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8" r:id="rId3"/>
    <p:sldId id="256" r:id="rId4"/>
    <p:sldId id="257" r:id="rId5"/>
    <p:sldId id="258" r:id="rId6"/>
    <p:sldId id="259" r:id="rId7"/>
    <p:sldId id="261" r:id="rId8"/>
    <p:sldId id="263" r:id="rId9"/>
    <p:sldId id="264" r:id="rId10"/>
    <p:sldId id="265" r:id="rId11"/>
    <p:sldId id="266" r:id="rId12"/>
    <p:sldId id="267" r:id="rId13"/>
    <p:sldId id="260" r:id="rId14"/>
    <p:sldId id="262" r:id="rId15"/>
  </p:sldIdLst>
  <p:sldSz cx="12801600" cy="9601200" type="A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58" y="12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620-2C0C-4FE2-987B-1BF160BAA32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BDE0-B2E9-471B-938A-2D1F56B04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47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620-2C0C-4FE2-987B-1BF160BAA32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BDE0-B2E9-471B-938A-2D1F56B04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87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620-2C0C-4FE2-987B-1BF160BAA32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BDE0-B2E9-471B-938A-2D1F56B04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53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620-2C0C-4FE2-987B-1BF160BAA32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BDE0-B2E9-471B-938A-2D1F56B04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32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620-2C0C-4FE2-987B-1BF160BAA32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BDE0-B2E9-471B-938A-2D1F56B04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32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620-2C0C-4FE2-987B-1BF160BAA32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BDE0-B2E9-471B-938A-2D1F56B04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12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620-2C0C-4FE2-987B-1BF160BAA32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BDE0-B2E9-471B-938A-2D1F56B04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82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620-2C0C-4FE2-987B-1BF160BAA32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BDE0-B2E9-471B-938A-2D1F56B04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32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620-2C0C-4FE2-987B-1BF160BAA32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BDE0-B2E9-471B-938A-2D1F56B04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6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620-2C0C-4FE2-987B-1BF160BAA32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BDE0-B2E9-471B-938A-2D1F56B04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1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90620-2C0C-4FE2-987B-1BF160BAA32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DBDE0-B2E9-471B-938A-2D1F56B04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48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90620-2C0C-4FE2-987B-1BF160BAA322}" type="datetimeFigureOut">
              <a:rPr lang="fr-FR" smtClean="0"/>
              <a:t>27/05/2022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DBDE0-B2E9-471B-938A-2D1F56B04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29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5F8F76-EDF3-FB96-FA77-BABA89FB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 DARLING" panose="02000000000000000000" pitchFamily="2" charset="0"/>
              </a:rPr>
              <a:t>British and American </a:t>
            </a:r>
            <a:r>
              <a:rPr lang="fr-FR" dirty="0" err="1">
                <a:latin typeface="AR DARLING" panose="02000000000000000000" pitchFamily="2" charset="0"/>
              </a:rPr>
              <a:t>painters</a:t>
            </a:r>
            <a:endParaRPr lang="fr-FR" dirty="0">
              <a:latin typeface="AR DARLING" panose="02000000000000000000" pitchFamily="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A1D931-5721-A436-21B1-37A34D6C7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78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0FE34E-AEE8-B55E-71D6-C2164935AF51}"/>
              </a:ext>
            </a:extLst>
          </p:cNvPr>
          <p:cNvSpPr/>
          <p:nvPr/>
        </p:nvSpPr>
        <p:spPr>
          <a:xfrm>
            <a:off x="1312306" y="212511"/>
            <a:ext cx="38972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Chez </a:t>
            </a:r>
            <a:r>
              <a:rPr lang="fr-FR" sz="4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Mouquin</a:t>
            </a:r>
            <a:endParaRPr lang="fr-FR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ssoon Infant Std" panose="020B08030201030302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8AEB15-9E51-4070-D399-C96B09FD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55535"/>
            <a:ext cx="6586780" cy="47450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997FD5-806E-C533-A98A-554866ABD4DA}"/>
              </a:ext>
            </a:extLst>
          </p:cNvPr>
          <p:cNvSpPr/>
          <p:nvPr/>
        </p:nvSpPr>
        <p:spPr>
          <a:xfrm>
            <a:off x="7587119" y="710099"/>
            <a:ext cx="3733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Information about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painter</a:t>
            </a:r>
            <a:endParaRPr lang="fr-FR" sz="2000" dirty="0">
              <a:ln w="0"/>
              <a:latin typeface="Sassoon Infant Std" panose="020B0803020103030203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FE6CA3-A293-D217-2458-9EA3212E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74926" y="4060014"/>
            <a:ext cx="4303241" cy="6040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BBB075-04F8-AE6A-C0EF-D8775F898672}"/>
              </a:ext>
            </a:extLst>
          </p:cNvPr>
          <p:cNvSpPr/>
          <p:nvPr/>
        </p:nvSpPr>
        <p:spPr>
          <a:xfrm>
            <a:off x="7816111" y="5193355"/>
            <a:ext cx="3756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Description of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character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EFF724-309C-165D-757E-E6F2AB4C5E53}"/>
              </a:ext>
            </a:extLst>
          </p:cNvPr>
          <p:cNvSpPr/>
          <p:nvPr/>
        </p:nvSpPr>
        <p:spPr>
          <a:xfrm>
            <a:off x="1270157" y="1110209"/>
            <a:ext cx="4177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panose="020B0803020103030203" pitchFamily="34" charset="0"/>
              </a:rPr>
              <a:t>By William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panose="020B0803020103030203" pitchFamily="34" charset="0"/>
              </a:rPr>
              <a:t>Glackens</a:t>
            </a:r>
            <a:endParaRPr lang="fr-F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ssoon Infant Std" panose="020B0803020103030203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D25850-60F3-90C1-E16E-12A288A48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49" y="1823241"/>
            <a:ext cx="5594330" cy="756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26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0FE34E-AEE8-B55E-71D6-C2164935AF51}"/>
              </a:ext>
            </a:extLst>
          </p:cNvPr>
          <p:cNvSpPr/>
          <p:nvPr/>
        </p:nvSpPr>
        <p:spPr>
          <a:xfrm>
            <a:off x="1246426" y="212511"/>
            <a:ext cx="40289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Circe</a:t>
            </a:r>
            <a:r>
              <a:rPr lang="fr-F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 </a:t>
            </a:r>
            <a:r>
              <a:rPr lang="fr-FR" sz="4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Invidiosa</a:t>
            </a:r>
            <a:endParaRPr lang="fr-FR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ssoon Infant Std" panose="020B08030201030302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8AEB15-9E51-4070-D399-C96B09FD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55535"/>
            <a:ext cx="6586780" cy="47450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997FD5-806E-C533-A98A-554866ABD4DA}"/>
              </a:ext>
            </a:extLst>
          </p:cNvPr>
          <p:cNvSpPr/>
          <p:nvPr/>
        </p:nvSpPr>
        <p:spPr>
          <a:xfrm>
            <a:off x="7587119" y="710099"/>
            <a:ext cx="3733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Information about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painter</a:t>
            </a:r>
            <a:endParaRPr lang="fr-FR" sz="2000" dirty="0">
              <a:ln w="0"/>
              <a:latin typeface="Sassoon Infant Std" panose="020B0803020103030203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FE6CA3-A293-D217-2458-9EA3212E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74926" y="4060014"/>
            <a:ext cx="4303241" cy="6040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BBB075-04F8-AE6A-C0EF-D8775F898672}"/>
              </a:ext>
            </a:extLst>
          </p:cNvPr>
          <p:cNvSpPr/>
          <p:nvPr/>
        </p:nvSpPr>
        <p:spPr>
          <a:xfrm>
            <a:off x="7816111" y="5193355"/>
            <a:ext cx="3756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Description of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character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EFF724-309C-165D-757E-E6F2AB4C5E53}"/>
              </a:ext>
            </a:extLst>
          </p:cNvPr>
          <p:cNvSpPr/>
          <p:nvPr/>
        </p:nvSpPr>
        <p:spPr>
          <a:xfrm>
            <a:off x="407849" y="1110209"/>
            <a:ext cx="57904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panose="020B0803020103030203" pitchFamily="34" charset="0"/>
              </a:rPr>
              <a:t>By John William Waterhouse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0CB5988-8A8F-D374-31CD-5FDA7631D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59" y="1823241"/>
            <a:ext cx="5732608" cy="729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98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38AEB15-9E51-4070-D399-C96B09FD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55535"/>
            <a:ext cx="6586780" cy="47450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997FD5-806E-C533-A98A-554866ABD4DA}"/>
              </a:ext>
            </a:extLst>
          </p:cNvPr>
          <p:cNvSpPr/>
          <p:nvPr/>
        </p:nvSpPr>
        <p:spPr>
          <a:xfrm>
            <a:off x="7587119" y="710099"/>
            <a:ext cx="3733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Information about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painter</a:t>
            </a:r>
            <a:endParaRPr lang="fr-FR" sz="2000" dirty="0">
              <a:ln w="0"/>
              <a:latin typeface="Sassoon Infant Std" panose="020B0803020103030203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FE6CA3-A293-D217-2458-9EA3212E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74926" y="4060014"/>
            <a:ext cx="4303241" cy="6040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BBB075-04F8-AE6A-C0EF-D8775F898672}"/>
              </a:ext>
            </a:extLst>
          </p:cNvPr>
          <p:cNvSpPr/>
          <p:nvPr/>
        </p:nvSpPr>
        <p:spPr>
          <a:xfrm>
            <a:off x="7816111" y="5193355"/>
            <a:ext cx="3756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Description of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character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EFF724-309C-165D-757E-E6F2AB4C5E53}"/>
              </a:ext>
            </a:extLst>
          </p:cNvPr>
          <p:cNvSpPr/>
          <p:nvPr/>
        </p:nvSpPr>
        <p:spPr>
          <a:xfrm>
            <a:off x="1452337" y="1110209"/>
            <a:ext cx="37015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panose="020B0803020103030203" pitchFamily="34" charset="0"/>
              </a:rPr>
              <a:t>By David Hockney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9FC464C-076A-436F-7424-431918A02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83" y="2024250"/>
            <a:ext cx="6156011" cy="619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2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997FD5-806E-C533-A98A-554866ABD4DA}"/>
              </a:ext>
            </a:extLst>
          </p:cNvPr>
          <p:cNvSpPr/>
          <p:nvPr/>
        </p:nvSpPr>
        <p:spPr>
          <a:xfrm>
            <a:off x="697391" y="5108963"/>
            <a:ext cx="3733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Information about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painter</a:t>
            </a:r>
            <a:endParaRPr lang="fr-FR" sz="2000" dirty="0">
              <a:ln w="0"/>
              <a:latin typeface="Sassoon Infant Std" panose="020B0803020103030203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FE6CA3-A293-D217-2458-9EA3212EF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269250" y="4213597"/>
            <a:ext cx="4303241" cy="6040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BBB075-04F8-AE6A-C0EF-D8775F898672}"/>
              </a:ext>
            </a:extLst>
          </p:cNvPr>
          <p:cNvSpPr/>
          <p:nvPr/>
        </p:nvSpPr>
        <p:spPr>
          <a:xfrm>
            <a:off x="6606476" y="5393410"/>
            <a:ext cx="3756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Description of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character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(s)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565615-DD44-1B8A-DAE9-D3842BC33C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90" b="23903"/>
          <a:stretch/>
        </p:blipFill>
        <p:spPr>
          <a:xfrm>
            <a:off x="3206571" y="705837"/>
            <a:ext cx="9595029" cy="41504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EFF724-309C-165D-757E-E6F2AB4C5E53}"/>
              </a:ext>
            </a:extLst>
          </p:cNvPr>
          <p:cNvSpPr/>
          <p:nvPr/>
        </p:nvSpPr>
        <p:spPr>
          <a:xfrm>
            <a:off x="5155886" y="257768"/>
            <a:ext cx="38692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panose="020B0803020103030203" pitchFamily="34" charset="0"/>
              </a:rPr>
              <a:t>By Winslow Homer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8AEB15-9E51-4070-D399-C96B09FDB57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980" y="4494422"/>
            <a:ext cx="6586780" cy="47450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0FE34E-AEE8-B55E-71D6-C2164935AF51}"/>
              </a:ext>
            </a:extLst>
          </p:cNvPr>
          <p:cNvSpPr/>
          <p:nvPr/>
        </p:nvSpPr>
        <p:spPr>
          <a:xfrm>
            <a:off x="63571" y="177047"/>
            <a:ext cx="38839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The new </a:t>
            </a:r>
            <a:r>
              <a:rPr lang="fr-FR" sz="4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novel</a:t>
            </a:r>
            <a:endParaRPr lang="fr-FR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ssoon Infant Std" panose="020B08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85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0FE34E-AEE8-B55E-71D6-C2164935AF51}"/>
              </a:ext>
            </a:extLst>
          </p:cNvPr>
          <p:cNvSpPr/>
          <p:nvPr/>
        </p:nvSpPr>
        <p:spPr>
          <a:xfrm>
            <a:off x="475604" y="177047"/>
            <a:ext cx="32768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Hotel</a:t>
            </a:r>
            <a:r>
              <a:rPr lang="fr-F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 Room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EFF724-309C-165D-757E-E6F2AB4C5E53}"/>
              </a:ext>
            </a:extLst>
          </p:cNvPr>
          <p:cNvSpPr/>
          <p:nvPr/>
        </p:nvSpPr>
        <p:spPr>
          <a:xfrm>
            <a:off x="754015" y="1099043"/>
            <a:ext cx="3730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panose="020B0803020103030203" pitchFamily="34" charset="0"/>
              </a:rPr>
              <a:t>By Edward Hopper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8AEB15-9E51-4070-D399-C96B09FD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980" y="4433161"/>
            <a:ext cx="6586780" cy="47450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997FD5-806E-C533-A98A-554866ABD4DA}"/>
              </a:ext>
            </a:extLst>
          </p:cNvPr>
          <p:cNvSpPr/>
          <p:nvPr/>
        </p:nvSpPr>
        <p:spPr>
          <a:xfrm>
            <a:off x="697391" y="5108963"/>
            <a:ext cx="3733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Information about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painter</a:t>
            </a:r>
            <a:endParaRPr lang="fr-FR" sz="2000" dirty="0">
              <a:ln w="0"/>
              <a:latin typeface="Sassoon Infant Std" panose="020B0803020103030203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FE6CA3-A293-D217-2458-9EA3212E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05217" y="4213597"/>
            <a:ext cx="4303241" cy="6040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BBB075-04F8-AE6A-C0EF-D8775F898672}"/>
              </a:ext>
            </a:extLst>
          </p:cNvPr>
          <p:cNvSpPr/>
          <p:nvPr/>
        </p:nvSpPr>
        <p:spPr>
          <a:xfrm>
            <a:off x="6606476" y="5393410"/>
            <a:ext cx="3756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Description of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character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(s)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39F9648-76AC-1BAB-C93A-948E4410B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653469" y="-757322"/>
            <a:ext cx="5006738" cy="6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0FE34E-AEE8-B55E-71D6-C2164935AF51}"/>
              </a:ext>
            </a:extLst>
          </p:cNvPr>
          <p:cNvSpPr/>
          <p:nvPr/>
        </p:nvSpPr>
        <p:spPr>
          <a:xfrm>
            <a:off x="231952" y="212511"/>
            <a:ext cx="60578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Workmen</a:t>
            </a:r>
            <a:r>
              <a:rPr lang="fr-F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 in the house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EFF724-309C-165D-757E-E6F2AB4C5E53}"/>
              </a:ext>
            </a:extLst>
          </p:cNvPr>
          <p:cNvSpPr/>
          <p:nvPr/>
        </p:nvSpPr>
        <p:spPr>
          <a:xfrm>
            <a:off x="1495850" y="940932"/>
            <a:ext cx="3809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panose="020B0803020103030203" pitchFamily="34" charset="0"/>
              </a:rPr>
              <a:t>By Stanley Spencer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8AEB15-9E51-4070-D399-C96B09FD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55535"/>
            <a:ext cx="6586780" cy="47450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997FD5-806E-C533-A98A-554866ABD4DA}"/>
              </a:ext>
            </a:extLst>
          </p:cNvPr>
          <p:cNvSpPr/>
          <p:nvPr/>
        </p:nvSpPr>
        <p:spPr>
          <a:xfrm>
            <a:off x="7179737" y="782392"/>
            <a:ext cx="51059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Information about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painter</a:t>
            </a:r>
            <a:endParaRPr lang="fr-FR" sz="2000" dirty="0">
              <a:ln w="0"/>
              <a:latin typeface="Sassoon Infant Std" panose="020B0803020103030203" pitchFamily="34" charset="0"/>
            </a:endParaRPr>
          </a:p>
          <a:p>
            <a:pPr algn="ctr"/>
            <a:endParaRPr lang="fr-FR" sz="2000" dirty="0">
              <a:ln w="0"/>
              <a:latin typeface="Sassoon Infant Std" panose="020B0803020103030203" pitchFamily="34" charset="0"/>
            </a:endParaRPr>
          </a:p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Stanley Spencer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was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a British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painter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.</a:t>
            </a:r>
          </a:p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was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born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in 1891, and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he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died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in 1959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FE6CA3-A293-D217-2458-9EA3212E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74926" y="4060014"/>
            <a:ext cx="4303241" cy="6040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BBB075-04F8-AE6A-C0EF-D8775F898672}"/>
              </a:ext>
            </a:extLst>
          </p:cNvPr>
          <p:cNvSpPr/>
          <p:nvPr/>
        </p:nvSpPr>
        <p:spPr>
          <a:xfrm>
            <a:off x="6943241" y="5193355"/>
            <a:ext cx="5342446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Description of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character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(s)</a:t>
            </a:r>
          </a:p>
          <a:p>
            <a:pPr algn="ctr"/>
            <a:endParaRPr lang="fr-FR" sz="2000" dirty="0">
              <a:ln w="0"/>
              <a:latin typeface="Sassoon Infant Std" panose="020B0803020103030203" pitchFamily="34" charset="0"/>
            </a:endParaRPr>
          </a:p>
          <a:p>
            <a:r>
              <a:rPr lang="fr-FR" sz="2000" dirty="0" err="1">
                <a:ln w="0"/>
                <a:latin typeface="Sassoon Infant Std" panose="020B0803020103030203" pitchFamily="34" charset="0"/>
              </a:rPr>
              <a:t>We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can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see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4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characters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..</a:t>
            </a:r>
          </a:p>
          <a:p>
            <a:r>
              <a:rPr lang="fr-FR" sz="2000" dirty="0">
                <a:ln w="0"/>
                <a:latin typeface="Sassoon Infant Std" panose="020B0803020103030203" pitchFamily="34" charset="0"/>
              </a:rPr>
              <a:t>The man on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left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is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standing and holding a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saw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. 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is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probably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working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.</a:t>
            </a:r>
          </a:p>
          <a:p>
            <a:r>
              <a:rPr lang="fr-FR" sz="2000" dirty="0">
                <a:ln w="0"/>
                <a:latin typeface="Sassoon Infant Std" panose="020B0803020103030203" pitchFamily="34" charset="0"/>
              </a:rPr>
              <a:t>He has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got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short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brown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hair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, a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brown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moustache and a round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nose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.</a:t>
            </a:r>
          </a:p>
          <a:p>
            <a:r>
              <a:rPr lang="fr-FR" sz="2000" dirty="0">
                <a:ln w="0"/>
                <a:latin typeface="Sassoon Infant Std" panose="020B0803020103030203" pitchFamily="34" charset="0"/>
              </a:rPr>
              <a:t>He looks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concentrated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.</a:t>
            </a:r>
          </a:p>
          <a:p>
            <a:r>
              <a:rPr lang="fr-FR" sz="2000" dirty="0">
                <a:ln w="0"/>
                <a:latin typeface="Sassoon Infant Std" panose="020B0803020103030203" pitchFamily="34" charset="0"/>
              </a:rPr>
              <a:t>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is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wearing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a 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red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shirt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with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balck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stripes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, large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brown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trousers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and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brown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shoes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.</a:t>
            </a:r>
          </a:p>
          <a:p>
            <a:r>
              <a:rPr lang="fr-FR" sz="2000" dirty="0">
                <a:ln w="0"/>
                <a:latin typeface="Sassoon Infant Std" panose="020B0803020103030203" pitchFamily="34" charset="0"/>
              </a:rPr>
              <a:t>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is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also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wearing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 a white apron.</a:t>
            </a:r>
          </a:p>
          <a:p>
            <a:pPr algn="ctr"/>
            <a:endParaRPr lang="fr-FR" sz="2000" dirty="0">
              <a:ln w="0"/>
              <a:latin typeface="Sassoon Infant Std" panose="020B0803020103030203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2E62859-F9C2-C5DB-8182-2DEB1C6F8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19" y="1710373"/>
            <a:ext cx="5124452" cy="64055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8633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2E24750-7B64-C25B-BAD9-DE3EECA39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17" y="1859797"/>
            <a:ext cx="5715940" cy="706722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 cmpd="thickThin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0FE34E-AEE8-B55E-71D6-C2164935AF51}"/>
              </a:ext>
            </a:extLst>
          </p:cNvPr>
          <p:cNvSpPr/>
          <p:nvPr/>
        </p:nvSpPr>
        <p:spPr>
          <a:xfrm>
            <a:off x="1005302" y="212511"/>
            <a:ext cx="45111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American Gothic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EFF724-309C-165D-757E-E6F2AB4C5E53}"/>
              </a:ext>
            </a:extLst>
          </p:cNvPr>
          <p:cNvSpPr/>
          <p:nvPr/>
        </p:nvSpPr>
        <p:spPr>
          <a:xfrm>
            <a:off x="1826387" y="940932"/>
            <a:ext cx="31479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panose="020B0803020103030203" pitchFamily="34" charset="0"/>
              </a:rPr>
              <a:t>By Grant Wood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8AEB15-9E51-4070-D399-C96B09FDB5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55535"/>
            <a:ext cx="6586780" cy="47450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997FD5-806E-C533-A98A-554866ABD4DA}"/>
              </a:ext>
            </a:extLst>
          </p:cNvPr>
          <p:cNvSpPr/>
          <p:nvPr/>
        </p:nvSpPr>
        <p:spPr>
          <a:xfrm>
            <a:off x="7587119" y="710099"/>
            <a:ext cx="3733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Information about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painter</a:t>
            </a:r>
            <a:endParaRPr lang="fr-FR" sz="2000" dirty="0">
              <a:ln w="0"/>
              <a:latin typeface="Sassoon Infant Std" panose="020B0803020103030203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FE6CA3-A293-D217-2458-9EA3212EF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474926" y="4060014"/>
            <a:ext cx="4303241" cy="6040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BBB075-04F8-AE6A-C0EF-D8775F898672}"/>
              </a:ext>
            </a:extLst>
          </p:cNvPr>
          <p:cNvSpPr/>
          <p:nvPr/>
        </p:nvSpPr>
        <p:spPr>
          <a:xfrm>
            <a:off x="7816111" y="5193355"/>
            <a:ext cx="3756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Description of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character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(s)</a:t>
            </a:r>
          </a:p>
        </p:txBody>
      </p:sp>
    </p:spTree>
    <p:extLst>
      <p:ext uri="{BB962C8B-B14F-4D97-AF65-F5344CB8AC3E}">
        <p14:creationId xmlns:p14="http://schemas.microsoft.com/office/powerpoint/2010/main" val="319896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0FE34E-AEE8-B55E-71D6-C2164935AF51}"/>
              </a:ext>
            </a:extLst>
          </p:cNvPr>
          <p:cNvSpPr/>
          <p:nvPr/>
        </p:nvSpPr>
        <p:spPr>
          <a:xfrm>
            <a:off x="1850088" y="212511"/>
            <a:ext cx="28216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The </a:t>
            </a:r>
            <a:r>
              <a:rPr lang="fr-FR" sz="4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Letter</a:t>
            </a:r>
            <a:endParaRPr lang="fr-FR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ssoon Infant Std" panose="020B0803020103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EFF724-309C-165D-757E-E6F2AB4C5E53}"/>
              </a:ext>
            </a:extLst>
          </p:cNvPr>
          <p:cNvSpPr/>
          <p:nvPr/>
        </p:nvSpPr>
        <p:spPr>
          <a:xfrm>
            <a:off x="1721873" y="940932"/>
            <a:ext cx="33570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panose="020B0803020103030203" pitchFamily="34" charset="0"/>
              </a:rPr>
              <a:t>By Mary Cassatt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8AEB15-9E51-4070-D399-C96B09FD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55535"/>
            <a:ext cx="6586780" cy="47450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997FD5-806E-C533-A98A-554866ABD4DA}"/>
              </a:ext>
            </a:extLst>
          </p:cNvPr>
          <p:cNvSpPr/>
          <p:nvPr/>
        </p:nvSpPr>
        <p:spPr>
          <a:xfrm>
            <a:off x="7587119" y="710099"/>
            <a:ext cx="3733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Information about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painter</a:t>
            </a:r>
            <a:endParaRPr lang="fr-FR" sz="2000" dirty="0">
              <a:ln w="0"/>
              <a:latin typeface="Sassoon Infant Std" panose="020B0803020103030203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FE6CA3-A293-D217-2458-9EA3212E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74926" y="4060014"/>
            <a:ext cx="4303241" cy="6040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BBB075-04F8-AE6A-C0EF-D8775F898672}"/>
              </a:ext>
            </a:extLst>
          </p:cNvPr>
          <p:cNvSpPr/>
          <p:nvPr/>
        </p:nvSpPr>
        <p:spPr>
          <a:xfrm>
            <a:off x="7816111" y="5193355"/>
            <a:ext cx="3756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Description of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character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(s)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874D306-2AD2-4239-3898-79CB4CC45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7" y="1710373"/>
            <a:ext cx="5204987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6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0FE34E-AEE8-B55E-71D6-C2164935AF51}"/>
              </a:ext>
            </a:extLst>
          </p:cNvPr>
          <p:cNvSpPr/>
          <p:nvPr/>
        </p:nvSpPr>
        <p:spPr>
          <a:xfrm>
            <a:off x="347249" y="212511"/>
            <a:ext cx="58273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Paul Helleu </a:t>
            </a:r>
            <a:r>
              <a:rPr lang="fr-FR" sz="4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sketching</a:t>
            </a:r>
            <a:endParaRPr lang="fr-FR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ssoon Infant Std" panose="020B0803020103030203" pitchFamily="34" charset="0"/>
            </a:endParaRPr>
          </a:p>
          <a:p>
            <a:pPr algn="ctr"/>
            <a:r>
              <a:rPr lang="fr-F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 </a:t>
            </a:r>
            <a:r>
              <a:rPr lang="fr-FR" sz="4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with</a:t>
            </a:r>
            <a:r>
              <a:rPr lang="fr-F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 </a:t>
            </a:r>
            <a:r>
              <a:rPr lang="fr-FR" sz="4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his</a:t>
            </a:r>
            <a:r>
              <a:rPr lang="fr-F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 </a:t>
            </a:r>
            <a:r>
              <a:rPr lang="fr-FR" sz="4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wife</a:t>
            </a:r>
            <a:endParaRPr lang="fr-FR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ssoon Infant Std" panose="020B0803020103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EFF724-309C-165D-757E-E6F2AB4C5E53}"/>
              </a:ext>
            </a:extLst>
          </p:cNvPr>
          <p:cNvSpPr/>
          <p:nvPr/>
        </p:nvSpPr>
        <p:spPr>
          <a:xfrm>
            <a:off x="947116" y="1659061"/>
            <a:ext cx="46275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panose="020B0803020103030203" pitchFamily="34" charset="0"/>
              </a:rPr>
              <a:t>By John Singer Sargent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8AEB15-9E51-4070-D399-C96B09FD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55535"/>
            <a:ext cx="6586780" cy="47450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997FD5-806E-C533-A98A-554866ABD4DA}"/>
              </a:ext>
            </a:extLst>
          </p:cNvPr>
          <p:cNvSpPr/>
          <p:nvPr/>
        </p:nvSpPr>
        <p:spPr>
          <a:xfrm>
            <a:off x="7587119" y="710099"/>
            <a:ext cx="3733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Information about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painter</a:t>
            </a:r>
            <a:endParaRPr lang="fr-FR" sz="2000" dirty="0">
              <a:ln w="0"/>
              <a:latin typeface="Sassoon Infant Std" panose="020B0803020103030203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FE6CA3-A293-D217-2458-9EA3212E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74926" y="4060014"/>
            <a:ext cx="4303241" cy="6040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BBB075-04F8-AE6A-C0EF-D8775F898672}"/>
              </a:ext>
            </a:extLst>
          </p:cNvPr>
          <p:cNvSpPr/>
          <p:nvPr/>
        </p:nvSpPr>
        <p:spPr>
          <a:xfrm>
            <a:off x="7816111" y="5193355"/>
            <a:ext cx="3756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Description of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character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(s)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2B5F1B-1D5F-99DB-672B-6D61AAC27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" y="2470699"/>
            <a:ext cx="6271949" cy="53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4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0FE34E-AEE8-B55E-71D6-C2164935AF51}"/>
              </a:ext>
            </a:extLst>
          </p:cNvPr>
          <p:cNvSpPr/>
          <p:nvPr/>
        </p:nvSpPr>
        <p:spPr>
          <a:xfrm>
            <a:off x="728894" y="212511"/>
            <a:ext cx="50640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Lady </a:t>
            </a:r>
            <a:r>
              <a:rPr lang="fr-FR" sz="4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with</a:t>
            </a:r>
            <a:r>
              <a:rPr lang="fr-F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 </a:t>
            </a:r>
            <a:r>
              <a:rPr lang="fr-FR" sz="4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her</a:t>
            </a:r>
            <a:r>
              <a:rPr lang="fr-F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 pets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EFF724-309C-165D-757E-E6F2AB4C5E53}"/>
              </a:ext>
            </a:extLst>
          </p:cNvPr>
          <p:cNvSpPr/>
          <p:nvPr/>
        </p:nvSpPr>
        <p:spPr>
          <a:xfrm>
            <a:off x="1279357" y="1659061"/>
            <a:ext cx="3963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panose="020B0803020103030203" pitchFamily="34" charset="0"/>
              </a:rPr>
              <a:t>By Rufus Hathaway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8AEB15-9E51-4070-D399-C96B09FD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55535"/>
            <a:ext cx="6586780" cy="47450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997FD5-806E-C533-A98A-554866ABD4DA}"/>
              </a:ext>
            </a:extLst>
          </p:cNvPr>
          <p:cNvSpPr/>
          <p:nvPr/>
        </p:nvSpPr>
        <p:spPr>
          <a:xfrm>
            <a:off x="7587119" y="710099"/>
            <a:ext cx="3733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Information about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painter</a:t>
            </a:r>
            <a:endParaRPr lang="fr-FR" sz="2000" dirty="0">
              <a:ln w="0"/>
              <a:latin typeface="Sassoon Infant Std" panose="020B0803020103030203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FE6CA3-A293-D217-2458-9EA3212E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74926" y="4060014"/>
            <a:ext cx="4303241" cy="6040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BBB075-04F8-AE6A-C0EF-D8775F898672}"/>
              </a:ext>
            </a:extLst>
          </p:cNvPr>
          <p:cNvSpPr/>
          <p:nvPr/>
        </p:nvSpPr>
        <p:spPr>
          <a:xfrm>
            <a:off x="7816111" y="5193355"/>
            <a:ext cx="3756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Description of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character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(s)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8E3E09C-FFCC-5917-E06A-29CF5052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97" y="2526223"/>
            <a:ext cx="5233107" cy="72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3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0FE34E-AEE8-B55E-71D6-C2164935AF51}"/>
              </a:ext>
            </a:extLst>
          </p:cNvPr>
          <p:cNvSpPr/>
          <p:nvPr/>
        </p:nvSpPr>
        <p:spPr>
          <a:xfrm>
            <a:off x="814498" y="212511"/>
            <a:ext cx="48928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Teacher’s</a:t>
            </a:r>
            <a:r>
              <a:rPr lang="fr-F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 </a:t>
            </a:r>
            <a:r>
              <a:rPr lang="fr-FR" sz="4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birthday</a:t>
            </a:r>
            <a:endParaRPr lang="fr-FR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ssoon Infant Std" panose="020B08030201030302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8AEB15-9E51-4070-D399-C96B09FD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55535"/>
            <a:ext cx="6586780" cy="47450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997FD5-806E-C533-A98A-554866ABD4DA}"/>
              </a:ext>
            </a:extLst>
          </p:cNvPr>
          <p:cNvSpPr/>
          <p:nvPr/>
        </p:nvSpPr>
        <p:spPr>
          <a:xfrm>
            <a:off x="7587119" y="710099"/>
            <a:ext cx="3733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Information about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painter</a:t>
            </a:r>
            <a:endParaRPr lang="fr-FR" sz="2000" dirty="0">
              <a:ln w="0"/>
              <a:latin typeface="Sassoon Infant Std" panose="020B0803020103030203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FE6CA3-A293-D217-2458-9EA3212E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74926" y="4060014"/>
            <a:ext cx="4303241" cy="6040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BBB075-04F8-AE6A-C0EF-D8775F898672}"/>
              </a:ext>
            </a:extLst>
          </p:cNvPr>
          <p:cNvSpPr/>
          <p:nvPr/>
        </p:nvSpPr>
        <p:spPr>
          <a:xfrm>
            <a:off x="7816111" y="5193355"/>
            <a:ext cx="3756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Description of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character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(s)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D65F89-82DF-9E8B-07C8-26A6B8080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30" y="1694984"/>
            <a:ext cx="5662452" cy="7677058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EFF724-309C-165D-757E-E6F2AB4C5E53}"/>
              </a:ext>
            </a:extLst>
          </p:cNvPr>
          <p:cNvSpPr/>
          <p:nvPr/>
        </p:nvSpPr>
        <p:spPr>
          <a:xfrm>
            <a:off x="1253189" y="1110209"/>
            <a:ext cx="42117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panose="020B0803020103030203" pitchFamily="34" charset="0"/>
              </a:rPr>
              <a:t>By Norman Rockwell</a:t>
            </a:r>
          </a:p>
        </p:txBody>
      </p:sp>
    </p:spTree>
    <p:extLst>
      <p:ext uri="{BB962C8B-B14F-4D97-AF65-F5344CB8AC3E}">
        <p14:creationId xmlns:p14="http://schemas.microsoft.com/office/powerpoint/2010/main" val="352573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0FE34E-AEE8-B55E-71D6-C2164935AF51}"/>
              </a:ext>
            </a:extLst>
          </p:cNvPr>
          <p:cNvSpPr/>
          <p:nvPr/>
        </p:nvSpPr>
        <p:spPr>
          <a:xfrm>
            <a:off x="-22679" y="212511"/>
            <a:ext cx="65671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Portrait of Miss Wheeler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8AEB15-9E51-4070-D399-C96B09FD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55535"/>
            <a:ext cx="6586780" cy="47450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997FD5-806E-C533-A98A-554866ABD4DA}"/>
              </a:ext>
            </a:extLst>
          </p:cNvPr>
          <p:cNvSpPr/>
          <p:nvPr/>
        </p:nvSpPr>
        <p:spPr>
          <a:xfrm>
            <a:off x="7587119" y="710099"/>
            <a:ext cx="3733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Information about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painter</a:t>
            </a:r>
            <a:endParaRPr lang="fr-FR" sz="2000" dirty="0">
              <a:ln w="0"/>
              <a:latin typeface="Sassoon Infant Std" panose="020B0803020103030203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FE6CA3-A293-D217-2458-9EA3212E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74926" y="4060014"/>
            <a:ext cx="4303241" cy="6040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BBB075-04F8-AE6A-C0EF-D8775F898672}"/>
              </a:ext>
            </a:extLst>
          </p:cNvPr>
          <p:cNvSpPr/>
          <p:nvPr/>
        </p:nvSpPr>
        <p:spPr>
          <a:xfrm>
            <a:off x="7816111" y="5193355"/>
            <a:ext cx="3756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Description of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character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EFF724-309C-165D-757E-E6F2AB4C5E53}"/>
              </a:ext>
            </a:extLst>
          </p:cNvPr>
          <p:cNvSpPr/>
          <p:nvPr/>
        </p:nvSpPr>
        <p:spPr>
          <a:xfrm>
            <a:off x="911881" y="1110209"/>
            <a:ext cx="48944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panose="020B0803020103030203" pitchFamily="34" charset="0"/>
              </a:rPr>
              <a:t>By William </a:t>
            </a:r>
            <a:r>
              <a:rPr lang="fr-FR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panose="020B0803020103030203" pitchFamily="34" charset="0"/>
              </a:rPr>
              <a:t>Meritt</a:t>
            </a:r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panose="020B0803020103030203" pitchFamily="34" charset="0"/>
              </a:rPr>
              <a:t> Chase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5151A6-4AD8-3E50-14DC-562189D45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0194" y="1957193"/>
            <a:ext cx="5679089" cy="647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55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0FE34E-AEE8-B55E-71D6-C2164935AF51}"/>
              </a:ext>
            </a:extLst>
          </p:cNvPr>
          <p:cNvSpPr/>
          <p:nvPr/>
        </p:nvSpPr>
        <p:spPr>
          <a:xfrm>
            <a:off x="1486358" y="212511"/>
            <a:ext cx="35491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ssoon Infant Std" panose="020B0803020103030203" pitchFamily="34" charset="0"/>
              </a:rPr>
              <a:t>The Blue boy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8AEB15-9E51-4070-D399-C96B09FDB5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55535"/>
            <a:ext cx="6586780" cy="47450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997FD5-806E-C533-A98A-554866ABD4DA}"/>
              </a:ext>
            </a:extLst>
          </p:cNvPr>
          <p:cNvSpPr/>
          <p:nvPr/>
        </p:nvSpPr>
        <p:spPr>
          <a:xfrm>
            <a:off x="7587119" y="710099"/>
            <a:ext cx="37337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Information about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painter</a:t>
            </a:r>
            <a:endParaRPr lang="fr-FR" sz="2000" dirty="0">
              <a:ln w="0"/>
              <a:latin typeface="Sassoon Infant Std" panose="020B0803020103030203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FFE6CA3-A293-D217-2458-9EA3212EF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74926" y="4060014"/>
            <a:ext cx="4303241" cy="60401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BBB075-04F8-AE6A-C0EF-D8775F898672}"/>
              </a:ext>
            </a:extLst>
          </p:cNvPr>
          <p:cNvSpPr/>
          <p:nvPr/>
        </p:nvSpPr>
        <p:spPr>
          <a:xfrm>
            <a:off x="7816111" y="5193355"/>
            <a:ext cx="37561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dirty="0">
                <a:ln w="0"/>
                <a:latin typeface="Sassoon Infant Std" panose="020B0803020103030203" pitchFamily="34" charset="0"/>
              </a:rPr>
              <a:t>Description of the </a:t>
            </a:r>
            <a:r>
              <a:rPr lang="fr-FR" sz="2000" dirty="0" err="1">
                <a:ln w="0"/>
                <a:latin typeface="Sassoon Infant Std" panose="020B0803020103030203" pitchFamily="34" charset="0"/>
              </a:rPr>
              <a:t>character</a:t>
            </a:r>
            <a:r>
              <a:rPr lang="fr-FR" sz="2000" dirty="0">
                <a:ln w="0"/>
                <a:latin typeface="Sassoon Infant Std" panose="020B0803020103030203" pitchFamily="34" charset="0"/>
              </a:rPr>
              <a:t>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EFF724-309C-165D-757E-E6F2AB4C5E53}"/>
              </a:ext>
            </a:extLst>
          </p:cNvPr>
          <p:cNvSpPr/>
          <p:nvPr/>
        </p:nvSpPr>
        <p:spPr>
          <a:xfrm>
            <a:off x="840935" y="1110209"/>
            <a:ext cx="50363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ssoon Infant Std" panose="020B0803020103030203" pitchFamily="34" charset="0"/>
              </a:rPr>
              <a:t>By Thomas Gainsborough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C6CE843-50A3-34D4-27C0-04EAEB9DB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97" y="1620380"/>
            <a:ext cx="5279001" cy="78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620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</TotalTime>
  <Words>311</Words>
  <Application>Microsoft Office PowerPoint</Application>
  <PresentationFormat>A3 (297 x 420 mm)</PresentationFormat>
  <Paragraphs>63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 DARLING</vt:lpstr>
      <vt:lpstr>Arial</vt:lpstr>
      <vt:lpstr>Calibri</vt:lpstr>
      <vt:lpstr>Calibri Light</vt:lpstr>
      <vt:lpstr>Sassoon Infant Std</vt:lpstr>
      <vt:lpstr>Thème Office</vt:lpstr>
      <vt:lpstr>British and American painters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Lorraine Kolendowicz</dc:creator>
  <cp:lastModifiedBy>Lorraine Kolendowicz</cp:lastModifiedBy>
  <cp:revision>3</cp:revision>
  <dcterms:created xsi:type="dcterms:W3CDTF">2022-05-26T12:47:13Z</dcterms:created>
  <dcterms:modified xsi:type="dcterms:W3CDTF">2022-05-27T16:11:44Z</dcterms:modified>
</cp:coreProperties>
</file>