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6AE0-2183-49E2-8A58-A23D33DABDD6}" type="datetimeFigureOut">
              <a:rPr lang="fr-FR" smtClean="0"/>
              <a:t>29/03/2017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020EC-F820-4B99-93F9-1A4BC3E22C5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\AppData\Local\Microsoft\Windows\Temporary Internet Files\Content.IE5\XKRQ0WXL\australian-flag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44824"/>
            <a:ext cx="6844931" cy="456328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5400" dirty="0" err="1" smtClean="0">
                <a:latin typeface="KG Dancing on the Rooftop" pitchFamily="2" charset="-18"/>
              </a:rPr>
              <a:t>Simply</a:t>
            </a:r>
            <a:r>
              <a:rPr lang="fr-FR" sz="5400" dirty="0" smtClean="0">
                <a:latin typeface="KG Dancing on the Rooftop" pitchFamily="2" charset="-18"/>
              </a:rPr>
              <a:t> </a:t>
            </a:r>
            <a:r>
              <a:rPr lang="fr-FR" sz="5400" dirty="0" err="1" smtClean="0">
                <a:latin typeface="KG Dancing on the Rooftop" pitchFamily="2" charset="-18"/>
              </a:rPr>
              <a:t>Australian</a:t>
            </a:r>
            <a:r>
              <a:rPr lang="fr-FR" sz="5400" dirty="0" smtClean="0">
                <a:latin typeface="KG Dancing on the Rooftop" pitchFamily="2" charset="-18"/>
              </a:rPr>
              <a:t>…</a:t>
            </a:r>
            <a:br>
              <a:rPr lang="fr-FR" sz="5400" dirty="0" smtClean="0">
                <a:latin typeface="KG Dancing on the Rooftop" pitchFamily="2" charset="-18"/>
              </a:rPr>
            </a:br>
            <a:r>
              <a:rPr lang="fr-FR" sz="5400" dirty="0" err="1" smtClean="0">
                <a:latin typeface="KG Dancing on the Rooftop" pitchFamily="2" charset="-18"/>
              </a:rPr>
              <a:t>guess</a:t>
            </a:r>
            <a:r>
              <a:rPr lang="fr-FR" sz="5400" dirty="0" smtClean="0">
                <a:latin typeface="KG Dancing on the Rooftop" pitchFamily="2" charset="-18"/>
              </a:rPr>
              <a:t> the dates!</a:t>
            </a:r>
            <a:endParaRPr lang="fr-FR" sz="5400" dirty="0">
              <a:latin typeface="KG Dancing on the Rooftop" pitchFamily="2" charset="-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152128"/>
          </a:xfrm>
        </p:spPr>
        <p:txBody>
          <a:bodyPr>
            <a:normAutofit/>
          </a:bodyPr>
          <a:lstStyle/>
          <a:p>
            <a:r>
              <a:rPr lang="fr-FR" sz="5400" dirty="0" err="1" smtClean="0">
                <a:latin typeface="KG Dancing on the Rooftop" pitchFamily="2" charset="-18"/>
              </a:rPr>
              <a:t>guess</a:t>
            </a:r>
            <a:r>
              <a:rPr lang="fr-FR" sz="5400" dirty="0" smtClean="0">
                <a:latin typeface="KG Dancing on the Rooftop" pitchFamily="2" charset="-18"/>
              </a:rPr>
              <a:t> the dates!</a:t>
            </a:r>
            <a:endParaRPr lang="fr-FR" sz="5400" dirty="0">
              <a:latin typeface="KG Dancing on the Rooftop" pitchFamily="2" charset="-1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82" y="1628800"/>
            <a:ext cx="862405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27784" y="548680"/>
            <a:ext cx="5904656" cy="792088"/>
          </a:xfrm>
        </p:spPr>
        <p:txBody>
          <a:bodyPr>
            <a:normAutofit fontScale="90000"/>
          </a:bodyPr>
          <a:lstStyle/>
          <a:p>
            <a:r>
              <a:rPr lang="fr-FR" sz="5400" dirty="0" smtClean="0">
                <a:latin typeface="KG Dancing on the Rooftop" pitchFamily="2" charset="-18"/>
              </a:rPr>
              <a:t>The Sydney </a:t>
            </a:r>
            <a:r>
              <a:rPr lang="fr-FR" sz="5400" dirty="0" err="1" smtClean="0">
                <a:latin typeface="KG Dancing on the Rooftop" pitchFamily="2" charset="-18"/>
              </a:rPr>
              <a:t>Opera</a:t>
            </a:r>
            <a:r>
              <a:rPr lang="fr-FR" sz="5400" dirty="0" smtClean="0">
                <a:latin typeface="KG Dancing on the Rooftop" pitchFamily="2" charset="-18"/>
              </a:rPr>
              <a:t> house </a:t>
            </a:r>
            <a:r>
              <a:rPr lang="fr-FR" sz="5400" dirty="0" err="1" smtClean="0">
                <a:latin typeface="KG Dancing on the Rooftop" pitchFamily="2" charset="-18"/>
              </a:rPr>
              <a:t>was</a:t>
            </a:r>
            <a:r>
              <a:rPr lang="fr-FR" sz="5400" dirty="0" smtClean="0">
                <a:latin typeface="KG Dancing on the Rooftop" pitchFamily="2" charset="-18"/>
              </a:rPr>
              <a:t> </a:t>
            </a:r>
            <a:r>
              <a:rPr lang="fr-FR" sz="5400" dirty="0" err="1" smtClean="0">
                <a:latin typeface="KG Dancing on the Rooftop" pitchFamily="2" charset="-18"/>
              </a:rPr>
              <a:t>completed</a:t>
            </a:r>
            <a:r>
              <a:rPr lang="fr-FR" sz="5400" dirty="0" smtClean="0">
                <a:latin typeface="KG Dancing on the Rooftop" pitchFamily="2" charset="-18"/>
              </a:rPr>
              <a:t> in 1973</a:t>
            </a:r>
            <a:endParaRPr lang="fr-FR" sz="5400" dirty="0">
              <a:latin typeface="KG Dancing on the Rooftop" pitchFamily="2" charset="-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32248" cy="19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4183" y="1124744"/>
            <a:ext cx="1049817" cy="188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907704" y="1916832"/>
            <a:ext cx="611621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Vegemite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</a:t>
            </a: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was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</a:t>
            </a: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developed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in 1923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1080120" cy="24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835696" y="2924944"/>
            <a:ext cx="611621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err="1">
                <a:latin typeface="KG Dancing on the Rooftop" pitchFamily="2" charset="-18"/>
                <a:ea typeface="+mj-ea"/>
                <a:cs typeface="+mj-cs"/>
              </a:rPr>
              <a:t>S</a:t>
            </a: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urfing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</a:t>
            </a: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was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</a:t>
            </a: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introduced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in 1914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933056"/>
            <a:ext cx="1330449" cy="216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683568" y="5430129"/>
            <a:ext cx="741682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smtClean="0">
                <a:latin typeface="KG Dancing on the Rooftop" pitchFamily="2" charset="-18"/>
                <a:ea typeface="+mj-ea"/>
                <a:cs typeface="+mj-cs"/>
              </a:rPr>
              <a:t>The Quantas </a:t>
            </a:r>
            <a:r>
              <a:rPr lang="fr-FR" sz="5400" dirty="0" err="1" smtClean="0">
                <a:latin typeface="KG Dancing on the Rooftop" pitchFamily="2" charset="-18"/>
                <a:ea typeface="+mj-ea"/>
                <a:cs typeface="+mj-cs"/>
              </a:rPr>
              <a:t>airlines</a:t>
            </a:r>
            <a:r>
              <a:rPr lang="fr-FR" sz="5400" dirty="0" smtClean="0">
                <a:latin typeface="KG Dancing on the Rooftop" pitchFamily="2" charset="-18"/>
                <a:ea typeface="+mj-ea"/>
                <a:cs typeface="+mj-cs"/>
              </a:rPr>
              <a:t> </a:t>
            </a:r>
            <a:r>
              <a:rPr lang="fr-FR" sz="5400" dirty="0" err="1" smtClean="0">
                <a:latin typeface="KG Dancing on the Rooftop" pitchFamily="2" charset="-18"/>
                <a:ea typeface="+mj-ea"/>
                <a:cs typeface="+mj-cs"/>
              </a:rPr>
              <a:t>Company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</a:t>
            </a: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was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</a:t>
            </a:r>
            <a:r>
              <a:rPr kumimoji="0" lang="fr-F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formed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 in 1920.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573016"/>
            <a:ext cx="110966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112988" y="4078603"/>
            <a:ext cx="741682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dirty="0" smtClean="0">
                <a:latin typeface="KG Dancing on the Rooftop" pitchFamily="2" charset="-18"/>
                <a:ea typeface="+mj-ea"/>
                <a:cs typeface="+mj-cs"/>
              </a:rPr>
              <a:t>The boomerang </a:t>
            </a:r>
            <a:r>
              <a:rPr lang="fr-FR" sz="5400" dirty="0" err="1" smtClean="0">
                <a:latin typeface="KG Dancing on the Rooftop" pitchFamily="2" charset="-18"/>
                <a:ea typeface="+mj-ea"/>
                <a:cs typeface="+mj-cs"/>
              </a:rPr>
              <a:t>was</a:t>
            </a:r>
            <a:r>
              <a:rPr lang="fr-FR" sz="5400" dirty="0" smtClean="0">
                <a:latin typeface="KG Dancing on the Rooftop" pitchFamily="2" charset="-18"/>
                <a:ea typeface="+mj-ea"/>
                <a:cs typeface="+mj-cs"/>
              </a:rPr>
              <a:t> first </a:t>
            </a:r>
            <a:r>
              <a:rPr lang="fr-FR" sz="5400" dirty="0" err="1" smtClean="0">
                <a:latin typeface="KG Dancing on the Rooftop" pitchFamily="2" charset="-18"/>
                <a:ea typeface="+mj-ea"/>
                <a:cs typeface="+mj-cs"/>
              </a:rPr>
              <a:t>used</a:t>
            </a:r>
            <a:r>
              <a:rPr lang="fr-FR" sz="5400" dirty="0" smtClean="0">
                <a:latin typeface="KG Dancing on the Rooftop" pitchFamily="2" charset="-18"/>
                <a:ea typeface="+mj-ea"/>
                <a:cs typeface="+mj-cs"/>
              </a:rPr>
              <a:t> in 8000BC!</a:t>
            </a:r>
            <a:r>
              <a:rPr kumimoji="0" lang="fr-F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Dancing on the Rooftop" pitchFamily="2" charset="-18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</Words>
  <Application>Microsoft Office PowerPoint</Application>
  <PresentationFormat>Affichage à l'écran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Simply Australian… guess the dates!</vt:lpstr>
      <vt:lpstr>guess the dates!</vt:lpstr>
      <vt:lpstr>The Sydney Opera house was completed in 1973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Simply Australian… guess the dates!</dc:title>
  <dc:creator>Miss K</dc:creator>
  <cp:lastModifiedBy>Miss K</cp:lastModifiedBy>
  <cp:revision>2</cp:revision>
  <dcterms:created xsi:type="dcterms:W3CDTF">2017-03-29T20:02:06Z</dcterms:created>
  <dcterms:modified xsi:type="dcterms:W3CDTF">2017-03-29T20:12:34Z</dcterms:modified>
</cp:coreProperties>
</file>