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A936D-2B10-4FC0-A5F0-45F5FA356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8627" y="272028"/>
            <a:ext cx="8637073" cy="1680182"/>
          </a:xfrm>
        </p:spPr>
        <p:txBody>
          <a:bodyPr>
            <a:normAutofit/>
          </a:bodyPr>
          <a:lstStyle/>
          <a:p>
            <a:r>
              <a:rPr lang="fr-FR" sz="5400" dirty="0">
                <a:latin typeface="Arial" panose="020B0604020202020204" pitchFamily="34" charset="0"/>
                <a:cs typeface="Arial" panose="020B0604020202020204" pitchFamily="34" charset="0"/>
              </a:rPr>
              <a:t>Fashion:  </a:t>
            </a:r>
            <a:br>
              <a:rPr lang="fr-F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40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fr-FR" sz="5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5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endParaRPr lang="fr-F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233133-4484-40EC-AB0B-A5EAED10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89" y="2767988"/>
            <a:ext cx="9116881" cy="2428921"/>
          </a:xfrm>
        </p:spPr>
        <p:txBody>
          <a:bodyPr>
            <a:noAutofit/>
          </a:bodyPr>
          <a:lstStyle/>
          <a:p>
            <a:r>
              <a:rPr lang="fr-FR" sz="2800" b="1" dirty="0" err="1">
                <a:latin typeface="Comic Sans MS" panose="030F0702030302020204" pitchFamily="66" charset="0"/>
              </a:rPr>
              <a:t>Present</a:t>
            </a:r>
            <a:r>
              <a:rPr lang="fr-FR" sz="2800" b="1" dirty="0">
                <a:latin typeface="Comic Sans MS" panose="030F0702030302020204" pitchFamily="66" charset="0"/>
              </a:rPr>
              <a:t> 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dirty="0" err="1">
                <a:latin typeface="Comic Sans MS" panose="030F0702030302020204" pitchFamily="66" charset="0"/>
              </a:rPr>
              <a:t>What</a:t>
            </a:r>
            <a:r>
              <a:rPr lang="fr-FR" sz="2800" dirty="0">
                <a:latin typeface="Comic Sans MS" panose="030F0702030302020204" pitchFamily="66" charset="0"/>
              </a:rPr>
              <a:t> are </a:t>
            </a:r>
            <a:r>
              <a:rPr lang="fr-FR" sz="2800" dirty="0" err="1">
                <a:latin typeface="Comic Sans MS" panose="030F0702030302020204" pitchFamily="66" charset="0"/>
              </a:rPr>
              <a:t>you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wearing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now</a:t>
            </a:r>
            <a:r>
              <a:rPr lang="fr-FR" sz="2800" dirty="0">
                <a:latin typeface="Comic Sans MS" panose="030F0702030302020204" pitchFamily="66" charset="0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dirty="0" err="1">
                <a:latin typeface="Comic Sans MS" panose="030F0702030302020204" pitchFamily="66" charset="0"/>
              </a:rPr>
              <a:t>What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is</a:t>
            </a:r>
            <a:r>
              <a:rPr lang="fr-FR" sz="2800" dirty="0">
                <a:latin typeface="Comic Sans MS" panose="030F0702030302020204" pitchFamily="66" charset="0"/>
              </a:rPr>
              <a:t> Madonna </a:t>
            </a:r>
            <a:r>
              <a:rPr lang="fr-FR" sz="2800" dirty="0" err="1">
                <a:latin typeface="Comic Sans MS" panose="030F0702030302020204" pitchFamily="66" charset="0"/>
              </a:rPr>
              <a:t>wearing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now</a:t>
            </a:r>
            <a:r>
              <a:rPr lang="fr-FR" sz="2800" dirty="0">
                <a:latin typeface="Comic Sans MS" panose="030F0702030302020204" pitchFamily="66" charset="0"/>
              </a:rPr>
              <a:t>?</a:t>
            </a:r>
          </a:p>
          <a:p>
            <a:r>
              <a:rPr lang="fr-FR" sz="2800" b="1" dirty="0">
                <a:latin typeface="Comic Sans MS" panose="030F0702030302020204" pitchFamily="66" charset="0"/>
              </a:rPr>
              <a:t>PAST: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err="1">
                <a:latin typeface="Comic Sans MS" panose="030F0702030302020204" pitchFamily="66" charset="0"/>
              </a:rPr>
              <a:t>What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did</a:t>
            </a:r>
            <a:r>
              <a:rPr lang="fr-FR" sz="2800" dirty="0">
                <a:latin typeface="Comic Sans MS" panose="030F0702030302020204" pitchFamily="66" charset="0"/>
              </a:rPr>
              <a:t>  Madonna Use to wear in the 1980s? </a:t>
            </a:r>
          </a:p>
        </p:txBody>
      </p:sp>
      <p:pic>
        <p:nvPicPr>
          <p:cNvPr id="1026" name="Picture 2" descr="suave ">
            <a:extLst>
              <a:ext uri="{FF2B5EF4-FFF2-40B4-BE49-F238E27FC236}">
                <a16:creationId xmlns:a16="http://schemas.microsoft.com/office/drawing/2014/main" id="{9865506D-837B-4CD2-9C03-A1D03CEB2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22" y="251040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0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531379-57DA-4417-B070-E42A63B85362}"/>
              </a:ext>
            </a:extLst>
          </p:cNvPr>
          <p:cNvSpPr/>
          <p:nvPr/>
        </p:nvSpPr>
        <p:spPr>
          <a:xfrm>
            <a:off x="1897735" y="113967"/>
            <a:ext cx="839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are </a:t>
            </a:r>
            <a:r>
              <a:rPr lang="fr-F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wearing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FEE526-68A8-4468-842D-FDA055E1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735" y="4582335"/>
            <a:ext cx="8858250" cy="2019300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A3AF6B42-2DE2-49FB-8E91-907DD9956B44}"/>
              </a:ext>
            </a:extLst>
          </p:cNvPr>
          <p:cNvSpPr txBox="1">
            <a:spLocks/>
          </p:cNvSpPr>
          <p:nvPr/>
        </p:nvSpPr>
        <p:spPr>
          <a:xfrm>
            <a:off x="2329643" y="1368324"/>
            <a:ext cx="9116881" cy="24289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FR" sz="2800" dirty="0">
                <a:latin typeface="Comic Sans MS" panose="030F0702030302020204" pitchFamily="66" charset="0"/>
              </a:rPr>
              <a:t> Write </a:t>
            </a:r>
            <a:r>
              <a:rPr lang="fr-FR" sz="2800" dirty="0" err="1">
                <a:latin typeface="Comic Sans MS" panose="030F0702030302020204" pitchFamily="66" charset="0"/>
              </a:rPr>
              <a:t>your</a:t>
            </a:r>
            <a:r>
              <a:rPr lang="fr-FR" sz="2800" dirty="0">
                <a:latin typeface="Comic Sans MS" panose="030F0702030302020204" pitchFamily="66" charset="0"/>
              </a:rPr>
              <a:t> description, and </a:t>
            </a:r>
            <a:r>
              <a:rPr lang="fr-FR" sz="2800" dirty="0" err="1">
                <a:latin typeface="Comic Sans MS" panose="030F0702030302020204" pitchFamily="66" charset="0"/>
              </a:rPr>
              <a:t>draw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what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you</a:t>
            </a:r>
            <a:r>
              <a:rPr lang="fr-FR" sz="2800" dirty="0">
                <a:latin typeface="Comic Sans MS" panose="030F0702030302020204" pitchFamily="66" charset="0"/>
              </a:rPr>
              <a:t> are </a:t>
            </a:r>
            <a:r>
              <a:rPr lang="fr-FR" sz="2800" dirty="0" err="1">
                <a:latin typeface="Comic Sans MS" panose="030F0702030302020204" pitchFamily="66" charset="0"/>
              </a:rPr>
              <a:t>wearing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today</a:t>
            </a:r>
            <a:endParaRPr lang="fr-FR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(</a:t>
            </a:r>
            <a:r>
              <a:rPr lang="fr-FR" sz="2800" dirty="0" err="1">
                <a:latin typeface="Comic Sans MS" panose="030F0702030302020204" pitchFamily="66" charset="0"/>
              </a:rPr>
              <a:t>clothes</a:t>
            </a:r>
            <a:r>
              <a:rPr lang="fr-FR" sz="2800" dirty="0">
                <a:latin typeface="Comic Sans MS" panose="030F0702030302020204" pitchFamily="66" charset="0"/>
              </a:rPr>
              <a:t> + 2 Adjectives) </a:t>
            </a:r>
          </a:p>
          <a:p>
            <a:pPr marL="0" indent="0">
              <a:buNone/>
            </a:pPr>
            <a:endParaRPr lang="fr-FR" sz="2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 err="1">
                <a:latin typeface="Comic Sans MS" panose="030F0702030302020204" pitchFamily="66" charset="0"/>
              </a:rPr>
              <a:t>Listen</a:t>
            </a:r>
            <a:r>
              <a:rPr lang="fr-FR" sz="2800" dirty="0">
                <a:latin typeface="Comic Sans MS" panose="030F0702030302020204" pitchFamily="66" charset="0"/>
              </a:rPr>
              <a:t> and </a:t>
            </a:r>
            <a:r>
              <a:rPr lang="fr-FR" sz="2800" dirty="0" err="1">
                <a:latin typeface="Comic Sans MS" panose="030F0702030302020204" pitchFamily="66" charset="0"/>
              </a:rPr>
              <a:t>guess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who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it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is</a:t>
            </a:r>
            <a:r>
              <a:rPr lang="fr-FR" sz="2800" dirty="0">
                <a:latin typeface="Comic Sans MS" panose="030F0702030302020204" pitchFamily="66" charset="0"/>
              </a:rPr>
              <a:t>!</a:t>
            </a:r>
          </a:p>
          <a:p>
            <a:pPr marL="0" indent="0">
              <a:buNone/>
            </a:pPr>
            <a:endParaRPr lang="fr-FR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75101964-F142-459C-857D-720D08029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4" y="2627968"/>
            <a:ext cx="1814685" cy="18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ll me everything">
            <a:extLst>
              <a:ext uri="{FF2B5EF4-FFF2-40B4-BE49-F238E27FC236}">
                <a16:creationId xmlns:a16="http://schemas.microsoft.com/office/drawing/2014/main" id="{0EF4BDB5-C3DC-40AA-8A93-F08BF15D9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5" y="652172"/>
            <a:ext cx="1814685" cy="18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3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AC15CA-BC95-4F8F-85C7-60BF0FC7F6CD}"/>
              </a:ext>
            </a:extLst>
          </p:cNvPr>
          <p:cNvSpPr/>
          <p:nvPr/>
        </p:nvSpPr>
        <p:spPr>
          <a:xfrm>
            <a:off x="606099" y="52626"/>
            <a:ext cx="10548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r>
              <a:rPr lang="fr-F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fr-F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Madonna </a:t>
            </a:r>
            <a:r>
              <a:rPr lang="fr-FR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wearing</a:t>
            </a:r>
            <a:r>
              <a:rPr lang="fr-F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 the photo?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41033-6F98-45D1-9068-C0626948C39B}"/>
              </a:ext>
            </a:extLst>
          </p:cNvPr>
          <p:cNvSpPr/>
          <p:nvPr/>
        </p:nvSpPr>
        <p:spPr>
          <a:xfrm>
            <a:off x="606099" y="742397"/>
            <a:ext cx="101173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r>
              <a:rPr lang="fr-F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did</a:t>
            </a:r>
            <a:r>
              <a:rPr lang="fr-F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</a:t>
            </a:r>
            <a:r>
              <a:rPr lang="fr-F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use to wear in the 1980s?</a:t>
            </a:r>
          </a:p>
        </p:txBody>
      </p:sp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E7881080-15D3-4B94-A495-AC58C5A26BD8}"/>
              </a:ext>
            </a:extLst>
          </p:cNvPr>
          <p:cNvSpPr/>
          <p:nvPr/>
        </p:nvSpPr>
        <p:spPr>
          <a:xfrm>
            <a:off x="8843375" y="1031617"/>
            <a:ext cx="2961115" cy="830997"/>
          </a:xfrm>
          <a:prstGeom prst="wedgeRectCallout">
            <a:avLst>
              <a:gd name="adj1" fmla="val 39484"/>
              <a:gd name="adj2" fmla="val 1030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latin typeface="Comic Sans MS" panose="030F0702030302020204" pitchFamily="66" charset="0"/>
              </a:rPr>
              <a:t>Did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she</a:t>
            </a:r>
            <a:r>
              <a:rPr lang="fr-FR" sz="2400" dirty="0">
                <a:latin typeface="Comic Sans MS" panose="030F0702030302020204" pitchFamily="66" charset="0"/>
              </a:rPr>
              <a:t> use to wear white </a:t>
            </a:r>
            <a:r>
              <a:rPr lang="fr-FR" sz="2400" dirty="0" err="1">
                <a:latin typeface="Comic Sans MS" panose="030F0702030302020204" pitchFamily="66" charset="0"/>
              </a:rPr>
              <a:t>shirts</a:t>
            </a:r>
            <a:r>
              <a:rPr lang="fr-FR" sz="2400" dirty="0"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10" name="Bulle narrative : rectangle 9">
            <a:extLst>
              <a:ext uri="{FF2B5EF4-FFF2-40B4-BE49-F238E27FC236}">
                <a16:creationId xmlns:a16="http://schemas.microsoft.com/office/drawing/2014/main" id="{8AB553D5-005F-4CAE-8C50-80275BC7D5A4}"/>
              </a:ext>
            </a:extLst>
          </p:cNvPr>
          <p:cNvSpPr/>
          <p:nvPr/>
        </p:nvSpPr>
        <p:spPr>
          <a:xfrm>
            <a:off x="8742557" y="2447058"/>
            <a:ext cx="3149616" cy="830997"/>
          </a:xfrm>
          <a:prstGeom prst="wedgeRectCallout">
            <a:avLst>
              <a:gd name="adj1" fmla="val 39484"/>
              <a:gd name="adj2" fmla="val 1030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latin typeface="Comic Sans MS" panose="030F0702030302020204" pitchFamily="66" charset="0"/>
              </a:rPr>
              <a:t>Did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she</a:t>
            </a:r>
            <a:r>
              <a:rPr lang="fr-FR" sz="2400" dirty="0">
                <a:latin typeface="Comic Sans MS" panose="030F0702030302020204" pitchFamily="66" charset="0"/>
              </a:rPr>
              <a:t> use to wear </a:t>
            </a:r>
            <a:r>
              <a:rPr lang="fr-FR" sz="2400" dirty="0" err="1">
                <a:latin typeface="Comic Sans MS" panose="030F0702030302020204" pitchFamily="66" charset="0"/>
              </a:rPr>
              <a:t>colourful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skirts</a:t>
            </a:r>
            <a:r>
              <a:rPr lang="fr-FR" sz="2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D5F7308D-5E12-444A-8DF5-1F76EFC63328}"/>
              </a:ext>
            </a:extLst>
          </p:cNvPr>
          <p:cNvSpPr/>
          <p:nvPr/>
        </p:nvSpPr>
        <p:spPr>
          <a:xfrm>
            <a:off x="8893479" y="3799869"/>
            <a:ext cx="2961115" cy="830997"/>
          </a:xfrm>
          <a:prstGeom prst="wedgeRectCallout">
            <a:avLst>
              <a:gd name="adj1" fmla="val 39484"/>
              <a:gd name="adj2" fmla="val 1030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latin typeface="Comic Sans MS" panose="030F0702030302020204" pitchFamily="66" charset="0"/>
              </a:rPr>
              <a:t>Did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she</a:t>
            </a:r>
            <a:r>
              <a:rPr lang="fr-FR" sz="2400" dirty="0">
                <a:latin typeface="Comic Sans MS" panose="030F0702030302020204" pitchFamily="66" charset="0"/>
              </a:rPr>
              <a:t> use to have blonde </a:t>
            </a:r>
            <a:r>
              <a:rPr lang="fr-FR" sz="2400" dirty="0" err="1">
                <a:latin typeface="Comic Sans MS" panose="030F0702030302020204" pitchFamily="66" charset="0"/>
              </a:rPr>
              <a:t>hair</a:t>
            </a:r>
            <a:r>
              <a:rPr lang="fr-FR" sz="2400" dirty="0"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CD44EB47-7EC4-4192-9398-DC0D1F0B8B45}"/>
              </a:ext>
            </a:extLst>
          </p:cNvPr>
          <p:cNvSpPr/>
          <p:nvPr/>
        </p:nvSpPr>
        <p:spPr>
          <a:xfrm>
            <a:off x="8906005" y="5052472"/>
            <a:ext cx="2961115" cy="830997"/>
          </a:xfrm>
          <a:prstGeom prst="wedgeRectCallout">
            <a:avLst>
              <a:gd name="adj1" fmla="val 39484"/>
              <a:gd name="adj2" fmla="val 1030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latin typeface="Comic Sans MS" panose="030F0702030302020204" pitchFamily="66" charset="0"/>
              </a:rPr>
              <a:t>Did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she</a:t>
            </a:r>
            <a:r>
              <a:rPr lang="fr-FR" sz="2400" dirty="0">
                <a:latin typeface="Comic Sans MS" panose="030F0702030302020204" pitchFamily="66" charset="0"/>
              </a:rPr>
              <a:t> use to wear bracelets? </a:t>
            </a:r>
          </a:p>
        </p:txBody>
      </p:sp>
      <p:pic>
        <p:nvPicPr>
          <p:cNvPr id="3076" name="Picture 4" descr="Clientmoji">
            <a:extLst>
              <a:ext uri="{FF2B5EF4-FFF2-40B4-BE49-F238E27FC236}">
                <a16:creationId xmlns:a16="http://schemas.microsoft.com/office/drawing/2014/main" id="{6F538727-A684-40B4-BB7E-CFBEEB43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337" y="5030324"/>
            <a:ext cx="1827676" cy="18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E412435-9444-1959-F917-D4B744BAC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1" y="1453398"/>
            <a:ext cx="3597365" cy="5396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147E0B0-97E2-3C7A-15DF-040E103F3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712" y="1347291"/>
            <a:ext cx="3597365" cy="5238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45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DBB6E821-1E93-165F-0680-3643B1186780}"/>
              </a:ext>
            </a:extLst>
          </p:cNvPr>
          <p:cNvGrpSpPr/>
          <p:nvPr/>
        </p:nvGrpSpPr>
        <p:grpSpPr>
          <a:xfrm>
            <a:off x="5171562" y="2600115"/>
            <a:ext cx="2480750" cy="4177524"/>
            <a:chOff x="5124965" y="2605015"/>
            <a:chExt cx="2480750" cy="4177524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F966D0A-6817-CB7A-478C-BDDE87BAB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4965" y="3090957"/>
              <a:ext cx="2467207" cy="369158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67716F-ACC2-8941-ECEF-F0B6114D4E53}"/>
                </a:ext>
              </a:extLst>
            </p:cNvPr>
            <p:cNvSpPr/>
            <p:nvPr/>
          </p:nvSpPr>
          <p:spPr>
            <a:xfrm>
              <a:off x="5894989" y="2605015"/>
              <a:ext cx="17107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1998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3B83A26-58C7-46D8-B75F-AAB197EFB56E}"/>
              </a:ext>
            </a:extLst>
          </p:cNvPr>
          <p:cNvSpPr/>
          <p:nvPr/>
        </p:nvSpPr>
        <p:spPr>
          <a:xfrm>
            <a:off x="259286" y="80361"/>
            <a:ext cx="114619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r>
              <a:rPr lang="fr-F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did</a:t>
            </a:r>
            <a:r>
              <a:rPr lang="fr-F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</a:t>
            </a:r>
            <a:r>
              <a:rPr lang="fr-F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use to wear </a:t>
            </a:r>
            <a:r>
              <a:rPr lang="fr-FR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through</a:t>
            </a:r>
            <a:r>
              <a:rPr lang="fr-F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fr-FR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years</a:t>
            </a:r>
            <a:r>
              <a:rPr lang="fr-F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FC8C086-EED0-7E69-7401-4C16159EA0FC}"/>
              </a:ext>
            </a:extLst>
          </p:cNvPr>
          <p:cNvGrpSpPr/>
          <p:nvPr/>
        </p:nvGrpSpPr>
        <p:grpSpPr>
          <a:xfrm>
            <a:off x="1630778" y="3312572"/>
            <a:ext cx="2232815" cy="3545428"/>
            <a:chOff x="1630778" y="3312572"/>
            <a:chExt cx="2232815" cy="3545428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3844BDB5-A3E3-31FA-0E38-D936ABE41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0778" y="3860933"/>
              <a:ext cx="2232815" cy="29970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812FA4-9F2E-953F-9FB2-0C8009191B7F}"/>
                </a:ext>
              </a:extLst>
            </p:cNvPr>
            <p:cNvSpPr/>
            <p:nvPr/>
          </p:nvSpPr>
          <p:spPr>
            <a:xfrm>
              <a:off x="2093906" y="3312572"/>
              <a:ext cx="17107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1990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7DD6B3F-3BFA-1305-9A38-748168269FC9}"/>
              </a:ext>
            </a:extLst>
          </p:cNvPr>
          <p:cNvGrpSpPr/>
          <p:nvPr/>
        </p:nvGrpSpPr>
        <p:grpSpPr>
          <a:xfrm>
            <a:off x="128185" y="632436"/>
            <a:ext cx="1998045" cy="3505224"/>
            <a:chOff x="128185" y="632436"/>
            <a:chExt cx="1998045" cy="350522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ABC135D-076D-2886-D012-B68A2FCE2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185" y="1140593"/>
              <a:ext cx="1998045" cy="29970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B5D117-ED58-8C50-F4C5-E4D8207F1199}"/>
                </a:ext>
              </a:extLst>
            </p:cNvPr>
            <p:cNvSpPr/>
            <p:nvPr/>
          </p:nvSpPr>
          <p:spPr>
            <a:xfrm>
              <a:off x="415504" y="632436"/>
              <a:ext cx="17107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1987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63A16E7-8E9D-BE6B-C198-1D475E86E43F}"/>
              </a:ext>
            </a:extLst>
          </p:cNvPr>
          <p:cNvGrpSpPr/>
          <p:nvPr/>
        </p:nvGrpSpPr>
        <p:grpSpPr>
          <a:xfrm>
            <a:off x="3743917" y="935635"/>
            <a:ext cx="1998045" cy="3106051"/>
            <a:chOff x="3743917" y="935635"/>
            <a:chExt cx="1998045" cy="3106051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30BC46A-1C52-E919-D200-0A5D0651F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3917" y="935635"/>
              <a:ext cx="1998045" cy="299706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1CB33C-03EE-A9D6-B219-E7758D729906}"/>
                </a:ext>
              </a:extLst>
            </p:cNvPr>
            <p:cNvSpPr/>
            <p:nvPr/>
          </p:nvSpPr>
          <p:spPr>
            <a:xfrm>
              <a:off x="3870958" y="3118356"/>
              <a:ext cx="17107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1996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81AC9C7-0B4C-D318-41E2-E51673C6E7FD}"/>
              </a:ext>
            </a:extLst>
          </p:cNvPr>
          <p:cNvGrpSpPr/>
          <p:nvPr/>
        </p:nvGrpSpPr>
        <p:grpSpPr>
          <a:xfrm>
            <a:off x="7539489" y="685552"/>
            <a:ext cx="2216334" cy="3643669"/>
            <a:chOff x="7539489" y="685552"/>
            <a:chExt cx="2216334" cy="364366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7A57938-AB34-66F1-E14D-DCE51D52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9489" y="685552"/>
              <a:ext cx="2187245" cy="35661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3544CD-3630-097D-43FE-CC94ECE41537}"/>
                </a:ext>
              </a:extLst>
            </p:cNvPr>
            <p:cNvSpPr/>
            <p:nvPr/>
          </p:nvSpPr>
          <p:spPr>
            <a:xfrm>
              <a:off x="8045097" y="3405891"/>
              <a:ext cx="17107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2004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A778936-F6B4-B933-77CF-2C27208F0E98}"/>
              </a:ext>
            </a:extLst>
          </p:cNvPr>
          <p:cNvGrpSpPr/>
          <p:nvPr/>
        </p:nvGrpSpPr>
        <p:grpSpPr>
          <a:xfrm>
            <a:off x="9740277" y="2800101"/>
            <a:ext cx="2302263" cy="3977538"/>
            <a:chOff x="9740277" y="2800101"/>
            <a:chExt cx="2302263" cy="397753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E012B70-F4E4-4FA1-341B-5F9E5E9F2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40277" y="3324245"/>
              <a:ext cx="2302263" cy="34533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1FA627-C5D3-C419-E802-D9DAC2265416}"/>
                </a:ext>
              </a:extLst>
            </p:cNvPr>
            <p:cNvSpPr/>
            <p:nvPr/>
          </p:nvSpPr>
          <p:spPr>
            <a:xfrm>
              <a:off x="10102497" y="2800101"/>
              <a:ext cx="17107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84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5CB136A-C9C5-4F2E-BE7E-E2CA2C6D8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50" y="924086"/>
            <a:ext cx="12200350" cy="48378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79684C-DA0A-492D-90B2-0FCE6FF02009}"/>
              </a:ext>
            </a:extLst>
          </p:cNvPr>
          <p:cNvSpPr/>
          <p:nvPr/>
        </p:nvSpPr>
        <p:spPr>
          <a:xfrm>
            <a:off x="327413" y="0"/>
            <a:ext cx="10856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did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people use to wear </a:t>
            </a:r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through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decades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90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EA576-32B4-4506-B17C-85230C263577}"/>
              </a:ext>
            </a:extLst>
          </p:cNvPr>
          <p:cNvSpPr/>
          <p:nvPr/>
        </p:nvSpPr>
        <p:spPr>
          <a:xfrm>
            <a:off x="438411" y="402750"/>
            <a:ext cx="11160690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u="sng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Leçon n°</a:t>
            </a:r>
            <a:r>
              <a:rPr lang="fr-FR" sz="3200" u="sng" dirty="0">
                <a:ln w="0"/>
                <a:latin typeface="Comic Sans MS" panose="030F0702030302020204" pitchFamily="66" charset="0"/>
              </a:rPr>
              <a:t>20</a:t>
            </a:r>
            <a:r>
              <a:rPr lang="fr-FR" sz="3200" b="0" u="sng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. The </a:t>
            </a:r>
            <a:r>
              <a:rPr lang="fr-FR" sz="3200" b="0" u="sng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evolution</a:t>
            </a:r>
            <a:r>
              <a:rPr lang="fr-FR" sz="3200" b="0" u="sng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 of fashion</a:t>
            </a:r>
          </a:p>
          <a:p>
            <a:pPr algn="ctr"/>
            <a:endParaRPr lang="fr-FR" sz="32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the 1940s, men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used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to 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hats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, and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women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used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to 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long dresses.</a:t>
            </a:r>
          </a:p>
          <a:p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the 1960s, </a:t>
            </a:r>
            <a:r>
              <a:rPr lang="fr-F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wome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used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to 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shorter 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skirts</a:t>
            </a:r>
            <a:endParaRPr lang="fr-F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the 1970s, men </a:t>
            </a:r>
            <a:r>
              <a:rPr lang="fr-F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used</a:t>
            </a:r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to wear </a:t>
            </a:r>
            <a:r>
              <a:rPr lang="fr-F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bell</a:t>
            </a:r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bottomed</a:t>
            </a:r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</a:t>
            </a:r>
            <a:r>
              <a:rPr lang="fr-F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flared</a:t>
            </a:r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trousers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the 1990s, people </a:t>
            </a:r>
            <a:r>
              <a:rPr lang="fr-FR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didn’t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use to 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hats</a:t>
            </a:r>
            <a:endParaRPr lang="fr-F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parler de ce qui était vrai autrefois, on utilise l’expression 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USED TO 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base verbale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fr-F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bunny">
            <a:extLst>
              <a:ext uri="{FF2B5EF4-FFF2-40B4-BE49-F238E27FC236}">
                <a16:creationId xmlns:a16="http://schemas.microsoft.com/office/drawing/2014/main" id="{BE1A6C6E-654B-46A8-A4DA-8409C1357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5" y="55649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1EF4072D-B6FE-40F6-A3D4-E2430CB402F5}"/>
              </a:ext>
            </a:extLst>
          </p:cNvPr>
          <p:cNvSpPr/>
          <p:nvPr/>
        </p:nvSpPr>
        <p:spPr>
          <a:xfrm>
            <a:off x="5173379" y="556495"/>
            <a:ext cx="3970751" cy="2750376"/>
          </a:xfrm>
          <a:prstGeom prst="wedgeEllipseCallout">
            <a:avLst>
              <a:gd name="adj1" fmla="val -105375"/>
              <a:gd name="adj2" fmla="val 18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Comic Sans MS" panose="030F0702030302020204" pitchFamily="66" charset="0"/>
              </a:rPr>
              <a:t>What</a:t>
            </a:r>
            <a:r>
              <a:rPr lang="fr-FR" sz="2800" dirty="0">
                <a:latin typeface="Comic Sans MS" panose="030F0702030302020204" pitchFamily="66" charset="0"/>
              </a:rPr>
              <a:t> about </a:t>
            </a:r>
            <a:r>
              <a:rPr lang="fr-FR" sz="2800" dirty="0" err="1">
                <a:latin typeface="Comic Sans MS" panose="030F0702030302020204" pitchFamily="66" charset="0"/>
              </a:rPr>
              <a:t>you</a:t>
            </a:r>
            <a:r>
              <a:rPr lang="fr-FR" sz="2800" dirty="0">
                <a:latin typeface="Comic Sans MS" panose="030F0702030302020204" pitchFamily="66" charset="0"/>
              </a:rPr>
              <a:t>? </a:t>
            </a:r>
            <a:r>
              <a:rPr lang="fr-FR" sz="2800" dirty="0" err="1">
                <a:latin typeface="Comic Sans MS" panose="030F0702030302020204" pitchFamily="66" charset="0"/>
              </a:rPr>
              <a:t>What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did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you</a:t>
            </a:r>
            <a:r>
              <a:rPr lang="fr-FR" sz="2800" dirty="0">
                <a:latin typeface="Comic Sans MS" panose="030F0702030302020204" pitchFamily="66" charset="0"/>
              </a:rPr>
              <a:t> use to wear </a:t>
            </a:r>
            <a:r>
              <a:rPr lang="fr-FR" sz="2800" dirty="0" err="1">
                <a:latin typeface="Comic Sans MS" panose="030F0702030302020204" pitchFamily="66" charset="0"/>
              </a:rPr>
              <a:t>when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you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were</a:t>
            </a:r>
            <a:r>
              <a:rPr lang="fr-FR" sz="2800" dirty="0">
                <a:latin typeface="Comic Sans MS" panose="030F0702030302020204" pitchFamily="66" charset="0"/>
              </a:rPr>
              <a:t> 10 </a:t>
            </a:r>
            <a:r>
              <a:rPr lang="fr-FR" sz="2800" dirty="0" err="1">
                <a:latin typeface="Comic Sans MS" panose="030F0702030302020204" pitchFamily="66" charset="0"/>
              </a:rPr>
              <a:t>years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old</a:t>
            </a:r>
            <a:r>
              <a:rPr lang="fr-FR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22AECBED-5F0A-467B-AE33-C5B2CF990209}"/>
              </a:ext>
            </a:extLst>
          </p:cNvPr>
          <p:cNvSpPr/>
          <p:nvPr/>
        </p:nvSpPr>
        <p:spPr>
          <a:xfrm>
            <a:off x="7858128" y="3695178"/>
            <a:ext cx="3502980" cy="2167003"/>
          </a:xfrm>
          <a:prstGeom prst="wedgeEllipseCallout">
            <a:avLst>
              <a:gd name="adj1" fmla="val -138130"/>
              <a:gd name="adj2" fmla="val -902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Comic Sans MS" panose="030F0702030302020204" pitchFamily="66" charset="0"/>
              </a:rPr>
              <a:t>Did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you</a:t>
            </a:r>
            <a:r>
              <a:rPr lang="fr-FR" sz="2800" dirty="0">
                <a:latin typeface="Comic Sans MS" panose="030F0702030302020204" pitchFamily="66" charset="0"/>
              </a:rPr>
              <a:t> use </a:t>
            </a:r>
            <a:r>
              <a:rPr lang="fr-FR" sz="2800" dirty="0" err="1">
                <a:latin typeface="Comic Sans MS" panose="030F0702030302020204" pitchFamily="66" charset="0"/>
              </a:rPr>
              <a:t>listen</a:t>
            </a:r>
            <a:r>
              <a:rPr lang="fr-FR" sz="2800" dirty="0">
                <a:latin typeface="Comic Sans MS" panose="030F0702030302020204" pitchFamily="66" charset="0"/>
              </a:rPr>
              <a:t> to Louane and </a:t>
            </a:r>
            <a:r>
              <a:rPr lang="fr-FR" sz="2800" dirty="0" err="1">
                <a:latin typeface="Comic Sans MS" panose="030F0702030302020204" pitchFamily="66" charset="0"/>
              </a:rPr>
              <a:t>Kendji</a:t>
            </a:r>
            <a:r>
              <a:rPr lang="fr-FR" sz="2800" dirty="0">
                <a:latin typeface="Comic Sans MS" panose="030F0702030302020204" pitchFamily="66" charset="0"/>
              </a:rPr>
              <a:t> Girac?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2874D8-3C63-4B28-A25F-6A6157039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994" y="2185204"/>
            <a:ext cx="1685925" cy="1685925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B58E4954-A660-480B-8813-CBF2DAA9D7EA}"/>
              </a:ext>
            </a:extLst>
          </p:cNvPr>
          <p:cNvGrpSpPr/>
          <p:nvPr/>
        </p:nvGrpSpPr>
        <p:grpSpPr>
          <a:xfrm>
            <a:off x="1539005" y="3306871"/>
            <a:ext cx="5788722" cy="3164388"/>
            <a:chOff x="1539005" y="3306871"/>
            <a:chExt cx="5788722" cy="3164388"/>
          </a:xfrm>
        </p:grpSpPr>
        <p:sp>
          <p:nvSpPr>
            <p:cNvPr id="8" name="Bulle narrative : ronde 7">
              <a:extLst>
                <a:ext uri="{FF2B5EF4-FFF2-40B4-BE49-F238E27FC236}">
                  <a16:creationId xmlns:a16="http://schemas.microsoft.com/office/drawing/2014/main" id="{71CC4DAF-2FC5-4A0F-93FE-1117D2341536}"/>
                </a:ext>
              </a:extLst>
            </p:cNvPr>
            <p:cNvSpPr/>
            <p:nvPr/>
          </p:nvSpPr>
          <p:spPr>
            <a:xfrm>
              <a:off x="3824747" y="3306871"/>
              <a:ext cx="3502980" cy="2167003"/>
            </a:xfrm>
            <a:prstGeom prst="wedgeEllipseCallout">
              <a:avLst>
                <a:gd name="adj1" fmla="val -82347"/>
                <a:gd name="adj2" fmla="val -8852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800" dirty="0" err="1">
                  <a:latin typeface="Comic Sans MS" panose="030F0702030302020204" pitchFamily="66" charset="0"/>
                </a:rPr>
                <a:t>Did</a:t>
              </a:r>
              <a:r>
                <a:rPr lang="fr-FR" sz="2800" dirty="0">
                  <a:latin typeface="Comic Sans MS" panose="030F0702030302020204" pitchFamily="66" charset="0"/>
                </a:rPr>
                <a:t> </a:t>
              </a:r>
              <a:r>
                <a:rPr lang="fr-FR" sz="2800" dirty="0" err="1">
                  <a:latin typeface="Comic Sans MS" panose="030F0702030302020204" pitchFamily="66" charset="0"/>
                </a:rPr>
                <a:t>you</a:t>
              </a:r>
              <a:r>
                <a:rPr lang="fr-FR" sz="2800" dirty="0">
                  <a:latin typeface="Comic Sans MS" panose="030F0702030302020204" pitchFamily="66" charset="0"/>
                </a:rPr>
                <a:t> use to </a:t>
              </a:r>
              <a:r>
                <a:rPr lang="fr-FR" sz="2800" dirty="0" err="1">
                  <a:latin typeface="Comic Sans MS" panose="030F0702030302020204" pitchFamily="66" charset="0"/>
                </a:rPr>
                <a:t>watch</a:t>
              </a:r>
              <a:r>
                <a:rPr lang="fr-FR" sz="2800" dirty="0">
                  <a:latin typeface="Comic Sans MS" panose="030F0702030302020204" pitchFamily="66" charset="0"/>
                </a:rPr>
                <a:t> Sam le pompier?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CE6D11F-3C18-4396-A764-54FC96D99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9005" y="4871059"/>
              <a:ext cx="2857500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2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AD23A5-AAD7-4374-8B63-3AAEF4C5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413" y="-250631"/>
            <a:ext cx="5005910" cy="71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416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90</TotalTime>
  <Words>251</Words>
  <Application>Microsoft Office PowerPoint</Application>
  <PresentationFormat>Grand écran</PresentationFormat>
  <Paragraphs>37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Comic Sans MS</vt:lpstr>
      <vt:lpstr>Gill Sans MT</vt:lpstr>
      <vt:lpstr>Wingdings</vt:lpstr>
      <vt:lpstr>Galerie</vt:lpstr>
      <vt:lpstr>Fashion:   past and present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Fashion:   past and present</dc:title>
  <dc:creator>Lorraine Kolendowicz</dc:creator>
  <cp:lastModifiedBy>Lorraine Kolendowicz</cp:lastModifiedBy>
  <cp:revision>7</cp:revision>
  <dcterms:created xsi:type="dcterms:W3CDTF">2021-01-20T17:14:05Z</dcterms:created>
  <dcterms:modified xsi:type="dcterms:W3CDTF">2022-06-07T19:26:37Z</dcterms:modified>
</cp:coreProperties>
</file>