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B3A824-1A51-4B26-AD58-A6D8E14F6C04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50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337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6350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939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221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9366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6775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36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21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24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4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7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07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1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25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8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6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ver.blogspot.com/2013/12/on-non-aggression-principl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llan_harris/28189963983/in/pool-100-view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9ED07E-3F9A-F02E-C1AA-244ED3ED51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Describing</a:t>
            </a:r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 People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8B4A79-1CFA-DF28-BE02-12A464E98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3613530"/>
            <a:ext cx="6815669" cy="1320802"/>
          </a:xfrm>
        </p:spPr>
        <p:txBody>
          <a:bodyPr/>
          <a:lstStyle/>
          <a:p>
            <a:r>
              <a:rPr lang="fr-FR" dirty="0" err="1">
                <a:latin typeface="Comic Sans MS" panose="030F0702030302020204" pitchFamily="66" charset="0"/>
              </a:rPr>
              <a:t>What</a:t>
            </a:r>
            <a:r>
              <a:rPr lang="fr-FR" dirty="0">
                <a:latin typeface="Comic Sans MS" panose="030F0702030302020204" pitchFamily="66" charset="0"/>
              </a:rPr>
              <a:t> are </a:t>
            </a:r>
            <a:r>
              <a:rPr lang="fr-FR" dirty="0" err="1">
                <a:latin typeface="Comic Sans MS" panose="030F0702030302020204" pitchFamily="66" charset="0"/>
              </a:rPr>
              <a:t>they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doing</a:t>
            </a:r>
            <a:r>
              <a:rPr lang="fr-FR" dirty="0">
                <a:latin typeface="Comic Sans MS" panose="030F0702030302020204" pitchFamily="66" charset="0"/>
              </a:rPr>
              <a:t>?</a:t>
            </a:r>
          </a:p>
          <a:p>
            <a:r>
              <a:rPr lang="fr-FR" dirty="0" err="1">
                <a:latin typeface="Comic Sans MS" panose="030F0702030302020204" pitchFamily="66" charset="0"/>
              </a:rPr>
              <a:t>What</a:t>
            </a:r>
            <a:r>
              <a:rPr lang="fr-FR" dirty="0">
                <a:latin typeface="Comic Sans MS" panose="030F0702030302020204" pitchFamily="66" charset="0"/>
              </a:rPr>
              <a:t> are </a:t>
            </a:r>
            <a:r>
              <a:rPr lang="fr-FR" dirty="0" err="1">
                <a:latin typeface="Comic Sans MS" panose="030F0702030302020204" pitchFamily="66" charset="0"/>
              </a:rPr>
              <a:t>they</a:t>
            </a:r>
            <a:r>
              <a:rPr lang="fr-FR" dirty="0">
                <a:latin typeface="Comic Sans MS" panose="030F0702030302020204" pitchFamily="66" charset="0"/>
              </a:rPr>
              <a:t> </a:t>
            </a:r>
            <a:r>
              <a:rPr lang="fr-FR" dirty="0" err="1">
                <a:latin typeface="Comic Sans MS" panose="030F0702030302020204" pitchFamily="66" charset="0"/>
              </a:rPr>
              <a:t>wearing</a:t>
            </a:r>
            <a:r>
              <a:rPr lang="fr-FR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42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AE50FB1-2885-9E0C-C340-E172E840F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23661" y="661466"/>
            <a:ext cx="8966093" cy="553506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5F694DA-98E0-4B38-A711-0917FCDF7A53}"/>
              </a:ext>
            </a:extLst>
          </p:cNvPr>
          <p:cNvSpPr txBox="1"/>
          <p:nvPr/>
        </p:nvSpPr>
        <p:spPr>
          <a:xfrm>
            <a:off x="1323661" y="6258830"/>
            <a:ext cx="89660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miniver.blogspot.com/2013/12/on-non-aggression-principle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nc-sa/3.0/"/>
              </a:rPr>
              <a:t>CC BY-SA-NC</a:t>
            </a:r>
            <a:endParaRPr lang="fr-FR" sz="900"/>
          </a:p>
        </p:txBody>
      </p:sp>
      <p:sp>
        <p:nvSpPr>
          <p:cNvPr id="7" name="Graphique 5" descr="Chemise">
            <a:extLst>
              <a:ext uri="{FF2B5EF4-FFF2-40B4-BE49-F238E27FC236}">
                <a16:creationId xmlns:a16="http://schemas.microsoft.com/office/drawing/2014/main" id="{D8E5EF81-9B5B-7548-6724-D79BC745B0BB}"/>
              </a:ext>
            </a:extLst>
          </p:cNvPr>
          <p:cNvSpPr/>
          <p:nvPr/>
        </p:nvSpPr>
        <p:spPr>
          <a:xfrm>
            <a:off x="7149678" y="2232155"/>
            <a:ext cx="4528134" cy="3496212"/>
          </a:xfrm>
          <a:prstGeom prst="flowChartDocument">
            <a:avLst/>
          </a:prstGeom>
          <a:solidFill>
            <a:schemeClr val="bg1"/>
          </a:solidFill>
          <a:ln w="30956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r>
              <a:rPr lang="fr-FR" sz="2400" dirty="0">
                <a:latin typeface="Comic Sans MS" panose="030F0702030302020204" pitchFamily="66" charset="0"/>
              </a:rPr>
              <a:t>The girl and the four men 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are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walk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ing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The men </a:t>
            </a:r>
            <a:r>
              <a:rPr lang="fr-FR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are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wear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ing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grey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suits</a:t>
            </a:r>
            <a:r>
              <a:rPr lang="fr-FR" sz="2400" dirty="0">
                <a:latin typeface="Comic Sans MS" panose="030F0702030302020204" pitchFamily="66" charset="0"/>
              </a:rPr>
              <a:t>, and black </a:t>
            </a:r>
            <a:r>
              <a:rPr lang="fr-FR" sz="2400" dirty="0" err="1">
                <a:latin typeface="Comic Sans MS" panose="030F0702030302020204" pitchFamily="66" charset="0"/>
              </a:rPr>
              <a:t>shoes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The girl </a:t>
            </a:r>
            <a:r>
              <a:rPr lang="fr-FR" sz="24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is</a:t>
            </a:r>
            <a:r>
              <a:rPr lang="fr-FR" sz="2400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wear</a:t>
            </a:r>
            <a:r>
              <a:rPr lang="fr-FR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ing</a:t>
            </a:r>
            <a:r>
              <a:rPr lang="fr-FR" sz="2400" dirty="0">
                <a:latin typeface="Comic Sans MS" panose="030F0702030302020204" pitchFamily="66" charset="0"/>
              </a:rPr>
              <a:t> a white </a:t>
            </a:r>
            <a:r>
              <a:rPr lang="fr-FR" sz="2400" dirty="0" err="1">
                <a:latin typeface="Comic Sans MS" panose="030F0702030302020204" pitchFamily="66" charset="0"/>
              </a:rPr>
              <a:t>dress</a:t>
            </a:r>
            <a:r>
              <a:rPr lang="fr-FR" sz="2400" dirty="0">
                <a:latin typeface="Comic Sans MS" panose="030F0702030302020204" pitchFamily="66" charset="0"/>
              </a:rPr>
              <a:t>, white </a:t>
            </a:r>
            <a:r>
              <a:rPr lang="fr-FR" sz="2400" dirty="0" err="1">
                <a:latin typeface="Comic Sans MS" panose="030F0702030302020204" pitchFamily="66" charset="0"/>
              </a:rPr>
              <a:t>sock</a:t>
            </a:r>
            <a:r>
              <a:rPr lang="fr-FR" sz="2400" dirty="0">
                <a:latin typeface="Comic Sans MS" panose="030F0702030302020204" pitchFamily="66" charset="0"/>
              </a:rPr>
              <a:t> and white </a:t>
            </a:r>
            <a:r>
              <a:rPr lang="fr-FR" sz="2400" dirty="0" err="1">
                <a:latin typeface="Comic Sans MS" panose="030F0702030302020204" pitchFamily="66" charset="0"/>
              </a:rPr>
              <a:t>shoes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24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FF51128-A286-76A4-3C01-E836ADBC9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9200" y="223837"/>
            <a:ext cx="9753600" cy="64103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D1E523-1F60-39B1-5A38-2B04D9B960B2}"/>
              </a:ext>
            </a:extLst>
          </p:cNvPr>
          <p:cNvSpPr txBox="1"/>
          <p:nvPr/>
        </p:nvSpPr>
        <p:spPr>
          <a:xfrm>
            <a:off x="1219200" y="6634162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www.flickr.com/photos/allan_harris/28189963983/in/pool-100-views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nc-nd/3.0/"/>
              </a:rPr>
              <a:t>CC BY-NC-ND</a:t>
            </a:r>
            <a:endParaRPr lang="fr-FR" sz="900"/>
          </a:p>
        </p:txBody>
      </p:sp>
      <p:sp>
        <p:nvSpPr>
          <p:cNvPr id="7" name="Graphique 5" descr="Chemise">
            <a:extLst>
              <a:ext uri="{FF2B5EF4-FFF2-40B4-BE49-F238E27FC236}">
                <a16:creationId xmlns:a16="http://schemas.microsoft.com/office/drawing/2014/main" id="{D8E5EF81-9B5B-7548-6724-D79BC745B0BB}"/>
              </a:ext>
            </a:extLst>
          </p:cNvPr>
          <p:cNvSpPr/>
          <p:nvPr/>
        </p:nvSpPr>
        <p:spPr>
          <a:xfrm>
            <a:off x="1520283" y="202347"/>
            <a:ext cx="9151434" cy="1951463"/>
          </a:xfrm>
          <a:prstGeom prst="roundRect">
            <a:avLst/>
          </a:prstGeom>
          <a:solidFill>
            <a:schemeClr val="bg1"/>
          </a:solidFill>
          <a:ln w="30956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r>
              <a:rPr lang="fr-FR" sz="2000" dirty="0">
                <a:latin typeface="Comic Sans MS" panose="030F0702030302020204" pitchFamily="66" charset="0"/>
              </a:rPr>
              <a:t>The 5 kids</a:t>
            </a:r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are </a:t>
            </a:r>
            <a:r>
              <a:rPr lang="fr-FR" sz="2000" dirty="0">
                <a:latin typeface="Comic Sans MS" panose="030F0702030302020204" pitchFamily="66" charset="0"/>
              </a:rPr>
              <a:t>stand</a:t>
            </a:r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ing</a:t>
            </a:r>
            <a:r>
              <a:rPr lang="fr-FR" sz="2000" dirty="0">
                <a:latin typeface="Comic Sans MS" panose="030F0702030302020204" pitchFamily="66" charset="0"/>
              </a:rPr>
              <a:t> and </a:t>
            </a:r>
            <a:r>
              <a:rPr lang="fr-FR" sz="2000" dirty="0" err="1">
                <a:latin typeface="Comic Sans MS" panose="030F0702030302020204" pitchFamily="66" charset="0"/>
              </a:rPr>
              <a:t>look</a:t>
            </a:r>
            <a:r>
              <a:rPr lang="fr-FR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ing</a:t>
            </a:r>
            <a:r>
              <a:rPr lang="fr-FR" sz="2000" dirty="0">
                <a:latin typeface="Comic Sans MS" panose="030F0702030302020204" pitchFamily="66" charset="0"/>
              </a:rPr>
              <a:t> at </a:t>
            </a:r>
            <a:r>
              <a:rPr lang="fr-FR" sz="2000" dirty="0" err="1">
                <a:latin typeface="Comic Sans MS" panose="030F0702030302020204" pitchFamily="66" charset="0"/>
              </a:rPr>
              <a:t>each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other</a:t>
            </a:r>
            <a:r>
              <a:rPr lang="fr-FR" sz="2000" dirty="0">
                <a:latin typeface="Comic Sans MS" panose="030F0702030302020204" pitchFamily="66" charset="0"/>
              </a:rPr>
              <a:t>.</a:t>
            </a:r>
          </a:p>
          <a:p>
            <a:r>
              <a:rPr lang="fr-FR" sz="2000" dirty="0">
                <a:latin typeface="Comic Sans MS" panose="030F0702030302020204" pitchFamily="66" charset="0"/>
              </a:rPr>
              <a:t>The boy on the </a:t>
            </a:r>
            <a:r>
              <a:rPr lang="fr-FR" sz="2000" dirty="0" err="1">
                <a:latin typeface="Comic Sans MS" panose="030F0702030302020204" pitchFamily="66" charset="0"/>
              </a:rPr>
              <a:t>left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is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wear</a:t>
            </a:r>
            <a:r>
              <a:rPr lang="fr-FR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ing</a:t>
            </a:r>
            <a:r>
              <a:rPr lang="fr-FR" sz="2000" dirty="0">
                <a:latin typeface="Comic Sans MS" panose="030F0702030302020204" pitchFamily="66" charset="0"/>
              </a:rPr>
              <a:t> a white sweater, </a:t>
            </a:r>
            <a:r>
              <a:rPr lang="fr-FR" sz="2000" dirty="0" err="1">
                <a:latin typeface="Comic Sans MS" panose="030F0702030302020204" pitchFamily="66" charset="0"/>
              </a:rPr>
              <a:t>checked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shorts,white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socks</a:t>
            </a:r>
            <a:r>
              <a:rPr lang="fr-FR" sz="2000" dirty="0">
                <a:latin typeface="Comic Sans MS" panose="030F0702030302020204" pitchFamily="66" charset="0"/>
              </a:rPr>
              <a:t> and </a:t>
            </a:r>
            <a:r>
              <a:rPr lang="fr-FR" sz="2000" dirty="0" err="1">
                <a:latin typeface="Comic Sans MS" panose="030F0702030302020204" pitchFamily="66" charset="0"/>
              </a:rPr>
              <a:t>grey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trainers</a:t>
            </a:r>
            <a:r>
              <a:rPr lang="fr-FR" sz="2000" dirty="0">
                <a:latin typeface="Comic Sans MS" panose="030F0702030302020204" pitchFamily="66" charset="0"/>
              </a:rPr>
              <a:t>(UK) /sneakers (US).</a:t>
            </a:r>
          </a:p>
          <a:p>
            <a:r>
              <a:rPr lang="fr-FR" sz="2000" dirty="0">
                <a:latin typeface="Comic Sans MS" panose="030F0702030302020204" pitchFamily="66" charset="0"/>
              </a:rPr>
              <a:t>The </a:t>
            </a:r>
            <a:r>
              <a:rPr lang="fr-FR" sz="2000" dirty="0" err="1">
                <a:latin typeface="Comic Sans MS" panose="030F0702030302020204" pitchFamily="66" charset="0"/>
              </a:rPr>
              <a:t>tall</a:t>
            </a:r>
            <a:r>
              <a:rPr lang="fr-FR" sz="2000" dirty="0">
                <a:latin typeface="Comic Sans MS" panose="030F0702030302020204" pitchFamily="66" charset="0"/>
              </a:rPr>
              <a:t> boy on the right </a:t>
            </a:r>
            <a:r>
              <a:rPr lang="fr-FR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is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wear</a:t>
            </a:r>
            <a:r>
              <a:rPr lang="fr-FR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ing</a:t>
            </a:r>
            <a:r>
              <a:rPr lang="fr-FR" sz="2000" dirty="0">
                <a:latin typeface="Comic Sans MS" panose="030F0702030302020204" pitchFamily="66" charset="0"/>
              </a:rPr>
              <a:t> a </a:t>
            </a:r>
            <a:r>
              <a:rPr lang="fr-FR" sz="2000" dirty="0" err="1">
                <a:latin typeface="Comic Sans MS" panose="030F0702030302020204" pitchFamily="66" charset="0"/>
              </a:rPr>
              <a:t>yellow</a:t>
            </a:r>
            <a:r>
              <a:rPr lang="fr-FR" sz="2000" dirty="0">
                <a:latin typeface="Comic Sans MS" panose="030F0702030302020204" pitchFamily="66" charset="0"/>
              </a:rPr>
              <a:t> sweater, </a:t>
            </a:r>
            <a:r>
              <a:rPr lang="fr-FR" sz="2000" dirty="0" err="1">
                <a:latin typeface="Comic Sans MS" panose="030F0702030302020204" pitchFamily="66" charset="0"/>
              </a:rPr>
              <a:t>blue</a:t>
            </a:r>
            <a:r>
              <a:rPr lang="fr-FR" sz="2000" dirty="0">
                <a:latin typeface="Comic Sans MS" panose="030F0702030302020204" pitchFamily="66" charset="0"/>
              </a:rPr>
              <a:t> jeans and white </a:t>
            </a:r>
            <a:r>
              <a:rPr lang="fr-FR" sz="2000" dirty="0" err="1">
                <a:latin typeface="Comic Sans MS" panose="030F0702030302020204" pitchFamily="66" charset="0"/>
              </a:rPr>
              <a:t>trainers</a:t>
            </a:r>
            <a:r>
              <a:rPr lang="fr-FR" sz="2000" dirty="0">
                <a:latin typeface="Comic Sans MS" panose="030F0702030302020204" pitchFamily="66" charset="0"/>
              </a:rPr>
              <a:t>/sneakers.  He </a:t>
            </a:r>
            <a:r>
              <a:rPr lang="fr-FR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is</a:t>
            </a:r>
            <a:r>
              <a:rPr lang="fr-FR" sz="2000" dirty="0">
                <a:latin typeface="Comic Sans MS" panose="030F0702030302020204" pitchFamily="66" charset="0"/>
              </a:rPr>
              <a:t> hold</a:t>
            </a:r>
            <a:r>
              <a:rPr lang="fr-FR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ing</a:t>
            </a:r>
            <a:r>
              <a:rPr lang="fr-FR" sz="2000" dirty="0">
                <a:latin typeface="Comic Sans MS" panose="030F0702030302020204" pitchFamily="66" charset="0"/>
              </a:rPr>
              <a:t> a </a:t>
            </a:r>
            <a:r>
              <a:rPr lang="fr-FR" sz="2000" dirty="0" err="1">
                <a:latin typeface="Comic Sans MS" panose="030F0702030302020204" pitchFamily="66" charset="0"/>
              </a:rPr>
              <a:t>beaseball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glove</a:t>
            </a:r>
            <a:r>
              <a:rPr lang="fr-FR" sz="20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760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1645473-238D-341C-CE23-BDA7D0271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415" y="489507"/>
            <a:ext cx="8949169" cy="60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6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F4B0A-5563-8386-B218-7D25FD18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Let’s</a:t>
            </a:r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revise</a:t>
            </a:r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vocabulary</a:t>
            </a:r>
            <a:r>
              <a:rPr lang="fr-F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7761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1447F54-2099-A0D7-2F78-9B00260FD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126" y="53455"/>
            <a:ext cx="5533549" cy="68045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E2D3253-21E1-0DDE-E53A-75BF9FF15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3455"/>
            <a:ext cx="5403282" cy="67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83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139</Words>
  <Application>Microsoft Office PowerPoint</Application>
  <PresentationFormat>Grand écran</PresentationFormat>
  <Paragraphs>12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Comic Sans MS</vt:lpstr>
      <vt:lpstr>Garamond</vt:lpstr>
      <vt:lpstr>Organique</vt:lpstr>
      <vt:lpstr>Describing  People</vt:lpstr>
      <vt:lpstr>Présentation PowerPoint</vt:lpstr>
      <vt:lpstr>Présentation PowerPoint</vt:lpstr>
      <vt:lpstr>Présentation PowerPoint</vt:lpstr>
      <vt:lpstr>Let’s revise vocabulary!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 People</dc:title>
  <dc:creator>Lorraine Kolendowicz</dc:creator>
  <cp:lastModifiedBy>Lorraine Kolendowicz</cp:lastModifiedBy>
  <cp:revision>2</cp:revision>
  <dcterms:created xsi:type="dcterms:W3CDTF">2022-05-29T19:19:02Z</dcterms:created>
  <dcterms:modified xsi:type="dcterms:W3CDTF">2022-05-30T07:59:42Z</dcterms:modified>
</cp:coreProperties>
</file>