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0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7DB88A5-6566-30BC-D86C-F71CAA167D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272D1F-4D84-6F46-643F-3D07078F3F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1E525C-1E0C-4C83-82BA-26235BA1AE91}" type="datetimeFigureOut">
              <a:rPr lang="fr-FR"/>
              <a:pPr>
                <a:defRPr/>
              </a:pPr>
              <a:t>06/06/2022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6108895-EE26-6850-C56E-09A3111F6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14C2FBEB-CD56-2B87-E68F-64DDA6577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D1D09F-9E15-4BF8-391C-3A810F23BE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41A061-363A-8348-B071-5F2DF6BCC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029043-C2A4-4B2F-8991-6456ED4DEF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12936EAC-0264-85D1-BE7B-81A5C321C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0DDFCFF1-725A-2A3E-B201-A68E3689C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90668A01-550F-E923-8C0F-68A36B8F5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B076B-91EE-423A-BEA4-9C33D40DE2D4}" type="slidenum">
              <a:rPr lang="fr-FR" altLang="fr-FR"/>
              <a:pPr/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6C9AD-BF0E-07B2-BE23-B972EABA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17EC-035D-4006-A154-9A699D133940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61281-9FE7-84F0-87A9-99CF4CCE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09E5B-B4AA-B1F3-6DC0-F8F89356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9B5B-E60B-48D5-9FA2-75ECEA3242A7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51815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89833-9042-E0B8-01FA-7BFCBFE7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CA92-5A02-4880-B879-CF0F4CA57247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1CD3E-12C6-2409-F876-E73ABF39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EA77A-F8E2-D4D2-FDEF-85FA98B6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96CA-1A92-4A83-9688-796084C7A3AA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8292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59753-2EFB-8C91-198D-EC8CD380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DE67-FC86-4EBE-A36F-59724CE0EE44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A8870-9510-A9B6-5382-B6C4BA02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8D104-C93D-5BE6-5511-5A881131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CF97-C5A9-47FD-AF4E-24F6895F5A2E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07536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A5E45-13F7-8FB0-B025-AE92F34A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E976-3EB5-4A98-8481-09E69487E8EC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E5A20-3058-B0F3-14E7-0886A6FE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41B33-B760-7E03-D532-5B6479B9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2AEE-E852-4C21-9203-16AF27C230E0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79635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3132D-FA65-4B8E-11A4-ACFD4D16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2FB7-5AB8-4637-9466-C58DDAFF2523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4C224-EA0F-0BD0-E812-AA365D18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67835-3E18-2A62-EEEA-A256C395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B9AB-F422-488D-9D97-BA9439F61B54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9168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BA06363-32CE-766F-727C-F9FD269B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083C-188F-4054-839A-F3929EDC2334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E26C79-A29F-EE3F-0DEB-8416108C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1B40CE-8A3B-08FF-2074-99E484E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F774-24DB-4D4B-AE39-C6981211253F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8260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5A521C4-129F-9908-CEF9-A19B0A47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D0CE-4633-4D7D-A0CA-0E8CD6242022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A511B4C-ECE9-229D-8CFC-97E3D8AC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0F26809-1CEA-D145-7BF6-AD0DD886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5B7A-75A3-4446-870C-319693779DE4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3470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4A88EB0-357A-4344-8BE6-53CDE0BC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9C9A-2C66-4238-9957-7C018E6D025D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B6B2991-4A8B-1A10-6C30-3ECF2C05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96D7503-C060-23C1-7F96-56F5108B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B811-F38B-4CE1-B429-E16E72F05277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19689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270F55F-8C76-0B48-384D-29304159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9E51-3887-4EB5-8E57-5F6F6312EC8D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BDB61C6-B87B-C0FB-9F49-7039914D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429C1FB-8C59-4B1F-B070-76A9D64F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CDD5-C1DF-484C-AAD0-3BBCD32ABEA4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7843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55FD63-63BC-CC52-6541-290E415D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98E5-7ADD-4CBE-BC65-CAB6C135EDB8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7E02337-9F29-7681-0825-E82719FE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4D601ED-30B9-6D9F-A099-43BCD605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B2D6-9C44-4A42-9C68-01B678454C64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49300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C6B82BF-7E90-3417-AA4E-05AF440C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CC589-D9D9-4771-81B6-B368580FBE17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6A21E32-A785-F3D8-94A0-0092ACAC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544B7FC-7A67-559D-2F14-BAEF2BF9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9C41-45AA-4080-8CD2-B8BB89FE7223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1914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165DE6E-D51B-8B7B-F337-AEE6B0E419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97B77EE-817D-96AA-318F-09A7927F4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текста</a:t>
            </a:r>
          </a:p>
          <a:p>
            <a:pPr lvl="1"/>
            <a:r>
              <a:rPr lang="ru-RU" altLang="fr-FR"/>
              <a:t>Второй уровень</a:t>
            </a:r>
          </a:p>
          <a:p>
            <a:pPr lvl="2"/>
            <a:r>
              <a:rPr lang="ru-RU" altLang="fr-FR"/>
              <a:t>Третий уровень</a:t>
            </a:r>
          </a:p>
          <a:p>
            <a:pPr lvl="3"/>
            <a:r>
              <a:rPr lang="ru-RU" altLang="fr-FR"/>
              <a:t>Четвертый уровень</a:t>
            </a:r>
          </a:p>
          <a:p>
            <a:pPr lvl="4"/>
            <a:r>
              <a:rPr lang="ru-RU" altLang="fr-FR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5D5E1-E3EB-8CE1-351D-5602D209C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E2322-3A88-4943-9E4C-1E80786B2B3D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2F52C-007B-A38E-EF4A-223F2D041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1D591-7987-9C5E-23E4-7CFD53B9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F2FAE5-F91B-4036-9874-2E5B3C8D69F1}" type="slidenum">
              <a:rPr lang="ru-RU" altLang="fr-FR"/>
              <a:pPr>
                <a:defRPr/>
              </a:pPr>
              <a:t>‹N°›</a:t>
            </a:fld>
            <a:endParaRPr lang="ru-R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F0EDF-C2D1-7B07-7DEF-0BD01873B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64" y="348286"/>
            <a:ext cx="5328592" cy="20882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Description</a:t>
            </a:r>
            <a:b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</a:b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and </a:t>
            </a:r>
            <a:b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</a:b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Adjective Order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41299C-F9DB-8EB7-073D-0E4C4F6B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3601" y="2883023"/>
            <a:ext cx="5472608" cy="3429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He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wearing</a:t>
            </a:r>
            <a:r>
              <a:rPr lang="fr-FR" dirty="0">
                <a:solidFill>
                  <a:schemeClr val="tx1"/>
                </a:solidFill>
              </a:rPr>
              <a:t> a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striped</a:t>
            </a:r>
            <a:r>
              <a:rPr lang="fr-FR" dirty="0">
                <a:solidFill>
                  <a:schemeClr val="tx1"/>
                </a:solidFill>
              </a:rPr>
              <a:t> jacket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He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wearing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black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leather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shoes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He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wearing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brown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checkered</a:t>
            </a:r>
            <a:r>
              <a:rPr lang="fr-FR" dirty="0">
                <a:solidFill>
                  <a:schemeClr val="tx1"/>
                </a:solidFill>
              </a:rPr>
              <a:t> tie.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 has </a:t>
            </a:r>
            <a:r>
              <a:rPr lang="fr-FR" dirty="0" err="1">
                <a:solidFill>
                  <a:schemeClr val="tx1"/>
                </a:solidFill>
              </a:rPr>
              <a:t>got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rgbClr val="00B0F0"/>
                </a:solidFill>
              </a:rPr>
              <a:t>nice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formal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fr-FR" dirty="0">
                <a:solidFill>
                  <a:schemeClr val="tx1"/>
                </a:solidFill>
              </a:rPr>
              <a:t> suit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73F757-0B64-93ED-3A87-04FF7EB5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9132"/>
            <a:ext cx="1872208" cy="397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Season 3 Friends Tv Show GIF by Friends">
            <a:extLst>
              <a:ext uri="{FF2B5EF4-FFF2-40B4-BE49-F238E27FC236}">
                <a16:creationId xmlns:a16="http://schemas.microsoft.com/office/drawing/2014/main" id="{C0D34878-2AC9-F7D3-1B41-14B64F55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563"/>
            <a:ext cx="2362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0E27EE2B-074A-22EC-1EB2-53CAB6FB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3286125"/>
            <a:ext cx="2900362" cy="971550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091AD-8FBB-7874-301F-5135022449B5}"/>
              </a:ext>
            </a:extLst>
          </p:cNvPr>
          <p:cNvSpPr txBox="1"/>
          <p:nvPr/>
        </p:nvSpPr>
        <p:spPr>
          <a:xfrm>
            <a:off x="3929063" y="2071688"/>
            <a:ext cx="612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CE28D-D205-E702-8500-B279034E8A51}"/>
              </a:ext>
            </a:extLst>
          </p:cNvPr>
          <p:cNvSpPr txBox="1"/>
          <p:nvPr/>
        </p:nvSpPr>
        <p:spPr>
          <a:xfrm>
            <a:off x="6215063" y="2500313"/>
            <a:ext cx="26257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trendy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3F555-606F-33E8-8601-F7827181EF19}"/>
              </a:ext>
            </a:extLst>
          </p:cNvPr>
          <p:cNvSpPr txBox="1"/>
          <p:nvPr/>
        </p:nvSpPr>
        <p:spPr>
          <a:xfrm>
            <a:off x="5361640" y="1573106"/>
            <a:ext cx="2343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brown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3098D-0E6F-5251-EEE7-9E90D8E58ED7}"/>
              </a:ext>
            </a:extLst>
          </p:cNvPr>
          <p:cNvSpPr txBox="1"/>
          <p:nvPr/>
        </p:nvSpPr>
        <p:spPr>
          <a:xfrm>
            <a:off x="3491880" y="557106"/>
            <a:ext cx="25273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jacket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E9592-EBB7-6F25-2FE7-3CD8250BC1E7}"/>
              </a:ext>
            </a:extLst>
          </p:cNvPr>
          <p:cNvSpPr txBox="1"/>
          <p:nvPr/>
        </p:nvSpPr>
        <p:spPr>
          <a:xfrm>
            <a:off x="3052111" y="3516313"/>
            <a:ext cx="22717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suede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73" name="Image 2">
            <a:extLst>
              <a:ext uri="{FF2B5EF4-FFF2-40B4-BE49-F238E27FC236}">
                <a16:creationId xmlns:a16="http://schemas.microsoft.com/office/drawing/2014/main" id="{003733FB-6CE1-87A9-67C2-44257763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4" y="3008313"/>
            <a:ext cx="2647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4618 -0.01412 0.09271 -0.02801 0.15 -0.03657 C 0.20712 -0.04514 0.32726 -0.08032 0.34358 -0.05162 C 0.3599 -0.02291 0.29948 0.0632 0.24844 0.13565 C 0.19723 0.20811 0.02188 0.32385 0.03698 0.38287 C 0.05209 0.4419 0.28039 0.50162 0.33872 0.49028 C 0.39705 0.47894 0.429 0.38102 0.38716 0.31412 C 0.34532 0.24723 0.20712 0.12269 0.08716 0.0882 C -0.03298 0.05371 -0.25885 0.14213 -0.33385 0.10764 C -0.40885 0.07315 -0.35798 -0.08055 -0.36284 -0.11828 " pathEditMode="relative" ptsTypes="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92228E-17 1.11111E-6 C 0.04983 -0.05255 0.09965 -0.10509 0.06771 -0.09468 C 0.03576 -0.08426 -0.09566 0.01667 -0.19201 0.06227 C -0.28802 0.10787 -0.45486 0.22245 -0.50972 0.17847 C -0.56458 0.13449 -0.59062 -0.11991 -0.52101 -0.20232 C -0.45139 -0.28472 -0.12778 -0.37894 -0.09184 -0.3162 C -0.05608 -0.25347 -0.24253 0.05046 -0.30486 0.17407 C -0.36719 0.29768 -0.42483 0.48079 -0.46615 0.42569 C -0.50747 0.3706 -0.53872 -0.05995 -0.5533 -0.1571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49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76 -0.09838 C 0.11111 -0.01319 0.14444 0.07199 0.16007 0.16389 C 0.17552 0.25625 0.18351 0.37454 0.17135 0.4544 C 0.15885 0.53403 0.1151 0.64074 0.08576 0.64329 C 0.05625 0.64607 -0.00556 0.52084 -0.00469 0.47153 C -0.00399 0.42199 0.11528 0.35093 0.09219 0.34676 C 0.06892 0.34259 -0.08837 0.40324 -0.14358 0.4456 C -0.19809 0.48843 -0.18872 0.57246 -0.23681 0.60278 C -0.2849 0.63287 -0.37882 0.63079 -0.43212 0.62847 C -0.48524 0.6257 -0.52049 0.64167 -0.55625 0.58773 C -0.59219 0.53357 -0.67205 0.33797 -0.64809 0.30394 C -0.62431 0.26991 -0.46997 0.39329 -0.41267 0.38334 C -0.35521 0.37338 -0.3401 0.31273 -0.30313 0.24352 C -0.2658 0.17408 -0.20903 0.01412 -0.1901 -0.03171 " pathEditMode="relative" rAng="0" ptsTypes="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3708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16 1.14329 C -0.29323 1.14885 -0.30486 1.15417 -0.30087 1.14144 C -0.29688 1.12871 -0.28698 1.08843 -0.25747 1.06621 C -0.22795 1.04399 -0.17188 0.98843 -0.12344 1.00787 C -0.075 1.02778 -0.01215 1.15 0.03299 1.18403 C 0.07812 1.21806 0.11493 1.2044 0.14739 1.21227 C 0.17969 1.21968 0.19531 1.23287 0.22639 1.23172 C 0.25781 1.22987 0.31302 1.22408 0.33455 1.20371 C 0.35608 1.18334 0.38351 1.13727 0.35555 1.10903 C 0.3276 1.08079 0.23021 1.04908 0.16684 1.0338 C 0.10347 1.01852 -0.01233 1.03936 -0.02517 1.01644 C -0.03802 0.99375 0.04514 0.90417 0.08941 0.89815 C 0.13368 0.89213 0.20347 1.00371 0.2408 0.9801 C 0.2783 0.95625 0.31267 0.82315 0.31354 0.75649 C 0.31441 0.68982 0.25712 0.60949 0.24566 0.5801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-237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0764 -0.00116 C -0.45695 0.07615 -0.50643 0.15347 -0.53993 0.17523 C -0.57327 0.19699 -0.6158 0.13981 -0.60747 0.13009 C -0.59914 0.12037 -0.53629 0.09814 -0.48976 0.11713 C -0.44323 0.13611 -0.37344 0.21713 -0.32865 0.24398 C -0.28386 0.27083 -0.25591 0.32314 -0.22205 0.27847 C -0.18855 0.23379 -0.17466 0.02638 -0.12535 -0.02477 C -0.07639 -0.07593 0.01545 -0.04954 0.07152 -0.02917 C 0.12743 -0.0088 0.21909 0.06111 0.21024 0.09768 C 0.20139 0.13425 0.02934 0.23101 0.01805 0.19027 C 0.00694 0.14953 0.12187 -0.09121 0.14253 -0.14746 " pathEditMode="relative" rAng="0" ptsTypes="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06FBC6C7-57E8-7775-637C-01AF5ECB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43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9495B-F186-8C06-B411-9814B7F9C38C}"/>
              </a:ext>
            </a:extLst>
          </p:cNvPr>
          <p:cNvSpPr txBox="1"/>
          <p:nvPr/>
        </p:nvSpPr>
        <p:spPr>
          <a:xfrm>
            <a:off x="1500188" y="785813"/>
            <a:ext cx="612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89AA1-36CD-82BE-FC5B-3608839423EB}"/>
              </a:ext>
            </a:extLst>
          </p:cNvPr>
          <p:cNvSpPr txBox="1"/>
          <p:nvPr/>
        </p:nvSpPr>
        <p:spPr>
          <a:xfrm>
            <a:off x="6000750" y="2643188"/>
            <a:ext cx="2009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dirty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0BEED-B097-94EE-E6BC-115464763AB3}"/>
              </a:ext>
            </a:extLst>
          </p:cNvPr>
          <p:cNvSpPr txBox="1"/>
          <p:nvPr/>
        </p:nvSpPr>
        <p:spPr>
          <a:xfrm>
            <a:off x="2571750" y="4429125"/>
            <a:ext cx="12509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old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A2766-4FAB-1A1A-164B-44C6CAAD2B9F}"/>
              </a:ext>
            </a:extLst>
          </p:cNvPr>
          <p:cNvSpPr txBox="1"/>
          <p:nvPr/>
        </p:nvSpPr>
        <p:spPr>
          <a:xfrm>
            <a:off x="3643313" y="1714500"/>
            <a:ext cx="25161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cotton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A914A-7A91-871F-12E7-4104C279D723}"/>
              </a:ext>
            </a:extLst>
          </p:cNvPr>
          <p:cNvSpPr txBox="1"/>
          <p:nvPr/>
        </p:nvSpPr>
        <p:spPr>
          <a:xfrm>
            <a:off x="5857875" y="5500688"/>
            <a:ext cx="11922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7" name="Image 1">
            <a:extLst>
              <a:ext uri="{FF2B5EF4-FFF2-40B4-BE49-F238E27FC236}">
                <a16:creationId xmlns:a16="http://schemas.microsoft.com/office/drawing/2014/main" id="{29F712A8-EE18-8E89-DF29-B645A9CC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7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4184 0.03079 -0.08351 0.06158 -0.10157 0.11181 C -0.11962 0.16204 -0.16511 0.28172 -0.10816 0.30116 C -0.05122 0.32061 0.12639 0.27894 0.24027 0.22801 C 0.35416 0.17709 0.50208 -0.05763 0.57569 -0.00416 C 0.6493 0.04931 0.70972 0.48287 0.68229 0.54838 C 0.65486 0.61389 0.43437 0.44306 0.41128 0.38936 C 0.38819 0.33565 0.55677 0.24862 0.54357 0.22593 C 0.53038 0.20325 0.38333 0.19491 0.33229 0.25371 C 0.28125 0.3125 0.29253 0.50903 0.23715 0.57848 C 0.18177 0.64792 0.05451 0.74838 0 0.67107 C -0.05452 0.59375 -0.07309 0.20556 -0.09028 0.11412 C -0.10747 0.02269 -0.10539 0.07269 -0.1033 0.12269 " pathEditMode="relative" ptsTypes="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007 -0.0287 0.12031 -0.05741 0.10642 -0.10972 C 0.09253 -0.16204 -0.01875 -0.27592 -0.08386 -0.31389 C -0.14896 -0.35185 -0.225 -0.33241 -0.28386 -0.3375 C -0.34271 -0.34259 -0.42726 -0.39653 -0.43716 -0.34398 C -0.44705 -0.29143 -0.39462 -0.14699 -0.34358 -0.02153 C -0.29254 0.10394 -0.12275 0.32546 -0.13073 0.40857 C -0.13872 0.49167 -0.30764 0.47222 -0.39202 0.47755 C -0.47639 0.48287 -0.63698 0.49607 -0.63716 0.44097 C -0.63733 0.38588 -0.42882 0.22685 -0.39358 0.1463 C -0.35834 0.06574 -0.41407 0.00394 -0.42587 -0.04305 C -0.43768 -0.09005 -0.45122 -0.11273 -0.46459 -0.13542 " pathEditMode="relative" ptsTypes="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3334 0.00509 C 0.11302 0.1 0.09288 0.1949 0.04618 0.2375 C -0.00052 0.28009 -0.11441 0.27153 -0.14739 0.26111 C -0.18038 0.25069 -0.18819 0.20231 -0.15225 0.175 C -0.11632 0.14768 -0.01458 0.08657 0.06875 0.09768 C 0.15209 0.10879 0.26875 0.23495 0.34775 0.24166 C 0.42674 0.24838 0.51407 0.18541 0.54288 0.13842 C 0.5717 0.09143 0.54723 -0.00347 0.52032 -0.04005 C 0.49341 -0.07662 0.42379 -0.09398 0.3816 -0.08079 C 0.33941 -0.0676 0.31285 0.03148 0.26719 0.03958 C 0.22153 0.04768 0.14653 0.00578 0.10747 -0.03148 C 0.06841 -0.06875 0.03872 -0.13866 0.03334 -0.18403 C 0.02795 -0.2294 0.05608 -0.27431 0.07518 -0.3044 C 0.09427 -0.33449 0.13559 -0.35486 0.14775 -0.36482 " pathEditMode="relative" rAng="0" ptsTypes="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74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 0.02385 C 0.12361 0.00093 0.17239 -0.02199 0.20086 -0.07314 C 0.22934 -0.12384 0.28316 -0.26643 0.246 -0.28148 C 0.20885 -0.29652 0.06701 -0.16597 -0.02171 -0.16319 C -0.11042 -0.16041 -0.22987 -0.25208 -0.28629 -0.26435 C -0.34271 -0.27662 -0.34063 -0.27685 -0.36042 -0.23634 C -0.38021 -0.19583 -0.42917 -0.07754 -0.40556 -0.02129 C -0.38195 0.03496 -0.2599 0.10649 -0.21858 0.10116 C -0.17726 0.09561 -0.18125 -0.02731 -0.15712 -0.05347 C -0.13299 -0.07963 -0.10018 -0.07847 -0.07327 -0.05578 C -0.04636 -0.0331 0.02378 0.04607 0.00416 0.08195 C -0.01546 0.11783 -0.13716 0.11343 -0.19115 0.15926 C -0.24514 0.2051 -0.35678 0.31482 -0.32014 0.35718 C -0.28351 0.39954 -0.054 0.43542 0.02829 0.4132 C 0.11059 0.39098 0.13177 0.27801 0.17343 0.22385 C 0.2151 0.16968 0.2467 0.12894 0.27829 0.08843 " pathEditMode="relative" rAng="0" ptsTypes="aaa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45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7882 -0.01875 0.15764 -0.0375 0.12084 -0.05578 C 0.08403 -0.07407 -0.15295 -0.13078 -0.221 -0.10972 C -0.28906 -0.08865 -0.25 0.06644 -0.28715 0.07107 C -0.3243 0.0757 -0.40677 -0.03657 -0.44357 -0.08171 C -0.48038 -0.12685 -0.47569 -0.1831 -0.50833 -0.2 C -0.54062 -0.2169 -0.61857 -0.22129 -0.63871 -0.18287 C -0.65885 -0.14444 -0.61388 -0.00185 -0.62916 0.0301 C -0.64444 0.06204 -0.72569 0.06088 -0.73073 0.00857 C -0.73576 -0.04375 -0.69739 -0.23819 -0.65972 -0.28379 C -0.62204 -0.3294 -0.54757 -0.2824 -0.50486 -0.26458 C -0.46215 -0.24676 -0.44218 -0.19028 -0.40329 -0.17639 C -0.36441 -0.1625 -0.31996 -0.19352 -0.271 -0.18055 C -0.22204 -0.16759 -0.15763 -0.09444 -0.10972 -0.09884 C -0.0618 -0.10324 -0.02291 -0.15486 0.01598 -0.20648 " pathEditMode="relative" ptsTypes="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57A78E-29F2-B5E2-AFAE-37C997BC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56984" cy="603368"/>
          </a:xfrm>
          <a:prstGeom prst="rect">
            <a:avLst/>
          </a:prstGeom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868FC79-AABC-506A-88BA-D195BD2BD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35076"/>
              </p:ext>
            </p:extLst>
          </p:nvPr>
        </p:nvGraphicFramePr>
        <p:xfrm>
          <a:off x="179512" y="1008031"/>
          <a:ext cx="8856993" cy="5651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973">
                  <a:extLst>
                    <a:ext uri="{9D8B030D-6E8A-4147-A177-3AD203B41FA5}">
                      <a16:colId xmlns:a16="http://schemas.microsoft.com/office/drawing/2014/main" val="988197023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1203400334"/>
                    </a:ext>
                  </a:extLst>
                </a:gridCol>
                <a:gridCol w="754783">
                  <a:extLst>
                    <a:ext uri="{9D8B030D-6E8A-4147-A177-3AD203B41FA5}">
                      <a16:colId xmlns:a16="http://schemas.microsoft.com/office/drawing/2014/main" val="2332997723"/>
                    </a:ext>
                  </a:extLst>
                </a:gridCol>
                <a:gridCol w="855578">
                  <a:extLst>
                    <a:ext uri="{9D8B030D-6E8A-4147-A177-3AD203B41FA5}">
                      <a16:colId xmlns:a16="http://schemas.microsoft.com/office/drawing/2014/main" val="135510529"/>
                    </a:ext>
                  </a:extLst>
                </a:gridCol>
                <a:gridCol w="878379">
                  <a:extLst>
                    <a:ext uri="{9D8B030D-6E8A-4147-A177-3AD203B41FA5}">
                      <a16:colId xmlns:a16="http://schemas.microsoft.com/office/drawing/2014/main" val="3096859103"/>
                    </a:ext>
                  </a:extLst>
                </a:gridCol>
                <a:gridCol w="922780">
                  <a:extLst>
                    <a:ext uri="{9D8B030D-6E8A-4147-A177-3AD203B41FA5}">
                      <a16:colId xmlns:a16="http://schemas.microsoft.com/office/drawing/2014/main" val="1063971161"/>
                    </a:ext>
                  </a:extLst>
                </a:gridCol>
                <a:gridCol w="907176">
                  <a:extLst>
                    <a:ext uri="{9D8B030D-6E8A-4147-A177-3AD203B41FA5}">
                      <a16:colId xmlns:a16="http://schemas.microsoft.com/office/drawing/2014/main" val="2227447900"/>
                    </a:ext>
                  </a:extLst>
                </a:gridCol>
                <a:gridCol w="834466">
                  <a:extLst>
                    <a:ext uri="{9D8B030D-6E8A-4147-A177-3AD203B41FA5}">
                      <a16:colId xmlns:a16="http://schemas.microsoft.com/office/drawing/2014/main" val="934374877"/>
                    </a:ext>
                  </a:extLst>
                </a:gridCol>
                <a:gridCol w="922292">
                  <a:extLst>
                    <a:ext uri="{9D8B030D-6E8A-4147-A177-3AD203B41FA5}">
                      <a16:colId xmlns:a16="http://schemas.microsoft.com/office/drawing/2014/main" val="3348567490"/>
                    </a:ext>
                  </a:extLst>
                </a:gridCol>
                <a:gridCol w="878386">
                  <a:extLst>
                    <a:ext uri="{9D8B030D-6E8A-4147-A177-3AD203B41FA5}">
                      <a16:colId xmlns:a16="http://schemas.microsoft.com/office/drawing/2014/main" val="153705125"/>
                    </a:ext>
                  </a:extLst>
                </a:gridCol>
              </a:tblGrid>
              <a:tr h="941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45424"/>
                  </a:ext>
                </a:extLst>
              </a:tr>
              <a:tr h="941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66387"/>
                  </a:ext>
                </a:extLst>
              </a:tr>
              <a:tr h="941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35529"/>
                  </a:ext>
                </a:extLst>
              </a:tr>
              <a:tr h="941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06391"/>
                  </a:ext>
                </a:extLst>
              </a:tr>
              <a:tr h="941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18801"/>
                  </a:ext>
                </a:extLst>
              </a:tr>
              <a:tr h="941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981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7F87206-88C3-C6C8-E8D7-F90CBB9066CC}"/>
              </a:ext>
            </a:extLst>
          </p:cNvPr>
          <p:cNvSpPr/>
          <p:nvPr/>
        </p:nvSpPr>
        <p:spPr>
          <a:xfrm>
            <a:off x="659538" y="1140552"/>
            <a:ext cx="369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7FB32-E77A-11CC-C58C-76CD5C13157A}"/>
              </a:ext>
            </a:extLst>
          </p:cNvPr>
          <p:cNvSpPr/>
          <p:nvPr/>
        </p:nvSpPr>
        <p:spPr>
          <a:xfrm>
            <a:off x="2246596" y="1233039"/>
            <a:ext cx="756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long</a:t>
            </a:r>
            <a:endParaRPr lang="fr-FR" sz="32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943D9-9C20-05D8-8E8C-EC0EF63D11BC}"/>
              </a:ext>
            </a:extLst>
          </p:cNvPr>
          <p:cNvSpPr/>
          <p:nvPr/>
        </p:nvSpPr>
        <p:spPr>
          <a:xfrm>
            <a:off x="3614879" y="1225917"/>
            <a:ext cx="1048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brown</a:t>
            </a:r>
            <a:endParaRPr lang="fr-FR" sz="24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3D4D3F-97FC-38A0-4151-F606A6157DC5}"/>
              </a:ext>
            </a:extLst>
          </p:cNvPr>
          <p:cNvSpPr/>
          <p:nvPr/>
        </p:nvSpPr>
        <p:spPr>
          <a:xfrm>
            <a:off x="6351887" y="1263817"/>
            <a:ext cx="1059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leather</a:t>
            </a:r>
            <a:endParaRPr lang="fr-FR" sz="20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E0A6C-E9B6-D5B8-FA72-05222DF130CF}"/>
              </a:ext>
            </a:extLst>
          </p:cNvPr>
          <p:cNvSpPr/>
          <p:nvPr/>
        </p:nvSpPr>
        <p:spPr>
          <a:xfrm>
            <a:off x="8189158" y="1225917"/>
            <a:ext cx="702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coat</a:t>
            </a:r>
            <a:endParaRPr lang="fr-FR" sz="20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DD72B-749D-CD67-64BB-F2FB026CD801}"/>
              </a:ext>
            </a:extLst>
          </p:cNvPr>
          <p:cNvSpPr/>
          <p:nvPr/>
        </p:nvSpPr>
        <p:spPr>
          <a:xfrm>
            <a:off x="270011" y="2019783"/>
            <a:ext cx="1148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 pair </a:t>
            </a:r>
          </a:p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39910D-74B1-008C-2CBE-61914D882208}"/>
              </a:ext>
            </a:extLst>
          </p:cNvPr>
          <p:cNvSpPr/>
          <p:nvPr/>
        </p:nvSpPr>
        <p:spPr>
          <a:xfrm>
            <a:off x="1455354" y="2235226"/>
            <a:ext cx="1582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expensive</a:t>
            </a:r>
            <a:endParaRPr lang="fr-FR" sz="24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DAB03-3099-E27D-6B46-4B8962E056D5}"/>
              </a:ext>
            </a:extLst>
          </p:cNvPr>
          <p:cNvSpPr/>
          <p:nvPr/>
        </p:nvSpPr>
        <p:spPr>
          <a:xfrm>
            <a:off x="6390360" y="2313314"/>
            <a:ext cx="1021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denim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CB571-1FF5-1159-3FCC-6EAE4841FE98}"/>
              </a:ext>
            </a:extLst>
          </p:cNvPr>
          <p:cNvSpPr/>
          <p:nvPr/>
        </p:nvSpPr>
        <p:spPr>
          <a:xfrm>
            <a:off x="7789132" y="2196083"/>
            <a:ext cx="1412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trousers</a:t>
            </a:r>
            <a:endParaRPr lang="fr-FR" sz="24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5D638C-5B0E-C1EE-1D43-1CCFC275E4E4}"/>
              </a:ext>
            </a:extLst>
          </p:cNvPr>
          <p:cNvSpPr/>
          <p:nvPr/>
        </p:nvSpPr>
        <p:spPr>
          <a:xfrm>
            <a:off x="577477" y="3203814"/>
            <a:ext cx="369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A24240-1764-1CB5-E8C6-44B4FF9C7FA1}"/>
              </a:ext>
            </a:extLst>
          </p:cNvPr>
          <p:cNvSpPr/>
          <p:nvPr/>
        </p:nvSpPr>
        <p:spPr>
          <a:xfrm>
            <a:off x="1117761" y="3203814"/>
            <a:ext cx="1128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lovely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14ADAF-210A-9EDB-3F76-DFA58ECA5574}"/>
              </a:ext>
            </a:extLst>
          </p:cNvPr>
          <p:cNvSpPr/>
          <p:nvPr/>
        </p:nvSpPr>
        <p:spPr>
          <a:xfrm>
            <a:off x="3521292" y="3156922"/>
            <a:ext cx="1104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white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E0ACC-6256-9997-A14D-3F2C48275F25}"/>
              </a:ext>
            </a:extLst>
          </p:cNvPr>
          <p:cNvSpPr/>
          <p:nvPr/>
        </p:nvSpPr>
        <p:spPr>
          <a:xfrm>
            <a:off x="6546331" y="3203814"/>
            <a:ext cx="752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silk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9A62AC-EC3F-ABAB-643F-DF6C8343EB69}"/>
              </a:ext>
            </a:extLst>
          </p:cNvPr>
          <p:cNvSpPr/>
          <p:nvPr/>
        </p:nvSpPr>
        <p:spPr>
          <a:xfrm>
            <a:off x="8064237" y="3168645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dress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31369B-C13B-77EB-503E-55B472559C62}"/>
              </a:ext>
            </a:extLst>
          </p:cNvPr>
          <p:cNvSpPr/>
          <p:nvPr/>
        </p:nvSpPr>
        <p:spPr>
          <a:xfrm>
            <a:off x="542316" y="4094768"/>
            <a:ext cx="556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74F29-0B36-9825-09E9-CE69B3D6576C}"/>
              </a:ext>
            </a:extLst>
          </p:cNvPr>
          <p:cNvSpPr/>
          <p:nvPr/>
        </p:nvSpPr>
        <p:spPr>
          <a:xfrm>
            <a:off x="2913459" y="4161110"/>
            <a:ext cx="683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old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535F16-EA74-AD74-A3FF-E20A5530EA3E}"/>
              </a:ext>
            </a:extLst>
          </p:cNvPr>
          <p:cNvSpPr/>
          <p:nvPr/>
        </p:nvSpPr>
        <p:spPr>
          <a:xfrm>
            <a:off x="6254854" y="3996987"/>
            <a:ext cx="1034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nylon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03D30-7B04-A8A9-CE02-7A6A71899A54}"/>
              </a:ext>
            </a:extLst>
          </p:cNvPr>
          <p:cNvSpPr/>
          <p:nvPr/>
        </p:nvSpPr>
        <p:spPr>
          <a:xfrm>
            <a:off x="3628586" y="4114218"/>
            <a:ext cx="1058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625003-9387-DA0C-D33A-B4B417A050F0}"/>
              </a:ext>
            </a:extLst>
          </p:cNvPr>
          <p:cNvSpPr/>
          <p:nvPr/>
        </p:nvSpPr>
        <p:spPr>
          <a:xfrm>
            <a:off x="8096577" y="3938643"/>
            <a:ext cx="1010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shirt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DA06AC-D086-C498-9983-8483C6133991}"/>
              </a:ext>
            </a:extLst>
          </p:cNvPr>
          <p:cNvSpPr/>
          <p:nvPr/>
        </p:nvSpPr>
        <p:spPr>
          <a:xfrm>
            <a:off x="451569" y="4857242"/>
            <a:ext cx="369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C0E65C-3CFF-2CA8-41F7-D27850CA4EB3}"/>
              </a:ext>
            </a:extLst>
          </p:cNvPr>
          <p:cNvSpPr/>
          <p:nvPr/>
        </p:nvSpPr>
        <p:spPr>
          <a:xfrm>
            <a:off x="1970878" y="4931571"/>
            <a:ext cx="1032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loose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A39D1A-BD5B-23E3-0D28-06E89A07EE17}"/>
              </a:ext>
            </a:extLst>
          </p:cNvPr>
          <p:cNvSpPr/>
          <p:nvPr/>
        </p:nvSpPr>
        <p:spPr>
          <a:xfrm>
            <a:off x="3640056" y="5072247"/>
            <a:ext cx="859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pink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6D6BEC-6580-37E4-AF1D-24E75C5F91F3}"/>
              </a:ext>
            </a:extLst>
          </p:cNvPr>
          <p:cNvSpPr/>
          <p:nvPr/>
        </p:nvSpPr>
        <p:spPr>
          <a:xfrm>
            <a:off x="6210837" y="5095694"/>
            <a:ext cx="12747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cotton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A7B1D4-8950-AC3D-7C18-B4C2577B2B7F}"/>
              </a:ext>
            </a:extLst>
          </p:cNvPr>
          <p:cNvSpPr/>
          <p:nvPr/>
        </p:nvSpPr>
        <p:spPr>
          <a:xfrm>
            <a:off x="8190021" y="5001909"/>
            <a:ext cx="997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skirt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76CEA9-32D9-A361-8722-2216184406B5}"/>
              </a:ext>
            </a:extLst>
          </p:cNvPr>
          <p:cNvSpPr/>
          <p:nvPr/>
        </p:nvSpPr>
        <p:spPr>
          <a:xfrm>
            <a:off x="542307" y="5947014"/>
            <a:ext cx="369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3D45F9-1F8D-E7EE-640B-B0335DAEB2F7}"/>
              </a:ext>
            </a:extLst>
          </p:cNvPr>
          <p:cNvSpPr/>
          <p:nvPr/>
        </p:nvSpPr>
        <p:spPr>
          <a:xfrm>
            <a:off x="961980" y="5888399"/>
            <a:ext cx="1311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trendy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24C1EC-D6A4-979A-248A-F6750BA2306C}"/>
              </a:ext>
            </a:extLst>
          </p:cNvPr>
          <p:cNvSpPr/>
          <p:nvPr/>
        </p:nvSpPr>
        <p:spPr>
          <a:xfrm>
            <a:off x="3561510" y="5845168"/>
            <a:ext cx="1192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err="1">
                <a:ln w="0"/>
                <a:latin typeface="Comic Sans MS" panose="030F0702030302020204" pitchFamily="66" charset="0"/>
              </a:rPr>
              <a:t>brown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C8C7E-A83B-4C76-7155-86F356768227}"/>
              </a:ext>
            </a:extLst>
          </p:cNvPr>
          <p:cNvSpPr/>
          <p:nvPr/>
        </p:nvSpPr>
        <p:spPr>
          <a:xfrm>
            <a:off x="6278657" y="5903784"/>
            <a:ext cx="1151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err="1">
                <a:ln w="0"/>
                <a:latin typeface="Comic Sans MS" panose="030F0702030302020204" pitchFamily="66" charset="0"/>
              </a:rPr>
              <a:t>suede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F29F95-9C7D-5F34-1947-DA5DF00589F9}"/>
              </a:ext>
            </a:extLst>
          </p:cNvPr>
          <p:cNvSpPr/>
          <p:nvPr/>
        </p:nvSpPr>
        <p:spPr>
          <a:xfrm>
            <a:off x="7995142" y="5962399"/>
            <a:ext cx="1258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Comic Sans MS" panose="030F0702030302020204" pitchFamily="66" charset="0"/>
              </a:rPr>
              <a:t>jacket</a:t>
            </a:r>
            <a:endParaRPr lang="fr-FR" sz="2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8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DEBAB8-502C-72F1-37F1-19123C53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469333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DF932E1-D0C8-120A-2EE2-BC91685BC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50000" r="35825" b="12201"/>
          <a:stretch/>
        </p:blipFill>
        <p:spPr>
          <a:xfrm>
            <a:off x="3266" y="3418233"/>
            <a:ext cx="4968552" cy="34397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94E3E1-021E-F92D-4E7C-04B0BA6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3"/>
          <a:stretch/>
        </p:blipFill>
        <p:spPr>
          <a:xfrm>
            <a:off x="3317488" y="188640"/>
            <a:ext cx="5794573" cy="34397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E9B7BA-3B72-F52E-92F5-E8E255AF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30243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E3E30C-4411-52F7-F913-0F401C86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07321"/>
            <a:ext cx="6238875" cy="20859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ACD16B5-7C42-DFAD-C2CD-84FF758D184B}"/>
              </a:ext>
            </a:extLst>
          </p:cNvPr>
          <p:cNvSpPr/>
          <p:nvPr/>
        </p:nvSpPr>
        <p:spPr>
          <a:xfrm>
            <a:off x="1331640" y="764704"/>
            <a:ext cx="72008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97F789-F12A-AFD7-98BC-FC22071B9423}"/>
              </a:ext>
            </a:extLst>
          </p:cNvPr>
          <p:cNvSpPr/>
          <p:nvPr/>
        </p:nvSpPr>
        <p:spPr>
          <a:xfrm>
            <a:off x="2123728" y="764704"/>
            <a:ext cx="720080" cy="57606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DF1C13-0B03-BB0A-194D-25C1DC9D07F3}"/>
              </a:ext>
            </a:extLst>
          </p:cNvPr>
          <p:cNvSpPr/>
          <p:nvPr/>
        </p:nvSpPr>
        <p:spPr>
          <a:xfrm>
            <a:off x="2915816" y="764704"/>
            <a:ext cx="720080" cy="57606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A4443BE-021B-1D01-960F-387725184FEE}"/>
              </a:ext>
            </a:extLst>
          </p:cNvPr>
          <p:cNvSpPr/>
          <p:nvPr/>
        </p:nvSpPr>
        <p:spPr>
          <a:xfrm>
            <a:off x="3847311" y="764704"/>
            <a:ext cx="720080" cy="576064"/>
          </a:xfrm>
          <a:prstGeom prst="ellips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F081B7-8695-5118-F6A6-A7D530C822C7}"/>
              </a:ext>
            </a:extLst>
          </p:cNvPr>
          <p:cNvSpPr/>
          <p:nvPr/>
        </p:nvSpPr>
        <p:spPr>
          <a:xfrm>
            <a:off x="4713602" y="764704"/>
            <a:ext cx="720080" cy="57606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960092-2B37-3941-261F-8E30911C77D2}"/>
              </a:ext>
            </a:extLst>
          </p:cNvPr>
          <p:cNvSpPr/>
          <p:nvPr/>
        </p:nvSpPr>
        <p:spPr>
          <a:xfrm>
            <a:off x="5579893" y="764704"/>
            <a:ext cx="720080" cy="5760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7B69C25-66BE-3F1F-2DFA-1CC8F27B3E83}"/>
              </a:ext>
            </a:extLst>
          </p:cNvPr>
          <p:cNvSpPr/>
          <p:nvPr/>
        </p:nvSpPr>
        <p:spPr>
          <a:xfrm>
            <a:off x="6495546" y="747301"/>
            <a:ext cx="720080" cy="576064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CAC2C55-FC0B-7032-693B-3C05C92242E4}"/>
              </a:ext>
            </a:extLst>
          </p:cNvPr>
          <p:cNvSpPr/>
          <p:nvPr/>
        </p:nvSpPr>
        <p:spPr>
          <a:xfrm>
            <a:off x="7411199" y="764704"/>
            <a:ext cx="720080" cy="648072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57A78E-29F2-B5E2-AFAE-37C997BC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56984" cy="603368"/>
          </a:xfrm>
          <a:prstGeom prst="rect">
            <a:avLst/>
          </a:prstGeom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868FC79-AABC-506A-88BA-D195BD2BD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32344"/>
              </p:ext>
            </p:extLst>
          </p:nvPr>
        </p:nvGraphicFramePr>
        <p:xfrm>
          <a:off x="179512" y="1008032"/>
          <a:ext cx="8856991" cy="382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98819702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3400334"/>
                    </a:ext>
                  </a:extLst>
                </a:gridCol>
                <a:gridCol w="742510">
                  <a:extLst>
                    <a:ext uri="{9D8B030D-6E8A-4147-A177-3AD203B41FA5}">
                      <a16:colId xmlns:a16="http://schemas.microsoft.com/office/drawing/2014/main" val="2332997723"/>
                    </a:ext>
                  </a:extLst>
                </a:gridCol>
                <a:gridCol w="841666">
                  <a:extLst>
                    <a:ext uri="{9D8B030D-6E8A-4147-A177-3AD203B41FA5}">
                      <a16:colId xmlns:a16="http://schemas.microsoft.com/office/drawing/2014/main" val="1355105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96859103"/>
                    </a:ext>
                  </a:extLst>
                </a:gridCol>
                <a:gridCol w="907775">
                  <a:extLst>
                    <a:ext uri="{9D8B030D-6E8A-4147-A177-3AD203B41FA5}">
                      <a16:colId xmlns:a16="http://schemas.microsoft.com/office/drawing/2014/main" val="1063971161"/>
                    </a:ext>
                  </a:extLst>
                </a:gridCol>
                <a:gridCol w="892425">
                  <a:extLst>
                    <a:ext uri="{9D8B030D-6E8A-4147-A177-3AD203B41FA5}">
                      <a16:colId xmlns:a16="http://schemas.microsoft.com/office/drawing/2014/main" val="2227447900"/>
                    </a:ext>
                  </a:extLst>
                </a:gridCol>
                <a:gridCol w="820897">
                  <a:extLst>
                    <a:ext uri="{9D8B030D-6E8A-4147-A177-3AD203B41FA5}">
                      <a16:colId xmlns:a16="http://schemas.microsoft.com/office/drawing/2014/main" val="934374877"/>
                    </a:ext>
                  </a:extLst>
                </a:gridCol>
                <a:gridCol w="907295">
                  <a:extLst>
                    <a:ext uri="{9D8B030D-6E8A-4147-A177-3AD203B41FA5}">
                      <a16:colId xmlns:a16="http://schemas.microsoft.com/office/drawing/2014/main" val="3348567490"/>
                    </a:ext>
                  </a:extLst>
                </a:gridCol>
                <a:gridCol w="864103">
                  <a:extLst>
                    <a:ext uri="{9D8B030D-6E8A-4147-A177-3AD203B41FA5}">
                      <a16:colId xmlns:a16="http://schemas.microsoft.com/office/drawing/2014/main" val="153705125"/>
                    </a:ext>
                  </a:extLst>
                </a:gridCol>
              </a:tblGrid>
              <a:tr h="7647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45424"/>
                  </a:ext>
                </a:extLst>
              </a:tr>
              <a:tr h="7647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66387"/>
                  </a:ext>
                </a:extLst>
              </a:tr>
              <a:tr h="7647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35529"/>
                  </a:ext>
                </a:extLst>
              </a:tr>
              <a:tr h="7647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06391"/>
                  </a:ext>
                </a:extLst>
              </a:tr>
              <a:tr h="7647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1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52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41E09EDE-4FDC-638E-B1DB-5B462587F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5ECD32-0CBE-5988-F3AD-C893EBBCE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143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A15E0-7CE8-7D18-3B4F-B92263A2C132}"/>
              </a:ext>
            </a:extLst>
          </p:cNvPr>
          <p:cNvSpPr txBox="1"/>
          <p:nvPr/>
        </p:nvSpPr>
        <p:spPr>
          <a:xfrm>
            <a:off x="1500188" y="1143000"/>
            <a:ext cx="612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B3075-A32E-5163-3C88-ED0075C1B175}"/>
              </a:ext>
            </a:extLst>
          </p:cNvPr>
          <p:cNvSpPr txBox="1"/>
          <p:nvPr/>
        </p:nvSpPr>
        <p:spPr>
          <a:xfrm>
            <a:off x="3000375" y="2143125"/>
            <a:ext cx="16097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E72B8-CE2D-3490-59B6-B38B7A2BCF9B}"/>
              </a:ext>
            </a:extLst>
          </p:cNvPr>
          <p:cNvSpPr txBox="1"/>
          <p:nvPr/>
        </p:nvSpPr>
        <p:spPr>
          <a:xfrm>
            <a:off x="5500688" y="1357313"/>
            <a:ext cx="2343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brown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3F20F-F6CB-BD58-87BB-01B9C8DDED91}"/>
              </a:ext>
            </a:extLst>
          </p:cNvPr>
          <p:cNvSpPr txBox="1"/>
          <p:nvPr/>
        </p:nvSpPr>
        <p:spPr>
          <a:xfrm>
            <a:off x="5072063" y="4286250"/>
            <a:ext cx="28590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leather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D8A0D-25D4-2054-1102-8B088330EB48}"/>
              </a:ext>
            </a:extLst>
          </p:cNvPr>
          <p:cNvSpPr txBox="1"/>
          <p:nvPr/>
        </p:nvSpPr>
        <p:spPr>
          <a:xfrm>
            <a:off x="2357438" y="4572000"/>
            <a:ext cx="17748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coat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5" name="Image 1">
            <a:extLst>
              <a:ext uri="{FF2B5EF4-FFF2-40B4-BE49-F238E27FC236}">
                <a16:creationId xmlns:a16="http://schemas.microsoft.com/office/drawing/2014/main" id="{A465FF54-5398-4953-4AF7-70756545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92075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39 0.00509 C 0.03906 -0.02407 0.07969 -0.05301 0.12274 -0.06805 C 0.1658 -0.0831 0.21927 -0.07639 0.2566 -0.08542 C 0.29392 -0.09444 0.3184 -0.12037 0.34705 -0.12176 C 0.37552 -0.12315 0.38194 -0.11435 0.4276 -0.09398 C 0.47326 -0.07361 0.58507 -0.0618 0.62118 0.0007 C 0.65729 0.0632 0.66128 0.22083 0.64375 0.28032 C 0.62621 0.33982 0.56944 0.29421 0.51632 0.35764 C 0.46319 0.42107 0.32795 0.60972 0.32448 0.66088 C 0.32101 0.71204 0.44965 0.68565 0.49531 0.66528 C 0.54097 0.64491 0.59705 0.58426 0.59861 0.53843 C 0.60017 0.49259 0.56233 0.4206 0.50503 0.39005 C 0.44774 0.35949 0.31875 0.35486 0.25503 0.35556 C 0.19132 0.35625 0.18194 0.40278 0.12274 0.39421 C 0.06354 0.38565 -0.05521 0.33681 -0.09983 0.30394 C -0.14444 0.27107 -0.1375 0.21412 -0.14497 0.1963 " pathEditMode="relative" rAng="0" ptsTypes="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278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16 -0.04051 C 0.05573 -0.02314 0.08246 -0.00532 0.11215 -0.01064 C 0.14184 -0.01574 0.1934 -0.02569 0.20729 -0.07291 C 0.221 -0.1199 0.23316 -0.26088 0.19513 -0.29421 C 0.15711 -0.32754 0.02413 -0.31319 -0.02049 -0.27268 C -0.06528 -0.23217 -0.07431 -0.12523 -0.07327 -0.05138 C -0.0724 0.02246 -0.03264 0.12223 -0.01459 0.17014 C 0.00347 0.21806 0.0309 0.19954 0.03507 0.23681 C 0.03941 0.27408 0.03316 0.37686 0.01111 0.39375 C -0.01094 0.41112 -0.06737 0.34445 -0.09757 0.34005 C -0.12778 0.33565 -0.16771 0.34514 -0.16997 0.36806 C -0.17223 0.39098 -0.14011 0.4632 -0.11112 0.47755 C -0.0823 0.49213 -0.00625 0.48102 0.00347 0.45625 C 0.01319 0.43125 -0.0257 0.37639 -0.05226 0.3294 C -0.07865 0.28241 -0.12674 0.21922 -0.15487 0.17454 C -0.18299 0.12987 -0.21025 0.0794 -0.22118 0.06042 " pathEditMode="relative" rAng="0" ptsTypes="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25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7.40741E-7 C 0.04166 -0.0213 0.0835 -0.04259 0.07899 -0.06204 C 0.07448 -0.08148 0.0276 -0.12245 -0.02743 -0.11597 C -0.08247 -0.10949 -0.20226 -0.05648 -0.25174 -0.02361 C -0.30122 0.00972 -0.28403 0.09352 -0.32431 0.08195 C -0.36459 0.07014 -0.44705 -0.05787 -0.49358 -0.09444 C -0.54011 -0.13102 -0.57327 -0.16551 -0.6033 -0.1375 C -0.63334 -0.10949 -0.71302 0.02708 -0.67431 0.07338 C -0.63559 0.11968 -0.43663 0.12616 -0.37101 0.14005 C -0.30538 0.15347 -0.30469 0.1456 -0.28073 0.15486 C -0.25677 0.16435 -0.26216 0.13634 -0.22743 0.1956 C -0.19271 0.25532 -0.06788 0.42894 -0.07275 0.51181 C -0.07761 0.59491 -0.21597 0.68542 -0.2566 0.69236 C -0.29722 0.69954 -0.325 0.58588 -0.31615 0.55486 C -0.30729 0.52407 -0.22066 0.54074 -0.2033 0.50764 C -0.18594 0.47407 -0.20122 0.4081 -0.21146 0.35509 C -0.22188 0.30208 -0.25573 0.21667 -0.26459 0.18912 " pathEditMode="relative" rAng="0" ptsTypes="AAA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27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1 -0.01504 C -0.0375 0.04815 -0.07205 0.11135 -0.12518 0.15533 C -0.17847 0.19862 -0.27101 0.23056 -0.32188 0.24676 C -0.37275 0.26343 -0.39636 0.25394 -0.43004 0.25209 C -0.46372 0.25024 -0.49653 0.23542 -0.52361 0.23612 C -0.5507 0.23612 -0.61788 0.27338 -0.59288 0.25857 C -0.56788 0.24329 -0.40104 0.18936 -0.37379 0.14607 C -0.34618 0.10348 -0.39271 0.00695 -0.42847 -0.00023 C -0.46441 -0.00601 -0.55261 0.12477 -0.58976 0.10764 C -0.62691 0.09005 -0.65104 -0.01875 -0.65104 -0.10301 C -0.65104 -0.18703 -0.61094 -0.325 -0.58976 -0.39745 C -0.56858 -0.47037 -0.57292 -0.50138 -0.52361 -0.53726 C -0.47431 -0.57314 -0.35903 -0.59606 -0.29445 -0.6125 C -0.22986 -0.62916 -0.20799 -0.63217 -0.13646 -0.63611 C -0.06528 -0.64004 0.08177 -0.66111 0.13281 -0.63611 C 0.18385 -0.61111 0.22899 -0.51296 0.16996 -0.48564 C 0.11094 -0.45856 -0.13993 -0.50902 -0.22188 -0.47338 C -0.30382 -0.43657 -0.33507 -0.29236 -0.32188 -0.26851 C -0.30868 -0.24513 -0.20365 -0.34097 -0.14288 -0.33171 C -0.08212 -0.32106 -0.01979 -0.26574 0.04253 -0.21041 " pathEditMode="relative" rAng="0" ptsTypes="AAAAAAA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13" y="-178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673 -0.04653 C -0.14496 -0.05301 -0.21284 -0.05926 -0.21006 -0.09398 C -0.20729 -0.1287 -0.12361 -0.22963 -0.05972 -0.25555 C 0.004 -0.28125 0.1125 -0.22477 0.17309 -0.2493 C 0.23369 -0.27361 0.26771 -0.35486 0.3033 -0.40255 C 0.33872 -0.45 0.43282 -0.53287 0.38612 -0.53472 C 0.33941 -0.53657 0.13733 -0.43657 0.02292 -0.41273 C -0.09166 -0.38889 -0.27743 -0.35093 -0.30034 -0.3919 C -0.32326 -0.43287 -0.20173 -0.61505 -0.1151 -0.65903 C -0.02829 -0.70278 0.15313 -0.68727 0.22066 -0.65463 C 0.28803 -0.62222 0.28994 -0.5375 0.28959 -0.46435 C 0.28924 -0.3912 0.24167 -0.28079 0.21893 -0.2162 C 0.19619 -0.15162 0.13681 -0.11898 0.15313 -0.07755 C 0.16945 -0.03611 0.28976 0.01389 0.31719 0.03218 " pathEditMode="relative" rAng="0" ptsTypes="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99BADD-F043-C271-EC5A-B00B0C8AC4D9}"/>
              </a:ext>
            </a:extLst>
          </p:cNvPr>
          <p:cNvSpPr txBox="1"/>
          <p:nvPr/>
        </p:nvSpPr>
        <p:spPr>
          <a:xfrm>
            <a:off x="3725862" y="1897063"/>
            <a:ext cx="36353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pair of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E2E04-DB94-BD68-9EAA-499A7C75E6D5}"/>
              </a:ext>
            </a:extLst>
          </p:cNvPr>
          <p:cNvSpPr txBox="1"/>
          <p:nvPr/>
        </p:nvSpPr>
        <p:spPr>
          <a:xfrm>
            <a:off x="5292080" y="2591594"/>
            <a:ext cx="37068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expensive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3D1B4-8D15-1F85-0EC0-329A22072011}"/>
              </a:ext>
            </a:extLst>
          </p:cNvPr>
          <p:cNvSpPr txBox="1"/>
          <p:nvPr/>
        </p:nvSpPr>
        <p:spPr>
          <a:xfrm>
            <a:off x="7067183" y="533798"/>
            <a:ext cx="209073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black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B4D63-E0D9-0EBE-CC70-3114B1A0B675}"/>
              </a:ext>
            </a:extLst>
          </p:cNvPr>
          <p:cNvSpPr txBox="1"/>
          <p:nvPr/>
        </p:nvSpPr>
        <p:spPr>
          <a:xfrm>
            <a:off x="1357313" y="5286375"/>
            <a:ext cx="22828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denim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54A61-A971-5856-A5FA-4F7524970FD1}"/>
              </a:ext>
            </a:extLst>
          </p:cNvPr>
          <p:cNvSpPr txBox="1"/>
          <p:nvPr/>
        </p:nvSpPr>
        <p:spPr>
          <a:xfrm>
            <a:off x="1643063" y="3643313"/>
            <a:ext cx="32718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trousers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53" name="Image 2">
            <a:extLst>
              <a:ext uri="{FF2B5EF4-FFF2-40B4-BE49-F238E27FC236}">
                <a16:creationId xmlns:a16="http://schemas.microsoft.com/office/drawing/2014/main" id="{12230A6C-ED62-D140-6E89-6CE0BFBB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607594"/>
            <a:ext cx="29527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06 -0.08541 C 0.02813 -0.09953 0.07465 -0.11342 0.13194 -0.12199 C 0.18906 -0.13055 0.3092 -0.16574 0.32552 -0.13703 C 0.34184 -0.10833 0.28142 -0.02222 0.23038 0.05024 C 0.17917 0.12269 0.00382 0.23843 0.01892 0.29746 C 0.03403 0.35649 0.26233 0.41621 0.32066 0.40487 C 0.37899 0.39352 0.41094 0.29561 0.3691 0.22871 C 0.32726 0.16181 0.18906 0.03727 0.0691 0.00278 C -0.05104 -0.03171 -0.27691 0.05672 -0.35191 0.02223 C -0.42691 -0.01226 -0.37604 -0.16597 -0.3809 -0.2037 " pathEditMode="relative" rAng="0" ptsTypes="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86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1285 0.07361 C 0.36268 0.0213 0.4125 -0.03125 0.38056 -0.02083 C 0.34861 -0.01041 0.21719 0.09051 0.12084 0.13611 C 0.02483 0.18172 -0.14201 0.2963 -0.19687 0.25232 C -0.25173 0.20834 -0.27777 -0.04606 -0.20816 -0.12847 C -0.13854 -0.21088 0.18507 -0.30509 0.22101 -0.24236 C 0.25677 -0.17963 0.07032 0.12431 0.00799 0.24792 C -0.05434 0.3713 -0.11198 0.55463 -0.15329 0.49954 C -0.19461 0.44445 -0.22586 0.01389 -0.24045 -0.08333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49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1.85185E-6 C 0.03351 0.08519 0.06684 0.17037 0.08247 0.26227 C 0.09792 0.35463 0.10591 0.47292 0.09375 0.55278 C 0.08125 0.63241 0.0375 0.73912 0.00816 0.74167 C -0.02135 0.74445 -0.08316 0.61921 -0.08229 0.56991 C -0.08159 0.52037 0.03768 0.44931 0.01459 0.44514 C -0.00868 0.44097 -0.16597 0.50162 -0.22118 0.54398 C -0.27569 0.58681 -0.26632 0.67084 -0.31441 0.70116 C -0.3625 0.73125 -0.45642 0.72917 -0.50972 0.72685 C -0.56284 0.72408 -0.59809 0.74005 -0.63385 0.68611 C -0.66996 0.63195 -0.74965 0.43634 -0.72569 0.40232 C -0.70191 0.36829 -0.54757 0.49167 -0.49027 0.48171 C -0.43281 0.47176 -0.41771 0.41111 -0.38073 0.3419 C -0.3434 0.27246 -0.28663 0.1125 -0.26771 0.06667 " pathEditMode="relative" rAng="0" ptsTypes="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3708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198 0.04629 C 0.05035 0.05185 0.03872 0.05717 0.04271 0.04444 C 0.04671 0.03171 0.0566 -0.00857 0.08612 -0.03079 C 0.11563 -0.05301 0.17171 -0.10857 0.22014 -0.08889 C 0.26858 -0.06922 0.33143 0.05301 0.37657 0.08703 C 0.42171 0.12106 0.45851 0.1074 0.49098 0.11528 C 0.52327 0.12268 0.53889 0.13611 0.56997 0.13495 C 0.60139 0.13287 0.6566 0.12708 0.67813 0.10671 C 0.69966 0.08634 0.72709 0.04028 0.69914 0.01203 C 0.67118 -0.01621 0.57379 -0.04792 0.51042 -0.0632 C 0.44705 -0.07847 0.33125 -0.05764 0.31841 -0.08033 C 0.30556 -0.10301 0.38872 -0.1926 0.43299 -0.19861 C 0.47726 -0.20463 0.54705 -0.09329 0.58438 -0.1169 C 0.62188 -0.14051 0.65625 -0.27385 0.65712 -0.34051 C 0.65799 -0.40718 0.6007 -0.4875 0.58924 -0.5169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-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4.07407E-6 C -0.04931 0.07732 -0.09879 0.15463 -0.13229 0.17639 C -0.16563 0.19815 -0.20816 0.14098 -0.19983 0.13125 C -0.1915 0.12153 -0.12865 0.09931 -0.08212 0.11829 C -0.03559 0.13727 0.0342 0.21829 0.07899 0.24514 C 0.12378 0.27199 0.15173 0.32431 0.18559 0.27963 C 0.21927 0.23496 0.23298 0.02755 0.28229 -0.02361 C 0.33125 -0.07476 0.42309 -0.04838 0.47916 -0.02801 C 0.53507 -0.00763 0.62673 0.06227 0.61788 0.09885 C 0.60902 0.13542 0.43715 0.23218 0.42587 0.19144 C 0.41458 0.1507 0.52951 -0.09004 0.55017 -0.14629 " pathEditMode="relative" rAng="0" ptsTypes="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4CB111-4069-BCA1-90E9-22149EA7A9FD}"/>
              </a:ext>
            </a:extLst>
          </p:cNvPr>
          <p:cNvSpPr txBox="1"/>
          <p:nvPr/>
        </p:nvSpPr>
        <p:spPr>
          <a:xfrm>
            <a:off x="7715250" y="1214438"/>
            <a:ext cx="612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75CA5-772F-71D6-5A9B-27D816F52B52}"/>
              </a:ext>
            </a:extLst>
          </p:cNvPr>
          <p:cNvSpPr txBox="1"/>
          <p:nvPr/>
        </p:nvSpPr>
        <p:spPr>
          <a:xfrm>
            <a:off x="3286125" y="3500438"/>
            <a:ext cx="22367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lovely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3100E-F155-F14A-CBCB-56AC1F60F134}"/>
              </a:ext>
            </a:extLst>
          </p:cNvPr>
          <p:cNvSpPr txBox="1"/>
          <p:nvPr/>
        </p:nvSpPr>
        <p:spPr>
          <a:xfrm>
            <a:off x="4500563" y="1785938"/>
            <a:ext cx="21875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dress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6D708-335C-3F2A-C954-2E359FB2EC56}"/>
              </a:ext>
            </a:extLst>
          </p:cNvPr>
          <p:cNvSpPr txBox="1"/>
          <p:nvPr/>
        </p:nvSpPr>
        <p:spPr>
          <a:xfrm>
            <a:off x="1714500" y="1000125"/>
            <a:ext cx="21621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white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0180A-063D-11A1-952E-53C98493BFF4}"/>
              </a:ext>
            </a:extLst>
          </p:cNvPr>
          <p:cNvSpPr txBox="1"/>
          <p:nvPr/>
        </p:nvSpPr>
        <p:spPr>
          <a:xfrm>
            <a:off x="1857375" y="5143500"/>
            <a:ext cx="14017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silk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5" name="Picture 10" descr="The Top 10 Windy Day Wardrobe Malfunctions – DressWeights by DressStrong">
            <a:extLst>
              <a:ext uri="{FF2B5EF4-FFF2-40B4-BE49-F238E27FC236}">
                <a16:creationId xmlns:a16="http://schemas.microsoft.com/office/drawing/2014/main" id="{5AAF8F65-0BFB-B7BC-BBAB-DD8537408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284538"/>
            <a:ext cx="25352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132 -0.00324 L -0.04132 -0.00324 C -0.11163 -0.0588 -0.08247 -0.03843 -0.12726 -0.06829 C -0.129 -0.06945 -0.13073 -0.07037 -0.13247 -0.07176 C -0.13455 -0.07338 -0.13663 -0.07547 -0.13889 -0.07685 C -0.14132 -0.07824 -0.1441 -0.07871 -0.14653 -0.08033 C -0.15729 -0.08681 -0.14896 -0.08334 -0.15677 -0.08889 C -0.16354 -0.09352 -0.17032 -0.09838 -0.17726 -0.10255 C -0.17934 -0.10371 -0.1816 -0.10371 -0.18368 -0.10417 C -0.19202 -0.10625 -0.20122 -0.10764 -0.20938 -0.10926 C -0.21528 -0.11042 -0.22136 -0.11111 -0.22726 -0.11273 C -0.22952 -0.1132 -0.2316 -0.11412 -0.23368 -0.11435 C -0.23837 -0.11528 -0.24306 -0.11551 -0.24775 -0.11621 C -0.25851 -0.11783 -0.25209 -0.11736 -0.26059 -0.11945 C -0.26684 -0.1213 -0.27223 -0.12199 -0.27865 -0.12292 C -0.27986 -0.12361 -0.28108 -0.12431 -0.28247 -0.12477 C -0.28924 -0.12662 -0.30295 -0.12986 -0.30295 -0.12986 C -0.30851 -0.13264 -0.31407 -0.13565 -0.31962 -0.13843 C -0.32257 -0.13982 -0.3257 -0.14028 -0.32865 -0.14167 C -0.3316 -0.14329 -0.33438 -0.14584 -0.3375 -0.14699 C -0.34966 -0.15093 -0.35816 -0.15162 -0.36962 -0.15371 L -0.37865 -0.15533 C -0.38663 -0.15486 -0.39479 -0.15463 -0.40295 -0.15371 C -0.40469 -0.15347 -0.40643 -0.15255 -0.40816 -0.15209 C -0.41025 -0.15139 -0.41233 -0.15093 -0.41441 -0.15023 C -0.42136 -0.14838 -0.41823 -0.14861 -0.42604 -0.14699 C -0.44566 -0.1426 -0.44028 -0.14375 -0.46059 -0.14167 C -0.46615 -0.14074 -0.47188 -0.13982 -0.47726 -0.13843 C -0.48247 -0.13704 -0.4875 -0.13472 -0.49271 -0.13334 C -0.49913 -0.13125 -0.50556 -0.12986 -0.51198 -0.12801 C -0.51545 -0.12709 -0.51875 -0.12547 -0.52223 -0.12477 C -0.53802 -0.12153 -0.54983 -0.12084 -0.5658 -0.11945 C -0.57431 -0.12014 -0.58282 -0.12014 -0.5915 -0.1213 C -0.59653 -0.12199 -0.60174 -0.12338 -0.60677 -0.12477 C -0.60903 -0.12523 -0.61111 -0.12616 -0.6132 -0.12639 C -0.62257 -0.12778 -0.63212 -0.12847 -0.6415 -0.12986 C -0.65035 -0.13125 -0.6632 -0.13449 -0.67223 -0.13658 L -0.69532 -0.13334 C -0.69827 -0.13264 -0.70139 -0.13241 -0.70417 -0.13148 C -0.70521 -0.13125 -0.7125 -0.12685 -0.71441 -0.12639 C -0.71823 -0.12547 -0.72223 -0.12523 -0.72604 -0.12477 C -0.75504 -0.11181 -0.71285 -0.12986 -0.7415 -0.11945 C -0.74358 -0.11875 -0.74566 -0.11713 -0.74775 -0.11621 C -0.75122 -0.11482 -0.75469 -0.11412 -0.75816 -0.11273 L -0.76702 -0.10926 C -0.76841 -0.1088 -0.76962 -0.10787 -0.77084 -0.10764 C -0.77639 -0.10672 -0.78195 -0.10648 -0.7875 -0.10579 C -0.7882 -0.10579 -0.79792 -0.10324 -0.79913 -0.10255 C -0.80382 -0.09931 -0.80764 -0.09236 -0.81059 -0.08704 C -0.81163 -0.08542 -0.81216 -0.08334 -0.8132 -0.08195 C -0.81424 -0.08056 -0.8158 -0.07963 -0.81702 -0.07847 C -0.81788 -0.07685 -0.81858 -0.075 -0.81962 -0.07338 C -0.82309 -0.06783 -0.82361 -0.06945 -0.82604 -0.0632 C -0.82709 -0.06042 -0.82778 -0.05741 -0.82865 -0.05463 C -0.82986 -0.03843 -0.82709 -0.04283 -0.83108 -0.0375 L -0.81198 -0.02222 " pathEditMode="relative" ptsTypes="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95 -0.0375 L 0.00295 -0.0375 C -0.00226 -0.04329 -0.0066 -0.05069 -0.0125 -0.05463 C -0.01511 -0.05648 -0.01771 -0.05787 -0.02014 -0.05972 C -0.02743 -0.06551 -0.0375 -0.07662 -0.04323 -0.08194 C -0.04827 -0.0868 -0.05347 -0.0912 -0.05868 -0.09583 C -0.06111 -0.09792 -0.06407 -0.09977 -0.06632 -0.10255 C -0.07361 -0.11227 -0.07917 -0.12477 -0.08802 -0.13171 C -0.09115 -0.1338 -0.09427 -0.13588 -0.09705 -0.13843 C -0.10278 -0.14329 -0.10834 -0.14838 -0.11372 -0.15393 C -0.11545 -0.15555 -0.11702 -0.15741 -0.11893 -0.15903 C -0.12101 -0.16088 -0.12309 -0.16227 -0.12518 -0.16412 C -0.13351 -0.18055 -0.11927 -0.15324 -0.1342 -0.17616 C -0.13542 -0.17801 -0.13577 -0.18079 -0.13681 -0.18287 C -0.13785 -0.18495 -0.13941 -0.18611 -0.14063 -0.18796 C -0.14445 -0.19398 -0.15209 -0.21018 -0.15347 -0.21366 C -0.15469 -0.2169 -0.15521 -0.22037 -0.15608 -0.22384 C -0.15695 -0.22731 -0.15799 -0.23055 -0.15851 -0.23426 L -0.16111 -0.24792 C -0.16198 -0.26273 -0.16146 -0.27199 -0.16493 -0.28542 C -0.16597 -0.28912 -0.16771 -0.29213 -0.16875 -0.2956 C -0.16997 -0.29954 -0.17049 -0.3037 -0.17136 -0.30764 C -0.1717 -0.30926 -0.17205 -0.31134 -0.17275 -0.31273 C -0.17986 -0.3287 -0.17014 -0.30069 -0.17778 -0.3213 C -0.18351 -0.33657 -0.17222 -0.31227 -0.1816 -0.33495 C -0.18264 -0.3375 -0.1842 -0.33958 -0.18542 -0.3419 C -0.18629 -0.35255 -0.18663 -0.36227 -0.18802 -0.37268 C -0.18941 -0.38264 -0.18924 -0.37639 -0.18924 -0.38102 L -0.18924 -0.38102 " pathEditMode="relative" ptsTypes="AAAAAAAAAAAAAAA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792 0.02291 L 0.04792 0.02291 C 0.04618 0.02801 0.04444 0.0331 0.04288 0.03819 C 0.03802 0.05347 0.04271 0.04028 0.03767 0.05347 C 0.03733 0.05578 0.03611 0.06319 0.03507 0.06551 C 0.03403 0.06852 0.03246 0.07106 0.03125 0.07407 C 0.03073 0.07569 0.03055 0.07754 0.03003 0.07916 C 0.02934 0.08148 0.02847 0.08379 0.02743 0.08611 C 0.02621 0.08889 0.02465 0.09166 0.02361 0.09467 C 0.02049 0.10301 0.01458 0.12014 0.01458 0.12014 C 0.01128 0.13773 0.0158 0.11597 0.01076 0.13403 C 0.00937 0.13889 0.00868 0.14838 0.00833 0.15278 C 0.01007 0.17778 0.00937 0.18379 0.01337 0.20393 C 0.01406 0.2074 0.01458 0.21111 0.01597 0.21435 C 0.01753 0.21805 0.02049 0.22083 0.0224 0.22453 C 0.03889 0.25625 0.01094 0.2081 0.02882 0.23657 C 0.02969 0.23796 0.03021 0.24028 0.03125 0.24166 C 0.03281 0.24328 0.0349 0.24375 0.03646 0.24514 C 0.03958 0.24768 0.04253 0.25046 0.04549 0.25347 C 0.04896 0.2574 0.04896 0.25972 0.05312 0.26203 C 0.05469 0.26296 0.0566 0.26319 0.05816 0.26389 C 0.06042 0.26481 0.0625 0.2662 0.06458 0.26736 C 0.06892 0.26666 0.07326 0.26713 0.07743 0.26551 C 0.08038 0.26435 0.08299 0.26157 0.08507 0.25879 C 0.08663 0.25648 0.08819 0.24977 0.08906 0.24676 C 0.08854 0.24282 0.08854 0.23865 0.08767 0.23472 C 0.08715 0.2324 0.08611 0.23009 0.08507 0.22801 C 0.08316 0.22338 0.08333 0.22384 0.08125 0.22106 L 0.08125 0.22106 " pathEditMode="relative" ptsTypes="AAAAAAAAAAAA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6 -0.01203 L -0.0066 -0.01203 C -0.01094 -0.01504 -0.01511 -0.01828 -0.01945 -0.0206 C -0.02101 -0.02152 -0.02292 -0.02176 -0.02466 -0.02245 C -0.04375 -0.03032 -0.02934 -0.02453 -0.04254 -0.03101 C -0.04514 -0.03217 -0.04775 -0.03287 -0.05018 -0.03449 C -0.05243 -0.03564 -0.05452 -0.03796 -0.0566 -0.03958 C -0.05781 -0.04027 -0.05938 -0.04051 -0.06059 -0.0412 C -0.0632 -0.04305 -0.06927 -0.04976 -0.07084 -0.05138 C -0.07327 -0.05717 -0.07952 -0.07037 -0.07969 -0.07708 C -0.08038 -0.09305 -0.08038 -0.10926 -0.07847 -0.125 C -0.07778 -0.13125 -0.07413 -0.13634 -0.07205 -0.14213 C -0.07101 -0.1449 -0.07049 -0.14791 -0.06945 -0.15069 C -0.06858 -0.15324 -0.06389 -0.16111 -0.06302 -0.16273 C -0.0599 -0.17546 -0.06424 -0.15972 -0.0592 -0.17291 C -0.05868 -0.17453 -0.05868 -0.17662 -0.05799 -0.17801 C -0.05695 -0.18009 -0.05521 -0.18125 -0.05417 -0.1831 C -0.05313 -0.18472 -0.05243 -0.1868 -0.05156 -0.18842 C -0.0507 -0.18958 -0.04983 -0.19074 -0.04896 -0.19166 C -0.04601 -0.19513 -0.04306 -0.19884 -0.03993 -0.20208 C -0.025 -0.21782 -0.03038 -0.21481 -0.02084 -0.21898 C -0.01216 -0.21689 -0.00347 -0.21574 0.00486 -0.21226 C 0.00659 -0.21157 0.00729 -0.20856 0.00868 -0.20717 C 0.00989 -0.20578 0.01128 -0.20486 0.01267 -0.2037 C 0.01389 -0.20138 0.01458 -0.19814 0.01649 -0.19676 C 0.01944 -0.19467 0.02326 -0.19444 0.02673 -0.19351 C 0.03177 -0.19213 0.03698 -0.19166 0.04201 -0.19004 C 0.04375 -0.18935 0.04548 -0.18865 0.04722 -0.18842 C 0.05278 -0.1875 0.05833 -0.18703 0.06389 -0.18657 C 0.07291 -0.18588 0.08177 -0.18541 0.0908 -0.18495 C 0.09201 -0.18379 0.09323 -0.1824 0.09462 -0.18148 C 0.09583 -0.18055 0.09722 -0.18032 0.09844 -0.17986 C 0.10156 -0.17847 0.10451 -0.17754 0.10746 -0.17638 C 0.10868 -0.17407 0.11094 -0.17222 0.11128 -0.16944 C 0.11267 -0.16064 0.11146 -0.15115 0.11267 -0.14213 C 0.11284 -0.14004 0.11389 -0.13819 0.1151 -0.13703 C 0.11753 -0.13518 0.12048 -0.13518 0.12291 -0.13356 L 0.12552 -0.13194 L 0.12552 -0.13194 " pathEditMode="relative" ptsTypes="AAAAAAAAAAAAAAAAAAAAAAAAAAAAAAAAAAA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4 0.03634 L 0.01684 0.03634 C 0.021 0.0375 0.02517 0.0382 0.02916 0.03982 C 0.03472 0.04236 0.03246 0.04421 0.03611 0.04907 C 0.03715 0.05046 0.03871 0.05139 0.0401 0.05255 C 0.04114 0.05625 0.0427 0.05972 0.04288 0.06366 C 0.04375 0.0794 0.03611 0.09491 0.03055 0.10741 C 0.02586 0.11806 0.02118 0.1287 0.01545 0.13843 C -0.00487 0.17431 -0.02657 0.20903 -0.04757 0.24445 C -0.06737 0.27801 -0.10678 0.34421 -0.11737 0.37407 C -0.14723 0.45787 -0.11303 0.36482 -0.14202 0.43611 C -0.1441 0.44144 -0.14532 0.44722 -0.1474 0.45255 C -0.14896 0.45648 -0.15139 0.45972 -0.15296 0.46343 C -0.15955 0.47986 -0.1665 0.49583 -0.17223 0.51273 C -0.17396 0.51829 -0.17535 0.52407 -0.17761 0.52917 C -0.18212 0.53935 -0.18872 0.54792 -0.19271 0.55857 C -0.19358 0.56088 -0.1941 0.56366 -0.19549 0.56574 C -0.20053 0.57454 -0.20504 0.58032 -0.21042 0.58773 C -0.21198 0.59352 -0.21441 0.59722 -0.20504 0.59676 C -0.19254 0.5963 -0.18039 0.59282 -0.16806 0.59144 C -0.15851 0.59028 -0.14879 0.59005 -0.13924 0.58958 C -0.13264 0.58704 -0.12118 0.58403 -0.11459 0.57847 C -0.11164 0.57616 -0.10886 0.57292 -0.10643 0.56945 C -0.10521 0.56782 -0.10434 0.56597 -0.10365 0.56389 C -0.10296 0.56227 -0.10278 0.56042 -0.10226 0.55857 C -0.10278 0.5507 -0.10278 0.54259 -0.10365 0.53472 C -0.10417 0.53102 -0.10348 0.52384 -0.10643 0.52384 L -0.11181 0.52384 L -0.11737 0.52384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/>
      <p:bldP spid="5" grpId="0" autoUpdateAnimBg="0"/>
      <p:bldP spid="5" grpId="1"/>
      <p:bldP spid="6" grpId="0" autoUpdateAnimBg="0"/>
      <p:bldP spid="6" grpId="1"/>
      <p:bldP spid="7" grpId="0" autoUpdateAnimBg="0"/>
      <p:bldP spid="7" grpId="1"/>
      <p:bldP spid="8" grpId="0" autoUpdateAnimBg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89C4962-C9CE-038A-BC30-C1D55C6E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1488" cy="1143000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0875533A-808C-7D1B-AC5F-4199EEF7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4300" cy="4525963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76226-9480-8B1C-773D-67D1DD6067EB}"/>
              </a:ext>
            </a:extLst>
          </p:cNvPr>
          <p:cNvSpPr txBox="1"/>
          <p:nvPr/>
        </p:nvSpPr>
        <p:spPr>
          <a:xfrm>
            <a:off x="1500188" y="785813"/>
            <a:ext cx="10144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0831D-FA6A-15C8-BDBE-9022F3629A19}"/>
              </a:ext>
            </a:extLst>
          </p:cNvPr>
          <p:cNvSpPr txBox="1"/>
          <p:nvPr/>
        </p:nvSpPr>
        <p:spPr>
          <a:xfrm>
            <a:off x="6000750" y="2643188"/>
            <a:ext cx="12509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old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1D84B-172D-20E2-119A-0F0AF97BDAA2}"/>
              </a:ext>
            </a:extLst>
          </p:cNvPr>
          <p:cNvSpPr txBox="1"/>
          <p:nvPr/>
        </p:nvSpPr>
        <p:spPr>
          <a:xfrm>
            <a:off x="2571750" y="4429125"/>
            <a:ext cx="209073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black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301F1-C573-602A-053E-6641D56F43E0}"/>
              </a:ext>
            </a:extLst>
          </p:cNvPr>
          <p:cNvSpPr txBox="1"/>
          <p:nvPr/>
        </p:nvSpPr>
        <p:spPr>
          <a:xfrm>
            <a:off x="3643313" y="1714500"/>
            <a:ext cx="20288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nylon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6BA04-38AA-7E24-B65D-2EBBB5F77BEA}"/>
              </a:ext>
            </a:extLst>
          </p:cNvPr>
          <p:cNvSpPr txBox="1"/>
          <p:nvPr/>
        </p:nvSpPr>
        <p:spPr>
          <a:xfrm>
            <a:off x="5857875" y="5500688"/>
            <a:ext cx="19526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shirt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201" name="Image 1">
            <a:extLst>
              <a:ext uri="{FF2B5EF4-FFF2-40B4-BE49-F238E27FC236}">
                <a16:creationId xmlns:a16="http://schemas.microsoft.com/office/drawing/2014/main" id="{3356BF76-7531-A3AB-239A-C52ED6C6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381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4184 0.03079 -0.08351 0.06158 -0.10157 0.11181 C -0.11962 0.16204 -0.16511 0.28172 -0.10816 0.30116 C -0.05122 0.32061 0.12639 0.27894 0.24027 0.22801 C 0.35416 0.17709 0.50208 -0.05763 0.57569 -0.00416 C 0.6493 0.04931 0.70972 0.48287 0.68229 0.54838 C 0.65486 0.61389 0.43437 0.44306 0.41128 0.38936 C 0.38819 0.33565 0.55677 0.24862 0.54357 0.22593 C 0.53038 0.20325 0.38333 0.19491 0.33229 0.25371 C 0.28125 0.3125 0.29253 0.50903 0.23715 0.57848 C 0.18177 0.64792 0.05451 0.74838 0 0.67107 C -0.05452 0.59375 -0.07309 0.20556 -0.09028 0.11412 C -0.10747 0.02269 -0.10539 0.07269 -0.1033 0.12269 " pathEditMode="relative" ptsTypes="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007 -0.0287 0.12031 -0.05741 0.10642 -0.10972 C 0.09253 -0.16204 -0.01875 -0.27592 -0.08386 -0.31389 C -0.14896 -0.35185 -0.225 -0.33241 -0.28386 -0.3375 C -0.34271 -0.34259 -0.42726 -0.39653 -0.43716 -0.34398 C -0.44705 -0.29143 -0.39462 -0.14699 -0.34358 -0.02153 C -0.29254 0.10394 -0.12275 0.32546 -0.13073 0.40857 C -0.13872 0.49167 -0.30764 0.47222 -0.39202 0.47755 C -0.47639 0.48287 -0.63698 0.49607 -0.63716 0.44097 C -0.63733 0.38588 -0.42882 0.22685 -0.39358 0.1463 C -0.35834 0.06574 -0.41407 0.00394 -0.42587 -0.04305 C -0.43768 -0.09005 -0.45122 -0.11273 -0.46459 -0.13542 " pathEditMode="relative" ptsTypes="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86 0.00509 C 0.05555 0.1 0.03541 0.1949 -0.01146 0.2375 C -0.05799 0.28009 -0.17188 0.27153 -0.20486 0.26111 C -0.23785 0.25069 -0.24566 0.20231 -0.20973 0.175 C -0.17379 0.14768 -0.07205 0.08657 0.01128 0.09768 C 0.09461 0.10879 0.21128 0.23495 0.29027 0.24166 C 0.36927 0.24838 0.45659 0.18541 0.48541 0.13819 C 0.51406 0.09143 0.48975 -0.00347 0.46284 -0.04005 C 0.43593 -0.07662 0.36597 -0.09398 0.32395 -0.08079 C 0.28194 -0.0676 0.2552 0.03148 0.20972 0.03958 C 0.16406 0.04768 0.08906 0.00578 0.04982 -0.03148 C 0.01076 -0.06875 -0.01875 -0.13866 -0.02414 -0.18403 C -0.02952 -0.2294 -0.00139 -0.27431 0.01753 -0.3044 C 0.0368 -0.33449 0.07812 -0.35486 0.09027 -0.36482 " pathEditMode="relative" rAng="0" ptsTypes="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2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01 0.02385 C 0.12362 0.00093 0.1724 -0.02199 0.20087 -0.07314 C 0.22935 -0.12384 0.28316 -0.26643 0.24601 -0.28148 C 0.20886 -0.29652 0.06702 -0.16597 -0.02171 -0.16319 C -0.11042 -0.16041 -0.22987 -0.25208 -0.28629 -0.26435 C -0.34271 -0.27662 -0.34063 -0.27685 -0.36042 -0.23634 C -0.38021 -0.19583 -0.42935 -0.07754 -0.40556 -0.02129 C -0.38195 0.03496 -0.2599 0.10649 -0.21858 0.10116 C -0.17726 0.09561 -0.18125 -0.02731 -0.15712 -0.05347 C -0.13299 -0.07963 -0.10018 -0.07847 -0.07327 -0.05578 C -0.04636 -0.0331 0.02378 0.04607 0.00416 0.08195 C -0.01545 0.11783 -0.13716 0.11343 -0.19115 0.15926 C -0.24514 0.2051 -0.35678 0.31482 -0.32014 0.35718 C -0.28351 0.39954 -0.05399 0.43542 0.0283 0.4132 C 0.1106 0.39098 0.13178 0.27801 0.17344 0.22385 C 0.21511 0.16968 0.24671 0.12894 0.2783 0.08843 " pathEditMode="relative" rAng="0" ptsTypes="AAA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446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2.59259E-6 C 0.07882 -0.01875 0.15763 -0.0375 0.12083 -0.05579 C 0.08402 -0.07408 -0.15296 -0.13079 -0.22118 -0.10972 C -0.28907 -0.08866 -0.25 0.06643 -0.28716 0.07106 C -0.32431 0.07569 -0.40695 -0.03658 -0.44358 -0.08172 C -0.48039 -0.12685 -0.4757 -0.1831 -0.50834 -0.2 C -0.54063 -0.2169 -0.61858 -0.2213 -0.63872 -0.18287 C -0.65886 -0.14445 -0.61407 -0.00185 -0.62917 0.03009 C -0.64445 0.06203 -0.7257 0.06088 -0.73073 0.00856 C -0.73577 -0.04375 -0.6974 -0.2382 -0.6599 -0.2838 C -0.62205 -0.3294 -0.54757 -0.28241 -0.50487 -0.26459 C -0.46216 -0.24676 -0.44219 -0.19028 -0.40348 -0.17639 C -0.36441 -0.1625 -0.31997 -0.19352 -0.27101 -0.18056 C -0.22205 -0.1676 -0.15764 -0.09445 -0.10973 -0.09885 C -0.06181 -0.10324 -0.02292 -0.15486 0.01597 -0.20648 " pathEditMode="relative" rAng="0" ptsTypes="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52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941C68CE-615A-66C5-3F99-7C2D22E45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73F014-050C-F843-2B99-685B2E122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143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2B903-16FB-C837-0662-8E1ACFC65EBB}"/>
              </a:ext>
            </a:extLst>
          </p:cNvPr>
          <p:cNvSpPr txBox="1"/>
          <p:nvPr/>
        </p:nvSpPr>
        <p:spPr>
          <a:xfrm>
            <a:off x="1500188" y="1143000"/>
            <a:ext cx="612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4FD10-22E3-5415-BCFC-19CA7DCF92F0}"/>
              </a:ext>
            </a:extLst>
          </p:cNvPr>
          <p:cNvSpPr txBox="1"/>
          <p:nvPr/>
        </p:nvSpPr>
        <p:spPr>
          <a:xfrm>
            <a:off x="3000375" y="2143125"/>
            <a:ext cx="20066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loose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CAD66-F213-80F2-901D-630A9523BFC9}"/>
              </a:ext>
            </a:extLst>
          </p:cNvPr>
          <p:cNvSpPr txBox="1"/>
          <p:nvPr/>
        </p:nvSpPr>
        <p:spPr>
          <a:xfrm>
            <a:off x="5500688" y="1357313"/>
            <a:ext cx="16303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pink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881C7-6C14-2D71-5207-10E1026AEDB3}"/>
              </a:ext>
            </a:extLst>
          </p:cNvPr>
          <p:cNvSpPr txBox="1"/>
          <p:nvPr/>
        </p:nvSpPr>
        <p:spPr>
          <a:xfrm>
            <a:off x="5072063" y="4286250"/>
            <a:ext cx="25161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cotton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021A7-84A1-1136-DFAA-1099EB6AD2CE}"/>
              </a:ext>
            </a:extLst>
          </p:cNvPr>
          <p:cNvSpPr txBox="1"/>
          <p:nvPr/>
        </p:nvSpPr>
        <p:spPr>
          <a:xfrm>
            <a:off x="2357438" y="4572000"/>
            <a:ext cx="19240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skirt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5" name="Image 1">
            <a:extLst>
              <a:ext uri="{FF2B5EF4-FFF2-40B4-BE49-F238E27FC236}">
                <a16:creationId xmlns:a16="http://schemas.microsoft.com/office/drawing/2014/main" id="{A49FEDD7-56D2-1390-A98A-4EE106AA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405188"/>
            <a:ext cx="23415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7.40741E-7 C 0.04045 -0.02917 0.08108 -0.0581 0.12413 -0.07315 C 0.16719 -0.08819 0.22066 -0.08148 0.25799 -0.09051 C 0.29531 -0.09954 0.31979 -0.12546 0.34844 -0.12685 C 0.37691 -0.12824 0.38333 -0.11944 0.42899 -0.09907 C 0.47465 -0.0787 0.58646 -0.0669 0.62257 -0.0044 C 0.65868 0.0581 0.66267 0.21574 0.64514 0.27523 C 0.6276 0.33472 0.57083 0.28912 0.51771 0.35255 C 0.46458 0.41597 0.32934 0.60463 0.32587 0.65579 C 0.3224 0.70695 0.45104 0.68056 0.4967 0.66019 C 0.54236 0.63982 0.59844 0.57917 0.6 0.53333 C 0.60156 0.4875 0.56371 0.41551 0.50642 0.38495 C 0.44913 0.3544 0.32014 0.34977 0.25642 0.35046 C 0.19271 0.35116 0.18333 0.39769 0.12413 0.38912 C 0.06493 0.38056 -0.05382 0.33171 -0.09844 0.29884 C -0.14306 0.26597 -0.13611 0.20903 -0.14358 0.1912 " pathEditMode="relative" rAng="0" ptsTypes="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278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3507 -0.04074 C 0.16163 -0.02338 0.18837 -0.00555 0.21805 -0.01088 C 0.24774 -0.01597 0.2993 -0.02592 0.31319 -0.07314 C 0.32691 -0.12013 0.33906 -0.26111 0.30104 -0.29444 C 0.26302 -0.32777 0.13003 -0.31342 0.08541 -0.27291 C 0.04062 -0.2324 0.03159 -0.12546 0.03264 -0.05162 C 0.0335 0.02223 0.07326 0.12199 0.09132 0.16991 C 0.10937 0.21783 0.1368 0.19931 0.14097 0.23658 C 0.14531 0.27385 0.13906 0.37662 0.11701 0.39352 C 0.09496 0.41088 0.03854 0.34422 0.00833 0.33982 C -0.02188 0.33542 -0.06181 0.34491 -0.06407 0.36783 C -0.06632 0.39074 -0.0342 0.46297 -0.00521 0.47732 C 0.02361 0.4919 0.09965 0.48079 0.10937 0.45602 C 0.11909 0.43102 0.08021 0.37616 0.05364 0.32917 C 0.02725 0.28218 -0.02084 0.21899 -0.04896 0.17431 C -0.07709 0.12963 -0.10434 0.07917 -0.11528 0.06019 " pathEditMode="relative" rAng="0" ptsTypes="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25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1216 -0.00555 C 0.25382 -0.02685 0.29566 -0.04815 0.29115 -0.06759 C 0.28664 -0.08704 0.23976 -0.12801 0.18473 -0.12153 C 0.12969 -0.11505 0.00989 -0.06204 -0.03958 -0.02917 C -0.08907 0.00417 -0.07187 0.08796 -0.11216 0.07616 C -0.15244 0.06458 -0.2349 -0.06343 -0.28143 -0.1 C -0.32796 -0.13657 -0.36112 -0.17106 -0.39115 -0.14305 C -0.42119 -0.11505 -0.50087 0.02153 -0.46216 0.06782 C -0.42344 0.11412 -0.22448 0.1206 -0.15886 0.13449 C -0.09323 0.14792 -0.09253 0.14005 -0.06857 0.14931 C -0.04462 0.15857 -0.04999 0.13056 -0.01527 0.19005 C 0.01945 0.24977 0.14428 0.42338 0.13941 0.50625 C 0.13455 0.58935 -0.00381 0.67986 -0.04444 0.68681 C -0.08507 0.69398 -0.11285 0.58032 -0.104 0.54931 C -0.09513 0.51852 -0.0085 0.53519 0.00886 0.50208 C 0.02622 0.46852 0.01093 0.40255 0.0007 0.34954 C -0.00972 0.29653 -0.04357 0.21111 -0.05243 0.18357 " pathEditMode="relative" rAng="0" ptsTypes="AAA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27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649 0.05857 C 0.03159 0.12176 -0.00295 0.18496 -0.05608 0.22894 C -0.10938 0.27269 -0.20191 0.30463 -0.25278 0.3213 C -0.30365 0.33704 -0.32726 0.32755 -0.36094 0.3257 C -0.39462 0.32385 -0.42743 0.30903 -0.45452 0.31019 C -0.4816 0.31135 -0.54879 0.34699 -0.52379 0.33218 C -0.49879 0.31713 -0.33195 0.26343 -0.30469 0.21968 C -0.27709 0.17709 -0.32361 0.08056 -0.35938 0.07338 C -0.39531 0.0676 -0.48351 0.19838 -0.52066 0.18125 C -0.55781 0.16366 -0.58195 0.05487 -0.58195 -0.02939 C -0.58195 -0.11342 -0.54184 -0.25138 -0.52066 -0.32384 C -0.49948 -0.39629 -0.50382 -0.42777 -0.45452 -0.46365 C -0.40521 -0.49953 -0.28993 -0.52245 -0.22535 -0.53888 C -0.16077 -0.55555 -0.13889 -0.55856 -0.06736 -0.5625 C 0.00382 -0.56643 0.15087 -0.5875 0.20191 -0.5625 C 0.25295 -0.5375 0.29809 -0.43935 0.23906 -0.41203 C 0.18003 -0.38495 -0.07084 -0.43518 -0.15278 -0.39953 C -0.23472 -0.36296 -0.26597 -0.21828 -0.25278 -0.19467 C -0.23959 -0.17129 -0.13455 -0.26736 -0.07379 -0.2581 C -0.01302 -0.24745 0.0493 -0.19213 0.11163 -0.1368 " pathEditMode="relative" rAng="0" ptsTypes="AAAAAAA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13" y="-178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674 -0.04653 C -0.14496 -0.05301 -0.21285 -0.05926 -0.21007 -0.09398 C -0.20729 -0.1287 -0.12361 -0.22963 -0.05972 -0.25555 C 0.00382 -0.28125 0.1125 -0.22477 0.17292 -0.2493 C 0.23368 -0.27361 0.26754 -0.35486 0.3033 -0.40255 C 0.33854 -0.45 0.43264 -0.53287 0.38611 -0.53472 C 0.33924 -0.53657 0.13733 -0.43657 0.02292 -0.41273 C -0.09184 -0.38889 -0.27743 -0.35093 -0.30035 -0.3919 C -0.32344 -0.43287 -0.20174 -0.61505 -0.1151 -0.65903 C -0.0283 -0.70278 0.15313 -0.68727 0.22066 -0.65463 C 0.28802 -0.62222 0.28993 -0.5375 0.28958 -0.46435 C 0.28924 -0.3912 0.24149 -0.28079 0.21892 -0.2162 C 0.19618 -0.15162 0.13681 -0.11898 0.15313 -0.07755 C 0.16945 -0.03611 0.28976 0.01389 0.31719 0.03218 " pathEditMode="relative" rAng="0" ptsTypes="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3BE3FE-1236-01B6-12D3-58147E41B108}"/>
              </a:ext>
            </a:extLst>
          </p:cNvPr>
          <p:cNvSpPr txBox="1"/>
          <p:nvPr/>
        </p:nvSpPr>
        <p:spPr>
          <a:xfrm>
            <a:off x="7715250" y="1214438"/>
            <a:ext cx="6127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3C045-DEEA-3880-A0FF-3C151075B87B}"/>
              </a:ext>
            </a:extLst>
          </p:cNvPr>
          <p:cNvSpPr txBox="1"/>
          <p:nvPr/>
        </p:nvSpPr>
        <p:spPr>
          <a:xfrm>
            <a:off x="3286125" y="3500438"/>
            <a:ext cx="12668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542B2-DC1D-FCB2-0177-3E76E6F8AAC8}"/>
              </a:ext>
            </a:extLst>
          </p:cNvPr>
          <p:cNvSpPr txBox="1"/>
          <p:nvPr/>
        </p:nvSpPr>
        <p:spPr>
          <a:xfrm>
            <a:off x="4500563" y="1785938"/>
            <a:ext cx="14192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F6D4F-D8EE-1B61-2E98-AEBEEF0B1D9D}"/>
              </a:ext>
            </a:extLst>
          </p:cNvPr>
          <p:cNvSpPr txBox="1"/>
          <p:nvPr/>
        </p:nvSpPr>
        <p:spPr>
          <a:xfrm>
            <a:off x="1714500" y="1000125"/>
            <a:ext cx="14366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66840-C548-B209-D90A-2AA1DBF65283}"/>
              </a:ext>
            </a:extLst>
          </p:cNvPr>
          <p:cNvSpPr txBox="1"/>
          <p:nvPr/>
        </p:nvSpPr>
        <p:spPr>
          <a:xfrm>
            <a:off x="1857375" y="5143500"/>
            <a:ext cx="2584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plastic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9" name="Image 1">
            <a:extLst>
              <a:ext uri="{FF2B5EF4-FFF2-40B4-BE49-F238E27FC236}">
                <a16:creationId xmlns:a16="http://schemas.microsoft.com/office/drawing/2014/main" id="{72CE4A3E-96F2-7211-645A-52305AFD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4513263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167 -0.00347 C -0.00989 0.07731 -0.06128 0.15833 -0.08732 0.21389 C -0.11336 0.26944 -0.12291 0.28403 -0.11475 0.32986 C -0.10659 0.37569 -0.12552 0.48912 -0.03889 0.48912 C 0.04775 0.48912 0.29618 0.33634 0.40452 0.32986 C 0.5132 0.32338 0.56893 0.41828 0.61268 0.45046 C 0.65643 0.48264 0.6842 0.4824 0.66754 0.52361 C 0.65087 0.56481 0.58716 0.67986 0.51268 0.69768 C 0.4382 0.71551 0.28785 0.72662 0.22066 0.63102 C 0.15348 0.53541 0.13143 0.3294 0.10938 0.12361 " pathEditMode="relative" rAng="0" ptsTypes="aaaaaaaa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3650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673 0.04375 C 0.2927 0.01088 0.3585 -0.02199 0.37534 -0.07037 C 0.39218 -0.11898 0.36145 -0.25324 0.32847 -0.24745 C 0.29548 -0.24167 0.15121 -0.07778 0.17673 -0.03634 C 0.20191 0.00532 0.43073 -0.04884 0.48177 0.00185 C 0.53281 0.05255 0.53975 0.23148 0.48333 0.26829 C 0.42691 0.30532 0.24114 0.24167 0.14253 0.22269 C 0.04444 0.2037 -0.04341 0.15116 -0.1073 0.15417 C -0.17118 0.15741 -0.22292 0.28264 -0.24115 0.24167 C -0.25938 0.2007 -0.21841 0.01898 -0.21702 -0.09143 C -0.21563 -0.20162 -0.22448 -0.31111 -0.23316 -0.42037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10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889 0.05162 C -0.04775 -0.01922 -0.05643 -0.08982 -0.08889 -0.07084 C -0.12136 -0.05185 -0.19723 0.06551 -0.23403 0.16574 C -0.27084 0.26597 -0.30538 0.54676 -0.3099 0.53125 C -0.31441 0.51551 -0.24566 0.12916 -0.26146 0.07106 C -0.27726 0.01296 -0.36736 0.17106 -0.40504 0.18287 C -0.44271 0.19467 -0.50243 0.18379 -0.48733 0.1419 C -0.47223 0.1 -0.32188 -0.02408 -0.31459 -0.06875 C -0.30729 -0.11343 -0.43993 -0.19213 -0.44375 -0.12685 C -0.44757 -0.06158 -0.31788 0.18865 -0.33733 0.32268 C -0.35677 0.45671 -0.50886 0.68796 -0.5599 0.67754 C -0.61094 0.66713 -0.65712 0.33588 -0.64375 0.26018 C -0.63038 0.18449 -0.49132 0.26759 -0.47917 0.22338 C -0.46702 0.17963 -0.51198 0.05023 -0.57118 -0.00417 C -0.63038 -0.05857 -0.79028 -0.08681 -0.83403 -0.10324 " pathEditMode="relative" rAng="0" ptsTypes="aaaaaaaaaaaaa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57" y="1963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7396 -0.00231 C 0.22917 0.01528 0.28455 0.03311 0.33698 0.03635 C 0.38941 0.03959 0.43941 0.03959 0.48854 0.0169 C 0.53768 -0.00578 0.66337 -0.10694 0.63212 -0.09907 C 0.60087 -0.0912 0.39462 0.03357 0.30139 0.06436 C 0.20816 0.09514 0.14011 0.11482 0.0724 0.08588 C 0.00469 0.05695 -0.08385 -0.05231 -0.10503 -0.10995 C -0.12621 -0.16759 -0.10017 -0.22986 -0.05503 -0.26041 C -0.00989 -0.29097 0.11042 -0.31713 0.16597 -0.29282 C 0.22153 -0.26851 0.2665 -0.10023 0.27882 -0.11412 C 0.29115 -0.12801 0.24653 -0.33287 0.24011 -0.37662 " pathEditMode="relative" rAng="0" ptsTypes="aaaaaaaaa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128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79 0.11296 C 0.02362 0.04769 0.06337 -0.01759 0.05712 -0.06991 C 0.05087 -0.12222 0.00504 -0.20926 -0.05329 -0.20093 C -0.11163 -0.19259 -0.28107 -0.10023 -0.29253 -0.02037 C -0.30416 0.05949 -0.11649 0.20347 -0.12274 0.27847 C -0.12899 0.35347 -0.28368 0.45093 -0.33003 0.42917 C -0.37656 0.40741 -0.37447 0.21088 -0.40138 0.14745 C -0.42829 0.08403 -0.46441 0.02037 -0.49132 0.04838 C -0.51822 0.07639 -0.5901 0.21389 -0.56284 0.31505 C -0.53541 0.4162 -0.41354 0.59722 -0.32656 0.65486 C -0.23958 0.7125 -0.12482 0.68009 -0.04114 0.66134 C 0.04237 0.64259 0.15365 0.57755 0.17431 0.54306 C 0.19497 0.50857 0.07848 0.51389 0.08282 0.45486 C 0.08698 0.39583 0.18282 0.2287 0.2 0.1882 C 0.21719 0.14769 0.20157 0.17963 0.18629 0.21181 " pathEditMode="relative" rAng="0" ptsTypes="aaaaaaaaaaaaa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110</Words>
  <Application>Microsoft Office PowerPoint</Application>
  <PresentationFormat>Affichage à l'écran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Тема Office</vt:lpstr>
      <vt:lpstr>Description and  Adjective Order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Tymura</dc:creator>
  <cp:lastModifiedBy>Lorraine Kolendowicz</cp:lastModifiedBy>
  <cp:revision>11</cp:revision>
  <dcterms:created xsi:type="dcterms:W3CDTF">2008-03-14T11:11:57Z</dcterms:created>
  <dcterms:modified xsi:type="dcterms:W3CDTF">2022-06-06T20:53:33Z</dcterms:modified>
</cp:coreProperties>
</file>