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58" r:id="rId3"/>
    <p:sldId id="260" r:id="rId4"/>
    <p:sldId id="265" r:id="rId5"/>
    <p:sldId id="261" r:id="rId6"/>
    <p:sldId id="262" r:id="rId7"/>
    <p:sldId id="263" r:id="rId8"/>
    <p:sldId id="264" r:id="rId9"/>
    <p:sldId id="266" r:id="rId10"/>
    <p:sldId id="267" r:id="rId11"/>
    <p:sldId id="268" r:id="rId12"/>
    <p:sldId id="256" r:id="rId13"/>
    <p:sldId id="257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7" d="100"/>
          <a:sy n="87" d="100"/>
        </p:scale>
        <p:origin x="61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F6B89-3EED-4E1C-B277-510A4E2E3DDB}" type="datetimeFigureOut">
              <a:rPr lang="fr-FR" smtClean="0"/>
              <a:t>30/05/2022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C6D2B17B-3F4C-4C70-BD5D-4C56174E16BA}" type="slidenum">
              <a:rPr lang="fr-FR" smtClean="0"/>
              <a:t>‹N°›</a:t>
            </a:fld>
            <a:endParaRPr lang="fr-F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4789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F6B89-3EED-4E1C-B277-510A4E2E3DDB}" type="datetimeFigureOut">
              <a:rPr lang="fr-FR" smtClean="0"/>
              <a:t>30/05/2022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2B17B-3F4C-4C70-BD5D-4C56174E16BA}" type="slidenum">
              <a:rPr lang="fr-FR" smtClean="0"/>
              <a:t>‹N°›</a:t>
            </a:fld>
            <a:endParaRPr lang="fr-FR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9425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F6B89-3EED-4E1C-B277-510A4E2E3DDB}" type="datetimeFigureOut">
              <a:rPr lang="fr-FR" smtClean="0"/>
              <a:t>30/05/2022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2B17B-3F4C-4C70-BD5D-4C56174E16BA}" type="slidenum">
              <a:rPr lang="fr-FR" smtClean="0"/>
              <a:t>‹N°›</a:t>
            </a:fld>
            <a:endParaRPr lang="fr-FR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7818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F6B89-3EED-4E1C-B277-510A4E2E3DDB}" type="datetimeFigureOut">
              <a:rPr lang="fr-FR" smtClean="0"/>
              <a:t>30/05/2022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2B17B-3F4C-4C70-BD5D-4C56174E16BA}" type="slidenum">
              <a:rPr lang="fr-FR" smtClean="0"/>
              <a:t>‹N°›</a:t>
            </a:fld>
            <a:endParaRPr lang="fr-FR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3838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F6B89-3EED-4E1C-B277-510A4E2E3DDB}" type="datetimeFigureOut">
              <a:rPr lang="fr-FR" smtClean="0"/>
              <a:t>30/05/2022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2B17B-3F4C-4C70-BD5D-4C56174E16BA}" type="slidenum">
              <a:rPr lang="fr-FR" smtClean="0"/>
              <a:t>‹N°›</a:t>
            </a:fld>
            <a:endParaRPr lang="fr-F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1779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F6B89-3EED-4E1C-B277-510A4E2E3DDB}" type="datetimeFigureOut">
              <a:rPr lang="fr-FR" smtClean="0"/>
              <a:t>30/05/2022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2B17B-3F4C-4C70-BD5D-4C56174E16BA}" type="slidenum">
              <a:rPr lang="fr-FR" smtClean="0"/>
              <a:t>‹N°›</a:t>
            </a:fld>
            <a:endParaRPr lang="fr-FR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5575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F6B89-3EED-4E1C-B277-510A4E2E3DDB}" type="datetimeFigureOut">
              <a:rPr lang="fr-FR" smtClean="0"/>
              <a:t>30/05/2022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2B17B-3F4C-4C70-BD5D-4C56174E16BA}" type="slidenum">
              <a:rPr lang="fr-FR" smtClean="0"/>
              <a:t>‹N°›</a:t>
            </a:fld>
            <a:endParaRPr lang="fr-FR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5589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F6B89-3EED-4E1C-B277-510A4E2E3DDB}" type="datetimeFigureOut">
              <a:rPr lang="fr-FR" smtClean="0"/>
              <a:t>30/05/2022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2B17B-3F4C-4C70-BD5D-4C56174E16BA}" type="slidenum">
              <a:rPr lang="fr-FR" smtClean="0"/>
              <a:t>‹N°›</a:t>
            </a:fld>
            <a:endParaRPr lang="fr-FR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4294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F6B89-3EED-4E1C-B277-510A4E2E3DDB}" type="datetimeFigureOut">
              <a:rPr lang="fr-FR" smtClean="0"/>
              <a:t>30/05/2022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2B17B-3F4C-4C70-BD5D-4C56174E16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4011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F6B89-3EED-4E1C-B277-510A4E2E3DDB}" type="datetimeFigureOut">
              <a:rPr lang="fr-FR" smtClean="0"/>
              <a:t>30/05/2022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2B17B-3F4C-4C70-BD5D-4C56174E16BA}" type="slidenum">
              <a:rPr lang="fr-FR" smtClean="0"/>
              <a:t>‹N°›</a:t>
            </a:fld>
            <a:endParaRPr lang="fr-FR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9990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D58F6B89-3EED-4E1C-B277-510A4E2E3DDB}" type="datetimeFigureOut">
              <a:rPr lang="fr-FR" smtClean="0"/>
              <a:t>30/05/2022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2B17B-3F4C-4C70-BD5D-4C56174E16BA}" type="slidenum">
              <a:rPr lang="fr-FR" smtClean="0"/>
              <a:t>‹N°›</a:t>
            </a:fld>
            <a:endParaRPr lang="fr-FR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3268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8F6B89-3EED-4E1C-B277-510A4E2E3DDB}" type="datetimeFigureOut">
              <a:rPr lang="fr-FR" smtClean="0"/>
              <a:t>30/05/2022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C6D2B17B-3F4C-4C70-BD5D-4C56174E16BA}" type="slidenum">
              <a:rPr lang="fr-FR" smtClean="0"/>
              <a:t>‹N°›</a:t>
            </a:fld>
            <a:endParaRPr lang="fr-FR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9928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283C8DD5-46D1-2B3B-8309-8482A89E13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766" y="264405"/>
            <a:ext cx="11542467" cy="6125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4712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41003317-68B8-7C00-27FA-2E9CEFF641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112" y="414337"/>
            <a:ext cx="10391775" cy="602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3717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0E7065A4-ADAB-CFB4-B65A-BA710AE348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439" y="198794"/>
            <a:ext cx="7300970" cy="55609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F057B3A3-431E-42A4-46D6-4782F788ED73}"/>
              </a:ext>
            </a:extLst>
          </p:cNvPr>
          <p:cNvSpPr txBox="1"/>
          <p:nvPr/>
        </p:nvSpPr>
        <p:spPr>
          <a:xfrm>
            <a:off x="7490913" y="4324706"/>
            <a:ext cx="3592056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fr-FR" sz="3200" b="1" cap="none" spc="0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Ruby Bridges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94C65DB5-18D5-EB88-4E44-8418AEDD49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6875" y="5180536"/>
            <a:ext cx="6715125" cy="82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9577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93F234B8-20FB-CD18-E639-315CFC61BA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2906" y="490549"/>
            <a:ext cx="11226188" cy="5017885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r>
              <a:rPr lang="fr-FR" sz="2300" cap="none" dirty="0">
                <a:latin typeface="OpenDyslexic" panose="00000500000000000000" pitchFamily="50" charset="0"/>
              </a:rPr>
              <a:t>The painting </a:t>
            </a:r>
            <a:r>
              <a:rPr lang="fr-FR" sz="2300" cap="none" dirty="0" err="1">
                <a:latin typeface="OpenDyslexic" panose="00000500000000000000" pitchFamily="50" charset="0"/>
              </a:rPr>
              <a:t>is</a:t>
            </a:r>
            <a:r>
              <a:rPr lang="fr-FR" sz="2300" cap="none" dirty="0">
                <a:latin typeface="OpenDyslexic" panose="00000500000000000000" pitchFamily="50" charset="0"/>
              </a:rPr>
              <a:t> </a:t>
            </a:r>
            <a:r>
              <a:rPr lang="fr-FR" sz="2300" cap="none" dirty="0" err="1">
                <a:latin typeface="OpenDyslexic" panose="00000500000000000000" pitchFamily="50" charset="0"/>
              </a:rPr>
              <a:t>very</a:t>
            </a:r>
            <a:r>
              <a:rPr lang="fr-FR" sz="2300" cap="none" dirty="0">
                <a:latin typeface="OpenDyslexic" panose="00000500000000000000" pitchFamily="50" charset="0"/>
              </a:rPr>
              <a:t> </a:t>
            </a:r>
            <a:r>
              <a:rPr lang="fr-FR" sz="2300" cap="none" dirty="0" err="1">
                <a:latin typeface="OpenDyslexic" panose="00000500000000000000" pitchFamily="50" charset="0"/>
              </a:rPr>
              <a:t>realistic</a:t>
            </a:r>
            <a:r>
              <a:rPr lang="fr-FR" sz="2300" cap="none" dirty="0">
                <a:latin typeface="OpenDyslexic" panose="00000500000000000000" pitchFamily="50" charset="0"/>
              </a:rPr>
              <a:t>, </a:t>
            </a:r>
            <a:r>
              <a:rPr lang="fr-FR" sz="2300" cap="none" dirty="0" err="1">
                <a:latin typeface="OpenDyslexic" panose="00000500000000000000" pitchFamily="50" charset="0"/>
              </a:rPr>
              <a:t>it</a:t>
            </a:r>
            <a:r>
              <a:rPr lang="fr-FR" sz="2300" cap="none" dirty="0">
                <a:latin typeface="OpenDyslexic" panose="00000500000000000000" pitchFamily="50" charset="0"/>
              </a:rPr>
              <a:t> looks like a photo.</a:t>
            </a:r>
          </a:p>
          <a:p>
            <a:r>
              <a:rPr lang="fr-FR" sz="2300" cap="none" dirty="0">
                <a:latin typeface="OpenDyslexic" panose="00000500000000000000" pitchFamily="50" charset="0"/>
              </a:rPr>
              <a:t> It </a:t>
            </a:r>
            <a:r>
              <a:rPr lang="fr-FR" sz="2300" cap="none" dirty="0" err="1">
                <a:latin typeface="OpenDyslexic" panose="00000500000000000000" pitchFamily="50" charset="0"/>
              </a:rPr>
              <a:t>represents</a:t>
            </a:r>
            <a:r>
              <a:rPr lang="fr-FR" sz="2300" cap="none" dirty="0">
                <a:latin typeface="OpenDyslexic" panose="00000500000000000000" pitchFamily="50" charset="0"/>
              </a:rPr>
              <a:t> Ruby Bridges </a:t>
            </a:r>
            <a:r>
              <a:rPr lang="fr-FR" sz="2300" cap="none" dirty="0" err="1">
                <a:latin typeface="OpenDyslexic" panose="00000500000000000000" pitchFamily="50" charset="0"/>
              </a:rPr>
              <a:t>who</a:t>
            </a:r>
            <a:r>
              <a:rPr lang="fr-FR" sz="2300" cap="none" dirty="0">
                <a:latin typeface="OpenDyslexic" panose="00000500000000000000" pitchFamily="50" charset="0"/>
              </a:rPr>
              <a:t> </a:t>
            </a:r>
            <a:r>
              <a:rPr lang="fr-FR" sz="2300" cap="none" dirty="0" err="1">
                <a:latin typeface="OpenDyslexic" panose="00000500000000000000" pitchFamily="50" charset="0"/>
              </a:rPr>
              <a:t>was</a:t>
            </a:r>
            <a:r>
              <a:rPr lang="fr-FR" sz="2300" cap="none" dirty="0">
                <a:latin typeface="OpenDyslexic" panose="00000500000000000000" pitchFamily="50" charset="0"/>
              </a:rPr>
              <a:t> the first black girl to </a:t>
            </a:r>
            <a:r>
              <a:rPr lang="fr-FR" sz="2300" cap="none" dirty="0" err="1">
                <a:latin typeface="OpenDyslexic" panose="00000500000000000000" pitchFamily="50" charset="0"/>
              </a:rPr>
              <a:t>integrate</a:t>
            </a:r>
            <a:r>
              <a:rPr lang="fr-FR" sz="2300" cap="none" dirty="0">
                <a:latin typeface="OpenDyslexic" panose="00000500000000000000" pitchFamily="50" charset="0"/>
              </a:rPr>
              <a:t> a white </a:t>
            </a:r>
            <a:r>
              <a:rPr lang="fr-FR" sz="2300" cap="none" dirty="0" err="1">
                <a:latin typeface="OpenDyslexic" panose="00000500000000000000" pitchFamily="50" charset="0"/>
              </a:rPr>
              <a:t>school</a:t>
            </a:r>
            <a:r>
              <a:rPr lang="fr-FR" sz="2300" cap="none" dirty="0">
                <a:latin typeface="OpenDyslexic" panose="00000500000000000000" pitchFamily="50" charset="0"/>
              </a:rPr>
              <a:t> in New Orleans (a </a:t>
            </a:r>
            <a:r>
              <a:rPr lang="fr-FR" sz="2300" cap="none" dirty="0" err="1">
                <a:latin typeface="OpenDyslexic" panose="00000500000000000000" pitchFamily="50" charset="0"/>
              </a:rPr>
              <a:t>Southern</a:t>
            </a:r>
            <a:r>
              <a:rPr lang="fr-FR" sz="2300" cap="none" dirty="0">
                <a:latin typeface="OpenDyslexic" panose="00000500000000000000" pitchFamily="50" charset="0"/>
              </a:rPr>
              <a:t> State)in 1960</a:t>
            </a:r>
          </a:p>
          <a:p>
            <a:r>
              <a:rPr lang="fr-FR" sz="2300" cap="none" dirty="0">
                <a:latin typeface="OpenDyslexic" panose="00000500000000000000" pitchFamily="50" charset="0"/>
              </a:rPr>
              <a:t>In the middle </a:t>
            </a:r>
            <a:r>
              <a:rPr lang="fr-FR" sz="2300" cap="none" dirty="0" err="1">
                <a:latin typeface="OpenDyslexic" panose="00000500000000000000" pitchFamily="50" charset="0"/>
              </a:rPr>
              <a:t>ground</a:t>
            </a:r>
            <a:r>
              <a:rPr lang="fr-FR" sz="2300" cap="none" dirty="0">
                <a:latin typeface="OpenDyslexic" panose="00000500000000000000" pitchFamily="50" charset="0"/>
              </a:rPr>
              <a:t>, </a:t>
            </a:r>
            <a:r>
              <a:rPr lang="fr-FR" sz="2300" cap="none" dirty="0" err="1">
                <a:latin typeface="OpenDyslexic" panose="00000500000000000000" pitchFamily="50" charset="0"/>
              </a:rPr>
              <a:t>we</a:t>
            </a:r>
            <a:r>
              <a:rPr lang="fr-FR" sz="2300" cap="none" dirty="0">
                <a:latin typeface="OpenDyslexic" panose="00000500000000000000" pitchFamily="50" charset="0"/>
              </a:rPr>
              <a:t> can </a:t>
            </a:r>
            <a:r>
              <a:rPr lang="fr-FR" sz="2300" cap="none" dirty="0" err="1">
                <a:latin typeface="OpenDyslexic" panose="00000500000000000000" pitchFamily="50" charset="0"/>
              </a:rPr>
              <a:t>see</a:t>
            </a:r>
            <a:r>
              <a:rPr lang="fr-FR" sz="2300" cap="none" dirty="0">
                <a:latin typeface="OpenDyslexic" panose="00000500000000000000" pitchFamily="50" charset="0"/>
              </a:rPr>
              <a:t> Ruby </a:t>
            </a:r>
            <a:r>
              <a:rPr lang="fr-FR" sz="2300" cap="none" dirty="0" err="1">
                <a:latin typeface="OpenDyslexic" panose="00000500000000000000" pitchFamily="50" charset="0"/>
              </a:rPr>
              <a:t>wearing</a:t>
            </a:r>
            <a:r>
              <a:rPr lang="fr-FR" sz="2300" cap="none" dirty="0">
                <a:latin typeface="OpenDyslexic" panose="00000500000000000000" pitchFamily="50" charset="0"/>
              </a:rPr>
              <a:t> a white </a:t>
            </a:r>
            <a:r>
              <a:rPr lang="fr-FR" sz="2300" cap="none" dirty="0" err="1">
                <a:latin typeface="OpenDyslexic" panose="00000500000000000000" pitchFamily="50" charset="0"/>
              </a:rPr>
              <a:t>dress</a:t>
            </a:r>
            <a:r>
              <a:rPr lang="fr-FR" sz="2300" cap="none" dirty="0">
                <a:latin typeface="OpenDyslexic" panose="00000500000000000000" pitchFamily="50" charset="0"/>
              </a:rPr>
              <a:t>. The </a:t>
            </a:r>
            <a:r>
              <a:rPr lang="fr-FR" sz="2300" cap="none" dirty="0" err="1">
                <a:latin typeface="OpenDyslexic" panose="00000500000000000000" pitchFamily="50" charset="0"/>
              </a:rPr>
              <a:t>colour</a:t>
            </a:r>
            <a:r>
              <a:rPr lang="fr-FR" sz="2300" cap="none" dirty="0">
                <a:latin typeface="OpenDyslexic" panose="00000500000000000000" pitchFamily="50" charset="0"/>
              </a:rPr>
              <a:t> white symbolises </a:t>
            </a:r>
            <a:r>
              <a:rPr lang="fr-FR" sz="2300" cap="none" dirty="0" err="1">
                <a:latin typeface="OpenDyslexic" panose="00000500000000000000" pitchFamily="50" charset="0"/>
              </a:rPr>
              <a:t>purity</a:t>
            </a:r>
            <a:r>
              <a:rPr lang="fr-FR" sz="2300" cap="none" dirty="0">
                <a:latin typeface="OpenDyslexic" panose="00000500000000000000" pitchFamily="50" charset="0"/>
              </a:rPr>
              <a:t>.</a:t>
            </a:r>
          </a:p>
          <a:p>
            <a:r>
              <a:rPr lang="en-US" sz="2300" cap="none" dirty="0">
                <a:latin typeface="OpenDyslexic" panose="00000500000000000000" pitchFamily="50" charset="0"/>
              </a:rPr>
              <a:t>In the background, There is a tomato, smashed on the wall.</a:t>
            </a:r>
            <a:r>
              <a:rPr lang="fr-FR" sz="2300" cap="none" dirty="0">
                <a:latin typeface="OpenDyslexic" panose="00000500000000000000" pitchFamily="50" charset="0"/>
              </a:rPr>
              <a:t> The </a:t>
            </a:r>
            <a:r>
              <a:rPr lang="fr-FR" sz="2300" cap="none" dirty="0" err="1">
                <a:latin typeface="OpenDyslexic" panose="00000500000000000000" pitchFamily="50" charset="0"/>
              </a:rPr>
              <a:t>colour</a:t>
            </a:r>
            <a:r>
              <a:rPr lang="fr-FR" sz="2300" cap="none" dirty="0">
                <a:latin typeface="OpenDyslexic" panose="00000500000000000000" pitchFamily="50" charset="0"/>
              </a:rPr>
              <a:t> </a:t>
            </a:r>
            <a:r>
              <a:rPr lang="fr-FR" sz="2300" cap="none" dirty="0" err="1">
                <a:latin typeface="OpenDyslexic" panose="00000500000000000000" pitchFamily="50" charset="0"/>
              </a:rPr>
              <a:t>red</a:t>
            </a:r>
            <a:r>
              <a:rPr lang="fr-FR" sz="2300" cap="none" dirty="0">
                <a:latin typeface="OpenDyslexic" panose="00000500000000000000" pitchFamily="50" charset="0"/>
              </a:rPr>
              <a:t> </a:t>
            </a:r>
            <a:r>
              <a:rPr lang="fr-FR" sz="2300" cap="none" dirty="0" err="1">
                <a:latin typeface="OpenDyslexic" panose="00000500000000000000" pitchFamily="50" charset="0"/>
              </a:rPr>
              <a:t>symoblizes</a:t>
            </a:r>
            <a:r>
              <a:rPr lang="fr-FR" sz="2300" cap="none" dirty="0">
                <a:latin typeface="OpenDyslexic" panose="00000500000000000000" pitchFamily="50" charset="0"/>
              </a:rPr>
              <a:t> </a:t>
            </a:r>
            <a:r>
              <a:rPr lang="fr-FR" sz="2300" cap="none" dirty="0" err="1">
                <a:latin typeface="OpenDyslexic" panose="00000500000000000000" pitchFamily="50" charset="0"/>
              </a:rPr>
              <a:t>blood</a:t>
            </a:r>
            <a:r>
              <a:rPr lang="fr-FR" sz="2300" cap="none">
                <a:latin typeface="OpenDyslexic" panose="00000500000000000000" pitchFamily="50" charset="0"/>
              </a:rPr>
              <a:t>, and violence</a:t>
            </a:r>
            <a:r>
              <a:rPr lang="fr-FR" sz="2300" cap="none" dirty="0">
                <a:latin typeface="OpenDyslexic" panose="00000500000000000000" pitchFamily="50" charset="0"/>
              </a:rPr>
              <a:t>.</a:t>
            </a:r>
          </a:p>
          <a:p>
            <a:r>
              <a:rPr lang="en-US" sz="2300" cap="none" dirty="0">
                <a:latin typeface="OpenDyslexic" panose="00000500000000000000" pitchFamily="50" charset="0"/>
              </a:rPr>
              <a:t>On the wall, are written the words  "nigger" and "KKK“ : it shows that a lot of white people didn’t want to integrate Blacks in their schools.</a:t>
            </a:r>
          </a:p>
          <a:p>
            <a:pPr algn="l"/>
            <a:r>
              <a:rPr lang="en-US" sz="2300" cap="none" dirty="0">
                <a:latin typeface="OpenDyslexic" panose="00000500000000000000" pitchFamily="50" charset="0"/>
              </a:rPr>
              <a:t>We can’t see the white protesters, because we see the scene from their point of view.</a:t>
            </a:r>
          </a:p>
          <a:p>
            <a:r>
              <a:rPr lang="fr-FR" sz="2300" cap="none" dirty="0">
                <a:latin typeface="OpenDyslexic" panose="00000500000000000000" pitchFamily="50" charset="0"/>
              </a:rPr>
              <a:t>The girl and the 4 marshals have </a:t>
            </a:r>
            <a:r>
              <a:rPr lang="fr-FR" sz="2300" cap="none" dirty="0" err="1">
                <a:latin typeface="OpenDyslexic" panose="00000500000000000000" pitchFamily="50" charset="0"/>
              </a:rPr>
              <a:t>clenched</a:t>
            </a:r>
            <a:r>
              <a:rPr lang="fr-FR" sz="2300" cap="none" dirty="0">
                <a:latin typeface="OpenDyslexic" panose="00000500000000000000" pitchFamily="50" charset="0"/>
              </a:rPr>
              <a:t> hands, </a:t>
            </a:r>
            <a:r>
              <a:rPr lang="fr-FR" sz="2300" cap="none" dirty="0" err="1">
                <a:latin typeface="OpenDyslexic" panose="00000500000000000000" pitchFamily="50" charset="0"/>
              </a:rPr>
              <a:t>it</a:t>
            </a:r>
            <a:r>
              <a:rPr lang="fr-FR" sz="2300" cap="none" dirty="0">
                <a:latin typeface="OpenDyslexic" panose="00000500000000000000" pitchFamily="50" charset="0"/>
              </a:rPr>
              <a:t> shows </a:t>
            </a:r>
            <a:r>
              <a:rPr lang="fr-FR" sz="2300" cap="none" dirty="0" err="1">
                <a:latin typeface="OpenDyslexic" panose="00000500000000000000" pitchFamily="50" charset="0"/>
              </a:rPr>
              <a:t>their</a:t>
            </a:r>
            <a:r>
              <a:rPr lang="fr-FR" sz="2300" cap="none" dirty="0">
                <a:latin typeface="OpenDyslexic" panose="00000500000000000000" pitchFamily="50" charset="0"/>
              </a:rPr>
              <a:t> </a:t>
            </a:r>
            <a:r>
              <a:rPr lang="fr-FR" sz="2300" cap="none" dirty="0" err="1">
                <a:latin typeface="OpenDyslexic" panose="00000500000000000000" pitchFamily="50" charset="0"/>
              </a:rPr>
              <a:t>determination</a:t>
            </a:r>
            <a:r>
              <a:rPr lang="fr-FR" sz="2300" cap="none" dirty="0">
                <a:latin typeface="OpenDyslexic" panose="00000500000000000000" pitchFamily="50" charset="0"/>
              </a:rPr>
              <a:t> . </a:t>
            </a:r>
            <a:r>
              <a:rPr lang="fr-FR" sz="2300" cap="none" dirty="0" err="1">
                <a:latin typeface="OpenDyslexic" panose="00000500000000000000" pitchFamily="50" charset="0"/>
              </a:rPr>
              <a:t>They</a:t>
            </a:r>
            <a:r>
              <a:rPr lang="fr-FR" sz="2300" cap="none" dirty="0">
                <a:latin typeface="OpenDyslexic" panose="00000500000000000000" pitchFamily="50" charset="0"/>
              </a:rPr>
              <a:t> are </a:t>
            </a:r>
            <a:r>
              <a:rPr lang="fr-FR" sz="2300" cap="none" dirty="0" err="1">
                <a:latin typeface="OpenDyslexic" panose="00000500000000000000" pitchFamily="50" charset="0"/>
              </a:rPr>
              <a:t>determined</a:t>
            </a:r>
            <a:r>
              <a:rPr lang="fr-FR" sz="2300" cap="none" dirty="0">
                <a:latin typeface="OpenDyslexic" panose="00000500000000000000" pitchFamily="50" charset="0"/>
              </a:rPr>
              <a:t> to go to </a:t>
            </a:r>
            <a:r>
              <a:rPr lang="fr-FR" sz="2300" cap="none" dirty="0" err="1">
                <a:latin typeface="OpenDyslexic" panose="00000500000000000000" pitchFamily="50" charset="0"/>
              </a:rPr>
              <a:t>school</a:t>
            </a:r>
            <a:r>
              <a:rPr lang="fr-FR" sz="2300" cap="none" dirty="0">
                <a:latin typeface="OpenDyslexic" panose="00000500000000000000" pitchFamily="50" charset="0"/>
              </a:rPr>
              <a:t> </a:t>
            </a:r>
            <a:r>
              <a:rPr lang="fr-FR" sz="2300" cap="none" dirty="0" err="1">
                <a:latin typeface="OpenDyslexic" panose="00000500000000000000" pitchFamily="50" charset="0"/>
              </a:rPr>
              <a:t>despite</a:t>
            </a:r>
            <a:r>
              <a:rPr lang="fr-FR" sz="2300" cap="none" dirty="0">
                <a:latin typeface="OpenDyslexic" panose="00000500000000000000" pitchFamily="50" charset="0"/>
              </a:rPr>
              <a:t> the </a:t>
            </a:r>
            <a:r>
              <a:rPr lang="fr-FR" sz="2300" cap="none" dirty="0" err="1">
                <a:latin typeface="OpenDyslexic" panose="00000500000000000000" pitchFamily="50" charset="0"/>
              </a:rPr>
              <a:t>threats</a:t>
            </a:r>
            <a:r>
              <a:rPr lang="fr-FR" sz="2300" cap="none" dirty="0">
                <a:latin typeface="OpenDyslexic" panose="00000500000000000000" pitchFamily="50" charset="0"/>
              </a:rPr>
              <a:t>.</a:t>
            </a:r>
          </a:p>
          <a:p>
            <a:endParaRPr lang="fr-FR" cap="none" dirty="0">
              <a:latin typeface="OpenDyslexic" panose="00000500000000000000" pitchFamily="50" charset="0"/>
            </a:endParaRPr>
          </a:p>
          <a:p>
            <a:endParaRPr lang="fr-FR" cap="none" dirty="0">
              <a:latin typeface="OpenDyslexic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97698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3AEBCFF2-DFD0-9F7E-FAB2-18F6FFD114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2399" y="0"/>
            <a:ext cx="9383808" cy="6858000"/>
          </a:xfrm>
          <a:prstGeom prst="rect">
            <a:avLst/>
          </a:prstGeom>
        </p:spPr>
      </p:pic>
      <p:grpSp>
        <p:nvGrpSpPr>
          <p:cNvPr id="12" name="Groupe 11">
            <a:extLst>
              <a:ext uri="{FF2B5EF4-FFF2-40B4-BE49-F238E27FC236}">
                <a16:creationId xmlns:a16="http://schemas.microsoft.com/office/drawing/2014/main" id="{35B2281E-5D75-190E-580C-14059B03E1DB}"/>
              </a:ext>
            </a:extLst>
          </p:cNvPr>
          <p:cNvGrpSpPr/>
          <p:nvPr/>
        </p:nvGrpSpPr>
        <p:grpSpPr>
          <a:xfrm>
            <a:off x="115792" y="2435519"/>
            <a:ext cx="5567260" cy="3979454"/>
            <a:chOff x="115792" y="2435519"/>
            <a:chExt cx="5567260" cy="3979454"/>
          </a:xfrm>
        </p:grpSpPr>
        <p:pic>
          <p:nvPicPr>
            <p:cNvPr id="6" name="Image 5">
              <a:extLst>
                <a:ext uri="{FF2B5EF4-FFF2-40B4-BE49-F238E27FC236}">
                  <a16:creationId xmlns:a16="http://schemas.microsoft.com/office/drawing/2014/main" id="{313A7171-8814-123D-E6F8-55113820C16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5792" y="2435519"/>
              <a:ext cx="2781644" cy="3979454"/>
            </a:xfrm>
            <a:prstGeom prst="rect">
              <a:avLst/>
            </a:prstGeom>
          </p:spPr>
        </p:pic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68C095E0-E7E7-7E45-0144-57CC84A33CE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897435" y="2435519"/>
              <a:ext cx="2785617" cy="3979454"/>
            </a:xfrm>
            <a:prstGeom prst="rect">
              <a:avLst/>
            </a:prstGeom>
          </p:spPr>
        </p:pic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6DA17C3D-C9C5-4BD1-4F02-FC3BF0C14AA2}"/>
              </a:ext>
            </a:extLst>
          </p:cNvPr>
          <p:cNvSpPr/>
          <p:nvPr/>
        </p:nvSpPr>
        <p:spPr>
          <a:xfrm>
            <a:off x="749870" y="18632"/>
            <a:ext cx="1047113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400" b="1" cap="none" spc="0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Write an </a:t>
            </a:r>
            <a:r>
              <a:rPr lang="fr-FR" sz="4400" b="1" cap="none" spc="0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analysis</a:t>
            </a:r>
            <a:r>
              <a:rPr lang="fr-FR" sz="4400" b="1" cap="none" spc="0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of </a:t>
            </a:r>
            <a:r>
              <a:rPr lang="fr-FR" sz="4400" b="1" cap="none" spc="0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another</a:t>
            </a:r>
            <a:r>
              <a:rPr lang="fr-FR" sz="4400" b="1" cap="none" spc="0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painting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5F2961A4-DC09-5BB7-9DC6-3D6A97324A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31401" y="4740655"/>
            <a:ext cx="3780291" cy="2098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585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38D8BF57-5362-C517-0A2B-E95AFBDE58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127" t="38715" r="9006" b="45703"/>
          <a:stretch/>
        </p:blipFill>
        <p:spPr>
          <a:xfrm>
            <a:off x="1105359" y="5640636"/>
            <a:ext cx="9981282" cy="1068637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671D9266-988D-61FF-AC6A-5D6A2C81060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132" t="15582" r="18404" b="15181"/>
          <a:stretch/>
        </p:blipFill>
        <p:spPr>
          <a:xfrm>
            <a:off x="1560721" y="0"/>
            <a:ext cx="9048044" cy="5552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5573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6AF966E3-A6B2-D76F-FF3A-8187769BD6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802" t="14940" r="18403" b="14217"/>
          <a:stretch/>
        </p:blipFill>
        <p:spPr>
          <a:xfrm>
            <a:off x="1487276" y="110169"/>
            <a:ext cx="8977222" cy="560758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29DD3506-E261-DD94-20BE-37961E98C1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0265" y="3627308"/>
            <a:ext cx="6760685" cy="3230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997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6AF966E3-A6B2-D76F-FF3A-8187769BD6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802" t="14940" r="18403" b="14217"/>
          <a:stretch/>
        </p:blipFill>
        <p:spPr>
          <a:xfrm>
            <a:off x="1487276" y="110169"/>
            <a:ext cx="8977222" cy="560758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711023B7-6625-5291-7C94-36A009E598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768" y="5423857"/>
            <a:ext cx="10869977" cy="1311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75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695A7F63-CD52-4D20-76D4-49A41B2DF3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5624" y="121185"/>
            <a:ext cx="9386159" cy="588881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947892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B1CB1788-D2CE-B164-213E-9EE1409E69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328" y="352540"/>
            <a:ext cx="11477078" cy="5226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7383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5241E1FF-F230-5646-2A2A-127BA5E97B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215" y="117169"/>
            <a:ext cx="10163175" cy="413385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BA7E4E2E-CE4E-0DF6-135D-7E2F6685C0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3802" y="3845231"/>
            <a:ext cx="6505575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79085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A8F6F02D-0522-2007-AEAE-DB1F78D47B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603" b="6828"/>
          <a:stretch/>
        </p:blipFill>
        <p:spPr>
          <a:xfrm>
            <a:off x="0" y="209319"/>
            <a:ext cx="12192000" cy="5662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2441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9DB073B6-6A75-B35A-519F-30A7C779E3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41008"/>
            <a:ext cx="12192000" cy="4375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074355"/>
      </p:ext>
    </p:extLst>
  </p:cSld>
  <p:clrMapOvr>
    <a:masterClrMapping/>
  </p:clrMapOvr>
</p:sld>
</file>

<file path=ppt/theme/theme1.xml><?xml version="1.0" encoding="utf-8"?>
<a:theme xmlns:a="http://schemas.openxmlformats.org/drawingml/2006/main" name="Galerie">
  <a:themeElements>
    <a:clrScheme name="Galerie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erie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ie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84</TotalTime>
  <Words>166</Words>
  <Application>Microsoft Office PowerPoint</Application>
  <PresentationFormat>Grand écran</PresentationFormat>
  <Paragraphs>9</Paragraphs>
  <Slides>13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8" baseType="lpstr">
      <vt:lpstr>Arial</vt:lpstr>
      <vt:lpstr>Comic Sans MS</vt:lpstr>
      <vt:lpstr>Gill Sans MT</vt:lpstr>
      <vt:lpstr>OpenDyslexic</vt:lpstr>
      <vt:lpstr>Galerie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Lorraine Kolendowicz</dc:creator>
  <cp:lastModifiedBy>Lorraine Kolendowicz</cp:lastModifiedBy>
  <cp:revision>4</cp:revision>
  <dcterms:created xsi:type="dcterms:W3CDTF">2022-05-23T20:12:25Z</dcterms:created>
  <dcterms:modified xsi:type="dcterms:W3CDTF">2022-05-30T07:25:28Z</dcterms:modified>
</cp:coreProperties>
</file>