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8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9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09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4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35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50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3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3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9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57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0AAE-B262-4421-ABED-DBD553AB83E1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DEA4-A1EC-465F-AD3C-16478F825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5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94D0964-630F-0FAD-7014-B6F3D76E1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D36DF2-926D-2615-E288-48975926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" y="1995604"/>
            <a:ext cx="9242912" cy="45125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D78EE0-53F0-CCEF-EB23-6269DB4D7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89" y="-9205"/>
            <a:ext cx="2925270" cy="4464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7A1980-535E-3FF6-9894-D081DA42E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53" y="84389"/>
            <a:ext cx="2796518" cy="19112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A3A7E9-3F25-7583-5855-0DC5DCC23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2" y="-9204"/>
            <a:ext cx="2418171" cy="2004808"/>
          </a:xfrm>
          <a:prstGeom prst="rect">
            <a:avLst/>
          </a:prstGeom>
        </p:spPr>
      </p:pic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01AB6D48-DB4C-D44F-EC35-0D6C32C60666}"/>
              </a:ext>
            </a:extLst>
          </p:cNvPr>
          <p:cNvSpPr/>
          <p:nvPr/>
        </p:nvSpPr>
        <p:spPr>
          <a:xfrm>
            <a:off x="3789803" y="221351"/>
            <a:ext cx="2077985" cy="1637290"/>
          </a:xfrm>
          <a:prstGeom prst="wedgeEllipseCallout">
            <a:avLst>
              <a:gd name="adj1" fmla="val 62469"/>
              <a:gd name="adj2" fmla="val -206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You </a:t>
            </a:r>
            <a:r>
              <a:rPr lang="fr-FR" dirty="0" err="1"/>
              <a:t>ought</a:t>
            </a:r>
            <a:r>
              <a:rPr lang="fr-FR" dirty="0"/>
              <a:t> to </a:t>
            </a:r>
            <a:r>
              <a:rPr lang="fr-FR" dirty="0" err="1"/>
              <a:t>speak</a:t>
            </a:r>
            <a:r>
              <a:rPr lang="fr-FR" dirty="0"/>
              <a:t> </a:t>
            </a:r>
            <a:r>
              <a:rPr lang="fr-FR" dirty="0" err="1"/>
              <a:t>politely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0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E86F0-5EE9-98A5-8599-B1E9C45A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Leçon n°    : exprimer un conseil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FA0B29-6797-342D-F75E-0A9CDBCD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 a job interview, </a:t>
            </a:r>
          </a:p>
          <a:p>
            <a:r>
              <a:rPr lang="fr-FR" dirty="0"/>
              <a:t>You </a:t>
            </a:r>
            <a:r>
              <a:rPr lang="fr-FR" dirty="0" err="1">
                <a:highlight>
                  <a:srgbClr val="FFFF00"/>
                </a:highlight>
              </a:rPr>
              <a:t>should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/>
              <a:t>speak</a:t>
            </a:r>
            <a:r>
              <a:rPr lang="fr-FR" dirty="0"/>
              <a:t> </a:t>
            </a:r>
            <a:r>
              <a:rPr lang="fr-FR" dirty="0" err="1"/>
              <a:t>politely</a:t>
            </a:r>
            <a:r>
              <a:rPr lang="fr-FR" dirty="0"/>
              <a:t>.</a:t>
            </a:r>
          </a:p>
          <a:p>
            <a:r>
              <a:rPr lang="fr-FR" dirty="0"/>
              <a:t>You </a:t>
            </a:r>
            <a:r>
              <a:rPr lang="fr-FR" dirty="0" err="1">
                <a:highlight>
                  <a:srgbClr val="FFFF00"/>
                </a:highlight>
              </a:rPr>
              <a:t>ought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to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/>
              <a:t>arrive on time.</a:t>
            </a:r>
          </a:p>
          <a:p>
            <a:r>
              <a:rPr lang="fr-FR" dirty="0">
                <a:highlight>
                  <a:srgbClr val="FFFF00"/>
                </a:highlight>
              </a:rPr>
              <a:t>I </a:t>
            </a:r>
            <a:r>
              <a:rPr lang="fr-FR" dirty="0" err="1">
                <a:highlight>
                  <a:srgbClr val="FFFF00"/>
                </a:highlight>
              </a:rPr>
              <a:t>advise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you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to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.</a:t>
            </a:r>
          </a:p>
          <a:p>
            <a:r>
              <a:rPr lang="fr-FR" dirty="0"/>
              <a:t>I </a:t>
            </a:r>
            <a:r>
              <a:rPr lang="fr-FR" dirty="0" err="1">
                <a:highlight>
                  <a:srgbClr val="FFFF00"/>
                </a:highlight>
              </a:rPr>
              <a:t>recommend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you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/>
              <a:t>be</a:t>
            </a:r>
            <a:r>
              <a:rPr lang="fr-FR" dirty="0"/>
              <a:t> positive and </a:t>
            </a:r>
            <a:r>
              <a:rPr lang="fr-FR" dirty="0" err="1"/>
              <a:t>enthusiastic</a:t>
            </a:r>
            <a:r>
              <a:rPr lang="fr-FR" dirty="0"/>
              <a:t>.</a:t>
            </a:r>
          </a:p>
          <a:p>
            <a:r>
              <a:rPr lang="fr-FR" dirty="0"/>
              <a:t>You </a:t>
            </a:r>
            <a:r>
              <a:rPr lang="fr-FR" dirty="0" err="1">
                <a:highlight>
                  <a:srgbClr val="FFFF00"/>
                </a:highlight>
              </a:rPr>
              <a:t>had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better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honest</a:t>
            </a:r>
            <a:r>
              <a:rPr lang="fr-FR" dirty="0"/>
              <a:t>.</a:t>
            </a:r>
          </a:p>
          <a:p>
            <a:r>
              <a:rPr lang="fr-FR" dirty="0"/>
              <a:t>You </a:t>
            </a:r>
            <a:r>
              <a:rPr lang="fr-FR" dirty="0" err="1">
                <a:highlight>
                  <a:srgbClr val="00FFFF"/>
                </a:highlight>
              </a:rPr>
              <a:t>shouldn’t</a:t>
            </a:r>
            <a:r>
              <a:rPr lang="fr-FR" dirty="0">
                <a:highlight>
                  <a:srgbClr val="00FFFF"/>
                </a:highlight>
              </a:rPr>
              <a:t> </a:t>
            </a:r>
            <a:r>
              <a:rPr lang="fr-FR" dirty="0" err="1"/>
              <a:t>smoke</a:t>
            </a:r>
            <a:r>
              <a:rPr lang="fr-FR" dirty="0"/>
              <a:t>.</a:t>
            </a:r>
          </a:p>
          <a:p>
            <a:r>
              <a:rPr lang="fr-FR" dirty="0">
                <a:highlight>
                  <a:srgbClr val="00FFFF"/>
                </a:highlight>
              </a:rPr>
              <a:t>I </a:t>
            </a:r>
            <a:r>
              <a:rPr lang="fr-FR" dirty="0" err="1">
                <a:highlight>
                  <a:srgbClr val="00FFFF"/>
                </a:highlight>
              </a:rPr>
              <a:t>advise</a:t>
            </a:r>
            <a:r>
              <a:rPr lang="fr-FR" dirty="0">
                <a:highlight>
                  <a:srgbClr val="00FFFF"/>
                </a:highlight>
              </a:rPr>
              <a:t> </a:t>
            </a:r>
            <a:r>
              <a:rPr lang="fr-FR" dirty="0" err="1">
                <a:highlight>
                  <a:srgbClr val="00FFFF"/>
                </a:highlight>
              </a:rPr>
              <a:t>you</a:t>
            </a:r>
            <a:r>
              <a:rPr lang="fr-FR" dirty="0">
                <a:highlight>
                  <a:srgbClr val="00FFFF"/>
                </a:highlight>
              </a:rPr>
              <a:t> not </a:t>
            </a:r>
            <a:r>
              <a:rPr lang="fr-FR" dirty="0">
                <a:solidFill>
                  <a:srgbClr val="FF0000"/>
                </a:solidFill>
                <a:highlight>
                  <a:srgbClr val="00FFFF"/>
                </a:highlight>
              </a:rPr>
              <a:t>to</a:t>
            </a:r>
            <a:r>
              <a:rPr lang="fr-FR" dirty="0">
                <a:highlight>
                  <a:srgbClr val="00FFFF"/>
                </a:highlight>
              </a:rPr>
              <a:t> </a:t>
            </a:r>
            <a:r>
              <a:rPr lang="fr-FR" dirty="0"/>
              <a:t>wear shorts.</a:t>
            </a:r>
          </a:p>
        </p:txBody>
      </p:sp>
    </p:spTree>
    <p:extLst>
      <p:ext uri="{BB962C8B-B14F-4D97-AF65-F5344CB8AC3E}">
        <p14:creationId xmlns:p14="http://schemas.microsoft.com/office/powerpoint/2010/main" val="329321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99120-11F1-14FD-B5AF-8A2693C3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466" y="290176"/>
            <a:ext cx="7596052" cy="956341"/>
          </a:xfrm>
        </p:spPr>
        <p:txBody>
          <a:bodyPr/>
          <a:lstStyle/>
          <a:p>
            <a:r>
              <a:rPr lang="fr-FR" dirty="0" err="1"/>
              <a:t>Invent</a:t>
            </a:r>
            <a:r>
              <a:rPr lang="fr-FR" dirty="0"/>
              <a:t> a dialogue!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A76CB6-9385-CF91-79A7-D3B327A6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1417"/>
            <a:ext cx="10515600" cy="2047583"/>
          </a:xfrm>
        </p:spPr>
        <p:txBody>
          <a:bodyPr/>
          <a:lstStyle/>
          <a:p>
            <a:r>
              <a:rPr lang="fr-FR" dirty="0"/>
              <a:t>Par 2, inventez un dialogue &gt; entretien  d’embauche ou oral d’examen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Le chef d’entreprise/ chef d’établissement /prof/ parent </a:t>
            </a:r>
            <a:r>
              <a:rPr lang="fr-FR" dirty="0"/>
              <a:t>donne des conseils </a:t>
            </a:r>
            <a:r>
              <a:rPr lang="fr-FR" dirty="0">
                <a:solidFill>
                  <a:srgbClr val="00B050"/>
                </a:solidFill>
              </a:rPr>
              <a:t>au candidat</a:t>
            </a:r>
            <a:r>
              <a:rPr lang="fr-FR" dirty="0"/>
              <a:t>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151D78-565C-9677-0952-0591388F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08" y="2924555"/>
            <a:ext cx="2850110" cy="35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0146"/>
      </p:ext>
    </p:extLst>
  </p:cSld>
  <p:clrMapOvr>
    <a:masterClrMapping/>
  </p:clrMapOvr>
</p:sld>
</file>

<file path=ppt/theme/theme1.xml><?xml version="1.0" encoding="utf-8"?>
<a:theme xmlns:a="http://schemas.openxmlformats.org/drawingml/2006/main" name="A4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yslexic&amp;comic">
      <a:majorFont>
        <a:latin typeface="OpenDyslexic"/>
        <a:ea typeface=""/>
        <a:cs typeface=""/>
      </a:majorFont>
      <a:minorFont>
        <a:latin typeface="Comic Sans M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" id="{C2260AB1-6DEC-4F2C-9559-33B19360DF80}" vid="{5F6749B5-AEB6-489C-9BF6-EFC8FC8966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</Template>
  <TotalTime>10</TotalTime>
  <Words>94</Words>
  <Application>Microsoft Office PowerPoint</Application>
  <PresentationFormat>Grand écran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Comic Sans MS</vt:lpstr>
      <vt:lpstr>OpenDyslexic</vt:lpstr>
      <vt:lpstr>A4</vt:lpstr>
      <vt:lpstr>Présentation PowerPoint</vt:lpstr>
      <vt:lpstr>Leçon n°    : exprimer un conseil</vt:lpstr>
      <vt:lpstr>Invent a dialogue!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Lorraine Kolendowicz</dc:creator>
  <cp:lastModifiedBy>Lorraine Kolendowicz</cp:lastModifiedBy>
  <cp:revision>1</cp:revision>
  <dcterms:created xsi:type="dcterms:W3CDTF">2022-06-20T08:06:36Z</dcterms:created>
  <dcterms:modified xsi:type="dcterms:W3CDTF">2022-06-20T08:17:18Z</dcterms:modified>
</cp:coreProperties>
</file>