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1909-CFFD-4030-AF25-9D19BA813FD5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1531-18B5-48FD-8D82-7EF6D3181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1909-CFFD-4030-AF25-9D19BA813FD5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1531-18B5-48FD-8D82-7EF6D3181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1909-CFFD-4030-AF25-9D19BA813FD5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1531-18B5-48FD-8D82-7EF6D3181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1909-CFFD-4030-AF25-9D19BA813FD5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1531-18B5-48FD-8D82-7EF6D3181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1909-CFFD-4030-AF25-9D19BA813FD5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1531-18B5-48FD-8D82-7EF6D3181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1909-CFFD-4030-AF25-9D19BA813FD5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1531-18B5-48FD-8D82-7EF6D3181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1909-CFFD-4030-AF25-9D19BA813FD5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1531-18B5-48FD-8D82-7EF6D3181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1909-CFFD-4030-AF25-9D19BA813FD5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1531-18B5-48FD-8D82-7EF6D3181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1909-CFFD-4030-AF25-9D19BA813FD5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1531-18B5-48FD-8D82-7EF6D3181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1909-CFFD-4030-AF25-9D19BA813FD5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1531-18B5-48FD-8D82-7EF6D3181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1909-CFFD-4030-AF25-9D19BA813FD5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1531-18B5-48FD-8D82-7EF6D3181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E1909-CFFD-4030-AF25-9D19BA813FD5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11531-18B5-48FD-8D82-7EF6D3181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esktop\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357166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Дидактическая игра по развитию речи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«Составь  предложение»</a:t>
            </a:r>
            <a:endParaRPr lang="ru-RU" sz="2400" dirty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автор: Фролова Е.А. –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воспитатель МДОАУ «Детский сад № 103 «</a:t>
            </a:r>
            <a:r>
              <a:rPr lang="ru-RU" sz="2400" b="1" dirty="0" err="1" smtClean="0">
                <a:solidFill>
                  <a:srgbClr val="FF0000"/>
                </a:solidFill>
              </a:rPr>
              <a:t>Алёнушка</a:t>
            </a:r>
            <a:r>
              <a:rPr lang="ru-RU" sz="2400" b="1" dirty="0" smtClean="0">
                <a:solidFill>
                  <a:srgbClr val="FF0000"/>
                </a:solidFill>
              </a:rPr>
              <a:t>» г. Орска</a:t>
            </a:r>
            <a:endParaRPr lang="ru-RU" sz="2400" dirty="0"/>
          </a:p>
        </p:txBody>
      </p:sp>
      <p:pic>
        <p:nvPicPr>
          <p:cNvPr id="6" name="Рисунок 5" descr="F:\Инна Леонидовна 2019\IMG_54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786058"/>
            <a:ext cx="4733937" cy="358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00034" y="428605"/>
            <a:ext cx="7504208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Дидактическая игра по развитию речи для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детей 5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 лет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Составь  предложение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Формирование грамматического строя речи  у детей старшего дошкольного возраста.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учить детей правильно произносить слова в нужном падеже, употреблять предлоги в предложениях;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развивать умение структурно грамотно строить простое предложение;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упражнять детей в чтении простых предложений;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воспитывать у старших дошкольников  интерес к чтению.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дминистратор\Desktop\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428604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Материал: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Разрезные карточки прямоугольной формы в количестве 48шт. 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дминистратор\Desktop\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57158" y="0"/>
            <a:ext cx="8358246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 игры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Одновременно могут играть 4 человека.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вариант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 берет картинку с изображением одушевленного объекта, затем последовательно: картинку с  написанным  глаголом, картинку с написанным  предлогом и последнюю картинку с изображением места действия, таким образом, выстраивая карточки в  предложение. Например: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Бабушка идёт по дороге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За каждый правильный ответ участник игры получает фишку.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Выигрывает тот игрок,  у кого больше всего фишек.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вариант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играют в парах, один из детей выстраивает схему предложения, намеренно пропуская одну из карточек существительное или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предлог. Другой ребенок должен правильно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подобрать карточку.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дминистратор\Desktop\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642918"/>
            <a:ext cx="521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играем</a:t>
            </a:r>
            <a:endParaRPr lang="ru-RU" sz="2800" dirty="0"/>
          </a:p>
        </p:txBody>
      </p:sp>
      <p:pic>
        <p:nvPicPr>
          <p:cNvPr id="17411" name="Picture 3" descr="F:\Инна Леонидовна 2019\IMG_54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876"/>
            <a:ext cx="4000528" cy="2786058"/>
          </a:xfrm>
          <a:prstGeom prst="rect">
            <a:avLst/>
          </a:prstGeom>
          <a:noFill/>
        </p:spPr>
      </p:pic>
      <p:pic>
        <p:nvPicPr>
          <p:cNvPr id="17412" name="Picture 4" descr="F:\Инна Леонидовна 2019\IMG_54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071546"/>
            <a:ext cx="3929090" cy="27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Администратор\Desktop\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9" name="Picture 3" descr="F:\Инна Леонидовна 2019\IMG_54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85728"/>
            <a:ext cx="4214810" cy="3000396"/>
          </a:xfrm>
          <a:prstGeom prst="rect">
            <a:avLst/>
          </a:prstGeom>
          <a:noFill/>
        </p:spPr>
      </p:pic>
      <p:pic>
        <p:nvPicPr>
          <p:cNvPr id="19460" name="Picture 4" descr="F:\Инна Леонидовна 2019\IMG_54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286124"/>
            <a:ext cx="4214810" cy="3161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Администратор\Desktop\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2500306"/>
            <a:ext cx="5280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Спасибо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внимание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197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Каленюк</dc:creator>
  <cp:lastModifiedBy>Дмитрий Каленюк</cp:lastModifiedBy>
  <cp:revision>4</cp:revision>
  <dcterms:created xsi:type="dcterms:W3CDTF">2019-02-12T16:20:27Z</dcterms:created>
  <dcterms:modified xsi:type="dcterms:W3CDTF">2019-02-12T16:46:51Z</dcterms:modified>
</cp:coreProperties>
</file>