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65A2-00B5-4612-8BD7-C76F108E04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FDA0-1FD5-48C2-855E-91D4812BD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032-03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836712"/>
            <a:ext cx="7704856" cy="159216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/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Дидактическая игра по ОБЖ для детей 4 – 7 лет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«</a:t>
            </a:r>
            <a:r>
              <a:rPr lang="ru-RU" sz="2700" b="1" dirty="0">
                <a:solidFill>
                  <a:srgbClr val="FF0000"/>
                </a:solidFill>
              </a:rPr>
              <a:t>С</a:t>
            </a:r>
            <a:r>
              <a:rPr lang="ru-RU" sz="2700" b="1" dirty="0" smtClean="0">
                <a:solidFill>
                  <a:srgbClr val="FF0000"/>
                </a:solidFill>
              </a:rPr>
              <a:t>ъедобные и ядовитые грибы </a:t>
            </a:r>
            <a:r>
              <a:rPr lang="ru-RU" sz="2700" b="1" dirty="0">
                <a:solidFill>
                  <a:srgbClr val="FF0000"/>
                </a:solidFill>
              </a:rPr>
              <a:t>и ягоды</a:t>
            </a:r>
            <a:r>
              <a:rPr lang="ru-RU" sz="2700" b="1" dirty="0" smtClean="0">
                <a:solidFill>
                  <a:srgbClr val="FF0000"/>
                </a:solidFill>
              </a:rPr>
              <a:t>»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автор: Фролова Е.А. – воспитатель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МДОАУ «Детский сад № 103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«Алёнушка» г. Орска»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endParaRPr lang="ru-RU" sz="2700" dirty="0"/>
          </a:p>
        </p:txBody>
      </p:sp>
      <p:pic>
        <p:nvPicPr>
          <p:cNvPr id="4" name="Picture 2" descr="C:\Users\Администратор\Загрузки\viptalisman_84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63110"/>
            <a:ext cx="500062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0032-03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333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ъедобные и ядовитые грибы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ягоды»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закрепление знания о съедобных и ядовитых растениях, умения отличать их друг от друга.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Задачи: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активизировать названия грибов и ягод;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дифференцировать съедобные и ядовитые растения;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развивать память и внимание;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воспитывать основы безопасного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образа жизни.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0032-03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00" y="-2244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корзинки,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карточки с изображением съедобных и ядовитых грибов и ягод, фишки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 descr="C:\Users\Admin\Desktop\IMG_6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112568" cy="375021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1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0032-03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166843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Ход игры: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Предложить собрать съедобные грибы и ягоды в корзины,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несъедобные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оставить в лесу. За каждое правильно выбранное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растение - фишка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Выигрывает игрок, набравший наибольшее количество фишек.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вариант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Предложить собрать съедобные грибы  в голубую корзину,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несъедобные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грибы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розовую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корзину;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собрать съедобные ягоды  в голубую корзину, 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несъедобные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ягоды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розовую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корзину.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каждое правильно выбранное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растение - фишка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Выигрывает игрок, набравший наибольшее количество фишек.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0032-03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играем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дминистратор\Desktop\игра валеология ОБЖ 2021\IMG_6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3064994" cy="22172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76" name="Picture 4" descr="C:\Users\Администратор\Desktop\игра валеология ОБЖ 2021\IMG_6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1214422"/>
            <a:ext cx="3241500" cy="21683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3077" name="Picture 5" descr="C:\Users\Администратор\Desktop\игра валеология ОБЖ 2021\IMG_6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645024"/>
            <a:ext cx="3297548" cy="22630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0032-03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159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Дидактическая игра по ОБЖ для детей 4 – 7 лет  «Съедобные и ядовитые грибы и ягоды» автор: Фролова Е.А. – воспитатель  МДОАУ «Детский сад № 103 «Алёнушка» г. Орска» </vt:lpstr>
      <vt:lpstr> Дидактическая игра «Съедобные и ядовитые грибы и ягоды»  </vt:lpstr>
      <vt:lpstr>Материал: корзинки,  карточки с изображением съедобных и ядовитых грибов и ягод, фишки.  </vt:lpstr>
      <vt:lpstr>Презентация PowerPoint</vt:lpstr>
      <vt:lpstr>Мы играем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ОБЖ  «Выбери съедобные грибы и ягоды» автор: Фролова Е.А. –  воспитатель МДОАУ «Детский сад № 103  «Алёнушка» г. Орска»</dc:title>
  <dc:creator>Дмитрий Каленюк</dc:creator>
  <cp:lastModifiedBy>Admin</cp:lastModifiedBy>
  <cp:revision>7</cp:revision>
  <dcterms:created xsi:type="dcterms:W3CDTF">2021-01-15T15:59:14Z</dcterms:created>
  <dcterms:modified xsi:type="dcterms:W3CDTF">2021-02-01T08:33:56Z</dcterms:modified>
</cp:coreProperties>
</file>