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8" r:id="rId7"/>
    <p:sldId id="260" r:id="rId8"/>
    <p:sldId id="262" r:id="rId9"/>
    <p:sldId id="269" r:id="rId10"/>
    <p:sldId id="270" r:id="rId11"/>
    <p:sldId id="263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EDC6-1A32-4889-89FF-C4E93C430BC1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представления детей  среднего дошкольного возраста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мире животных через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творчеством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художников-иллюстраторов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929198"/>
            <a:ext cx="6986614" cy="7096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G:\Портфолио 2022г\Иллюстраторы 2019\выступление 2020\IMG_6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357166"/>
            <a:ext cx="3619526" cy="27146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2" name="Picture 4" descr="G:\Портфолио 2022г\Иллюстраторы 2019\выступление 2020\IMG_6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14686"/>
            <a:ext cx="3786214" cy="27860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Администратор\Desktop\Мучительная презентация\IMG_58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142976" y="3500438"/>
            <a:ext cx="2426749" cy="1820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2" name="Picture 4" descr="C:\Users\Администратор\Desktop\Мучительная презентация\IMG_580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714744" y="3500438"/>
            <a:ext cx="2381235" cy="1785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C:\Users\Администратор\Desktop\Мучительная презентация\IMG_5818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571604" y="1000108"/>
            <a:ext cx="2286016" cy="1741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Администратор\Desktop\Мучительная презентация\IMG_5823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5857884" y="1107264"/>
            <a:ext cx="2333609" cy="1750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Администратор\Desktop\Мучительная презентация\IMG_5827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6286513" y="3500438"/>
            <a:ext cx="2428892" cy="1857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читаем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Администратор\Desktop\Мучительная презентация\IMG_57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71546"/>
            <a:ext cx="3284004" cy="24630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580" name="Picture 4" descr="C:\Users\Администратор\Desktop\Мучительная презентация\IMG_5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71546"/>
            <a:ext cx="3357586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6" name="Picture 2" descr="C:\Users\Администратор\Desktop\Мучительная презентация\IMG_5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714752"/>
            <a:ext cx="3357586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7" name="Picture 3" descr="C:\Users\Администратор\Desktop\Мучительная презентация\IMG_58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714752"/>
            <a:ext cx="3357586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занятия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Мучительная презентация\IMG_585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28728" y="1142984"/>
            <a:ext cx="2891629" cy="2413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Администратор\Desktop\Мучительная презентация\IMG_586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286380" y="1285860"/>
            <a:ext cx="2375314" cy="3143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Администратор\Desktop\Мучительная презентация\IMG_5862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357290" y="3857628"/>
            <a:ext cx="3047989" cy="2285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728" y="1000108"/>
            <a:ext cx="7143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современном мире у большинства детей взаимодействие с живой природой, а именно с дикими и домашними  животными, в естественных условиях не возможно. Дети могут видеть животных в искусственно созданных условиях: в зоопарке, в цирке, в передвижных контактных зоопарках или на специально созданных фермах.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ормированию образов домашних и диких животных способствуют иллюстрации в детских книгах, созданные выдающимися  художниками-анималистами.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642974" y="285728"/>
            <a:ext cx="899974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расширять знания детей о животном мире через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анималистический жанр в изобразительном искусстве.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Знакомить с творчеством художников-анималистов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Ю. Васнецова,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 Маврина, 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Чарушина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Провести сравнительный анализ строения тела животных,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связать особенности внешнего облика со средой обитания,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возрастом животных, с образом жизни;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Учить рисовать животных в движении, делать наброски,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работать над образом;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Развивать навыки построения композиции, владения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графическими материалами, техниками рисования;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Расширять представление о средствах художественной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выразительности в графике;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Воспитывать эстетическое отношение к животному миру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714356"/>
            <a:ext cx="732951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 с дошкольниками: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«Почему домашние животные называются домашними?», «Где живут дикие животные?», «Кто рисует животных и  птиц? Профессия художника-иллюстратора».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Занятия: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рисует картинки в книгах?» (знакомство с творчеством художника-иллюстратора 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«Волшебная сказка» (знакомство с творчеством художника-иллюстратора Ю. Васнецова). «Чудо звери» (знакомство с творчеством художника-иллюстратора Т. Мавриной). Занятия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«Медвежата» (использовался прием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тычкования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«Котёнок» (штриховка); «Весёлый воробей» (штриховка).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Картотеки игр: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«Ознакомление детей средней группы с изобразительным искусством», «Ознакомление детей  средней и старшей группы с изобразительным искусством и  творчеством художников-иллюстраторов».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Выставки: 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Ю. Васнецов – иллюстратор детской книги», «Чарующая сказка Т. Мавриной» «Мир животных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Е.Чарушин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иллюстрациями Ю. Васнецова, Т. Мавриной, 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agesha.ru/wp-content/uploads/2011/11/artist_vasnetcov_ur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28604"/>
            <a:ext cx="2719937" cy="272900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428605"/>
            <a:ext cx="41434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Васнецов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(1900 - 1973 г.г.)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художник и иллюстратор. Его картинки к фольклорным песенкам,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прибауткам нравятся всем малышам. Иллюстрировал народные сказки, произведения  Л.Толстого, П.Ершова, С.Маршака, В.Бианки и других классиков русской литературы.</a:t>
            </a:r>
            <a:endParaRPr lang="ru-RU" dirty="0"/>
          </a:p>
        </p:txBody>
      </p:sp>
      <p:pic>
        <p:nvPicPr>
          <p:cNvPr id="11" name="Picture 2" descr="C:\Users\Veresk\Documents\Ольга Николаевна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571876"/>
            <a:ext cx="435771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5" descr="im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428604"/>
            <a:ext cx="2428892" cy="33592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071934" y="714356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Татьяна Алексеевна Маврина 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(1900-1996)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Русская советская художница, живописец, график, иллюстратор многочисленных книг, детских сказок,  родилась в Нижнем Новгороде, окончила в Москве знаменитый ВХУТЕМАС.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Татьяна Маврина &amp;quot;Заячьи тропы&amp;quot; &amp;quot;Картинки и разговоры&amp;quot; И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00372"/>
            <a:ext cx="2000264" cy="2786082"/>
          </a:xfrm>
          <a:prstGeom prst="rect">
            <a:avLst/>
          </a:prstGeom>
          <a:noFill/>
        </p:spPr>
      </p:pic>
      <p:pic>
        <p:nvPicPr>
          <p:cNvPr id="3076" name="Picture 4" descr="https://multiurok.ru/img/300830/image_592a512e5243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071811"/>
            <a:ext cx="2143140" cy="2714644"/>
          </a:xfrm>
          <a:prstGeom prst="rect">
            <a:avLst/>
          </a:prstGeom>
          <a:noFill/>
        </p:spPr>
      </p:pic>
      <p:pic>
        <p:nvPicPr>
          <p:cNvPr id="3078" name="Picture 6" descr="Книги автора &amp;quot;Коваль Ю., Маврина Т.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929066"/>
            <a:ext cx="200026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proshkolu.ru/content/media/pic/std/2000000/1060000/1059607-64f031cac50e084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57166"/>
            <a:ext cx="2571768" cy="28172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71934" y="285728"/>
            <a:ext cx="4572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Иванович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(1901 – 1965 г.г.)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График, скульптор, прозаик и детский писатель-анималист. В основном иллюстрации исполнены в манере свободного акварельного рисунка, немного с юмором. Известен иллюстрациями животных, которые он нарисовал к своим собственным рассказам: «Про Томку»,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Волчишко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другие», «Никитка и его друзья» и многим другим. Самая известная книга с его иллюстрациями «Детки в клетке»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Маршака.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571876"/>
            <a:ext cx="2201493" cy="2855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4214818"/>
            <a:ext cx="2000264" cy="238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214818"/>
            <a:ext cx="1704776" cy="21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Администратор\Desktop\Мучительная презентация\IMG_57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214942" y="3857628"/>
            <a:ext cx="3400420" cy="2550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08" name="Picture 4" descr="C:\Users\Администратор\Desktop\Мучительная презентация\IMG_5787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428728" y="1214422"/>
            <a:ext cx="3500462" cy="2411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Users\Администратор\Desktop\Мучительная презентация\IMG_5806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214942" y="1250140"/>
            <a:ext cx="3357554" cy="2464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Администратор\Desktop\Мучительная презентация\IMG_5807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1500166" y="3857628"/>
            <a:ext cx="3429024" cy="2553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65416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«Найди фрагмент иллюстрации»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учить детей анализировать изображение и находить недостающий фрагмент картины.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сюжетная картина с вырезанными частями изображения,  аналогичные фрагменты изображения.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Ход игры: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ребенку предлагается узнать фрагмент изображения и найти недостающие фрагменты.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G:\Портфолио 2022г\Иллюстраторы 2019\выступление 2020\IMG_6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71744"/>
            <a:ext cx="4643438" cy="31611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493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Расширение представления детей  среднего дошкольного возраста  о мире животных через  ознакомление с творчеством  художников-иллюстраторов    </vt:lpstr>
      <vt:lpstr>Слайд 2</vt:lpstr>
      <vt:lpstr>Слайд 3</vt:lpstr>
      <vt:lpstr>Формы работы</vt:lpstr>
      <vt:lpstr>Слайд 5</vt:lpstr>
      <vt:lpstr>Слайд 6</vt:lpstr>
      <vt:lpstr>Слайд 7</vt:lpstr>
      <vt:lpstr>Дидактические игры</vt:lpstr>
      <vt:lpstr>Дидактическая игра «Найди фрагмент иллюстрации» Цель: учить детей анализировать изображение и находить недостающий фрагмент картины. Материал: сюжетная картина с вырезанными частями изображения,  аналогичные фрагменты изображения.  Ход игры: ребенку предлагается узнать фрагмент изображения и найти недостающие фрагменты.</vt:lpstr>
      <vt:lpstr>Слайд 10</vt:lpstr>
      <vt:lpstr>Мы играем</vt:lpstr>
      <vt:lpstr>Мы читаем</vt:lpstr>
      <vt:lpstr>Наши занятия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Расширение представления детей  среднего дошкольного возраста  о мире животных через  ознакомление с творчеством  художников-иллюстраторов   Воспитатель: Фролова Е.А. МДОАУ №103, 2019 г. </dc:title>
  <dc:creator>Дмитрий Каленюк</dc:creator>
  <cp:lastModifiedBy>Дмитрий Каленюк</cp:lastModifiedBy>
  <cp:revision>30</cp:revision>
  <dcterms:created xsi:type="dcterms:W3CDTF">2019-05-11T10:46:28Z</dcterms:created>
  <dcterms:modified xsi:type="dcterms:W3CDTF">2023-12-15T15:17:15Z</dcterms:modified>
</cp:coreProperties>
</file>