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60" r:id="rId6"/>
    <p:sldId id="261" r:id="rId7"/>
    <p:sldId id="268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BBDB-5715-4FEE-B8C9-A1E71CA44E68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1E2A-AF75-44DF-9045-7280B8600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BBDB-5715-4FEE-B8C9-A1E71CA44E68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1E2A-AF75-44DF-9045-7280B8600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BBDB-5715-4FEE-B8C9-A1E71CA44E68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1E2A-AF75-44DF-9045-7280B8600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BBDB-5715-4FEE-B8C9-A1E71CA44E68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1E2A-AF75-44DF-9045-7280B8600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BBDB-5715-4FEE-B8C9-A1E71CA44E68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1E2A-AF75-44DF-9045-7280B8600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BBDB-5715-4FEE-B8C9-A1E71CA44E68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1E2A-AF75-44DF-9045-7280B8600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BBDB-5715-4FEE-B8C9-A1E71CA44E68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1E2A-AF75-44DF-9045-7280B8600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BBDB-5715-4FEE-B8C9-A1E71CA44E68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1E2A-AF75-44DF-9045-7280B8600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BBDB-5715-4FEE-B8C9-A1E71CA44E68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1E2A-AF75-44DF-9045-7280B8600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BBDB-5715-4FEE-B8C9-A1E71CA44E68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1E2A-AF75-44DF-9045-7280B8600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BBDB-5715-4FEE-B8C9-A1E71CA44E68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1E2A-AF75-44DF-9045-7280B8600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0BBDB-5715-4FEE-B8C9-A1E71CA44E68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81E2A-AF75-44DF-9045-7280B8600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772400" cy="18859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младшей группе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МДОАУ  «Детский сад № 103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г. Орска»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86006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Барышникова И.М. – воспитатель </a:t>
            </a:r>
          </a:p>
          <a:p>
            <a:pPr algn="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категории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Фролова Е.А. – воспитатель </a:t>
            </a:r>
          </a:p>
          <a:p>
            <a:pPr algn="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категории</a:t>
            </a: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     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6858048" cy="78581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игры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фотки конкурс\IMG_36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71678"/>
            <a:ext cx="2949572" cy="203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ки конкурс\IMG_36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71678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ки конкурс\IMG_36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214818"/>
            <a:ext cx="2990856" cy="218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4414" y="1142984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 с увлечением собирают узоры, с опорой на схемы, придумывают собственные узоры, помогают гномикам собрать клубочки по цветам, рассматривают альбомы и пр.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:\фотки конкурс\IMG_36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286256"/>
            <a:ext cx="2920172" cy="20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786610" cy="222566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Большое место в организации самостоятельной художественной деятельности детей дошкольного возраста в группе отводится уголку изобразительной деятельности (центру детского  творчества)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2928934"/>
            <a:ext cx="7358114" cy="31972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в группе обстановку для развития творческой активности детей, способствовать возникновению и развитию самостоятельности в художественно-изобразительной деятельности у детей дошкольного возраста.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7643866" cy="5197493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о сенсорных эталонах, обогащать сенсорный опыт детей;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формировать у детей знания в области изобразительной деятельности, умения и навыки;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у детей творческую активность, желание рисовать, лепить, развивать художественно творческие  способности, интерес к изобразительной деятельности;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умение внимательно рассматривать картинку, народную игрушку, узнавать в изображении  знакомые предметы и объекты,  устанавливать связь между предметами и их  изображением в рисунке, лепке: понимать сюжет, эмоционально откликаться, сопереживать героям;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интерес к собственной изобразительной деятельности: желание рассказать о своем рисунке, умение оценивать собственное изображение, радоваться достигнутому результату.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571480"/>
            <a:ext cx="72152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 второй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младшей группе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условно делится на два раздела, каждый из которых содержит большое количество игр и дидактических пособий: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. Материалы и средства для изобразительной деятельности детей.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пособия для приобщения дошкольников к искусству.</a:t>
            </a: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ки конкурс\IMG_3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428868"/>
            <a:ext cx="5857916" cy="3775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429552" cy="8683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 и средства для изобразительной деятельности детей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фотки конкурс\IMG_36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142984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фотки конкурс\IMG_36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142984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фотки конкурс\IMG_36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571876"/>
            <a:ext cx="2941923" cy="202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43372" y="3357562"/>
            <a:ext cx="457203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данный раздел входят следующие материалы для детского творчества:</a:t>
            </a:r>
          </a:p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*набор цветных карандашей 6 цветов;</a:t>
            </a:r>
          </a:p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*набор цветных фломастеров 6 цветов;</a:t>
            </a:r>
          </a:p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*набор гуаши 6 цветов;</a:t>
            </a:r>
          </a:p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набор  восковых мелков 12 цветов;</a:t>
            </a:r>
          </a:p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*набор пальчиковых красок 6 цветов;</a:t>
            </a:r>
          </a:p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различные трафареты для рисования;</a:t>
            </a:r>
          </a:p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*различные виды бумаги для рисования и аппликации;</a:t>
            </a:r>
          </a:p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кисти №10-14</a:t>
            </a:r>
          </a:p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*наборы штампов из </a:t>
            </a:r>
            <a:r>
              <a:rPr lang="ru-RU" sz="13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пенорезины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разной конфигурации;</a:t>
            </a:r>
          </a:p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*пластилин;</a:t>
            </a:r>
          </a:p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*трафареты для </a:t>
            </a:r>
            <a:r>
              <a:rPr lang="ru-RU" sz="13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*тычки, ватные палочки, губки, зубные щетки, ножницы;</a:t>
            </a:r>
          </a:p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различные раскраски.</a:t>
            </a:r>
          </a:p>
          <a:p>
            <a:pPr>
              <a:buFont typeface="Arial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786610" cy="7254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пособия для приобщения дошкольников к искусству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фотки конкурс\IMG_36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3209865" cy="2214578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6f3b5f9a8961a91d0cdf7e9d2d24ade8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8968" y="3929066"/>
            <a:ext cx="3230585" cy="22717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9124" y="1214422"/>
            <a:ext cx="36433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данном разделе  представлены народные игрушки и дидактические пособия  с изображением изделий народных промыслов: </a:t>
            </a: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*матрёшки;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*дымковская игрушка;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игрушка.</a:t>
            </a:r>
          </a:p>
          <a:p>
            <a:pPr>
              <a:buFont typeface="Arial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Администратор\Desktop\hello_html_50a3f2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43314"/>
            <a:ext cx="3171825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фотки конкурс\IMG_3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57628"/>
            <a:ext cx="2857488" cy="21431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71480"/>
            <a:ext cx="678661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уголке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представлены дидактические игры, направленные на развитие у детей  младшего дошкольного возраста сенсорных эталонов (цвет, форма, величина), а также игры на развитие мелкой моторики рук: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*«Посади бабочку на цветок»;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*«Посади цветок в горшок»;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*« Составь узор»;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*«Сложи узор»;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*«Помоги гномикам собрать  клубочки»;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*«Матрёшки»;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Геометрик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*«Карандаши»;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Рисоварики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шаг за шагом»;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*«Карандаши».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Находится альбом иллюстраций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известных русских художников-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иллюстраторов к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русским народным сказкам.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F:\фотки конкурс\IMG_36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28604"/>
            <a:ext cx="250033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фотки конкурс\IMG_36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214422"/>
            <a:ext cx="28575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ки конкурс\IMG_36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857628"/>
            <a:ext cx="3214710" cy="244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увлечения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фотки конкурс\IMG_36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71678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ки конкурс\IMG_36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071678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ки конкурс\IMG_36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429132"/>
            <a:ext cx="3000396" cy="200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00166" y="857232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свободное время малыши с удовольствием  рисуют, лепят, раскрашивают картинки, закрепляют приобретенные на занятиях по рисованию, лепке, аппликации навыки и умения.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ки конкурс\CIMG38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357694"/>
            <a:ext cx="2786082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488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Уголок изодеятельности  во II младшей группе МДОАУ  «Детский сад № 103  «Алёнушка» г. Орска»</vt:lpstr>
      <vt:lpstr> Большое место в организации самостоятельной художественной деятельности детей дошкольного возраста в группе отводится уголку изобразительной деятельности (центру детского  творчества)</vt:lpstr>
      <vt:lpstr>         Задачи:</vt:lpstr>
      <vt:lpstr>Слайд 4</vt:lpstr>
      <vt:lpstr>Материалы и средства для изобразительной деятельности детей</vt:lpstr>
      <vt:lpstr>Дидактические пособия для приобщения дошкольников к искусству</vt:lpstr>
      <vt:lpstr>Слайд 7</vt:lpstr>
      <vt:lpstr>Слайд 8</vt:lpstr>
      <vt:lpstr>Наши увлечения</vt:lpstr>
      <vt:lpstr>Наши игры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художественно- эстетического развития в младшей группе МДОАУ  «Детский сад №103 «Аленушка» г. Орска»</dc:title>
  <dc:creator>Дмитрий Каленюк</dc:creator>
  <cp:lastModifiedBy>Дмитрий Каленюк</cp:lastModifiedBy>
  <cp:revision>34</cp:revision>
  <dcterms:created xsi:type="dcterms:W3CDTF">2018-01-14T03:55:05Z</dcterms:created>
  <dcterms:modified xsi:type="dcterms:W3CDTF">2022-10-01T16:38:59Z</dcterms:modified>
</cp:coreProperties>
</file>