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80" r:id="rId6"/>
    <p:sldId id="281" r:id="rId7"/>
    <p:sldId id="282" r:id="rId8"/>
    <p:sldId id="283" r:id="rId9"/>
    <p:sldId id="269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7208-97CB-4AB1-A1DB-AF6A77DBC7B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BBE2-9427-49B8-B634-933C8C7CD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математики</a:t>
            </a:r>
            <a:b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подготовительной группе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357562"/>
            <a:ext cx="7572428" cy="2281238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Барышникова И.М., Фролова Е.А.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истратор\Загрузки\100CASIO\IMG_6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07331"/>
            <a:ext cx="4143404" cy="3107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500990" cy="15112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Логические мышление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-в данном разделе представлены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игры на развитие логики, воображения.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«Найди пару», «Логическое домино», «Логика», «Лото ассоциации», «Выбери картинку», «Весёлая логика», «Что не подходит».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Загрузки\100CASIO\CIMG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00240"/>
            <a:ext cx="4786346" cy="33575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215238" cy="12858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свободное время дети любят играть в шахматы и шашки, а также «Крестики –нолики». Все эти игры отлично развивают внимание, память, логическое мышление старших дошкольников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Загрузки\100CASIO\CIMG4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3857620" cy="28932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147" name="Picture 3" descr="C:\Users\Администратор\Загрузки\100CASIO\CIMG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276" y="1857364"/>
            <a:ext cx="3028971" cy="3786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Центр математики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организованное место в групповой комнате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свободной познавательной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деятельности детей, оснащенное математическими пособиями, дидактическими играми, тематически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подобранной литературой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214554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и развитие психических процессов у детей старшего дошкольного возраста.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развитие познавательной активности, логического мышления, стремления к самостоятельному познанию и размышлению;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элементарных математических представлений;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развитие качеств и свойств в личности ребенка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успешного обучения в школе.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200" b="1" dirty="0">
                <a:latin typeface="Calibri" pitchFamily="34" charset="0"/>
              </a:rPr>
              <a:t/>
            </a:r>
            <a:br>
              <a:rPr lang="ru-RU" sz="2200" b="1" dirty="0">
                <a:latin typeface="Calibri" pitchFamily="34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математики организован в подготовительной группе с использованием детского столика и стеллажа.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центра математики: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 обеспечения свободного доступа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к используемым материалам.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Принцип учета возрастных особенностей детей- подбор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игрового материала соответствует возможностям и уровню развития детей подготовительной группы.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варьирования  предполагает изменения в центре математики.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этом детям  указывается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изменения или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они сами замечают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принцип нашел свое отражение в подборе игр. Так мальчиков больше интересуют такие игры, как «Шашки», «Крестики –нолики». Девочки любят разгадывать кроссворды, ребусы.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Таким образом, детям предоставлена возможность в свободное от занятий время выбрать интересующую их игру,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математическое пособие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играть индивидуально или совместно с другими детьми, небольшой подгруппой.</a:t>
            </a:r>
            <a:r>
              <a:rPr lang="ru-RU" sz="2000" b="1" dirty="0">
                <a:latin typeface="Calibri" pitchFamily="34" charset="0"/>
              </a:rPr>
              <a:t/>
            </a:r>
            <a:br>
              <a:rPr lang="ru-RU" sz="2000" b="1" dirty="0">
                <a:latin typeface="Calibri" pitchFamily="34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Количество и счет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данном разделе собраны игры 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пособия на сложение вычитание, порядковый счет состоит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 дидактических  игр: «Математическая рыбалка», «Занимательная рулетка», «Числовая гусеница», «Монетки-конфетки», «Числовой поезд», «Магнитная математика» «Математическая мозаика», «Цифровые счёты»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Загрузки\100CASIO\CIMG41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714480" y="3929066"/>
            <a:ext cx="2381235" cy="17859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Администратор\Загрузки\100CASIO\CIMG4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2643206" cy="18962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C:\Users\Администратор\Загрузки\100CASIO\CIMG4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000240"/>
            <a:ext cx="2697533" cy="1785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3" descr="C:\Users\Администратор\Загрузки\100CASIO\CIMG4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929066"/>
            <a:ext cx="2357454" cy="18091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Picture 2" descr="C:\Users\Администратор\Загрузки\100CASIO\CIMG4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928802"/>
            <a:ext cx="2643173" cy="19823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Величина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математическом центре собрана коллекция различных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измерительных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приборов: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измерения веса, длины, объема, времени.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IMG_2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514569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286676" cy="12969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данном разделе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на закрепление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формы: «Волшебные палочки» , «Геометрические формы»,  «Умные строители» «Собери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,  «Построй дома»,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«Собери коврики», «Волшебный квадрат»,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Игрушки и узоры», «Тренажёр»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дминистратор\Загрузки\100CASIO\CIMG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78095"/>
            <a:ext cx="2786082" cy="21943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1" name="Picture 7" descr="C:\Users\Администратор\Загрузки\100CASIO\CIMG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00438"/>
            <a:ext cx="2268139" cy="30241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Picture 8" descr="C:\Users\836D~1\AppData\Local\Temp\CIMG4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643050"/>
            <a:ext cx="3047989" cy="2285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Загрузки\100CASIO\CIMG4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1857370" cy="24764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4" descr="C:\Users\Администратор\Загрузки\100CASIO\CIMG4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53" y="714356"/>
            <a:ext cx="3048022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3" descr="C:\Users\Администратор\Загрузки\100CASIO\CIMG4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14356"/>
            <a:ext cx="3047989" cy="2285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0" name="Picture 2" descr="C:\Users\Администратор\Загрузки\100CASIO\CIMG4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286124"/>
            <a:ext cx="3000396" cy="22502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Ориентировка в пространстве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 данном разделе представлены  игры и задания на развитие пространственных отношений: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Дирисуй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предметы правильно», «Найди по схеме», «Пространство вокруг нас», «Многоэтажный дом с лифтом», «Волшебные лабиринты», «Лабиринт»,  «Тренажёр», « Собери кубик», «Игра – головоломка со счетными палочками»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836D~1\AppData\Local\Temp\Rar$DI26.728\CIMG4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095422" cy="232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218" name="Picture 2" descr="https://www.virtualacademy.ru/files/screenshots/f_5ccbab04aad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399690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6" name="Picture 2" descr="C:\Users\Администратор\Загрузки\100CASIO\IMG_6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643050"/>
            <a:ext cx="3143240" cy="2357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C:\Users\836D~1\AppData\Local\Temp\CIMG4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143380"/>
            <a:ext cx="3214710" cy="22303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Для развития логического мышления педагоги группы используют следующее нетрадиционное оборудование: «Блоки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Дьениша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«Счётные палочки Х.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«Уголки», «Кубик–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рубик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«Кубики Никитина», «Кубики для всех»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836D~1\AppData\Local\Temp\Rar$DI03.728\CIMG4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428992" cy="24398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C:\Users\Администратор\Загрузки\100CASIO\CIMG4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00240"/>
            <a:ext cx="3571900" cy="2678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4214818"/>
            <a:ext cx="4143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– головоломка со счетными палочками»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Упражнять детей в выкладывании фигур по образцу, по словесной инструкции, по памяти из счетных палочек. Развивать внимание, память, мелкую моторику. Учить анализировать и синтезировать упрощенные графические изображения.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Центр математики в подготовительной группе   </vt:lpstr>
      <vt:lpstr>Центр математики - организованное место в групповой комнате  для свободной познавательной  деятельности детей, оснащенное математическими пособиями, дидактическими играми, тематически  подобранной литературой. </vt:lpstr>
      <vt:lpstr>              Центр математики организован в подготовительной группе с использованием детского столика и стеллажа.  Принципы организации центра математики: Принцип  обеспечения свободного доступа детей к используемым материалам.   Принцип учета возрастных особенностей детей- подбор игрового материала соответствует возможностям и уровню развития детей подготовительной группы.  Принцип варьирования  предполагает изменения в центре математики. При этом детям  указывается  на изменения или они сами замечают их. Гендерный принцип нашел свое отражение в подборе игр. Так мальчиков больше интересуют такие игры, как «Шашки», «Крестики –нолики». Девочки любят разгадывать кроссворды, ребусы. Таким образом, детям предоставлена возможность в свободное от занятий время выбрать интересующую их игру,  математическое пособие и играть индивидуально или совместно с другими детьми, небольшой подгруппой. </vt:lpstr>
      <vt:lpstr>     Количество и счет в данном разделе собраны игры и        пособия на сложение вычитание, порядковый счет состоит  из дидактических  игр: «Математическая рыбалка», «Занимательная рулетка», «Числовая гусеница», «Монетки-конфетки», «Числовой поезд», «Магнитная математика» «Математическая мозаика», «Цифровые счёты»</vt:lpstr>
      <vt:lpstr>             Величина В математическом центре собрана коллекция различных  измерительных приборов: для измерения веса, длины, объема, времени.</vt:lpstr>
      <vt:lpstr>Форма- в данном разделе представлены игры на закрепление  формы: «Волшебные палочки» , «Геометрические формы»,  «Умные строители» «Собери танграм» ,  «Построй дома», «Геометрик», «Собери коврики», «Волшебный квадрат»,  «Игрушки и узоры», «Тренажёр»</vt:lpstr>
      <vt:lpstr>Слайд 7</vt:lpstr>
      <vt:lpstr>                Ориентировка в пространстве -в данном разделе представлены  игры и задания на развитие пространственных отношений: «Дирисуй предметы правильно», «Найди по схеме», «Пространство вокруг нас», «Многоэтажный дом с лифтом», «Волшебные лабиринты», «Лабиринт»,  «Тренажёр», « Собери кубик», «Игра – головоломка со счетными палочками»</vt:lpstr>
      <vt:lpstr>                  Для развития логического мышления педагоги группы используют следующее нетрадиционное оборудование: «Блоки Дьениша», «Счётные палочки Х.  Кюизенера», «Уголки», «Кубик–рубик», «Кубики Никитина», «Кубики для всех»</vt:lpstr>
      <vt:lpstr>          Логические мышление  -в данном разделе представлены               игры на развитие логики, воображения.     «Найди пару», «Логическое домино», «Логика», «Лото ассоциации», «Выбери картинку», «Весёлая логика», «Что не подходит».</vt:lpstr>
      <vt:lpstr>В свободное время дети любят играть в шахматы и шашки, а также «Крестики –нолики». Все эти игры отлично развивают внимание, память, логическое мышление старших дошкольников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уголок в подготовительной группе</dc:title>
  <dc:creator>Дмитрий Каленюк</dc:creator>
  <cp:lastModifiedBy>Admin</cp:lastModifiedBy>
  <cp:revision>42</cp:revision>
  <dcterms:created xsi:type="dcterms:W3CDTF">2020-02-22T12:26:19Z</dcterms:created>
  <dcterms:modified xsi:type="dcterms:W3CDTF">2020-03-16T10:22:37Z</dcterms:modified>
</cp:coreProperties>
</file>