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7916A-948E-404B-83D7-7CC0277C6A9D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9C9F5-BB20-4A61-9516-06544E1821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истратор\Desktop\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14488"/>
            <a:ext cx="8229600" cy="307183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Волшебные предметы из сказки «Аленький цветочек»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0" name="Picture 2" descr="C:\Users\Администратор\Desktop\scroll-of-parchment-with-feather-ink-pen-vector-12753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714356"/>
            <a:ext cx="3968381" cy="550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4" name="Picture 2" descr="C:\Users\Администратор\Desktop\maxresdefaul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428736"/>
            <a:ext cx="6715172" cy="43532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9" name="Picture 3" descr="C:\Users\Администратор\Desktop\ben-thompson-hs-band-of-bees-w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1071546"/>
            <a:ext cx="4364406" cy="4645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2" name="Picture 2" descr="C:\Users\Администратор\Desktop\a0ea09cb13064636e36a4fac635be39b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1142984"/>
            <a:ext cx="6215074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146" name="Picture 2" descr="C:\Users\Администратор\Desktop\c99d1f6e5f9f2bb10e740a18a1b0a85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785794"/>
            <a:ext cx="3929090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Волшебные предметы из сказки «Аленький цветочек»</vt:lpstr>
      <vt:lpstr>Слайд 2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Волшебные предметы из сказки «Аленький цветочек»</dc:title>
  <dc:creator>Дмитрий Каленюк</dc:creator>
  <cp:lastModifiedBy>Дмитрий Каленюк</cp:lastModifiedBy>
  <cp:revision>3</cp:revision>
  <dcterms:created xsi:type="dcterms:W3CDTF">2022-10-29T12:40:35Z</dcterms:created>
  <dcterms:modified xsi:type="dcterms:W3CDTF">2022-11-23T13:10:12Z</dcterms:modified>
</cp:coreProperties>
</file>