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72" r:id="rId7"/>
    <p:sldId id="271" r:id="rId8"/>
    <p:sldId id="273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4349-148B-43EA-900E-7DAA8D8CEB14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0CCF-4970-437B-A22B-608C93A108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857233"/>
            <a:ext cx="7172348" cy="27432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Мини-музей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«Матрешка - русская народная игрушка»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Фролова Е.А.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МДОАУ №103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историей создания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русской народной игрушки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Презентация мини- музей  матрёшки\IMG_6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3548055" cy="26610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3075" name="Picture 3" descr="C:\Users\Администратор\Desktop\Презентация мини- музей  матрёшки\IMG_6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86124"/>
            <a:ext cx="3809994" cy="28574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797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«Наряди матрешку»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«Помоги матрешке найти букет»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«Собери матрешку»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Администратор\Desktop\Презентация мини- музей  матрёшки\IMG_6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15010" y="2080978"/>
            <a:ext cx="5027419" cy="37705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и другие экспонаты мини-музея доступны для использования в свободной деятельности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Презентация мини- музей  матрёшки\IMG_6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71546"/>
            <a:ext cx="3143272" cy="23574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4" name="Picture 4" descr="C:\Users\Администратор\Desktop\Презентация мини- музей  матрёшки\IMG_6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00108"/>
            <a:ext cx="3357554" cy="24288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125" name="Picture 5" descr="C:\Users\Администратор\Desktop\Презентация мини- музей  матрёшки\IMG_64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500438"/>
            <a:ext cx="3857620" cy="289321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286676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Совместный альбом «Авторская матрешка»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Презентация мини- музей  матрёшки\IMG_6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119172"/>
            <a:ext cx="4000510" cy="533401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детские работы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Администратор\Desktop\Презентация мини- музей  матрёшки\IMG_6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2714644" cy="20359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2" name="Picture 4" descr="C:\Users\Администратор\Desktop\Презентация мини- музей  матрёшки\IMG_6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071546"/>
            <a:ext cx="2714644" cy="19778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3" name="Picture 5" descr="C:\Users\Администратор\Desktop\Презентация мини- музей  матрёшки\IMG_6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420949" y="3564123"/>
            <a:ext cx="3214712" cy="25158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7174" name="Picture 6" descr="C:\Users\Администратор\Desktop\Презентация мини- музей  матрёшки\IMG_64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86953" y="3556989"/>
            <a:ext cx="3309928" cy="248244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9006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 время знакомство детей с различными видами декоративно – прикладного искусства и с народными традициями является одной из актуальных задач воспитательно-образовательной деятельности в ДОУ. Народное искусство способствует глубокому воздействию на мир ребёнка, обладает нравственной, эстетической, познавательной ценностью, воплощает в себе исторический опыт многих поколений и рассматривается как часть духовной и материальной культуры. Мы создали групповой мини-музей «Матрешка - русская народная игрушка» с целью приобщения дошкольников к истокам народной культуры.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представления о народной игрушке – матрешке, познакомить с историей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 и развития промыслов, специализирующихся на создании матрешки.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00240"/>
            <a:ext cx="7472386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643050"/>
            <a:ext cx="692948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dirty="0"/>
              <a:t>- Выяснить особенности национального сувенира (учить рассматривать узоры, замечать сходство и различие в одном виде изделий, затем в разных видах, подводить к пониманию общих декоративных закономерностей, традиций (элементы, сочетания цветов, типичные композиции</a:t>
            </a:r>
            <a:r>
              <a:rPr lang="ru-RU" sz="1600" dirty="0" smtClean="0"/>
              <a:t>);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помочь освоить элементы декоративного узора (прямые линии, точки, круги, ритм и чередование элементов);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• привлекать внимание детей к теме, используя современные технические средства обучения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/>
          </a:p>
          <a:p>
            <a:r>
              <a:rPr lang="ru-RU" sz="1600" dirty="0"/>
              <a:t>- Развивать умение составлять узоры, украшать матрешку, используя геометрические и растительные элементы, передавать колорит росписи, характерные композиции</a:t>
            </a:r>
            <a:r>
              <a:rPr lang="ru-RU" sz="1600" dirty="0" smtClean="0"/>
              <a:t>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обогатить предметно-развивающую среду группы; познакомить детей с историей русской деревянной игрушки в виде куклы и предметами национальной одежды (сарафан, платок, рубашка, фартук);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воспитывать в детях уважительное отношение к людям, родной стране;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• привлечь к сотрудничеству родителей воспитанников.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Групповой мини-музей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«Русская матрешка»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Презентация мини- музей  матрёшки\IMG_6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00174"/>
            <a:ext cx="3786195" cy="50482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3684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Творческий семейный конкурс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«Матрешка русская народная игрушка»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Презентация мини- музей  матрёшки\IMG_6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452805" cy="25896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8195" name="Picture 3" descr="C:\Users\Администратор\Desktop\Презентация мини- музей  матрёшки\IMG_6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3786214" cy="27860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Экспонаты - деревянные матрешки и игрушки из различных материалов по мотивам  матрешки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Администратор\Desktop\Презентация мини- музей  матрёшки\Новая папка\IMG_6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1571612"/>
            <a:ext cx="3500462" cy="26431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Users\Администратор\Desktop\Презентация мини- музей  матрёшки\Новая папка\IMG_67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3786214" cy="27324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Презентация мини- музей  матрёшки\Новая папка\IMG_6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4143403" cy="26432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Users\Администратор\Desktop\Презентация мини- музей  матрёшки\Новая папка\IMG_6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190997" cy="3143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Коллекция плоскостных матрешек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(слева – фабричного производства, справа – заготовки, расписанные детьми на занятии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Администратор\Desktop\Презентация мини- музей  матрёшки\Новая папка\IMG_67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987" y="1600200"/>
            <a:ext cx="3473025" cy="4525963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Презентация мини- музей  матрёшки\Новая папка\IMG_67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031" y="1600200"/>
            <a:ext cx="354093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ypresentation.ru/documents/e75578d9c9be5207000a92a13e1f4b2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«История появления русской матрёшки»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История создания русской матрешки»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Презентация мини- музей  матрёшки\IMG_64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6034617" cy="45259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9547253</TotalTime>
  <Words>312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Мини-музей  в подготовительной группе «Матрешка - русская народная игрушка» </vt:lpstr>
      <vt:lpstr>Пояснительная записка</vt:lpstr>
      <vt:lpstr>. Цель: способствовать формированию представления о народной игрушке – матрешке, познакомить с историей возникновения игрушки и развития промыслов, специализирующихся на создании матрешки.  </vt:lpstr>
      <vt:lpstr>Групповой мини-музей «Русская матрешка»</vt:lpstr>
      <vt:lpstr> Творческий семейный конкурс  «Матрешка русская народная игрушка»</vt:lpstr>
      <vt:lpstr>Экспонаты - деревянные матрешки и игрушки из различных материалов по мотивам  матрешки</vt:lpstr>
      <vt:lpstr>Презентация PowerPoint</vt:lpstr>
      <vt:lpstr>Коллекция плоскостных матрешек  (слева – фабричного производства, справа – заготовки, расписанные детьми на занятии</vt:lpstr>
      <vt:lpstr>Альбомы * «История появления русской матрёшки» * История создания русской матрешки»</vt:lpstr>
      <vt:lpstr>Знакомство с историей создания  русской народной игрушки</vt:lpstr>
      <vt:lpstr>Дидактические игры *  «Наряди матрешку» * «Помоги матрешке найти букет» * «Собери матрешку» </vt:lpstr>
      <vt:lpstr>Игры и другие экспонаты мини-музея доступны для использования в свободной деятельности</vt:lpstr>
      <vt:lpstr>Совместный альбом «Авторская матрешка»</vt:lpstr>
      <vt:lpstr>Тематические детские работы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Admin</cp:lastModifiedBy>
  <cp:revision>32</cp:revision>
  <dcterms:created xsi:type="dcterms:W3CDTF">2020-06-24T11:11:59Z</dcterms:created>
  <dcterms:modified xsi:type="dcterms:W3CDTF">2021-11-12T09:20:52Z</dcterms:modified>
</cp:coreProperties>
</file>