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81" r:id="rId5"/>
    <p:sldId id="260" r:id="rId6"/>
    <p:sldId id="275" r:id="rId7"/>
    <p:sldId id="261" r:id="rId8"/>
    <p:sldId id="266" r:id="rId9"/>
    <p:sldId id="263" r:id="rId10"/>
    <p:sldId id="278" r:id="rId11"/>
    <p:sldId id="279" r:id="rId12"/>
    <p:sldId id="280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F3D06-D9C8-4357-B157-F59A11FCB42F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F920-012A-41B7-A23A-CF83DB6BD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5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5083188"/>
          </a:xfrm>
        </p:spPr>
        <p:txBody>
          <a:bodyPr>
            <a:normAutofit/>
          </a:bodyPr>
          <a:lstStyle/>
          <a:p>
            <a:pPr algn="l"/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Работа по организации </a:t>
            </a:r>
            <a:r>
              <a:rPr lang="ru-RU" sz="3100" b="1" dirty="0" smtClean="0">
                <a:solidFill>
                  <a:srgbClr val="FF0000"/>
                </a:solidFill>
              </a:rPr>
              <a:t>групповой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             выставки-вернисажа 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художественно одаренного </a:t>
            </a:r>
            <a:r>
              <a:rPr lang="ru-RU" sz="3100" b="1" dirty="0" smtClean="0">
                <a:solidFill>
                  <a:srgbClr val="FF0000"/>
                </a:solidFill>
              </a:rPr>
              <a:t>ребенка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воспитатель </a:t>
            </a:r>
            <a:r>
              <a:rPr lang="ru-RU" sz="2000" b="1" dirty="0">
                <a:solidFill>
                  <a:srgbClr val="FF0000"/>
                </a:solidFill>
              </a:rPr>
              <a:t>МДОАУ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«Детский сад № 103 г. Орска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Фролова </a:t>
            </a:r>
            <a:r>
              <a:rPr lang="ru-RU" sz="2000" b="1" dirty="0">
                <a:solidFill>
                  <a:srgbClr val="FF0000"/>
                </a:solidFill>
              </a:rPr>
              <a:t>Е.А.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F:\гмо 22\Доработка к ГМО\Фото для ГМО\IMG_7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2909136" cy="40719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7651" name="Picture 3" descr="F:\гмо 22\Доработка к ГМО\Фото для ГМО\IMG_7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0628" y="642918"/>
            <a:ext cx="3071834" cy="22006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Picture 3" descr="F:\гмо 22\Доработка к ГМО\Фото для ГМО\IMG_70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26878" y="3429000"/>
            <a:ext cx="3091911" cy="22145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2910" y="5143512"/>
            <a:ext cx="3281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Гуси – лебеди» -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3000373"/>
            <a:ext cx="414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По-щучьему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велению» - акварель, фломастеры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5929330"/>
            <a:ext cx="371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«Царевна-лягушка»-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пастель+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фломастеры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456"/>
            <a:ext cx="9144000" cy="7096456"/>
          </a:xfrm>
          <a:prstGeom prst="rect">
            <a:avLst/>
          </a:prstGeom>
          <a:noFill/>
        </p:spPr>
      </p:pic>
      <p:pic>
        <p:nvPicPr>
          <p:cNvPr id="3" name="Picture 3" descr="F:\гмо 22\Доработка к ГМО\Фото для ГМО\IMG_7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7225" y="714356"/>
            <a:ext cx="2814298" cy="19288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" name="Picture 2" descr="F:\гмо 22\Доработка к ГМО\Фото для ГМО\IMG_7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6991" y="857232"/>
            <a:ext cx="2089587" cy="30003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5" name="Picture 3" descr="F:\гмо 22\Доработка к ГМО\Фото для ГМО\IMG_7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75265"/>
            <a:ext cx="2877468" cy="2000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Picture 4" descr="F:\гмо 22\Доработка к ГМО\Фото для ГМО\IMG_70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00827" y="785794"/>
            <a:ext cx="2104776" cy="30003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7224" y="292893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Крошечка-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хаврошечка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392906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3857628"/>
            <a:ext cx="260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«Перо жар птицы»-аппликация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пайетками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09" y="5715016"/>
            <a:ext cx="378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«Крылатый, мохнатый и масленый»-фломастеры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«Знатоки сказок»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гмо 22\Доработка к ГМО\Фото для ГМО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57628"/>
            <a:ext cx="3245341" cy="21288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1" name="Picture 3" descr="F:\гмо 22\Доработка к ГМО\Фото для ГМО\20220711_101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4752"/>
            <a:ext cx="3143272" cy="21966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2" name="Picture 4" descr="F:\гмо 22\Доработка к ГМО\Фото для ГМО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285860"/>
            <a:ext cx="3146309" cy="20672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3" name="Picture 5" descr="F:\гмо 22\Доработка к ГМО\Фото для ГМО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285860"/>
            <a:ext cx="3286116" cy="20707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35771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586900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Персональная выставка – это разновидность художественной выставки, которая подразумевает ознакомление зрителей с работами одного автора, и сопровождается его комментариями. Выставка в образовательном учреждении –не просто набор экспонируемых вещей, рисунков и предметов. Это достижения детей, мир детского творчества и талантливых изобретений.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 учетом предлагаемых ФГОС ДО изменений, связанных с подходами к обучению и воспитанию, выделяется проблема: как организовать процесс подготовки выставочной деятельности, направленной на развитие творческого самовыражения художественно одаренного ребенка в дошкольном учреждении.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3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098578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персональной выставки - мотивация художественно одаренного ребенка к творческой деятельности.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организации выставки решаются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*создание ситуации успеха для ребенка;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*помощь в самореализации личности;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*формирование предметно-пространственной среды в группе, способствующей реализации творческого потенциала воспитанников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endParaRPr lang="ru-RU" dirty="0"/>
          </a:p>
        </p:txBody>
      </p:sp>
      <p:pic>
        <p:nvPicPr>
          <p:cNvPr id="4" name="Рисунок 3" descr="F:\фотки конкурс\IMG_3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2928958" cy="200026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F:\фотки конкурс\IMG_36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357298"/>
            <a:ext cx="2857520" cy="200026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F:\фотки конкурс\IMG_36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3461" y="3789040"/>
            <a:ext cx="2941923" cy="202824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8024" y="3789040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центр творчества состоящий их подбора литературы, фотографий, схем с материалами для самостоятельного творчества.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Изобразительный материал: восковые мелки,  акварель,  тушь, гуашь, карандаши фломастеры, различные форматы бумаги, картон.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02" y="0"/>
            <a:ext cx="91916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Юная художница Ульяна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Заречкина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любимым занятием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DCIM\216___03\IMG_6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143236" cy="41909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Picture 3" descr="H:\DCIM\217___04\IMG_68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42586" y="2070398"/>
            <a:ext cx="2725758" cy="19204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7" name="Picture 2" descr="https://melkie.net/wp-content/uploads/2019/05/post_5ce11bd013409.jpg"/>
          <p:cNvPicPr>
            <a:picLocks noChangeAspect="1" noChangeArrowheads="1"/>
          </p:cNvPicPr>
          <p:nvPr/>
        </p:nvPicPr>
        <p:blipFill>
          <a:blip r:embed="rId6"/>
          <a:srcRect l="5041" t="4918"/>
          <a:stretch>
            <a:fillRect/>
          </a:stretch>
        </p:blipFill>
        <p:spPr bwMode="auto">
          <a:xfrm>
            <a:off x="4942586" y="4165749"/>
            <a:ext cx="2786082" cy="19064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83968" y="6072207"/>
            <a:ext cx="414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«Лисичка сестричка и серый волк»-аппликация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9" y="148478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«Крылатый, мохнатый и масленый»-театр из воздушного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пластиллина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5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Изоработы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Заречкиной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Ульяны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учителей, воспитателей и детей. &amp;quot;Лиса и журавль&amp;quot; Русская ..."/>
          <p:cNvPicPr>
            <a:picLocks noChangeAspect="1" noChangeArrowheads="1"/>
          </p:cNvPicPr>
          <p:nvPr/>
        </p:nvPicPr>
        <p:blipFill>
          <a:blip r:embed="rId3"/>
          <a:srcRect t="2439" r="4488" b="4878"/>
          <a:stretch>
            <a:fillRect/>
          </a:stretch>
        </p:blipFill>
        <p:spPr bwMode="auto">
          <a:xfrm>
            <a:off x="857224" y="1142984"/>
            <a:ext cx="2880320" cy="19545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Picture 8" descr="https://pochemu4ka.ru/_ph/348/40696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4167"/>
          <a:stretch>
            <a:fillRect/>
          </a:stretch>
        </p:blipFill>
        <p:spPr bwMode="auto">
          <a:xfrm>
            <a:off x="857224" y="3571876"/>
            <a:ext cx="2777532" cy="19265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7" name="Picture 10" descr="https://www.maam.ru/images/users/photos/medium/1f2fa59b8aad2dc6ab67527d45aae66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7799" t="6944" r="7712" b="4513"/>
          <a:stretch>
            <a:fillRect/>
          </a:stretch>
        </p:blipFill>
        <p:spPr bwMode="auto">
          <a:xfrm>
            <a:off x="4929190" y="1120094"/>
            <a:ext cx="3000396" cy="19288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4" name="Picture 2" descr="http://zabavniks.com/wp-content/uploads/2018/07/SERAYa_ShEYKA_13_170619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3694819"/>
            <a:ext cx="2928958" cy="1803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57224" y="3143249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«Лиса и журавль»-акварель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3286124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«Колобок» -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643578"/>
            <a:ext cx="303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«Кот, петух и лиса»- акварель отпечатки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4909" y="5720522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«Серая шейка»-пастель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32656"/>
            <a:ext cx="785818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Торжественное открытие авторской экспозиции в старшей группе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DCIM\217___04\IMG_6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881433" cy="26253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7" name="Picture 3" descr="C:\Users\Администратор\Desktop\IMG_6882.JPG"/>
          <p:cNvPicPr>
            <a:picLocks noChangeAspect="1" noChangeArrowheads="1"/>
          </p:cNvPicPr>
          <p:nvPr/>
        </p:nvPicPr>
        <p:blipFill rotWithShape="1">
          <a:blip r:embed="rId4" cstate="print"/>
          <a:srcRect r="15214"/>
          <a:stretch/>
        </p:blipFill>
        <p:spPr bwMode="auto">
          <a:xfrm>
            <a:off x="4643438" y="3643314"/>
            <a:ext cx="3797854" cy="25483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Вручение грамоты за создание персональной выставки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дминистратор\Desktop\IMG_6882.JPG"/>
          <p:cNvPicPr>
            <a:picLocks noChangeAspect="1" noChangeArrowheads="1"/>
          </p:cNvPicPr>
          <p:nvPr/>
        </p:nvPicPr>
        <p:blipFill rotWithShape="1">
          <a:blip r:embed="rId3" cstate="print"/>
          <a:srcRect r="15214"/>
          <a:stretch/>
        </p:blipFill>
        <p:spPr bwMode="auto">
          <a:xfrm>
            <a:off x="857224" y="1857364"/>
            <a:ext cx="4845486" cy="41914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1593665392_68-p-detskii-fon-dlya-prezentatsii-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6588" y="274638"/>
            <a:ext cx="8507412" cy="99377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Экспозиция изо работ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Айданы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Шуриновой </a:t>
            </a:r>
            <a:b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старшей группе</a:t>
            </a:r>
            <a:endParaRPr lang="ru-RU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Администратор\Desktop\20220711_10104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5786" y="1571613"/>
            <a:ext cx="2716424" cy="18573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6" name="Picture 2" descr="F:\гмо 22\Доработка к ГМО\Фото для ГМО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571612"/>
            <a:ext cx="2748562" cy="17853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7" name="Picture 3" descr="F:\гмо 22\Доработка к ГМО\Фото для ГМО\IMG_70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643314"/>
            <a:ext cx="2571768" cy="19288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99792" y="5715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«Серая шейка»- театр из воздушного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пластилина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203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Работа по организации групповой               выставки-вернисажа  художественно одаренного ребенка   воспитатель МДОАУ  «Детский сад № 103 г. Орска  Фролова Е.А.</vt:lpstr>
      <vt:lpstr>      Персональная выставка – это разновидность художественной выставки, которая подразумевает ознакомление зрителей с работами одного автора, и сопровождается его комментариями. Выставка в образовательном учреждении –не просто набор экспонируемых вещей, рисунков и предметов. Это достижения детей, мир детского творчества и талантливых изобретений.         С учетом предлагаемых ФГОС ДО изменений, связанных с подходами к обучению и воспитанию, выделяется проблема: как организовать процесс подготовки выставочной деятельности, направленной на развитие творческого самовыражения художественно одаренного ребенка в дошкольном учреждении.</vt:lpstr>
      <vt:lpstr>    Цель организации персональной выставки - мотивация художественно одаренного ребенка к творческой деятельности.  В процессе организации выставки решаются задачи:  *создание ситуации успеха для ребенка;  *помощь в самореализации личности;  *формирование предметно-пространственной среды в группе, способствующей реализации творческого потенциала воспитанников</vt:lpstr>
      <vt:lpstr>Уголок изодеятельности</vt:lpstr>
      <vt:lpstr>    Юная художница Ульяна Заречкина  за любимым занятием                                                                                                                                             </vt:lpstr>
      <vt:lpstr>Изоработы Заречкиной Ульяны</vt:lpstr>
      <vt:lpstr> Торжественное открытие авторской экспозиции в старшей группе </vt:lpstr>
      <vt:lpstr>Вручение грамоты за создание персональной выставки</vt:lpstr>
      <vt:lpstr> Экспозиция изо работ Айданы Шуриновой  в старшей группе</vt:lpstr>
      <vt:lpstr>Презентация PowerPoint</vt:lpstr>
      <vt:lpstr>Презентация PowerPoint</vt:lpstr>
      <vt:lpstr>Викторина «Знатоки сказок»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Сообщение из опыта работы  воспитателя МДОАУ  «Детский сад № 103 г. Орска  Фроловой Е.А. Работа по организации групповой  выставки-вернисажа  художественно одаренного ребенка</dc:title>
  <dc:creator>Дмитрий Каленюк</dc:creator>
  <cp:lastModifiedBy>Пользователь</cp:lastModifiedBy>
  <cp:revision>35</cp:revision>
  <dcterms:created xsi:type="dcterms:W3CDTF">2021-04-15T16:05:04Z</dcterms:created>
  <dcterms:modified xsi:type="dcterms:W3CDTF">2022-09-05T11:34:42Z</dcterms:modified>
</cp:coreProperties>
</file>