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ADBE23-6D8B-4D1C-A372-96C9215C1555}" type="datetimeFigureOut">
              <a:rPr lang="ru-RU" smtClean="0"/>
              <a:t>27.01.2024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F4823B-4BF6-4F9C-9982-F37078FA80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380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4823B-4BF6-4F9C-9982-F37078FA805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559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7BA062-DDB6-42F0-B1D9-D4CBD22D48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8E99844-24B6-4AE0-B3F6-D11EBC3CA7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7363BA-B7A3-4190-9B36-3DAF29832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9E26F-017C-4E06-86C1-5026272A2296}" type="datetimeFigureOut">
              <a:rPr lang="ru-RU" smtClean="0"/>
              <a:t>27.01.2024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2AF4E-5EF3-45C8-BB65-6A4AC20D4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4CF712-F114-4ED2-BA4C-3169BE32E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F3B6-ADF2-4361-B2F9-A87E37EA6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930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929CC9-9DFF-454F-862F-452231299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5C362B5-A3C1-4B3D-A512-5C7FEE6A67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3023F3-0F49-4196-83B1-A00C377F0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9E26F-017C-4E06-86C1-5026272A2296}" type="datetimeFigureOut">
              <a:rPr lang="ru-RU" smtClean="0"/>
              <a:t>27.01.2024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918680-30FA-4BD8-BDB0-0C6BF4274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689A51-12B2-45CF-953B-8EBC88CEB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F3B6-ADF2-4361-B2F9-A87E37EA6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892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FE94FD7-AFD1-4917-B6E1-2828052500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F753ED9-9F2F-472A-B513-50641B75E3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71832C-4B48-4279-8C57-017B27AB9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9E26F-017C-4E06-86C1-5026272A2296}" type="datetimeFigureOut">
              <a:rPr lang="ru-RU" smtClean="0"/>
              <a:t>27.01.2024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1089A7-CD45-4EC7-A5C7-E1CA9B81C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51727B-EFCE-4093-85F2-55D1850EE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F3B6-ADF2-4361-B2F9-A87E37EA6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026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614B03-1772-4B1F-BBAD-A046DB12D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FDC28C-0BCB-47E3-820D-5D6E49277B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188FD1-5885-46C5-8A19-F85407A1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9E26F-017C-4E06-86C1-5026272A2296}" type="datetimeFigureOut">
              <a:rPr lang="ru-RU" smtClean="0"/>
              <a:t>27.01.2024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D5035A-5903-4E93-80E8-ABC5A1512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D34D25-E572-4D0D-8814-0B210FD8B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F3B6-ADF2-4361-B2F9-A87E37EA6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078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C13A1-A529-418D-9958-0BD02291A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933AA2-4AEF-4ED8-96F7-6D60EA836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779B59-355E-4318-8CB0-DA9595ADD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9E26F-017C-4E06-86C1-5026272A2296}" type="datetimeFigureOut">
              <a:rPr lang="ru-RU" smtClean="0"/>
              <a:t>27.01.2024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313A1E-A4BF-4E79-A141-8EA4928ED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A3EAC9-1556-4A15-AAD3-9F6E68E57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F3B6-ADF2-4361-B2F9-A87E37EA6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927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5B06A5-D1B0-4E00-B462-A033DE43F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536F8B-0514-479C-8CE0-26FB0CC60E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D6FF05E-65C9-47A5-AD0A-3B0A480CA8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C07921-DD06-467B-AD28-2CD1B2F3A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9E26F-017C-4E06-86C1-5026272A2296}" type="datetimeFigureOut">
              <a:rPr lang="ru-RU" smtClean="0"/>
              <a:t>27.01.2024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D5633F-55FC-49A5-88B1-BF1D254D7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D51C33B-7D55-4827-A45D-D44374634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F3B6-ADF2-4361-B2F9-A87E37EA6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543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59A7EC-327A-4088-B45B-655948C1D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B7F5B9-40CE-4380-874D-C981DF144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B93643C-6233-4A5B-91C8-BD4313C688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61D5637-5189-422B-938A-D55487FEFA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9F4E994-7EA5-4796-84E5-D455C468A5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AAEAF21-3E09-4167-8251-188B927F7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9E26F-017C-4E06-86C1-5026272A2296}" type="datetimeFigureOut">
              <a:rPr lang="ru-RU" smtClean="0"/>
              <a:t>27.01.2024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D938E4-A07A-4BB8-8D0F-A57902B3C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0A17C38-3B0F-4468-9636-6076784DC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F3B6-ADF2-4361-B2F9-A87E37EA6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150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D23F3E-80D3-4503-9369-E11CA7D0C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1249E0C-A444-466D-9E42-30F8F2F40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9E26F-017C-4E06-86C1-5026272A2296}" type="datetimeFigureOut">
              <a:rPr lang="ru-RU" smtClean="0"/>
              <a:t>27.01.2024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2DFA8C3-FB4B-4AA8-9141-EFDF599EA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9BDC45F-84B2-4E37-9C83-6471C8860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F3B6-ADF2-4361-B2F9-A87E37EA6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069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DFC8E1C-E8B0-4D03-AF60-D97ED4B30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9E26F-017C-4E06-86C1-5026272A2296}" type="datetimeFigureOut">
              <a:rPr lang="ru-RU" smtClean="0"/>
              <a:t>27.01.2024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C7E1859-598F-49AC-8C74-19FFA5E78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708DA3-9A9D-4FB6-A9EA-E8A701118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F3B6-ADF2-4361-B2F9-A87E37EA6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308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8F737D-658A-454B-BA4F-2DDD125B9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A40C0F-E289-4046-83AE-60B17DCF8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FC72BB-4F7D-49D5-8F42-A2421167EA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D336EA-DABE-42D3-86DE-451539433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9E26F-017C-4E06-86C1-5026272A2296}" type="datetimeFigureOut">
              <a:rPr lang="ru-RU" smtClean="0"/>
              <a:t>27.01.2024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D98AA5-8C0D-400D-88AE-ECAD6C80D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720C16-B647-4252-86EB-E0AB40CF9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F3B6-ADF2-4361-B2F9-A87E37EA6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454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FDFC9-AF70-4668-B7DF-F9FB2D594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345B495-CD5B-4739-85CE-7F1D7A2B5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007118A-DD39-4B43-BB1E-D288D9B4DB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7EE2B2-72E7-4FF4-9351-D9941AF83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9E26F-017C-4E06-86C1-5026272A2296}" type="datetimeFigureOut">
              <a:rPr lang="ru-RU" smtClean="0"/>
              <a:t>27.01.2024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2CF35F-A7F5-4A8D-AC2C-BCD20A3CE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68F289-F970-4DA9-9C9B-DFAD0F3FF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EF3B6-ADF2-4361-B2F9-A87E37EA6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41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2FB3C7-26F8-4119-8EBC-6651AD90E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DB79D9-BEFF-4FAC-A8DF-81682D582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9FD432-656E-46EA-B179-3050078C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9E26F-017C-4E06-86C1-5026272A2296}" type="datetimeFigureOut">
              <a:rPr lang="ru-RU" smtClean="0"/>
              <a:t>27.01.2024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152B2B-395E-4D6F-BA64-2956C6EA2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452805-4AB7-41AE-A7CD-06959217CE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EF3B6-ADF2-4361-B2F9-A87E37EA6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879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BD11D8-1780-4E04-96B1-CE6AA08605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359D1F80-7FCF-40FE-B2CF-46FA48A22A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МОАУ СОШ 11</a:t>
            </a:r>
            <a:br>
              <a:rPr lang="ru-RU" b="1" dirty="0"/>
            </a:br>
            <a:r>
              <a:rPr lang="ru-RU" b="1" dirty="0"/>
              <a:t> (дошкольные группы)</a:t>
            </a:r>
            <a:br>
              <a:rPr lang="ru-RU" b="1" dirty="0"/>
            </a:br>
            <a:r>
              <a:rPr lang="ru-RU" b="1" dirty="0"/>
              <a:t>Воспитатель Пугачева О.П.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A10FE29-34B0-489D-A171-92D60D847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9256" y="3990135"/>
            <a:ext cx="3198547" cy="240831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579DBE9-7A7E-4257-AC5B-3CF2EAC4DF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12688" y="3970975"/>
            <a:ext cx="3220411" cy="242478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9CCBC5C-A60C-4B43-BAA7-543781F91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3211" y="3970972"/>
            <a:ext cx="3220412" cy="242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76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E9726E-6662-460B-A054-8F88809FF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/>
              <a:t>Дидактическая игра </a:t>
            </a:r>
            <a:br>
              <a:rPr lang="ru-RU" b="1" i="1" dirty="0"/>
            </a:br>
            <a:r>
              <a:rPr lang="ru-RU" b="1" i="1" dirty="0"/>
              <a:t>«Семейный бюджет»</a:t>
            </a:r>
            <a:br>
              <a:rPr lang="ru-RU" b="1" i="1" dirty="0"/>
            </a:br>
            <a:r>
              <a:rPr lang="ru-RU" b="1" i="1" dirty="0"/>
              <a:t>6-7 лет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B3A1354-344D-4B08-BC42-4F0B819E4F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85029" y="70153"/>
            <a:ext cx="4745279" cy="8201462"/>
          </a:xfrm>
        </p:spPr>
      </p:pic>
    </p:spTree>
    <p:extLst>
      <p:ext uri="{BB962C8B-B14F-4D97-AF65-F5344CB8AC3E}">
        <p14:creationId xmlns:p14="http://schemas.microsoft.com/office/powerpoint/2010/main" val="353952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22FE29-9699-4E67-940C-1F369337A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/>
              <a:t>Цель –формирование знаний детей о доходах и расходах семьи.</a:t>
            </a:r>
            <a:br>
              <a:rPr lang="ru-RU" sz="2800" b="1" dirty="0"/>
            </a:br>
            <a:r>
              <a:rPr lang="ru-RU" sz="2800" b="1" dirty="0"/>
              <a:t>Задачи – познакомить детей с многообразием потребностей человека</a:t>
            </a:r>
            <a:br>
              <a:rPr lang="ru-RU" sz="2800" b="1" dirty="0"/>
            </a:br>
            <a:r>
              <a:rPr lang="ru-RU" sz="2800" b="1" dirty="0"/>
              <a:t>-развивать у детей кругозор и познавательный интерес</a:t>
            </a:r>
            <a:br>
              <a:rPr lang="ru-RU" sz="2800" b="1" dirty="0"/>
            </a:br>
            <a:r>
              <a:rPr lang="ru-RU" sz="2800" b="1" dirty="0"/>
              <a:t>-воспитывать социально-нравственные качества: бережливость, рачительность, смекалку, трудолюбие.</a:t>
            </a:r>
            <a:br>
              <a:rPr lang="ru-RU" sz="2800" b="1" dirty="0"/>
            </a:br>
            <a:r>
              <a:rPr lang="ru-RU" sz="2800" b="1" dirty="0"/>
              <a:t>Материал: 3 больших круга –шаблона (доход семьи, расход и экономия) и 12 маленьких кругов-карточек с картинками к каждому большому шаблону.</a:t>
            </a:r>
            <a:br>
              <a:rPr lang="ru-RU" sz="2800" b="1" dirty="0"/>
            </a:br>
            <a:r>
              <a:rPr lang="ru-RU" sz="2800" b="1" dirty="0"/>
              <a:t> играют от 2 до 4 человек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913C5A-6D24-4EE2-A889-D0D89C76F1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3918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53FC18-F3DD-4F32-9B78-F44AB61FA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7837FE-4BAA-4372-9D46-BB3263170C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0E7B45-78FB-4271-83D8-FFEC7FF67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192" y="171181"/>
            <a:ext cx="3719458" cy="28005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EC3EC6D-C963-4D01-8689-8D09DD87C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419" y="283014"/>
            <a:ext cx="3570929" cy="26887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25E806B-6A84-4B9F-8565-8A7E992C06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68" y="3154242"/>
            <a:ext cx="4547004" cy="342362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B914AB4-F9A3-4A26-8A2F-F9142DA0AC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80727" y="2593025"/>
            <a:ext cx="3420744" cy="454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1125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105</Words>
  <Application>Microsoft Office PowerPoint</Application>
  <PresentationFormat>Широкоэкранный</PresentationFormat>
  <Paragraphs>4</Paragraphs>
  <Slides>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Тема Office</vt:lpstr>
      <vt:lpstr>МОАУ СОШ 11  (дошкольные группы) Воспитатель Пугачева О.П. </vt:lpstr>
      <vt:lpstr>Дидактическая игра  «Семейный бюджет» 6-7 лет </vt:lpstr>
      <vt:lpstr>Цель –формирование знаний детей о доходах и расходах семьи. Задачи – познакомить детей с многообразием потребностей человека -развивать у детей кругозор и познавательный интерес -воспитывать социально-нравственные качества: бережливость, рачительность, смекалку, трудолюбие. Материал: 3 больших круга –шаблона (доход семьи, расход и экономия) и 12 маленьких кругов-карточек с картинками к каждому большому шаблону.  играют от 2 до 4 человек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МОАУ СОШ 11 (дошкольные группы) Воспитатель Пугачева О.П. </dc:title>
  <dc:creator>Acer</dc:creator>
  <cp:lastModifiedBy>Acer</cp:lastModifiedBy>
  <cp:revision>4</cp:revision>
  <dcterms:created xsi:type="dcterms:W3CDTF">2024-01-27T13:45:06Z</dcterms:created>
  <dcterms:modified xsi:type="dcterms:W3CDTF">2024-01-27T14:13:39Z</dcterms:modified>
</cp:coreProperties>
</file>