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8" r:id="rId9"/>
    <p:sldId id="265" r:id="rId10"/>
    <p:sldId id="266" r:id="rId11"/>
    <p:sldId id="267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D27339-5486-DEB2-C03E-782ECF7DDA51}" name="Marine BRECHAIRE" initials="MB" userId="Marine BRECHAIRE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94"/>
  </p:normalViewPr>
  <p:slideViewPr>
    <p:cSldViewPr>
      <p:cViewPr varScale="1">
        <p:scale>
          <a:sx n="62" d="100"/>
          <a:sy n="62" d="100"/>
        </p:scale>
        <p:origin x="716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EAB1-0E20-40AE-A3AF-93D5926C87E5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59E0C-774E-4055-9B87-9F50594B69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6445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59E0C-774E-4055-9B87-9F50594B692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33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59E0C-774E-4055-9B87-9F50594B692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5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59E0C-774E-4055-9B87-9F50594B692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120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59E0C-774E-4055-9B87-9F50594B692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47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93899" y="817600"/>
            <a:ext cx="9210550" cy="497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MAI</a:t>
            </a:r>
            <a:r>
              <a:rPr spc="245" dirty="0"/>
              <a:t> </a:t>
            </a:r>
            <a:r>
              <a:rPr spc="-20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9085" y="6375362"/>
            <a:ext cx="3962400" cy="123111"/>
          </a:xfrm>
        </p:spPr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>
              <a:spcBef>
                <a:spcPts val="40"/>
              </a:spcBef>
            </a:pPr>
            <a:r>
              <a:rPr lang="fr-FR" dirty="0"/>
              <a:t>MÉCANICIEN</a:t>
            </a:r>
            <a:r>
              <a:rPr lang="fr-FR" spc="240" dirty="0"/>
              <a:t> </a:t>
            </a:r>
            <a:r>
              <a:rPr lang="fr-FR" dirty="0"/>
              <a:t>D’ENGINS</a:t>
            </a:r>
            <a:r>
              <a:rPr lang="fr-FR" spc="240" dirty="0"/>
              <a:t> </a:t>
            </a:r>
            <a:r>
              <a:rPr lang="fr-FR" dirty="0"/>
              <a:t>DE</a:t>
            </a:r>
            <a:r>
              <a:rPr lang="fr-FR" spc="210" dirty="0"/>
              <a:t> </a:t>
            </a:r>
            <a:r>
              <a:rPr lang="fr-FR" dirty="0"/>
              <a:t>TRAVAUX</a:t>
            </a:r>
            <a:r>
              <a:rPr lang="fr-FR" spc="240" dirty="0"/>
              <a:t> </a:t>
            </a:r>
            <a:r>
              <a:rPr lang="fr-FR" dirty="0"/>
              <a:t>PUBLICS</a:t>
            </a:r>
            <a:r>
              <a:rPr lang="fr-FR" spc="215" dirty="0"/>
              <a:t> </a:t>
            </a:r>
            <a:r>
              <a:rPr lang="fr-FR" dirty="0"/>
              <a:t>-</a:t>
            </a:r>
            <a:r>
              <a:rPr lang="fr-FR" spc="210" dirty="0"/>
              <a:t> </a:t>
            </a:r>
            <a:r>
              <a:rPr lang="fr-FR" dirty="0"/>
              <a:t>RESSOURCES</a:t>
            </a:r>
            <a:r>
              <a:rPr lang="fr-FR" spc="240" dirty="0"/>
              <a:t> </a:t>
            </a:r>
            <a:r>
              <a:rPr lang="fr-FR" dirty="0"/>
              <a:t>PEDAGOGIQUES</a:t>
            </a:r>
            <a:r>
              <a:rPr lang="fr-FR" spc="215" dirty="0"/>
              <a:t> </a:t>
            </a:r>
            <a:r>
              <a:rPr lang="fr-FR" dirty="0"/>
              <a:t>-</a:t>
            </a:r>
            <a:r>
              <a:rPr lang="fr-FR" spc="210" dirty="0"/>
              <a:t> </a:t>
            </a:r>
            <a:r>
              <a:rPr lang="fr-FR" dirty="0"/>
              <a:t>JUIN</a:t>
            </a:r>
            <a:r>
              <a:rPr lang="fr-FR" spc="245" dirty="0"/>
              <a:t> </a:t>
            </a:r>
            <a:r>
              <a:rPr lang="fr-FR" spc="-20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0000" y="6317737"/>
            <a:ext cx="11125200" cy="3175"/>
          </a:xfrm>
          <a:custGeom>
            <a:avLst/>
            <a:gdLst/>
            <a:ahLst/>
            <a:cxnLst/>
            <a:rect l="l" t="t" r="r" b="b"/>
            <a:pathLst>
              <a:path w="11125200" h="3175">
                <a:moveTo>
                  <a:pt x="0" y="3174"/>
                </a:moveTo>
                <a:lnTo>
                  <a:pt x="11124603" y="3174"/>
                </a:lnTo>
              </a:path>
              <a:path w="11125200" h="3175">
                <a:moveTo>
                  <a:pt x="0" y="0"/>
                </a:moveTo>
                <a:lnTo>
                  <a:pt x="1112460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446281" y="632065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40">
                <a:moveTo>
                  <a:pt x="218313" y="0"/>
                </a:moveTo>
                <a:lnTo>
                  <a:pt x="0" y="0"/>
                </a:lnTo>
                <a:lnTo>
                  <a:pt x="0" y="218325"/>
                </a:lnTo>
                <a:lnTo>
                  <a:pt x="218313" y="218325"/>
                </a:lnTo>
                <a:lnTo>
                  <a:pt x="218313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004" y="4693302"/>
            <a:ext cx="1203134" cy="119253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522003" y="596999"/>
            <a:ext cx="791210" cy="843280"/>
          </a:xfrm>
          <a:custGeom>
            <a:avLst/>
            <a:gdLst/>
            <a:ahLst/>
            <a:cxnLst/>
            <a:rect l="l" t="t" r="r" b="b"/>
            <a:pathLst>
              <a:path w="791210" h="843280">
                <a:moveTo>
                  <a:pt x="244436" y="641359"/>
                </a:moveTo>
                <a:lnTo>
                  <a:pt x="97739" y="641359"/>
                </a:lnTo>
                <a:lnTo>
                  <a:pt x="33820" y="835707"/>
                </a:lnTo>
                <a:lnTo>
                  <a:pt x="67677" y="841379"/>
                </a:lnTo>
                <a:lnTo>
                  <a:pt x="103393" y="843270"/>
                </a:lnTo>
                <a:lnTo>
                  <a:pt x="141001" y="841379"/>
                </a:lnTo>
                <a:lnTo>
                  <a:pt x="180530" y="835707"/>
                </a:lnTo>
                <a:lnTo>
                  <a:pt x="244436" y="641359"/>
                </a:lnTo>
                <a:close/>
              </a:path>
              <a:path w="791210" h="843280">
                <a:moveTo>
                  <a:pt x="550354" y="641359"/>
                </a:moveTo>
                <a:lnTo>
                  <a:pt x="403656" y="641359"/>
                </a:lnTo>
                <a:lnTo>
                  <a:pt x="339750" y="835707"/>
                </a:lnTo>
                <a:lnTo>
                  <a:pt x="373053" y="841379"/>
                </a:lnTo>
                <a:lnTo>
                  <a:pt x="408827" y="843270"/>
                </a:lnTo>
                <a:lnTo>
                  <a:pt x="446736" y="841379"/>
                </a:lnTo>
                <a:lnTo>
                  <a:pt x="486448" y="835707"/>
                </a:lnTo>
                <a:lnTo>
                  <a:pt x="550354" y="641359"/>
                </a:lnTo>
                <a:close/>
              </a:path>
              <a:path w="791210" h="843280">
                <a:moveTo>
                  <a:pt x="708279" y="497100"/>
                </a:moveTo>
                <a:lnTo>
                  <a:pt x="50088" y="497100"/>
                </a:lnTo>
                <a:lnTo>
                  <a:pt x="28725" y="528650"/>
                </a:lnTo>
                <a:lnTo>
                  <a:pt x="13338" y="563129"/>
                </a:lnTo>
                <a:lnTo>
                  <a:pt x="3804" y="600657"/>
                </a:lnTo>
                <a:lnTo>
                  <a:pt x="0" y="641359"/>
                </a:lnTo>
                <a:lnTo>
                  <a:pt x="658190" y="641359"/>
                </a:lnTo>
                <a:lnTo>
                  <a:pt x="679009" y="606965"/>
                </a:lnTo>
                <a:lnTo>
                  <a:pt x="694459" y="571539"/>
                </a:lnTo>
                <a:lnTo>
                  <a:pt x="704297" y="534958"/>
                </a:lnTo>
                <a:lnTo>
                  <a:pt x="708279" y="497100"/>
                </a:lnTo>
                <a:close/>
              </a:path>
              <a:path w="791210" h="843280">
                <a:moveTo>
                  <a:pt x="342023" y="346656"/>
                </a:moveTo>
                <a:lnTo>
                  <a:pt x="195491" y="346656"/>
                </a:lnTo>
                <a:lnTo>
                  <a:pt x="145402" y="497100"/>
                </a:lnTo>
                <a:lnTo>
                  <a:pt x="291934" y="497100"/>
                </a:lnTo>
                <a:lnTo>
                  <a:pt x="342023" y="346656"/>
                </a:lnTo>
                <a:close/>
              </a:path>
              <a:path w="791210" h="843280">
                <a:moveTo>
                  <a:pt x="647941" y="346656"/>
                </a:moveTo>
                <a:lnTo>
                  <a:pt x="501243" y="346656"/>
                </a:lnTo>
                <a:lnTo>
                  <a:pt x="451154" y="497100"/>
                </a:lnTo>
                <a:lnTo>
                  <a:pt x="597852" y="497100"/>
                </a:lnTo>
                <a:lnTo>
                  <a:pt x="647941" y="346656"/>
                </a:lnTo>
                <a:close/>
              </a:path>
              <a:path w="791210" h="843280">
                <a:moveTo>
                  <a:pt x="791057" y="202396"/>
                </a:moveTo>
                <a:lnTo>
                  <a:pt x="132867" y="202396"/>
                </a:lnTo>
                <a:lnTo>
                  <a:pt x="111973" y="234838"/>
                </a:lnTo>
                <a:lnTo>
                  <a:pt x="96615" y="269830"/>
                </a:lnTo>
                <a:lnTo>
                  <a:pt x="87143" y="307170"/>
                </a:lnTo>
                <a:lnTo>
                  <a:pt x="83908" y="346656"/>
                </a:lnTo>
                <a:lnTo>
                  <a:pt x="740968" y="346656"/>
                </a:lnTo>
                <a:lnTo>
                  <a:pt x="762332" y="311535"/>
                </a:lnTo>
                <a:lnTo>
                  <a:pt x="777719" y="275869"/>
                </a:lnTo>
                <a:lnTo>
                  <a:pt x="787253" y="239531"/>
                </a:lnTo>
                <a:lnTo>
                  <a:pt x="791057" y="202396"/>
                </a:lnTo>
                <a:close/>
              </a:path>
              <a:path w="791210" h="843280">
                <a:moveTo>
                  <a:pt x="382614" y="0"/>
                </a:moveTo>
                <a:lnTo>
                  <a:pt x="345706" y="1402"/>
                </a:lnTo>
                <a:lnTo>
                  <a:pt x="308356" y="5610"/>
                </a:lnTo>
                <a:lnTo>
                  <a:pt x="243128" y="202396"/>
                </a:lnTo>
                <a:lnTo>
                  <a:pt x="389839" y="202396"/>
                </a:lnTo>
                <a:lnTo>
                  <a:pt x="455053" y="5610"/>
                </a:lnTo>
                <a:lnTo>
                  <a:pt x="419068" y="1402"/>
                </a:lnTo>
                <a:lnTo>
                  <a:pt x="382614" y="0"/>
                </a:lnTo>
                <a:close/>
              </a:path>
              <a:path w="791210" h="843280">
                <a:moveTo>
                  <a:pt x="688541" y="0"/>
                </a:moveTo>
                <a:lnTo>
                  <a:pt x="651630" y="1402"/>
                </a:lnTo>
                <a:lnTo>
                  <a:pt x="614273" y="5610"/>
                </a:lnTo>
                <a:lnTo>
                  <a:pt x="549059" y="202396"/>
                </a:lnTo>
                <a:lnTo>
                  <a:pt x="695756" y="202396"/>
                </a:lnTo>
                <a:lnTo>
                  <a:pt x="760971" y="5610"/>
                </a:lnTo>
                <a:lnTo>
                  <a:pt x="724992" y="1402"/>
                </a:lnTo>
                <a:lnTo>
                  <a:pt x="688541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MAI</a:t>
            </a:r>
            <a:r>
              <a:rPr spc="245" dirty="0"/>
              <a:t> </a:t>
            </a:r>
            <a:r>
              <a:rPr spc="-20" dirty="0"/>
              <a:t>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52973" y="4367095"/>
            <a:ext cx="7887334" cy="601345"/>
          </a:xfrm>
          <a:custGeom>
            <a:avLst/>
            <a:gdLst/>
            <a:ahLst/>
            <a:cxnLst/>
            <a:rect l="l" t="t" r="r" b="b"/>
            <a:pathLst>
              <a:path w="7887334" h="601345">
                <a:moveTo>
                  <a:pt x="7586687" y="0"/>
                </a:moveTo>
                <a:lnTo>
                  <a:pt x="300558" y="0"/>
                </a:lnTo>
                <a:lnTo>
                  <a:pt x="251804" y="3933"/>
                </a:lnTo>
                <a:lnTo>
                  <a:pt x="205555" y="15323"/>
                </a:lnTo>
                <a:lnTo>
                  <a:pt x="162430" y="33548"/>
                </a:lnTo>
                <a:lnTo>
                  <a:pt x="123048" y="57991"/>
                </a:lnTo>
                <a:lnTo>
                  <a:pt x="88028" y="88033"/>
                </a:lnTo>
                <a:lnTo>
                  <a:pt x="57987" y="123054"/>
                </a:lnTo>
                <a:lnTo>
                  <a:pt x="33546" y="162436"/>
                </a:lnTo>
                <a:lnTo>
                  <a:pt x="15321" y="205560"/>
                </a:lnTo>
                <a:lnTo>
                  <a:pt x="3933" y="251807"/>
                </a:lnTo>
                <a:lnTo>
                  <a:pt x="0" y="300558"/>
                </a:lnTo>
                <a:lnTo>
                  <a:pt x="3933" y="349312"/>
                </a:lnTo>
                <a:lnTo>
                  <a:pt x="15321" y="395562"/>
                </a:lnTo>
                <a:lnTo>
                  <a:pt x="33546" y="438688"/>
                </a:lnTo>
                <a:lnTo>
                  <a:pt x="57987" y="478071"/>
                </a:lnTo>
                <a:lnTo>
                  <a:pt x="88028" y="513094"/>
                </a:lnTo>
                <a:lnTo>
                  <a:pt x="123048" y="543136"/>
                </a:lnTo>
                <a:lnTo>
                  <a:pt x="162430" y="567580"/>
                </a:lnTo>
                <a:lnTo>
                  <a:pt x="205555" y="585805"/>
                </a:lnTo>
                <a:lnTo>
                  <a:pt x="251804" y="597195"/>
                </a:lnTo>
                <a:lnTo>
                  <a:pt x="300558" y="601129"/>
                </a:lnTo>
                <a:lnTo>
                  <a:pt x="7586687" y="601129"/>
                </a:lnTo>
                <a:lnTo>
                  <a:pt x="7635442" y="597195"/>
                </a:lnTo>
                <a:lnTo>
                  <a:pt x="7681691" y="585805"/>
                </a:lnTo>
                <a:lnTo>
                  <a:pt x="7724817" y="567580"/>
                </a:lnTo>
                <a:lnTo>
                  <a:pt x="7764201" y="543136"/>
                </a:lnTo>
                <a:lnTo>
                  <a:pt x="7799223" y="513094"/>
                </a:lnTo>
                <a:lnTo>
                  <a:pt x="7829266" y="478071"/>
                </a:lnTo>
                <a:lnTo>
                  <a:pt x="7853709" y="438688"/>
                </a:lnTo>
                <a:lnTo>
                  <a:pt x="7871935" y="395562"/>
                </a:lnTo>
                <a:lnTo>
                  <a:pt x="7883324" y="349312"/>
                </a:lnTo>
                <a:lnTo>
                  <a:pt x="7887258" y="300558"/>
                </a:lnTo>
                <a:lnTo>
                  <a:pt x="7883324" y="251807"/>
                </a:lnTo>
                <a:lnTo>
                  <a:pt x="7871935" y="205560"/>
                </a:lnTo>
                <a:lnTo>
                  <a:pt x="7853709" y="162436"/>
                </a:lnTo>
                <a:lnTo>
                  <a:pt x="7829266" y="123054"/>
                </a:lnTo>
                <a:lnTo>
                  <a:pt x="7799223" y="88033"/>
                </a:lnTo>
                <a:lnTo>
                  <a:pt x="7764201" y="57991"/>
                </a:lnTo>
                <a:lnTo>
                  <a:pt x="7724817" y="33548"/>
                </a:lnTo>
                <a:lnTo>
                  <a:pt x="7681691" y="15323"/>
                </a:lnTo>
                <a:lnTo>
                  <a:pt x="7635442" y="3933"/>
                </a:lnTo>
                <a:lnTo>
                  <a:pt x="7586687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MAI</a:t>
            </a:r>
            <a:r>
              <a:rPr spc="245" dirty="0"/>
              <a:t> </a:t>
            </a:r>
            <a:r>
              <a:rPr spc="-20" dirty="0"/>
              <a:t>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MAI</a:t>
            </a:r>
            <a:r>
              <a:rPr spc="245" dirty="0"/>
              <a:t> </a:t>
            </a:r>
            <a:r>
              <a:rPr spc="-20" dirty="0"/>
              <a:t>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0000" y="6317737"/>
            <a:ext cx="11125200" cy="3175"/>
          </a:xfrm>
          <a:custGeom>
            <a:avLst/>
            <a:gdLst/>
            <a:ahLst/>
            <a:cxnLst/>
            <a:rect l="l" t="t" r="r" b="b"/>
            <a:pathLst>
              <a:path w="11125200" h="3175">
                <a:moveTo>
                  <a:pt x="0" y="3174"/>
                </a:moveTo>
                <a:lnTo>
                  <a:pt x="11124603" y="3174"/>
                </a:lnTo>
              </a:path>
              <a:path w="11125200" h="3175">
                <a:moveTo>
                  <a:pt x="0" y="0"/>
                </a:moveTo>
                <a:lnTo>
                  <a:pt x="11124603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446281" y="6320650"/>
            <a:ext cx="218440" cy="218440"/>
          </a:xfrm>
          <a:custGeom>
            <a:avLst/>
            <a:gdLst/>
            <a:ahLst/>
            <a:cxnLst/>
            <a:rect l="l" t="t" r="r" b="b"/>
            <a:pathLst>
              <a:path w="218440" h="218440">
                <a:moveTo>
                  <a:pt x="218313" y="0"/>
                </a:moveTo>
                <a:lnTo>
                  <a:pt x="0" y="0"/>
                </a:lnTo>
                <a:lnTo>
                  <a:pt x="0" y="218325"/>
                </a:lnTo>
                <a:lnTo>
                  <a:pt x="218313" y="218325"/>
                </a:lnTo>
                <a:lnTo>
                  <a:pt x="218313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19179" y="4447872"/>
            <a:ext cx="6759991" cy="423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468" y="3030301"/>
            <a:ext cx="10423413" cy="2884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9085" y="6375362"/>
            <a:ext cx="3962400" cy="144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31F20"/>
                </a:solidFill>
                <a:latin typeface="Roboto Condensed"/>
                <a:cs typeface="Roboto Condensed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MAI</a:t>
            </a:r>
            <a:r>
              <a:rPr spc="245" dirty="0"/>
              <a:t> </a:t>
            </a:r>
            <a:r>
              <a:rPr spc="-20" dirty="0"/>
              <a:t>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458049" y="6357230"/>
            <a:ext cx="213359" cy="159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Roboto Condensed"/>
                <a:cs typeface="Roboto Condensed"/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jwI94OZH8eY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mecanicien-engins.f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225" algn="ctr">
              <a:lnSpc>
                <a:spcPct val="100000"/>
              </a:lnSpc>
              <a:spcBef>
                <a:spcPts val="105"/>
              </a:spcBef>
            </a:pPr>
            <a:r>
              <a:rPr lang="fr-FR" spc="110" dirty="0"/>
              <a:t>Mécanicien</a:t>
            </a:r>
            <a:r>
              <a:rPr lang="fr-FR" spc="185" dirty="0"/>
              <a:t> </a:t>
            </a:r>
            <a:r>
              <a:rPr lang="fr-FR" spc="100" dirty="0"/>
              <a:t>d’engins</a:t>
            </a:r>
            <a:r>
              <a:rPr lang="fr-FR" spc="190" dirty="0"/>
              <a:t> </a:t>
            </a:r>
            <a:r>
              <a:rPr lang="fr-FR" spc="65" dirty="0"/>
              <a:t>de</a:t>
            </a:r>
            <a:r>
              <a:rPr lang="fr-FR" spc="110" dirty="0"/>
              <a:t> </a:t>
            </a:r>
            <a:r>
              <a:rPr lang="fr-FR" spc="75" dirty="0"/>
              <a:t>Travaux</a:t>
            </a:r>
            <a:r>
              <a:rPr lang="fr-FR" spc="190" dirty="0"/>
              <a:t> </a:t>
            </a:r>
            <a:r>
              <a:rPr lang="fr-FR" spc="120" dirty="0"/>
              <a:t>Publics</a:t>
            </a:r>
          </a:p>
        </p:txBody>
      </p:sp>
      <p:sp>
        <p:nvSpPr>
          <p:cNvPr id="3" name="object 3"/>
          <p:cNvSpPr/>
          <p:nvPr/>
        </p:nvSpPr>
        <p:spPr>
          <a:xfrm>
            <a:off x="4947283" y="2533068"/>
            <a:ext cx="514350" cy="486409"/>
          </a:xfrm>
          <a:custGeom>
            <a:avLst/>
            <a:gdLst/>
            <a:ahLst/>
            <a:cxnLst/>
            <a:rect l="l" t="t" r="r" b="b"/>
            <a:pathLst>
              <a:path w="514350" h="486410">
                <a:moveTo>
                  <a:pt x="447433" y="0"/>
                </a:moveTo>
                <a:lnTo>
                  <a:pt x="392842" y="2941"/>
                </a:lnTo>
                <a:lnTo>
                  <a:pt x="271297" y="274904"/>
                </a:lnTo>
                <a:lnTo>
                  <a:pt x="263829" y="298767"/>
                </a:lnTo>
                <a:lnTo>
                  <a:pt x="254927" y="274904"/>
                </a:lnTo>
                <a:lnTo>
                  <a:pt x="141909" y="5295"/>
                </a:lnTo>
                <a:lnTo>
                  <a:pt x="102425" y="1204"/>
                </a:lnTo>
                <a:lnTo>
                  <a:pt x="64579" y="0"/>
                </a:lnTo>
                <a:lnTo>
                  <a:pt x="45300" y="420"/>
                </a:lnTo>
                <a:lnTo>
                  <a:pt x="28398" y="1562"/>
                </a:lnTo>
                <a:lnTo>
                  <a:pt x="13442" y="3246"/>
                </a:lnTo>
                <a:lnTo>
                  <a:pt x="0" y="5295"/>
                </a:lnTo>
                <a:lnTo>
                  <a:pt x="0" y="480910"/>
                </a:lnTo>
                <a:lnTo>
                  <a:pt x="16666" y="483374"/>
                </a:lnTo>
                <a:lnTo>
                  <a:pt x="31564" y="485017"/>
                </a:lnTo>
                <a:lnTo>
                  <a:pt x="45736" y="485934"/>
                </a:lnTo>
                <a:lnTo>
                  <a:pt x="60223" y="486219"/>
                </a:lnTo>
                <a:lnTo>
                  <a:pt x="75100" y="485899"/>
                </a:lnTo>
                <a:lnTo>
                  <a:pt x="122643" y="480910"/>
                </a:lnTo>
                <a:lnTo>
                  <a:pt x="122643" y="277317"/>
                </a:lnTo>
                <a:lnTo>
                  <a:pt x="119748" y="217804"/>
                </a:lnTo>
                <a:lnTo>
                  <a:pt x="140474" y="276605"/>
                </a:lnTo>
                <a:lnTo>
                  <a:pt x="204317" y="443090"/>
                </a:lnTo>
                <a:lnTo>
                  <a:pt x="247796" y="446540"/>
                </a:lnTo>
                <a:lnTo>
                  <a:pt x="259981" y="446697"/>
                </a:lnTo>
                <a:lnTo>
                  <a:pt x="272868" y="446540"/>
                </a:lnTo>
                <a:lnTo>
                  <a:pt x="314921" y="443090"/>
                </a:lnTo>
                <a:lnTo>
                  <a:pt x="373697" y="276605"/>
                </a:lnTo>
                <a:lnTo>
                  <a:pt x="395147" y="209626"/>
                </a:lnTo>
                <a:lnTo>
                  <a:pt x="392252" y="277317"/>
                </a:lnTo>
                <a:lnTo>
                  <a:pt x="392252" y="480910"/>
                </a:lnTo>
                <a:lnTo>
                  <a:pt x="409444" y="483374"/>
                </a:lnTo>
                <a:lnTo>
                  <a:pt x="424808" y="485017"/>
                </a:lnTo>
                <a:lnTo>
                  <a:pt x="439315" y="485934"/>
                </a:lnTo>
                <a:lnTo>
                  <a:pt x="453936" y="486219"/>
                </a:lnTo>
                <a:lnTo>
                  <a:pt x="468764" y="485899"/>
                </a:lnTo>
                <a:lnTo>
                  <a:pt x="483506" y="484922"/>
                </a:lnTo>
                <a:lnTo>
                  <a:pt x="498522" y="483267"/>
                </a:lnTo>
                <a:lnTo>
                  <a:pt x="514172" y="480910"/>
                </a:lnTo>
                <a:lnTo>
                  <a:pt x="514172" y="5295"/>
                </a:lnTo>
                <a:lnTo>
                  <a:pt x="497104" y="2844"/>
                </a:lnTo>
                <a:lnTo>
                  <a:pt x="480440" y="1204"/>
                </a:lnTo>
                <a:lnTo>
                  <a:pt x="463958" y="286"/>
                </a:lnTo>
                <a:lnTo>
                  <a:pt x="447433" y="0"/>
                </a:lnTo>
                <a:close/>
              </a:path>
            </a:pathLst>
          </a:custGeom>
          <a:solidFill>
            <a:srgbClr val="214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20956" y="2569692"/>
            <a:ext cx="1137920" cy="457834"/>
          </a:xfrm>
          <a:custGeom>
            <a:avLst/>
            <a:gdLst/>
            <a:ahLst/>
            <a:cxnLst/>
            <a:rect l="l" t="t" r="r" b="b"/>
            <a:pathLst>
              <a:path w="1137920" h="457835">
                <a:moveTo>
                  <a:pt x="397319" y="267931"/>
                </a:moveTo>
                <a:lnTo>
                  <a:pt x="392404" y="219544"/>
                </a:lnTo>
                <a:lnTo>
                  <a:pt x="378269" y="177660"/>
                </a:lnTo>
                <a:lnTo>
                  <a:pt x="355752" y="142633"/>
                </a:lnTo>
                <a:lnTo>
                  <a:pt x="325716" y="114795"/>
                </a:lnTo>
                <a:lnTo>
                  <a:pt x="289013" y="94475"/>
                </a:lnTo>
                <a:lnTo>
                  <a:pt x="263842" y="87122"/>
                </a:lnTo>
                <a:lnTo>
                  <a:pt x="263842" y="267931"/>
                </a:lnTo>
                <a:lnTo>
                  <a:pt x="259676" y="301205"/>
                </a:lnTo>
                <a:lnTo>
                  <a:pt x="247357" y="326478"/>
                </a:lnTo>
                <a:lnTo>
                  <a:pt x="227139" y="342531"/>
                </a:lnTo>
                <a:lnTo>
                  <a:pt x="199263" y="348157"/>
                </a:lnTo>
                <a:lnTo>
                  <a:pt x="171272" y="342531"/>
                </a:lnTo>
                <a:lnTo>
                  <a:pt x="150799" y="326478"/>
                </a:lnTo>
                <a:lnTo>
                  <a:pt x="138239" y="301205"/>
                </a:lnTo>
                <a:lnTo>
                  <a:pt x="133972" y="267931"/>
                </a:lnTo>
                <a:lnTo>
                  <a:pt x="138239" y="234238"/>
                </a:lnTo>
                <a:lnTo>
                  <a:pt x="150799" y="208749"/>
                </a:lnTo>
                <a:lnTo>
                  <a:pt x="171272" y="192608"/>
                </a:lnTo>
                <a:lnTo>
                  <a:pt x="199263" y="186969"/>
                </a:lnTo>
                <a:lnTo>
                  <a:pt x="227139" y="192608"/>
                </a:lnTo>
                <a:lnTo>
                  <a:pt x="247357" y="208749"/>
                </a:lnTo>
                <a:lnTo>
                  <a:pt x="259676" y="234238"/>
                </a:lnTo>
                <a:lnTo>
                  <a:pt x="263842" y="267931"/>
                </a:lnTo>
                <a:lnTo>
                  <a:pt x="263842" y="87122"/>
                </a:lnTo>
                <a:lnTo>
                  <a:pt x="246494" y="82042"/>
                </a:lnTo>
                <a:lnTo>
                  <a:pt x="199021" y="77825"/>
                </a:lnTo>
                <a:lnTo>
                  <a:pt x="151726" y="82156"/>
                </a:lnTo>
                <a:lnTo>
                  <a:pt x="109194" y="94856"/>
                </a:lnTo>
                <a:lnTo>
                  <a:pt x="72339" y="115468"/>
                </a:lnTo>
                <a:lnTo>
                  <a:pt x="42062" y="143535"/>
                </a:lnTo>
                <a:lnTo>
                  <a:pt x="19304" y="178612"/>
                </a:lnTo>
                <a:lnTo>
                  <a:pt x="4978" y="220218"/>
                </a:lnTo>
                <a:lnTo>
                  <a:pt x="0" y="267931"/>
                </a:lnTo>
                <a:lnTo>
                  <a:pt x="4940" y="316826"/>
                </a:lnTo>
                <a:lnTo>
                  <a:pt x="19177" y="358838"/>
                </a:lnTo>
                <a:lnTo>
                  <a:pt x="41833" y="393725"/>
                </a:lnTo>
                <a:lnTo>
                  <a:pt x="72021" y="421259"/>
                </a:lnTo>
                <a:lnTo>
                  <a:pt x="108877" y="441198"/>
                </a:lnTo>
                <a:lnTo>
                  <a:pt x="151498" y="453301"/>
                </a:lnTo>
                <a:lnTo>
                  <a:pt x="199021" y="457314"/>
                </a:lnTo>
                <a:lnTo>
                  <a:pt x="246494" y="452945"/>
                </a:lnTo>
                <a:lnTo>
                  <a:pt x="289013" y="440169"/>
                </a:lnTo>
                <a:lnTo>
                  <a:pt x="325716" y="419493"/>
                </a:lnTo>
                <a:lnTo>
                  <a:pt x="355752" y="391426"/>
                </a:lnTo>
                <a:lnTo>
                  <a:pt x="378269" y="356476"/>
                </a:lnTo>
                <a:lnTo>
                  <a:pt x="392404" y="315137"/>
                </a:lnTo>
                <a:lnTo>
                  <a:pt x="397319" y="267931"/>
                </a:lnTo>
                <a:close/>
              </a:path>
              <a:path w="1137920" h="457835">
                <a:moveTo>
                  <a:pt x="755116" y="415861"/>
                </a:moveTo>
                <a:lnTo>
                  <a:pt x="748334" y="388213"/>
                </a:lnTo>
                <a:lnTo>
                  <a:pt x="735418" y="361797"/>
                </a:lnTo>
                <a:lnTo>
                  <a:pt x="718794" y="339598"/>
                </a:lnTo>
                <a:lnTo>
                  <a:pt x="700913" y="324535"/>
                </a:lnTo>
                <a:lnTo>
                  <a:pt x="691515" y="332130"/>
                </a:lnTo>
                <a:lnTo>
                  <a:pt x="681964" y="337985"/>
                </a:lnTo>
                <a:lnTo>
                  <a:pt x="671461" y="341769"/>
                </a:lnTo>
                <a:lnTo>
                  <a:pt x="659218" y="343103"/>
                </a:lnTo>
                <a:lnTo>
                  <a:pt x="639876" y="340537"/>
                </a:lnTo>
                <a:lnTo>
                  <a:pt x="626440" y="332651"/>
                </a:lnTo>
                <a:lnTo>
                  <a:pt x="618629" y="319214"/>
                </a:lnTo>
                <a:lnTo>
                  <a:pt x="616089" y="299974"/>
                </a:lnTo>
                <a:lnTo>
                  <a:pt x="616089" y="207200"/>
                </a:lnTo>
                <a:lnTo>
                  <a:pt x="731989" y="207200"/>
                </a:lnTo>
                <a:lnTo>
                  <a:pt x="734555" y="193167"/>
                </a:lnTo>
                <a:lnTo>
                  <a:pt x="736434" y="178930"/>
                </a:lnTo>
                <a:lnTo>
                  <a:pt x="737603" y="164553"/>
                </a:lnTo>
                <a:lnTo>
                  <a:pt x="737997" y="150101"/>
                </a:lnTo>
                <a:lnTo>
                  <a:pt x="737565" y="137045"/>
                </a:lnTo>
                <a:lnTo>
                  <a:pt x="736346" y="123723"/>
                </a:lnTo>
                <a:lnTo>
                  <a:pt x="734453" y="110401"/>
                </a:lnTo>
                <a:lnTo>
                  <a:pt x="731989" y="97345"/>
                </a:lnTo>
                <a:lnTo>
                  <a:pt x="616089" y="97345"/>
                </a:lnTo>
                <a:lnTo>
                  <a:pt x="616089" y="5295"/>
                </a:lnTo>
                <a:lnTo>
                  <a:pt x="600290" y="2844"/>
                </a:lnTo>
                <a:lnTo>
                  <a:pt x="584073" y="1206"/>
                </a:lnTo>
                <a:lnTo>
                  <a:pt x="567524" y="292"/>
                </a:lnTo>
                <a:lnTo>
                  <a:pt x="550786" y="0"/>
                </a:lnTo>
                <a:lnTo>
                  <a:pt x="533996" y="330"/>
                </a:lnTo>
                <a:lnTo>
                  <a:pt x="517118" y="1295"/>
                </a:lnTo>
                <a:lnTo>
                  <a:pt x="499973" y="2946"/>
                </a:lnTo>
                <a:lnTo>
                  <a:pt x="482371" y="5295"/>
                </a:lnTo>
                <a:lnTo>
                  <a:pt x="482371" y="97345"/>
                </a:lnTo>
                <a:lnTo>
                  <a:pt x="422859" y="97345"/>
                </a:lnTo>
                <a:lnTo>
                  <a:pt x="420814" y="110820"/>
                </a:lnTo>
                <a:lnTo>
                  <a:pt x="419392" y="124358"/>
                </a:lnTo>
                <a:lnTo>
                  <a:pt x="418553" y="137756"/>
                </a:lnTo>
                <a:lnTo>
                  <a:pt x="418287" y="150825"/>
                </a:lnTo>
                <a:lnTo>
                  <a:pt x="418592" y="165671"/>
                </a:lnTo>
                <a:lnTo>
                  <a:pt x="419481" y="180098"/>
                </a:lnTo>
                <a:lnTo>
                  <a:pt x="420916" y="193992"/>
                </a:lnTo>
                <a:lnTo>
                  <a:pt x="422859" y="207200"/>
                </a:lnTo>
                <a:lnTo>
                  <a:pt x="482371" y="207200"/>
                </a:lnTo>
                <a:lnTo>
                  <a:pt x="482371" y="334175"/>
                </a:lnTo>
                <a:lnTo>
                  <a:pt x="489839" y="380263"/>
                </a:lnTo>
                <a:lnTo>
                  <a:pt x="510819" y="414680"/>
                </a:lnTo>
                <a:lnTo>
                  <a:pt x="543153" y="438238"/>
                </a:lnTo>
                <a:lnTo>
                  <a:pt x="584657" y="451777"/>
                </a:lnTo>
                <a:lnTo>
                  <a:pt x="633196" y="456107"/>
                </a:lnTo>
                <a:lnTo>
                  <a:pt x="672782" y="452843"/>
                </a:lnTo>
                <a:lnTo>
                  <a:pt x="705358" y="444030"/>
                </a:lnTo>
                <a:lnTo>
                  <a:pt x="732332" y="431203"/>
                </a:lnTo>
                <a:lnTo>
                  <a:pt x="755116" y="415861"/>
                </a:lnTo>
                <a:close/>
              </a:path>
              <a:path w="1137920" h="457835">
                <a:moveTo>
                  <a:pt x="1137742" y="245033"/>
                </a:moveTo>
                <a:lnTo>
                  <a:pt x="1136154" y="230809"/>
                </a:lnTo>
                <a:lnTo>
                  <a:pt x="1132446" y="197421"/>
                </a:lnTo>
                <a:lnTo>
                  <a:pt x="1124813" y="178041"/>
                </a:lnTo>
                <a:lnTo>
                  <a:pt x="1090904" y="124294"/>
                </a:lnTo>
                <a:lnTo>
                  <a:pt x="1056665" y="100126"/>
                </a:lnTo>
                <a:lnTo>
                  <a:pt x="1014755" y="85140"/>
                </a:lnTo>
                <a:lnTo>
                  <a:pt x="1014374" y="85102"/>
                </a:lnTo>
                <a:lnTo>
                  <a:pt x="1014374" y="230809"/>
                </a:lnTo>
                <a:lnTo>
                  <a:pt x="910526" y="230809"/>
                </a:lnTo>
                <a:lnTo>
                  <a:pt x="916762" y="208445"/>
                </a:lnTo>
                <a:lnTo>
                  <a:pt x="928052" y="191871"/>
                </a:lnTo>
                <a:lnTo>
                  <a:pt x="944676" y="181584"/>
                </a:lnTo>
                <a:lnTo>
                  <a:pt x="966901" y="178041"/>
                </a:lnTo>
                <a:lnTo>
                  <a:pt x="989063" y="183654"/>
                </a:lnTo>
                <a:lnTo>
                  <a:pt x="1003744" y="195224"/>
                </a:lnTo>
                <a:lnTo>
                  <a:pt x="1011872" y="211391"/>
                </a:lnTo>
                <a:lnTo>
                  <a:pt x="1014374" y="230809"/>
                </a:lnTo>
                <a:lnTo>
                  <a:pt x="1014374" y="85102"/>
                </a:lnTo>
                <a:lnTo>
                  <a:pt x="966190" y="79984"/>
                </a:lnTo>
                <a:lnTo>
                  <a:pt x="920800" y="84683"/>
                </a:lnTo>
                <a:lnTo>
                  <a:pt x="879995" y="98234"/>
                </a:lnTo>
                <a:lnTo>
                  <a:pt x="844651" y="119837"/>
                </a:lnTo>
                <a:lnTo>
                  <a:pt x="815644" y="148717"/>
                </a:lnTo>
                <a:lnTo>
                  <a:pt x="793851" y="184073"/>
                </a:lnTo>
                <a:lnTo>
                  <a:pt x="780122" y="225120"/>
                </a:lnTo>
                <a:lnTo>
                  <a:pt x="775360" y="271056"/>
                </a:lnTo>
                <a:lnTo>
                  <a:pt x="780211" y="319544"/>
                </a:lnTo>
                <a:lnTo>
                  <a:pt x="794169" y="361022"/>
                </a:lnTo>
                <a:lnTo>
                  <a:pt x="816356" y="395338"/>
                </a:lnTo>
                <a:lnTo>
                  <a:pt x="845845" y="422313"/>
                </a:lnTo>
                <a:lnTo>
                  <a:pt x="881773" y="441782"/>
                </a:lnTo>
                <a:lnTo>
                  <a:pt x="923226" y="453580"/>
                </a:lnTo>
                <a:lnTo>
                  <a:pt x="969314" y="457542"/>
                </a:lnTo>
                <a:lnTo>
                  <a:pt x="1024915" y="453224"/>
                </a:lnTo>
                <a:lnTo>
                  <a:pt x="1069975" y="441921"/>
                </a:lnTo>
                <a:lnTo>
                  <a:pt x="1105725" y="426135"/>
                </a:lnTo>
                <a:lnTo>
                  <a:pt x="1133398" y="408393"/>
                </a:lnTo>
                <a:lnTo>
                  <a:pt x="1129398" y="383260"/>
                </a:lnTo>
                <a:lnTo>
                  <a:pt x="1107681" y="336702"/>
                </a:lnTo>
                <a:lnTo>
                  <a:pt x="1066101" y="331508"/>
                </a:lnTo>
                <a:lnTo>
                  <a:pt x="1040574" y="342861"/>
                </a:lnTo>
                <a:lnTo>
                  <a:pt x="1013688" y="350596"/>
                </a:lnTo>
                <a:lnTo>
                  <a:pt x="985456" y="353453"/>
                </a:lnTo>
                <a:lnTo>
                  <a:pt x="954989" y="350761"/>
                </a:lnTo>
                <a:lnTo>
                  <a:pt x="933081" y="341795"/>
                </a:lnTo>
                <a:lnTo>
                  <a:pt x="918819" y="325297"/>
                </a:lnTo>
                <a:lnTo>
                  <a:pt x="911250" y="299961"/>
                </a:lnTo>
                <a:lnTo>
                  <a:pt x="1134122" y="299961"/>
                </a:lnTo>
                <a:lnTo>
                  <a:pt x="1135913" y="286778"/>
                </a:lnTo>
                <a:lnTo>
                  <a:pt x="1137018" y="273050"/>
                </a:lnTo>
                <a:lnTo>
                  <a:pt x="1137589" y="259041"/>
                </a:lnTo>
                <a:lnTo>
                  <a:pt x="1137742" y="245033"/>
                </a:lnTo>
                <a:close/>
              </a:path>
            </a:pathLst>
          </a:custGeom>
          <a:solidFill>
            <a:srgbClr val="214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8099" y="2659569"/>
            <a:ext cx="360680" cy="368300"/>
          </a:xfrm>
          <a:custGeom>
            <a:avLst/>
            <a:gdLst/>
            <a:ahLst/>
            <a:cxnLst/>
            <a:rect l="l" t="t" r="r" b="b"/>
            <a:pathLst>
              <a:path w="360679" h="368300">
                <a:moveTo>
                  <a:pt x="293954" y="0"/>
                </a:moveTo>
                <a:lnTo>
                  <a:pt x="277191" y="318"/>
                </a:lnTo>
                <a:lnTo>
                  <a:pt x="260472" y="1290"/>
                </a:lnTo>
                <a:lnTo>
                  <a:pt x="243746" y="2941"/>
                </a:lnTo>
                <a:lnTo>
                  <a:pt x="226961" y="5295"/>
                </a:lnTo>
                <a:lnTo>
                  <a:pt x="226961" y="244551"/>
                </a:lnTo>
                <a:lnTo>
                  <a:pt x="218897" y="248491"/>
                </a:lnTo>
                <a:lnTo>
                  <a:pt x="209203" y="251277"/>
                </a:lnTo>
                <a:lnTo>
                  <a:pt x="197972" y="252932"/>
                </a:lnTo>
                <a:lnTo>
                  <a:pt x="185293" y="253479"/>
                </a:lnTo>
                <a:lnTo>
                  <a:pt x="161216" y="250303"/>
                </a:lnTo>
                <a:lnTo>
                  <a:pt x="145359" y="240372"/>
                </a:lnTo>
                <a:lnTo>
                  <a:pt x="136638" y="223079"/>
                </a:lnTo>
                <a:lnTo>
                  <a:pt x="133972" y="197815"/>
                </a:lnTo>
                <a:lnTo>
                  <a:pt x="133972" y="5295"/>
                </a:lnTo>
                <a:lnTo>
                  <a:pt x="117205" y="2839"/>
                </a:lnTo>
                <a:lnTo>
                  <a:pt x="100482" y="1200"/>
                </a:lnTo>
                <a:lnTo>
                  <a:pt x="83758" y="284"/>
                </a:lnTo>
                <a:lnTo>
                  <a:pt x="66992" y="0"/>
                </a:lnTo>
                <a:lnTo>
                  <a:pt x="50186" y="318"/>
                </a:lnTo>
                <a:lnTo>
                  <a:pt x="33405" y="1290"/>
                </a:lnTo>
                <a:lnTo>
                  <a:pt x="16670" y="2941"/>
                </a:lnTo>
                <a:lnTo>
                  <a:pt x="0" y="5295"/>
                </a:lnTo>
                <a:lnTo>
                  <a:pt x="0" y="222148"/>
                </a:lnTo>
                <a:lnTo>
                  <a:pt x="4125" y="263633"/>
                </a:lnTo>
                <a:lnTo>
                  <a:pt x="40181" y="328074"/>
                </a:lnTo>
                <a:lnTo>
                  <a:pt x="74145" y="349599"/>
                </a:lnTo>
                <a:lnTo>
                  <a:pt x="120089" y="363038"/>
                </a:lnTo>
                <a:lnTo>
                  <a:pt x="179031" y="367677"/>
                </a:lnTo>
                <a:lnTo>
                  <a:pt x="242650" y="362823"/>
                </a:lnTo>
                <a:lnTo>
                  <a:pt x="295830" y="351078"/>
                </a:lnTo>
                <a:lnTo>
                  <a:pt x="335908" y="336666"/>
                </a:lnTo>
                <a:lnTo>
                  <a:pt x="360222" y="323811"/>
                </a:lnTo>
                <a:lnTo>
                  <a:pt x="360222" y="5054"/>
                </a:lnTo>
                <a:lnTo>
                  <a:pt x="343474" y="2602"/>
                </a:lnTo>
                <a:lnTo>
                  <a:pt x="326831" y="989"/>
                </a:lnTo>
                <a:lnTo>
                  <a:pt x="310316" y="145"/>
                </a:lnTo>
                <a:lnTo>
                  <a:pt x="293954" y="0"/>
                </a:lnTo>
                <a:close/>
              </a:path>
            </a:pathLst>
          </a:custGeom>
          <a:solidFill>
            <a:srgbClr val="214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31185" y="2648233"/>
            <a:ext cx="249554" cy="370840"/>
          </a:xfrm>
          <a:custGeom>
            <a:avLst/>
            <a:gdLst/>
            <a:ahLst/>
            <a:cxnLst/>
            <a:rect l="l" t="t" r="r" b="b"/>
            <a:pathLst>
              <a:path w="249554" h="370839">
                <a:moveTo>
                  <a:pt x="164096" y="0"/>
                </a:moveTo>
                <a:lnTo>
                  <a:pt x="105725" y="5907"/>
                </a:lnTo>
                <a:lnTo>
                  <a:pt x="58735" y="20512"/>
                </a:lnTo>
                <a:lnTo>
                  <a:pt x="23402" y="39138"/>
                </a:lnTo>
                <a:lnTo>
                  <a:pt x="0" y="57111"/>
                </a:lnTo>
                <a:lnTo>
                  <a:pt x="0" y="365506"/>
                </a:lnTo>
                <a:lnTo>
                  <a:pt x="16759" y="367964"/>
                </a:lnTo>
                <a:lnTo>
                  <a:pt x="33481" y="369608"/>
                </a:lnTo>
                <a:lnTo>
                  <a:pt x="50211" y="370528"/>
                </a:lnTo>
                <a:lnTo>
                  <a:pt x="66992" y="370814"/>
                </a:lnTo>
                <a:lnTo>
                  <a:pt x="83756" y="370494"/>
                </a:lnTo>
                <a:lnTo>
                  <a:pt x="100476" y="369517"/>
                </a:lnTo>
                <a:lnTo>
                  <a:pt x="117195" y="367862"/>
                </a:lnTo>
                <a:lnTo>
                  <a:pt x="133959" y="365506"/>
                </a:lnTo>
                <a:lnTo>
                  <a:pt x="133959" y="127711"/>
                </a:lnTo>
                <a:lnTo>
                  <a:pt x="141561" y="124915"/>
                </a:lnTo>
                <a:lnTo>
                  <a:pt x="151734" y="122529"/>
                </a:lnTo>
                <a:lnTo>
                  <a:pt x="163986" y="120867"/>
                </a:lnTo>
                <a:lnTo>
                  <a:pt x="177825" y="120243"/>
                </a:lnTo>
                <a:lnTo>
                  <a:pt x="187167" y="120550"/>
                </a:lnTo>
                <a:lnTo>
                  <a:pt x="195370" y="121443"/>
                </a:lnTo>
                <a:lnTo>
                  <a:pt x="202992" y="122879"/>
                </a:lnTo>
                <a:lnTo>
                  <a:pt x="210591" y="124815"/>
                </a:lnTo>
                <a:lnTo>
                  <a:pt x="226573" y="100481"/>
                </a:lnTo>
                <a:lnTo>
                  <a:pt x="238172" y="72556"/>
                </a:lnTo>
                <a:lnTo>
                  <a:pt x="245613" y="41967"/>
                </a:lnTo>
                <a:lnTo>
                  <a:pt x="249123" y="9639"/>
                </a:lnTo>
                <a:lnTo>
                  <a:pt x="233096" y="5288"/>
                </a:lnTo>
                <a:lnTo>
                  <a:pt x="213206" y="2290"/>
                </a:lnTo>
                <a:lnTo>
                  <a:pt x="190017" y="557"/>
                </a:lnTo>
                <a:lnTo>
                  <a:pt x="164096" y="0"/>
                </a:lnTo>
                <a:close/>
              </a:path>
            </a:pathLst>
          </a:custGeom>
          <a:solidFill>
            <a:srgbClr val="214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62583" y="2505002"/>
            <a:ext cx="1172210" cy="1249680"/>
          </a:xfrm>
          <a:custGeom>
            <a:avLst/>
            <a:gdLst/>
            <a:ahLst/>
            <a:cxnLst/>
            <a:rect l="l" t="t" r="r" b="b"/>
            <a:pathLst>
              <a:path w="1172210" h="1249679">
                <a:moveTo>
                  <a:pt x="362140" y="950150"/>
                </a:moveTo>
                <a:lnTo>
                  <a:pt x="144818" y="950150"/>
                </a:lnTo>
                <a:lnTo>
                  <a:pt x="50114" y="1238072"/>
                </a:lnTo>
                <a:lnTo>
                  <a:pt x="100271" y="1246480"/>
                </a:lnTo>
                <a:lnTo>
                  <a:pt x="153182" y="1249283"/>
                </a:lnTo>
                <a:lnTo>
                  <a:pt x="208896" y="1246480"/>
                </a:lnTo>
                <a:lnTo>
                  <a:pt x="267461" y="1238072"/>
                </a:lnTo>
                <a:lnTo>
                  <a:pt x="362140" y="950150"/>
                </a:lnTo>
                <a:close/>
              </a:path>
              <a:path w="1172210" h="1249679">
                <a:moveTo>
                  <a:pt x="815352" y="950150"/>
                </a:moveTo>
                <a:lnTo>
                  <a:pt x="598030" y="950150"/>
                </a:lnTo>
                <a:lnTo>
                  <a:pt x="503339" y="1238072"/>
                </a:lnTo>
                <a:lnTo>
                  <a:pt x="552681" y="1246480"/>
                </a:lnTo>
                <a:lnTo>
                  <a:pt x="605680" y="1249283"/>
                </a:lnTo>
                <a:lnTo>
                  <a:pt x="661839" y="1246480"/>
                </a:lnTo>
                <a:lnTo>
                  <a:pt x="720661" y="1238072"/>
                </a:lnTo>
                <a:lnTo>
                  <a:pt x="815352" y="950150"/>
                </a:lnTo>
                <a:close/>
              </a:path>
              <a:path w="1172210" h="1249679">
                <a:moveTo>
                  <a:pt x="1049312" y="736434"/>
                </a:moveTo>
                <a:lnTo>
                  <a:pt x="74218" y="736434"/>
                </a:lnTo>
                <a:lnTo>
                  <a:pt x="48179" y="773492"/>
                </a:lnTo>
                <a:lnTo>
                  <a:pt x="27832" y="813299"/>
                </a:lnTo>
                <a:lnTo>
                  <a:pt x="13083" y="855948"/>
                </a:lnTo>
                <a:lnTo>
                  <a:pt x="3838" y="901534"/>
                </a:lnTo>
                <a:lnTo>
                  <a:pt x="0" y="950150"/>
                </a:lnTo>
                <a:lnTo>
                  <a:pt x="975105" y="950150"/>
                </a:lnTo>
                <a:lnTo>
                  <a:pt x="1000405" y="909512"/>
                </a:lnTo>
                <a:lnTo>
                  <a:pt x="1020661" y="867914"/>
                </a:lnTo>
                <a:lnTo>
                  <a:pt x="1035687" y="825263"/>
                </a:lnTo>
                <a:lnTo>
                  <a:pt x="1045299" y="781467"/>
                </a:lnTo>
                <a:lnTo>
                  <a:pt x="1049312" y="736434"/>
                </a:lnTo>
                <a:close/>
              </a:path>
              <a:path w="1172210" h="1249679">
                <a:moveTo>
                  <a:pt x="506717" y="513562"/>
                </a:moveTo>
                <a:lnTo>
                  <a:pt x="289623" y="513562"/>
                </a:lnTo>
                <a:lnTo>
                  <a:pt x="215417" y="736434"/>
                </a:lnTo>
                <a:lnTo>
                  <a:pt x="432498" y="736434"/>
                </a:lnTo>
                <a:lnTo>
                  <a:pt x="506717" y="513562"/>
                </a:lnTo>
                <a:close/>
              </a:path>
              <a:path w="1172210" h="1249679">
                <a:moveTo>
                  <a:pt x="959916" y="513562"/>
                </a:moveTo>
                <a:lnTo>
                  <a:pt x="742594" y="513562"/>
                </a:lnTo>
                <a:lnTo>
                  <a:pt x="668375" y="736434"/>
                </a:lnTo>
                <a:lnTo>
                  <a:pt x="885710" y="736434"/>
                </a:lnTo>
                <a:lnTo>
                  <a:pt x="959916" y="513562"/>
                </a:lnTo>
                <a:close/>
              </a:path>
              <a:path w="1172210" h="1249679">
                <a:moveTo>
                  <a:pt x="1171955" y="299846"/>
                </a:moveTo>
                <a:lnTo>
                  <a:pt x="196862" y="299846"/>
                </a:lnTo>
                <a:lnTo>
                  <a:pt x="171460" y="337988"/>
                </a:lnTo>
                <a:lnTo>
                  <a:pt x="151241" y="378582"/>
                </a:lnTo>
                <a:lnTo>
                  <a:pt x="136469" y="421476"/>
                </a:lnTo>
                <a:lnTo>
                  <a:pt x="127411" y="466520"/>
                </a:lnTo>
                <a:lnTo>
                  <a:pt x="124332" y="513562"/>
                </a:lnTo>
                <a:lnTo>
                  <a:pt x="1097737" y="513562"/>
                </a:lnTo>
                <a:lnTo>
                  <a:pt x="1123778" y="471994"/>
                </a:lnTo>
                <a:lnTo>
                  <a:pt x="1144127" y="429935"/>
                </a:lnTo>
                <a:lnTo>
                  <a:pt x="1158877" y="387287"/>
                </a:lnTo>
                <a:lnTo>
                  <a:pt x="1168122" y="343956"/>
                </a:lnTo>
                <a:lnTo>
                  <a:pt x="1171955" y="299846"/>
                </a:lnTo>
                <a:close/>
              </a:path>
              <a:path w="1172210" h="1249679">
                <a:moveTo>
                  <a:pt x="566845" y="0"/>
                </a:moveTo>
                <a:lnTo>
                  <a:pt x="512165" y="2076"/>
                </a:lnTo>
                <a:lnTo>
                  <a:pt x="456831" y="8305"/>
                </a:lnTo>
                <a:lnTo>
                  <a:pt x="360210" y="299846"/>
                </a:lnTo>
                <a:lnTo>
                  <a:pt x="577545" y="299846"/>
                </a:lnTo>
                <a:lnTo>
                  <a:pt x="674154" y="8305"/>
                </a:lnTo>
                <a:lnTo>
                  <a:pt x="620848" y="2076"/>
                </a:lnTo>
                <a:lnTo>
                  <a:pt x="566845" y="0"/>
                </a:lnTo>
                <a:close/>
              </a:path>
              <a:path w="1172210" h="1249679">
                <a:moveTo>
                  <a:pt x="1020070" y="0"/>
                </a:moveTo>
                <a:lnTo>
                  <a:pt x="965390" y="2076"/>
                </a:lnTo>
                <a:lnTo>
                  <a:pt x="910056" y="8305"/>
                </a:lnTo>
                <a:lnTo>
                  <a:pt x="813434" y="299846"/>
                </a:lnTo>
                <a:lnTo>
                  <a:pt x="1030757" y="299846"/>
                </a:lnTo>
                <a:lnTo>
                  <a:pt x="1127378" y="8305"/>
                </a:lnTo>
                <a:lnTo>
                  <a:pt x="1074073" y="2076"/>
                </a:lnTo>
                <a:lnTo>
                  <a:pt x="1020070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31885" y="3249628"/>
            <a:ext cx="381000" cy="506730"/>
          </a:xfrm>
          <a:custGeom>
            <a:avLst/>
            <a:gdLst/>
            <a:ahLst/>
            <a:cxnLst/>
            <a:rect l="l" t="t" r="r" b="b"/>
            <a:pathLst>
              <a:path w="381000" h="506729">
                <a:moveTo>
                  <a:pt x="201422" y="129374"/>
                </a:moveTo>
                <a:lnTo>
                  <a:pt x="154914" y="133746"/>
                </a:lnTo>
                <a:lnTo>
                  <a:pt x="112393" y="146524"/>
                </a:lnTo>
                <a:lnTo>
                  <a:pt x="75012" y="167200"/>
                </a:lnTo>
                <a:lnTo>
                  <a:pt x="43927" y="195270"/>
                </a:lnTo>
                <a:lnTo>
                  <a:pt x="20293" y="230226"/>
                </a:lnTo>
                <a:lnTo>
                  <a:pt x="5265" y="271561"/>
                </a:lnTo>
                <a:lnTo>
                  <a:pt x="0" y="318769"/>
                </a:lnTo>
                <a:lnTo>
                  <a:pt x="4598" y="367260"/>
                </a:lnTo>
                <a:lnTo>
                  <a:pt x="18257" y="408915"/>
                </a:lnTo>
                <a:lnTo>
                  <a:pt x="40777" y="443507"/>
                </a:lnTo>
                <a:lnTo>
                  <a:pt x="71953" y="470809"/>
                </a:lnTo>
                <a:lnTo>
                  <a:pt x="111585" y="490592"/>
                </a:lnTo>
                <a:lnTo>
                  <a:pt x="159469" y="502629"/>
                </a:lnTo>
                <a:lnTo>
                  <a:pt x="215404" y="506691"/>
                </a:lnTo>
                <a:lnTo>
                  <a:pt x="262808" y="503844"/>
                </a:lnTo>
                <a:lnTo>
                  <a:pt x="307506" y="496187"/>
                </a:lnTo>
                <a:lnTo>
                  <a:pt x="347415" y="485051"/>
                </a:lnTo>
                <a:lnTo>
                  <a:pt x="380453" y="471766"/>
                </a:lnTo>
                <a:lnTo>
                  <a:pt x="380453" y="395135"/>
                </a:lnTo>
                <a:lnTo>
                  <a:pt x="209613" y="395135"/>
                </a:lnTo>
                <a:lnTo>
                  <a:pt x="178847" y="389411"/>
                </a:lnTo>
                <a:lnTo>
                  <a:pt x="154859" y="373367"/>
                </a:lnTo>
                <a:lnTo>
                  <a:pt x="139274" y="348693"/>
                </a:lnTo>
                <a:lnTo>
                  <a:pt x="133718" y="317080"/>
                </a:lnTo>
                <a:lnTo>
                  <a:pt x="139738" y="285398"/>
                </a:lnTo>
                <a:lnTo>
                  <a:pt x="156217" y="261512"/>
                </a:lnTo>
                <a:lnTo>
                  <a:pt x="180786" y="246436"/>
                </a:lnTo>
                <a:lnTo>
                  <a:pt x="211074" y="241185"/>
                </a:lnTo>
                <a:lnTo>
                  <a:pt x="380453" y="241185"/>
                </a:lnTo>
                <a:lnTo>
                  <a:pt x="380453" y="132994"/>
                </a:lnTo>
                <a:lnTo>
                  <a:pt x="246722" y="132994"/>
                </a:lnTo>
                <a:lnTo>
                  <a:pt x="236463" y="131518"/>
                </a:lnTo>
                <a:lnTo>
                  <a:pt x="225525" y="130375"/>
                </a:lnTo>
                <a:lnTo>
                  <a:pt x="213859" y="129636"/>
                </a:lnTo>
                <a:lnTo>
                  <a:pt x="201422" y="129374"/>
                </a:lnTo>
                <a:close/>
              </a:path>
              <a:path w="381000" h="506729">
                <a:moveTo>
                  <a:pt x="380453" y="241185"/>
                </a:moveTo>
                <a:lnTo>
                  <a:pt x="211074" y="241185"/>
                </a:lnTo>
                <a:lnTo>
                  <a:pt x="219549" y="241381"/>
                </a:lnTo>
                <a:lnTo>
                  <a:pt x="228350" y="242209"/>
                </a:lnTo>
                <a:lnTo>
                  <a:pt x="237425" y="244030"/>
                </a:lnTo>
                <a:lnTo>
                  <a:pt x="246722" y="247205"/>
                </a:lnTo>
                <a:lnTo>
                  <a:pt x="246722" y="390563"/>
                </a:lnTo>
                <a:lnTo>
                  <a:pt x="237300" y="392600"/>
                </a:lnTo>
                <a:lnTo>
                  <a:pt x="228077" y="394025"/>
                </a:lnTo>
                <a:lnTo>
                  <a:pt x="218899" y="394861"/>
                </a:lnTo>
                <a:lnTo>
                  <a:pt x="209613" y="395135"/>
                </a:lnTo>
                <a:lnTo>
                  <a:pt x="380453" y="395135"/>
                </a:lnTo>
                <a:lnTo>
                  <a:pt x="380453" y="241185"/>
                </a:lnTo>
                <a:close/>
              </a:path>
              <a:path w="381000" h="506729">
                <a:moveTo>
                  <a:pt x="313702" y="0"/>
                </a:moveTo>
                <a:lnTo>
                  <a:pt x="296936" y="320"/>
                </a:lnTo>
                <a:lnTo>
                  <a:pt x="280212" y="1295"/>
                </a:lnTo>
                <a:lnTo>
                  <a:pt x="263489" y="2946"/>
                </a:lnTo>
                <a:lnTo>
                  <a:pt x="246722" y="5295"/>
                </a:lnTo>
                <a:lnTo>
                  <a:pt x="246722" y="132994"/>
                </a:lnTo>
                <a:lnTo>
                  <a:pt x="380453" y="132994"/>
                </a:lnTo>
                <a:lnTo>
                  <a:pt x="380453" y="5054"/>
                </a:lnTo>
                <a:lnTo>
                  <a:pt x="363685" y="2609"/>
                </a:lnTo>
                <a:lnTo>
                  <a:pt x="346987" y="998"/>
                </a:lnTo>
                <a:lnTo>
                  <a:pt x="330335" y="152"/>
                </a:lnTo>
                <a:lnTo>
                  <a:pt x="313702" y="0"/>
                </a:lnTo>
                <a:close/>
              </a:path>
            </a:pathLst>
          </a:custGeom>
          <a:solidFill>
            <a:srgbClr val="214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61246" y="3378529"/>
            <a:ext cx="363220" cy="377825"/>
          </a:xfrm>
          <a:custGeom>
            <a:avLst/>
            <a:gdLst/>
            <a:ahLst/>
            <a:cxnLst/>
            <a:rect l="l" t="t" r="r" b="b"/>
            <a:pathLst>
              <a:path w="363220" h="377825">
                <a:moveTo>
                  <a:pt x="191071" y="0"/>
                </a:moveTo>
                <a:lnTo>
                  <a:pt x="145585" y="4691"/>
                </a:lnTo>
                <a:lnTo>
                  <a:pt x="104716" y="18239"/>
                </a:lnTo>
                <a:lnTo>
                  <a:pt x="69332" y="39849"/>
                </a:lnTo>
                <a:lnTo>
                  <a:pt x="40301" y="68730"/>
                </a:lnTo>
                <a:lnTo>
                  <a:pt x="18490" y="104089"/>
                </a:lnTo>
                <a:lnTo>
                  <a:pt x="4767" y="145133"/>
                </a:lnTo>
                <a:lnTo>
                  <a:pt x="0" y="191071"/>
                </a:lnTo>
                <a:lnTo>
                  <a:pt x="4852" y="239562"/>
                </a:lnTo>
                <a:lnTo>
                  <a:pt x="18813" y="281043"/>
                </a:lnTo>
                <a:lnTo>
                  <a:pt x="40989" y="315351"/>
                </a:lnTo>
                <a:lnTo>
                  <a:pt x="70486" y="342320"/>
                </a:lnTo>
                <a:lnTo>
                  <a:pt x="106410" y="361787"/>
                </a:lnTo>
                <a:lnTo>
                  <a:pt x="147868" y="373588"/>
                </a:lnTo>
                <a:lnTo>
                  <a:pt x="193967" y="377558"/>
                </a:lnTo>
                <a:lnTo>
                  <a:pt x="249692" y="373232"/>
                </a:lnTo>
                <a:lnTo>
                  <a:pt x="294825" y="361927"/>
                </a:lnTo>
                <a:lnTo>
                  <a:pt x="330607" y="346150"/>
                </a:lnTo>
                <a:lnTo>
                  <a:pt x="358279" y="328409"/>
                </a:lnTo>
                <a:lnTo>
                  <a:pt x="354283" y="303276"/>
                </a:lnTo>
                <a:lnTo>
                  <a:pt x="345659" y="278957"/>
                </a:lnTo>
                <a:lnTo>
                  <a:pt x="342427" y="273469"/>
                </a:lnTo>
                <a:lnTo>
                  <a:pt x="210337" y="273469"/>
                </a:lnTo>
                <a:lnTo>
                  <a:pt x="179872" y="270770"/>
                </a:lnTo>
                <a:lnTo>
                  <a:pt x="157965" y="261816"/>
                </a:lnTo>
                <a:lnTo>
                  <a:pt x="143693" y="245319"/>
                </a:lnTo>
                <a:lnTo>
                  <a:pt x="136131" y="219989"/>
                </a:lnTo>
                <a:lnTo>
                  <a:pt x="359003" y="219989"/>
                </a:lnTo>
                <a:lnTo>
                  <a:pt x="360790" y="206791"/>
                </a:lnTo>
                <a:lnTo>
                  <a:pt x="361899" y="193057"/>
                </a:lnTo>
                <a:lnTo>
                  <a:pt x="362464" y="179053"/>
                </a:lnTo>
                <a:lnTo>
                  <a:pt x="362623" y="165049"/>
                </a:lnTo>
                <a:lnTo>
                  <a:pt x="361093" y="151066"/>
                </a:lnTo>
                <a:lnTo>
                  <a:pt x="135648" y="151066"/>
                </a:lnTo>
                <a:lnTo>
                  <a:pt x="141885" y="128692"/>
                </a:lnTo>
                <a:lnTo>
                  <a:pt x="153177" y="112123"/>
                </a:lnTo>
                <a:lnTo>
                  <a:pt x="169799" y="101833"/>
                </a:lnTo>
                <a:lnTo>
                  <a:pt x="192024" y="98297"/>
                </a:lnTo>
                <a:lnTo>
                  <a:pt x="349863" y="98297"/>
                </a:lnTo>
                <a:lnTo>
                  <a:pt x="341540" y="77122"/>
                </a:lnTo>
                <a:lnTo>
                  <a:pt x="315966" y="44486"/>
                </a:lnTo>
                <a:lnTo>
                  <a:pt x="281699" y="20303"/>
                </a:lnTo>
                <a:lnTo>
                  <a:pt x="239735" y="5248"/>
                </a:lnTo>
                <a:lnTo>
                  <a:pt x="191071" y="0"/>
                </a:lnTo>
                <a:close/>
              </a:path>
              <a:path w="363220" h="377825">
                <a:moveTo>
                  <a:pt x="315150" y="237820"/>
                </a:moveTo>
                <a:lnTo>
                  <a:pt x="290981" y="251518"/>
                </a:lnTo>
                <a:lnTo>
                  <a:pt x="265453" y="262869"/>
                </a:lnTo>
                <a:lnTo>
                  <a:pt x="238571" y="270608"/>
                </a:lnTo>
                <a:lnTo>
                  <a:pt x="210337" y="273469"/>
                </a:lnTo>
                <a:lnTo>
                  <a:pt x="342427" y="273469"/>
                </a:lnTo>
                <a:lnTo>
                  <a:pt x="332562" y="256716"/>
                </a:lnTo>
                <a:lnTo>
                  <a:pt x="315150" y="237820"/>
                </a:lnTo>
                <a:close/>
              </a:path>
              <a:path w="363220" h="377825">
                <a:moveTo>
                  <a:pt x="349863" y="98297"/>
                </a:moveTo>
                <a:lnTo>
                  <a:pt x="192024" y="98297"/>
                </a:lnTo>
                <a:lnTo>
                  <a:pt x="214186" y="103903"/>
                </a:lnTo>
                <a:lnTo>
                  <a:pt x="228866" y="115471"/>
                </a:lnTo>
                <a:lnTo>
                  <a:pt x="236993" y="131645"/>
                </a:lnTo>
                <a:lnTo>
                  <a:pt x="239496" y="151066"/>
                </a:lnTo>
                <a:lnTo>
                  <a:pt x="361093" y="151066"/>
                </a:lnTo>
                <a:lnTo>
                  <a:pt x="357424" y="117535"/>
                </a:lnTo>
                <a:lnTo>
                  <a:pt x="349863" y="98297"/>
                </a:lnTo>
                <a:close/>
              </a:path>
            </a:pathLst>
          </a:custGeom>
          <a:solidFill>
            <a:srgbClr val="214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16371" y="3179508"/>
            <a:ext cx="617220" cy="577215"/>
          </a:xfrm>
          <a:custGeom>
            <a:avLst/>
            <a:gdLst/>
            <a:ahLst/>
            <a:cxnLst/>
            <a:rect l="l" t="t" r="r" b="b"/>
            <a:pathLst>
              <a:path w="617220" h="577214">
                <a:moveTo>
                  <a:pt x="249135" y="207467"/>
                </a:moveTo>
                <a:lnTo>
                  <a:pt x="233070" y="203111"/>
                </a:lnTo>
                <a:lnTo>
                  <a:pt x="213156" y="200113"/>
                </a:lnTo>
                <a:lnTo>
                  <a:pt x="190017" y="198386"/>
                </a:lnTo>
                <a:lnTo>
                  <a:pt x="164338" y="197827"/>
                </a:lnTo>
                <a:lnTo>
                  <a:pt x="105816" y="203733"/>
                </a:lnTo>
                <a:lnTo>
                  <a:pt x="58762" y="218338"/>
                </a:lnTo>
                <a:lnTo>
                  <a:pt x="23406" y="236956"/>
                </a:lnTo>
                <a:lnTo>
                  <a:pt x="0" y="254939"/>
                </a:lnTo>
                <a:lnTo>
                  <a:pt x="0" y="563333"/>
                </a:lnTo>
                <a:lnTo>
                  <a:pt x="16802" y="565785"/>
                </a:lnTo>
                <a:lnTo>
                  <a:pt x="33578" y="567436"/>
                </a:lnTo>
                <a:lnTo>
                  <a:pt x="50317" y="568350"/>
                </a:lnTo>
                <a:lnTo>
                  <a:pt x="66979" y="568642"/>
                </a:lnTo>
                <a:lnTo>
                  <a:pt x="83743" y="568312"/>
                </a:lnTo>
                <a:lnTo>
                  <a:pt x="100469" y="567347"/>
                </a:lnTo>
                <a:lnTo>
                  <a:pt x="117195" y="565683"/>
                </a:lnTo>
                <a:lnTo>
                  <a:pt x="133959" y="563333"/>
                </a:lnTo>
                <a:lnTo>
                  <a:pt x="133959" y="325539"/>
                </a:lnTo>
                <a:lnTo>
                  <a:pt x="141566" y="322732"/>
                </a:lnTo>
                <a:lnTo>
                  <a:pt x="151739" y="320344"/>
                </a:lnTo>
                <a:lnTo>
                  <a:pt x="163995" y="318668"/>
                </a:lnTo>
                <a:lnTo>
                  <a:pt x="177812" y="318046"/>
                </a:lnTo>
                <a:lnTo>
                  <a:pt x="187172" y="318350"/>
                </a:lnTo>
                <a:lnTo>
                  <a:pt x="195376" y="319252"/>
                </a:lnTo>
                <a:lnTo>
                  <a:pt x="202996" y="320700"/>
                </a:lnTo>
                <a:lnTo>
                  <a:pt x="210591" y="322643"/>
                </a:lnTo>
                <a:lnTo>
                  <a:pt x="226580" y="298310"/>
                </a:lnTo>
                <a:lnTo>
                  <a:pt x="238175" y="270383"/>
                </a:lnTo>
                <a:lnTo>
                  <a:pt x="245630" y="239788"/>
                </a:lnTo>
                <a:lnTo>
                  <a:pt x="249135" y="207467"/>
                </a:lnTo>
                <a:close/>
              </a:path>
              <a:path w="617220" h="577214">
                <a:moveTo>
                  <a:pt x="551522" y="100965"/>
                </a:moveTo>
                <a:lnTo>
                  <a:pt x="542798" y="69100"/>
                </a:lnTo>
                <a:lnTo>
                  <a:pt x="528154" y="40995"/>
                </a:lnTo>
                <a:lnTo>
                  <a:pt x="508088" y="17640"/>
                </a:lnTo>
                <a:lnTo>
                  <a:pt x="483095" y="0"/>
                </a:lnTo>
                <a:lnTo>
                  <a:pt x="339737" y="124815"/>
                </a:lnTo>
                <a:lnTo>
                  <a:pt x="345973" y="142341"/>
                </a:lnTo>
                <a:lnTo>
                  <a:pt x="354482" y="157886"/>
                </a:lnTo>
                <a:lnTo>
                  <a:pt x="365074" y="171170"/>
                </a:lnTo>
                <a:lnTo>
                  <a:pt x="377571" y="181927"/>
                </a:lnTo>
                <a:lnTo>
                  <a:pt x="551522" y="100965"/>
                </a:lnTo>
                <a:close/>
              </a:path>
              <a:path w="617220" h="577214">
                <a:moveTo>
                  <a:pt x="616826" y="364083"/>
                </a:moveTo>
                <a:lnTo>
                  <a:pt x="611543" y="316572"/>
                </a:lnTo>
                <a:lnTo>
                  <a:pt x="595642" y="276161"/>
                </a:lnTo>
                <a:lnTo>
                  <a:pt x="570103" y="243522"/>
                </a:lnTo>
                <a:lnTo>
                  <a:pt x="535914" y="219341"/>
                </a:lnTo>
                <a:lnTo>
                  <a:pt x="494055" y="204292"/>
                </a:lnTo>
                <a:lnTo>
                  <a:pt x="493458" y="204228"/>
                </a:lnTo>
                <a:lnTo>
                  <a:pt x="493458" y="350100"/>
                </a:lnTo>
                <a:lnTo>
                  <a:pt x="389610" y="350100"/>
                </a:lnTo>
                <a:lnTo>
                  <a:pt x="395846" y="327736"/>
                </a:lnTo>
                <a:lnTo>
                  <a:pt x="407136" y="311162"/>
                </a:lnTo>
                <a:lnTo>
                  <a:pt x="423760" y="300875"/>
                </a:lnTo>
                <a:lnTo>
                  <a:pt x="445985" y="297332"/>
                </a:lnTo>
                <a:lnTo>
                  <a:pt x="468147" y="302945"/>
                </a:lnTo>
                <a:lnTo>
                  <a:pt x="482828" y="314515"/>
                </a:lnTo>
                <a:lnTo>
                  <a:pt x="490956" y="330682"/>
                </a:lnTo>
                <a:lnTo>
                  <a:pt x="493458" y="350100"/>
                </a:lnTo>
                <a:lnTo>
                  <a:pt x="493458" y="204228"/>
                </a:lnTo>
                <a:lnTo>
                  <a:pt x="445503" y="199034"/>
                </a:lnTo>
                <a:lnTo>
                  <a:pt x="400024" y="203733"/>
                </a:lnTo>
                <a:lnTo>
                  <a:pt x="359156" y="217271"/>
                </a:lnTo>
                <a:lnTo>
                  <a:pt x="323773" y="238887"/>
                </a:lnTo>
                <a:lnTo>
                  <a:pt x="294741" y="267766"/>
                </a:lnTo>
                <a:lnTo>
                  <a:pt x="272935" y="303123"/>
                </a:lnTo>
                <a:lnTo>
                  <a:pt x="259207" y="344170"/>
                </a:lnTo>
                <a:lnTo>
                  <a:pt x="254444" y="390105"/>
                </a:lnTo>
                <a:lnTo>
                  <a:pt x="259295" y="438594"/>
                </a:lnTo>
                <a:lnTo>
                  <a:pt x="273253" y="480072"/>
                </a:lnTo>
                <a:lnTo>
                  <a:pt x="295427" y="514388"/>
                </a:lnTo>
                <a:lnTo>
                  <a:pt x="324929" y="541350"/>
                </a:lnTo>
                <a:lnTo>
                  <a:pt x="360845" y="560819"/>
                </a:lnTo>
                <a:lnTo>
                  <a:pt x="402310" y="572630"/>
                </a:lnTo>
                <a:lnTo>
                  <a:pt x="448398" y="576592"/>
                </a:lnTo>
                <a:lnTo>
                  <a:pt x="503986" y="572274"/>
                </a:lnTo>
                <a:lnTo>
                  <a:pt x="549059" y="560971"/>
                </a:lnTo>
                <a:lnTo>
                  <a:pt x="584809" y="545185"/>
                </a:lnTo>
                <a:lnTo>
                  <a:pt x="612482" y="527443"/>
                </a:lnTo>
                <a:lnTo>
                  <a:pt x="608482" y="502310"/>
                </a:lnTo>
                <a:lnTo>
                  <a:pt x="586765" y="455739"/>
                </a:lnTo>
                <a:lnTo>
                  <a:pt x="545185" y="450545"/>
                </a:lnTo>
                <a:lnTo>
                  <a:pt x="519658" y="461899"/>
                </a:lnTo>
                <a:lnTo>
                  <a:pt x="492772" y="469646"/>
                </a:lnTo>
                <a:lnTo>
                  <a:pt x="464540" y="472503"/>
                </a:lnTo>
                <a:lnTo>
                  <a:pt x="434073" y="469811"/>
                </a:lnTo>
                <a:lnTo>
                  <a:pt x="412165" y="460844"/>
                </a:lnTo>
                <a:lnTo>
                  <a:pt x="397891" y="444347"/>
                </a:lnTo>
                <a:lnTo>
                  <a:pt x="390334" y="419023"/>
                </a:lnTo>
                <a:lnTo>
                  <a:pt x="613206" y="419023"/>
                </a:lnTo>
                <a:lnTo>
                  <a:pt x="614997" y="405828"/>
                </a:lnTo>
                <a:lnTo>
                  <a:pt x="616102" y="392099"/>
                </a:lnTo>
                <a:lnTo>
                  <a:pt x="616673" y="378091"/>
                </a:lnTo>
                <a:lnTo>
                  <a:pt x="616826" y="364083"/>
                </a:lnTo>
                <a:close/>
              </a:path>
            </a:pathLst>
          </a:custGeom>
          <a:solidFill>
            <a:srgbClr val="214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2578" y="3388662"/>
            <a:ext cx="360680" cy="368300"/>
          </a:xfrm>
          <a:custGeom>
            <a:avLst/>
            <a:gdLst/>
            <a:ahLst/>
            <a:cxnLst/>
            <a:rect l="l" t="t" r="r" b="b"/>
            <a:pathLst>
              <a:path w="360679" h="368300">
                <a:moveTo>
                  <a:pt x="293954" y="0"/>
                </a:moveTo>
                <a:lnTo>
                  <a:pt x="277189" y="318"/>
                </a:lnTo>
                <a:lnTo>
                  <a:pt x="260469" y="1290"/>
                </a:lnTo>
                <a:lnTo>
                  <a:pt x="243746" y="2941"/>
                </a:lnTo>
                <a:lnTo>
                  <a:pt x="226974" y="5295"/>
                </a:lnTo>
                <a:lnTo>
                  <a:pt x="226974" y="244551"/>
                </a:lnTo>
                <a:lnTo>
                  <a:pt x="218902" y="248491"/>
                </a:lnTo>
                <a:lnTo>
                  <a:pt x="209205" y="251277"/>
                </a:lnTo>
                <a:lnTo>
                  <a:pt x="197972" y="252932"/>
                </a:lnTo>
                <a:lnTo>
                  <a:pt x="185293" y="253479"/>
                </a:lnTo>
                <a:lnTo>
                  <a:pt x="161216" y="250303"/>
                </a:lnTo>
                <a:lnTo>
                  <a:pt x="145359" y="240372"/>
                </a:lnTo>
                <a:lnTo>
                  <a:pt x="136638" y="223079"/>
                </a:lnTo>
                <a:lnTo>
                  <a:pt x="133972" y="197815"/>
                </a:lnTo>
                <a:lnTo>
                  <a:pt x="133972" y="5295"/>
                </a:lnTo>
                <a:lnTo>
                  <a:pt x="117205" y="2839"/>
                </a:lnTo>
                <a:lnTo>
                  <a:pt x="100482" y="1200"/>
                </a:lnTo>
                <a:lnTo>
                  <a:pt x="83758" y="284"/>
                </a:lnTo>
                <a:lnTo>
                  <a:pt x="66992" y="0"/>
                </a:lnTo>
                <a:lnTo>
                  <a:pt x="50186" y="318"/>
                </a:lnTo>
                <a:lnTo>
                  <a:pt x="33405" y="1290"/>
                </a:lnTo>
                <a:lnTo>
                  <a:pt x="16670" y="2941"/>
                </a:lnTo>
                <a:lnTo>
                  <a:pt x="0" y="5295"/>
                </a:lnTo>
                <a:lnTo>
                  <a:pt x="0" y="222148"/>
                </a:lnTo>
                <a:lnTo>
                  <a:pt x="4125" y="263633"/>
                </a:lnTo>
                <a:lnTo>
                  <a:pt x="40181" y="328074"/>
                </a:lnTo>
                <a:lnTo>
                  <a:pt x="74145" y="349599"/>
                </a:lnTo>
                <a:lnTo>
                  <a:pt x="120089" y="363038"/>
                </a:lnTo>
                <a:lnTo>
                  <a:pt x="179031" y="367677"/>
                </a:lnTo>
                <a:lnTo>
                  <a:pt x="242645" y="362824"/>
                </a:lnTo>
                <a:lnTo>
                  <a:pt x="295825" y="351081"/>
                </a:lnTo>
                <a:lnTo>
                  <a:pt x="335906" y="336677"/>
                </a:lnTo>
                <a:lnTo>
                  <a:pt x="360222" y="323837"/>
                </a:lnTo>
                <a:lnTo>
                  <a:pt x="360222" y="5054"/>
                </a:lnTo>
                <a:lnTo>
                  <a:pt x="343474" y="2607"/>
                </a:lnTo>
                <a:lnTo>
                  <a:pt x="326831" y="993"/>
                </a:lnTo>
                <a:lnTo>
                  <a:pt x="310316" y="146"/>
                </a:lnTo>
                <a:lnTo>
                  <a:pt x="293954" y="0"/>
                </a:lnTo>
                <a:close/>
              </a:path>
            </a:pathLst>
          </a:custGeom>
          <a:solidFill>
            <a:srgbClr val="214D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89762" y="3195903"/>
            <a:ext cx="1640839" cy="561340"/>
          </a:xfrm>
          <a:custGeom>
            <a:avLst/>
            <a:gdLst/>
            <a:ahLst/>
            <a:cxnLst/>
            <a:rect l="l" t="t" r="r" b="b"/>
            <a:pathLst>
              <a:path w="1640840" h="561339">
                <a:moveTo>
                  <a:pt x="331063" y="438277"/>
                </a:moveTo>
                <a:lnTo>
                  <a:pt x="320319" y="387997"/>
                </a:lnTo>
                <a:lnTo>
                  <a:pt x="291960" y="355396"/>
                </a:lnTo>
                <a:lnTo>
                  <a:pt x="251764" y="335610"/>
                </a:lnTo>
                <a:lnTo>
                  <a:pt x="205524" y="323837"/>
                </a:lnTo>
                <a:lnTo>
                  <a:pt x="172567" y="317144"/>
                </a:lnTo>
                <a:lnTo>
                  <a:pt x="151523" y="311543"/>
                </a:lnTo>
                <a:lnTo>
                  <a:pt x="140360" y="305396"/>
                </a:lnTo>
                <a:lnTo>
                  <a:pt x="137096" y="297078"/>
                </a:lnTo>
                <a:lnTo>
                  <a:pt x="139623" y="288823"/>
                </a:lnTo>
                <a:lnTo>
                  <a:pt x="147193" y="283819"/>
                </a:lnTo>
                <a:lnTo>
                  <a:pt x="159778" y="281355"/>
                </a:lnTo>
                <a:lnTo>
                  <a:pt x="177355" y="280695"/>
                </a:lnTo>
                <a:lnTo>
                  <a:pt x="206616" y="282879"/>
                </a:lnTo>
                <a:lnTo>
                  <a:pt x="234988" y="288645"/>
                </a:lnTo>
                <a:lnTo>
                  <a:pt x="260553" y="296748"/>
                </a:lnTo>
                <a:lnTo>
                  <a:pt x="281419" y="306006"/>
                </a:lnTo>
                <a:lnTo>
                  <a:pt x="297294" y="290995"/>
                </a:lnTo>
                <a:lnTo>
                  <a:pt x="310045" y="270725"/>
                </a:lnTo>
                <a:lnTo>
                  <a:pt x="319443" y="245440"/>
                </a:lnTo>
                <a:lnTo>
                  <a:pt x="325285" y="215392"/>
                </a:lnTo>
                <a:lnTo>
                  <a:pt x="302183" y="203974"/>
                </a:lnTo>
                <a:lnTo>
                  <a:pt x="269925" y="193408"/>
                </a:lnTo>
                <a:lnTo>
                  <a:pt x="227088" y="185648"/>
                </a:lnTo>
                <a:lnTo>
                  <a:pt x="172300" y="182638"/>
                </a:lnTo>
                <a:lnTo>
                  <a:pt x="121856" y="187426"/>
                </a:lnTo>
                <a:lnTo>
                  <a:pt x="77660" y="201752"/>
                </a:lnTo>
                <a:lnTo>
                  <a:pt x="42583" y="225577"/>
                </a:lnTo>
                <a:lnTo>
                  <a:pt x="19443" y="258813"/>
                </a:lnTo>
                <a:lnTo>
                  <a:pt x="11099" y="301434"/>
                </a:lnTo>
                <a:lnTo>
                  <a:pt x="21678" y="351586"/>
                </a:lnTo>
                <a:lnTo>
                  <a:pt x="48983" y="383946"/>
                </a:lnTo>
                <a:lnTo>
                  <a:pt x="86309" y="403479"/>
                </a:lnTo>
                <a:lnTo>
                  <a:pt x="126987" y="415150"/>
                </a:lnTo>
                <a:lnTo>
                  <a:pt x="160883" y="423430"/>
                </a:lnTo>
                <a:lnTo>
                  <a:pt x="182613" y="430263"/>
                </a:lnTo>
                <a:lnTo>
                  <a:pt x="194170" y="437375"/>
                </a:lnTo>
                <a:lnTo>
                  <a:pt x="197586" y="446468"/>
                </a:lnTo>
                <a:lnTo>
                  <a:pt x="196418" y="453199"/>
                </a:lnTo>
                <a:lnTo>
                  <a:pt x="192252" y="458635"/>
                </a:lnTo>
                <a:lnTo>
                  <a:pt x="184061" y="462254"/>
                </a:lnTo>
                <a:lnTo>
                  <a:pt x="170827" y="463575"/>
                </a:lnTo>
                <a:lnTo>
                  <a:pt x="134086" y="460387"/>
                </a:lnTo>
                <a:lnTo>
                  <a:pt x="101041" y="452069"/>
                </a:lnTo>
                <a:lnTo>
                  <a:pt x="72047" y="440397"/>
                </a:lnTo>
                <a:lnTo>
                  <a:pt x="47472" y="427189"/>
                </a:lnTo>
                <a:lnTo>
                  <a:pt x="30835" y="441642"/>
                </a:lnTo>
                <a:lnTo>
                  <a:pt x="16865" y="461365"/>
                </a:lnTo>
                <a:lnTo>
                  <a:pt x="6324" y="486105"/>
                </a:lnTo>
                <a:lnTo>
                  <a:pt x="0" y="515620"/>
                </a:lnTo>
                <a:lnTo>
                  <a:pt x="25349" y="531266"/>
                </a:lnTo>
                <a:lnTo>
                  <a:pt x="61963" y="545934"/>
                </a:lnTo>
                <a:lnTo>
                  <a:pt x="108750" y="556780"/>
                </a:lnTo>
                <a:lnTo>
                  <a:pt x="164592" y="560920"/>
                </a:lnTo>
                <a:lnTo>
                  <a:pt x="223812" y="555358"/>
                </a:lnTo>
                <a:lnTo>
                  <a:pt x="270332" y="539330"/>
                </a:lnTo>
                <a:lnTo>
                  <a:pt x="303898" y="513816"/>
                </a:lnTo>
                <a:lnTo>
                  <a:pt x="324218" y="479806"/>
                </a:lnTo>
                <a:lnTo>
                  <a:pt x="331063" y="438277"/>
                </a:lnTo>
                <a:close/>
              </a:path>
              <a:path w="1640840" h="561339">
                <a:moveTo>
                  <a:pt x="695845" y="438277"/>
                </a:moveTo>
                <a:lnTo>
                  <a:pt x="685114" y="387997"/>
                </a:lnTo>
                <a:lnTo>
                  <a:pt x="656755" y="355396"/>
                </a:lnTo>
                <a:lnTo>
                  <a:pt x="616559" y="335610"/>
                </a:lnTo>
                <a:lnTo>
                  <a:pt x="570306" y="323837"/>
                </a:lnTo>
                <a:lnTo>
                  <a:pt x="537362" y="317144"/>
                </a:lnTo>
                <a:lnTo>
                  <a:pt x="516305" y="311543"/>
                </a:lnTo>
                <a:lnTo>
                  <a:pt x="505155" y="305396"/>
                </a:lnTo>
                <a:lnTo>
                  <a:pt x="501878" y="297078"/>
                </a:lnTo>
                <a:lnTo>
                  <a:pt x="504405" y="288823"/>
                </a:lnTo>
                <a:lnTo>
                  <a:pt x="511975" y="283819"/>
                </a:lnTo>
                <a:lnTo>
                  <a:pt x="524560" y="281355"/>
                </a:lnTo>
                <a:lnTo>
                  <a:pt x="542137" y="280695"/>
                </a:lnTo>
                <a:lnTo>
                  <a:pt x="571411" y="282879"/>
                </a:lnTo>
                <a:lnTo>
                  <a:pt x="599770" y="288645"/>
                </a:lnTo>
                <a:lnTo>
                  <a:pt x="625335" y="296748"/>
                </a:lnTo>
                <a:lnTo>
                  <a:pt x="646201" y="306006"/>
                </a:lnTo>
                <a:lnTo>
                  <a:pt x="662076" y="290995"/>
                </a:lnTo>
                <a:lnTo>
                  <a:pt x="674827" y="270725"/>
                </a:lnTo>
                <a:lnTo>
                  <a:pt x="684237" y="245440"/>
                </a:lnTo>
                <a:lnTo>
                  <a:pt x="690067" y="215392"/>
                </a:lnTo>
                <a:lnTo>
                  <a:pt x="666978" y="203974"/>
                </a:lnTo>
                <a:lnTo>
                  <a:pt x="634707" y="193408"/>
                </a:lnTo>
                <a:lnTo>
                  <a:pt x="591870" y="185648"/>
                </a:lnTo>
                <a:lnTo>
                  <a:pt x="537070" y="182638"/>
                </a:lnTo>
                <a:lnTo>
                  <a:pt x="486638" y="187426"/>
                </a:lnTo>
                <a:lnTo>
                  <a:pt x="442455" y="201752"/>
                </a:lnTo>
                <a:lnTo>
                  <a:pt x="407365" y="225577"/>
                </a:lnTo>
                <a:lnTo>
                  <a:pt x="384225" y="258813"/>
                </a:lnTo>
                <a:lnTo>
                  <a:pt x="375881" y="301434"/>
                </a:lnTo>
                <a:lnTo>
                  <a:pt x="386473" y="351586"/>
                </a:lnTo>
                <a:lnTo>
                  <a:pt x="413766" y="383946"/>
                </a:lnTo>
                <a:lnTo>
                  <a:pt x="451104" y="403479"/>
                </a:lnTo>
                <a:lnTo>
                  <a:pt x="491769" y="415150"/>
                </a:lnTo>
                <a:lnTo>
                  <a:pt x="525665" y="423430"/>
                </a:lnTo>
                <a:lnTo>
                  <a:pt x="547395" y="430263"/>
                </a:lnTo>
                <a:lnTo>
                  <a:pt x="558965" y="437375"/>
                </a:lnTo>
                <a:lnTo>
                  <a:pt x="562368" y="446468"/>
                </a:lnTo>
                <a:lnTo>
                  <a:pt x="561213" y="453199"/>
                </a:lnTo>
                <a:lnTo>
                  <a:pt x="557047" y="458635"/>
                </a:lnTo>
                <a:lnTo>
                  <a:pt x="548843" y="462254"/>
                </a:lnTo>
                <a:lnTo>
                  <a:pt x="535609" y="463575"/>
                </a:lnTo>
                <a:lnTo>
                  <a:pt x="498856" y="460387"/>
                </a:lnTo>
                <a:lnTo>
                  <a:pt x="465797" y="452069"/>
                </a:lnTo>
                <a:lnTo>
                  <a:pt x="436816" y="440397"/>
                </a:lnTo>
                <a:lnTo>
                  <a:pt x="412254" y="427189"/>
                </a:lnTo>
                <a:lnTo>
                  <a:pt x="395630" y="441642"/>
                </a:lnTo>
                <a:lnTo>
                  <a:pt x="381660" y="461365"/>
                </a:lnTo>
                <a:lnTo>
                  <a:pt x="371119" y="486105"/>
                </a:lnTo>
                <a:lnTo>
                  <a:pt x="364782" y="515620"/>
                </a:lnTo>
                <a:lnTo>
                  <a:pt x="390271" y="531266"/>
                </a:lnTo>
                <a:lnTo>
                  <a:pt x="426935" y="545934"/>
                </a:lnTo>
                <a:lnTo>
                  <a:pt x="473659" y="556780"/>
                </a:lnTo>
                <a:lnTo>
                  <a:pt x="529348" y="560920"/>
                </a:lnTo>
                <a:lnTo>
                  <a:pt x="588581" y="555358"/>
                </a:lnTo>
                <a:lnTo>
                  <a:pt x="635114" y="539330"/>
                </a:lnTo>
                <a:lnTo>
                  <a:pt x="668680" y="513816"/>
                </a:lnTo>
                <a:lnTo>
                  <a:pt x="689013" y="479806"/>
                </a:lnTo>
                <a:lnTo>
                  <a:pt x="695845" y="438277"/>
                </a:lnTo>
                <a:close/>
              </a:path>
              <a:path w="1640840" h="561339">
                <a:moveTo>
                  <a:pt x="881621" y="193243"/>
                </a:moveTo>
                <a:lnTo>
                  <a:pt x="864412" y="190779"/>
                </a:lnTo>
                <a:lnTo>
                  <a:pt x="847509" y="189141"/>
                </a:lnTo>
                <a:lnTo>
                  <a:pt x="830910" y="188214"/>
                </a:lnTo>
                <a:lnTo>
                  <a:pt x="814628" y="187934"/>
                </a:lnTo>
                <a:lnTo>
                  <a:pt x="797420" y="188252"/>
                </a:lnTo>
                <a:lnTo>
                  <a:pt x="780516" y="189230"/>
                </a:lnTo>
                <a:lnTo>
                  <a:pt x="763930" y="190881"/>
                </a:lnTo>
                <a:lnTo>
                  <a:pt x="747674" y="193243"/>
                </a:lnTo>
                <a:lnTo>
                  <a:pt x="747674" y="546938"/>
                </a:lnTo>
                <a:lnTo>
                  <a:pt x="764743" y="549287"/>
                </a:lnTo>
                <a:lnTo>
                  <a:pt x="781608" y="550938"/>
                </a:lnTo>
                <a:lnTo>
                  <a:pt x="798245" y="551916"/>
                </a:lnTo>
                <a:lnTo>
                  <a:pt x="814628" y="552234"/>
                </a:lnTo>
                <a:lnTo>
                  <a:pt x="831850" y="551916"/>
                </a:lnTo>
                <a:lnTo>
                  <a:pt x="848766" y="550938"/>
                </a:lnTo>
                <a:lnTo>
                  <a:pt x="865365" y="549287"/>
                </a:lnTo>
                <a:lnTo>
                  <a:pt x="881621" y="546938"/>
                </a:lnTo>
                <a:lnTo>
                  <a:pt x="881621" y="193243"/>
                </a:lnTo>
                <a:close/>
              </a:path>
              <a:path w="1640840" h="561339">
                <a:moveTo>
                  <a:pt x="893203" y="76619"/>
                </a:moveTo>
                <a:lnTo>
                  <a:pt x="886955" y="47066"/>
                </a:lnTo>
                <a:lnTo>
                  <a:pt x="869975" y="22682"/>
                </a:lnTo>
                <a:lnTo>
                  <a:pt x="844918" y="6108"/>
                </a:lnTo>
                <a:lnTo>
                  <a:pt x="814400" y="0"/>
                </a:lnTo>
                <a:lnTo>
                  <a:pt x="784428" y="6108"/>
                </a:lnTo>
                <a:lnTo>
                  <a:pt x="759841" y="22682"/>
                </a:lnTo>
                <a:lnTo>
                  <a:pt x="743191" y="47066"/>
                </a:lnTo>
                <a:lnTo>
                  <a:pt x="737069" y="76619"/>
                </a:lnTo>
                <a:lnTo>
                  <a:pt x="743191" y="107010"/>
                </a:lnTo>
                <a:lnTo>
                  <a:pt x="759841" y="131826"/>
                </a:lnTo>
                <a:lnTo>
                  <a:pt x="784428" y="148551"/>
                </a:lnTo>
                <a:lnTo>
                  <a:pt x="814400" y="154686"/>
                </a:lnTo>
                <a:lnTo>
                  <a:pt x="844918" y="148551"/>
                </a:lnTo>
                <a:lnTo>
                  <a:pt x="869975" y="131826"/>
                </a:lnTo>
                <a:lnTo>
                  <a:pt x="886955" y="107010"/>
                </a:lnTo>
                <a:lnTo>
                  <a:pt x="893203" y="76619"/>
                </a:lnTo>
                <a:close/>
              </a:path>
              <a:path w="1640840" h="561339">
                <a:moveTo>
                  <a:pt x="1257985" y="518744"/>
                </a:moveTo>
                <a:lnTo>
                  <a:pt x="1251331" y="491096"/>
                </a:lnTo>
                <a:lnTo>
                  <a:pt x="1238453" y="464693"/>
                </a:lnTo>
                <a:lnTo>
                  <a:pt x="1221778" y="442480"/>
                </a:lnTo>
                <a:lnTo>
                  <a:pt x="1203756" y="427431"/>
                </a:lnTo>
                <a:lnTo>
                  <a:pt x="1194371" y="435013"/>
                </a:lnTo>
                <a:lnTo>
                  <a:pt x="1184821" y="440867"/>
                </a:lnTo>
                <a:lnTo>
                  <a:pt x="1174318" y="444652"/>
                </a:lnTo>
                <a:lnTo>
                  <a:pt x="1162088" y="445985"/>
                </a:lnTo>
                <a:lnTo>
                  <a:pt x="1142746" y="443420"/>
                </a:lnTo>
                <a:lnTo>
                  <a:pt x="1129309" y="435533"/>
                </a:lnTo>
                <a:lnTo>
                  <a:pt x="1121486" y="422097"/>
                </a:lnTo>
                <a:lnTo>
                  <a:pt x="1118946" y="402856"/>
                </a:lnTo>
                <a:lnTo>
                  <a:pt x="1118946" y="310083"/>
                </a:lnTo>
                <a:lnTo>
                  <a:pt x="1234859" y="310083"/>
                </a:lnTo>
                <a:lnTo>
                  <a:pt x="1237424" y="296049"/>
                </a:lnTo>
                <a:lnTo>
                  <a:pt x="1239316" y="281813"/>
                </a:lnTo>
                <a:lnTo>
                  <a:pt x="1240485" y="267436"/>
                </a:lnTo>
                <a:lnTo>
                  <a:pt x="1240891" y="252984"/>
                </a:lnTo>
                <a:lnTo>
                  <a:pt x="1240447" y="239928"/>
                </a:lnTo>
                <a:lnTo>
                  <a:pt x="1239215" y="226606"/>
                </a:lnTo>
                <a:lnTo>
                  <a:pt x="1237310" y="213283"/>
                </a:lnTo>
                <a:lnTo>
                  <a:pt x="1234859" y="200228"/>
                </a:lnTo>
                <a:lnTo>
                  <a:pt x="1118946" y="200228"/>
                </a:lnTo>
                <a:lnTo>
                  <a:pt x="1118946" y="108178"/>
                </a:lnTo>
                <a:lnTo>
                  <a:pt x="1103122" y="105727"/>
                </a:lnTo>
                <a:lnTo>
                  <a:pt x="1086840" y="104089"/>
                </a:lnTo>
                <a:lnTo>
                  <a:pt x="1070292" y="103174"/>
                </a:lnTo>
                <a:lnTo>
                  <a:pt x="1053655" y="102882"/>
                </a:lnTo>
                <a:lnTo>
                  <a:pt x="1036866" y="103200"/>
                </a:lnTo>
                <a:lnTo>
                  <a:pt x="1019987" y="104178"/>
                </a:lnTo>
                <a:lnTo>
                  <a:pt x="1002842" y="105829"/>
                </a:lnTo>
                <a:lnTo>
                  <a:pt x="985227" y="108178"/>
                </a:lnTo>
                <a:lnTo>
                  <a:pt x="985227" y="200228"/>
                </a:lnTo>
                <a:lnTo>
                  <a:pt x="925728" y="200228"/>
                </a:lnTo>
                <a:lnTo>
                  <a:pt x="923823" y="213702"/>
                </a:lnTo>
                <a:lnTo>
                  <a:pt x="922477" y="227241"/>
                </a:lnTo>
                <a:lnTo>
                  <a:pt x="921677" y="240639"/>
                </a:lnTo>
                <a:lnTo>
                  <a:pt x="921410" y="253707"/>
                </a:lnTo>
                <a:lnTo>
                  <a:pt x="921677" y="268554"/>
                </a:lnTo>
                <a:lnTo>
                  <a:pt x="922477" y="282981"/>
                </a:lnTo>
                <a:lnTo>
                  <a:pt x="923823" y="296875"/>
                </a:lnTo>
                <a:lnTo>
                  <a:pt x="925728" y="310083"/>
                </a:lnTo>
                <a:lnTo>
                  <a:pt x="985227" y="310083"/>
                </a:lnTo>
                <a:lnTo>
                  <a:pt x="985227" y="437057"/>
                </a:lnTo>
                <a:lnTo>
                  <a:pt x="992695" y="483146"/>
                </a:lnTo>
                <a:lnTo>
                  <a:pt x="1013688" y="517563"/>
                </a:lnTo>
                <a:lnTo>
                  <a:pt x="1046022" y="541121"/>
                </a:lnTo>
                <a:lnTo>
                  <a:pt x="1087526" y="554659"/>
                </a:lnTo>
                <a:lnTo>
                  <a:pt x="1136065" y="558990"/>
                </a:lnTo>
                <a:lnTo>
                  <a:pt x="1175639" y="555726"/>
                </a:lnTo>
                <a:lnTo>
                  <a:pt x="1208214" y="546912"/>
                </a:lnTo>
                <a:lnTo>
                  <a:pt x="1235202" y="534085"/>
                </a:lnTo>
                <a:lnTo>
                  <a:pt x="1257985" y="518744"/>
                </a:lnTo>
                <a:close/>
              </a:path>
              <a:path w="1640840" h="561339">
                <a:moveTo>
                  <a:pt x="1640840" y="347675"/>
                </a:moveTo>
                <a:lnTo>
                  <a:pt x="1639277" y="333692"/>
                </a:lnTo>
                <a:lnTo>
                  <a:pt x="1635544" y="300164"/>
                </a:lnTo>
                <a:lnTo>
                  <a:pt x="1627962" y="280924"/>
                </a:lnTo>
                <a:lnTo>
                  <a:pt x="1594002" y="227114"/>
                </a:lnTo>
                <a:lnTo>
                  <a:pt x="1559750" y="202933"/>
                </a:lnTo>
                <a:lnTo>
                  <a:pt x="1517853" y="187883"/>
                </a:lnTo>
                <a:lnTo>
                  <a:pt x="1517472" y="187845"/>
                </a:lnTo>
                <a:lnTo>
                  <a:pt x="1517472" y="333692"/>
                </a:lnTo>
                <a:lnTo>
                  <a:pt x="1413637" y="333692"/>
                </a:lnTo>
                <a:lnTo>
                  <a:pt x="1419860" y="311327"/>
                </a:lnTo>
                <a:lnTo>
                  <a:pt x="1431150" y="294754"/>
                </a:lnTo>
                <a:lnTo>
                  <a:pt x="1447774" y="284467"/>
                </a:lnTo>
                <a:lnTo>
                  <a:pt x="1469999" y="280924"/>
                </a:lnTo>
                <a:lnTo>
                  <a:pt x="1492161" y="286537"/>
                </a:lnTo>
                <a:lnTo>
                  <a:pt x="1506842" y="298107"/>
                </a:lnTo>
                <a:lnTo>
                  <a:pt x="1514970" y="314274"/>
                </a:lnTo>
                <a:lnTo>
                  <a:pt x="1517472" y="333692"/>
                </a:lnTo>
                <a:lnTo>
                  <a:pt x="1517472" y="187845"/>
                </a:lnTo>
                <a:lnTo>
                  <a:pt x="1469275" y="182626"/>
                </a:lnTo>
                <a:lnTo>
                  <a:pt x="1423898" y="187325"/>
                </a:lnTo>
                <a:lnTo>
                  <a:pt x="1383093" y="200875"/>
                </a:lnTo>
                <a:lnTo>
                  <a:pt x="1347749" y="222478"/>
                </a:lnTo>
                <a:lnTo>
                  <a:pt x="1318742" y="251358"/>
                </a:lnTo>
                <a:lnTo>
                  <a:pt x="1296949" y="286715"/>
                </a:lnTo>
                <a:lnTo>
                  <a:pt x="1283233" y="327761"/>
                </a:lnTo>
                <a:lnTo>
                  <a:pt x="1278458" y="373697"/>
                </a:lnTo>
                <a:lnTo>
                  <a:pt x="1283309" y="422198"/>
                </a:lnTo>
                <a:lnTo>
                  <a:pt x="1297266" y="463677"/>
                </a:lnTo>
                <a:lnTo>
                  <a:pt x="1319441" y="497979"/>
                </a:lnTo>
                <a:lnTo>
                  <a:pt x="1348943" y="524954"/>
                </a:lnTo>
                <a:lnTo>
                  <a:pt x="1384858" y="544423"/>
                </a:lnTo>
                <a:lnTo>
                  <a:pt x="1426311" y="556221"/>
                </a:lnTo>
                <a:lnTo>
                  <a:pt x="1472399" y="560184"/>
                </a:lnTo>
                <a:lnTo>
                  <a:pt x="1528000" y="555866"/>
                </a:lnTo>
                <a:lnTo>
                  <a:pt x="1573072" y="544563"/>
                </a:lnTo>
                <a:lnTo>
                  <a:pt x="1608836" y="528777"/>
                </a:lnTo>
                <a:lnTo>
                  <a:pt x="1636496" y="511035"/>
                </a:lnTo>
                <a:lnTo>
                  <a:pt x="1632508" y="485902"/>
                </a:lnTo>
                <a:lnTo>
                  <a:pt x="1610791" y="439343"/>
                </a:lnTo>
                <a:lnTo>
                  <a:pt x="1569199" y="434149"/>
                </a:lnTo>
                <a:lnTo>
                  <a:pt x="1543672" y="445503"/>
                </a:lnTo>
                <a:lnTo>
                  <a:pt x="1516799" y="453237"/>
                </a:lnTo>
                <a:lnTo>
                  <a:pt x="1488567" y="456095"/>
                </a:lnTo>
                <a:lnTo>
                  <a:pt x="1458087" y="453402"/>
                </a:lnTo>
                <a:lnTo>
                  <a:pt x="1436179" y="444449"/>
                </a:lnTo>
                <a:lnTo>
                  <a:pt x="1421904" y="427951"/>
                </a:lnTo>
                <a:lnTo>
                  <a:pt x="1414348" y="402615"/>
                </a:lnTo>
                <a:lnTo>
                  <a:pt x="1637233" y="402615"/>
                </a:lnTo>
                <a:lnTo>
                  <a:pt x="1639023" y="389420"/>
                </a:lnTo>
                <a:lnTo>
                  <a:pt x="1640128" y="375691"/>
                </a:lnTo>
                <a:lnTo>
                  <a:pt x="1640687" y="361683"/>
                </a:lnTo>
                <a:lnTo>
                  <a:pt x="1640840" y="347675"/>
                </a:lnTo>
                <a:close/>
              </a:path>
            </a:pathLst>
          </a:custGeom>
          <a:solidFill>
            <a:srgbClr val="214D8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0000" y="6317475"/>
            <a:ext cx="11125200" cy="221615"/>
            <a:chOff x="540000" y="6317475"/>
            <a:chExt cx="11125200" cy="221615"/>
          </a:xfrm>
        </p:grpSpPr>
        <p:sp>
          <p:nvSpPr>
            <p:cNvPr id="3" name="object 3"/>
            <p:cNvSpPr/>
            <p:nvPr/>
          </p:nvSpPr>
          <p:spPr>
            <a:xfrm>
              <a:off x="540000" y="6317737"/>
              <a:ext cx="11125200" cy="3175"/>
            </a:xfrm>
            <a:custGeom>
              <a:avLst/>
              <a:gdLst/>
              <a:ahLst/>
              <a:cxnLst/>
              <a:rect l="l" t="t" r="r" b="b"/>
              <a:pathLst>
                <a:path w="11125200" h="3175">
                  <a:moveTo>
                    <a:pt x="0" y="3174"/>
                  </a:moveTo>
                  <a:lnTo>
                    <a:pt x="11124603" y="3174"/>
                  </a:lnTo>
                </a:path>
                <a:path w="11125200" h="3175">
                  <a:moveTo>
                    <a:pt x="0" y="0"/>
                  </a:moveTo>
                  <a:lnTo>
                    <a:pt x="11124603" y="0"/>
                  </a:lnTo>
                </a:path>
              </a:pathLst>
            </a:custGeom>
            <a:ln w="317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46281" y="6320650"/>
              <a:ext cx="218440" cy="218440"/>
            </a:xfrm>
            <a:custGeom>
              <a:avLst/>
              <a:gdLst/>
              <a:ahLst/>
              <a:cxnLst/>
              <a:rect l="l" t="t" r="r" b="b"/>
              <a:pathLst>
                <a:path w="218440" h="218440">
                  <a:moveTo>
                    <a:pt x="218313" y="0"/>
                  </a:moveTo>
                  <a:lnTo>
                    <a:pt x="0" y="0"/>
                  </a:lnTo>
                  <a:lnTo>
                    <a:pt x="0" y="218325"/>
                  </a:lnTo>
                  <a:lnTo>
                    <a:pt x="218313" y="218325"/>
                  </a:lnTo>
                  <a:lnTo>
                    <a:pt x="218313" y="0"/>
                  </a:lnTo>
                  <a:close/>
                </a:path>
              </a:pathLst>
            </a:custGeom>
            <a:solidFill>
              <a:srgbClr val="EF8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22003" y="596999"/>
            <a:ext cx="791210" cy="843280"/>
          </a:xfrm>
          <a:custGeom>
            <a:avLst/>
            <a:gdLst/>
            <a:ahLst/>
            <a:cxnLst/>
            <a:rect l="l" t="t" r="r" b="b"/>
            <a:pathLst>
              <a:path w="791210" h="843280">
                <a:moveTo>
                  <a:pt x="244436" y="641359"/>
                </a:moveTo>
                <a:lnTo>
                  <a:pt x="97739" y="641359"/>
                </a:lnTo>
                <a:lnTo>
                  <a:pt x="33820" y="835707"/>
                </a:lnTo>
                <a:lnTo>
                  <a:pt x="67677" y="841379"/>
                </a:lnTo>
                <a:lnTo>
                  <a:pt x="103393" y="843270"/>
                </a:lnTo>
                <a:lnTo>
                  <a:pt x="141001" y="841379"/>
                </a:lnTo>
                <a:lnTo>
                  <a:pt x="180530" y="835707"/>
                </a:lnTo>
                <a:lnTo>
                  <a:pt x="244436" y="641359"/>
                </a:lnTo>
                <a:close/>
              </a:path>
              <a:path w="791210" h="843280">
                <a:moveTo>
                  <a:pt x="550354" y="641359"/>
                </a:moveTo>
                <a:lnTo>
                  <a:pt x="403656" y="641359"/>
                </a:lnTo>
                <a:lnTo>
                  <a:pt x="339750" y="835707"/>
                </a:lnTo>
                <a:lnTo>
                  <a:pt x="373053" y="841379"/>
                </a:lnTo>
                <a:lnTo>
                  <a:pt x="408827" y="843270"/>
                </a:lnTo>
                <a:lnTo>
                  <a:pt x="446736" y="841379"/>
                </a:lnTo>
                <a:lnTo>
                  <a:pt x="486448" y="835707"/>
                </a:lnTo>
                <a:lnTo>
                  <a:pt x="550354" y="641359"/>
                </a:lnTo>
                <a:close/>
              </a:path>
              <a:path w="791210" h="843280">
                <a:moveTo>
                  <a:pt x="708279" y="497100"/>
                </a:moveTo>
                <a:lnTo>
                  <a:pt x="50088" y="497100"/>
                </a:lnTo>
                <a:lnTo>
                  <a:pt x="28725" y="528650"/>
                </a:lnTo>
                <a:lnTo>
                  <a:pt x="13338" y="563129"/>
                </a:lnTo>
                <a:lnTo>
                  <a:pt x="3804" y="600657"/>
                </a:lnTo>
                <a:lnTo>
                  <a:pt x="0" y="641359"/>
                </a:lnTo>
                <a:lnTo>
                  <a:pt x="658190" y="641359"/>
                </a:lnTo>
                <a:lnTo>
                  <a:pt x="679009" y="606965"/>
                </a:lnTo>
                <a:lnTo>
                  <a:pt x="694459" y="571539"/>
                </a:lnTo>
                <a:lnTo>
                  <a:pt x="704297" y="534958"/>
                </a:lnTo>
                <a:lnTo>
                  <a:pt x="708279" y="497100"/>
                </a:lnTo>
                <a:close/>
              </a:path>
              <a:path w="791210" h="843280">
                <a:moveTo>
                  <a:pt x="342023" y="346656"/>
                </a:moveTo>
                <a:lnTo>
                  <a:pt x="195491" y="346656"/>
                </a:lnTo>
                <a:lnTo>
                  <a:pt x="145402" y="497100"/>
                </a:lnTo>
                <a:lnTo>
                  <a:pt x="291934" y="497100"/>
                </a:lnTo>
                <a:lnTo>
                  <a:pt x="342023" y="346656"/>
                </a:lnTo>
                <a:close/>
              </a:path>
              <a:path w="791210" h="843280">
                <a:moveTo>
                  <a:pt x="647941" y="346656"/>
                </a:moveTo>
                <a:lnTo>
                  <a:pt x="501243" y="346656"/>
                </a:lnTo>
                <a:lnTo>
                  <a:pt x="451154" y="497100"/>
                </a:lnTo>
                <a:lnTo>
                  <a:pt x="597852" y="497100"/>
                </a:lnTo>
                <a:lnTo>
                  <a:pt x="647941" y="346656"/>
                </a:lnTo>
                <a:close/>
              </a:path>
              <a:path w="791210" h="843280">
                <a:moveTo>
                  <a:pt x="791057" y="202396"/>
                </a:moveTo>
                <a:lnTo>
                  <a:pt x="132867" y="202396"/>
                </a:lnTo>
                <a:lnTo>
                  <a:pt x="111973" y="234838"/>
                </a:lnTo>
                <a:lnTo>
                  <a:pt x="96615" y="269830"/>
                </a:lnTo>
                <a:lnTo>
                  <a:pt x="87143" y="307170"/>
                </a:lnTo>
                <a:lnTo>
                  <a:pt x="83908" y="346656"/>
                </a:lnTo>
                <a:lnTo>
                  <a:pt x="740968" y="346656"/>
                </a:lnTo>
                <a:lnTo>
                  <a:pt x="762332" y="311535"/>
                </a:lnTo>
                <a:lnTo>
                  <a:pt x="777719" y="275869"/>
                </a:lnTo>
                <a:lnTo>
                  <a:pt x="787253" y="239531"/>
                </a:lnTo>
                <a:lnTo>
                  <a:pt x="791057" y="202396"/>
                </a:lnTo>
                <a:close/>
              </a:path>
              <a:path w="791210" h="843280">
                <a:moveTo>
                  <a:pt x="382614" y="0"/>
                </a:moveTo>
                <a:lnTo>
                  <a:pt x="345706" y="1402"/>
                </a:lnTo>
                <a:lnTo>
                  <a:pt x="308356" y="5610"/>
                </a:lnTo>
                <a:lnTo>
                  <a:pt x="243128" y="202396"/>
                </a:lnTo>
                <a:lnTo>
                  <a:pt x="389839" y="202396"/>
                </a:lnTo>
                <a:lnTo>
                  <a:pt x="455053" y="5610"/>
                </a:lnTo>
                <a:lnTo>
                  <a:pt x="419068" y="1402"/>
                </a:lnTo>
                <a:lnTo>
                  <a:pt x="382614" y="0"/>
                </a:lnTo>
                <a:close/>
              </a:path>
              <a:path w="791210" h="843280">
                <a:moveTo>
                  <a:pt x="688541" y="0"/>
                </a:moveTo>
                <a:lnTo>
                  <a:pt x="651630" y="1402"/>
                </a:lnTo>
                <a:lnTo>
                  <a:pt x="614273" y="5610"/>
                </a:lnTo>
                <a:lnTo>
                  <a:pt x="549059" y="202396"/>
                </a:lnTo>
                <a:lnTo>
                  <a:pt x="695756" y="202396"/>
                </a:lnTo>
                <a:lnTo>
                  <a:pt x="760971" y="5610"/>
                </a:lnTo>
                <a:lnTo>
                  <a:pt x="724992" y="1402"/>
                </a:lnTo>
                <a:lnTo>
                  <a:pt x="688541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3899" y="817600"/>
            <a:ext cx="239712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214D8C"/>
                </a:solidFill>
                <a:latin typeface="Branding Bold"/>
                <a:cs typeface="Branding Bold"/>
              </a:rPr>
              <a:t>Aller</a:t>
            </a:r>
            <a:r>
              <a:rPr sz="3100" b="1" spc="-7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b="1" dirty="0">
                <a:solidFill>
                  <a:srgbClr val="214D8C"/>
                </a:solidFill>
                <a:latin typeface="Branding Bold"/>
                <a:cs typeface="Branding Bold"/>
              </a:rPr>
              <a:t>plus </a:t>
            </a:r>
            <a:r>
              <a:rPr sz="3100" b="1" spc="-20" dirty="0">
                <a:solidFill>
                  <a:srgbClr val="214D8C"/>
                </a:solidFill>
                <a:latin typeface="Branding Bold"/>
                <a:cs typeface="Branding Bold"/>
              </a:rPr>
              <a:t>loin</a:t>
            </a:r>
            <a:endParaRPr sz="3100" dirty="0">
              <a:latin typeface="Branding Bold"/>
              <a:cs typeface="Branding Bol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89500" y="2645644"/>
            <a:ext cx="2089150" cy="2463800"/>
            <a:chOff x="2889500" y="2645644"/>
            <a:chExt cx="2089150" cy="2463800"/>
          </a:xfrm>
        </p:grpSpPr>
        <p:sp>
          <p:nvSpPr>
            <p:cNvPr id="9" name="object 9">
              <a:hlinkClick r:id="rId2"/>
            </p:cNvPr>
            <p:cNvSpPr/>
            <p:nvPr/>
          </p:nvSpPr>
          <p:spPr>
            <a:xfrm>
              <a:off x="2889500" y="2645644"/>
              <a:ext cx="2089150" cy="2463800"/>
            </a:xfrm>
            <a:custGeom>
              <a:avLst/>
              <a:gdLst/>
              <a:ahLst/>
              <a:cxnLst/>
              <a:rect l="l" t="t" r="r" b="b"/>
              <a:pathLst>
                <a:path w="2089150" h="2463800">
                  <a:moveTo>
                    <a:pt x="0" y="0"/>
                  </a:moveTo>
                  <a:lnTo>
                    <a:pt x="0" y="2463800"/>
                  </a:lnTo>
                  <a:lnTo>
                    <a:pt x="2089150" y="115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hlinkClick r:id="rId2"/>
            </p:cNvPr>
            <p:cNvSpPr/>
            <p:nvPr/>
          </p:nvSpPr>
          <p:spPr>
            <a:xfrm>
              <a:off x="2889500" y="2645644"/>
              <a:ext cx="2089150" cy="2463800"/>
            </a:xfrm>
            <a:custGeom>
              <a:avLst/>
              <a:gdLst/>
              <a:ahLst/>
              <a:cxnLst/>
              <a:rect l="l" t="t" r="r" b="b"/>
              <a:pathLst>
                <a:path w="2089150" h="2463800">
                  <a:moveTo>
                    <a:pt x="0" y="0"/>
                  </a:moveTo>
                  <a:lnTo>
                    <a:pt x="2089150" y="1157566"/>
                  </a:lnTo>
                  <a:lnTo>
                    <a:pt x="0" y="24638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20000" y="3429000"/>
            <a:ext cx="4334049" cy="6506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2100" b="1" dirty="0">
                <a:solidFill>
                  <a:srgbClr val="214D8C"/>
                </a:solidFill>
                <a:latin typeface="Roboto-Black"/>
                <a:cs typeface="Roboto-Black"/>
              </a:rPr>
              <a:t>Interview</a:t>
            </a:r>
            <a:r>
              <a:rPr sz="2100" b="1" spc="105" dirty="0">
                <a:solidFill>
                  <a:srgbClr val="214D8C"/>
                </a:solidFill>
                <a:latin typeface="Roboto-Black"/>
                <a:cs typeface="Roboto-Black"/>
              </a:rPr>
              <a:t> </a:t>
            </a:r>
            <a:r>
              <a:rPr sz="2100" b="1" spc="-20" dirty="0">
                <a:solidFill>
                  <a:srgbClr val="214D8C"/>
                </a:solidFill>
                <a:latin typeface="Roboto-Black"/>
                <a:cs typeface="Roboto-Black"/>
              </a:rPr>
              <a:t>d’un </a:t>
            </a:r>
            <a:r>
              <a:rPr lang="fr-FR" sz="2100" b="1" spc="-20" dirty="0">
                <a:solidFill>
                  <a:srgbClr val="214D8C"/>
                </a:solidFill>
                <a:latin typeface="Roboto-Black"/>
                <a:cs typeface="Roboto-Black"/>
              </a:rPr>
              <a:t>m</a:t>
            </a:r>
            <a:r>
              <a:rPr sz="2100" b="1" dirty="0" err="1">
                <a:solidFill>
                  <a:srgbClr val="214D8C"/>
                </a:solidFill>
                <a:latin typeface="Roboto-Black"/>
                <a:cs typeface="Roboto-Black"/>
              </a:rPr>
              <a:t>écanicien</a:t>
            </a:r>
            <a:r>
              <a:rPr sz="2100" b="1" spc="60" dirty="0">
                <a:solidFill>
                  <a:srgbClr val="214D8C"/>
                </a:solidFill>
                <a:latin typeface="Roboto-Black"/>
                <a:cs typeface="Roboto-Black"/>
              </a:rPr>
              <a:t> </a:t>
            </a:r>
            <a:r>
              <a:rPr sz="2100" b="1" spc="-10" dirty="0" err="1">
                <a:solidFill>
                  <a:srgbClr val="214D8C"/>
                </a:solidFill>
                <a:latin typeface="Roboto-Black"/>
                <a:cs typeface="Roboto-Black"/>
              </a:rPr>
              <a:t>d’engins</a:t>
            </a:r>
            <a:r>
              <a:rPr lang="fr-FR" sz="2100" b="1" spc="-10" dirty="0">
                <a:solidFill>
                  <a:srgbClr val="214D8C"/>
                </a:solidFill>
                <a:latin typeface="Roboto-Black"/>
                <a:cs typeface="Roboto-Black"/>
              </a:rPr>
              <a:t> de Travaux Publics.</a:t>
            </a:r>
            <a:endParaRPr sz="2100" dirty="0">
              <a:latin typeface="Roboto-Black"/>
              <a:cs typeface="Roboto-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3F724AF-9A04-7FAD-13D4-5DF701033984}"/>
              </a:ext>
            </a:extLst>
          </p:cNvPr>
          <p:cNvGrpSpPr/>
          <p:nvPr/>
        </p:nvGrpSpPr>
        <p:grpSpPr>
          <a:xfrm>
            <a:off x="542732" y="2169937"/>
            <a:ext cx="6782686" cy="3825119"/>
            <a:chOff x="542732" y="2169937"/>
            <a:chExt cx="6782686" cy="3825119"/>
          </a:xfrm>
        </p:grpSpPr>
        <p:pic>
          <p:nvPicPr>
            <p:cNvPr id="14" name="Image 13">
              <a:hlinkClick r:id="rId2"/>
              <a:extLst>
                <a:ext uri="{FF2B5EF4-FFF2-40B4-BE49-F238E27FC236}">
                  <a16:creationId xmlns:a16="http://schemas.microsoft.com/office/drawing/2014/main" id="{3805A0E3-B7EE-93CD-476A-BA67253C1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732" y="2169937"/>
              <a:ext cx="6782686" cy="3825119"/>
            </a:xfrm>
            <a:prstGeom prst="rect">
              <a:avLst/>
            </a:prstGeom>
          </p:spPr>
        </p:pic>
        <p:sp>
          <p:nvSpPr>
            <p:cNvPr id="15" name="Triangle isocèle 14">
              <a:extLst>
                <a:ext uri="{FF2B5EF4-FFF2-40B4-BE49-F238E27FC236}">
                  <a16:creationId xmlns:a16="http://schemas.microsoft.com/office/drawing/2014/main" id="{DF140221-6F8E-654E-895F-5D7822CDC7ED}"/>
                </a:ext>
              </a:extLst>
            </p:cNvPr>
            <p:cNvSpPr/>
            <p:nvPr/>
          </p:nvSpPr>
          <p:spPr>
            <a:xfrm rot="5400000">
              <a:off x="2835137" y="2956638"/>
              <a:ext cx="2111772" cy="1787117"/>
            </a:xfrm>
            <a:prstGeom prst="triangle">
              <a:avLst>
                <a:gd name="adj" fmla="val 4698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sp>
        <p:nvSpPr>
          <p:cNvPr id="19" name="object 10">
            <a:extLst>
              <a:ext uri="{FF2B5EF4-FFF2-40B4-BE49-F238E27FC236}">
                <a16:creationId xmlns:a16="http://schemas.microsoft.com/office/drawing/2014/main" id="{EC7D8119-CD53-63D9-05BA-BAA475D7515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29084" y="6375363"/>
            <a:ext cx="4500115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lang="fr-FR" dirty="0"/>
              <a:t>SEPTEMBRE</a:t>
            </a:r>
            <a:r>
              <a:rPr spc="245" dirty="0"/>
              <a:t> </a:t>
            </a:r>
            <a:r>
              <a:rPr spc="-20" dirty="0"/>
              <a:t>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0000" y="6317999"/>
            <a:ext cx="11125200" cy="0"/>
          </a:xfrm>
          <a:custGeom>
            <a:avLst/>
            <a:gdLst/>
            <a:ahLst/>
            <a:cxnLst/>
            <a:rect l="l" t="t" r="r" b="b"/>
            <a:pathLst>
              <a:path w="11125200">
                <a:moveTo>
                  <a:pt x="0" y="0"/>
                </a:moveTo>
                <a:lnTo>
                  <a:pt x="11124603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2003" y="596999"/>
            <a:ext cx="791210" cy="843280"/>
          </a:xfrm>
          <a:custGeom>
            <a:avLst/>
            <a:gdLst/>
            <a:ahLst/>
            <a:cxnLst/>
            <a:rect l="l" t="t" r="r" b="b"/>
            <a:pathLst>
              <a:path w="791210" h="843280">
                <a:moveTo>
                  <a:pt x="244436" y="641359"/>
                </a:moveTo>
                <a:lnTo>
                  <a:pt x="97739" y="641359"/>
                </a:lnTo>
                <a:lnTo>
                  <a:pt x="33820" y="835707"/>
                </a:lnTo>
                <a:lnTo>
                  <a:pt x="67677" y="841379"/>
                </a:lnTo>
                <a:lnTo>
                  <a:pt x="103393" y="843270"/>
                </a:lnTo>
                <a:lnTo>
                  <a:pt x="141001" y="841379"/>
                </a:lnTo>
                <a:lnTo>
                  <a:pt x="180530" y="835707"/>
                </a:lnTo>
                <a:lnTo>
                  <a:pt x="244436" y="641359"/>
                </a:lnTo>
                <a:close/>
              </a:path>
              <a:path w="791210" h="843280">
                <a:moveTo>
                  <a:pt x="550354" y="641359"/>
                </a:moveTo>
                <a:lnTo>
                  <a:pt x="403656" y="641359"/>
                </a:lnTo>
                <a:lnTo>
                  <a:pt x="339750" y="835707"/>
                </a:lnTo>
                <a:lnTo>
                  <a:pt x="373053" y="841379"/>
                </a:lnTo>
                <a:lnTo>
                  <a:pt x="408827" y="843270"/>
                </a:lnTo>
                <a:lnTo>
                  <a:pt x="446736" y="841379"/>
                </a:lnTo>
                <a:lnTo>
                  <a:pt x="486448" y="835707"/>
                </a:lnTo>
                <a:lnTo>
                  <a:pt x="550354" y="641359"/>
                </a:lnTo>
                <a:close/>
              </a:path>
              <a:path w="791210" h="843280">
                <a:moveTo>
                  <a:pt x="708279" y="497100"/>
                </a:moveTo>
                <a:lnTo>
                  <a:pt x="50088" y="497100"/>
                </a:lnTo>
                <a:lnTo>
                  <a:pt x="28725" y="528650"/>
                </a:lnTo>
                <a:lnTo>
                  <a:pt x="13338" y="563129"/>
                </a:lnTo>
                <a:lnTo>
                  <a:pt x="3804" y="600657"/>
                </a:lnTo>
                <a:lnTo>
                  <a:pt x="0" y="641359"/>
                </a:lnTo>
                <a:lnTo>
                  <a:pt x="658190" y="641359"/>
                </a:lnTo>
                <a:lnTo>
                  <a:pt x="679009" y="606965"/>
                </a:lnTo>
                <a:lnTo>
                  <a:pt x="694459" y="571539"/>
                </a:lnTo>
                <a:lnTo>
                  <a:pt x="704297" y="534958"/>
                </a:lnTo>
                <a:lnTo>
                  <a:pt x="708279" y="497100"/>
                </a:lnTo>
                <a:close/>
              </a:path>
              <a:path w="791210" h="843280">
                <a:moveTo>
                  <a:pt x="342023" y="346656"/>
                </a:moveTo>
                <a:lnTo>
                  <a:pt x="195491" y="346656"/>
                </a:lnTo>
                <a:lnTo>
                  <a:pt x="145402" y="497100"/>
                </a:lnTo>
                <a:lnTo>
                  <a:pt x="291934" y="497100"/>
                </a:lnTo>
                <a:lnTo>
                  <a:pt x="342023" y="346656"/>
                </a:lnTo>
                <a:close/>
              </a:path>
              <a:path w="791210" h="843280">
                <a:moveTo>
                  <a:pt x="647941" y="346656"/>
                </a:moveTo>
                <a:lnTo>
                  <a:pt x="501243" y="346656"/>
                </a:lnTo>
                <a:lnTo>
                  <a:pt x="451154" y="497100"/>
                </a:lnTo>
                <a:lnTo>
                  <a:pt x="597852" y="497100"/>
                </a:lnTo>
                <a:lnTo>
                  <a:pt x="647941" y="346656"/>
                </a:lnTo>
                <a:close/>
              </a:path>
              <a:path w="791210" h="843280">
                <a:moveTo>
                  <a:pt x="791057" y="202396"/>
                </a:moveTo>
                <a:lnTo>
                  <a:pt x="132867" y="202396"/>
                </a:lnTo>
                <a:lnTo>
                  <a:pt x="111973" y="234838"/>
                </a:lnTo>
                <a:lnTo>
                  <a:pt x="96615" y="269830"/>
                </a:lnTo>
                <a:lnTo>
                  <a:pt x="87143" y="307170"/>
                </a:lnTo>
                <a:lnTo>
                  <a:pt x="83908" y="346656"/>
                </a:lnTo>
                <a:lnTo>
                  <a:pt x="740968" y="346656"/>
                </a:lnTo>
                <a:lnTo>
                  <a:pt x="762332" y="311535"/>
                </a:lnTo>
                <a:lnTo>
                  <a:pt x="777719" y="275869"/>
                </a:lnTo>
                <a:lnTo>
                  <a:pt x="787253" y="239531"/>
                </a:lnTo>
                <a:lnTo>
                  <a:pt x="791057" y="202396"/>
                </a:lnTo>
                <a:close/>
              </a:path>
              <a:path w="791210" h="843280">
                <a:moveTo>
                  <a:pt x="382614" y="0"/>
                </a:moveTo>
                <a:lnTo>
                  <a:pt x="345706" y="1402"/>
                </a:lnTo>
                <a:lnTo>
                  <a:pt x="308356" y="5610"/>
                </a:lnTo>
                <a:lnTo>
                  <a:pt x="243128" y="202396"/>
                </a:lnTo>
                <a:lnTo>
                  <a:pt x="389839" y="202396"/>
                </a:lnTo>
                <a:lnTo>
                  <a:pt x="455053" y="5610"/>
                </a:lnTo>
                <a:lnTo>
                  <a:pt x="419068" y="1402"/>
                </a:lnTo>
                <a:lnTo>
                  <a:pt x="382614" y="0"/>
                </a:lnTo>
                <a:close/>
              </a:path>
              <a:path w="791210" h="843280">
                <a:moveTo>
                  <a:pt x="688541" y="0"/>
                </a:moveTo>
                <a:lnTo>
                  <a:pt x="651630" y="1402"/>
                </a:lnTo>
                <a:lnTo>
                  <a:pt x="614273" y="5610"/>
                </a:lnTo>
                <a:lnTo>
                  <a:pt x="549059" y="202396"/>
                </a:lnTo>
                <a:lnTo>
                  <a:pt x="695756" y="202396"/>
                </a:lnTo>
                <a:lnTo>
                  <a:pt x="760971" y="5610"/>
                </a:lnTo>
                <a:lnTo>
                  <a:pt x="724992" y="1402"/>
                </a:lnTo>
                <a:lnTo>
                  <a:pt x="688541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93899" y="817600"/>
            <a:ext cx="239712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b="1" dirty="0">
                <a:solidFill>
                  <a:srgbClr val="214D8C"/>
                </a:solidFill>
                <a:latin typeface="Branding Bold"/>
                <a:cs typeface="Branding Bold"/>
              </a:rPr>
              <a:t>Aller</a:t>
            </a:r>
            <a:r>
              <a:rPr sz="3100" b="1" spc="-7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b="1" dirty="0">
                <a:solidFill>
                  <a:srgbClr val="214D8C"/>
                </a:solidFill>
                <a:latin typeface="Branding Bold"/>
                <a:cs typeface="Branding Bold"/>
              </a:rPr>
              <a:t>plus </a:t>
            </a:r>
            <a:r>
              <a:rPr sz="3100" b="1" spc="-20" dirty="0">
                <a:solidFill>
                  <a:srgbClr val="214D8C"/>
                </a:solidFill>
                <a:latin typeface="Branding Bold"/>
                <a:cs typeface="Branding Bold"/>
              </a:rPr>
              <a:t>loin</a:t>
            </a:r>
            <a:endParaRPr sz="3100">
              <a:latin typeface="Branding Bold"/>
              <a:cs typeface="Branding 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9244" y="5172520"/>
            <a:ext cx="441706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-35" dirty="0">
                <a:solidFill>
                  <a:srgbClr val="EF8132"/>
                </a:solidFill>
                <a:latin typeface="Branding Bold"/>
                <a:cs typeface="Branding Bold"/>
                <a:hlinkClick r:id="rId2"/>
              </a:rPr>
              <a:t>www.mecanicien-</a:t>
            </a:r>
            <a:r>
              <a:rPr sz="2900" b="1" spc="-10" dirty="0">
                <a:solidFill>
                  <a:srgbClr val="EF8132"/>
                </a:solidFill>
                <a:latin typeface="Branding Bold"/>
                <a:cs typeface="Branding Bold"/>
                <a:hlinkClick r:id="rId2"/>
              </a:rPr>
              <a:t>engins.fr</a:t>
            </a:r>
            <a:endParaRPr sz="2900">
              <a:latin typeface="Branding Bold"/>
              <a:cs typeface="Branding Bold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6B0C7E1-C173-727B-D6C4-7CB19F932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13" y="2057400"/>
            <a:ext cx="2222374" cy="2222374"/>
          </a:xfrm>
          <a:prstGeom prst="rect">
            <a:avLst/>
          </a:prstGeom>
        </p:spPr>
      </p:pic>
      <p:sp>
        <p:nvSpPr>
          <p:cNvPr id="9" name="object 10">
            <a:extLst>
              <a:ext uri="{FF2B5EF4-FFF2-40B4-BE49-F238E27FC236}">
                <a16:creationId xmlns:a16="http://schemas.microsoft.com/office/drawing/2014/main" id="{2E861F67-B10D-589C-9B6E-57674E68184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29084" y="6375363"/>
            <a:ext cx="4500115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lang="fr-FR" dirty="0"/>
              <a:t>–</a:t>
            </a:r>
            <a:r>
              <a:rPr spc="210" dirty="0"/>
              <a:t> </a:t>
            </a:r>
            <a:r>
              <a:rPr lang="fr-FR" dirty="0"/>
              <a:t>SEPTEMBRE </a:t>
            </a:r>
            <a:r>
              <a:rPr spc="-20" dirty="0"/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4595" y="1934999"/>
            <a:ext cx="5088890" cy="1500505"/>
          </a:xfrm>
          <a:custGeom>
            <a:avLst/>
            <a:gdLst/>
            <a:ahLst/>
            <a:cxnLst/>
            <a:rect l="l" t="t" r="r" b="b"/>
            <a:pathLst>
              <a:path w="5088890" h="1500504">
                <a:moveTo>
                  <a:pt x="4944605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1356004"/>
                </a:lnTo>
                <a:lnTo>
                  <a:pt x="7341" y="1401518"/>
                </a:lnTo>
                <a:lnTo>
                  <a:pt x="27785" y="1441045"/>
                </a:lnTo>
                <a:lnTo>
                  <a:pt x="58959" y="1472215"/>
                </a:lnTo>
                <a:lnTo>
                  <a:pt x="98490" y="1492656"/>
                </a:lnTo>
                <a:lnTo>
                  <a:pt x="144005" y="1499997"/>
                </a:lnTo>
                <a:lnTo>
                  <a:pt x="4944605" y="1499997"/>
                </a:lnTo>
                <a:lnTo>
                  <a:pt x="4990120" y="1492656"/>
                </a:lnTo>
                <a:lnTo>
                  <a:pt x="5029651" y="1472215"/>
                </a:lnTo>
                <a:lnTo>
                  <a:pt x="5060824" y="1441045"/>
                </a:lnTo>
                <a:lnTo>
                  <a:pt x="5081268" y="1401518"/>
                </a:lnTo>
                <a:lnTo>
                  <a:pt x="5088610" y="1356004"/>
                </a:lnTo>
                <a:lnTo>
                  <a:pt x="5088610" y="144005"/>
                </a:lnTo>
                <a:lnTo>
                  <a:pt x="5081268" y="98485"/>
                </a:lnTo>
                <a:lnTo>
                  <a:pt x="5060824" y="58954"/>
                </a:lnTo>
                <a:lnTo>
                  <a:pt x="5029651" y="27782"/>
                </a:lnTo>
                <a:lnTo>
                  <a:pt x="4990120" y="7340"/>
                </a:lnTo>
                <a:lnTo>
                  <a:pt x="4944605" y="0"/>
                </a:lnTo>
                <a:close/>
              </a:path>
            </a:pathLst>
          </a:custGeom>
          <a:solidFill>
            <a:srgbClr val="00A4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003" y="596999"/>
            <a:ext cx="791210" cy="843280"/>
          </a:xfrm>
          <a:custGeom>
            <a:avLst/>
            <a:gdLst/>
            <a:ahLst/>
            <a:cxnLst/>
            <a:rect l="l" t="t" r="r" b="b"/>
            <a:pathLst>
              <a:path w="791210" h="843280">
                <a:moveTo>
                  <a:pt x="244436" y="641359"/>
                </a:moveTo>
                <a:lnTo>
                  <a:pt x="97739" y="641359"/>
                </a:lnTo>
                <a:lnTo>
                  <a:pt x="33820" y="835707"/>
                </a:lnTo>
                <a:lnTo>
                  <a:pt x="67677" y="841379"/>
                </a:lnTo>
                <a:lnTo>
                  <a:pt x="103393" y="843270"/>
                </a:lnTo>
                <a:lnTo>
                  <a:pt x="141001" y="841379"/>
                </a:lnTo>
                <a:lnTo>
                  <a:pt x="180530" y="835707"/>
                </a:lnTo>
                <a:lnTo>
                  <a:pt x="244436" y="641359"/>
                </a:lnTo>
                <a:close/>
              </a:path>
              <a:path w="791210" h="843280">
                <a:moveTo>
                  <a:pt x="550354" y="641359"/>
                </a:moveTo>
                <a:lnTo>
                  <a:pt x="403656" y="641359"/>
                </a:lnTo>
                <a:lnTo>
                  <a:pt x="339750" y="835707"/>
                </a:lnTo>
                <a:lnTo>
                  <a:pt x="373053" y="841379"/>
                </a:lnTo>
                <a:lnTo>
                  <a:pt x="408827" y="843270"/>
                </a:lnTo>
                <a:lnTo>
                  <a:pt x="446736" y="841379"/>
                </a:lnTo>
                <a:lnTo>
                  <a:pt x="486448" y="835707"/>
                </a:lnTo>
                <a:lnTo>
                  <a:pt x="550354" y="641359"/>
                </a:lnTo>
                <a:close/>
              </a:path>
              <a:path w="791210" h="843280">
                <a:moveTo>
                  <a:pt x="708279" y="497100"/>
                </a:moveTo>
                <a:lnTo>
                  <a:pt x="50088" y="497100"/>
                </a:lnTo>
                <a:lnTo>
                  <a:pt x="28725" y="528650"/>
                </a:lnTo>
                <a:lnTo>
                  <a:pt x="13338" y="563129"/>
                </a:lnTo>
                <a:lnTo>
                  <a:pt x="3804" y="600657"/>
                </a:lnTo>
                <a:lnTo>
                  <a:pt x="0" y="641359"/>
                </a:lnTo>
                <a:lnTo>
                  <a:pt x="658190" y="641359"/>
                </a:lnTo>
                <a:lnTo>
                  <a:pt x="679009" y="606965"/>
                </a:lnTo>
                <a:lnTo>
                  <a:pt x="694459" y="571539"/>
                </a:lnTo>
                <a:lnTo>
                  <a:pt x="704297" y="534958"/>
                </a:lnTo>
                <a:lnTo>
                  <a:pt x="708279" y="497100"/>
                </a:lnTo>
                <a:close/>
              </a:path>
              <a:path w="791210" h="843280">
                <a:moveTo>
                  <a:pt x="342023" y="346656"/>
                </a:moveTo>
                <a:lnTo>
                  <a:pt x="195491" y="346656"/>
                </a:lnTo>
                <a:lnTo>
                  <a:pt x="145402" y="497100"/>
                </a:lnTo>
                <a:lnTo>
                  <a:pt x="291934" y="497100"/>
                </a:lnTo>
                <a:lnTo>
                  <a:pt x="342023" y="346656"/>
                </a:lnTo>
                <a:close/>
              </a:path>
              <a:path w="791210" h="843280">
                <a:moveTo>
                  <a:pt x="647941" y="346656"/>
                </a:moveTo>
                <a:lnTo>
                  <a:pt x="501243" y="346656"/>
                </a:lnTo>
                <a:lnTo>
                  <a:pt x="451154" y="497100"/>
                </a:lnTo>
                <a:lnTo>
                  <a:pt x="597852" y="497100"/>
                </a:lnTo>
                <a:lnTo>
                  <a:pt x="647941" y="346656"/>
                </a:lnTo>
                <a:close/>
              </a:path>
              <a:path w="791210" h="843280">
                <a:moveTo>
                  <a:pt x="791057" y="202396"/>
                </a:moveTo>
                <a:lnTo>
                  <a:pt x="132867" y="202396"/>
                </a:lnTo>
                <a:lnTo>
                  <a:pt x="111973" y="234838"/>
                </a:lnTo>
                <a:lnTo>
                  <a:pt x="96615" y="269830"/>
                </a:lnTo>
                <a:lnTo>
                  <a:pt x="87143" y="307170"/>
                </a:lnTo>
                <a:lnTo>
                  <a:pt x="83908" y="346656"/>
                </a:lnTo>
                <a:lnTo>
                  <a:pt x="740968" y="346656"/>
                </a:lnTo>
                <a:lnTo>
                  <a:pt x="762332" y="311535"/>
                </a:lnTo>
                <a:lnTo>
                  <a:pt x="777719" y="275869"/>
                </a:lnTo>
                <a:lnTo>
                  <a:pt x="787253" y="239531"/>
                </a:lnTo>
                <a:lnTo>
                  <a:pt x="791057" y="202396"/>
                </a:lnTo>
                <a:close/>
              </a:path>
              <a:path w="791210" h="843280">
                <a:moveTo>
                  <a:pt x="382614" y="0"/>
                </a:moveTo>
                <a:lnTo>
                  <a:pt x="345706" y="1402"/>
                </a:lnTo>
                <a:lnTo>
                  <a:pt x="308356" y="5610"/>
                </a:lnTo>
                <a:lnTo>
                  <a:pt x="243128" y="202396"/>
                </a:lnTo>
                <a:lnTo>
                  <a:pt x="389839" y="202396"/>
                </a:lnTo>
                <a:lnTo>
                  <a:pt x="455053" y="5610"/>
                </a:lnTo>
                <a:lnTo>
                  <a:pt x="419068" y="1402"/>
                </a:lnTo>
                <a:lnTo>
                  <a:pt x="382614" y="0"/>
                </a:lnTo>
                <a:close/>
              </a:path>
              <a:path w="791210" h="843280">
                <a:moveTo>
                  <a:pt x="688541" y="0"/>
                </a:moveTo>
                <a:lnTo>
                  <a:pt x="651630" y="1402"/>
                </a:lnTo>
                <a:lnTo>
                  <a:pt x="614273" y="5610"/>
                </a:lnTo>
                <a:lnTo>
                  <a:pt x="549059" y="202396"/>
                </a:lnTo>
                <a:lnTo>
                  <a:pt x="695756" y="202396"/>
                </a:lnTo>
                <a:lnTo>
                  <a:pt x="760971" y="5610"/>
                </a:lnTo>
                <a:lnTo>
                  <a:pt x="724992" y="1402"/>
                </a:lnTo>
                <a:lnTo>
                  <a:pt x="688541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3899" y="588096"/>
            <a:ext cx="5044440" cy="9436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390"/>
              </a:spcBef>
            </a:pPr>
            <a:r>
              <a:rPr sz="3100" spc="-20" dirty="0">
                <a:solidFill>
                  <a:srgbClr val="214D8C"/>
                </a:solidFill>
                <a:latin typeface="Branding Bold"/>
                <a:cs typeface="Branding Bold"/>
              </a:rPr>
              <a:t>Qu’est-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ce</a:t>
            </a:r>
            <a:r>
              <a:rPr sz="3100" spc="-6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qu’un</a:t>
            </a:r>
            <a:r>
              <a:rPr sz="3100" spc="-4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10" dirty="0">
                <a:solidFill>
                  <a:srgbClr val="214D8C"/>
                </a:solidFill>
                <a:latin typeface="Branding Bold"/>
                <a:cs typeface="Branding Bold"/>
              </a:rPr>
              <a:t>mécanicien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d’engins</a:t>
            </a:r>
            <a:r>
              <a:rPr sz="3100" spc="-6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de</a:t>
            </a:r>
            <a:r>
              <a:rPr sz="3100" spc="-10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lang="fr-FR" sz="3100" spc="-100" dirty="0">
                <a:solidFill>
                  <a:srgbClr val="214D8C"/>
                </a:solidFill>
                <a:latin typeface="Branding Bold"/>
                <a:cs typeface="Branding Bold"/>
              </a:rPr>
              <a:t>T</a:t>
            </a:r>
            <a:r>
              <a:rPr sz="3100" dirty="0" err="1">
                <a:solidFill>
                  <a:srgbClr val="214D8C"/>
                </a:solidFill>
                <a:latin typeface="Branding Bold"/>
                <a:cs typeface="Branding Bold"/>
              </a:rPr>
              <a:t>ravaux</a:t>
            </a:r>
            <a:r>
              <a:rPr sz="3100" spc="-10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lang="fr-FR" sz="3100" spc="-100" dirty="0">
                <a:solidFill>
                  <a:srgbClr val="214D8C"/>
                </a:solidFill>
                <a:latin typeface="Branding Bold"/>
                <a:cs typeface="Branding Bold"/>
              </a:rPr>
              <a:t>P</a:t>
            </a:r>
            <a:r>
              <a:rPr sz="3100" dirty="0" err="1">
                <a:solidFill>
                  <a:srgbClr val="214D8C"/>
                </a:solidFill>
                <a:latin typeface="Branding Bold"/>
                <a:cs typeface="Branding Bold"/>
              </a:rPr>
              <a:t>ublics</a:t>
            </a:r>
            <a:r>
              <a:rPr sz="3100" spc="-5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50" dirty="0">
                <a:solidFill>
                  <a:srgbClr val="214D8C"/>
                </a:solidFill>
                <a:latin typeface="Branding Bold"/>
                <a:cs typeface="Branding Bold"/>
              </a:rPr>
              <a:t>?</a:t>
            </a:r>
            <a:endParaRPr sz="3100" dirty="0">
              <a:latin typeface="Branding Bold"/>
              <a:cs typeface="Branding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4" y="1934997"/>
            <a:ext cx="5687999" cy="39000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96160" y="3835919"/>
            <a:ext cx="5088889" cy="2054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Il</a:t>
            </a:r>
            <a:r>
              <a:rPr sz="1700" spc="-4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travaille</a:t>
            </a:r>
            <a:r>
              <a:rPr sz="1700" spc="-3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pour</a:t>
            </a:r>
            <a:r>
              <a:rPr sz="1700" spc="-2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des</a:t>
            </a:r>
            <a:r>
              <a:rPr sz="1700" spc="-3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 err="1">
                <a:solidFill>
                  <a:srgbClr val="214D8C"/>
                </a:solidFill>
                <a:latin typeface="Roboto-Medium"/>
                <a:cs typeface="Roboto-Medium"/>
              </a:rPr>
              <a:t>entreprises</a:t>
            </a:r>
            <a:r>
              <a:rPr sz="1700" spc="-2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de</a:t>
            </a:r>
            <a:r>
              <a:rPr sz="1700" spc="-8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spc="-10" dirty="0">
                <a:solidFill>
                  <a:srgbClr val="214D8C"/>
                </a:solidFill>
                <a:latin typeface="Roboto-Medium"/>
                <a:cs typeface="Roboto-Medium"/>
              </a:rPr>
              <a:t>Travaux</a:t>
            </a:r>
            <a:r>
              <a:rPr sz="1700" spc="-2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spc="-10" dirty="0">
                <a:solidFill>
                  <a:srgbClr val="214D8C"/>
                </a:solidFill>
                <a:latin typeface="Roboto-Medium"/>
                <a:cs typeface="Roboto-Medium"/>
              </a:rPr>
              <a:t>Publics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qui</a:t>
            </a:r>
            <a:r>
              <a:rPr sz="1700" spc="-3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construisent</a:t>
            </a:r>
            <a:r>
              <a:rPr sz="1700" spc="-4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des</a:t>
            </a:r>
            <a:r>
              <a:rPr sz="1700" spc="-3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infrastructures</a:t>
            </a:r>
            <a:r>
              <a:rPr sz="1700" spc="-3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destinées</a:t>
            </a:r>
            <a:r>
              <a:rPr sz="1700" spc="-3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spc="-50" dirty="0">
                <a:solidFill>
                  <a:srgbClr val="214D8C"/>
                </a:solidFill>
                <a:latin typeface="Roboto-Medium"/>
                <a:cs typeface="Roboto-Medium"/>
              </a:rPr>
              <a:t>à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l’intérêt</a:t>
            </a:r>
            <a:r>
              <a:rPr sz="1700" spc="-2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général</a:t>
            </a:r>
            <a:r>
              <a:rPr sz="1700" spc="-2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ou</a:t>
            </a:r>
            <a:r>
              <a:rPr sz="1700" spc="-2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à</a:t>
            </a:r>
            <a:r>
              <a:rPr sz="1700" spc="-1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un</a:t>
            </a:r>
            <a:r>
              <a:rPr sz="1700" spc="-1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service</a:t>
            </a:r>
            <a:r>
              <a:rPr sz="1700" spc="-1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public</a:t>
            </a:r>
            <a:r>
              <a:rPr sz="1700" spc="-1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comme</a:t>
            </a:r>
            <a:r>
              <a:rPr sz="1700" spc="-1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spc="-50" dirty="0">
                <a:solidFill>
                  <a:srgbClr val="214D8C"/>
                </a:solidFill>
                <a:latin typeface="Roboto-Medium"/>
                <a:cs typeface="Roboto-Medium"/>
              </a:rPr>
              <a:t>:</a:t>
            </a:r>
            <a:endParaRPr sz="1700" dirty="0">
              <a:latin typeface="Roboto-Medium"/>
              <a:cs typeface="Roboto-Medium"/>
            </a:endParaRPr>
          </a:p>
          <a:p>
            <a:pPr marL="141605" indent="-129539">
              <a:lnSpc>
                <a:spcPct val="100000"/>
              </a:lnSpc>
              <a:spcBef>
                <a:spcPts val="565"/>
              </a:spcBef>
              <a:buChar char="•"/>
              <a:tabLst>
                <a:tab pos="142240" algn="l"/>
              </a:tabLst>
            </a:pPr>
            <a:r>
              <a:rPr lang="fr-FR" sz="1700" dirty="0">
                <a:solidFill>
                  <a:srgbClr val="214D8C"/>
                </a:solidFill>
                <a:latin typeface="Roboto-Medium"/>
                <a:cs typeface="Roboto-Medium"/>
              </a:rPr>
              <a:t>L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es</a:t>
            </a:r>
            <a:r>
              <a:rPr sz="1700" spc="-3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voies</a:t>
            </a:r>
            <a:r>
              <a:rPr sz="1700" spc="-3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de</a:t>
            </a:r>
            <a:r>
              <a:rPr sz="1700" spc="-3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communication</a:t>
            </a:r>
            <a:r>
              <a:rPr sz="1700" spc="-3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(ponts,</a:t>
            </a:r>
            <a:r>
              <a:rPr sz="1700" spc="-3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routes…)</a:t>
            </a:r>
            <a:r>
              <a:rPr sz="1700" spc="-3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spc="-50" dirty="0">
                <a:solidFill>
                  <a:srgbClr val="214D8C"/>
                </a:solidFill>
                <a:latin typeface="Roboto-Medium"/>
                <a:cs typeface="Roboto-Medium"/>
              </a:rPr>
              <a:t>;</a:t>
            </a:r>
            <a:endParaRPr sz="1700" dirty="0">
              <a:latin typeface="Roboto-Medium"/>
              <a:cs typeface="Roboto-Medium"/>
            </a:endParaRPr>
          </a:p>
          <a:p>
            <a:pPr marL="141605" indent="-129539">
              <a:lnSpc>
                <a:spcPct val="100000"/>
              </a:lnSpc>
              <a:spcBef>
                <a:spcPts val="565"/>
              </a:spcBef>
              <a:buChar char="•"/>
              <a:tabLst>
                <a:tab pos="142240" algn="l"/>
              </a:tabLst>
            </a:pPr>
            <a:r>
              <a:rPr lang="fr-FR" sz="1700" dirty="0">
                <a:solidFill>
                  <a:srgbClr val="214D8C"/>
                </a:solidFill>
                <a:latin typeface="Roboto-Medium"/>
                <a:cs typeface="Roboto-Medium"/>
              </a:rPr>
              <a:t>L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e</a:t>
            </a:r>
            <a:r>
              <a:rPr sz="1700" spc="-3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cadre</a:t>
            </a:r>
            <a:r>
              <a:rPr sz="1700" spc="-1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de</a:t>
            </a:r>
            <a:r>
              <a:rPr sz="1700" spc="-2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vie</a:t>
            </a:r>
            <a:r>
              <a:rPr sz="1700" spc="-1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(voiries,</a:t>
            </a:r>
            <a:r>
              <a:rPr sz="1700" spc="-2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parkings…)</a:t>
            </a:r>
            <a:r>
              <a:rPr sz="1700" spc="-1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spc="-50" dirty="0">
                <a:solidFill>
                  <a:srgbClr val="214D8C"/>
                </a:solidFill>
                <a:latin typeface="Roboto-Medium"/>
                <a:cs typeface="Roboto-Medium"/>
              </a:rPr>
              <a:t>;</a:t>
            </a:r>
            <a:endParaRPr sz="1700" dirty="0">
              <a:latin typeface="Roboto-Medium"/>
              <a:cs typeface="Roboto-Medium"/>
            </a:endParaRPr>
          </a:p>
          <a:p>
            <a:pPr marL="141605" marR="627380" indent="-129539">
              <a:lnSpc>
                <a:spcPct val="100000"/>
              </a:lnSpc>
              <a:spcBef>
                <a:spcPts val="565"/>
              </a:spcBef>
              <a:buChar char="•"/>
              <a:tabLst>
                <a:tab pos="142240" algn="l"/>
              </a:tabLst>
            </a:pPr>
            <a:r>
              <a:rPr lang="fr-FR" sz="1700" spc="-10" dirty="0">
                <a:solidFill>
                  <a:srgbClr val="214D8C"/>
                </a:solidFill>
                <a:latin typeface="Roboto-Medium"/>
                <a:cs typeface="Roboto-Medium"/>
              </a:rPr>
              <a:t>L</a:t>
            </a:r>
            <a:r>
              <a:rPr sz="1700" spc="-10" dirty="0">
                <a:solidFill>
                  <a:srgbClr val="214D8C"/>
                </a:solidFill>
                <a:latin typeface="Roboto-Medium"/>
                <a:cs typeface="Roboto-Medium"/>
              </a:rPr>
              <a:t>’</a:t>
            </a:r>
            <a:r>
              <a:rPr sz="1700" spc="-10" dirty="0" err="1">
                <a:solidFill>
                  <a:srgbClr val="214D8C"/>
                </a:solidFill>
                <a:latin typeface="Roboto-Medium"/>
                <a:cs typeface="Roboto-Medium"/>
              </a:rPr>
              <a:t>énergie</a:t>
            </a:r>
            <a:r>
              <a:rPr sz="1700" spc="-3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et</a:t>
            </a:r>
            <a:r>
              <a:rPr sz="1700" spc="-3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lang="fr-FR" sz="1700" spc="-30" dirty="0">
                <a:solidFill>
                  <a:srgbClr val="214D8C"/>
                </a:solidFill>
                <a:latin typeface="Roboto-Medium"/>
                <a:cs typeface="Roboto-Medium"/>
              </a:rPr>
              <a:t>l’</a:t>
            </a:r>
            <a:r>
              <a:rPr sz="1700" dirty="0" err="1">
                <a:solidFill>
                  <a:srgbClr val="214D8C"/>
                </a:solidFill>
                <a:latin typeface="Roboto-Medium"/>
                <a:cs typeface="Roboto-Medium"/>
              </a:rPr>
              <a:t>environnement</a:t>
            </a:r>
            <a:r>
              <a:rPr sz="1700" spc="-3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spc="-10" dirty="0">
                <a:solidFill>
                  <a:srgbClr val="214D8C"/>
                </a:solidFill>
                <a:latin typeface="Roboto-Medium"/>
                <a:cs typeface="Roboto-Medium"/>
              </a:rPr>
              <a:t>(assainissement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de</a:t>
            </a:r>
            <a:r>
              <a:rPr sz="1700" spc="-5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l’eau,</a:t>
            </a:r>
            <a:r>
              <a:rPr sz="1700" spc="-4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dirty="0">
                <a:solidFill>
                  <a:srgbClr val="214D8C"/>
                </a:solidFill>
                <a:latin typeface="Roboto-Medium"/>
                <a:cs typeface="Roboto-Medium"/>
              </a:rPr>
              <a:t>éclairage</a:t>
            </a:r>
            <a:r>
              <a:rPr sz="1700" spc="-5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700" spc="-10" dirty="0">
                <a:solidFill>
                  <a:srgbClr val="214D8C"/>
                </a:solidFill>
                <a:latin typeface="Roboto-Medium"/>
                <a:cs typeface="Roboto-Medium"/>
              </a:rPr>
              <a:t>public…).</a:t>
            </a:r>
            <a:endParaRPr sz="1700" dirty="0">
              <a:latin typeface="Roboto-Medium"/>
              <a:cs typeface="Roboto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529084" y="6375363"/>
            <a:ext cx="4500115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lang="fr-FR" dirty="0"/>
              <a:t>–</a:t>
            </a:r>
            <a:r>
              <a:rPr spc="210" dirty="0"/>
              <a:t> </a:t>
            </a:r>
            <a:r>
              <a:rPr lang="fr-FR" dirty="0"/>
              <a:t>SEPTEMBRE </a:t>
            </a:r>
            <a:r>
              <a:rPr spc="-20" dirty="0"/>
              <a:t>2022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54512" y="479675"/>
            <a:ext cx="10153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14D8C"/>
                </a:solidFill>
                <a:latin typeface="Roboto"/>
                <a:cs typeface="Roboto"/>
              </a:rPr>
              <a:t>LE</a:t>
            </a:r>
            <a:r>
              <a:rPr sz="1500" b="1" spc="100" dirty="0">
                <a:solidFill>
                  <a:srgbClr val="214D8C"/>
                </a:solidFill>
                <a:latin typeface="Roboto"/>
                <a:cs typeface="Roboto"/>
              </a:rPr>
              <a:t> </a:t>
            </a:r>
            <a:r>
              <a:rPr sz="1500" b="1" spc="40" dirty="0">
                <a:solidFill>
                  <a:srgbClr val="214D8C"/>
                </a:solidFill>
                <a:latin typeface="Roboto"/>
                <a:cs typeface="Roboto"/>
              </a:rPr>
              <a:t>MÉTIER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6700" y="2163475"/>
            <a:ext cx="436181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“</a:t>
            </a:r>
            <a:r>
              <a:rPr sz="1900" b="1" spc="-45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Le</a:t>
            </a:r>
            <a:r>
              <a:rPr sz="1900" b="1" spc="-35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mécanicien</a:t>
            </a:r>
            <a:r>
              <a:rPr sz="1900" b="1" spc="-35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Roboto-Black"/>
                <a:cs typeface="Roboto-Black"/>
              </a:rPr>
              <a:t>d’engins</a:t>
            </a:r>
            <a:r>
              <a:rPr sz="1900" b="1" spc="-35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entretient</a:t>
            </a:r>
            <a:r>
              <a:rPr sz="1900" b="1" spc="-3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Roboto-Black"/>
                <a:cs typeface="Roboto-Black"/>
              </a:rPr>
              <a:t>et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répare</a:t>
            </a:r>
            <a:r>
              <a:rPr sz="1900" b="1" spc="-35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des</a:t>
            </a:r>
            <a:r>
              <a:rPr sz="1900" b="1" spc="-25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engins</a:t>
            </a:r>
            <a:r>
              <a:rPr sz="1900" b="1" spc="-2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et</a:t>
            </a:r>
            <a:r>
              <a:rPr sz="1900" b="1" spc="-25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machines</a:t>
            </a:r>
            <a:r>
              <a:rPr sz="1900" b="1" spc="-25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de</a:t>
            </a:r>
            <a:r>
              <a:rPr sz="1900" b="1" spc="-2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Roboto-Black"/>
                <a:cs typeface="Roboto-Black"/>
              </a:rPr>
              <a:t>haute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technicité,</a:t>
            </a:r>
            <a:r>
              <a:rPr sz="1900" b="1" spc="-2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utilisés</a:t>
            </a:r>
            <a:r>
              <a:rPr sz="1900" b="1" spc="-1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sur</a:t>
            </a:r>
            <a:r>
              <a:rPr sz="1900" b="1" spc="-2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les</a:t>
            </a:r>
            <a:r>
              <a:rPr sz="1900" b="1" spc="-1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900" b="1" dirty="0">
                <a:solidFill>
                  <a:srgbClr val="FFFFFF"/>
                </a:solidFill>
                <a:latin typeface="Roboto-Black"/>
                <a:cs typeface="Roboto-Black"/>
              </a:rPr>
              <a:t>chantiers.</a:t>
            </a:r>
            <a:r>
              <a:rPr sz="1900" b="1" spc="-1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lang="fr-FR" sz="1900" b="1" spc="-10" dirty="0">
                <a:solidFill>
                  <a:srgbClr val="FFFFFF"/>
                </a:solidFill>
                <a:latin typeface="Roboto-Black"/>
                <a:cs typeface="Roboto-Black"/>
              </a:rPr>
              <a:t>"</a:t>
            </a:r>
            <a:endParaRPr sz="1900" dirty="0">
              <a:latin typeface="Roboto-Black"/>
              <a:cs typeface="Roboto-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003" y="596999"/>
            <a:ext cx="791210" cy="843280"/>
          </a:xfrm>
          <a:custGeom>
            <a:avLst/>
            <a:gdLst/>
            <a:ahLst/>
            <a:cxnLst/>
            <a:rect l="l" t="t" r="r" b="b"/>
            <a:pathLst>
              <a:path w="791210" h="843280">
                <a:moveTo>
                  <a:pt x="244436" y="641359"/>
                </a:moveTo>
                <a:lnTo>
                  <a:pt x="97739" y="641359"/>
                </a:lnTo>
                <a:lnTo>
                  <a:pt x="33820" y="835707"/>
                </a:lnTo>
                <a:lnTo>
                  <a:pt x="67677" y="841379"/>
                </a:lnTo>
                <a:lnTo>
                  <a:pt x="103393" y="843270"/>
                </a:lnTo>
                <a:lnTo>
                  <a:pt x="141001" y="841379"/>
                </a:lnTo>
                <a:lnTo>
                  <a:pt x="180530" y="835707"/>
                </a:lnTo>
                <a:lnTo>
                  <a:pt x="244436" y="641359"/>
                </a:lnTo>
                <a:close/>
              </a:path>
              <a:path w="791210" h="843280">
                <a:moveTo>
                  <a:pt x="550354" y="641359"/>
                </a:moveTo>
                <a:lnTo>
                  <a:pt x="403656" y="641359"/>
                </a:lnTo>
                <a:lnTo>
                  <a:pt x="339750" y="835707"/>
                </a:lnTo>
                <a:lnTo>
                  <a:pt x="373053" y="841379"/>
                </a:lnTo>
                <a:lnTo>
                  <a:pt x="408827" y="843270"/>
                </a:lnTo>
                <a:lnTo>
                  <a:pt x="446736" y="841379"/>
                </a:lnTo>
                <a:lnTo>
                  <a:pt x="486448" y="835707"/>
                </a:lnTo>
                <a:lnTo>
                  <a:pt x="550354" y="641359"/>
                </a:lnTo>
                <a:close/>
              </a:path>
              <a:path w="791210" h="843280">
                <a:moveTo>
                  <a:pt x="708279" y="497100"/>
                </a:moveTo>
                <a:lnTo>
                  <a:pt x="50088" y="497100"/>
                </a:lnTo>
                <a:lnTo>
                  <a:pt x="28725" y="528650"/>
                </a:lnTo>
                <a:lnTo>
                  <a:pt x="13338" y="563129"/>
                </a:lnTo>
                <a:lnTo>
                  <a:pt x="3804" y="600657"/>
                </a:lnTo>
                <a:lnTo>
                  <a:pt x="0" y="641359"/>
                </a:lnTo>
                <a:lnTo>
                  <a:pt x="658190" y="641359"/>
                </a:lnTo>
                <a:lnTo>
                  <a:pt x="679009" y="606965"/>
                </a:lnTo>
                <a:lnTo>
                  <a:pt x="694459" y="571539"/>
                </a:lnTo>
                <a:lnTo>
                  <a:pt x="704297" y="534958"/>
                </a:lnTo>
                <a:lnTo>
                  <a:pt x="708279" y="497100"/>
                </a:lnTo>
                <a:close/>
              </a:path>
              <a:path w="791210" h="843280">
                <a:moveTo>
                  <a:pt x="342023" y="346656"/>
                </a:moveTo>
                <a:lnTo>
                  <a:pt x="195491" y="346656"/>
                </a:lnTo>
                <a:lnTo>
                  <a:pt x="145402" y="497100"/>
                </a:lnTo>
                <a:lnTo>
                  <a:pt x="291934" y="497100"/>
                </a:lnTo>
                <a:lnTo>
                  <a:pt x="342023" y="346656"/>
                </a:lnTo>
                <a:close/>
              </a:path>
              <a:path w="791210" h="843280">
                <a:moveTo>
                  <a:pt x="647941" y="346656"/>
                </a:moveTo>
                <a:lnTo>
                  <a:pt x="501243" y="346656"/>
                </a:lnTo>
                <a:lnTo>
                  <a:pt x="451154" y="497100"/>
                </a:lnTo>
                <a:lnTo>
                  <a:pt x="597852" y="497100"/>
                </a:lnTo>
                <a:lnTo>
                  <a:pt x="647941" y="346656"/>
                </a:lnTo>
                <a:close/>
              </a:path>
              <a:path w="791210" h="843280">
                <a:moveTo>
                  <a:pt x="791057" y="202396"/>
                </a:moveTo>
                <a:lnTo>
                  <a:pt x="132867" y="202396"/>
                </a:lnTo>
                <a:lnTo>
                  <a:pt x="111973" y="234838"/>
                </a:lnTo>
                <a:lnTo>
                  <a:pt x="96615" y="269830"/>
                </a:lnTo>
                <a:lnTo>
                  <a:pt x="87143" y="307170"/>
                </a:lnTo>
                <a:lnTo>
                  <a:pt x="83908" y="346656"/>
                </a:lnTo>
                <a:lnTo>
                  <a:pt x="740968" y="346656"/>
                </a:lnTo>
                <a:lnTo>
                  <a:pt x="762332" y="311535"/>
                </a:lnTo>
                <a:lnTo>
                  <a:pt x="777719" y="275869"/>
                </a:lnTo>
                <a:lnTo>
                  <a:pt x="787253" y="239531"/>
                </a:lnTo>
                <a:lnTo>
                  <a:pt x="791057" y="202396"/>
                </a:lnTo>
                <a:close/>
              </a:path>
              <a:path w="791210" h="843280">
                <a:moveTo>
                  <a:pt x="382614" y="0"/>
                </a:moveTo>
                <a:lnTo>
                  <a:pt x="345706" y="1402"/>
                </a:lnTo>
                <a:lnTo>
                  <a:pt x="308356" y="5610"/>
                </a:lnTo>
                <a:lnTo>
                  <a:pt x="243128" y="202396"/>
                </a:lnTo>
                <a:lnTo>
                  <a:pt x="389839" y="202396"/>
                </a:lnTo>
                <a:lnTo>
                  <a:pt x="455053" y="5610"/>
                </a:lnTo>
                <a:lnTo>
                  <a:pt x="419068" y="1402"/>
                </a:lnTo>
                <a:lnTo>
                  <a:pt x="382614" y="0"/>
                </a:lnTo>
                <a:close/>
              </a:path>
              <a:path w="791210" h="843280">
                <a:moveTo>
                  <a:pt x="688541" y="0"/>
                </a:moveTo>
                <a:lnTo>
                  <a:pt x="651630" y="1402"/>
                </a:lnTo>
                <a:lnTo>
                  <a:pt x="614273" y="5610"/>
                </a:lnTo>
                <a:lnTo>
                  <a:pt x="549059" y="202396"/>
                </a:lnTo>
                <a:lnTo>
                  <a:pt x="695756" y="202396"/>
                </a:lnTo>
                <a:lnTo>
                  <a:pt x="760971" y="5610"/>
                </a:lnTo>
                <a:lnTo>
                  <a:pt x="724992" y="1402"/>
                </a:lnTo>
                <a:lnTo>
                  <a:pt x="688541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3899" y="588096"/>
            <a:ext cx="5805805" cy="9436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390"/>
              </a:spcBef>
            </a:pP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Que</a:t>
            </a:r>
            <a:r>
              <a:rPr sz="3100" spc="-2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fait</a:t>
            </a:r>
            <a:r>
              <a:rPr sz="3100" spc="-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un</a:t>
            </a:r>
            <a:r>
              <a:rPr sz="3100" spc="-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mécanicien</a:t>
            </a:r>
            <a:r>
              <a:rPr sz="3100" spc="-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10" dirty="0">
                <a:solidFill>
                  <a:srgbClr val="214D8C"/>
                </a:solidFill>
                <a:latin typeface="Branding Bold"/>
                <a:cs typeface="Branding Bold"/>
              </a:rPr>
              <a:t>d’engins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de</a:t>
            </a:r>
            <a:r>
              <a:rPr sz="3100" spc="-7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lang="fr-FR" sz="3100" spc="-75" dirty="0">
                <a:solidFill>
                  <a:srgbClr val="214D8C"/>
                </a:solidFill>
                <a:latin typeface="Branding Bold"/>
                <a:cs typeface="Branding Bold"/>
              </a:rPr>
              <a:t>T</a:t>
            </a:r>
            <a:r>
              <a:rPr sz="3100" dirty="0" err="1">
                <a:solidFill>
                  <a:srgbClr val="214D8C"/>
                </a:solidFill>
                <a:latin typeface="Branding Bold"/>
                <a:cs typeface="Branding Bold"/>
              </a:rPr>
              <a:t>ravaux</a:t>
            </a:r>
            <a:r>
              <a:rPr sz="3100" spc="-6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lang="fr-FR" sz="3100" spc="-65" dirty="0">
                <a:solidFill>
                  <a:srgbClr val="214D8C"/>
                </a:solidFill>
                <a:latin typeface="Branding Bold"/>
                <a:cs typeface="Branding Bold"/>
              </a:rPr>
              <a:t>P</a:t>
            </a:r>
            <a:r>
              <a:rPr sz="3100" dirty="0" err="1">
                <a:solidFill>
                  <a:srgbClr val="214D8C"/>
                </a:solidFill>
                <a:latin typeface="Branding Bold"/>
                <a:cs typeface="Branding Bold"/>
              </a:rPr>
              <a:t>ublics</a:t>
            </a:r>
            <a:r>
              <a:rPr sz="3100" spc="-2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au</a:t>
            </a:r>
            <a:r>
              <a:rPr sz="3100" spc="-2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quotidien</a:t>
            </a:r>
            <a:r>
              <a:rPr sz="3100" spc="-2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50" dirty="0">
                <a:solidFill>
                  <a:srgbClr val="214D8C"/>
                </a:solidFill>
                <a:latin typeface="Branding Bold"/>
                <a:cs typeface="Branding Bold"/>
              </a:rPr>
              <a:t>?</a:t>
            </a:r>
            <a:endParaRPr sz="3100" dirty="0">
              <a:latin typeface="Branding Bold"/>
              <a:cs typeface="Branding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7901" y="4246523"/>
            <a:ext cx="4872356" cy="1349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marR="5080" indent="-129539">
              <a:lnSpc>
                <a:spcPct val="100000"/>
              </a:lnSpc>
              <a:spcBef>
                <a:spcPts val="100"/>
              </a:spcBef>
              <a:buFont typeface="Roboto-Medium"/>
              <a:buChar char="•"/>
              <a:tabLst>
                <a:tab pos="142240" algn="l"/>
              </a:tabLst>
            </a:pPr>
            <a:r>
              <a:rPr lang="fr-FR" sz="1700" dirty="0">
                <a:solidFill>
                  <a:srgbClr val="214D8C"/>
                </a:solidFill>
                <a:latin typeface="Roboto-Black"/>
              </a:rPr>
              <a:t>Le mécanicien d’engins </a:t>
            </a:r>
            <a:r>
              <a:rPr lang="fr-FR" sz="1700" b="1" dirty="0">
                <a:solidFill>
                  <a:srgbClr val="214D8C"/>
                </a:solidFill>
                <a:latin typeface="Roboto-Black"/>
              </a:rPr>
              <a:t>manipule au quotidien des outils modernes de haute technologie, </a:t>
            </a:r>
            <a:r>
              <a:rPr lang="fr-FR" sz="1700" dirty="0">
                <a:solidFill>
                  <a:srgbClr val="214D8C"/>
                </a:solidFill>
                <a:latin typeface="Roboto-Black"/>
              </a:rPr>
              <a:t>disposant de systèmes informatiques embarqués.</a:t>
            </a:r>
          </a:p>
          <a:p>
            <a:pPr marL="12066" marR="5080">
              <a:lnSpc>
                <a:spcPct val="100000"/>
              </a:lnSpc>
              <a:spcBef>
                <a:spcPts val="100"/>
              </a:spcBef>
              <a:tabLst>
                <a:tab pos="142240" algn="l"/>
              </a:tabLst>
            </a:pPr>
            <a:endParaRPr lang="fr-FR" dirty="0"/>
          </a:p>
        </p:txBody>
      </p:sp>
      <p:sp>
        <p:nvSpPr>
          <p:cNvPr id="5" name="object 5"/>
          <p:cNvSpPr txBox="1"/>
          <p:nvPr/>
        </p:nvSpPr>
        <p:spPr>
          <a:xfrm>
            <a:off x="6172200" y="4246523"/>
            <a:ext cx="4732355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29539">
              <a:lnSpc>
                <a:spcPct val="100000"/>
              </a:lnSpc>
              <a:spcBef>
                <a:spcPts val="100"/>
              </a:spcBef>
              <a:buFont typeface="Roboto-Medium"/>
              <a:buChar char="•"/>
              <a:tabLst>
                <a:tab pos="142240" algn="l"/>
              </a:tabLst>
            </a:pPr>
            <a:r>
              <a:rPr lang="fr-FR" sz="1700" dirty="0">
                <a:solidFill>
                  <a:srgbClr val="214D8C"/>
                </a:solidFill>
                <a:latin typeface="Roboto-Black"/>
              </a:rPr>
              <a:t>Le mécanicien d’engins</a:t>
            </a:r>
            <a:r>
              <a:rPr lang="fr-FR" sz="1700" dirty="0">
                <a:solidFill>
                  <a:srgbClr val="214D8C"/>
                </a:solidFill>
                <a:latin typeface="Roboto-Black"/>
                <a:cs typeface="Roboto-Black"/>
              </a:rPr>
              <a:t> est capable </a:t>
            </a:r>
            <a:r>
              <a:rPr lang="fr-FR" sz="1700" b="1" dirty="0">
                <a:solidFill>
                  <a:srgbClr val="214D8C"/>
                </a:solidFill>
                <a:latin typeface="Roboto-Black"/>
                <a:cs typeface="Roboto-Black"/>
              </a:rPr>
              <a:t>de monter et de démonter les machines de haute technicité </a:t>
            </a:r>
            <a:r>
              <a:rPr lang="fr-FR" sz="1700" dirty="0">
                <a:solidFill>
                  <a:srgbClr val="214D8C"/>
                </a:solidFill>
                <a:latin typeface="Roboto-Black"/>
                <a:cs typeface="Roboto-Black"/>
              </a:rPr>
              <a:t>grâce à sa parfaite connaissance de leur fonctionnement.</a:t>
            </a:r>
            <a:endParaRPr sz="1700" dirty="0">
              <a:latin typeface="Roboto-Medium"/>
              <a:cs typeface="Roboto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54512" y="479675"/>
            <a:ext cx="10153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14D8C"/>
                </a:solidFill>
                <a:latin typeface="Roboto"/>
                <a:cs typeface="Roboto"/>
              </a:rPr>
              <a:t>LE</a:t>
            </a:r>
            <a:r>
              <a:rPr sz="1500" b="1" spc="100" dirty="0">
                <a:solidFill>
                  <a:srgbClr val="214D8C"/>
                </a:solidFill>
                <a:latin typeface="Roboto"/>
                <a:cs typeface="Roboto"/>
              </a:rPr>
              <a:t> </a:t>
            </a:r>
            <a:r>
              <a:rPr sz="1500" b="1" spc="40" dirty="0">
                <a:solidFill>
                  <a:srgbClr val="214D8C"/>
                </a:solidFill>
                <a:latin typeface="Roboto"/>
                <a:cs typeface="Roboto"/>
              </a:rPr>
              <a:t>MÉTIER</a:t>
            </a:r>
            <a:endParaRPr sz="1500">
              <a:latin typeface="Roboto"/>
              <a:cs typeface="Robo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60606" y="1944862"/>
            <a:ext cx="4872355" cy="1918970"/>
            <a:chOff x="3660606" y="1944862"/>
            <a:chExt cx="4872355" cy="1918970"/>
          </a:xfrm>
        </p:grpSpPr>
        <p:sp>
          <p:nvSpPr>
            <p:cNvPr id="8" name="object 8"/>
            <p:cNvSpPr/>
            <p:nvPr/>
          </p:nvSpPr>
          <p:spPr>
            <a:xfrm>
              <a:off x="5335969" y="1944862"/>
              <a:ext cx="1532890" cy="1532890"/>
            </a:xfrm>
            <a:custGeom>
              <a:avLst/>
              <a:gdLst/>
              <a:ahLst/>
              <a:cxnLst/>
              <a:rect l="l" t="t" r="r" b="b"/>
              <a:pathLst>
                <a:path w="1532890" h="1532889">
                  <a:moveTo>
                    <a:pt x="766330" y="0"/>
                  </a:moveTo>
                  <a:lnTo>
                    <a:pt x="717865" y="1507"/>
                  </a:lnTo>
                  <a:lnTo>
                    <a:pt x="670202" y="5970"/>
                  </a:lnTo>
                  <a:lnTo>
                    <a:pt x="623429" y="13299"/>
                  </a:lnTo>
                  <a:lnTo>
                    <a:pt x="577637" y="23404"/>
                  </a:lnTo>
                  <a:lnTo>
                    <a:pt x="532916" y="36195"/>
                  </a:lnTo>
                  <a:lnTo>
                    <a:pt x="489354" y="51583"/>
                  </a:lnTo>
                  <a:lnTo>
                    <a:pt x="447043" y="69477"/>
                  </a:lnTo>
                  <a:lnTo>
                    <a:pt x="406071" y="89789"/>
                  </a:lnTo>
                  <a:lnTo>
                    <a:pt x="366529" y="112427"/>
                  </a:lnTo>
                  <a:lnTo>
                    <a:pt x="328506" y="137303"/>
                  </a:lnTo>
                  <a:lnTo>
                    <a:pt x="292092" y="164326"/>
                  </a:lnTo>
                  <a:lnTo>
                    <a:pt x="257376" y="193407"/>
                  </a:lnTo>
                  <a:lnTo>
                    <a:pt x="224450" y="224456"/>
                  </a:lnTo>
                  <a:lnTo>
                    <a:pt x="193401" y="257384"/>
                  </a:lnTo>
                  <a:lnTo>
                    <a:pt x="164321" y="292100"/>
                  </a:lnTo>
                  <a:lnTo>
                    <a:pt x="137298" y="328514"/>
                  </a:lnTo>
                  <a:lnTo>
                    <a:pt x="112423" y="366538"/>
                  </a:lnTo>
                  <a:lnTo>
                    <a:pt x="89786" y="406081"/>
                  </a:lnTo>
                  <a:lnTo>
                    <a:pt x="69475" y="447053"/>
                  </a:lnTo>
                  <a:lnTo>
                    <a:pt x="51581" y="489365"/>
                  </a:lnTo>
                  <a:lnTo>
                    <a:pt x="36194" y="532927"/>
                  </a:lnTo>
                  <a:lnTo>
                    <a:pt x="23404" y="577649"/>
                  </a:lnTo>
                  <a:lnTo>
                    <a:pt x="13299" y="623441"/>
                  </a:lnTo>
                  <a:lnTo>
                    <a:pt x="5970" y="670214"/>
                  </a:lnTo>
                  <a:lnTo>
                    <a:pt x="1507" y="717878"/>
                  </a:lnTo>
                  <a:lnTo>
                    <a:pt x="0" y="766343"/>
                  </a:lnTo>
                  <a:lnTo>
                    <a:pt x="1507" y="814806"/>
                  </a:lnTo>
                  <a:lnTo>
                    <a:pt x="5970" y="862469"/>
                  </a:lnTo>
                  <a:lnTo>
                    <a:pt x="13299" y="909241"/>
                  </a:lnTo>
                  <a:lnTo>
                    <a:pt x="23404" y="955032"/>
                  </a:lnTo>
                  <a:lnTo>
                    <a:pt x="36194" y="999753"/>
                  </a:lnTo>
                  <a:lnTo>
                    <a:pt x="51581" y="1043314"/>
                  </a:lnTo>
                  <a:lnTo>
                    <a:pt x="69475" y="1085625"/>
                  </a:lnTo>
                  <a:lnTo>
                    <a:pt x="89786" y="1126596"/>
                  </a:lnTo>
                  <a:lnTo>
                    <a:pt x="112423" y="1166139"/>
                  </a:lnTo>
                  <a:lnTo>
                    <a:pt x="137298" y="1204162"/>
                  </a:lnTo>
                  <a:lnTo>
                    <a:pt x="164321" y="1240576"/>
                  </a:lnTo>
                  <a:lnTo>
                    <a:pt x="193401" y="1275292"/>
                  </a:lnTo>
                  <a:lnTo>
                    <a:pt x="224450" y="1308219"/>
                  </a:lnTo>
                  <a:lnTo>
                    <a:pt x="257376" y="1339267"/>
                  </a:lnTo>
                  <a:lnTo>
                    <a:pt x="292092" y="1368348"/>
                  </a:lnTo>
                  <a:lnTo>
                    <a:pt x="328506" y="1395371"/>
                  </a:lnTo>
                  <a:lnTo>
                    <a:pt x="366529" y="1420247"/>
                  </a:lnTo>
                  <a:lnTo>
                    <a:pt x="406071" y="1442885"/>
                  </a:lnTo>
                  <a:lnTo>
                    <a:pt x="447043" y="1463196"/>
                  </a:lnTo>
                  <a:lnTo>
                    <a:pt x="489354" y="1481090"/>
                  </a:lnTo>
                  <a:lnTo>
                    <a:pt x="532916" y="1496478"/>
                  </a:lnTo>
                  <a:lnTo>
                    <a:pt x="577637" y="1509269"/>
                  </a:lnTo>
                  <a:lnTo>
                    <a:pt x="623429" y="1519374"/>
                  </a:lnTo>
                  <a:lnTo>
                    <a:pt x="670202" y="1526703"/>
                  </a:lnTo>
                  <a:lnTo>
                    <a:pt x="717865" y="1531166"/>
                  </a:lnTo>
                  <a:lnTo>
                    <a:pt x="766330" y="1532674"/>
                  </a:lnTo>
                  <a:lnTo>
                    <a:pt x="814795" y="1531166"/>
                  </a:lnTo>
                  <a:lnTo>
                    <a:pt x="862459" y="1526703"/>
                  </a:lnTo>
                  <a:lnTo>
                    <a:pt x="909232" y="1519374"/>
                  </a:lnTo>
                  <a:lnTo>
                    <a:pt x="955024" y="1509269"/>
                  </a:lnTo>
                  <a:lnTo>
                    <a:pt x="999746" y="1496478"/>
                  </a:lnTo>
                  <a:lnTo>
                    <a:pt x="1043308" y="1481090"/>
                  </a:lnTo>
                  <a:lnTo>
                    <a:pt x="1085620" y="1463196"/>
                  </a:lnTo>
                  <a:lnTo>
                    <a:pt x="1126592" y="1442885"/>
                  </a:lnTo>
                  <a:lnTo>
                    <a:pt x="1166135" y="1420247"/>
                  </a:lnTo>
                  <a:lnTo>
                    <a:pt x="1204159" y="1395371"/>
                  </a:lnTo>
                  <a:lnTo>
                    <a:pt x="1240574" y="1368348"/>
                  </a:lnTo>
                  <a:lnTo>
                    <a:pt x="1275290" y="1339267"/>
                  </a:lnTo>
                  <a:lnTo>
                    <a:pt x="1308217" y="1308219"/>
                  </a:lnTo>
                  <a:lnTo>
                    <a:pt x="1339266" y="1275292"/>
                  </a:lnTo>
                  <a:lnTo>
                    <a:pt x="1368347" y="1240576"/>
                  </a:lnTo>
                  <a:lnTo>
                    <a:pt x="1395371" y="1204162"/>
                  </a:lnTo>
                  <a:lnTo>
                    <a:pt x="1420246" y="1166139"/>
                  </a:lnTo>
                  <a:lnTo>
                    <a:pt x="1442885" y="1126596"/>
                  </a:lnTo>
                  <a:lnTo>
                    <a:pt x="1463196" y="1085625"/>
                  </a:lnTo>
                  <a:lnTo>
                    <a:pt x="1481090" y="1043314"/>
                  </a:lnTo>
                  <a:lnTo>
                    <a:pt x="1496478" y="999753"/>
                  </a:lnTo>
                  <a:lnTo>
                    <a:pt x="1509269" y="955032"/>
                  </a:lnTo>
                  <a:lnTo>
                    <a:pt x="1519374" y="909241"/>
                  </a:lnTo>
                  <a:lnTo>
                    <a:pt x="1526703" y="862469"/>
                  </a:lnTo>
                  <a:lnTo>
                    <a:pt x="1531166" y="814806"/>
                  </a:lnTo>
                  <a:lnTo>
                    <a:pt x="1532674" y="766343"/>
                  </a:lnTo>
                  <a:lnTo>
                    <a:pt x="1531166" y="717878"/>
                  </a:lnTo>
                  <a:lnTo>
                    <a:pt x="1526703" y="670214"/>
                  </a:lnTo>
                  <a:lnTo>
                    <a:pt x="1519374" y="623441"/>
                  </a:lnTo>
                  <a:lnTo>
                    <a:pt x="1509269" y="577649"/>
                  </a:lnTo>
                  <a:lnTo>
                    <a:pt x="1496478" y="532927"/>
                  </a:lnTo>
                  <a:lnTo>
                    <a:pt x="1481090" y="489365"/>
                  </a:lnTo>
                  <a:lnTo>
                    <a:pt x="1463196" y="447053"/>
                  </a:lnTo>
                  <a:lnTo>
                    <a:pt x="1442885" y="406081"/>
                  </a:lnTo>
                  <a:lnTo>
                    <a:pt x="1420246" y="366538"/>
                  </a:lnTo>
                  <a:lnTo>
                    <a:pt x="1395371" y="328514"/>
                  </a:lnTo>
                  <a:lnTo>
                    <a:pt x="1368347" y="292100"/>
                  </a:lnTo>
                  <a:lnTo>
                    <a:pt x="1339266" y="257384"/>
                  </a:lnTo>
                  <a:lnTo>
                    <a:pt x="1308217" y="224456"/>
                  </a:lnTo>
                  <a:lnTo>
                    <a:pt x="1275290" y="193407"/>
                  </a:lnTo>
                  <a:lnTo>
                    <a:pt x="1240574" y="164326"/>
                  </a:lnTo>
                  <a:lnTo>
                    <a:pt x="1204159" y="137303"/>
                  </a:lnTo>
                  <a:lnTo>
                    <a:pt x="1166135" y="112427"/>
                  </a:lnTo>
                  <a:lnTo>
                    <a:pt x="1126592" y="89789"/>
                  </a:lnTo>
                  <a:lnTo>
                    <a:pt x="1085620" y="69477"/>
                  </a:lnTo>
                  <a:lnTo>
                    <a:pt x="1043308" y="51583"/>
                  </a:lnTo>
                  <a:lnTo>
                    <a:pt x="999746" y="36195"/>
                  </a:lnTo>
                  <a:lnTo>
                    <a:pt x="955024" y="23404"/>
                  </a:lnTo>
                  <a:lnTo>
                    <a:pt x="909232" y="13299"/>
                  </a:lnTo>
                  <a:lnTo>
                    <a:pt x="862459" y="5970"/>
                  </a:lnTo>
                  <a:lnTo>
                    <a:pt x="814795" y="1507"/>
                  </a:lnTo>
                  <a:lnTo>
                    <a:pt x="766330" y="0"/>
                  </a:lnTo>
                  <a:close/>
                </a:path>
              </a:pathLst>
            </a:custGeom>
            <a:solidFill>
              <a:srgbClr val="00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19661" y="2128570"/>
              <a:ext cx="1165860" cy="1165860"/>
            </a:xfrm>
            <a:custGeom>
              <a:avLst/>
              <a:gdLst/>
              <a:ahLst/>
              <a:cxnLst/>
              <a:rect l="l" t="t" r="r" b="b"/>
              <a:pathLst>
                <a:path w="1165859" h="1165860">
                  <a:moveTo>
                    <a:pt x="843826" y="753097"/>
                  </a:moveTo>
                  <a:lnTo>
                    <a:pt x="823214" y="706412"/>
                  </a:lnTo>
                  <a:lnTo>
                    <a:pt x="807504" y="691451"/>
                  </a:lnTo>
                  <a:lnTo>
                    <a:pt x="807504" y="758278"/>
                  </a:lnTo>
                  <a:lnTo>
                    <a:pt x="804392" y="776693"/>
                  </a:lnTo>
                  <a:lnTo>
                    <a:pt x="794232" y="791959"/>
                  </a:lnTo>
                  <a:lnTo>
                    <a:pt x="778713" y="802373"/>
                  </a:lnTo>
                  <a:lnTo>
                    <a:pt x="759561" y="806221"/>
                  </a:lnTo>
                  <a:lnTo>
                    <a:pt x="748195" y="805002"/>
                  </a:lnTo>
                  <a:lnTo>
                    <a:pt x="737692" y="801357"/>
                  </a:lnTo>
                  <a:lnTo>
                    <a:pt x="728395" y="795286"/>
                  </a:lnTo>
                  <a:lnTo>
                    <a:pt x="720674" y="786777"/>
                  </a:lnTo>
                  <a:lnTo>
                    <a:pt x="635127" y="677913"/>
                  </a:lnTo>
                  <a:lnTo>
                    <a:pt x="642899" y="670140"/>
                  </a:lnTo>
                  <a:lnTo>
                    <a:pt x="644207" y="668832"/>
                  </a:lnTo>
                  <a:lnTo>
                    <a:pt x="654583" y="658456"/>
                  </a:lnTo>
                  <a:lnTo>
                    <a:pt x="679196" y="633844"/>
                  </a:lnTo>
                  <a:lnTo>
                    <a:pt x="788060" y="719391"/>
                  </a:lnTo>
                  <a:lnTo>
                    <a:pt x="796023" y="727113"/>
                  </a:lnTo>
                  <a:lnTo>
                    <a:pt x="802157" y="736409"/>
                  </a:lnTo>
                  <a:lnTo>
                    <a:pt x="806107" y="746912"/>
                  </a:lnTo>
                  <a:lnTo>
                    <a:pt x="807504" y="758278"/>
                  </a:lnTo>
                  <a:lnTo>
                    <a:pt x="807504" y="691451"/>
                  </a:lnTo>
                  <a:lnTo>
                    <a:pt x="733209" y="633844"/>
                  </a:lnTo>
                  <a:lnTo>
                    <a:pt x="694753" y="604024"/>
                  </a:lnTo>
                  <a:lnTo>
                    <a:pt x="692365" y="596239"/>
                  </a:lnTo>
                  <a:lnTo>
                    <a:pt x="692086" y="595350"/>
                  </a:lnTo>
                  <a:lnTo>
                    <a:pt x="688098" y="587171"/>
                  </a:lnTo>
                  <a:lnTo>
                    <a:pt x="682891" y="579958"/>
                  </a:lnTo>
                  <a:lnTo>
                    <a:pt x="676605" y="574205"/>
                  </a:lnTo>
                  <a:lnTo>
                    <a:pt x="677900" y="572909"/>
                  </a:lnTo>
                  <a:lnTo>
                    <a:pt x="705116" y="545693"/>
                  </a:lnTo>
                  <a:lnTo>
                    <a:pt x="720674" y="548284"/>
                  </a:lnTo>
                  <a:lnTo>
                    <a:pt x="728446" y="548284"/>
                  </a:lnTo>
                  <a:lnTo>
                    <a:pt x="748093" y="545693"/>
                  </a:lnTo>
                  <a:lnTo>
                    <a:pt x="757326" y="544474"/>
                  </a:lnTo>
                  <a:lnTo>
                    <a:pt x="784504" y="533374"/>
                  </a:lnTo>
                  <a:lnTo>
                    <a:pt x="808075" y="515632"/>
                  </a:lnTo>
                  <a:lnTo>
                    <a:pt x="808278" y="515480"/>
                  </a:lnTo>
                  <a:lnTo>
                    <a:pt x="826947" y="491261"/>
                  </a:lnTo>
                  <a:lnTo>
                    <a:pt x="838898" y="461479"/>
                  </a:lnTo>
                  <a:lnTo>
                    <a:pt x="841857" y="430009"/>
                  </a:lnTo>
                  <a:lnTo>
                    <a:pt x="839012" y="414794"/>
                  </a:lnTo>
                  <a:lnTo>
                    <a:pt x="836066" y="399021"/>
                  </a:lnTo>
                  <a:lnTo>
                    <a:pt x="819175" y="365544"/>
                  </a:lnTo>
                  <a:lnTo>
                    <a:pt x="812698" y="364236"/>
                  </a:lnTo>
                  <a:lnTo>
                    <a:pt x="808647" y="364236"/>
                  </a:lnTo>
                  <a:lnTo>
                    <a:pt x="808647" y="430326"/>
                  </a:lnTo>
                  <a:lnTo>
                    <a:pt x="808164" y="445744"/>
                  </a:lnTo>
                  <a:lnTo>
                    <a:pt x="777227" y="499872"/>
                  </a:lnTo>
                  <a:lnTo>
                    <a:pt x="718248" y="515632"/>
                  </a:lnTo>
                  <a:lnTo>
                    <a:pt x="688263" y="505523"/>
                  </a:lnTo>
                  <a:lnTo>
                    <a:pt x="671423" y="490296"/>
                  </a:lnTo>
                  <a:lnTo>
                    <a:pt x="671423" y="531444"/>
                  </a:lnTo>
                  <a:lnTo>
                    <a:pt x="661060" y="541807"/>
                  </a:lnTo>
                  <a:lnTo>
                    <a:pt x="661060" y="605320"/>
                  </a:lnTo>
                  <a:lnTo>
                    <a:pt x="607923" y="658456"/>
                  </a:lnTo>
                  <a:lnTo>
                    <a:pt x="604024" y="657161"/>
                  </a:lnTo>
                  <a:lnTo>
                    <a:pt x="601421" y="654570"/>
                  </a:lnTo>
                  <a:lnTo>
                    <a:pt x="598843" y="649376"/>
                  </a:lnTo>
                  <a:lnTo>
                    <a:pt x="642912" y="605307"/>
                  </a:lnTo>
                  <a:lnTo>
                    <a:pt x="651979" y="596239"/>
                  </a:lnTo>
                  <a:lnTo>
                    <a:pt x="655878" y="597535"/>
                  </a:lnTo>
                  <a:lnTo>
                    <a:pt x="659765" y="601421"/>
                  </a:lnTo>
                  <a:lnTo>
                    <a:pt x="661060" y="605320"/>
                  </a:lnTo>
                  <a:lnTo>
                    <a:pt x="661060" y="541807"/>
                  </a:lnTo>
                  <a:lnTo>
                    <a:pt x="629945" y="572909"/>
                  </a:lnTo>
                  <a:lnTo>
                    <a:pt x="607910" y="550875"/>
                  </a:lnTo>
                  <a:lnTo>
                    <a:pt x="607910" y="596239"/>
                  </a:lnTo>
                  <a:lnTo>
                    <a:pt x="598843" y="605307"/>
                  </a:lnTo>
                  <a:lnTo>
                    <a:pt x="580580" y="587171"/>
                  </a:lnTo>
                  <a:lnTo>
                    <a:pt x="574205" y="580847"/>
                  </a:lnTo>
                  <a:lnTo>
                    <a:pt x="574205" y="628650"/>
                  </a:lnTo>
                  <a:lnTo>
                    <a:pt x="534035" y="668832"/>
                  </a:lnTo>
                  <a:lnTo>
                    <a:pt x="526275" y="656691"/>
                  </a:lnTo>
                  <a:lnTo>
                    <a:pt x="516890" y="645896"/>
                  </a:lnTo>
                  <a:lnTo>
                    <a:pt x="516890" y="735469"/>
                  </a:lnTo>
                  <a:lnTo>
                    <a:pt x="506806" y="766038"/>
                  </a:lnTo>
                  <a:lnTo>
                    <a:pt x="497674" y="778649"/>
                  </a:lnTo>
                  <a:lnTo>
                    <a:pt x="486232" y="789203"/>
                  </a:lnTo>
                  <a:lnTo>
                    <a:pt x="473087" y="797572"/>
                  </a:lnTo>
                  <a:lnTo>
                    <a:pt x="458851" y="803630"/>
                  </a:lnTo>
                  <a:lnTo>
                    <a:pt x="473113" y="778992"/>
                  </a:lnTo>
                  <a:lnTo>
                    <a:pt x="475703" y="773811"/>
                  </a:lnTo>
                  <a:lnTo>
                    <a:pt x="475703" y="768629"/>
                  </a:lnTo>
                  <a:lnTo>
                    <a:pt x="473113" y="763447"/>
                  </a:lnTo>
                  <a:lnTo>
                    <a:pt x="461784" y="740130"/>
                  </a:lnTo>
                  <a:lnTo>
                    <a:pt x="451078" y="718070"/>
                  </a:lnTo>
                  <a:lnTo>
                    <a:pt x="448487" y="712901"/>
                  </a:lnTo>
                  <a:lnTo>
                    <a:pt x="443306" y="709002"/>
                  </a:lnTo>
                  <a:lnTo>
                    <a:pt x="435521" y="709002"/>
                  </a:lnTo>
                  <a:lnTo>
                    <a:pt x="384975" y="711593"/>
                  </a:lnTo>
                  <a:lnTo>
                    <a:pt x="379793" y="711593"/>
                  </a:lnTo>
                  <a:lnTo>
                    <a:pt x="374599" y="715479"/>
                  </a:lnTo>
                  <a:lnTo>
                    <a:pt x="371995" y="719391"/>
                  </a:lnTo>
                  <a:lnTo>
                    <a:pt x="357746" y="744004"/>
                  </a:lnTo>
                  <a:lnTo>
                    <a:pt x="355371" y="728789"/>
                  </a:lnTo>
                  <a:lnTo>
                    <a:pt x="365531" y="683082"/>
                  </a:lnTo>
                  <a:lnTo>
                    <a:pt x="399796" y="650989"/>
                  </a:lnTo>
                  <a:lnTo>
                    <a:pt x="430491" y="643064"/>
                  </a:lnTo>
                  <a:lnTo>
                    <a:pt x="446214" y="643547"/>
                  </a:lnTo>
                  <a:lnTo>
                    <a:pt x="500608" y="675817"/>
                  </a:lnTo>
                  <a:lnTo>
                    <a:pt x="516890" y="735469"/>
                  </a:lnTo>
                  <a:lnTo>
                    <a:pt x="516890" y="645896"/>
                  </a:lnTo>
                  <a:lnTo>
                    <a:pt x="516686" y="645655"/>
                  </a:lnTo>
                  <a:lnTo>
                    <a:pt x="513702" y="643064"/>
                  </a:lnTo>
                  <a:lnTo>
                    <a:pt x="505409" y="635838"/>
                  </a:lnTo>
                  <a:lnTo>
                    <a:pt x="492544" y="627354"/>
                  </a:lnTo>
                  <a:lnTo>
                    <a:pt x="506793" y="613105"/>
                  </a:lnTo>
                  <a:lnTo>
                    <a:pt x="532726" y="587171"/>
                  </a:lnTo>
                  <a:lnTo>
                    <a:pt x="574205" y="628650"/>
                  </a:lnTo>
                  <a:lnTo>
                    <a:pt x="574205" y="580847"/>
                  </a:lnTo>
                  <a:lnTo>
                    <a:pt x="412191" y="419963"/>
                  </a:lnTo>
                  <a:lnTo>
                    <a:pt x="407009" y="417372"/>
                  </a:lnTo>
                  <a:lnTo>
                    <a:pt x="381088" y="417372"/>
                  </a:lnTo>
                  <a:lnTo>
                    <a:pt x="359041" y="372008"/>
                  </a:lnTo>
                  <a:lnTo>
                    <a:pt x="374599" y="356450"/>
                  </a:lnTo>
                  <a:lnTo>
                    <a:pt x="419963" y="379780"/>
                  </a:lnTo>
                  <a:lnTo>
                    <a:pt x="419963" y="405701"/>
                  </a:lnTo>
                  <a:lnTo>
                    <a:pt x="421259" y="409587"/>
                  </a:lnTo>
                  <a:lnTo>
                    <a:pt x="607910" y="596239"/>
                  </a:lnTo>
                  <a:lnTo>
                    <a:pt x="607910" y="550875"/>
                  </a:lnTo>
                  <a:lnTo>
                    <a:pt x="588467" y="531431"/>
                  </a:lnTo>
                  <a:lnTo>
                    <a:pt x="613105" y="506793"/>
                  </a:lnTo>
                  <a:lnTo>
                    <a:pt x="629945" y="489966"/>
                  </a:lnTo>
                  <a:lnTo>
                    <a:pt x="637692" y="502094"/>
                  </a:lnTo>
                  <a:lnTo>
                    <a:pt x="647268" y="513130"/>
                  </a:lnTo>
                  <a:lnTo>
                    <a:pt x="658558" y="522947"/>
                  </a:lnTo>
                  <a:lnTo>
                    <a:pt x="671423" y="531444"/>
                  </a:lnTo>
                  <a:lnTo>
                    <a:pt x="671423" y="490296"/>
                  </a:lnTo>
                  <a:lnTo>
                    <a:pt x="671068" y="489966"/>
                  </a:lnTo>
                  <a:lnTo>
                    <a:pt x="663359" y="482981"/>
                  </a:lnTo>
                  <a:lnTo>
                    <a:pt x="649389" y="454482"/>
                  </a:lnTo>
                  <a:lnTo>
                    <a:pt x="657161" y="392747"/>
                  </a:lnTo>
                  <a:lnTo>
                    <a:pt x="690880" y="361213"/>
                  </a:lnTo>
                  <a:lnTo>
                    <a:pt x="705116" y="355168"/>
                  </a:lnTo>
                  <a:lnTo>
                    <a:pt x="690867" y="379793"/>
                  </a:lnTo>
                  <a:lnTo>
                    <a:pt x="688263" y="384975"/>
                  </a:lnTo>
                  <a:lnTo>
                    <a:pt x="688263" y="390169"/>
                  </a:lnTo>
                  <a:lnTo>
                    <a:pt x="690867" y="395351"/>
                  </a:lnTo>
                  <a:lnTo>
                    <a:pt x="712901" y="440715"/>
                  </a:lnTo>
                  <a:lnTo>
                    <a:pt x="715492" y="447192"/>
                  </a:lnTo>
                  <a:lnTo>
                    <a:pt x="721969" y="449795"/>
                  </a:lnTo>
                  <a:lnTo>
                    <a:pt x="728446" y="449795"/>
                  </a:lnTo>
                  <a:lnTo>
                    <a:pt x="778992" y="447192"/>
                  </a:lnTo>
                  <a:lnTo>
                    <a:pt x="784174" y="447192"/>
                  </a:lnTo>
                  <a:lnTo>
                    <a:pt x="789368" y="443306"/>
                  </a:lnTo>
                  <a:lnTo>
                    <a:pt x="791959" y="439420"/>
                  </a:lnTo>
                  <a:lnTo>
                    <a:pt x="805472" y="416077"/>
                  </a:lnTo>
                  <a:lnTo>
                    <a:pt x="806221" y="414794"/>
                  </a:lnTo>
                  <a:lnTo>
                    <a:pt x="808647" y="430326"/>
                  </a:lnTo>
                  <a:lnTo>
                    <a:pt x="808647" y="364236"/>
                  </a:lnTo>
                  <a:lnTo>
                    <a:pt x="802335" y="364236"/>
                  </a:lnTo>
                  <a:lnTo>
                    <a:pt x="797140" y="368122"/>
                  </a:lnTo>
                  <a:lnTo>
                    <a:pt x="794550" y="372008"/>
                  </a:lnTo>
                  <a:lnTo>
                    <a:pt x="768629" y="416077"/>
                  </a:lnTo>
                  <a:lnTo>
                    <a:pt x="737527" y="416077"/>
                  </a:lnTo>
                  <a:lnTo>
                    <a:pt x="724560" y="388848"/>
                  </a:lnTo>
                  <a:lnTo>
                    <a:pt x="744372" y="355168"/>
                  </a:lnTo>
                  <a:lnTo>
                    <a:pt x="750481" y="344792"/>
                  </a:lnTo>
                  <a:lnTo>
                    <a:pt x="753071" y="339610"/>
                  </a:lnTo>
                  <a:lnTo>
                    <a:pt x="753071" y="334416"/>
                  </a:lnTo>
                  <a:lnTo>
                    <a:pt x="747877" y="324053"/>
                  </a:lnTo>
                  <a:lnTo>
                    <a:pt x="742708" y="321462"/>
                  </a:lnTo>
                  <a:lnTo>
                    <a:pt x="737514" y="320154"/>
                  </a:lnTo>
                  <a:lnTo>
                    <a:pt x="705205" y="321932"/>
                  </a:lnTo>
                  <a:lnTo>
                    <a:pt x="649833" y="350774"/>
                  </a:lnTo>
                  <a:lnTo>
                    <a:pt x="621157" y="395008"/>
                  </a:lnTo>
                  <a:lnTo>
                    <a:pt x="614794" y="435673"/>
                  </a:lnTo>
                  <a:lnTo>
                    <a:pt x="616966" y="456247"/>
                  </a:lnTo>
                  <a:lnTo>
                    <a:pt x="566420" y="506793"/>
                  </a:lnTo>
                  <a:lnTo>
                    <a:pt x="452374" y="394042"/>
                  </a:lnTo>
                  <a:lnTo>
                    <a:pt x="452374" y="361645"/>
                  </a:lnTo>
                  <a:lnTo>
                    <a:pt x="448462" y="356450"/>
                  </a:lnTo>
                  <a:lnTo>
                    <a:pt x="378485" y="321462"/>
                  </a:lnTo>
                  <a:lnTo>
                    <a:pt x="371995" y="318871"/>
                  </a:lnTo>
                  <a:lnTo>
                    <a:pt x="364223" y="320167"/>
                  </a:lnTo>
                  <a:lnTo>
                    <a:pt x="322757" y="361645"/>
                  </a:lnTo>
                  <a:lnTo>
                    <a:pt x="321665" y="368122"/>
                  </a:lnTo>
                  <a:lnTo>
                    <a:pt x="321551" y="369570"/>
                  </a:lnTo>
                  <a:lnTo>
                    <a:pt x="325335" y="374611"/>
                  </a:lnTo>
                  <a:lnTo>
                    <a:pt x="360337" y="444588"/>
                  </a:lnTo>
                  <a:lnTo>
                    <a:pt x="365518" y="448487"/>
                  </a:lnTo>
                  <a:lnTo>
                    <a:pt x="397916" y="448487"/>
                  </a:lnTo>
                  <a:lnTo>
                    <a:pt x="511987" y="562559"/>
                  </a:lnTo>
                  <a:lnTo>
                    <a:pt x="461441" y="613105"/>
                  </a:lnTo>
                  <a:lnTo>
                    <a:pt x="448576" y="610933"/>
                  </a:lnTo>
                  <a:lnTo>
                    <a:pt x="435356" y="610349"/>
                  </a:lnTo>
                  <a:lnTo>
                    <a:pt x="387172" y="622338"/>
                  </a:lnTo>
                  <a:lnTo>
                    <a:pt x="352691" y="649401"/>
                  </a:lnTo>
                  <a:lnTo>
                    <a:pt x="327647" y="697318"/>
                  </a:lnTo>
                  <a:lnTo>
                    <a:pt x="324688" y="728789"/>
                  </a:lnTo>
                  <a:lnTo>
                    <a:pt x="330479" y="759777"/>
                  </a:lnTo>
                  <a:lnTo>
                    <a:pt x="344779" y="788085"/>
                  </a:lnTo>
                  <a:lnTo>
                    <a:pt x="347370" y="793267"/>
                  </a:lnTo>
                  <a:lnTo>
                    <a:pt x="353847" y="795858"/>
                  </a:lnTo>
                  <a:lnTo>
                    <a:pt x="359029" y="794562"/>
                  </a:lnTo>
                  <a:lnTo>
                    <a:pt x="364210" y="794562"/>
                  </a:lnTo>
                  <a:lnTo>
                    <a:pt x="369404" y="790676"/>
                  </a:lnTo>
                  <a:lnTo>
                    <a:pt x="371995" y="786777"/>
                  </a:lnTo>
                  <a:lnTo>
                    <a:pt x="397154" y="744004"/>
                  </a:lnTo>
                  <a:lnTo>
                    <a:pt x="397916" y="742721"/>
                  </a:lnTo>
                  <a:lnTo>
                    <a:pt x="429031" y="740130"/>
                  </a:lnTo>
                  <a:lnTo>
                    <a:pt x="441998" y="767346"/>
                  </a:lnTo>
                  <a:lnTo>
                    <a:pt x="416077" y="811415"/>
                  </a:lnTo>
                  <a:lnTo>
                    <a:pt x="413486" y="816597"/>
                  </a:lnTo>
                  <a:lnTo>
                    <a:pt x="413486" y="821791"/>
                  </a:lnTo>
                  <a:lnTo>
                    <a:pt x="418668" y="832154"/>
                  </a:lnTo>
                  <a:lnTo>
                    <a:pt x="423900" y="834758"/>
                  </a:lnTo>
                  <a:lnTo>
                    <a:pt x="429044" y="836053"/>
                  </a:lnTo>
                  <a:lnTo>
                    <a:pt x="438124" y="836053"/>
                  </a:lnTo>
                  <a:lnTo>
                    <a:pt x="494665" y="820661"/>
                  </a:lnTo>
                  <a:lnTo>
                    <a:pt x="536638" y="778992"/>
                  </a:lnTo>
                  <a:lnTo>
                    <a:pt x="550392" y="739800"/>
                  </a:lnTo>
                  <a:lnTo>
                    <a:pt x="551738" y="719391"/>
                  </a:lnTo>
                  <a:lnTo>
                    <a:pt x="551637" y="718070"/>
                  </a:lnTo>
                  <a:lnTo>
                    <a:pt x="549592" y="698652"/>
                  </a:lnTo>
                  <a:lnTo>
                    <a:pt x="578104" y="670140"/>
                  </a:lnTo>
                  <a:lnTo>
                    <a:pt x="584403" y="676617"/>
                  </a:lnTo>
                  <a:lnTo>
                    <a:pt x="591553" y="682129"/>
                  </a:lnTo>
                  <a:lnTo>
                    <a:pt x="599427" y="686181"/>
                  </a:lnTo>
                  <a:lnTo>
                    <a:pt x="607910" y="688289"/>
                  </a:lnTo>
                  <a:lnTo>
                    <a:pt x="697357" y="803643"/>
                  </a:lnTo>
                  <a:lnTo>
                    <a:pt x="710399" y="816711"/>
                  </a:lnTo>
                  <a:lnTo>
                    <a:pt x="725868" y="826490"/>
                  </a:lnTo>
                  <a:lnTo>
                    <a:pt x="743292" y="832624"/>
                  </a:lnTo>
                  <a:lnTo>
                    <a:pt x="762165" y="834758"/>
                  </a:lnTo>
                  <a:lnTo>
                    <a:pt x="794054" y="828370"/>
                  </a:lnTo>
                  <a:lnTo>
                    <a:pt x="820000" y="810933"/>
                  </a:lnTo>
                  <a:lnTo>
                    <a:pt x="823175" y="806221"/>
                  </a:lnTo>
                  <a:lnTo>
                    <a:pt x="837438" y="784987"/>
                  </a:lnTo>
                  <a:lnTo>
                    <a:pt x="843826" y="753097"/>
                  </a:lnTo>
                  <a:close/>
                </a:path>
                <a:path w="1165859" h="1165860">
                  <a:moveTo>
                    <a:pt x="1165263" y="653275"/>
                  </a:moveTo>
                  <a:lnTo>
                    <a:pt x="1165250" y="511987"/>
                  </a:lnTo>
                  <a:lnTo>
                    <a:pt x="1143215" y="480885"/>
                  </a:lnTo>
                  <a:lnTo>
                    <a:pt x="1100442" y="465645"/>
                  </a:lnTo>
                  <a:lnTo>
                    <a:pt x="1100442" y="629945"/>
                  </a:lnTo>
                  <a:lnTo>
                    <a:pt x="995451" y="667524"/>
                  </a:lnTo>
                  <a:lnTo>
                    <a:pt x="933246" y="788060"/>
                  </a:lnTo>
                  <a:lnTo>
                    <a:pt x="930490" y="801509"/>
                  </a:lnTo>
                  <a:lnTo>
                    <a:pt x="931608" y="807923"/>
                  </a:lnTo>
                  <a:lnTo>
                    <a:pt x="934542" y="813981"/>
                  </a:lnTo>
                  <a:lnTo>
                    <a:pt x="982497" y="915085"/>
                  </a:lnTo>
                  <a:lnTo>
                    <a:pt x="915085" y="982484"/>
                  </a:lnTo>
                  <a:lnTo>
                    <a:pt x="813993" y="934529"/>
                  </a:lnTo>
                  <a:lnTo>
                    <a:pt x="807758" y="932319"/>
                  </a:lnTo>
                  <a:lnTo>
                    <a:pt x="801027" y="931456"/>
                  </a:lnTo>
                  <a:lnTo>
                    <a:pt x="794308" y="931799"/>
                  </a:lnTo>
                  <a:lnTo>
                    <a:pt x="788073" y="933234"/>
                  </a:lnTo>
                  <a:lnTo>
                    <a:pt x="685673" y="977315"/>
                  </a:lnTo>
                  <a:lnTo>
                    <a:pt x="629945" y="1101737"/>
                  </a:lnTo>
                  <a:lnTo>
                    <a:pt x="534022" y="1101737"/>
                  </a:lnTo>
                  <a:lnTo>
                    <a:pt x="497382" y="999363"/>
                  </a:lnTo>
                  <a:lnTo>
                    <a:pt x="488251" y="983792"/>
                  </a:lnTo>
                  <a:lnTo>
                    <a:pt x="484593" y="980719"/>
                  </a:lnTo>
                  <a:lnTo>
                    <a:pt x="478294" y="977315"/>
                  </a:lnTo>
                  <a:lnTo>
                    <a:pt x="375869" y="934529"/>
                  </a:lnTo>
                  <a:lnTo>
                    <a:pt x="369125" y="932370"/>
                  </a:lnTo>
                  <a:lnTo>
                    <a:pt x="362458" y="931786"/>
                  </a:lnTo>
                  <a:lnTo>
                    <a:pt x="356044" y="932903"/>
                  </a:lnTo>
                  <a:lnTo>
                    <a:pt x="349986" y="935837"/>
                  </a:lnTo>
                  <a:lnTo>
                    <a:pt x="248881" y="983792"/>
                  </a:lnTo>
                  <a:lnTo>
                    <a:pt x="181483" y="916381"/>
                  </a:lnTo>
                  <a:lnTo>
                    <a:pt x="229438" y="815289"/>
                  </a:lnTo>
                  <a:lnTo>
                    <a:pt x="231648" y="809040"/>
                  </a:lnTo>
                  <a:lnTo>
                    <a:pt x="232511" y="802322"/>
                  </a:lnTo>
                  <a:lnTo>
                    <a:pt x="232168" y="795604"/>
                  </a:lnTo>
                  <a:lnTo>
                    <a:pt x="230733" y="789368"/>
                  </a:lnTo>
                  <a:lnTo>
                    <a:pt x="187960" y="686968"/>
                  </a:lnTo>
                  <a:lnTo>
                    <a:pt x="63525" y="629945"/>
                  </a:lnTo>
                  <a:lnTo>
                    <a:pt x="63525" y="534022"/>
                  </a:lnTo>
                  <a:lnTo>
                    <a:pt x="168503" y="496443"/>
                  </a:lnTo>
                  <a:lnTo>
                    <a:pt x="230720" y="375894"/>
                  </a:lnTo>
                  <a:lnTo>
                    <a:pt x="233476" y="362458"/>
                  </a:lnTo>
                  <a:lnTo>
                    <a:pt x="232359" y="356031"/>
                  </a:lnTo>
                  <a:lnTo>
                    <a:pt x="229425" y="349973"/>
                  </a:lnTo>
                  <a:lnTo>
                    <a:pt x="181470" y="248881"/>
                  </a:lnTo>
                  <a:lnTo>
                    <a:pt x="248869" y="181470"/>
                  </a:lnTo>
                  <a:lnTo>
                    <a:pt x="349973" y="229425"/>
                  </a:lnTo>
                  <a:lnTo>
                    <a:pt x="356209" y="231635"/>
                  </a:lnTo>
                  <a:lnTo>
                    <a:pt x="362940" y="232511"/>
                  </a:lnTo>
                  <a:lnTo>
                    <a:pt x="369658" y="232168"/>
                  </a:lnTo>
                  <a:lnTo>
                    <a:pt x="375894" y="230720"/>
                  </a:lnTo>
                  <a:lnTo>
                    <a:pt x="478282" y="187947"/>
                  </a:lnTo>
                  <a:lnTo>
                    <a:pt x="534022" y="63525"/>
                  </a:lnTo>
                  <a:lnTo>
                    <a:pt x="629932" y="63525"/>
                  </a:lnTo>
                  <a:lnTo>
                    <a:pt x="667524" y="168516"/>
                  </a:lnTo>
                  <a:lnTo>
                    <a:pt x="788060" y="230720"/>
                  </a:lnTo>
                  <a:lnTo>
                    <a:pt x="801509" y="233476"/>
                  </a:lnTo>
                  <a:lnTo>
                    <a:pt x="807935" y="232359"/>
                  </a:lnTo>
                  <a:lnTo>
                    <a:pt x="813981" y="229425"/>
                  </a:lnTo>
                  <a:lnTo>
                    <a:pt x="915085" y="181470"/>
                  </a:lnTo>
                  <a:lnTo>
                    <a:pt x="982484" y="248881"/>
                  </a:lnTo>
                  <a:lnTo>
                    <a:pt x="934529" y="349973"/>
                  </a:lnTo>
                  <a:lnTo>
                    <a:pt x="932319" y="356209"/>
                  </a:lnTo>
                  <a:lnTo>
                    <a:pt x="931519" y="362458"/>
                  </a:lnTo>
                  <a:lnTo>
                    <a:pt x="931519" y="364236"/>
                  </a:lnTo>
                  <a:lnTo>
                    <a:pt x="976007" y="478294"/>
                  </a:lnTo>
                  <a:lnTo>
                    <a:pt x="1100429" y="534022"/>
                  </a:lnTo>
                  <a:lnTo>
                    <a:pt x="1100442" y="629945"/>
                  </a:lnTo>
                  <a:lnTo>
                    <a:pt x="1100442" y="465645"/>
                  </a:lnTo>
                  <a:lnTo>
                    <a:pt x="1030452" y="440702"/>
                  </a:lnTo>
                  <a:lnTo>
                    <a:pt x="999337" y="364236"/>
                  </a:lnTo>
                  <a:lnTo>
                    <a:pt x="1051179" y="256654"/>
                  </a:lnTo>
                  <a:lnTo>
                    <a:pt x="1054366" y="246786"/>
                  </a:lnTo>
                  <a:lnTo>
                    <a:pt x="1054265" y="237045"/>
                  </a:lnTo>
                  <a:lnTo>
                    <a:pt x="1051001" y="228028"/>
                  </a:lnTo>
                  <a:lnTo>
                    <a:pt x="1044702" y="220357"/>
                  </a:lnTo>
                  <a:lnTo>
                    <a:pt x="1005814" y="181470"/>
                  </a:lnTo>
                  <a:lnTo>
                    <a:pt x="990257" y="165912"/>
                  </a:lnTo>
                  <a:lnTo>
                    <a:pt x="944905" y="120561"/>
                  </a:lnTo>
                  <a:lnTo>
                    <a:pt x="937044" y="114985"/>
                  </a:lnTo>
                  <a:lnTo>
                    <a:pt x="927735" y="111963"/>
                  </a:lnTo>
                  <a:lnTo>
                    <a:pt x="917930" y="111620"/>
                  </a:lnTo>
                  <a:lnTo>
                    <a:pt x="908608" y="114071"/>
                  </a:lnTo>
                  <a:lnTo>
                    <a:pt x="801027" y="165912"/>
                  </a:lnTo>
                  <a:lnTo>
                    <a:pt x="724560" y="134797"/>
                  </a:lnTo>
                  <a:lnTo>
                    <a:pt x="699160" y="63525"/>
                  </a:lnTo>
                  <a:lnTo>
                    <a:pt x="684377" y="22034"/>
                  </a:lnTo>
                  <a:lnTo>
                    <a:pt x="679335" y="13119"/>
                  </a:lnTo>
                  <a:lnTo>
                    <a:pt x="672223" y="6159"/>
                  </a:lnTo>
                  <a:lnTo>
                    <a:pt x="663422" y="1625"/>
                  </a:lnTo>
                  <a:lnTo>
                    <a:pt x="653275" y="0"/>
                  </a:lnTo>
                  <a:lnTo>
                    <a:pt x="511987" y="0"/>
                  </a:lnTo>
                  <a:lnTo>
                    <a:pt x="480885" y="22034"/>
                  </a:lnTo>
                  <a:lnTo>
                    <a:pt x="440702" y="134797"/>
                  </a:lnTo>
                  <a:lnTo>
                    <a:pt x="364236" y="165912"/>
                  </a:lnTo>
                  <a:lnTo>
                    <a:pt x="256654" y="114071"/>
                  </a:lnTo>
                  <a:lnTo>
                    <a:pt x="246786" y="110896"/>
                  </a:lnTo>
                  <a:lnTo>
                    <a:pt x="237045" y="110998"/>
                  </a:lnTo>
                  <a:lnTo>
                    <a:pt x="120548" y="220357"/>
                  </a:lnTo>
                  <a:lnTo>
                    <a:pt x="111620" y="247345"/>
                  </a:lnTo>
                  <a:lnTo>
                    <a:pt x="114071" y="256654"/>
                  </a:lnTo>
                  <a:lnTo>
                    <a:pt x="165912" y="364236"/>
                  </a:lnTo>
                  <a:lnTo>
                    <a:pt x="134797" y="440702"/>
                  </a:lnTo>
                  <a:lnTo>
                    <a:pt x="22034" y="480885"/>
                  </a:lnTo>
                  <a:lnTo>
                    <a:pt x="0" y="511987"/>
                  </a:lnTo>
                  <a:lnTo>
                    <a:pt x="0" y="653275"/>
                  </a:lnTo>
                  <a:lnTo>
                    <a:pt x="22034" y="684390"/>
                  </a:lnTo>
                  <a:lnTo>
                    <a:pt x="134797" y="724560"/>
                  </a:lnTo>
                  <a:lnTo>
                    <a:pt x="165912" y="801039"/>
                  </a:lnTo>
                  <a:lnTo>
                    <a:pt x="114071" y="908621"/>
                  </a:lnTo>
                  <a:lnTo>
                    <a:pt x="111061" y="917930"/>
                  </a:lnTo>
                  <a:lnTo>
                    <a:pt x="110985" y="928230"/>
                  </a:lnTo>
                  <a:lnTo>
                    <a:pt x="114249" y="937234"/>
                  </a:lnTo>
                  <a:lnTo>
                    <a:pt x="220357" y="1044714"/>
                  </a:lnTo>
                  <a:lnTo>
                    <a:pt x="247332" y="1053642"/>
                  </a:lnTo>
                  <a:lnTo>
                    <a:pt x="256654" y="1051204"/>
                  </a:lnTo>
                  <a:lnTo>
                    <a:pt x="364236" y="999363"/>
                  </a:lnTo>
                  <a:lnTo>
                    <a:pt x="440702" y="1030465"/>
                  </a:lnTo>
                  <a:lnTo>
                    <a:pt x="480885" y="1143228"/>
                  </a:lnTo>
                  <a:lnTo>
                    <a:pt x="511987" y="1165263"/>
                  </a:lnTo>
                  <a:lnTo>
                    <a:pt x="653275" y="1165263"/>
                  </a:lnTo>
                  <a:lnTo>
                    <a:pt x="684377" y="1143228"/>
                  </a:lnTo>
                  <a:lnTo>
                    <a:pt x="699160" y="1101737"/>
                  </a:lnTo>
                  <a:lnTo>
                    <a:pt x="724560" y="1030465"/>
                  </a:lnTo>
                  <a:lnTo>
                    <a:pt x="801027" y="999363"/>
                  </a:lnTo>
                  <a:lnTo>
                    <a:pt x="908608" y="1051204"/>
                  </a:lnTo>
                  <a:lnTo>
                    <a:pt x="918476" y="1054379"/>
                  </a:lnTo>
                  <a:lnTo>
                    <a:pt x="928217" y="1054277"/>
                  </a:lnTo>
                  <a:lnTo>
                    <a:pt x="937234" y="1051013"/>
                  </a:lnTo>
                  <a:lnTo>
                    <a:pt x="944905" y="1044714"/>
                  </a:lnTo>
                  <a:lnTo>
                    <a:pt x="990257" y="999363"/>
                  </a:lnTo>
                  <a:lnTo>
                    <a:pt x="1007135" y="982484"/>
                  </a:lnTo>
                  <a:lnTo>
                    <a:pt x="1044714" y="944905"/>
                  </a:lnTo>
                  <a:lnTo>
                    <a:pt x="1050277" y="937044"/>
                  </a:lnTo>
                  <a:lnTo>
                    <a:pt x="1053299" y="927735"/>
                  </a:lnTo>
                  <a:lnTo>
                    <a:pt x="1053642" y="917930"/>
                  </a:lnTo>
                  <a:lnTo>
                    <a:pt x="1051191" y="908621"/>
                  </a:lnTo>
                  <a:lnTo>
                    <a:pt x="999350" y="801039"/>
                  </a:lnTo>
                  <a:lnTo>
                    <a:pt x="1030465" y="724560"/>
                  </a:lnTo>
                  <a:lnTo>
                    <a:pt x="1143228" y="684390"/>
                  </a:lnTo>
                  <a:lnTo>
                    <a:pt x="1152144" y="679335"/>
                  </a:lnTo>
                  <a:lnTo>
                    <a:pt x="1159116" y="672236"/>
                  </a:lnTo>
                  <a:lnTo>
                    <a:pt x="1163650" y="663422"/>
                  </a:lnTo>
                  <a:lnTo>
                    <a:pt x="1165263" y="6532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60606" y="3262120"/>
              <a:ext cx="4872355" cy="601345"/>
            </a:xfrm>
            <a:custGeom>
              <a:avLst/>
              <a:gdLst/>
              <a:ahLst/>
              <a:cxnLst/>
              <a:rect l="l" t="t" r="r" b="b"/>
              <a:pathLst>
                <a:path w="4872355" h="601345">
                  <a:moveTo>
                    <a:pt x="4571428" y="0"/>
                  </a:moveTo>
                  <a:lnTo>
                    <a:pt x="300558" y="0"/>
                  </a:lnTo>
                  <a:lnTo>
                    <a:pt x="251804" y="3933"/>
                  </a:lnTo>
                  <a:lnTo>
                    <a:pt x="205555" y="15323"/>
                  </a:lnTo>
                  <a:lnTo>
                    <a:pt x="162430" y="33548"/>
                  </a:lnTo>
                  <a:lnTo>
                    <a:pt x="123048" y="57991"/>
                  </a:lnTo>
                  <a:lnTo>
                    <a:pt x="88028" y="88033"/>
                  </a:lnTo>
                  <a:lnTo>
                    <a:pt x="57987" y="123054"/>
                  </a:lnTo>
                  <a:lnTo>
                    <a:pt x="33546" y="162436"/>
                  </a:lnTo>
                  <a:lnTo>
                    <a:pt x="15321" y="205560"/>
                  </a:lnTo>
                  <a:lnTo>
                    <a:pt x="3933" y="251807"/>
                  </a:lnTo>
                  <a:lnTo>
                    <a:pt x="0" y="300558"/>
                  </a:lnTo>
                  <a:lnTo>
                    <a:pt x="3933" y="349312"/>
                  </a:lnTo>
                  <a:lnTo>
                    <a:pt x="15321" y="395562"/>
                  </a:lnTo>
                  <a:lnTo>
                    <a:pt x="33546" y="438688"/>
                  </a:lnTo>
                  <a:lnTo>
                    <a:pt x="57987" y="478071"/>
                  </a:lnTo>
                  <a:lnTo>
                    <a:pt x="88028" y="513094"/>
                  </a:lnTo>
                  <a:lnTo>
                    <a:pt x="123048" y="543136"/>
                  </a:lnTo>
                  <a:lnTo>
                    <a:pt x="162430" y="567580"/>
                  </a:lnTo>
                  <a:lnTo>
                    <a:pt x="205555" y="585805"/>
                  </a:lnTo>
                  <a:lnTo>
                    <a:pt x="251804" y="597195"/>
                  </a:lnTo>
                  <a:lnTo>
                    <a:pt x="300558" y="601129"/>
                  </a:lnTo>
                  <a:lnTo>
                    <a:pt x="4571428" y="601129"/>
                  </a:lnTo>
                  <a:lnTo>
                    <a:pt x="4620182" y="597195"/>
                  </a:lnTo>
                  <a:lnTo>
                    <a:pt x="4666432" y="585805"/>
                  </a:lnTo>
                  <a:lnTo>
                    <a:pt x="4709558" y="567580"/>
                  </a:lnTo>
                  <a:lnTo>
                    <a:pt x="4748942" y="543136"/>
                  </a:lnTo>
                  <a:lnTo>
                    <a:pt x="4783964" y="513094"/>
                  </a:lnTo>
                  <a:lnTo>
                    <a:pt x="4814006" y="478071"/>
                  </a:lnTo>
                  <a:lnTo>
                    <a:pt x="4838450" y="438688"/>
                  </a:lnTo>
                  <a:lnTo>
                    <a:pt x="4856676" y="395562"/>
                  </a:lnTo>
                  <a:lnTo>
                    <a:pt x="4868065" y="349312"/>
                  </a:lnTo>
                  <a:lnTo>
                    <a:pt x="4871999" y="300558"/>
                  </a:lnTo>
                  <a:lnTo>
                    <a:pt x="4868065" y="251807"/>
                  </a:lnTo>
                  <a:lnTo>
                    <a:pt x="4856676" y="205560"/>
                  </a:lnTo>
                  <a:lnTo>
                    <a:pt x="4838450" y="162436"/>
                  </a:lnTo>
                  <a:lnTo>
                    <a:pt x="4814006" y="123054"/>
                  </a:lnTo>
                  <a:lnTo>
                    <a:pt x="4783964" y="88033"/>
                  </a:lnTo>
                  <a:lnTo>
                    <a:pt x="4748942" y="57991"/>
                  </a:lnTo>
                  <a:lnTo>
                    <a:pt x="4709558" y="33548"/>
                  </a:lnTo>
                  <a:lnTo>
                    <a:pt x="4666432" y="15323"/>
                  </a:lnTo>
                  <a:lnTo>
                    <a:pt x="4620182" y="3933"/>
                  </a:lnTo>
                  <a:lnTo>
                    <a:pt x="4571428" y="0"/>
                  </a:lnTo>
                  <a:close/>
                </a:path>
              </a:pathLst>
            </a:custGeom>
            <a:solidFill>
              <a:srgbClr val="EF8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294565" y="3342897"/>
            <a:ext cx="3620770" cy="42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114" dirty="0">
                <a:solidFill>
                  <a:srgbClr val="FFFFFF"/>
                </a:solidFill>
                <a:latin typeface="Roboto Condensed"/>
                <a:cs typeface="Roboto Condensed"/>
              </a:rPr>
              <a:t>ENTRETENIR</a:t>
            </a:r>
            <a:r>
              <a:rPr sz="2600" b="1" spc="17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2600" b="1" dirty="0">
                <a:solidFill>
                  <a:srgbClr val="FFFFFF"/>
                </a:solidFill>
                <a:latin typeface="Roboto Condensed"/>
                <a:cs typeface="Roboto Condensed"/>
              </a:rPr>
              <a:t>&amp;</a:t>
            </a:r>
            <a:r>
              <a:rPr sz="2600" b="1" spc="17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2600" b="1" spc="85" dirty="0">
                <a:solidFill>
                  <a:srgbClr val="FFFFFF"/>
                </a:solidFill>
                <a:latin typeface="Roboto Condensed"/>
                <a:cs typeface="Roboto Condensed"/>
              </a:rPr>
              <a:t>RÉPARER</a:t>
            </a:r>
            <a:endParaRPr sz="2600">
              <a:latin typeface="Roboto Condensed"/>
              <a:cs typeface="Roboto Condensed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FAC35804-9987-6954-B2D3-20E2BFE0AE8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29084" y="6375363"/>
            <a:ext cx="4500115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lang="fr-FR" dirty="0"/>
              <a:t>–</a:t>
            </a:r>
            <a:r>
              <a:rPr spc="210" dirty="0"/>
              <a:t> </a:t>
            </a:r>
            <a:r>
              <a:rPr lang="fr-FR" dirty="0"/>
              <a:t>SEPTEMBRE </a:t>
            </a:r>
            <a:r>
              <a:rPr spc="-20" dirty="0"/>
              <a:t>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63106" y="1934997"/>
            <a:ext cx="5088890" cy="749935"/>
          </a:xfrm>
          <a:custGeom>
            <a:avLst/>
            <a:gdLst/>
            <a:ahLst/>
            <a:cxnLst/>
            <a:rect l="l" t="t" r="r" b="b"/>
            <a:pathLst>
              <a:path w="5088890" h="749935">
                <a:moveTo>
                  <a:pt x="4944605" y="0"/>
                </a:moveTo>
                <a:lnTo>
                  <a:pt x="144005" y="0"/>
                </a:ln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605332"/>
                </a:lnTo>
                <a:lnTo>
                  <a:pt x="7341" y="650852"/>
                </a:lnTo>
                <a:lnTo>
                  <a:pt x="27785" y="690383"/>
                </a:lnTo>
                <a:lnTo>
                  <a:pt x="58959" y="721555"/>
                </a:lnTo>
                <a:lnTo>
                  <a:pt x="98490" y="741997"/>
                </a:lnTo>
                <a:lnTo>
                  <a:pt x="144005" y="749338"/>
                </a:lnTo>
                <a:lnTo>
                  <a:pt x="4944605" y="749338"/>
                </a:lnTo>
                <a:lnTo>
                  <a:pt x="4990120" y="741997"/>
                </a:lnTo>
                <a:lnTo>
                  <a:pt x="5029651" y="721555"/>
                </a:lnTo>
                <a:lnTo>
                  <a:pt x="5060824" y="690383"/>
                </a:lnTo>
                <a:lnTo>
                  <a:pt x="5081268" y="650852"/>
                </a:lnTo>
                <a:lnTo>
                  <a:pt x="5088610" y="605332"/>
                </a:lnTo>
                <a:lnTo>
                  <a:pt x="5088610" y="144005"/>
                </a:lnTo>
                <a:lnTo>
                  <a:pt x="5081268" y="98485"/>
                </a:lnTo>
                <a:lnTo>
                  <a:pt x="5060824" y="58954"/>
                </a:lnTo>
                <a:lnTo>
                  <a:pt x="5029651" y="27782"/>
                </a:lnTo>
                <a:lnTo>
                  <a:pt x="4990120" y="7340"/>
                </a:lnTo>
                <a:lnTo>
                  <a:pt x="4944605" y="0"/>
                </a:lnTo>
                <a:close/>
              </a:path>
            </a:pathLst>
          </a:custGeom>
          <a:solidFill>
            <a:srgbClr val="00A4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003" y="596999"/>
            <a:ext cx="791210" cy="843280"/>
          </a:xfrm>
          <a:custGeom>
            <a:avLst/>
            <a:gdLst/>
            <a:ahLst/>
            <a:cxnLst/>
            <a:rect l="l" t="t" r="r" b="b"/>
            <a:pathLst>
              <a:path w="791210" h="843280">
                <a:moveTo>
                  <a:pt x="244436" y="641359"/>
                </a:moveTo>
                <a:lnTo>
                  <a:pt x="97739" y="641359"/>
                </a:lnTo>
                <a:lnTo>
                  <a:pt x="33820" y="835707"/>
                </a:lnTo>
                <a:lnTo>
                  <a:pt x="67677" y="841379"/>
                </a:lnTo>
                <a:lnTo>
                  <a:pt x="103393" y="843270"/>
                </a:lnTo>
                <a:lnTo>
                  <a:pt x="141001" y="841379"/>
                </a:lnTo>
                <a:lnTo>
                  <a:pt x="180530" y="835707"/>
                </a:lnTo>
                <a:lnTo>
                  <a:pt x="244436" y="641359"/>
                </a:lnTo>
                <a:close/>
              </a:path>
              <a:path w="791210" h="843280">
                <a:moveTo>
                  <a:pt x="550354" y="641359"/>
                </a:moveTo>
                <a:lnTo>
                  <a:pt x="403656" y="641359"/>
                </a:lnTo>
                <a:lnTo>
                  <a:pt x="339750" y="835707"/>
                </a:lnTo>
                <a:lnTo>
                  <a:pt x="373053" y="841379"/>
                </a:lnTo>
                <a:lnTo>
                  <a:pt x="408827" y="843270"/>
                </a:lnTo>
                <a:lnTo>
                  <a:pt x="446736" y="841379"/>
                </a:lnTo>
                <a:lnTo>
                  <a:pt x="486448" y="835707"/>
                </a:lnTo>
                <a:lnTo>
                  <a:pt x="550354" y="641359"/>
                </a:lnTo>
                <a:close/>
              </a:path>
              <a:path w="791210" h="843280">
                <a:moveTo>
                  <a:pt x="708279" y="497100"/>
                </a:moveTo>
                <a:lnTo>
                  <a:pt x="50088" y="497100"/>
                </a:lnTo>
                <a:lnTo>
                  <a:pt x="28725" y="528650"/>
                </a:lnTo>
                <a:lnTo>
                  <a:pt x="13338" y="563129"/>
                </a:lnTo>
                <a:lnTo>
                  <a:pt x="3804" y="600657"/>
                </a:lnTo>
                <a:lnTo>
                  <a:pt x="0" y="641359"/>
                </a:lnTo>
                <a:lnTo>
                  <a:pt x="658190" y="641359"/>
                </a:lnTo>
                <a:lnTo>
                  <a:pt x="679009" y="606965"/>
                </a:lnTo>
                <a:lnTo>
                  <a:pt x="694459" y="571539"/>
                </a:lnTo>
                <a:lnTo>
                  <a:pt x="704297" y="534958"/>
                </a:lnTo>
                <a:lnTo>
                  <a:pt x="708279" y="497100"/>
                </a:lnTo>
                <a:close/>
              </a:path>
              <a:path w="791210" h="843280">
                <a:moveTo>
                  <a:pt x="342023" y="346656"/>
                </a:moveTo>
                <a:lnTo>
                  <a:pt x="195491" y="346656"/>
                </a:lnTo>
                <a:lnTo>
                  <a:pt x="145402" y="497100"/>
                </a:lnTo>
                <a:lnTo>
                  <a:pt x="291934" y="497100"/>
                </a:lnTo>
                <a:lnTo>
                  <a:pt x="342023" y="346656"/>
                </a:lnTo>
                <a:close/>
              </a:path>
              <a:path w="791210" h="843280">
                <a:moveTo>
                  <a:pt x="647941" y="346656"/>
                </a:moveTo>
                <a:lnTo>
                  <a:pt x="501243" y="346656"/>
                </a:lnTo>
                <a:lnTo>
                  <a:pt x="451154" y="497100"/>
                </a:lnTo>
                <a:lnTo>
                  <a:pt x="597852" y="497100"/>
                </a:lnTo>
                <a:lnTo>
                  <a:pt x="647941" y="346656"/>
                </a:lnTo>
                <a:close/>
              </a:path>
              <a:path w="791210" h="843280">
                <a:moveTo>
                  <a:pt x="791057" y="202396"/>
                </a:moveTo>
                <a:lnTo>
                  <a:pt x="132867" y="202396"/>
                </a:lnTo>
                <a:lnTo>
                  <a:pt x="111973" y="234838"/>
                </a:lnTo>
                <a:lnTo>
                  <a:pt x="96615" y="269830"/>
                </a:lnTo>
                <a:lnTo>
                  <a:pt x="87143" y="307170"/>
                </a:lnTo>
                <a:lnTo>
                  <a:pt x="83908" y="346656"/>
                </a:lnTo>
                <a:lnTo>
                  <a:pt x="740968" y="346656"/>
                </a:lnTo>
                <a:lnTo>
                  <a:pt x="762332" y="311535"/>
                </a:lnTo>
                <a:lnTo>
                  <a:pt x="777719" y="275869"/>
                </a:lnTo>
                <a:lnTo>
                  <a:pt x="787253" y="239531"/>
                </a:lnTo>
                <a:lnTo>
                  <a:pt x="791057" y="202396"/>
                </a:lnTo>
                <a:close/>
              </a:path>
              <a:path w="791210" h="843280">
                <a:moveTo>
                  <a:pt x="382614" y="0"/>
                </a:moveTo>
                <a:lnTo>
                  <a:pt x="345706" y="1402"/>
                </a:lnTo>
                <a:lnTo>
                  <a:pt x="308356" y="5610"/>
                </a:lnTo>
                <a:lnTo>
                  <a:pt x="243128" y="202396"/>
                </a:lnTo>
                <a:lnTo>
                  <a:pt x="389839" y="202396"/>
                </a:lnTo>
                <a:lnTo>
                  <a:pt x="455053" y="5610"/>
                </a:lnTo>
                <a:lnTo>
                  <a:pt x="419068" y="1402"/>
                </a:lnTo>
                <a:lnTo>
                  <a:pt x="382614" y="0"/>
                </a:lnTo>
                <a:close/>
              </a:path>
              <a:path w="791210" h="843280">
                <a:moveTo>
                  <a:pt x="688541" y="0"/>
                </a:moveTo>
                <a:lnTo>
                  <a:pt x="651630" y="1402"/>
                </a:lnTo>
                <a:lnTo>
                  <a:pt x="614273" y="5610"/>
                </a:lnTo>
                <a:lnTo>
                  <a:pt x="549059" y="202396"/>
                </a:lnTo>
                <a:lnTo>
                  <a:pt x="695756" y="202396"/>
                </a:lnTo>
                <a:lnTo>
                  <a:pt x="760971" y="5610"/>
                </a:lnTo>
                <a:lnTo>
                  <a:pt x="724992" y="1402"/>
                </a:lnTo>
                <a:lnTo>
                  <a:pt x="688541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3899" y="588096"/>
            <a:ext cx="7273925" cy="9436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390"/>
              </a:spcBef>
            </a:pP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Quelles</a:t>
            </a:r>
            <a:r>
              <a:rPr sz="3100" spc="-2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sont</a:t>
            </a:r>
            <a:r>
              <a:rPr sz="3100" spc="-1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les</a:t>
            </a:r>
            <a:r>
              <a:rPr sz="3100" spc="-1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qualités</a:t>
            </a:r>
            <a:r>
              <a:rPr sz="3100" spc="-1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d’un</a:t>
            </a:r>
            <a:r>
              <a:rPr sz="3100" spc="-1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10" dirty="0">
                <a:solidFill>
                  <a:srgbClr val="214D8C"/>
                </a:solidFill>
                <a:latin typeface="Branding Bold"/>
                <a:cs typeface="Branding Bold"/>
              </a:rPr>
              <a:t>mécanicien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d’engins</a:t>
            </a:r>
            <a:r>
              <a:rPr sz="3100" spc="-6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de</a:t>
            </a:r>
            <a:r>
              <a:rPr sz="3100" spc="-10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lang="fr-FR" sz="3100" spc="-100" dirty="0">
                <a:solidFill>
                  <a:srgbClr val="214D8C"/>
                </a:solidFill>
                <a:latin typeface="Branding Bold"/>
                <a:cs typeface="Branding Bold"/>
              </a:rPr>
              <a:t>T</a:t>
            </a:r>
            <a:r>
              <a:rPr sz="3100" dirty="0" err="1">
                <a:solidFill>
                  <a:srgbClr val="214D8C"/>
                </a:solidFill>
                <a:latin typeface="Branding Bold"/>
                <a:cs typeface="Branding Bold"/>
              </a:rPr>
              <a:t>ravaux</a:t>
            </a:r>
            <a:r>
              <a:rPr sz="3100" spc="-10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lang="fr-FR" sz="3100" spc="-100" dirty="0">
                <a:solidFill>
                  <a:srgbClr val="214D8C"/>
                </a:solidFill>
                <a:latin typeface="Branding Bold"/>
                <a:cs typeface="Branding Bold"/>
              </a:rPr>
              <a:t>P</a:t>
            </a:r>
            <a:r>
              <a:rPr sz="3100" dirty="0" err="1">
                <a:solidFill>
                  <a:srgbClr val="214D8C"/>
                </a:solidFill>
                <a:latin typeface="Branding Bold"/>
                <a:cs typeface="Branding Bold"/>
              </a:rPr>
              <a:t>ublics</a:t>
            </a:r>
            <a:r>
              <a:rPr sz="3100" spc="-5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50" dirty="0">
                <a:solidFill>
                  <a:srgbClr val="214D8C"/>
                </a:solidFill>
                <a:latin typeface="Branding Bold"/>
                <a:cs typeface="Branding Bold"/>
              </a:rPr>
              <a:t>?</a:t>
            </a:r>
            <a:endParaRPr sz="3100" dirty="0">
              <a:latin typeface="Branding Bold"/>
              <a:cs typeface="Branding Bold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4" y="1934997"/>
            <a:ext cx="5687999" cy="39000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76606" y="3462291"/>
            <a:ext cx="4861889" cy="199541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97816" indent="-285750">
              <a:lnSpc>
                <a:spcPct val="100000"/>
              </a:lnSpc>
              <a:spcBef>
                <a:spcPts val="285"/>
              </a:spcBef>
              <a:buFont typeface="Arial" panose="020B0604020202020204" pitchFamily="34" charset="0"/>
              <a:buChar char="•"/>
              <a:tabLst>
                <a:tab pos="142240" algn="l"/>
              </a:tabLst>
            </a:pPr>
            <a:r>
              <a:rPr lang="fr-FR" sz="1700" spc="-10" dirty="0">
                <a:solidFill>
                  <a:srgbClr val="214D8C"/>
                </a:solidFill>
                <a:latin typeface="Roboto-Medium"/>
                <a:cs typeface="Roboto-Medium"/>
              </a:rPr>
              <a:t>Le mécanicien d’engins est calme, organisé, ordonné, imaginatif et habile. </a:t>
            </a:r>
          </a:p>
          <a:p>
            <a:pPr marL="297816" indent="-285750">
              <a:lnSpc>
                <a:spcPct val="100000"/>
              </a:lnSpc>
              <a:spcBef>
                <a:spcPts val="285"/>
              </a:spcBef>
              <a:buFont typeface="Arial" panose="020B0604020202020204" pitchFamily="34" charset="0"/>
              <a:buChar char="•"/>
              <a:tabLst>
                <a:tab pos="142240" algn="l"/>
              </a:tabLst>
            </a:pPr>
            <a:endParaRPr lang="fr-FR" sz="1700" spc="-10" dirty="0">
              <a:solidFill>
                <a:srgbClr val="214D8C"/>
              </a:solidFill>
              <a:latin typeface="Roboto-Medium"/>
              <a:cs typeface="Roboto-Medium"/>
            </a:endParaRPr>
          </a:p>
          <a:p>
            <a:pPr marL="297816" indent="-285750">
              <a:lnSpc>
                <a:spcPct val="100000"/>
              </a:lnSpc>
              <a:spcBef>
                <a:spcPts val="285"/>
              </a:spcBef>
              <a:buFont typeface="Arial" panose="020B0604020202020204" pitchFamily="34" charset="0"/>
              <a:buChar char="•"/>
              <a:tabLst>
                <a:tab pos="142240" algn="l"/>
              </a:tabLst>
            </a:pPr>
            <a:r>
              <a:rPr lang="fr-FR" sz="1700" spc="-10" dirty="0">
                <a:solidFill>
                  <a:srgbClr val="214D8C"/>
                </a:solidFill>
                <a:latin typeface="Roboto-Medium"/>
                <a:cs typeface="Roboto-Medium"/>
              </a:rPr>
              <a:t>C’est une personne dotée de sang-froid, qui a toujours le souci du détail et de la sécurité des autres. </a:t>
            </a:r>
          </a:p>
          <a:p>
            <a:pPr marL="12066">
              <a:lnSpc>
                <a:spcPct val="100000"/>
              </a:lnSpc>
              <a:spcBef>
                <a:spcPts val="285"/>
              </a:spcBef>
              <a:tabLst>
                <a:tab pos="142240" algn="l"/>
              </a:tabLst>
            </a:pPr>
            <a:endParaRPr sz="1700" dirty="0">
              <a:latin typeface="Roboto-Medium"/>
              <a:cs typeface="Roboto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10654512" y="479675"/>
            <a:ext cx="10153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14D8C"/>
                </a:solidFill>
                <a:latin typeface="Roboto"/>
                <a:cs typeface="Roboto"/>
              </a:rPr>
              <a:t>LE</a:t>
            </a:r>
            <a:r>
              <a:rPr sz="1500" b="1" spc="100" dirty="0">
                <a:solidFill>
                  <a:srgbClr val="214D8C"/>
                </a:solidFill>
                <a:latin typeface="Roboto"/>
                <a:cs typeface="Roboto"/>
              </a:rPr>
              <a:t> </a:t>
            </a:r>
            <a:r>
              <a:rPr sz="1500" b="1" spc="40" dirty="0">
                <a:solidFill>
                  <a:srgbClr val="214D8C"/>
                </a:solidFill>
                <a:latin typeface="Roboto"/>
                <a:cs typeface="Roboto"/>
              </a:rPr>
              <a:t>MÉTIER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51748" y="2056858"/>
            <a:ext cx="29146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Roboto-Black"/>
                <a:cs typeface="Roboto-Black"/>
              </a:rPr>
              <a:t>Organisé</a:t>
            </a:r>
            <a:r>
              <a:rPr sz="2800" b="1" spc="-35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2800" b="1" dirty="0">
                <a:solidFill>
                  <a:srgbClr val="FFFFFF"/>
                </a:solidFill>
                <a:latin typeface="Roboto-Black"/>
                <a:cs typeface="Roboto-Black"/>
              </a:rPr>
              <a:t>&amp;</a:t>
            </a:r>
            <a:r>
              <a:rPr sz="2800" b="1" spc="-3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lang="fr-FR" sz="2800" b="1" spc="-10" dirty="0">
                <a:solidFill>
                  <a:srgbClr val="FFFFFF"/>
                </a:solidFill>
                <a:latin typeface="Roboto-Black"/>
                <a:cs typeface="Roboto-Black"/>
              </a:rPr>
              <a:t>Calme</a:t>
            </a:r>
            <a:endParaRPr sz="2800" dirty="0">
              <a:latin typeface="Roboto-Black"/>
              <a:cs typeface="Roboto-Black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5377C022-5F1B-34AB-B91A-F0833606720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29084" y="6375363"/>
            <a:ext cx="4500115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lang="fr-FR" dirty="0"/>
              <a:t>–</a:t>
            </a:r>
            <a:r>
              <a:rPr spc="210" dirty="0"/>
              <a:t> </a:t>
            </a:r>
            <a:r>
              <a:rPr lang="fr-FR" dirty="0"/>
              <a:t>SEPTEMBRE </a:t>
            </a:r>
            <a:r>
              <a:rPr spc="-20" dirty="0"/>
              <a:t>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0004" y="1799996"/>
            <a:ext cx="5268595" cy="4089400"/>
            <a:chOff x="540004" y="1799996"/>
            <a:chExt cx="5268595" cy="4089400"/>
          </a:xfrm>
        </p:grpSpPr>
        <p:sp>
          <p:nvSpPr>
            <p:cNvPr id="3" name="object 3"/>
            <p:cNvSpPr/>
            <p:nvPr/>
          </p:nvSpPr>
          <p:spPr>
            <a:xfrm>
              <a:off x="551694" y="4392000"/>
              <a:ext cx="5257165" cy="1497330"/>
            </a:xfrm>
            <a:custGeom>
              <a:avLst/>
              <a:gdLst/>
              <a:ahLst/>
              <a:cxnLst/>
              <a:rect l="l" t="t" r="r" b="b"/>
              <a:pathLst>
                <a:path w="5257165" h="1497329">
                  <a:moveTo>
                    <a:pt x="5112905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1352994"/>
                  </a:lnTo>
                  <a:lnTo>
                    <a:pt x="7341" y="1398514"/>
                  </a:lnTo>
                  <a:lnTo>
                    <a:pt x="27785" y="1438045"/>
                  </a:lnTo>
                  <a:lnTo>
                    <a:pt x="58959" y="1469217"/>
                  </a:lnTo>
                  <a:lnTo>
                    <a:pt x="98490" y="1489659"/>
                  </a:lnTo>
                  <a:lnTo>
                    <a:pt x="144005" y="1496999"/>
                  </a:lnTo>
                  <a:lnTo>
                    <a:pt x="5112905" y="1496999"/>
                  </a:lnTo>
                  <a:lnTo>
                    <a:pt x="5158420" y="1489659"/>
                  </a:lnTo>
                  <a:lnTo>
                    <a:pt x="5197951" y="1469217"/>
                  </a:lnTo>
                  <a:lnTo>
                    <a:pt x="5229125" y="1438045"/>
                  </a:lnTo>
                  <a:lnTo>
                    <a:pt x="5249569" y="1398514"/>
                  </a:lnTo>
                  <a:lnTo>
                    <a:pt x="5256911" y="1352994"/>
                  </a:lnTo>
                  <a:lnTo>
                    <a:pt x="5256911" y="144005"/>
                  </a:lnTo>
                  <a:lnTo>
                    <a:pt x="5249569" y="98485"/>
                  </a:lnTo>
                  <a:lnTo>
                    <a:pt x="5229125" y="58954"/>
                  </a:lnTo>
                  <a:lnTo>
                    <a:pt x="5197951" y="27782"/>
                  </a:lnTo>
                  <a:lnTo>
                    <a:pt x="5158420" y="7340"/>
                  </a:lnTo>
                  <a:lnTo>
                    <a:pt x="5112905" y="0"/>
                  </a:lnTo>
                  <a:close/>
                </a:path>
              </a:pathLst>
            </a:custGeom>
            <a:solidFill>
              <a:srgbClr val="00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004" y="1799996"/>
              <a:ext cx="5268595" cy="282900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395994" y="1799996"/>
            <a:ext cx="5268595" cy="4089400"/>
            <a:chOff x="6395994" y="1799996"/>
            <a:chExt cx="5268595" cy="4089400"/>
          </a:xfrm>
        </p:grpSpPr>
        <p:sp>
          <p:nvSpPr>
            <p:cNvPr id="6" name="object 6"/>
            <p:cNvSpPr/>
            <p:nvPr/>
          </p:nvSpPr>
          <p:spPr>
            <a:xfrm>
              <a:off x="6395994" y="4392000"/>
              <a:ext cx="5257165" cy="1497330"/>
            </a:xfrm>
            <a:custGeom>
              <a:avLst/>
              <a:gdLst/>
              <a:ahLst/>
              <a:cxnLst/>
              <a:rect l="l" t="t" r="r" b="b"/>
              <a:pathLst>
                <a:path w="5257165" h="1497329">
                  <a:moveTo>
                    <a:pt x="5112905" y="0"/>
                  </a:moveTo>
                  <a:lnTo>
                    <a:pt x="144005" y="0"/>
                  </a:lnTo>
                  <a:lnTo>
                    <a:pt x="98490" y="7340"/>
                  </a:lnTo>
                  <a:lnTo>
                    <a:pt x="58959" y="27782"/>
                  </a:lnTo>
                  <a:lnTo>
                    <a:pt x="27785" y="58954"/>
                  </a:lnTo>
                  <a:lnTo>
                    <a:pt x="7341" y="98485"/>
                  </a:lnTo>
                  <a:lnTo>
                    <a:pt x="0" y="144005"/>
                  </a:lnTo>
                  <a:lnTo>
                    <a:pt x="0" y="1352994"/>
                  </a:lnTo>
                  <a:lnTo>
                    <a:pt x="7341" y="1398514"/>
                  </a:lnTo>
                  <a:lnTo>
                    <a:pt x="27785" y="1438045"/>
                  </a:lnTo>
                  <a:lnTo>
                    <a:pt x="58959" y="1469217"/>
                  </a:lnTo>
                  <a:lnTo>
                    <a:pt x="98490" y="1489659"/>
                  </a:lnTo>
                  <a:lnTo>
                    <a:pt x="144005" y="1496999"/>
                  </a:lnTo>
                  <a:lnTo>
                    <a:pt x="5112905" y="1496999"/>
                  </a:lnTo>
                  <a:lnTo>
                    <a:pt x="5158420" y="1489659"/>
                  </a:lnTo>
                  <a:lnTo>
                    <a:pt x="5197951" y="1469217"/>
                  </a:lnTo>
                  <a:lnTo>
                    <a:pt x="5229125" y="1438045"/>
                  </a:lnTo>
                  <a:lnTo>
                    <a:pt x="5249569" y="1398514"/>
                  </a:lnTo>
                  <a:lnTo>
                    <a:pt x="5256911" y="1352994"/>
                  </a:lnTo>
                  <a:lnTo>
                    <a:pt x="5256911" y="144005"/>
                  </a:lnTo>
                  <a:lnTo>
                    <a:pt x="5249569" y="98485"/>
                  </a:lnTo>
                  <a:lnTo>
                    <a:pt x="5229125" y="58954"/>
                  </a:lnTo>
                  <a:lnTo>
                    <a:pt x="5197951" y="27782"/>
                  </a:lnTo>
                  <a:lnTo>
                    <a:pt x="5158420" y="7340"/>
                  </a:lnTo>
                  <a:lnTo>
                    <a:pt x="5112905" y="0"/>
                  </a:lnTo>
                  <a:close/>
                </a:path>
              </a:pathLst>
            </a:custGeom>
            <a:solidFill>
              <a:srgbClr val="00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5999" y="1799996"/>
              <a:ext cx="5268595" cy="2829001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522003" y="596999"/>
            <a:ext cx="791210" cy="843280"/>
          </a:xfrm>
          <a:custGeom>
            <a:avLst/>
            <a:gdLst/>
            <a:ahLst/>
            <a:cxnLst/>
            <a:rect l="l" t="t" r="r" b="b"/>
            <a:pathLst>
              <a:path w="791210" h="843280">
                <a:moveTo>
                  <a:pt x="244436" y="641359"/>
                </a:moveTo>
                <a:lnTo>
                  <a:pt x="97739" y="641359"/>
                </a:lnTo>
                <a:lnTo>
                  <a:pt x="33820" y="835707"/>
                </a:lnTo>
                <a:lnTo>
                  <a:pt x="67677" y="841379"/>
                </a:lnTo>
                <a:lnTo>
                  <a:pt x="103393" y="843270"/>
                </a:lnTo>
                <a:lnTo>
                  <a:pt x="141001" y="841379"/>
                </a:lnTo>
                <a:lnTo>
                  <a:pt x="180530" y="835707"/>
                </a:lnTo>
                <a:lnTo>
                  <a:pt x="244436" y="641359"/>
                </a:lnTo>
                <a:close/>
              </a:path>
              <a:path w="791210" h="843280">
                <a:moveTo>
                  <a:pt x="550354" y="641359"/>
                </a:moveTo>
                <a:lnTo>
                  <a:pt x="403656" y="641359"/>
                </a:lnTo>
                <a:lnTo>
                  <a:pt x="339750" y="835707"/>
                </a:lnTo>
                <a:lnTo>
                  <a:pt x="373053" y="841379"/>
                </a:lnTo>
                <a:lnTo>
                  <a:pt x="408827" y="843270"/>
                </a:lnTo>
                <a:lnTo>
                  <a:pt x="446736" y="841379"/>
                </a:lnTo>
                <a:lnTo>
                  <a:pt x="486448" y="835707"/>
                </a:lnTo>
                <a:lnTo>
                  <a:pt x="550354" y="641359"/>
                </a:lnTo>
                <a:close/>
              </a:path>
              <a:path w="791210" h="843280">
                <a:moveTo>
                  <a:pt x="708279" y="497100"/>
                </a:moveTo>
                <a:lnTo>
                  <a:pt x="50088" y="497100"/>
                </a:lnTo>
                <a:lnTo>
                  <a:pt x="28725" y="528650"/>
                </a:lnTo>
                <a:lnTo>
                  <a:pt x="13338" y="563129"/>
                </a:lnTo>
                <a:lnTo>
                  <a:pt x="3804" y="600657"/>
                </a:lnTo>
                <a:lnTo>
                  <a:pt x="0" y="641359"/>
                </a:lnTo>
                <a:lnTo>
                  <a:pt x="658190" y="641359"/>
                </a:lnTo>
                <a:lnTo>
                  <a:pt x="679009" y="606965"/>
                </a:lnTo>
                <a:lnTo>
                  <a:pt x="694459" y="571539"/>
                </a:lnTo>
                <a:lnTo>
                  <a:pt x="704297" y="534958"/>
                </a:lnTo>
                <a:lnTo>
                  <a:pt x="708279" y="497100"/>
                </a:lnTo>
                <a:close/>
              </a:path>
              <a:path w="791210" h="843280">
                <a:moveTo>
                  <a:pt x="342023" y="346656"/>
                </a:moveTo>
                <a:lnTo>
                  <a:pt x="195491" y="346656"/>
                </a:lnTo>
                <a:lnTo>
                  <a:pt x="145402" y="497100"/>
                </a:lnTo>
                <a:lnTo>
                  <a:pt x="291934" y="497100"/>
                </a:lnTo>
                <a:lnTo>
                  <a:pt x="342023" y="346656"/>
                </a:lnTo>
                <a:close/>
              </a:path>
              <a:path w="791210" h="843280">
                <a:moveTo>
                  <a:pt x="647941" y="346656"/>
                </a:moveTo>
                <a:lnTo>
                  <a:pt x="501243" y="346656"/>
                </a:lnTo>
                <a:lnTo>
                  <a:pt x="451154" y="497100"/>
                </a:lnTo>
                <a:lnTo>
                  <a:pt x="597852" y="497100"/>
                </a:lnTo>
                <a:lnTo>
                  <a:pt x="647941" y="346656"/>
                </a:lnTo>
                <a:close/>
              </a:path>
              <a:path w="791210" h="843280">
                <a:moveTo>
                  <a:pt x="791057" y="202396"/>
                </a:moveTo>
                <a:lnTo>
                  <a:pt x="132867" y="202396"/>
                </a:lnTo>
                <a:lnTo>
                  <a:pt x="111973" y="234838"/>
                </a:lnTo>
                <a:lnTo>
                  <a:pt x="96615" y="269830"/>
                </a:lnTo>
                <a:lnTo>
                  <a:pt x="87143" y="307170"/>
                </a:lnTo>
                <a:lnTo>
                  <a:pt x="83908" y="346656"/>
                </a:lnTo>
                <a:lnTo>
                  <a:pt x="740968" y="346656"/>
                </a:lnTo>
                <a:lnTo>
                  <a:pt x="762332" y="311535"/>
                </a:lnTo>
                <a:lnTo>
                  <a:pt x="777719" y="275869"/>
                </a:lnTo>
                <a:lnTo>
                  <a:pt x="787253" y="239531"/>
                </a:lnTo>
                <a:lnTo>
                  <a:pt x="791057" y="202396"/>
                </a:lnTo>
                <a:close/>
              </a:path>
              <a:path w="791210" h="843280">
                <a:moveTo>
                  <a:pt x="382614" y="0"/>
                </a:moveTo>
                <a:lnTo>
                  <a:pt x="345706" y="1402"/>
                </a:lnTo>
                <a:lnTo>
                  <a:pt x="308356" y="5610"/>
                </a:lnTo>
                <a:lnTo>
                  <a:pt x="243128" y="202396"/>
                </a:lnTo>
                <a:lnTo>
                  <a:pt x="389839" y="202396"/>
                </a:lnTo>
                <a:lnTo>
                  <a:pt x="455053" y="5610"/>
                </a:lnTo>
                <a:lnTo>
                  <a:pt x="419068" y="1402"/>
                </a:lnTo>
                <a:lnTo>
                  <a:pt x="382614" y="0"/>
                </a:lnTo>
                <a:close/>
              </a:path>
              <a:path w="791210" h="843280">
                <a:moveTo>
                  <a:pt x="688541" y="0"/>
                </a:moveTo>
                <a:lnTo>
                  <a:pt x="651630" y="1402"/>
                </a:lnTo>
                <a:lnTo>
                  <a:pt x="614273" y="5610"/>
                </a:lnTo>
                <a:lnTo>
                  <a:pt x="549059" y="202396"/>
                </a:lnTo>
                <a:lnTo>
                  <a:pt x="695756" y="202396"/>
                </a:lnTo>
                <a:lnTo>
                  <a:pt x="760971" y="5610"/>
                </a:lnTo>
                <a:lnTo>
                  <a:pt x="724992" y="1402"/>
                </a:lnTo>
                <a:lnTo>
                  <a:pt x="688541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93899" y="588096"/>
            <a:ext cx="5118735" cy="9436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390"/>
              </a:spcBef>
              <a:tabLst>
                <a:tab pos="4934585" algn="l"/>
              </a:tabLst>
            </a:pP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Où</a:t>
            </a:r>
            <a:r>
              <a:rPr sz="3100" spc="-7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travaille</a:t>
            </a:r>
            <a:r>
              <a:rPr sz="3100" spc="-3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le</a:t>
            </a:r>
            <a:r>
              <a:rPr sz="3100" spc="-3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10" dirty="0">
                <a:solidFill>
                  <a:srgbClr val="214D8C"/>
                </a:solidFill>
                <a:latin typeface="Branding Bold"/>
                <a:cs typeface="Branding Bold"/>
              </a:rPr>
              <a:t>mécanicien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d’engins</a:t>
            </a:r>
            <a:r>
              <a:rPr sz="3100" spc="-8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de</a:t>
            </a:r>
            <a:r>
              <a:rPr sz="3100" spc="-114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lang="fr-FR" sz="3100" spc="-114" dirty="0">
                <a:solidFill>
                  <a:srgbClr val="214D8C"/>
                </a:solidFill>
                <a:latin typeface="Branding Bold"/>
                <a:cs typeface="Branding Bold"/>
              </a:rPr>
              <a:t>T</a:t>
            </a:r>
            <a:r>
              <a:rPr sz="3100" dirty="0" err="1">
                <a:solidFill>
                  <a:srgbClr val="214D8C"/>
                </a:solidFill>
                <a:latin typeface="Branding Bold"/>
                <a:cs typeface="Branding Bold"/>
              </a:rPr>
              <a:t>ravaux</a:t>
            </a:r>
            <a:r>
              <a:rPr sz="3100" spc="-114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lang="fr-FR" sz="3100" spc="-10" dirty="0">
                <a:solidFill>
                  <a:srgbClr val="214D8C"/>
                </a:solidFill>
                <a:latin typeface="Branding Bold"/>
                <a:cs typeface="Branding Bold"/>
              </a:rPr>
              <a:t>P</a:t>
            </a:r>
            <a:r>
              <a:rPr sz="3100" spc="-10" dirty="0" err="1">
                <a:solidFill>
                  <a:srgbClr val="214D8C"/>
                </a:solidFill>
                <a:latin typeface="Branding Bold"/>
                <a:cs typeface="Branding Bold"/>
              </a:rPr>
              <a:t>ublics</a:t>
            </a:r>
            <a:r>
              <a:rPr lang="fr-FR" sz="3100" spc="-1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50" dirty="0">
                <a:solidFill>
                  <a:srgbClr val="214D8C"/>
                </a:solidFill>
                <a:latin typeface="Branding Bold"/>
                <a:cs typeface="Branding Bold"/>
              </a:rPr>
              <a:t>?</a:t>
            </a:r>
            <a:endParaRPr sz="3100" dirty="0">
              <a:latin typeface="Branding Bold"/>
              <a:cs typeface="Branding Bold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1447801" y="4764184"/>
            <a:ext cx="3371342" cy="88485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lang="fr-FR" sz="1700" b="1" spc="-10" dirty="0">
                <a:solidFill>
                  <a:srgbClr val="FFFFFF"/>
                </a:solidFill>
                <a:latin typeface="Roboto-Black"/>
                <a:cs typeface="Roboto-Black"/>
              </a:rPr>
              <a:t>EN </a:t>
            </a:r>
            <a:r>
              <a:rPr sz="1700" b="1" spc="-10" dirty="0">
                <a:solidFill>
                  <a:srgbClr val="FFFFFF"/>
                </a:solidFill>
                <a:latin typeface="Roboto-Black"/>
                <a:cs typeface="Roboto-Black"/>
              </a:rPr>
              <a:t>ATELIER</a:t>
            </a:r>
            <a:endParaRPr lang="fr-FR" sz="1700" b="1" spc="-10" dirty="0">
              <a:solidFill>
                <a:srgbClr val="FFFFFF"/>
              </a:solidFill>
              <a:latin typeface="Roboto-Black"/>
              <a:cs typeface="Roboto-Black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lang="fr-FR" sz="1700" b="1" spc="-10" dirty="0">
                <a:solidFill>
                  <a:srgbClr val="FFFFFF"/>
                </a:solidFill>
                <a:latin typeface="Roboto-Black"/>
              </a:rPr>
              <a:t>Il effectue des entretiens courants ou des réparations</a:t>
            </a:r>
            <a:endParaRPr sz="1700" b="1" spc="-10" dirty="0">
              <a:solidFill>
                <a:srgbClr val="FFFFFF"/>
              </a:solidFill>
              <a:latin typeface="Roboto-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71563" y="4764184"/>
            <a:ext cx="2661920" cy="88485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lang="fr-FR" sz="1700" b="1" dirty="0">
                <a:solidFill>
                  <a:srgbClr val="FFFFFF"/>
                </a:solidFill>
                <a:latin typeface="Roboto-Black"/>
                <a:cs typeface="Roboto-Black"/>
              </a:rPr>
              <a:t>SUR </a:t>
            </a:r>
            <a:r>
              <a:rPr sz="1700" b="1" dirty="0">
                <a:solidFill>
                  <a:srgbClr val="FFFFFF"/>
                </a:solidFill>
                <a:latin typeface="Roboto-Black"/>
                <a:cs typeface="Roboto-Black"/>
              </a:rPr>
              <a:t>LE</a:t>
            </a:r>
            <a:r>
              <a:rPr sz="1700" b="1" spc="-10" dirty="0">
                <a:solidFill>
                  <a:srgbClr val="FFFFFF"/>
                </a:solidFill>
                <a:latin typeface="Roboto-Black"/>
                <a:cs typeface="Roboto-Black"/>
              </a:rPr>
              <a:t> CHANTIER</a:t>
            </a:r>
            <a:endParaRPr lang="fr-FR" sz="1700" b="1" spc="-10" dirty="0">
              <a:solidFill>
                <a:srgbClr val="FFFFFF"/>
              </a:solidFill>
              <a:latin typeface="Roboto-Black"/>
              <a:cs typeface="Roboto-Black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lang="fr-FR" sz="1700" b="1" dirty="0">
                <a:solidFill>
                  <a:srgbClr val="FFFFFF"/>
                </a:solidFill>
                <a:latin typeface="Roboto-Black"/>
              </a:rPr>
              <a:t>Il intervient pour des dépannages urgents</a:t>
            </a:r>
            <a:endParaRPr sz="1700" b="1" dirty="0">
              <a:solidFill>
                <a:srgbClr val="FFFFFF"/>
              </a:solidFill>
              <a:latin typeface="Roboto-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15468" y="479675"/>
            <a:ext cx="29546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14D8C"/>
                </a:solidFill>
                <a:latin typeface="Roboto"/>
                <a:cs typeface="Roboto"/>
              </a:rPr>
              <a:t>L’ENVIRONNEMENT</a:t>
            </a:r>
            <a:r>
              <a:rPr sz="1500" b="1" spc="240" dirty="0">
                <a:solidFill>
                  <a:srgbClr val="214D8C"/>
                </a:solidFill>
                <a:latin typeface="Roboto"/>
                <a:cs typeface="Roboto"/>
              </a:rPr>
              <a:t> </a:t>
            </a:r>
            <a:r>
              <a:rPr sz="1500" b="1" dirty="0">
                <a:solidFill>
                  <a:srgbClr val="214D8C"/>
                </a:solidFill>
                <a:latin typeface="Roboto"/>
                <a:cs typeface="Roboto"/>
              </a:rPr>
              <a:t>DE</a:t>
            </a:r>
            <a:r>
              <a:rPr sz="1500" b="1" spc="240" dirty="0">
                <a:solidFill>
                  <a:srgbClr val="214D8C"/>
                </a:solidFill>
                <a:latin typeface="Roboto"/>
                <a:cs typeface="Roboto"/>
              </a:rPr>
              <a:t> </a:t>
            </a:r>
            <a:r>
              <a:rPr sz="1500" b="1" spc="-10" dirty="0">
                <a:solidFill>
                  <a:srgbClr val="214D8C"/>
                </a:solidFill>
                <a:latin typeface="Roboto"/>
                <a:cs typeface="Roboto"/>
              </a:rPr>
              <a:t>TRAVAIL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3A47245B-FD41-1936-F121-744202B5FA1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29084" y="6375363"/>
            <a:ext cx="4500115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lang="fr-FR" dirty="0"/>
              <a:t>–</a:t>
            </a:r>
            <a:r>
              <a:rPr spc="210" dirty="0"/>
              <a:t> </a:t>
            </a:r>
            <a:r>
              <a:rPr lang="fr-FR" dirty="0"/>
              <a:t>SEPTEMBRE </a:t>
            </a:r>
            <a:r>
              <a:rPr spc="-20" dirty="0"/>
              <a:t>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003" y="596999"/>
            <a:ext cx="791210" cy="843280"/>
          </a:xfrm>
          <a:custGeom>
            <a:avLst/>
            <a:gdLst/>
            <a:ahLst/>
            <a:cxnLst/>
            <a:rect l="l" t="t" r="r" b="b"/>
            <a:pathLst>
              <a:path w="791210" h="843280">
                <a:moveTo>
                  <a:pt x="244436" y="641359"/>
                </a:moveTo>
                <a:lnTo>
                  <a:pt x="97739" y="641359"/>
                </a:lnTo>
                <a:lnTo>
                  <a:pt x="33820" y="835707"/>
                </a:lnTo>
                <a:lnTo>
                  <a:pt x="67677" y="841379"/>
                </a:lnTo>
                <a:lnTo>
                  <a:pt x="103393" y="843270"/>
                </a:lnTo>
                <a:lnTo>
                  <a:pt x="141001" y="841379"/>
                </a:lnTo>
                <a:lnTo>
                  <a:pt x="180530" y="835707"/>
                </a:lnTo>
                <a:lnTo>
                  <a:pt x="244436" y="641359"/>
                </a:lnTo>
                <a:close/>
              </a:path>
              <a:path w="791210" h="843280">
                <a:moveTo>
                  <a:pt x="550354" y="641359"/>
                </a:moveTo>
                <a:lnTo>
                  <a:pt x="403656" y="641359"/>
                </a:lnTo>
                <a:lnTo>
                  <a:pt x="339750" y="835707"/>
                </a:lnTo>
                <a:lnTo>
                  <a:pt x="373053" y="841379"/>
                </a:lnTo>
                <a:lnTo>
                  <a:pt x="408827" y="843270"/>
                </a:lnTo>
                <a:lnTo>
                  <a:pt x="446736" y="841379"/>
                </a:lnTo>
                <a:lnTo>
                  <a:pt x="486448" y="835707"/>
                </a:lnTo>
                <a:lnTo>
                  <a:pt x="550354" y="641359"/>
                </a:lnTo>
                <a:close/>
              </a:path>
              <a:path w="791210" h="843280">
                <a:moveTo>
                  <a:pt x="708279" y="497100"/>
                </a:moveTo>
                <a:lnTo>
                  <a:pt x="50088" y="497100"/>
                </a:lnTo>
                <a:lnTo>
                  <a:pt x="28725" y="528650"/>
                </a:lnTo>
                <a:lnTo>
                  <a:pt x="13338" y="563129"/>
                </a:lnTo>
                <a:lnTo>
                  <a:pt x="3804" y="600657"/>
                </a:lnTo>
                <a:lnTo>
                  <a:pt x="0" y="641359"/>
                </a:lnTo>
                <a:lnTo>
                  <a:pt x="658190" y="641359"/>
                </a:lnTo>
                <a:lnTo>
                  <a:pt x="679009" y="606965"/>
                </a:lnTo>
                <a:lnTo>
                  <a:pt x="694459" y="571539"/>
                </a:lnTo>
                <a:lnTo>
                  <a:pt x="704297" y="534958"/>
                </a:lnTo>
                <a:lnTo>
                  <a:pt x="708279" y="497100"/>
                </a:lnTo>
                <a:close/>
              </a:path>
              <a:path w="791210" h="843280">
                <a:moveTo>
                  <a:pt x="342023" y="346656"/>
                </a:moveTo>
                <a:lnTo>
                  <a:pt x="195491" y="346656"/>
                </a:lnTo>
                <a:lnTo>
                  <a:pt x="145402" y="497100"/>
                </a:lnTo>
                <a:lnTo>
                  <a:pt x="291934" y="497100"/>
                </a:lnTo>
                <a:lnTo>
                  <a:pt x="342023" y="346656"/>
                </a:lnTo>
                <a:close/>
              </a:path>
              <a:path w="791210" h="843280">
                <a:moveTo>
                  <a:pt x="647941" y="346656"/>
                </a:moveTo>
                <a:lnTo>
                  <a:pt x="501243" y="346656"/>
                </a:lnTo>
                <a:lnTo>
                  <a:pt x="451154" y="497100"/>
                </a:lnTo>
                <a:lnTo>
                  <a:pt x="597852" y="497100"/>
                </a:lnTo>
                <a:lnTo>
                  <a:pt x="647941" y="346656"/>
                </a:lnTo>
                <a:close/>
              </a:path>
              <a:path w="791210" h="843280">
                <a:moveTo>
                  <a:pt x="791057" y="202396"/>
                </a:moveTo>
                <a:lnTo>
                  <a:pt x="132867" y="202396"/>
                </a:lnTo>
                <a:lnTo>
                  <a:pt x="111973" y="234838"/>
                </a:lnTo>
                <a:lnTo>
                  <a:pt x="96615" y="269830"/>
                </a:lnTo>
                <a:lnTo>
                  <a:pt x="87143" y="307170"/>
                </a:lnTo>
                <a:lnTo>
                  <a:pt x="83908" y="346656"/>
                </a:lnTo>
                <a:lnTo>
                  <a:pt x="740968" y="346656"/>
                </a:lnTo>
                <a:lnTo>
                  <a:pt x="762332" y="311535"/>
                </a:lnTo>
                <a:lnTo>
                  <a:pt x="777719" y="275869"/>
                </a:lnTo>
                <a:lnTo>
                  <a:pt x="787253" y="239531"/>
                </a:lnTo>
                <a:lnTo>
                  <a:pt x="791057" y="202396"/>
                </a:lnTo>
                <a:close/>
              </a:path>
              <a:path w="791210" h="843280">
                <a:moveTo>
                  <a:pt x="382614" y="0"/>
                </a:moveTo>
                <a:lnTo>
                  <a:pt x="345706" y="1402"/>
                </a:lnTo>
                <a:lnTo>
                  <a:pt x="308356" y="5610"/>
                </a:lnTo>
                <a:lnTo>
                  <a:pt x="243128" y="202396"/>
                </a:lnTo>
                <a:lnTo>
                  <a:pt x="389839" y="202396"/>
                </a:lnTo>
                <a:lnTo>
                  <a:pt x="455053" y="5610"/>
                </a:lnTo>
                <a:lnTo>
                  <a:pt x="419068" y="1402"/>
                </a:lnTo>
                <a:lnTo>
                  <a:pt x="382614" y="0"/>
                </a:lnTo>
                <a:close/>
              </a:path>
              <a:path w="791210" h="843280">
                <a:moveTo>
                  <a:pt x="688541" y="0"/>
                </a:moveTo>
                <a:lnTo>
                  <a:pt x="651630" y="1402"/>
                </a:lnTo>
                <a:lnTo>
                  <a:pt x="614273" y="5610"/>
                </a:lnTo>
                <a:lnTo>
                  <a:pt x="549059" y="202396"/>
                </a:lnTo>
                <a:lnTo>
                  <a:pt x="695756" y="202396"/>
                </a:lnTo>
                <a:lnTo>
                  <a:pt x="760971" y="5610"/>
                </a:lnTo>
                <a:lnTo>
                  <a:pt x="724992" y="1402"/>
                </a:lnTo>
                <a:lnTo>
                  <a:pt x="688541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3899" y="588096"/>
            <a:ext cx="5954395" cy="9436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390"/>
              </a:spcBef>
            </a:pPr>
            <a:r>
              <a:rPr sz="3100" b="1" dirty="0">
                <a:solidFill>
                  <a:srgbClr val="214D8C"/>
                </a:solidFill>
                <a:latin typeface="Branding Bold"/>
                <a:cs typeface="Branding Bold"/>
              </a:rPr>
              <a:t>Quels</a:t>
            </a:r>
            <a:r>
              <a:rPr sz="3100" b="1" spc="-1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b="1" dirty="0">
                <a:solidFill>
                  <a:srgbClr val="214D8C"/>
                </a:solidFill>
                <a:latin typeface="Branding Bold"/>
                <a:cs typeface="Branding Bold"/>
              </a:rPr>
              <a:t>sont</a:t>
            </a:r>
            <a:r>
              <a:rPr sz="3100" b="1" spc="-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b="1" dirty="0">
                <a:solidFill>
                  <a:srgbClr val="214D8C"/>
                </a:solidFill>
                <a:latin typeface="Branding Bold"/>
                <a:cs typeface="Branding Bold"/>
              </a:rPr>
              <a:t>les</a:t>
            </a:r>
            <a:r>
              <a:rPr sz="3100" b="1" spc="-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b="1" dirty="0">
                <a:solidFill>
                  <a:srgbClr val="214D8C"/>
                </a:solidFill>
                <a:latin typeface="Branding Bold"/>
                <a:cs typeface="Branding Bold"/>
              </a:rPr>
              <a:t>engins</a:t>
            </a:r>
            <a:r>
              <a:rPr sz="3100" b="1" spc="-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b="1" dirty="0">
                <a:solidFill>
                  <a:srgbClr val="214D8C"/>
                </a:solidFill>
                <a:latin typeface="Branding Bold"/>
                <a:cs typeface="Branding Bold"/>
              </a:rPr>
              <a:t>sur</a:t>
            </a:r>
            <a:r>
              <a:rPr sz="3100" b="1" spc="-7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b="1" spc="-10" dirty="0">
                <a:solidFill>
                  <a:srgbClr val="214D8C"/>
                </a:solidFill>
                <a:latin typeface="Branding Bold"/>
                <a:cs typeface="Branding Bold"/>
              </a:rPr>
              <a:t>lesquels </a:t>
            </a:r>
            <a:r>
              <a:rPr sz="3100" b="1" dirty="0">
                <a:solidFill>
                  <a:srgbClr val="214D8C"/>
                </a:solidFill>
                <a:latin typeface="Branding Bold"/>
                <a:cs typeface="Branding Bold"/>
              </a:rPr>
              <a:t>le</a:t>
            </a:r>
            <a:r>
              <a:rPr sz="3100" b="1" spc="-3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b="1" dirty="0">
                <a:solidFill>
                  <a:srgbClr val="214D8C"/>
                </a:solidFill>
                <a:latin typeface="Branding Bold"/>
                <a:cs typeface="Branding Bold"/>
              </a:rPr>
              <a:t>mécanicien</a:t>
            </a:r>
            <a:r>
              <a:rPr sz="3100" b="1" spc="-2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b="1" dirty="0">
                <a:solidFill>
                  <a:srgbClr val="214D8C"/>
                </a:solidFill>
                <a:latin typeface="Branding Bold"/>
                <a:cs typeface="Branding Bold"/>
              </a:rPr>
              <a:t>intervient</a:t>
            </a:r>
            <a:r>
              <a:rPr sz="3100" b="1" spc="-1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b="1" spc="-50" dirty="0">
                <a:solidFill>
                  <a:srgbClr val="214D8C"/>
                </a:solidFill>
                <a:latin typeface="Branding Bold"/>
                <a:cs typeface="Branding Bold"/>
              </a:rPr>
              <a:t>?</a:t>
            </a:r>
            <a:endParaRPr sz="3100">
              <a:latin typeface="Branding Bold"/>
              <a:cs typeface="Branding Bol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88523" y="1799996"/>
            <a:ext cx="3003550" cy="1912620"/>
            <a:chOff x="1088523" y="1799996"/>
            <a:chExt cx="3003550" cy="1912620"/>
          </a:xfrm>
        </p:grpSpPr>
        <p:sp>
          <p:nvSpPr>
            <p:cNvPr id="5" name="object 5"/>
            <p:cNvSpPr/>
            <p:nvPr/>
          </p:nvSpPr>
          <p:spPr>
            <a:xfrm>
              <a:off x="1088523" y="2954249"/>
              <a:ext cx="3003550" cy="758190"/>
            </a:xfrm>
            <a:custGeom>
              <a:avLst/>
              <a:gdLst/>
              <a:ahLst/>
              <a:cxnLst/>
              <a:rect l="l" t="t" r="r" b="b"/>
              <a:pathLst>
                <a:path w="3003550" h="758189">
                  <a:moveTo>
                    <a:pt x="2886837" y="0"/>
                  </a:moveTo>
                  <a:lnTo>
                    <a:pt x="116636" y="0"/>
                  </a:lnTo>
                  <a:lnTo>
                    <a:pt x="71237" y="9166"/>
                  </a:lnTo>
                  <a:lnTo>
                    <a:pt x="34162" y="34163"/>
                  </a:lnTo>
                  <a:lnTo>
                    <a:pt x="9166" y="71237"/>
                  </a:lnTo>
                  <a:lnTo>
                    <a:pt x="0" y="116636"/>
                  </a:lnTo>
                  <a:lnTo>
                    <a:pt x="0" y="641515"/>
                  </a:lnTo>
                  <a:lnTo>
                    <a:pt x="9166" y="686921"/>
                  </a:lnTo>
                  <a:lnTo>
                    <a:pt x="34162" y="724000"/>
                  </a:lnTo>
                  <a:lnTo>
                    <a:pt x="71237" y="748998"/>
                  </a:lnTo>
                  <a:lnTo>
                    <a:pt x="116636" y="758164"/>
                  </a:lnTo>
                  <a:lnTo>
                    <a:pt x="2886837" y="758164"/>
                  </a:lnTo>
                  <a:lnTo>
                    <a:pt x="2932236" y="748998"/>
                  </a:lnTo>
                  <a:lnTo>
                    <a:pt x="2969310" y="724000"/>
                  </a:lnTo>
                  <a:lnTo>
                    <a:pt x="2994307" y="686921"/>
                  </a:lnTo>
                  <a:lnTo>
                    <a:pt x="3003473" y="641515"/>
                  </a:lnTo>
                  <a:lnTo>
                    <a:pt x="3003473" y="116636"/>
                  </a:lnTo>
                  <a:lnTo>
                    <a:pt x="2994307" y="71237"/>
                  </a:lnTo>
                  <a:lnTo>
                    <a:pt x="2969310" y="34162"/>
                  </a:lnTo>
                  <a:lnTo>
                    <a:pt x="2932236" y="9166"/>
                  </a:lnTo>
                  <a:lnTo>
                    <a:pt x="2886837" y="0"/>
                  </a:lnTo>
                  <a:close/>
                </a:path>
              </a:pathLst>
            </a:custGeom>
            <a:solidFill>
              <a:srgbClr val="00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529" y="1799996"/>
              <a:ext cx="3003461" cy="152361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53085" y="3391180"/>
            <a:ext cx="874394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dirty="0">
                <a:solidFill>
                  <a:srgbClr val="FFFFFF"/>
                </a:solidFill>
                <a:latin typeface="Roboto-Black"/>
                <a:cs typeface="Roboto-Black"/>
              </a:rPr>
              <a:t>Le</a:t>
            </a:r>
            <a:r>
              <a:rPr sz="1350" b="1" spc="3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Roboto-Black"/>
                <a:cs typeface="Roboto-Black"/>
              </a:rPr>
              <a:t>bouteur</a:t>
            </a:r>
            <a:endParaRPr sz="1350">
              <a:latin typeface="Roboto-Black"/>
              <a:cs typeface="Roboto-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88523" y="4057408"/>
            <a:ext cx="3003550" cy="1912620"/>
            <a:chOff x="1088523" y="4057408"/>
            <a:chExt cx="3003550" cy="1912620"/>
          </a:xfrm>
        </p:grpSpPr>
        <p:sp>
          <p:nvSpPr>
            <p:cNvPr id="9" name="object 9"/>
            <p:cNvSpPr/>
            <p:nvPr/>
          </p:nvSpPr>
          <p:spPr>
            <a:xfrm>
              <a:off x="1088523" y="5211662"/>
              <a:ext cx="3003550" cy="758190"/>
            </a:xfrm>
            <a:custGeom>
              <a:avLst/>
              <a:gdLst/>
              <a:ahLst/>
              <a:cxnLst/>
              <a:rect l="l" t="t" r="r" b="b"/>
              <a:pathLst>
                <a:path w="3003550" h="758189">
                  <a:moveTo>
                    <a:pt x="2886837" y="0"/>
                  </a:moveTo>
                  <a:lnTo>
                    <a:pt x="116636" y="0"/>
                  </a:lnTo>
                  <a:lnTo>
                    <a:pt x="71237" y="9166"/>
                  </a:lnTo>
                  <a:lnTo>
                    <a:pt x="34162" y="34163"/>
                  </a:lnTo>
                  <a:lnTo>
                    <a:pt x="9166" y="71237"/>
                  </a:lnTo>
                  <a:lnTo>
                    <a:pt x="0" y="116636"/>
                  </a:lnTo>
                  <a:lnTo>
                    <a:pt x="0" y="641515"/>
                  </a:lnTo>
                  <a:lnTo>
                    <a:pt x="9166" y="686921"/>
                  </a:lnTo>
                  <a:lnTo>
                    <a:pt x="34162" y="724000"/>
                  </a:lnTo>
                  <a:lnTo>
                    <a:pt x="71237" y="748998"/>
                  </a:lnTo>
                  <a:lnTo>
                    <a:pt x="116636" y="758164"/>
                  </a:lnTo>
                  <a:lnTo>
                    <a:pt x="2886837" y="758164"/>
                  </a:lnTo>
                  <a:lnTo>
                    <a:pt x="2932236" y="748998"/>
                  </a:lnTo>
                  <a:lnTo>
                    <a:pt x="2969310" y="724000"/>
                  </a:lnTo>
                  <a:lnTo>
                    <a:pt x="2994307" y="686921"/>
                  </a:lnTo>
                  <a:lnTo>
                    <a:pt x="3003473" y="641515"/>
                  </a:lnTo>
                  <a:lnTo>
                    <a:pt x="3003473" y="116636"/>
                  </a:lnTo>
                  <a:lnTo>
                    <a:pt x="2994307" y="71237"/>
                  </a:lnTo>
                  <a:lnTo>
                    <a:pt x="2969310" y="34162"/>
                  </a:lnTo>
                  <a:lnTo>
                    <a:pt x="2932236" y="9166"/>
                  </a:lnTo>
                  <a:lnTo>
                    <a:pt x="2886837" y="0"/>
                  </a:lnTo>
                  <a:close/>
                </a:path>
              </a:pathLst>
            </a:custGeom>
            <a:solidFill>
              <a:srgbClr val="00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529" y="4057408"/>
              <a:ext cx="3003461" cy="152360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89819" y="5648592"/>
            <a:ext cx="120078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dirty="0">
                <a:solidFill>
                  <a:srgbClr val="FFFFFF"/>
                </a:solidFill>
                <a:latin typeface="Roboto-Black"/>
                <a:cs typeface="Roboto-Black"/>
              </a:rPr>
              <a:t>Le</a:t>
            </a:r>
            <a:r>
              <a:rPr sz="1350" b="1" spc="3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Roboto-Black"/>
                <a:cs typeface="Roboto-Black"/>
              </a:rPr>
              <a:t>compacteur</a:t>
            </a:r>
            <a:endParaRPr sz="1350">
              <a:latin typeface="Roboto-Black"/>
              <a:cs typeface="Roboto-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00562" y="1799996"/>
            <a:ext cx="3003550" cy="1912620"/>
            <a:chOff x="4600562" y="1799996"/>
            <a:chExt cx="3003550" cy="1912620"/>
          </a:xfrm>
        </p:grpSpPr>
        <p:sp>
          <p:nvSpPr>
            <p:cNvPr id="13" name="object 13"/>
            <p:cNvSpPr/>
            <p:nvPr/>
          </p:nvSpPr>
          <p:spPr>
            <a:xfrm>
              <a:off x="4600562" y="2954249"/>
              <a:ext cx="3003550" cy="758190"/>
            </a:xfrm>
            <a:custGeom>
              <a:avLst/>
              <a:gdLst/>
              <a:ahLst/>
              <a:cxnLst/>
              <a:rect l="l" t="t" r="r" b="b"/>
              <a:pathLst>
                <a:path w="3003550" h="758189">
                  <a:moveTo>
                    <a:pt x="2886837" y="0"/>
                  </a:moveTo>
                  <a:lnTo>
                    <a:pt x="116636" y="0"/>
                  </a:lnTo>
                  <a:lnTo>
                    <a:pt x="71237" y="9166"/>
                  </a:lnTo>
                  <a:lnTo>
                    <a:pt x="34163" y="34163"/>
                  </a:lnTo>
                  <a:lnTo>
                    <a:pt x="9166" y="71237"/>
                  </a:lnTo>
                  <a:lnTo>
                    <a:pt x="0" y="116636"/>
                  </a:lnTo>
                  <a:lnTo>
                    <a:pt x="0" y="641515"/>
                  </a:lnTo>
                  <a:lnTo>
                    <a:pt x="9166" y="686921"/>
                  </a:lnTo>
                  <a:lnTo>
                    <a:pt x="34163" y="724000"/>
                  </a:lnTo>
                  <a:lnTo>
                    <a:pt x="71237" y="748998"/>
                  </a:lnTo>
                  <a:lnTo>
                    <a:pt x="116636" y="758164"/>
                  </a:lnTo>
                  <a:lnTo>
                    <a:pt x="2886837" y="758164"/>
                  </a:lnTo>
                  <a:lnTo>
                    <a:pt x="2932236" y="748998"/>
                  </a:lnTo>
                  <a:lnTo>
                    <a:pt x="2969310" y="724000"/>
                  </a:lnTo>
                  <a:lnTo>
                    <a:pt x="2994307" y="686921"/>
                  </a:lnTo>
                  <a:lnTo>
                    <a:pt x="3003473" y="641515"/>
                  </a:lnTo>
                  <a:lnTo>
                    <a:pt x="3003473" y="116636"/>
                  </a:lnTo>
                  <a:lnTo>
                    <a:pt x="2994307" y="71237"/>
                  </a:lnTo>
                  <a:lnTo>
                    <a:pt x="2969310" y="34162"/>
                  </a:lnTo>
                  <a:lnTo>
                    <a:pt x="2932236" y="9166"/>
                  </a:lnTo>
                  <a:lnTo>
                    <a:pt x="2886837" y="0"/>
                  </a:lnTo>
                  <a:close/>
                </a:path>
              </a:pathLst>
            </a:custGeom>
            <a:solidFill>
              <a:srgbClr val="00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562" y="1799996"/>
              <a:ext cx="3003473" cy="152361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595105" y="3391180"/>
            <a:ext cx="1014094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dirty="0">
                <a:solidFill>
                  <a:srgbClr val="FFFFFF"/>
                </a:solidFill>
                <a:latin typeface="Roboto-Black"/>
                <a:cs typeface="Roboto-Black"/>
              </a:rPr>
              <a:t>La</a:t>
            </a:r>
            <a:r>
              <a:rPr sz="1350" b="1" spc="3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Roboto-Black"/>
                <a:cs typeface="Roboto-Black"/>
              </a:rPr>
              <a:t>niveleuse</a:t>
            </a:r>
            <a:endParaRPr sz="1350">
              <a:latin typeface="Roboto-Black"/>
              <a:cs typeface="Roboto-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00562" y="4057408"/>
            <a:ext cx="3003550" cy="1912620"/>
            <a:chOff x="4600562" y="4057408"/>
            <a:chExt cx="3003550" cy="1912620"/>
          </a:xfrm>
        </p:grpSpPr>
        <p:sp>
          <p:nvSpPr>
            <p:cNvPr id="17" name="object 17"/>
            <p:cNvSpPr/>
            <p:nvPr/>
          </p:nvSpPr>
          <p:spPr>
            <a:xfrm>
              <a:off x="4600562" y="5211662"/>
              <a:ext cx="3003550" cy="758190"/>
            </a:xfrm>
            <a:custGeom>
              <a:avLst/>
              <a:gdLst/>
              <a:ahLst/>
              <a:cxnLst/>
              <a:rect l="l" t="t" r="r" b="b"/>
              <a:pathLst>
                <a:path w="3003550" h="758189">
                  <a:moveTo>
                    <a:pt x="2886837" y="0"/>
                  </a:moveTo>
                  <a:lnTo>
                    <a:pt x="116636" y="0"/>
                  </a:lnTo>
                  <a:lnTo>
                    <a:pt x="71237" y="9166"/>
                  </a:lnTo>
                  <a:lnTo>
                    <a:pt x="34163" y="34163"/>
                  </a:lnTo>
                  <a:lnTo>
                    <a:pt x="9166" y="71237"/>
                  </a:lnTo>
                  <a:lnTo>
                    <a:pt x="0" y="116636"/>
                  </a:lnTo>
                  <a:lnTo>
                    <a:pt x="0" y="641515"/>
                  </a:lnTo>
                  <a:lnTo>
                    <a:pt x="9166" y="686921"/>
                  </a:lnTo>
                  <a:lnTo>
                    <a:pt x="34163" y="724000"/>
                  </a:lnTo>
                  <a:lnTo>
                    <a:pt x="71237" y="748998"/>
                  </a:lnTo>
                  <a:lnTo>
                    <a:pt x="116636" y="758164"/>
                  </a:lnTo>
                  <a:lnTo>
                    <a:pt x="2886837" y="758164"/>
                  </a:lnTo>
                  <a:lnTo>
                    <a:pt x="2932236" y="748998"/>
                  </a:lnTo>
                  <a:lnTo>
                    <a:pt x="2969310" y="724000"/>
                  </a:lnTo>
                  <a:lnTo>
                    <a:pt x="2994307" y="686921"/>
                  </a:lnTo>
                  <a:lnTo>
                    <a:pt x="3003473" y="641515"/>
                  </a:lnTo>
                  <a:lnTo>
                    <a:pt x="3003473" y="116636"/>
                  </a:lnTo>
                  <a:lnTo>
                    <a:pt x="2994307" y="71237"/>
                  </a:lnTo>
                  <a:lnTo>
                    <a:pt x="2969310" y="34162"/>
                  </a:lnTo>
                  <a:lnTo>
                    <a:pt x="2932236" y="9166"/>
                  </a:lnTo>
                  <a:lnTo>
                    <a:pt x="2886837" y="0"/>
                  </a:lnTo>
                  <a:close/>
                </a:path>
              </a:pathLst>
            </a:custGeom>
            <a:solidFill>
              <a:srgbClr val="00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0562" y="4057408"/>
              <a:ext cx="3003473" cy="152360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562187" y="5648592"/>
            <a:ext cx="108077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dirty="0">
                <a:solidFill>
                  <a:srgbClr val="FFFFFF"/>
                </a:solidFill>
                <a:latin typeface="Roboto-Black"/>
                <a:cs typeface="Roboto-Black"/>
              </a:rPr>
              <a:t>La</a:t>
            </a:r>
            <a:r>
              <a:rPr sz="1350" b="1" spc="3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Roboto-Black"/>
                <a:cs typeface="Roboto-Black"/>
              </a:rPr>
              <a:t>pelleteuse</a:t>
            </a:r>
            <a:endParaRPr sz="1350">
              <a:latin typeface="Roboto-Black"/>
              <a:cs typeface="Roboto-Black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112602" y="1799996"/>
            <a:ext cx="3003550" cy="1912620"/>
            <a:chOff x="8112602" y="1799996"/>
            <a:chExt cx="3003550" cy="1912620"/>
          </a:xfrm>
        </p:grpSpPr>
        <p:sp>
          <p:nvSpPr>
            <p:cNvPr id="21" name="object 21"/>
            <p:cNvSpPr/>
            <p:nvPr/>
          </p:nvSpPr>
          <p:spPr>
            <a:xfrm>
              <a:off x="8112602" y="2954249"/>
              <a:ext cx="3003550" cy="758190"/>
            </a:xfrm>
            <a:custGeom>
              <a:avLst/>
              <a:gdLst/>
              <a:ahLst/>
              <a:cxnLst/>
              <a:rect l="l" t="t" r="r" b="b"/>
              <a:pathLst>
                <a:path w="3003550" h="758189">
                  <a:moveTo>
                    <a:pt x="2886836" y="0"/>
                  </a:moveTo>
                  <a:lnTo>
                    <a:pt x="116636" y="0"/>
                  </a:lnTo>
                  <a:lnTo>
                    <a:pt x="71237" y="9166"/>
                  </a:lnTo>
                  <a:lnTo>
                    <a:pt x="34162" y="34163"/>
                  </a:lnTo>
                  <a:lnTo>
                    <a:pt x="9166" y="71237"/>
                  </a:lnTo>
                  <a:lnTo>
                    <a:pt x="0" y="116636"/>
                  </a:lnTo>
                  <a:lnTo>
                    <a:pt x="0" y="641515"/>
                  </a:lnTo>
                  <a:lnTo>
                    <a:pt x="9166" y="686921"/>
                  </a:lnTo>
                  <a:lnTo>
                    <a:pt x="34162" y="724000"/>
                  </a:lnTo>
                  <a:lnTo>
                    <a:pt x="71237" y="748998"/>
                  </a:lnTo>
                  <a:lnTo>
                    <a:pt x="116636" y="758164"/>
                  </a:lnTo>
                  <a:lnTo>
                    <a:pt x="2886836" y="758164"/>
                  </a:lnTo>
                  <a:lnTo>
                    <a:pt x="2932236" y="748998"/>
                  </a:lnTo>
                  <a:lnTo>
                    <a:pt x="2969310" y="724000"/>
                  </a:lnTo>
                  <a:lnTo>
                    <a:pt x="2994307" y="686921"/>
                  </a:lnTo>
                  <a:lnTo>
                    <a:pt x="3003473" y="641515"/>
                  </a:lnTo>
                  <a:lnTo>
                    <a:pt x="3003473" y="116636"/>
                  </a:lnTo>
                  <a:lnTo>
                    <a:pt x="2994307" y="71237"/>
                  </a:lnTo>
                  <a:lnTo>
                    <a:pt x="2969310" y="34162"/>
                  </a:lnTo>
                  <a:lnTo>
                    <a:pt x="2932236" y="9166"/>
                  </a:lnTo>
                  <a:lnTo>
                    <a:pt x="2886836" y="0"/>
                  </a:lnTo>
                  <a:close/>
                </a:path>
              </a:pathLst>
            </a:custGeom>
            <a:solidFill>
              <a:srgbClr val="00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2607" y="1799996"/>
              <a:ext cx="3003461" cy="152361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072946" y="3391180"/>
            <a:ext cx="108267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dirty="0">
                <a:solidFill>
                  <a:srgbClr val="FFFFFF"/>
                </a:solidFill>
                <a:latin typeface="Roboto-Black"/>
                <a:cs typeface="Roboto-Black"/>
              </a:rPr>
              <a:t>La</a:t>
            </a:r>
            <a:r>
              <a:rPr sz="1350" b="1" spc="3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Roboto-Black"/>
                <a:cs typeface="Roboto-Black"/>
              </a:rPr>
              <a:t>chargeuse</a:t>
            </a:r>
            <a:endParaRPr sz="1350">
              <a:latin typeface="Roboto-Black"/>
              <a:cs typeface="Roboto-Black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112602" y="4057408"/>
            <a:ext cx="3003550" cy="1912620"/>
            <a:chOff x="8112602" y="4057408"/>
            <a:chExt cx="3003550" cy="1912620"/>
          </a:xfrm>
        </p:grpSpPr>
        <p:sp>
          <p:nvSpPr>
            <p:cNvPr id="25" name="object 25"/>
            <p:cNvSpPr/>
            <p:nvPr/>
          </p:nvSpPr>
          <p:spPr>
            <a:xfrm>
              <a:off x="8112602" y="5211662"/>
              <a:ext cx="3003550" cy="758190"/>
            </a:xfrm>
            <a:custGeom>
              <a:avLst/>
              <a:gdLst/>
              <a:ahLst/>
              <a:cxnLst/>
              <a:rect l="l" t="t" r="r" b="b"/>
              <a:pathLst>
                <a:path w="3003550" h="758189">
                  <a:moveTo>
                    <a:pt x="2886836" y="0"/>
                  </a:moveTo>
                  <a:lnTo>
                    <a:pt x="116636" y="0"/>
                  </a:lnTo>
                  <a:lnTo>
                    <a:pt x="71237" y="9166"/>
                  </a:lnTo>
                  <a:lnTo>
                    <a:pt x="34162" y="34163"/>
                  </a:lnTo>
                  <a:lnTo>
                    <a:pt x="9166" y="71237"/>
                  </a:lnTo>
                  <a:lnTo>
                    <a:pt x="0" y="116636"/>
                  </a:lnTo>
                  <a:lnTo>
                    <a:pt x="0" y="641515"/>
                  </a:lnTo>
                  <a:lnTo>
                    <a:pt x="9166" y="686921"/>
                  </a:lnTo>
                  <a:lnTo>
                    <a:pt x="34162" y="724000"/>
                  </a:lnTo>
                  <a:lnTo>
                    <a:pt x="71237" y="748998"/>
                  </a:lnTo>
                  <a:lnTo>
                    <a:pt x="116636" y="758164"/>
                  </a:lnTo>
                  <a:lnTo>
                    <a:pt x="2886836" y="758164"/>
                  </a:lnTo>
                  <a:lnTo>
                    <a:pt x="2932236" y="748998"/>
                  </a:lnTo>
                  <a:lnTo>
                    <a:pt x="2969310" y="724000"/>
                  </a:lnTo>
                  <a:lnTo>
                    <a:pt x="2994307" y="686921"/>
                  </a:lnTo>
                  <a:lnTo>
                    <a:pt x="3003473" y="641515"/>
                  </a:lnTo>
                  <a:lnTo>
                    <a:pt x="3003473" y="116636"/>
                  </a:lnTo>
                  <a:lnTo>
                    <a:pt x="2994307" y="71237"/>
                  </a:lnTo>
                  <a:lnTo>
                    <a:pt x="2969310" y="34162"/>
                  </a:lnTo>
                  <a:lnTo>
                    <a:pt x="2932236" y="9166"/>
                  </a:lnTo>
                  <a:lnTo>
                    <a:pt x="2886836" y="0"/>
                  </a:lnTo>
                  <a:close/>
                </a:path>
              </a:pathLst>
            </a:custGeom>
            <a:solidFill>
              <a:srgbClr val="00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12607" y="4057408"/>
              <a:ext cx="3003461" cy="152360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8930430" y="5648592"/>
            <a:ext cx="136842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b="1" dirty="0">
                <a:solidFill>
                  <a:srgbClr val="FFFFFF"/>
                </a:solidFill>
                <a:latin typeface="Roboto-Black"/>
                <a:cs typeface="Roboto-Black"/>
              </a:rPr>
              <a:t>Le</a:t>
            </a:r>
            <a:r>
              <a:rPr sz="1350" b="1" spc="6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350" b="1" dirty="0">
                <a:solidFill>
                  <a:srgbClr val="FFFFFF"/>
                </a:solidFill>
                <a:latin typeface="Roboto-Black"/>
                <a:cs typeface="Roboto-Black"/>
              </a:rPr>
              <a:t>camion</a:t>
            </a:r>
            <a:r>
              <a:rPr sz="1350" b="1" spc="6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Roboto-Black"/>
                <a:cs typeface="Roboto-Black"/>
              </a:rPr>
              <a:t>benne</a:t>
            </a:r>
            <a:endParaRPr sz="1350">
              <a:latin typeface="Roboto-Black"/>
              <a:cs typeface="Roboto-Black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9594300" y="479675"/>
            <a:ext cx="20751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14D8C"/>
                </a:solidFill>
                <a:latin typeface="Roboto"/>
                <a:cs typeface="Roboto"/>
              </a:rPr>
              <a:t>QUELQUES</a:t>
            </a:r>
            <a:r>
              <a:rPr sz="1500" spc="350" dirty="0">
                <a:solidFill>
                  <a:srgbClr val="214D8C"/>
                </a:solidFill>
                <a:latin typeface="Roboto"/>
                <a:cs typeface="Roboto"/>
              </a:rPr>
              <a:t> </a:t>
            </a:r>
            <a:r>
              <a:rPr sz="1500" spc="40" dirty="0">
                <a:solidFill>
                  <a:srgbClr val="214D8C"/>
                </a:solidFill>
                <a:latin typeface="Roboto"/>
                <a:cs typeface="Roboto"/>
              </a:rPr>
              <a:t>EXEMPLES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061014B8-1E72-FAD2-A83E-FB8A92DEE264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29084" y="6375363"/>
            <a:ext cx="4500115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lang="fr-FR" dirty="0"/>
              <a:t>–</a:t>
            </a:r>
            <a:r>
              <a:rPr spc="210" dirty="0"/>
              <a:t> </a:t>
            </a:r>
            <a:r>
              <a:rPr lang="fr-FR" dirty="0"/>
              <a:t>SEPTEMBRE </a:t>
            </a:r>
            <a:r>
              <a:rPr spc="-20" dirty="0"/>
              <a:t>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899" y="588096"/>
            <a:ext cx="4705350" cy="9436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390"/>
              </a:spcBef>
            </a:pP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Une</a:t>
            </a:r>
            <a:r>
              <a:rPr sz="3100" spc="-6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profession</a:t>
            </a:r>
            <a:r>
              <a:rPr sz="3100" spc="-6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20" dirty="0">
                <a:solidFill>
                  <a:srgbClr val="214D8C"/>
                </a:solidFill>
                <a:latin typeface="Branding Bold"/>
                <a:cs typeface="Branding Bold"/>
              </a:rPr>
              <a:t>recherchée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et</a:t>
            </a:r>
            <a:r>
              <a:rPr sz="3100" spc="-3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une</a:t>
            </a:r>
            <a:r>
              <a:rPr sz="3100" spc="-2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expertise</a:t>
            </a:r>
            <a:r>
              <a:rPr sz="3100" spc="-2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10" dirty="0">
                <a:solidFill>
                  <a:srgbClr val="214D8C"/>
                </a:solidFill>
                <a:latin typeface="Branding Bold"/>
                <a:cs typeface="Branding Bold"/>
              </a:rPr>
              <a:t>précieuse</a:t>
            </a:r>
            <a:endParaRPr sz="3100" dirty="0">
              <a:latin typeface="Branding Bold"/>
              <a:cs typeface="Branding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2604" y="2743200"/>
            <a:ext cx="4650105" cy="4716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21970" marR="5080" indent="-509905" algn="ctr">
              <a:lnSpc>
                <a:spcPct val="102000"/>
              </a:lnSpc>
              <a:spcBef>
                <a:spcPts val="90"/>
              </a:spcBef>
            </a:pP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Le</a:t>
            </a:r>
            <a:r>
              <a:rPr sz="1500" spc="4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secteur</a:t>
            </a:r>
            <a:r>
              <a:rPr sz="1500" spc="4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des</a:t>
            </a:r>
            <a:r>
              <a:rPr sz="1500" spc="-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Travaux</a:t>
            </a:r>
            <a:r>
              <a:rPr sz="1500" spc="4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Public</a:t>
            </a:r>
            <a:r>
              <a:rPr lang="fr-FR" sz="1500" dirty="0">
                <a:solidFill>
                  <a:srgbClr val="214D8C"/>
                </a:solidFill>
                <a:latin typeface="Roboto-Medium"/>
                <a:cs typeface="Roboto-Medium"/>
              </a:rPr>
              <a:t>s</a:t>
            </a:r>
            <a:r>
              <a:rPr sz="1500" spc="4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est</a:t>
            </a:r>
            <a:r>
              <a:rPr sz="1500" spc="4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un</a:t>
            </a:r>
            <a:r>
              <a:rPr sz="1500" spc="4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spc="-10" dirty="0" err="1">
                <a:solidFill>
                  <a:srgbClr val="214D8C"/>
                </a:solidFill>
                <a:latin typeface="Roboto-Medium"/>
                <a:cs typeface="Roboto-Medium"/>
              </a:rPr>
              <a:t>secteur</a:t>
            </a:r>
            <a:r>
              <a:rPr sz="1500" spc="-1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technique</a:t>
            </a:r>
            <a:r>
              <a:rPr lang="fr-FR" sz="1500" spc="7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et</a:t>
            </a:r>
            <a:r>
              <a:rPr sz="1500" spc="7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innovant</a:t>
            </a:r>
            <a:r>
              <a:rPr sz="1500" spc="7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qui</a:t>
            </a:r>
            <a:r>
              <a:rPr sz="1500" spc="7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lang="fr-FR" sz="1500" spc="-10" dirty="0">
                <a:solidFill>
                  <a:srgbClr val="214D8C"/>
                </a:solidFill>
                <a:latin typeface="Roboto-Medium"/>
                <a:cs typeface="Roboto-Medium"/>
              </a:rPr>
              <a:t>recrute.</a:t>
            </a:r>
            <a:endParaRPr lang="fr-FR" sz="1500" dirty="0">
              <a:latin typeface="Roboto-Medium"/>
              <a:cs typeface="Roboto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2421" y="2743200"/>
            <a:ext cx="3751579" cy="10877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3175" algn="ctr">
              <a:lnSpc>
                <a:spcPct val="102000"/>
              </a:lnSpc>
              <a:spcBef>
                <a:spcPts val="90"/>
              </a:spcBef>
            </a:pPr>
            <a:r>
              <a:rPr lang="fr-FR" sz="1500" dirty="0">
                <a:solidFill>
                  <a:srgbClr val="214D8C"/>
                </a:solidFill>
                <a:latin typeface="Roboto-Medium"/>
                <a:cs typeface="Roboto-Medium"/>
              </a:rPr>
              <a:t>Maillon</a:t>
            </a:r>
            <a:r>
              <a:rPr lang="fr-FR" sz="1500" spc="6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lang="fr-FR" sz="1500" dirty="0">
                <a:solidFill>
                  <a:srgbClr val="214D8C"/>
                </a:solidFill>
                <a:latin typeface="Roboto-Medium"/>
                <a:cs typeface="Roboto-Medium"/>
              </a:rPr>
              <a:t>indispensable</a:t>
            </a:r>
            <a:r>
              <a:rPr lang="fr-FR" sz="1500" spc="6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lang="fr-FR" sz="1500" dirty="0">
                <a:solidFill>
                  <a:srgbClr val="214D8C"/>
                </a:solidFill>
                <a:latin typeface="Roboto-Medium"/>
                <a:cs typeface="Roboto-Medium"/>
              </a:rPr>
              <a:t>de</a:t>
            </a:r>
            <a:r>
              <a:rPr lang="fr-FR" sz="1500" spc="6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lang="fr-FR" sz="1500" dirty="0">
                <a:solidFill>
                  <a:srgbClr val="214D8C"/>
                </a:solidFill>
                <a:latin typeface="Roboto-Medium"/>
                <a:cs typeface="Roboto-Medium"/>
              </a:rPr>
              <a:t>la</a:t>
            </a:r>
            <a:r>
              <a:rPr lang="fr-FR" sz="1500" spc="6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lang="fr-FR" sz="1500" dirty="0">
                <a:solidFill>
                  <a:srgbClr val="214D8C"/>
                </a:solidFill>
                <a:latin typeface="Roboto-Medium"/>
                <a:cs typeface="Roboto-Medium"/>
              </a:rPr>
              <a:t>chaîne</a:t>
            </a:r>
            <a:r>
              <a:rPr lang="fr-FR" sz="1500" spc="6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lang="fr-FR" sz="1500" spc="-25" dirty="0">
                <a:solidFill>
                  <a:srgbClr val="214D8C"/>
                </a:solidFill>
                <a:latin typeface="Roboto-Medium"/>
                <a:cs typeface="Roboto-Medium"/>
              </a:rPr>
              <a:t>du </a:t>
            </a:r>
            <a:r>
              <a:rPr lang="fr-FR" sz="1500" dirty="0">
                <a:solidFill>
                  <a:srgbClr val="214D8C"/>
                </a:solidFill>
                <a:latin typeface="Roboto-Medium"/>
                <a:cs typeface="Roboto-Medium"/>
              </a:rPr>
              <a:t>chantier,</a:t>
            </a:r>
            <a:r>
              <a:rPr lang="fr-FR" sz="1500" spc="5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le</a:t>
            </a:r>
            <a:r>
              <a:rPr sz="1500" spc="5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 err="1">
                <a:solidFill>
                  <a:srgbClr val="214D8C"/>
                </a:solidFill>
                <a:latin typeface="Roboto-Medium"/>
                <a:cs typeface="Roboto-Medium"/>
              </a:rPr>
              <a:t>mécanicien</a:t>
            </a:r>
            <a:r>
              <a:rPr sz="1500" spc="5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 err="1">
                <a:solidFill>
                  <a:srgbClr val="214D8C"/>
                </a:solidFill>
                <a:latin typeface="Roboto-Medium"/>
                <a:cs typeface="Roboto-Medium"/>
              </a:rPr>
              <a:t>d’engins</a:t>
            </a:r>
            <a:r>
              <a:rPr sz="1500" spc="5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 err="1">
                <a:solidFill>
                  <a:srgbClr val="214D8C"/>
                </a:solidFill>
                <a:latin typeface="Roboto-Medium"/>
                <a:cs typeface="Roboto-Medium"/>
              </a:rPr>
              <a:t>participe</a:t>
            </a:r>
            <a:r>
              <a:rPr sz="1500" spc="5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spc="-50" dirty="0">
                <a:solidFill>
                  <a:srgbClr val="214D8C"/>
                </a:solidFill>
                <a:latin typeface="Roboto-Medium"/>
                <a:cs typeface="Roboto-Medium"/>
              </a:rPr>
              <a:t>à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son</a:t>
            </a:r>
            <a:r>
              <a:rPr sz="1500" spc="5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bon</a:t>
            </a:r>
            <a:r>
              <a:rPr sz="1500" spc="5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 err="1">
                <a:solidFill>
                  <a:srgbClr val="214D8C"/>
                </a:solidFill>
                <a:latin typeface="Roboto-Medium"/>
                <a:cs typeface="Roboto-Medium"/>
              </a:rPr>
              <a:t>fonctionnement</a:t>
            </a:r>
            <a:r>
              <a:rPr sz="1500" spc="5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et</a:t>
            </a:r>
            <a:r>
              <a:rPr sz="1500" spc="5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à</a:t>
            </a:r>
            <a:r>
              <a:rPr sz="1500" spc="6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sa</a:t>
            </a:r>
            <a:r>
              <a:rPr sz="1500" spc="5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spc="-10" dirty="0">
                <a:solidFill>
                  <a:srgbClr val="214D8C"/>
                </a:solidFill>
                <a:latin typeface="Roboto-Medium"/>
                <a:cs typeface="Roboto-Medium"/>
              </a:rPr>
              <a:t>sécurité.</a:t>
            </a:r>
            <a:endParaRPr sz="1500" dirty="0">
              <a:latin typeface="Roboto-Medium"/>
              <a:cs typeface="Roboto-Medium"/>
            </a:endParaRPr>
          </a:p>
          <a:p>
            <a:pPr marL="1905" algn="ctr">
              <a:lnSpc>
                <a:spcPct val="100000"/>
              </a:lnSpc>
              <a:spcBef>
                <a:spcPts val="1060"/>
              </a:spcBef>
            </a:pPr>
            <a:r>
              <a:rPr sz="1500" b="1" dirty="0">
                <a:solidFill>
                  <a:srgbClr val="EF8132"/>
                </a:solidFill>
                <a:latin typeface="Roboto-Black"/>
                <a:cs typeface="Roboto-Black"/>
              </a:rPr>
              <a:t>Expertise</a:t>
            </a:r>
            <a:r>
              <a:rPr sz="1500" b="1" spc="105" dirty="0">
                <a:solidFill>
                  <a:srgbClr val="EF8132"/>
                </a:solidFill>
                <a:latin typeface="Roboto-Black"/>
                <a:cs typeface="Roboto-Black"/>
              </a:rPr>
              <a:t> </a:t>
            </a:r>
            <a:r>
              <a:rPr sz="1500" b="1" dirty="0">
                <a:solidFill>
                  <a:srgbClr val="EF8132"/>
                </a:solidFill>
                <a:latin typeface="Roboto-Black"/>
                <a:cs typeface="Roboto-Black"/>
              </a:rPr>
              <a:t>pointue</a:t>
            </a:r>
            <a:r>
              <a:rPr sz="1500" b="1" spc="110" dirty="0">
                <a:solidFill>
                  <a:srgbClr val="EF8132"/>
                </a:solidFill>
                <a:latin typeface="Roboto-Black"/>
                <a:cs typeface="Roboto-Black"/>
              </a:rPr>
              <a:t> </a:t>
            </a:r>
            <a:r>
              <a:rPr sz="1500" b="1" dirty="0">
                <a:solidFill>
                  <a:srgbClr val="EF8132"/>
                </a:solidFill>
                <a:latin typeface="Roboto-Black"/>
                <a:cs typeface="Roboto-Black"/>
              </a:rPr>
              <a:t>dans</a:t>
            </a:r>
            <a:r>
              <a:rPr sz="1500" b="1" spc="105" dirty="0">
                <a:solidFill>
                  <a:srgbClr val="EF8132"/>
                </a:solidFill>
                <a:latin typeface="Roboto-Black"/>
                <a:cs typeface="Roboto-Black"/>
              </a:rPr>
              <a:t> </a:t>
            </a:r>
            <a:r>
              <a:rPr sz="1500" b="1" spc="-50" dirty="0">
                <a:solidFill>
                  <a:srgbClr val="EF8132"/>
                </a:solidFill>
                <a:latin typeface="Roboto-Black"/>
                <a:cs typeface="Roboto-Black"/>
              </a:rPr>
              <a:t>:</a:t>
            </a:r>
            <a:endParaRPr sz="1500" dirty="0">
              <a:latin typeface="Roboto-Black"/>
              <a:cs typeface="Roboto-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6732" y="4238341"/>
            <a:ext cx="1629640" cy="4716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0"/>
              </a:spcBef>
            </a:pPr>
            <a:r>
              <a:rPr sz="1500" b="1" spc="-10" dirty="0">
                <a:solidFill>
                  <a:srgbClr val="214D8C"/>
                </a:solidFill>
                <a:latin typeface="Roboto"/>
                <a:cs typeface="Roboto"/>
              </a:rPr>
              <a:t>l’électronique embarquée</a:t>
            </a:r>
            <a:endParaRPr sz="1500" dirty="0">
              <a:latin typeface="Roboto"/>
              <a:cs typeface="Robo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91357" y="5342411"/>
            <a:ext cx="1551237" cy="2475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b="1" dirty="0">
                <a:solidFill>
                  <a:srgbClr val="214D8C"/>
                </a:solidFill>
                <a:latin typeface="Roboto"/>
                <a:cs typeface="Roboto"/>
              </a:rPr>
              <a:t>l</a:t>
            </a:r>
            <a:r>
              <a:rPr lang="fr-FR" sz="1500" b="1" dirty="0">
                <a:solidFill>
                  <a:srgbClr val="214D8C"/>
                </a:solidFill>
                <a:latin typeface="Roboto"/>
                <a:cs typeface="Roboto"/>
              </a:rPr>
              <a:t>es</a:t>
            </a:r>
            <a:r>
              <a:rPr sz="1500" b="1" spc="20" dirty="0">
                <a:solidFill>
                  <a:srgbClr val="214D8C"/>
                </a:solidFill>
                <a:latin typeface="Roboto"/>
                <a:cs typeface="Roboto"/>
              </a:rPr>
              <a:t> </a:t>
            </a:r>
            <a:r>
              <a:rPr sz="1500" b="1" spc="-10" dirty="0">
                <a:solidFill>
                  <a:srgbClr val="214D8C"/>
                </a:solidFill>
                <a:latin typeface="Roboto"/>
                <a:cs typeface="Roboto"/>
              </a:rPr>
              <a:t>pneumatique</a:t>
            </a:r>
            <a:r>
              <a:rPr lang="fr-FR" sz="1500" b="1" spc="-10" dirty="0">
                <a:solidFill>
                  <a:srgbClr val="214D8C"/>
                </a:solidFill>
                <a:latin typeface="Roboto"/>
                <a:cs typeface="Roboto"/>
              </a:rPr>
              <a:t>s</a:t>
            </a:r>
            <a:endParaRPr sz="1500" dirty="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33585" y="4369501"/>
            <a:ext cx="1143000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z="1500" b="1" spc="-10" dirty="0">
                <a:solidFill>
                  <a:srgbClr val="214D8C"/>
                </a:solidFill>
                <a:latin typeface="Roboto"/>
                <a:cs typeface="Roboto"/>
              </a:rPr>
              <a:t>l</a:t>
            </a:r>
            <a:r>
              <a:rPr sz="1500" b="1" spc="-10" dirty="0">
                <a:solidFill>
                  <a:srgbClr val="214D8C"/>
                </a:solidFill>
                <a:latin typeface="Roboto"/>
                <a:cs typeface="Roboto"/>
              </a:rPr>
              <a:t>’</a:t>
            </a:r>
            <a:r>
              <a:rPr sz="1500" b="1" spc="-10" dirty="0" err="1">
                <a:solidFill>
                  <a:srgbClr val="214D8C"/>
                </a:solidFill>
                <a:latin typeface="Roboto"/>
                <a:cs typeface="Roboto"/>
              </a:rPr>
              <a:t>hydraulique</a:t>
            </a:r>
            <a:endParaRPr sz="1500" dirty="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3585" y="5342411"/>
            <a:ext cx="985519" cy="2590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00" b="1" spc="-10" dirty="0">
                <a:solidFill>
                  <a:srgbClr val="214D8C"/>
                </a:solidFill>
                <a:latin typeface="Roboto"/>
                <a:cs typeface="Roboto"/>
              </a:rPr>
              <a:t>l’électricité</a:t>
            </a:r>
            <a:endParaRPr sz="1500" dirty="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6450" y="4156075"/>
            <a:ext cx="3613150" cy="4716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74040" marR="5080" indent="-561975">
              <a:lnSpc>
                <a:spcPct val="102000"/>
              </a:lnSpc>
              <a:spcBef>
                <a:spcPts val="90"/>
              </a:spcBef>
            </a:pP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entreprises</a:t>
            </a:r>
            <a:r>
              <a:rPr sz="1500" spc="5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du</a:t>
            </a:r>
            <a:r>
              <a:rPr sz="1500" spc="5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 err="1">
                <a:solidFill>
                  <a:srgbClr val="214D8C"/>
                </a:solidFill>
                <a:latin typeface="Roboto-Medium"/>
                <a:cs typeface="Roboto-Medium"/>
              </a:rPr>
              <a:t>secteur</a:t>
            </a:r>
            <a:r>
              <a:rPr lang="fr-FR" sz="150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 err="1">
                <a:solidFill>
                  <a:srgbClr val="214D8C"/>
                </a:solidFill>
                <a:latin typeface="Roboto-Medium"/>
                <a:cs typeface="Roboto-Medium"/>
              </a:rPr>
              <a:t>proposent</a:t>
            </a:r>
            <a:r>
              <a:rPr sz="1500" spc="50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spc="-10" dirty="0">
                <a:solidFill>
                  <a:srgbClr val="214D8C"/>
                </a:solidFill>
                <a:latin typeface="Roboto-Medium"/>
                <a:cs typeface="Roboto-Medium"/>
              </a:rPr>
              <a:t>chaque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année</a:t>
            </a:r>
            <a:r>
              <a:rPr sz="1500" spc="6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>
                <a:solidFill>
                  <a:srgbClr val="214D8C"/>
                </a:solidFill>
                <a:latin typeface="Roboto-Medium"/>
                <a:cs typeface="Roboto-Medium"/>
              </a:rPr>
              <a:t>des</a:t>
            </a:r>
            <a:r>
              <a:rPr sz="1500" spc="6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dirty="0" err="1">
                <a:solidFill>
                  <a:srgbClr val="214D8C"/>
                </a:solidFill>
                <a:latin typeface="Roboto-Medium"/>
                <a:cs typeface="Roboto-Medium"/>
              </a:rPr>
              <a:t>milliers</a:t>
            </a:r>
            <a:r>
              <a:rPr sz="1500" spc="65" dirty="0">
                <a:solidFill>
                  <a:srgbClr val="214D8C"/>
                </a:solidFill>
                <a:latin typeface="Roboto-Medium"/>
                <a:cs typeface="Roboto-Medium"/>
              </a:rPr>
              <a:t> </a:t>
            </a:r>
            <a:r>
              <a:rPr sz="1500" spc="-10" dirty="0" err="1">
                <a:solidFill>
                  <a:srgbClr val="214D8C"/>
                </a:solidFill>
                <a:latin typeface="Roboto-Medium"/>
                <a:cs typeface="Roboto-Medium"/>
              </a:rPr>
              <a:t>d’emplois</a:t>
            </a:r>
            <a:r>
              <a:rPr lang="fr-FR" sz="1500" spc="-10" dirty="0">
                <a:solidFill>
                  <a:srgbClr val="214D8C"/>
                </a:solidFill>
                <a:latin typeface="Roboto-Medium"/>
                <a:cs typeface="Roboto-Medium"/>
              </a:rPr>
              <a:t>.</a:t>
            </a:r>
            <a:endParaRPr sz="1500" dirty="0">
              <a:latin typeface="Roboto-Medium"/>
              <a:cs typeface="Roboto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28684" y="3144520"/>
            <a:ext cx="23710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dirty="0">
                <a:solidFill>
                  <a:srgbClr val="214D8C"/>
                </a:solidFill>
                <a:latin typeface="Roboto-Black"/>
                <a:cs typeface="Roboto-Black"/>
              </a:rPr>
              <a:t>8</a:t>
            </a:r>
            <a:r>
              <a:rPr sz="7200" b="1" spc="-5" dirty="0">
                <a:solidFill>
                  <a:srgbClr val="214D8C"/>
                </a:solidFill>
                <a:latin typeface="Roboto-Black"/>
                <a:cs typeface="Roboto-Black"/>
              </a:rPr>
              <a:t> </a:t>
            </a:r>
            <a:r>
              <a:rPr sz="7200" b="1" spc="-25" dirty="0">
                <a:solidFill>
                  <a:srgbClr val="214D8C"/>
                </a:solidFill>
                <a:latin typeface="Roboto-Black"/>
                <a:cs typeface="Roboto-Black"/>
              </a:rPr>
              <a:t>000</a:t>
            </a:r>
            <a:endParaRPr sz="7200" dirty="0">
              <a:latin typeface="Roboto-Black"/>
              <a:cs typeface="Roboto-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92605" y="1965077"/>
            <a:ext cx="4650105" cy="601345"/>
          </a:xfrm>
          <a:custGeom>
            <a:avLst/>
            <a:gdLst/>
            <a:ahLst/>
            <a:cxnLst/>
            <a:rect l="l" t="t" r="r" b="b"/>
            <a:pathLst>
              <a:path w="4650105" h="601344">
                <a:moveTo>
                  <a:pt x="4349127" y="0"/>
                </a:moveTo>
                <a:lnTo>
                  <a:pt x="300558" y="0"/>
                </a:lnTo>
                <a:lnTo>
                  <a:pt x="251804" y="3933"/>
                </a:lnTo>
                <a:lnTo>
                  <a:pt x="205555" y="15323"/>
                </a:lnTo>
                <a:lnTo>
                  <a:pt x="162430" y="33548"/>
                </a:lnTo>
                <a:lnTo>
                  <a:pt x="123048" y="57991"/>
                </a:lnTo>
                <a:lnTo>
                  <a:pt x="88028" y="88033"/>
                </a:lnTo>
                <a:lnTo>
                  <a:pt x="57987" y="123054"/>
                </a:lnTo>
                <a:lnTo>
                  <a:pt x="33546" y="162436"/>
                </a:lnTo>
                <a:lnTo>
                  <a:pt x="15321" y="205560"/>
                </a:lnTo>
                <a:lnTo>
                  <a:pt x="3933" y="251807"/>
                </a:lnTo>
                <a:lnTo>
                  <a:pt x="0" y="300558"/>
                </a:lnTo>
                <a:lnTo>
                  <a:pt x="3933" y="349312"/>
                </a:lnTo>
                <a:lnTo>
                  <a:pt x="15321" y="395562"/>
                </a:lnTo>
                <a:lnTo>
                  <a:pt x="33546" y="438688"/>
                </a:lnTo>
                <a:lnTo>
                  <a:pt x="57987" y="478071"/>
                </a:lnTo>
                <a:lnTo>
                  <a:pt x="88028" y="513094"/>
                </a:lnTo>
                <a:lnTo>
                  <a:pt x="123048" y="543136"/>
                </a:lnTo>
                <a:lnTo>
                  <a:pt x="162430" y="567580"/>
                </a:lnTo>
                <a:lnTo>
                  <a:pt x="205555" y="585805"/>
                </a:lnTo>
                <a:lnTo>
                  <a:pt x="251804" y="597195"/>
                </a:lnTo>
                <a:lnTo>
                  <a:pt x="300558" y="601129"/>
                </a:lnTo>
                <a:lnTo>
                  <a:pt x="4349127" y="601129"/>
                </a:lnTo>
                <a:lnTo>
                  <a:pt x="4397882" y="597195"/>
                </a:lnTo>
                <a:lnTo>
                  <a:pt x="4444131" y="585805"/>
                </a:lnTo>
                <a:lnTo>
                  <a:pt x="4487257" y="567580"/>
                </a:lnTo>
                <a:lnTo>
                  <a:pt x="4526641" y="543136"/>
                </a:lnTo>
                <a:lnTo>
                  <a:pt x="4561663" y="513094"/>
                </a:lnTo>
                <a:lnTo>
                  <a:pt x="4591706" y="478071"/>
                </a:lnTo>
                <a:lnTo>
                  <a:pt x="4616149" y="438688"/>
                </a:lnTo>
                <a:lnTo>
                  <a:pt x="4634375" y="395562"/>
                </a:lnTo>
                <a:lnTo>
                  <a:pt x="4645764" y="349312"/>
                </a:lnTo>
                <a:lnTo>
                  <a:pt x="4649698" y="300558"/>
                </a:lnTo>
                <a:lnTo>
                  <a:pt x="4645764" y="251807"/>
                </a:lnTo>
                <a:lnTo>
                  <a:pt x="4634375" y="205560"/>
                </a:lnTo>
                <a:lnTo>
                  <a:pt x="4616149" y="162436"/>
                </a:lnTo>
                <a:lnTo>
                  <a:pt x="4591706" y="123054"/>
                </a:lnTo>
                <a:lnTo>
                  <a:pt x="4561663" y="88033"/>
                </a:lnTo>
                <a:lnTo>
                  <a:pt x="4526641" y="57991"/>
                </a:lnTo>
                <a:lnTo>
                  <a:pt x="4487257" y="33548"/>
                </a:lnTo>
                <a:lnTo>
                  <a:pt x="4444131" y="15323"/>
                </a:lnTo>
                <a:lnTo>
                  <a:pt x="4397882" y="3933"/>
                </a:lnTo>
                <a:lnTo>
                  <a:pt x="4349127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022" y="2070379"/>
            <a:ext cx="4119879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70" dirty="0">
                <a:solidFill>
                  <a:srgbClr val="FFFFFF"/>
                </a:solidFill>
                <a:latin typeface="Roboto Condensed"/>
                <a:cs typeface="Roboto Condensed"/>
              </a:rPr>
              <a:t>UNE</a:t>
            </a:r>
            <a:r>
              <a:rPr sz="2300" b="1" spc="16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2300" b="1" spc="100" dirty="0">
                <a:solidFill>
                  <a:srgbClr val="FFFFFF"/>
                </a:solidFill>
                <a:latin typeface="Roboto Condensed"/>
                <a:cs typeface="Roboto Condensed"/>
              </a:rPr>
              <a:t>PROFESSION</a:t>
            </a:r>
            <a:r>
              <a:rPr sz="2300" b="1" spc="17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2300" b="1" spc="105" dirty="0">
                <a:solidFill>
                  <a:srgbClr val="FFFFFF"/>
                </a:solidFill>
                <a:latin typeface="Roboto Condensed"/>
                <a:cs typeface="Roboto Condensed"/>
              </a:rPr>
              <a:t>RECHERCHÉE</a:t>
            </a:r>
            <a:endParaRPr sz="2300" dirty="0">
              <a:latin typeface="Roboto Condensed"/>
              <a:cs typeface="Roboto Condense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18186" y="1965077"/>
            <a:ext cx="4650105" cy="601345"/>
          </a:xfrm>
          <a:custGeom>
            <a:avLst/>
            <a:gdLst/>
            <a:ahLst/>
            <a:cxnLst/>
            <a:rect l="l" t="t" r="r" b="b"/>
            <a:pathLst>
              <a:path w="4650105" h="601344">
                <a:moveTo>
                  <a:pt x="4349127" y="0"/>
                </a:moveTo>
                <a:lnTo>
                  <a:pt x="300558" y="0"/>
                </a:lnTo>
                <a:lnTo>
                  <a:pt x="251804" y="3933"/>
                </a:lnTo>
                <a:lnTo>
                  <a:pt x="205555" y="15323"/>
                </a:lnTo>
                <a:lnTo>
                  <a:pt x="162430" y="33548"/>
                </a:lnTo>
                <a:lnTo>
                  <a:pt x="123048" y="57991"/>
                </a:lnTo>
                <a:lnTo>
                  <a:pt x="88028" y="88033"/>
                </a:lnTo>
                <a:lnTo>
                  <a:pt x="57987" y="123054"/>
                </a:lnTo>
                <a:lnTo>
                  <a:pt x="33546" y="162436"/>
                </a:lnTo>
                <a:lnTo>
                  <a:pt x="15321" y="205560"/>
                </a:lnTo>
                <a:lnTo>
                  <a:pt x="3933" y="251807"/>
                </a:lnTo>
                <a:lnTo>
                  <a:pt x="0" y="300558"/>
                </a:lnTo>
                <a:lnTo>
                  <a:pt x="3933" y="349312"/>
                </a:lnTo>
                <a:lnTo>
                  <a:pt x="15321" y="395562"/>
                </a:lnTo>
                <a:lnTo>
                  <a:pt x="33546" y="438688"/>
                </a:lnTo>
                <a:lnTo>
                  <a:pt x="57987" y="478071"/>
                </a:lnTo>
                <a:lnTo>
                  <a:pt x="88028" y="513094"/>
                </a:lnTo>
                <a:lnTo>
                  <a:pt x="123048" y="543136"/>
                </a:lnTo>
                <a:lnTo>
                  <a:pt x="162430" y="567580"/>
                </a:lnTo>
                <a:lnTo>
                  <a:pt x="205555" y="585805"/>
                </a:lnTo>
                <a:lnTo>
                  <a:pt x="251804" y="597195"/>
                </a:lnTo>
                <a:lnTo>
                  <a:pt x="300558" y="601129"/>
                </a:lnTo>
                <a:lnTo>
                  <a:pt x="4349127" y="601129"/>
                </a:lnTo>
                <a:lnTo>
                  <a:pt x="4397882" y="597195"/>
                </a:lnTo>
                <a:lnTo>
                  <a:pt x="4444131" y="585805"/>
                </a:lnTo>
                <a:lnTo>
                  <a:pt x="4487257" y="567580"/>
                </a:lnTo>
                <a:lnTo>
                  <a:pt x="4526641" y="543136"/>
                </a:lnTo>
                <a:lnTo>
                  <a:pt x="4561663" y="513094"/>
                </a:lnTo>
                <a:lnTo>
                  <a:pt x="4591706" y="478071"/>
                </a:lnTo>
                <a:lnTo>
                  <a:pt x="4616149" y="438688"/>
                </a:lnTo>
                <a:lnTo>
                  <a:pt x="4634375" y="395562"/>
                </a:lnTo>
                <a:lnTo>
                  <a:pt x="4645764" y="349312"/>
                </a:lnTo>
                <a:lnTo>
                  <a:pt x="4649698" y="300558"/>
                </a:lnTo>
                <a:lnTo>
                  <a:pt x="4645764" y="251807"/>
                </a:lnTo>
                <a:lnTo>
                  <a:pt x="4634375" y="205560"/>
                </a:lnTo>
                <a:lnTo>
                  <a:pt x="4616149" y="162436"/>
                </a:lnTo>
                <a:lnTo>
                  <a:pt x="4591706" y="123054"/>
                </a:lnTo>
                <a:lnTo>
                  <a:pt x="4561663" y="88033"/>
                </a:lnTo>
                <a:lnTo>
                  <a:pt x="4526641" y="57991"/>
                </a:lnTo>
                <a:lnTo>
                  <a:pt x="4487257" y="33548"/>
                </a:lnTo>
                <a:lnTo>
                  <a:pt x="4444131" y="15323"/>
                </a:lnTo>
                <a:lnTo>
                  <a:pt x="4397882" y="3933"/>
                </a:lnTo>
                <a:lnTo>
                  <a:pt x="4349127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336716" y="2070379"/>
            <a:ext cx="360299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70" dirty="0">
                <a:solidFill>
                  <a:srgbClr val="FFFFFF"/>
                </a:solidFill>
                <a:latin typeface="Roboto Condensed"/>
                <a:cs typeface="Roboto Condensed"/>
              </a:rPr>
              <a:t>UNE</a:t>
            </a:r>
            <a:r>
              <a:rPr sz="2300" b="1" spc="150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2300" b="1" spc="95" dirty="0">
                <a:solidFill>
                  <a:srgbClr val="FFFFFF"/>
                </a:solidFill>
                <a:latin typeface="Roboto Condensed"/>
                <a:cs typeface="Roboto Condensed"/>
              </a:rPr>
              <a:t>EXPERTISE</a:t>
            </a:r>
            <a:r>
              <a:rPr sz="2300" b="1" spc="155" dirty="0">
                <a:solidFill>
                  <a:srgbClr val="FFFFFF"/>
                </a:solidFill>
                <a:latin typeface="Roboto Condensed"/>
                <a:cs typeface="Roboto Condensed"/>
              </a:rPr>
              <a:t> </a:t>
            </a:r>
            <a:r>
              <a:rPr sz="2300" b="1" spc="105" dirty="0">
                <a:solidFill>
                  <a:srgbClr val="FFFFFF"/>
                </a:solidFill>
                <a:latin typeface="Roboto Condensed"/>
                <a:cs typeface="Roboto Condensed"/>
              </a:rPr>
              <a:t>PRÉCIEUSE</a:t>
            </a:r>
            <a:endParaRPr sz="2300">
              <a:latin typeface="Roboto Condensed"/>
              <a:cs typeface="Roboto Conden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39662" y="479675"/>
            <a:ext cx="15297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14D8C"/>
                </a:solidFill>
                <a:latin typeface="Roboto"/>
                <a:cs typeface="Roboto"/>
              </a:rPr>
              <a:t>LA</a:t>
            </a:r>
            <a:r>
              <a:rPr sz="1500" b="1" spc="114" dirty="0">
                <a:solidFill>
                  <a:srgbClr val="214D8C"/>
                </a:solidFill>
                <a:latin typeface="Roboto"/>
                <a:cs typeface="Roboto"/>
              </a:rPr>
              <a:t> </a:t>
            </a:r>
            <a:r>
              <a:rPr sz="1500" b="1" spc="40" dirty="0">
                <a:solidFill>
                  <a:srgbClr val="214D8C"/>
                </a:solidFill>
                <a:latin typeface="Roboto"/>
                <a:cs typeface="Roboto"/>
              </a:rPr>
              <a:t>PROFESSION</a:t>
            </a:r>
            <a:endParaRPr sz="150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706626" y="4154790"/>
            <a:ext cx="739140" cy="739140"/>
            <a:chOff x="6706626" y="4154790"/>
            <a:chExt cx="739140" cy="739140"/>
          </a:xfrm>
        </p:grpSpPr>
        <p:sp>
          <p:nvSpPr>
            <p:cNvPr id="17" name="object 17"/>
            <p:cNvSpPr/>
            <p:nvPr/>
          </p:nvSpPr>
          <p:spPr>
            <a:xfrm>
              <a:off x="6706626" y="4154790"/>
              <a:ext cx="739140" cy="739140"/>
            </a:xfrm>
            <a:custGeom>
              <a:avLst/>
              <a:gdLst/>
              <a:ahLst/>
              <a:cxnLst/>
              <a:rect l="l" t="t" r="r" b="b"/>
              <a:pathLst>
                <a:path w="739140" h="739139">
                  <a:moveTo>
                    <a:pt x="369354" y="0"/>
                  </a:moveTo>
                  <a:lnTo>
                    <a:pt x="323023" y="2877"/>
                  </a:lnTo>
                  <a:lnTo>
                    <a:pt x="278409" y="11280"/>
                  </a:lnTo>
                  <a:lnTo>
                    <a:pt x="235859" y="24862"/>
                  </a:lnTo>
                  <a:lnTo>
                    <a:pt x="195719" y="43276"/>
                  </a:lnTo>
                  <a:lnTo>
                    <a:pt x="158334" y="66177"/>
                  </a:lnTo>
                  <a:lnTo>
                    <a:pt x="124051" y="93218"/>
                  </a:lnTo>
                  <a:lnTo>
                    <a:pt x="93216" y="124053"/>
                  </a:lnTo>
                  <a:lnTo>
                    <a:pt x="66176" y="158337"/>
                  </a:lnTo>
                  <a:lnTo>
                    <a:pt x="43275" y="195723"/>
                  </a:lnTo>
                  <a:lnTo>
                    <a:pt x="24861" y="235865"/>
                  </a:lnTo>
                  <a:lnTo>
                    <a:pt x="11280" y="278417"/>
                  </a:lnTo>
                  <a:lnTo>
                    <a:pt x="2877" y="323033"/>
                  </a:lnTo>
                  <a:lnTo>
                    <a:pt x="0" y="369366"/>
                  </a:lnTo>
                  <a:lnTo>
                    <a:pt x="2877" y="415697"/>
                  </a:lnTo>
                  <a:lnTo>
                    <a:pt x="11280" y="460311"/>
                  </a:lnTo>
                  <a:lnTo>
                    <a:pt x="24861" y="502861"/>
                  </a:lnTo>
                  <a:lnTo>
                    <a:pt x="43275" y="543001"/>
                  </a:lnTo>
                  <a:lnTo>
                    <a:pt x="66176" y="580386"/>
                  </a:lnTo>
                  <a:lnTo>
                    <a:pt x="93216" y="614669"/>
                  </a:lnTo>
                  <a:lnTo>
                    <a:pt x="124051" y="645503"/>
                  </a:lnTo>
                  <a:lnTo>
                    <a:pt x="158334" y="672544"/>
                  </a:lnTo>
                  <a:lnTo>
                    <a:pt x="195719" y="695445"/>
                  </a:lnTo>
                  <a:lnTo>
                    <a:pt x="235859" y="713859"/>
                  </a:lnTo>
                  <a:lnTo>
                    <a:pt x="278409" y="727440"/>
                  </a:lnTo>
                  <a:lnTo>
                    <a:pt x="323023" y="735843"/>
                  </a:lnTo>
                  <a:lnTo>
                    <a:pt x="369354" y="738720"/>
                  </a:lnTo>
                  <a:lnTo>
                    <a:pt x="415684" y="735843"/>
                  </a:lnTo>
                  <a:lnTo>
                    <a:pt x="460298" y="727440"/>
                  </a:lnTo>
                  <a:lnTo>
                    <a:pt x="502848" y="713859"/>
                  </a:lnTo>
                  <a:lnTo>
                    <a:pt x="542988" y="695445"/>
                  </a:lnTo>
                  <a:lnTo>
                    <a:pt x="580373" y="672544"/>
                  </a:lnTo>
                  <a:lnTo>
                    <a:pt x="614656" y="645503"/>
                  </a:lnTo>
                  <a:lnTo>
                    <a:pt x="645491" y="614669"/>
                  </a:lnTo>
                  <a:lnTo>
                    <a:pt x="672531" y="580386"/>
                  </a:lnTo>
                  <a:lnTo>
                    <a:pt x="695432" y="543001"/>
                  </a:lnTo>
                  <a:lnTo>
                    <a:pt x="713846" y="502861"/>
                  </a:lnTo>
                  <a:lnTo>
                    <a:pt x="727427" y="460311"/>
                  </a:lnTo>
                  <a:lnTo>
                    <a:pt x="735830" y="415697"/>
                  </a:lnTo>
                  <a:lnTo>
                    <a:pt x="738708" y="369366"/>
                  </a:lnTo>
                  <a:lnTo>
                    <a:pt x="735830" y="323033"/>
                  </a:lnTo>
                  <a:lnTo>
                    <a:pt x="727427" y="278417"/>
                  </a:lnTo>
                  <a:lnTo>
                    <a:pt x="713846" y="235865"/>
                  </a:lnTo>
                  <a:lnTo>
                    <a:pt x="695432" y="195723"/>
                  </a:lnTo>
                  <a:lnTo>
                    <a:pt x="672531" y="158337"/>
                  </a:lnTo>
                  <a:lnTo>
                    <a:pt x="645491" y="124053"/>
                  </a:lnTo>
                  <a:lnTo>
                    <a:pt x="614656" y="93218"/>
                  </a:lnTo>
                  <a:lnTo>
                    <a:pt x="580373" y="66177"/>
                  </a:lnTo>
                  <a:lnTo>
                    <a:pt x="542988" y="43276"/>
                  </a:lnTo>
                  <a:lnTo>
                    <a:pt x="502848" y="24862"/>
                  </a:lnTo>
                  <a:lnTo>
                    <a:pt x="460298" y="11280"/>
                  </a:lnTo>
                  <a:lnTo>
                    <a:pt x="415684" y="2877"/>
                  </a:lnTo>
                  <a:lnTo>
                    <a:pt x="369354" y="0"/>
                  </a:lnTo>
                  <a:close/>
                </a:path>
              </a:pathLst>
            </a:custGeom>
            <a:solidFill>
              <a:srgbClr val="00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17592" y="4282897"/>
              <a:ext cx="516890" cy="516890"/>
            </a:xfrm>
            <a:custGeom>
              <a:avLst/>
              <a:gdLst/>
              <a:ahLst/>
              <a:cxnLst/>
              <a:rect l="l" t="t" r="r" b="b"/>
              <a:pathLst>
                <a:path w="516890" h="516889">
                  <a:moveTo>
                    <a:pt x="197142" y="443865"/>
                  </a:moveTo>
                  <a:lnTo>
                    <a:pt x="150482" y="443865"/>
                  </a:lnTo>
                  <a:lnTo>
                    <a:pt x="150482" y="516775"/>
                  </a:lnTo>
                  <a:lnTo>
                    <a:pt x="197142" y="516775"/>
                  </a:lnTo>
                  <a:lnTo>
                    <a:pt x="197142" y="443865"/>
                  </a:lnTo>
                  <a:close/>
                </a:path>
                <a:path w="516890" h="516889">
                  <a:moveTo>
                    <a:pt x="281711" y="443865"/>
                  </a:moveTo>
                  <a:lnTo>
                    <a:pt x="235064" y="443865"/>
                  </a:lnTo>
                  <a:lnTo>
                    <a:pt x="235064" y="516775"/>
                  </a:lnTo>
                  <a:lnTo>
                    <a:pt x="281724" y="516775"/>
                  </a:lnTo>
                  <a:lnTo>
                    <a:pt x="281711" y="443865"/>
                  </a:lnTo>
                  <a:close/>
                </a:path>
                <a:path w="516890" h="516889">
                  <a:moveTo>
                    <a:pt x="366293" y="443865"/>
                  </a:moveTo>
                  <a:lnTo>
                    <a:pt x="319633" y="443865"/>
                  </a:lnTo>
                  <a:lnTo>
                    <a:pt x="319633" y="516775"/>
                  </a:lnTo>
                  <a:lnTo>
                    <a:pt x="366293" y="516775"/>
                  </a:lnTo>
                  <a:lnTo>
                    <a:pt x="366293" y="443865"/>
                  </a:lnTo>
                  <a:close/>
                </a:path>
                <a:path w="516890" h="516889">
                  <a:moveTo>
                    <a:pt x="118402" y="281711"/>
                  </a:moveTo>
                  <a:lnTo>
                    <a:pt x="71742" y="281711"/>
                  </a:lnTo>
                  <a:lnTo>
                    <a:pt x="71742" y="319620"/>
                  </a:lnTo>
                  <a:lnTo>
                    <a:pt x="0" y="319633"/>
                  </a:lnTo>
                  <a:lnTo>
                    <a:pt x="0" y="366293"/>
                  </a:lnTo>
                  <a:lnTo>
                    <a:pt x="71742" y="366293"/>
                  </a:lnTo>
                  <a:lnTo>
                    <a:pt x="71742" y="420535"/>
                  </a:lnTo>
                  <a:lnTo>
                    <a:pt x="73582" y="429591"/>
                  </a:lnTo>
                  <a:lnTo>
                    <a:pt x="78592" y="437010"/>
                  </a:lnTo>
                  <a:lnTo>
                    <a:pt x="86010" y="442023"/>
                  </a:lnTo>
                  <a:lnTo>
                    <a:pt x="95072" y="443865"/>
                  </a:lnTo>
                  <a:lnTo>
                    <a:pt x="421703" y="443865"/>
                  </a:lnTo>
                  <a:lnTo>
                    <a:pt x="430760" y="442023"/>
                  </a:lnTo>
                  <a:lnTo>
                    <a:pt x="438178" y="437010"/>
                  </a:lnTo>
                  <a:lnTo>
                    <a:pt x="443191" y="429591"/>
                  </a:lnTo>
                  <a:lnTo>
                    <a:pt x="445033" y="420535"/>
                  </a:lnTo>
                  <a:lnTo>
                    <a:pt x="445033" y="397205"/>
                  </a:lnTo>
                  <a:lnTo>
                    <a:pt x="118402" y="397205"/>
                  </a:lnTo>
                  <a:lnTo>
                    <a:pt x="118402" y="281711"/>
                  </a:lnTo>
                  <a:close/>
                </a:path>
                <a:path w="516890" h="516889">
                  <a:moveTo>
                    <a:pt x="445033" y="116649"/>
                  </a:moveTo>
                  <a:lnTo>
                    <a:pt x="398373" y="116649"/>
                  </a:lnTo>
                  <a:lnTo>
                    <a:pt x="398373" y="397205"/>
                  </a:lnTo>
                  <a:lnTo>
                    <a:pt x="445033" y="397205"/>
                  </a:lnTo>
                  <a:lnTo>
                    <a:pt x="445033" y="366293"/>
                  </a:lnTo>
                  <a:lnTo>
                    <a:pt x="516775" y="366293"/>
                  </a:lnTo>
                  <a:lnTo>
                    <a:pt x="516775" y="319633"/>
                  </a:lnTo>
                  <a:lnTo>
                    <a:pt x="445033" y="319633"/>
                  </a:lnTo>
                  <a:lnTo>
                    <a:pt x="445033" y="281711"/>
                  </a:lnTo>
                  <a:lnTo>
                    <a:pt x="516775" y="281711"/>
                  </a:lnTo>
                  <a:lnTo>
                    <a:pt x="516775" y="235051"/>
                  </a:lnTo>
                  <a:lnTo>
                    <a:pt x="445033" y="235051"/>
                  </a:lnTo>
                  <a:lnTo>
                    <a:pt x="445033" y="197142"/>
                  </a:lnTo>
                  <a:lnTo>
                    <a:pt x="516775" y="197142"/>
                  </a:lnTo>
                  <a:lnTo>
                    <a:pt x="516775" y="150482"/>
                  </a:lnTo>
                  <a:lnTo>
                    <a:pt x="445033" y="150482"/>
                  </a:lnTo>
                  <a:lnTo>
                    <a:pt x="445033" y="116649"/>
                  </a:lnTo>
                  <a:close/>
                </a:path>
                <a:path w="516890" h="516889">
                  <a:moveTo>
                    <a:pt x="366293" y="0"/>
                  </a:moveTo>
                  <a:lnTo>
                    <a:pt x="319633" y="0"/>
                  </a:lnTo>
                  <a:lnTo>
                    <a:pt x="319633" y="69989"/>
                  </a:lnTo>
                  <a:lnTo>
                    <a:pt x="95072" y="69989"/>
                  </a:lnTo>
                  <a:lnTo>
                    <a:pt x="86010" y="71831"/>
                  </a:lnTo>
                  <a:lnTo>
                    <a:pt x="78592" y="76844"/>
                  </a:lnTo>
                  <a:lnTo>
                    <a:pt x="73582" y="84262"/>
                  </a:lnTo>
                  <a:lnTo>
                    <a:pt x="71742" y="93319"/>
                  </a:lnTo>
                  <a:lnTo>
                    <a:pt x="71742" y="149898"/>
                  </a:lnTo>
                  <a:lnTo>
                    <a:pt x="0" y="149898"/>
                  </a:lnTo>
                  <a:lnTo>
                    <a:pt x="0" y="196557"/>
                  </a:lnTo>
                  <a:lnTo>
                    <a:pt x="71742" y="196557"/>
                  </a:lnTo>
                  <a:lnTo>
                    <a:pt x="71742" y="235051"/>
                  </a:lnTo>
                  <a:lnTo>
                    <a:pt x="0" y="235051"/>
                  </a:lnTo>
                  <a:lnTo>
                    <a:pt x="0" y="281724"/>
                  </a:lnTo>
                  <a:lnTo>
                    <a:pt x="118402" y="281711"/>
                  </a:lnTo>
                  <a:lnTo>
                    <a:pt x="118402" y="116649"/>
                  </a:lnTo>
                  <a:lnTo>
                    <a:pt x="445033" y="116649"/>
                  </a:lnTo>
                  <a:lnTo>
                    <a:pt x="438178" y="77423"/>
                  </a:lnTo>
                  <a:lnTo>
                    <a:pt x="421703" y="70573"/>
                  </a:lnTo>
                  <a:lnTo>
                    <a:pt x="366293" y="70573"/>
                  </a:lnTo>
                  <a:lnTo>
                    <a:pt x="366293" y="0"/>
                  </a:lnTo>
                  <a:close/>
                </a:path>
                <a:path w="516890" h="516889">
                  <a:moveTo>
                    <a:pt x="197142" y="0"/>
                  </a:moveTo>
                  <a:lnTo>
                    <a:pt x="150482" y="0"/>
                  </a:lnTo>
                  <a:lnTo>
                    <a:pt x="150482" y="69989"/>
                  </a:lnTo>
                  <a:lnTo>
                    <a:pt x="197142" y="69989"/>
                  </a:lnTo>
                  <a:lnTo>
                    <a:pt x="197142" y="0"/>
                  </a:lnTo>
                  <a:close/>
                </a:path>
                <a:path w="516890" h="516889">
                  <a:moveTo>
                    <a:pt x="281711" y="0"/>
                  </a:moveTo>
                  <a:lnTo>
                    <a:pt x="235051" y="0"/>
                  </a:lnTo>
                  <a:lnTo>
                    <a:pt x="235051" y="69989"/>
                  </a:lnTo>
                  <a:lnTo>
                    <a:pt x="281711" y="69989"/>
                  </a:lnTo>
                  <a:lnTo>
                    <a:pt x="2817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3238" y="4447376"/>
              <a:ext cx="184899" cy="18489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9319300" y="5150860"/>
            <a:ext cx="739140" cy="739140"/>
            <a:chOff x="9319300" y="5150860"/>
            <a:chExt cx="739140" cy="739140"/>
          </a:xfrm>
        </p:grpSpPr>
        <p:sp>
          <p:nvSpPr>
            <p:cNvPr id="21" name="object 21"/>
            <p:cNvSpPr/>
            <p:nvPr/>
          </p:nvSpPr>
          <p:spPr>
            <a:xfrm>
              <a:off x="9319300" y="5150860"/>
              <a:ext cx="739140" cy="739140"/>
            </a:xfrm>
            <a:custGeom>
              <a:avLst/>
              <a:gdLst/>
              <a:ahLst/>
              <a:cxnLst/>
              <a:rect l="l" t="t" r="r" b="b"/>
              <a:pathLst>
                <a:path w="739140" h="739139">
                  <a:moveTo>
                    <a:pt x="369354" y="0"/>
                  </a:moveTo>
                  <a:lnTo>
                    <a:pt x="323023" y="2877"/>
                  </a:lnTo>
                  <a:lnTo>
                    <a:pt x="278409" y="11280"/>
                  </a:lnTo>
                  <a:lnTo>
                    <a:pt x="235859" y="24862"/>
                  </a:lnTo>
                  <a:lnTo>
                    <a:pt x="195719" y="43276"/>
                  </a:lnTo>
                  <a:lnTo>
                    <a:pt x="158334" y="66177"/>
                  </a:lnTo>
                  <a:lnTo>
                    <a:pt x="124051" y="93218"/>
                  </a:lnTo>
                  <a:lnTo>
                    <a:pt x="93216" y="124053"/>
                  </a:lnTo>
                  <a:lnTo>
                    <a:pt x="66176" y="158337"/>
                  </a:lnTo>
                  <a:lnTo>
                    <a:pt x="43275" y="195723"/>
                  </a:lnTo>
                  <a:lnTo>
                    <a:pt x="24861" y="235865"/>
                  </a:lnTo>
                  <a:lnTo>
                    <a:pt x="11280" y="278417"/>
                  </a:lnTo>
                  <a:lnTo>
                    <a:pt x="2877" y="323033"/>
                  </a:lnTo>
                  <a:lnTo>
                    <a:pt x="0" y="369366"/>
                  </a:lnTo>
                  <a:lnTo>
                    <a:pt x="2877" y="415697"/>
                  </a:lnTo>
                  <a:lnTo>
                    <a:pt x="11280" y="460311"/>
                  </a:lnTo>
                  <a:lnTo>
                    <a:pt x="24861" y="502861"/>
                  </a:lnTo>
                  <a:lnTo>
                    <a:pt x="43275" y="543001"/>
                  </a:lnTo>
                  <a:lnTo>
                    <a:pt x="66176" y="580386"/>
                  </a:lnTo>
                  <a:lnTo>
                    <a:pt x="93216" y="614669"/>
                  </a:lnTo>
                  <a:lnTo>
                    <a:pt x="124051" y="645503"/>
                  </a:lnTo>
                  <a:lnTo>
                    <a:pt x="158334" y="672544"/>
                  </a:lnTo>
                  <a:lnTo>
                    <a:pt x="195719" y="695445"/>
                  </a:lnTo>
                  <a:lnTo>
                    <a:pt x="235859" y="713859"/>
                  </a:lnTo>
                  <a:lnTo>
                    <a:pt x="278409" y="727440"/>
                  </a:lnTo>
                  <a:lnTo>
                    <a:pt x="323023" y="735843"/>
                  </a:lnTo>
                  <a:lnTo>
                    <a:pt x="369354" y="738720"/>
                  </a:lnTo>
                  <a:lnTo>
                    <a:pt x="415684" y="735843"/>
                  </a:lnTo>
                  <a:lnTo>
                    <a:pt x="460298" y="727440"/>
                  </a:lnTo>
                  <a:lnTo>
                    <a:pt x="502848" y="713859"/>
                  </a:lnTo>
                  <a:lnTo>
                    <a:pt x="542988" y="695445"/>
                  </a:lnTo>
                  <a:lnTo>
                    <a:pt x="580373" y="672544"/>
                  </a:lnTo>
                  <a:lnTo>
                    <a:pt x="614656" y="645503"/>
                  </a:lnTo>
                  <a:lnTo>
                    <a:pt x="645491" y="614669"/>
                  </a:lnTo>
                  <a:lnTo>
                    <a:pt x="672531" y="580386"/>
                  </a:lnTo>
                  <a:lnTo>
                    <a:pt x="695432" y="543001"/>
                  </a:lnTo>
                  <a:lnTo>
                    <a:pt x="713846" y="502861"/>
                  </a:lnTo>
                  <a:lnTo>
                    <a:pt x="727427" y="460311"/>
                  </a:lnTo>
                  <a:lnTo>
                    <a:pt x="735830" y="415697"/>
                  </a:lnTo>
                  <a:lnTo>
                    <a:pt x="738708" y="369366"/>
                  </a:lnTo>
                  <a:lnTo>
                    <a:pt x="735830" y="323033"/>
                  </a:lnTo>
                  <a:lnTo>
                    <a:pt x="727427" y="278417"/>
                  </a:lnTo>
                  <a:lnTo>
                    <a:pt x="713846" y="235865"/>
                  </a:lnTo>
                  <a:lnTo>
                    <a:pt x="695432" y="195723"/>
                  </a:lnTo>
                  <a:lnTo>
                    <a:pt x="672531" y="158337"/>
                  </a:lnTo>
                  <a:lnTo>
                    <a:pt x="645491" y="124053"/>
                  </a:lnTo>
                  <a:lnTo>
                    <a:pt x="614656" y="93218"/>
                  </a:lnTo>
                  <a:lnTo>
                    <a:pt x="580373" y="66177"/>
                  </a:lnTo>
                  <a:lnTo>
                    <a:pt x="542988" y="43276"/>
                  </a:lnTo>
                  <a:lnTo>
                    <a:pt x="502848" y="24862"/>
                  </a:lnTo>
                  <a:lnTo>
                    <a:pt x="460298" y="11280"/>
                  </a:lnTo>
                  <a:lnTo>
                    <a:pt x="415684" y="2877"/>
                  </a:lnTo>
                  <a:lnTo>
                    <a:pt x="369354" y="0"/>
                  </a:lnTo>
                  <a:close/>
                </a:path>
              </a:pathLst>
            </a:custGeom>
            <a:solidFill>
              <a:srgbClr val="00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535659" y="5232187"/>
              <a:ext cx="346075" cy="576580"/>
            </a:xfrm>
            <a:custGeom>
              <a:avLst/>
              <a:gdLst/>
              <a:ahLst/>
              <a:cxnLst/>
              <a:rect l="l" t="t" r="r" b="b"/>
              <a:pathLst>
                <a:path w="346075" h="576579">
                  <a:moveTo>
                    <a:pt x="259232" y="0"/>
                  </a:moveTo>
                  <a:lnTo>
                    <a:pt x="0" y="338442"/>
                  </a:lnTo>
                  <a:lnTo>
                    <a:pt x="144018" y="338442"/>
                  </a:lnTo>
                  <a:lnTo>
                    <a:pt x="79209" y="576072"/>
                  </a:lnTo>
                  <a:lnTo>
                    <a:pt x="345643" y="237629"/>
                  </a:lnTo>
                  <a:lnTo>
                    <a:pt x="201625" y="237629"/>
                  </a:lnTo>
                  <a:lnTo>
                    <a:pt x="2592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9319301" y="4154790"/>
            <a:ext cx="739140" cy="739140"/>
            <a:chOff x="9319301" y="4154790"/>
            <a:chExt cx="739140" cy="739140"/>
          </a:xfrm>
        </p:grpSpPr>
        <p:sp>
          <p:nvSpPr>
            <p:cNvPr id="24" name="object 24"/>
            <p:cNvSpPr/>
            <p:nvPr/>
          </p:nvSpPr>
          <p:spPr>
            <a:xfrm>
              <a:off x="9319301" y="4154790"/>
              <a:ext cx="739140" cy="739140"/>
            </a:xfrm>
            <a:custGeom>
              <a:avLst/>
              <a:gdLst/>
              <a:ahLst/>
              <a:cxnLst/>
              <a:rect l="l" t="t" r="r" b="b"/>
              <a:pathLst>
                <a:path w="739140" h="739139">
                  <a:moveTo>
                    <a:pt x="369354" y="0"/>
                  </a:moveTo>
                  <a:lnTo>
                    <a:pt x="323023" y="2877"/>
                  </a:lnTo>
                  <a:lnTo>
                    <a:pt x="278409" y="11280"/>
                  </a:lnTo>
                  <a:lnTo>
                    <a:pt x="235859" y="24862"/>
                  </a:lnTo>
                  <a:lnTo>
                    <a:pt x="195719" y="43276"/>
                  </a:lnTo>
                  <a:lnTo>
                    <a:pt x="158334" y="66177"/>
                  </a:lnTo>
                  <a:lnTo>
                    <a:pt x="124051" y="93218"/>
                  </a:lnTo>
                  <a:lnTo>
                    <a:pt x="93216" y="124053"/>
                  </a:lnTo>
                  <a:lnTo>
                    <a:pt x="66176" y="158337"/>
                  </a:lnTo>
                  <a:lnTo>
                    <a:pt x="43275" y="195723"/>
                  </a:lnTo>
                  <a:lnTo>
                    <a:pt x="24861" y="235865"/>
                  </a:lnTo>
                  <a:lnTo>
                    <a:pt x="11280" y="278417"/>
                  </a:lnTo>
                  <a:lnTo>
                    <a:pt x="2877" y="323033"/>
                  </a:lnTo>
                  <a:lnTo>
                    <a:pt x="0" y="369366"/>
                  </a:lnTo>
                  <a:lnTo>
                    <a:pt x="2877" y="415697"/>
                  </a:lnTo>
                  <a:lnTo>
                    <a:pt x="11280" y="460311"/>
                  </a:lnTo>
                  <a:lnTo>
                    <a:pt x="24861" y="502861"/>
                  </a:lnTo>
                  <a:lnTo>
                    <a:pt x="43275" y="543001"/>
                  </a:lnTo>
                  <a:lnTo>
                    <a:pt x="66176" y="580386"/>
                  </a:lnTo>
                  <a:lnTo>
                    <a:pt x="93216" y="614669"/>
                  </a:lnTo>
                  <a:lnTo>
                    <a:pt x="124051" y="645503"/>
                  </a:lnTo>
                  <a:lnTo>
                    <a:pt x="158334" y="672544"/>
                  </a:lnTo>
                  <a:lnTo>
                    <a:pt x="195719" y="695445"/>
                  </a:lnTo>
                  <a:lnTo>
                    <a:pt x="235859" y="713859"/>
                  </a:lnTo>
                  <a:lnTo>
                    <a:pt x="278409" y="727440"/>
                  </a:lnTo>
                  <a:lnTo>
                    <a:pt x="323023" y="735843"/>
                  </a:lnTo>
                  <a:lnTo>
                    <a:pt x="369354" y="738720"/>
                  </a:lnTo>
                  <a:lnTo>
                    <a:pt x="415684" y="735843"/>
                  </a:lnTo>
                  <a:lnTo>
                    <a:pt x="460298" y="727440"/>
                  </a:lnTo>
                  <a:lnTo>
                    <a:pt x="502848" y="713859"/>
                  </a:lnTo>
                  <a:lnTo>
                    <a:pt x="542988" y="695445"/>
                  </a:lnTo>
                  <a:lnTo>
                    <a:pt x="580373" y="672544"/>
                  </a:lnTo>
                  <a:lnTo>
                    <a:pt x="614656" y="645503"/>
                  </a:lnTo>
                  <a:lnTo>
                    <a:pt x="645491" y="614669"/>
                  </a:lnTo>
                  <a:lnTo>
                    <a:pt x="672531" y="580386"/>
                  </a:lnTo>
                  <a:lnTo>
                    <a:pt x="695432" y="543001"/>
                  </a:lnTo>
                  <a:lnTo>
                    <a:pt x="713846" y="502861"/>
                  </a:lnTo>
                  <a:lnTo>
                    <a:pt x="727427" y="460311"/>
                  </a:lnTo>
                  <a:lnTo>
                    <a:pt x="735830" y="415697"/>
                  </a:lnTo>
                  <a:lnTo>
                    <a:pt x="738708" y="369366"/>
                  </a:lnTo>
                  <a:lnTo>
                    <a:pt x="735830" y="323033"/>
                  </a:lnTo>
                  <a:lnTo>
                    <a:pt x="727427" y="278417"/>
                  </a:lnTo>
                  <a:lnTo>
                    <a:pt x="713846" y="235865"/>
                  </a:lnTo>
                  <a:lnTo>
                    <a:pt x="695432" y="195723"/>
                  </a:lnTo>
                  <a:lnTo>
                    <a:pt x="672531" y="158337"/>
                  </a:lnTo>
                  <a:lnTo>
                    <a:pt x="645491" y="124053"/>
                  </a:lnTo>
                  <a:lnTo>
                    <a:pt x="614656" y="93218"/>
                  </a:lnTo>
                  <a:lnTo>
                    <a:pt x="580373" y="66177"/>
                  </a:lnTo>
                  <a:lnTo>
                    <a:pt x="542988" y="43276"/>
                  </a:lnTo>
                  <a:lnTo>
                    <a:pt x="502848" y="24862"/>
                  </a:lnTo>
                  <a:lnTo>
                    <a:pt x="460298" y="11280"/>
                  </a:lnTo>
                  <a:lnTo>
                    <a:pt x="415684" y="2877"/>
                  </a:lnTo>
                  <a:lnTo>
                    <a:pt x="369354" y="0"/>
                  </a:lnTo>
                  <a:close/>
                </a:path>
              </a:pathLst>
            </a:custGeom>
            <a:solidFill>
              <a:srgbClr val="00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52437" y="4287931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473075" h="473075">
                  <a:moveTo>
                    <a:pt x="324152" y="304507"/>
                  </a:moveTo>
                  <a:lnTo>
                    <a:pt x="284858" y="304507"/>
                  </a:lnTo>
                  <a:lnTo>
                    <a:pt x="368970" y="388632"/>
                  </a:lnTo>
                  <a:lnTo>
                    <a:pt x="365705" y="395088"/>
                  </a:lnTo>
                  <a:lnTo>
                    <a:pt x="363288" y="401991"/>
                  </a:lnTo>
                  <a:lnTo>
                    <a:pt x="361789" y="409272"/>
                  </a:lnTo>
                  <a:lnTo>
                    <a:pt x="361274" y="416864"/>
                  </a:lnTo>
                  <a:lnTo>
                    <a:pt x="365643" y="438500"/>
                  </a:lnTo>
                  <a:lnTo>
                    <a:pt x="377557" y="456169"/>
                  </a:lnTo>
                  <a:lnTo>
                    <a:pt x="395226" y="468083"/>
                  </a:lnTo>
                  <a:lnTo>
                    <a:pt x="416862" y="472452"/>
                  </a:lnTo>
                  <a:lnTo>
                    <a:pt x="438497" y="468083"/>
                  </a:lnTo>
                  <a:lnTo>
                    <a:pt x="456167" y="456169"/>
                  </a:lnTo>
                  <a:lnTo>
                    <a:pt x="463924" y="444665"/>
                  </a:lnTo>
                  <a:lnTo>
                    <a:pt x="416786" y="444652"/>
                  </a:lnTo>
                  <a:lnTo>
                    <a:pt x="406035" y="442480"/>
                  </a:lnTo>
                  <a:lnTo>
                    <a:pt x="397202" y="436522"/>
                  </a:lnTo>
                  <a:lnTo>
                    <a:pt x="391246" y="427686"/>
                  </a:lnTo>
                  <a:lnTo>
                    <a:pt x="389061" y="416864"/>
                  </a:lnTo>
                  <a:lnTo>
                    <a:pt x="391246" y="406050"/>
                  </a:lnTo>
                  <a:lnTo>
                    <a:pt x="397221" y="397205"/>
                  </a:lnTo>
                  <a:lnTo>
                    <a:pt x="406035" y="391261"/>
                  </a:lnTo>
                  <a:lnTo>
                    <a:pt x="416849" y="389077"/>
                  </a:lnTo>
                  <a:lnTo>
                    <a:pt x="463930" y="389077"/>
                  </a:lnTo>
                  <a:lnTo>
                    <a:pt x="456167" y="377566"/>
                  </a:lnTo>
                  <a:lnTo>
                    <a:pt x="443436" y="368985"/>
                  </a:lnTo>
                  <a:lnTo>
                    <a:pt x="388630" y="368985"/>
                  </a:lnTo>
                  <a:lnTo>
                    <a:pt x="324152" y="304507"/>
                  </a:lnTo>
                  <a:close/>
                </a:path>
                <a:path w="473075" h="473075">
                  <a:moveTo>
                    <a:pt x="463930" y="389077"/>
                  </a:moveTo>
                  <a:lnTo>
                    <a:pt x="416849" y="389077"/>
                  </a:lnTo>
                  <a:lnTo>
                    <a:pt x="427670" y="391261"/>
                  </a:lnTo>
                  <a:lnTo>
                    <a:pt x="436507" y="397217"/>
                  </a:lnTo>
                  <a:lnTo>
                    <a:pt x="442465" y="406050"/>
                  </a:lnTo>
                  <a:lnTo>
                    <a:pt x="444649" y="416864"/>
                  </a:lnTo>
                  <a:lnTo>
                    <a:pt x="442465" y="427686"/>
                  </a:lnTo>
                  <a:lnTo>
                    <a:pt x="436507" y="436522"/>
                  </a:lnTo>
                  <a:lnTo>
                    <a:pt x="427670" y="442480"/>
                  </a:lnTo>
                  <a:lnTo>
                    <a:pt x="416849" y="444665"/>
                  </a:lnTo>
                  <a:lnTo>
                    <a:pt x="463932" y="444652"/>
                  </a:lnTo>
                  <a:lnTo>
                    <a:pt x="468081" y="438500"/>
                  </a:lnTo>
                  <a:lnTo>
                    <a:pt x="472450" y="416864"/>
                  </a:lnTo>
                  <a:lnTo>
                    <a:pt x="468081" y="395231"/>
                  </a:lnTo>
                  <a:lnTo>
                    <a:pt x="463930" y="389077"/>
                  </a:lnTo>
                  <a:close/>
                </a:path>
                <a:path w="473075" h="473075">
                  <a:moveTo>
                    <a:pt x="35430" y="298056"/>
                  </a:moveTo>
                  <a:lnTo>
                    <a:pt x="20177" y="313309"/>
                  </a:lnTo>
                  <a:lnTo>
                    <a:pt x="20165" y="317741"/>
                  </a:lnTo>
                  <a:lnTo>
                    <a:pt x="119288" y="416864"/>
                  </a:lnTo>
                  <a:lnTo>
                    <a:pt x="93444" y="416864"/>
                  </a:lnTo>
                  <a:lnTo>
                    <a:pt x="90307" y="419950"/>
                  </a:lnTo>
                  <a:lnTo>
                    <a:pt x="90307" y="441515"/>
                  </a:lnTo>
                  <a:lnTo>
                    <a:pt x="93405" y="444652"/>
                  </a:lnTo>
                  <a:lnTo>
                    <a:pt x="160512" y="444652"/>
                  </a:lnTo>
                  <a:lnTo>
                    <a:pt x="166664" y="438500"/>
                  </a:lnTo>
                  <a:lnTo>
                    <a:pt x="166735" y="397205"/>
                  </a:lnTo>
                  <a:lnTo>
                    <a:pt x="138948" y="397205"/>
                  </a:lnTo>
                  <a:lnTo>
                    <a:pt x="39799" y="298069"/>
                  </a:lnTo>
                  <a:lnTo>
                    <a:pt x="35430" y="298056"/>
                  </a:lnTo>
                  <a:close/>
                </a:path>
                <a:path w="473075" h="473075">
                  <a:moveTo>
                    <a:pt x="163649" y="368223"/>
                  </a:moveTo>
                  <a:lnTo>
                    <a:pt x="142085" y="368223"/>
                  </a:lnTo>
                  <a:lnTo>
                    <a:pt x="138948" y="371335"/>
                  </a:lnTo>
                  <a:lnTo>
                    <a:pt x="138948" y="397205"/>
                  </a:lnTo>
                  <a:lnTo>
                    <a:pt x="166735" y="397205"/>
                  </a:lnTo>
                  <a:lnTo>
                    <a:pt x="166735" y="371335"/>
                  </a:lnTo>
                  <a:lnTo>
                    <a:pt x="163649" y="368223"/>
                  </a:lnTo>
                  <a:close/>
                </a:path>
                <a:path w="473075" h="473075">
                  <a:moveTo>
                    <a:pt x="416862" y="361289"/>
                  </a:moveTo>
                  <a:lnTo>
                    <a:pt x="409263" y="361804"/>
                  </a:lnTo>
                  <a:lnTo>
                    <a:pt x="401979" y="363304"/>
                  </a:lnTo>
                  <a:lnTo>
                    <a:pt x="395079" y="365720"/>
                  </a:lnTo>
                  <a:lnTo>
                    <a:pt x="388630" y="368985"/>
                  </a:lnTo>
                  <a:lnTo>
                    <a:pt x="443436" y="368985"/>
                  </a:lnTo>
                  <a:lnTo>
                    <a:pt x="438497" y="365656"/>
                  </a:lnTo>
                  <a:lnTo>
                    <a:pt x="416862" y="361289"/>
                  </a:lnTo>
                  <a:close/>
                </a:path>
                <a:path w="473075" h="473075">
                  <a:moveTo>
                    <a:pt x="199707" y="110591"/>
                  </a:moveTo>
                  <a:lnTo>
                    <a:pt x="63522" y="110591"/>
                  </a:lnTo>
                  <a:lnTo>
                    <a:pt x="61846" y="126139"/>
                  </a:lnTo>
                  <a:lnTo>
                    <a:pt x="64057" y="141627"/>
                  </a:lnTo>
                  <a:lnTo>
                    <a:pt x="70157" y="156272"/>
                  </a:lnTo>
                  <a:lnTo>
                    <a:pt x="80147" y="169291"/>
                  </a:lnTo>
                  <a:lnTo>
                    <a:pt x="245717" y="334848"/>
                  </a:lnTo>
                  <a:lnTo>
                    <a:pt x="254518" y="334848"/>
                  </a:lnTo>
                  <a:lnTo>
                    <a:pt x="284858" y="304507"/>
                  </a:lnTo>
                  <a:lnTo>
                    <a:pt x="324152" y="304507"/>
                  </a:lnTo>
                  <a:lnTo>
                    <a:pt x="304505" y="284861"/>
                  </a:lnTo>
                  <a:lnTo>
                    <a:pt x="334845" y="254520"/>
                  </a:lnTo>
                  <a:lnTo>
                    <a:pt x="334845" y="245719"/>
                  </a:lnTo>
                  <a:lnTo>
                    <a:pt x="199707" y="110591"/>
                  </a:lnTo>
                  <a:close/>
                </a:path>
                <a:path w="473075" h="473075">
                  <a:moveTo>
                    <a:pt x="372783" y="75234"/>
                  </a:moveTo>
                  <a:lnTo>
                    <a:pt x="333486" y="75234"/>
                  </a:lnTo>
                  <a:lnTo>
                    <a:pt x="432635" y="174383"/>
                  </a:lnTo>
                  <a:lnTo>
                    <a:pt x="437017" y="174383"/>
                  </a:lnTo>
                  <a:lnTo>
                    <a:pt x="452257" y="159143"/>
                  </a:lnTo>
                  <a:lnTo>
                    <a:pt x="452269" y="154711"/>
                  </a:lnTo>
                  <a:lnTo>
                    <a:pt x="372783" y="75234"/>
                  </a:lnTo>
                  <a:close/>
                </a:path>
                <a:path w="473075" h="473075">
                  <a:moveTo>
                    <a:pt x="55572" y="0"/>
                  </a:moveTo>
                  <a:lnTo>
                    <a:pt x="33939" y="4367"/>
                  </a:lnTo>
                  <a:lnTo>
                    <a:pt x="16274" y="16276"/>
                  </a:lnTo>
                  <a:lnTo>
                    <a:pt x="4364" y="33941"/>
                  </a:lnTo>
                  <a:lnTo>
                    <a:pt x="0" y="55587"/>
                  </a:lnTo>
                  <a:lnTo>
                    <a:pt x="4364" y="77216"/>
                  </a:lnTo>
                  <a:lnTo>
                    <a:pt x="16274" y="94884"/>
                  </a:lnTo>
                  <a:lnTo>
                    <a:pt x="33939" y="106795"/>
                  </a:lnTo>
                  <a:lnTo>
                    <a:pt x="55572" y="111163"/>
                  </a:lnTo>
                  <a:lnTo>
                    <a:pt x="58277" y="111163"/>
                  </a:lnTo>
                  <a:lnTo>
                    <a:pt x="60932" y="110972"/>
                  </a:lnTo>
                  <a:lnTo>
                    <a:pt x="63522" y="110591"/>
                  </a:lnTo>
                  <a:lnTo>
                    <a:pt x="199707" y="110591"/>
                  </a:lnTo>
                  <a:lnTo>
                    <a:pt x="172489" y="83375"/>
                  </a:lnTo>
                  <a:lnTo>
                    <a:pt x="55572" y="83375"/>
                  </a:lnTo>
                  <a:lnTo>
                    <a:pt x="44753" y="81191"/>
                  </a:lnTo>
                  <a:lnTo>
                    <a:pt x="35920" y="75234"/>
                  </a:lnTo>
                  <a:lnTo>
                    <a:pt x="29967" y="66401"/>
                  </a:lnTo>
                  <a:lnTo>
                    <a:pt x="27787" y="55575"/>
                  </a:lnTo>
                  <a:lnTo>
                    <a:pt x="29967" y="44768"/>
                  </a:lnTo>
                  <a:lnTo>
                    <a:pt x="35920" y="35936"/>
                  </a:lnTo>
                  <a:lnTo>
                    <a:pt x="44753" y="29982"/>
                  </a:lnTo>
                  <a:lnTo>
                    <a:pt x="55572" y="27800"/>
                  </a:lnTo>
                  <a:lnTo>
                    <a:pt x="102649" y="27800"/>
                  </a:lnTo>
                  <a:lnTo>
                    <a:pt x="94877" y="16276"/>
                  </a:lnTo>
                  <a:lnTo>
                    <a:pt x="77208" y="4367"/>
                  </a:lnTo>
                  <a:lnTo>
                    <a:pt x="55572" y="0"/>
                  </a:lnTo>
                  <a:close/>
                </a:path>
                <a:path w="473075" h="473075">
                  <a:moveTo>
                    <a:pt x="379016" y="27787"/>
                  </a:moveTo>
                  <a:lnTo>
                    <a:pt x="311909" y="27800"/>
                  </a:lnTo>
                  <a:lnTo>
                    <a:pt x="305767" y="33941"/>
                  </a:lnTo>
                  <a:lnTo>
                    <a:pt x="305699" y="101117"/>
                  </a:lnTo>
                  <a:lnTo>
                    <a:pt x="308772" y="104216"/>
                  </a:lnTo>
                  <a:lnTo>
                    <a:pt x="330349" y="104216"/>
                  </a:lnTo>
                  <a:lnTo>
                    <a:pt x="333486" y="101117"/>
                  </a:lnTo>
                  <a:lnTo>
                    <a:pt x="333486" y="75234"/>
                  </a:lnTo>
                  <a:lnTo>
                    <a:pt x="372783" y="75234"/>
                  </a:lnTo>
                  <a:lnTo>
                    <a:pt x="353133" y="55587"/>
                  </a:lnTo>
                  <a:lnTo>
                    <a:pt x="378991" y="55575"/>
                  </a:lnTo>
                  <a:lnTo>
                    <a:pt x="382127" y="52501"/>
                  </a:lnTo>
                  <a:lnTo>
                    <a:pt x="382127" y="30937"/>
                  </a:lnTo>
                  <a:lnTo>
                    <a:pt x="379016" y="27787"/>
                  </a:lnTo>
                  <a:close/>
                </a:path>
                <a:path w="473075" h="473075">
                  <a:moveTo>
                    <a:pt x="102649" y="27800"/>
                  </a:moveTo>
                  <a:lnTo>
                    <a:pt x="55572" y="27800"/>
                  </a:lnTo>
                  <a:lnTo>
                    <a:pt x="66392" y="29982"/>
                  </a:lnTo>
                  <a:lnTo>
                    <a:pt x="75224" y="35936"/>
                  </a:lnTo>
                  <a:lnTo>
                    <a:pt x="81177" y="44768"/>
                  </a:lnTo>
                  <a:lnTo>
                    <a:pt x="83360" y="55587"/>
                  </a:lnTo>
                  <a:lnTo>
                    <a:pt x="81177" y="66401"/>
                  </a:lnTo>
                  <a:lnTo>
                    <a:pt x="75224" y="75234"/>
                  </a:lnTo>
                  <a:lnTo>
                    <a:pt x="66392" y="81191"/>
                  </a:lnTo>
                  <a:lnTo>
                    <a:pt x="55572" y="83375"/>
                  </a:lnTo>
                  <a:lnTo>
                    <a:pt x="172489" y="83375"/>
                  </a:lnTo>
                  <a:lnTo>
                    <a:pt x="169275" y="80162"/>
                  </a:lnTo>
                  <a:lnTo>
                    <a:pt x="156262" y="70171"/>
                  </a:lnTo>
                  <a:lnTo>
                    <a:pt x="141618" y="64068"/>
                  </a:lnTo>
                  <a:lnTo>
                    <a:pt x="137905" y="63538"/>
                  </a:lnTo>
                  <a:lnTo>
                    <a:pt x="110589" y="63538"/>
                  </a:lnTo>
                  <a:lnTo>
                    <a:pt x="110957" y="60934"/>
                  </a:lnTo>
                  <a:lnTo>
                    <a:pt x="111160" y="58280"/>
                  </a:lnTo>
                  <a:lnTo>
                    <a:pt x="111160" y="55575"/>
                  </a:lnTo>
                  <a:lnTo>
                    <a:pt x="106791" y="33941"/>
                  </a:lnTo>
                  <a:lnTo>
                    <a:pt x="102649" y="27800"/>
                  </a:lnTo>
                  <a:close/>
                </a:path>
                <a:path w="473075" h="473075">
                  <a:moveTo>
                    <a:pt x="126131" y="61856"/>
                  </a:moveTo>
                  <a:lnTo>
                    <a:pt x="110589" y="63538"/>
                  </a:lnTo>
                  <a:lnTo>
                    <a:pt x="137905" y="63538"/>
                  </a:lnTo>
                  <a:lnTo>
                    <a:pt x="126131" y="618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6706626" y="5150860"/>
            <a:ext cx="739140" cy="739140"/>
            <a:chOff x="6706626" y="5150860"/>
            <a:chExt cx="739140" cy="739140"/>
          </a:xfrm>
        </p:grpSpPr>
        <p:sp>
          <p:nvSpPr>
            <p:cNvPr id="27" name="object 27"/>
            <p:cNvSpPr/>
            <p:nvPr/>
          </p:nvSpPr>
          <p:spPr>
            <a:xfrm>
              <a:off x="6706626" y="5150860"/>
              <a:ext cx="739140" cy="739140"/>
            </a:xfrm>
            <a:custGeom>
              <a:avLst/>
              <a:gdLst/>
              <a:ahLst/>
              <a:cxnLst/>
              <a:rect l="l" t="t" r="r" b="b"/>
              <a:pathLst>
                <a:path w="739140" h="739139">
                  <a:moveTo>
                    <a:pt x="369354" y="0"/>
                  </a:moveTo>
                  <a:lnTo>
                    <a:pt x="323023" y="2877"/>
                  </a:lnTo>
                  <a:lnTo>
                    <a:pt x="278409" y="11280"/>
                  </a:lnTo>
                  <a:lnTo>
                    <a:pt x="235859" y="24862"/>
                  </a:lnTo>
                  <a:lnTo>
                    <a:pt x="195719" y="43276"/>
                  </a:lnTo>
                  <a:lnTo>
                    <a:pt x="158334" y="66177"/>
                  </a:lnTo>
                  <a:lnTo>
                    <a:pt x="124051" y="93218"/>
                  </a:lnTo>
                  <a:lnTo>
                    <a:pt x="93216" y="124053"/>
                  </a:lnTo>
                  <a:lnTo>
                    <a:pt x="66176" y="158337"/>
                  </a:lnTo>
                  <a:lnTo>
                    <a:pt x="43275" y="195723"/>
                  </a:lnTo>
                  <a:lnTo>
                    <a:pt x="24861" y="235865"/>
                  </a:lnTo>
                  <a:lnTo>
                    <a:pt x="11280" y="278417"/>
                  </a:lnTo>
                  <a:lnTo>
                    <a:pt x="2877" y="323033"/>
                  </a:lnTo>
                  <a:lnTo>
                    <a:pt x="0" y="369366"/>
                  </a:lnTo>
                  <a:lnTo>
                    <a:pt x="2877" y="415697"/>
                  </a:lnTo>
                  <a:lnTo>
                    <a:pt x="11280" y="460311"/>
                  </a:lnTo>
                  <a:lnTo>
                    <a:pt x="24861" y="502861"/>
                  </a:lnTo>
                  <a:lnTo>
                    <a:pt x="43275" y="543001"/>
                  </a:lnTo>
                  <a:lnTo>
                    <a:pt x="66176" y="580386"/>
                  </a:lnTo>
                  <a:lnTo>
                    <a:pt x="93216" y="614669"/>
                  </a:lnTo>
                  <a:lnTo>
                    <a:pt x="124051" y="645503"/>
                  </a:lnTo>
                  <a:lnTo>
                    <a:pt x="158334" y="672544"/>
                  </a:lnTo>
                  <a:lnTo>
                    <a:pt x="195719" y="695445"/>
                  </a:lnTo>
                  <a:lnTo>
                    <a:pt x="235859" y="713859"/>
                  </a:lnTo>
                  <a:lnTo>
                    <a:pt x="278409" y="727440"/>
                  </a:lnTo>
                  <a:lnTo>
                    <a:pt x="323023" y="735843"/>
                  </a:lnTo>
                  <a:lnTo>
                    <a:pt x="369354" y="738720"/>
                  </a:lnTo>
                  <a:lnTo>
                    <a:pt x="415684" y="735843"/>
                  </a:lnTo>
                  <a:lnTo>
                    <a:pt x="460298" y="727440"/>
                  </a:lnTo>
                  <a:lnTo>
                    <a:pt x="502848" y="713859"/>
                  </a:lnTo>
                  <a:lnTo>
                    <a:pt x="542988" y="695445"/>
                  </a:lnTo>
                  <a:lnTo>
                    <a:pt x="580373" y="672544"/>
                  </a:lnTo>
                  <a:lnTo>
                    <a:pt x="614656" y="645503"/>
                  </a:lnTo>
                  <a:lnTo>
                    <a:pt x="645491" y="614669"/>
                  </a:lnTo>
                  <a:lnTo>
                    <a:pt x="672531" y="580386"/>
                  </a:lnTo>
                  <a:lnTo>
                    <a:pt x="695432" y="543001"/>
                  </a:lnTo>
                  <a:lnTo>
                    <a:pt x="713846" y="502861"/>
                  </a:lnTo>
                  <a:lnTo>
                    <a:pt x="727427" y="460311"/>
                  </a:lnTo>
                  <a:lnTo>
                    <a:pt x="735830" y="415697"/>
                  </a:lnTo>
                  <a:lnTo>
                    <a:pt x="738708" y="369366"/>
                  </a:lnTo>
                  <a:lnTo>
                    <a:pt x="735830" y="323033"/>
                  </a:lnTo>
                  <a:lnTo>
                    <a:pt x="727427" y="278417"/>
                  </a:lnTo>
                  <a:lnTo>
                    <a:pt x="713846" y="235865"/>
                  </a:lnTo>
                  <a:lnTo>
                    <a:pt x="695432" y="195723"/>
                  </a:lnTo>
                  <a:lnTo>
                    <a:pt x="672531" y="158337"/>
                  </a:lnTo>
                  <a:lnTo>
                    <a:pt x="645491" y="124053"/>
                  </a:lnTo>
                  <a:lnTo>
                    <a:pt x="614656" y="93218"/>
                  </a:lnTo>
                  <a:lnTo>
                    <a:pt x="580373" y="66177"/>
                  </a:lnTo>
                  <a:lnTo>
                    <a:pt x="542988" y="43276"/>
                  </a:lnTo>
                  <a:lnTo>
                    <a:pt x="502848" y="24862"/>
                  </a:lnTo>
                  <a:lnTo>
                    <a:pt x="460298" y="11280"/>
                  </a:lnTo>
                  <a:lnTo>
                    <a:pt x="415684" y="2877"/>
                  </a:lnTo>
                  <a:lnTo>
                    <a:pt x="369354" y="0"/>
                  </a:lnTo>
                  <a:close/>
                </a:path>
              </a:pathLst>
            </a:custGeom>
            <a:solidFill>
              <a:srgbClr val="00A4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04074" y="5248312"/>
              <a:ext cx="544195" cy="544195"/>
            </a:xfrm>
            <a:custGeom>
              <a:avLst/>
              <a:gdLst/>
              <a:ahLst/>
              <a:cxnLst/>
              <a:rect l="l" t="t" r="r" b="b"/>
              <a:pathLst>
                <a:path w="544195" h="544195">
                  <a:moveTo>
                    <a:pt x="414000" y="502335"/>
                  </a:moveTo>
                  <a:lnTo>
                    <a:pt x="156768" y="502335"/>
                  </a:lnTo>
                  <a:lnTo>
                    <a:pt x="169944" y="508472"/>
                  </a:lnTo>
                  <a:lnTo>
                    <a:pt x="183510" y="513873"/>
                  </a:lnTo>
                  <a:lnTo>
                    <a:pt x="197439" y="518512"/>
                  </a:lnTo>
                  <a:lnTo>
                    <a:pt x="211709" y="522363"/>
                  </a:lnTo>
                  <a:lnTo>
                    <a:pt x="207543" y="531545"/>
                  </a:lnTo>
                  <a:lnTo>
                    <a:pt x="207543" y="538797"/>
                  </a:lnTo>
                  <a:lnTo>
                    <a:pt x="212991" y="543826"/>
                  </a:lnTo>
                  <a:lnTo>
                    <a:pt x="279323" y="543826"/>
                  </a:lnTo>
                  <a:lnTo>
                    <a:pt x="284391" y="539521"/>
                  </a:lnTo>
                  <a:lnTo>
                    <a:pt x="285140" y="534009"/>
                  </a:lnTo>
                  <a:lnTo>
                    <a:pt x="287413" y="529005"/>
                  </a:lnTo>
                  <a:lnTo>
                    <a:pt x="302211" y="527705"/>
                  </a:lnTo>
                  <a:lnTo>
                    <a:pt x="316758" y="525573"/>
                  </a:lnTo>
                  <a:lnTo>
                    <a:pt x="331031" y="522637"/>
                  </a:lnTo>
                  <a:lnTo>
                    <a:pt x="345008" y="518922"/>
                  </a:lnTo>
                  <a:lnTo>
                    <a:pt x="387875" y="518922"/>
                  </a:lnTo>
                  <a:lnTo>
                    <a:pt x="411848" y="505079"/>
                  </a:lnTo>
                  <a:lnTo>
                    <a:pt x="414000" y="502335"/>
                  </a:lnTo>
                  <a:close/>
                </a:path>
                <a:path w="544195" h="544195">
                  <a:moveTo>
                    <a:pt x="387875" y="518922"/>
                  </a:moveTo>
                  <a:lnTo>
                    <a:pt x="345008" y="518922"/>
                  </a:lnTo>
                  <a:lnTo>
                    <a:pt x="345973" y="528955"/>
                  </a:lnTo>
                  <a:lnTo>
                    <a:pt x="347903" y="532320"/>
                  </a:lnTo>
                  <a:lnTo>
                    <a:pt x="350253" y="534085"/>
                  </a:lnTo>
                  <a:lnTo>
                    <a:pt x="356222" y="535698"/>
                  </a:lnTo>
                  <a:lnTo>
                    <a:pt x="359702" y="535190"/>
                  </a:lnTo>
                  <a:lnTo>
                    <a:pt x="387875" y="518922"/>
                  </a:lnTo>
                  <a:close/>
                </a:path>
                <a:path w="544195" h="544195">
                  <a:moveTo>
                    <a:pt x="503915" y="413880"/>
                  </a:moveTo>
                  <a:lnTo>
                    <a:pt x="56997" y="413880"/>
                  </a:lnTo>
                  <a:lnTo>
                    <a:pt x="65443" y="425888"/>
                  </a:lnTo>
                  <a:lnTo>
                    <a:pt x="74547" y="437367"/>
                  </a:lnTo>
                  <a:lnTo>
                    <a:pt x="84277" y="448300"/>
                  </a:lnTo>
                  <a:lnTo>
                    <a:pt x="94602" y="458673"/>
                  </a:lnTo>
                  <a:lnTo>
                    <a:pt x="86347" y="464566"/>
                  </a:lnTo>
                  <a:lnTo>
                    <a:pt x="84404" y="467931"/>
                  </a:lnTo>
                  <a:lnTo>
                    <a:pt x="84035" y="470852"/>
                  </a:lnTo>
                  <a:lnTo>
                    <a:pt x="85648" y="476821"/>
                  </a:lnTo>
                  <a:lnTo>
                    <a:pt x="87807" y="479590"/>
                  </a:lnTo>
                  <a:lnTo>
                    <a:pt x="139954" y="509701"/>
                  </a:lnTo>
                  <a:lnTo>
                    <a:pt x="143433" y="510197"/>
                  </a:lnTo>
                  <a:lnTo>
                    <a:pt x="148742" y="508762"/>
                  </a:lnTo>
                  <a:lnTo>
                    <a:pt x="150469" y="507453"/>
                  </a:lnTo>
                  <a:lnTo>
                    <a:pt x="151892" y="505802"/>
                  </a:lnTo>
                  <a:lnTo>
                    <a:pt x="153720" y="504520"/>
                  </a:lnTo>
                  <a:lnTo>
                    <a:pt x="156768" y="502335"/>
                  </a:lnTo>
                  <a:lnTo>
                    <a:pt x="414000" y="502335"/>
                  </a:lnTo>
                  <a:lnTo>
                    <a:pt x="415505" y="496798"/>
                  </a:lnTo>
                  <a:lnTo>
                    <a:pt x="415302" y="494398"/>
                  </a:lnTo>
                  <a:lnTo>
                    <a:pt x="414413" y="492226"/>
                  </a:lnTo>
                  <a:lnTo>
                    <a:pt x="413893" y="486829"/>
                  </a:lnTo>
                  <a:lnTo>
                    <a:pt x="425888" y="478383"/>
                  </a:lnTo>
                  <a:lnTo>
                    <a:pt x="437364" y="469279"/>
                  </a:lnTo>
                  <a:lnTo>
                    <a:pt x="448413" y="459435"/>
                  </a:lnTo>
                  <a:lnTo>
                    <a:pt x="458673" y="449224"/>
                  </a:lnTo>
                  <a:lnTo>
                    <a:pt x="483512" y="449224"/>
                  </a:lnTo>
                  <a:lnTo>
                    <a:pt x="503915" y="413880"/>
                  </a:lnTo>
                  <a:close/>
                </a:path>
                <a:path w="544195" h="544195">
                  <a:moveTo>
                    <a:pt x="483512" y="449224"/>
                  </a:moveTo>
                  <a:lnTo>
                    <a:pt x="458673" y="449224"/>
                  </a:lnTo>
                  <a:lnTo>
                    <a:pt x="464553" y="457479"/>
                  </a:lnTo>
                  <a:lnTo>
                    <a:pt x="467931" y="459435"/>
                  </a:lnTo>
                  <a:lnTo>
                    <a:pt x="470839" y="459790"/>
                  </a:lnTo>
                  <a:lnTo>
                    <a:pt x="476808" y="458190"/>
                  </a:lnTo>
                  <a:lnTo>
                    <a:pt x="479590" y="456018"/>
                  </a:lnTo>
                  <a:lnTo>
                    <a:pt x="483512" y="449224"/>
                  </a:lnTo>
                  <a:close/>
                </a:path>
                <a:path w="544195" h="544195">
                  <a:moveTo>
                    <a:pt x="12280" y="207518"/>
                  </a:moveTo>
                  <a:lnTo>
                    <a:pt x="5041" y="207530"/>
                  </a:lnTo>
                  <a:lnTo>
                    <a:pt x="0" y="212979"/>
                  </a:lnTo>
                  <a:lnTo>
                    <a:pt x="0" y="279311"/>
                  </a:lnTo>
                  <a:lnTo>
                    <a:pt x="4305" y="284378"/>
                  </a:lnTo>
                  <a:lnTo>
                    <a:pt x="9817" y="285127"/>
                  </a:lnTo>
                  <a:lnTo>
                    <a:pt x="14820" y="287413"/>
                  </a:lnTo>
                  <a:lnTo>
                    <a:pt x="16128" y="302211"/>
                  </a:lnTo>
                  <a:lnTo>
                    <a:pt x="18262" y="316758"/>
                  </a:lnTo>
                  <a:lnTo>
                    <a:pt x="21196" y="331031"/>
                  </a:lnTo>
                  <a:lnTo>
                    <a:pt x="24904" y="345008"/>
                  </a:lnTo>
                  <a:lnTo>
                    <a:pt x="14884" y="345973"/>
                  </a:lnTo>
                  <a:lnTo>
                    <a:pt x="11506" y="347916"/>
                  </a:lnTo>
                  <a:lnTo>
                    <a:pt x="9753" y="350266"/>
                  </a:lnTo>
                  <a:lnTo>
                    <a:pt x="8140" y="356222"/>
                  </a:lnTo>
                  <a:lnTo>
                    <a:pt x="8636" y="359702"/>
                  </a:lnTo>
                  <a:lnTo>
                    <a:pt x="38735" y="411848"/>
                  </a:lnTo>
                  <a:lnTo>
                    <a:pt x="41503" y="414020"/>
                  </a:lnTo>
                  <a:lnTo>
                    <a:pt x="47028" y="415505"/>
                  </a:lnTo>
                  <a:lnTo>
                    <a:pt x="49428" y="415302"/>
                  </a:lnTo>
                  <a:lnTo>
                    <a:pt x="51612" y="414426"/>
                  </a:lnTo>
                  <a:lnTo>
                    <a:pt x="56997" y="413880"/>
                  </a:lnTo>
                  <a:lnTo>
                    <a:pt x="503915" y="413880"/>
                  </a:lnTo>
                  <a:lnTo>
                    <a:pt x="507647" y="407416"/>
                  </a:lnTo>
                  <a:lnTo>
                    <a:pt x="271919" y="407416"/>
                  </a:lnTo>
                  <a:lnTo>
                    <a:pt x="229085" y="400507"/>
                  </a:lnTo>
                  <a:lnTo>
                    <a:pt x="191880" y="381270"/>
                  </a:lnTo>
                  <a:lnTo>
                    <a:pt x="162539" y="351934"/>
                  </a:lnTo>
                  <a:lnTo>
                    <a:pt x="143296" y="314732"/>
                  </a:lnTo>
                  <a:lnTo>
                    <a:pt x="136385" y="271894"/>
                  </a:lnTo>
                  <a:lnTo>
                    <a:pt x="143298" y="229051"/>
                  </a:lnTo>
                  <a:lnTo>
                    <a:pt x="152275" y="211696"/>
                  </a:lnTo>
                  <a:lnTo>
                    <a:pt x="21463" y="211696"/>
                  </a:lnTo>
                  <a:lnTo>
                    <a:pt x="12280" y="207518"/>
                  </a:lnTo>
                  <a:close/>
                </a:path>
                <a:path w="544195" h="544195">
                  <a:moveTo>
                    <a:pt x="507650" y="136372"/>
                  </a:moveTo>
                  <a:lnTo>
                    <a:pt x="271919" y="136372"/>
                  </a:lnTo>
                  <a:lnTo>
                    <a:pt x="314756" y="143280"/>
                  </a:lnTo>
                  <a:lnTo>
                    <a:pt x="351962" y="162518"/>
                  </a:lnTo>
                  <a:lnTo>
                    <a:pt x="381303" y="191853"/>
                  </a:lnTo>
                  <a:lnTo>
                    <a:pt x="400544" y="229056"/>
                  </a:lnTo>
                  <a:lnTo>
                    <a:pt x="407454" y="271894"/>
                  </a:lnTo>
                  <a:lnTo>
                    <a:pt x="400544" y="314732"/>
                  </a:lnTo>
                  <a:lnTo>
                    <a:pt x="381303" y="351934"/>
                  </a:lnTo>
                  <a:lnTo>
                    <a:pt x="351964" y="381270"/>
                  </a:lnTo>
                  <a:lnTo>
                    <a:pt x="314759" y="400507"/>
                  </a:lnTo>
                  <a:lnTo>
                    <a:pt x="271919" y="407416"/>
                  </a:lnTo>
                  <a:lnTo>
                    <a:pt x="507647" y="407416"/>
                  </a:lnTo>
                  <a:lnTo>
                    <a:pt x="509143" y="404825"/>
                  </a:lnTo>
                  <a:lnTo>
                    <a:pt x="509739" y="402564"/>
                  </a:lnTo>
                  <a:lnTo>
                    <a:pt x="509739" y="399300"/>
                  </a:lnTo>
                  <a:lnTo>
                    <a:pt x="509600" y="398259"/>
                  </a:lnTo>
                  <a:lnTo>
                    <a:pt x="508762" y="395084"/>
                  </a:lnTo>
                  <a:lnTo>
                    <a:pt x="507453" y="393357"/>
                  </a:lnTo>
                  <a:lnTo>
                    <a:pt x="505802" y="391934"/>
                  </a:lnTo>
                  <a:lnTo>
                    <a:pt x="502323" y="387057"/>
                  </a:lnTo>
                  <a:lnTo>
                    <a:pt x="508458" y="373888"/>
                  </a:lnTo>
                  <a:lnTo>
                    <a:pt x="513857" y="360325"/>
                  </a:lnTo>
                  <a:lnTo>
                    <a:pt x="518500" y="346393"/>
                  </a:lnTo>
                  <a:lnTo>
                    <a:pt x="522363" y="332117"/>
                  </a:lnTo>
                  <a:lnTo>
                    <a:pt x="541167" y="332117"/>
                  </a:lnTo>
                  <a:lnTo>
                    <a:pt x="542480" y="330796"/>
                  </a:lnTo>
                  <a:lnTo>
                    <a:pt x="543814" y="327533"/>
                  </a:lnTo>
                  <a:lnTo>
                    <a:pt x="543814" y="264490"/>
                  </a:lnTo>
                  <a:lnTo>
                    <a:pt x="539508" y="259422"/>
                  </a:lnTo>
                  <a:lnTo>
                    <a:pt x="533996" y="258673"/>
                  </a:lnTo>
                  <a:lnTo>
                    <a:pt x="529005" y="256400"/>
                  </a:lnTo>
                  <a:lnTo>
                    <a:pt x="527699" y="241602"/>
                  </a:lnTo>
                  <a:lnTo>
                    <a:pt x="525568" y="227055"/>
                  </a:lnTo>
                  <a:lnTo>
                    <a:pt x="522635" y="212782"/>
                  </a:lnTo>
                  <a:lnTo>
                    <a:pt x="518922" y="198805"/>
                  </a:lnTo>
                  <a:lnTo>
                    <a:pt x="528955" y="197853"/>
                  </a:lnTo>
                  <a:lnTo>
                    <a:pt x="535228" y="194221"/>
                  </a:lnTo>
                  <a:lnTo>
                    <a:pt x="536854" y="186982"/>
                  </a:lnTo>
                  <a:lnTo>
                    <a:pt x="507650" y="136372"/>
                  </a:lnTo>
                  <a:close/>
                </a:path>
                <a:path w="544195" h="544195">
                  <a:moveTo>
                    <a:pt x="541167" y="332117"/>
                  </a:moveTo>
                  <a:lnTo>
                    <a:pt x="522363" y="332117"/>
                  </a:lnTo>
                  <a:lnTo>
                    <a:pt x="531533" y="336296"/>
                  </a:lnTo>
                  <a:lnTo>
                    <a:pt x="535419" y="336308"/>
                  </a:lnTo>
                  <a:lnTo>
                    <a:pt x="538124" y="335178"/>
                  </a:lnTo>
                  <a:lnTo>
                    <a:pt x="541167" y="332117"/>
                  </a:lnTo>
                  <a:close/>
                </a:path>
                <a:path w="544195" h="544195">
                  <a:moveTo>
                    <a:pt x="72974" y="82715"/>
                  </a:moveTo>
                  <a:lnTo>
                    <a:pt x="65887" y="84937"/>
                  </a:lnTo>
                  <a:lnTo>
                    <a:pt x="32740" y="142354"/>
                  </a:lnTo>
                  <a:lnTo>
                    <a:pt x="33921" y="148894"/>
                  </a:lnTo>
                  <a:lnTo>
                    <a:pt x="38315" y="152311"/>
                  </a:lnTo>
                  <a:lnTo>
                    <a:pt x="41490" y="156756"/>
                  </a:lnTo>
                  <a:lnTo>
                    <a:pt x="35354" y="169932"/>
                  </a:lnTo>
                  <a:lnTo>
                    <a:pt x="29952" y="183497"/>
                  </a:lnTo>
                  <a:lnTo>
                    <a:pt x="25313" y="197427"/>
                  </a:lnTo>
                  <a:lnTo>
                    <a:pt x="21463" y="211696"/>
                  </a:lnTo>
                  <a:lnTo>
                    <a:pt x="152275" y="211696"/>
                  </a:lnTo>
                  <a:lnTo>
                    <a:pt x="162544" y="191848"/>
                  </a:lnTo>
                  <a:lnTo>
                    <a:pt x="191887" y="162514"/>
                  </a:lnTo>
                  <a:lnTo>
                    <a:pt x="229092" y="143279"/>
                  </a:lnTo>
                  <a:lnTo>
                    <a:pt x="271919" y="136372"/>
                  </a:lnTo>
                  <a:lnTo>
                    <a:pt x="507650" y="136372"/>
                  </a:lnTo>
                  <a:lnTo>
                    <a:pt x="505091" y="131965"/>
                  </a:lnTo>
                  <a:lnTo>
                    <a:pt x="502485" y="129921"/>
                  </a:lnTo>
                  <a:lnTo>
                    <a:pt x="486841" y="129921"/>
                  </a:lnTo>
                  <a:lnTo>
                    <a:pt x="478392" y="117923"/>
                  </a:lnTo>
                  <a:lnTo>
                    <a:pt x="469291" y="106445"/>
                  </a:lnTo>
                  <a:lnTo>
                    <a:pt x="459565" y="95509"/>
                  </a:lnTo>
                  <a:lnTo>
                    <a:pt x="458648" y="94589"/>
                  </a:lnTo>
                  <a:lnTo>
                    <a:pt x="85153" y="94589"/>
                  </a:lnTo>
                  <a:lnTo>
                    <a:pt x="79248" y="86321"/>
                  </a:lnTo>
                  <a:lnTo>
                    <a:pt x="72974" y="82715"/>
                  </a:lnTo>
                  <a:close/>
                </a:path>
                <a:path w="544195" h="544195">
                  <a:moveTo>
                    <a:pt x="496798" y="128308"/>
                  </a:moveTo>
                  <a:lnTo>
                    <a:pt x="494398" y="128498"/>
                  </a:lnTo>
                  <a:lnTo>
                    <a:pt x="492226" y="129400"/>
                  </a:lnTo>
                  <a:lnTo>
                    <a:pt x="486841" y="129921"/>
                  </a:lnTo>
                  <a:lnTo>
                    <a:pt x="502485" y="129921"/>
                  </a:lnTo>
                  <a:lnTo>
                    <a:pt x="502323" y="129794"/>
                  </a:lnTo>
                  <a:lnTo>
                    <a:pt x="496798" y="128308"/>
                  </a:lnTo>
                  <a:close/>
                </a:path>
                <a:path w="544195" h="544195">
                  <a:moveTo>
                    <a:pt x="186969" y="6959"/>
                  </a:moveTo>
                  <a:lnTo>
                    <a:pt x="129540" y="40132"/>
                  </a:lnTo>
                  <a:lnTo>
                    <a:pt x="127304" y="46380"/>
                  </a:lnTo>
                  <a:lnTo>
                    <a:pt x="129400" y="51549"/>
                  </a:lnTo>
                  <a:lnTo>
                    <a:pt x="129933" y="56984"/>
                  </a:lnTo>
                  <a:lnTo>
                    <a:pt x="117936" y="65430"/>
                  </a:lnTo>
                  <a:lnTo>
                    <a:pt x="106457" y="74534"/>
                  </a:lnTo>
                  <a:lnTo>
                    <a:pt x="95522" y="84265"/>
                  </a:lnTo>
                  <a:lnTo>
                    <a:pt x="85153" y="94589"/>
                  </a:lnTo>
                  <a:lnTo>
                    <a:pt x="458648" y="94589"/>
                  </a:lnTo>
                  <a:lnTo>
                    <a:pt x="449237" y="85140"/>
                  </a:lnTo>
                  <a:lnTo>
                    <a:pt x="457492" y="79248"/>
                  </a:lnTo>
                  <a:lnTo>
                    <a:pt x="459447" y="75869"/>
                  </a:lnTo>
                  <a:lnTo>
                    <a:pt x="459803" y="72974"/>
                  </a:lnTo>
                  <a:lnTo>
                    <a:pt x="458190" y="66992"/>
                  </a:lnTo>
                  <a:lnTo>
                    <a:pt x="456018" y="64223"/>
                  </a:lnTo>
                  <a:lnTo>
                    <a:pt x="416633" y="41478"/>
                  </a:lnTo>
                  <a:lnTo>
                    <a:pt x="387057" y="41478"/>
                  </a:lnTo>
                  <a:lnTo>
                    <a:pt x="373888" y="35343"/>
                  </a:lnTo>
                  <a:lnTo>
                    <a:pt x="360325" y="29945"/>
                  </a:lnTo>
                  <a:lnTo>
                    <a:pt x="346393" y="25306"/>
                  </a:lnTo>
                  <a:lnTo>
                    <a:pt x="344859" y="24892"/>
                  </a:lnTo>
                  <a:lnTo>
                    <a:pt x="198831" y="24892"/>
                  </a:lnTo>
                  <a:lnTo>
                    <a:pt x="197853" y="14846"/>
                  </a:lnTo>
                  <a:lnTo>
                    <a:pt x="197307" y="13944"/>
                  </a:lnTo>
                  <a:lnTo>
                    <a:pt x="194221" y="8585"/>
                  </a:lnTo>
                  <a:lnTo>
                    <a:pt x="186969" y="6959"/>
                  </a:lnTo>
                  <a:close/>
                </a:path>
                <a:path w="544195" h="544195">
                  <a:moveTo>
                    <a:pt x="401459" y="32715"/>
                  </a:moveTo>
                  <a:lnTo>
                    <a:pt x="394906" y="33909"/>
                  </a:lnTo>
                  <a:lnTo>
                    <a:pt x="391502" y="38315"/>
                  </a:lnTo>
                  <a:lnTo>
                    <a:pt x="387057" y="41478"/>
                  </a:lnTo>
                  <a:lnTo>
                    <a:pt x="416633" y="41478"/>
                  </a:lnTo>
                  <a:lnTo>
                    <a:pt x="401459" y="32715"/>
                  </a:lnTo>
                  <a:close/>
                </a:path>
                <a:path w="544195" h="544195">
                  <a:moveTo>
                    <a:pt x="330822" y="0"/>
                  </a:moveTo>
                  <a:lnTo>
                    <a:pt x="264502" y="0"/>
                  </a:lnTo>
                  <a:lnTo>
                    <a:pt x="259435" y="4292"/>
                  </a:lnTo>
                  <a:lnTo>
                    <a:pt x="258686" y="9817"/>
                  </a:lnTo>
                  <a:lnTo>
                    <a:pt x="256413" y="14808"/>
                  </a:lnTo>
                  <a:lnTo>
                    <a:pt x="241616" y="16115"/>
                  </a:lnTo>
                  <a:lnTo>
                    <a:pt x="227074" y="18249"/>
                  </a:lnTo>
                  <a:lnTo>
                    <a:pt x="212805" y="21183"/>
                  </a:lnTo>
                  <a:lnTo>
                    <a:pt x="198831" y="24892"/>
                  </a:lnTo>
                  <a:lnTo>
                    <a:pt x="344859" y="24892"/>
                  </a:lnTo>
                  <a:lnTo>
                    <a:pt x="332117" y="21450"/>
                  </a:lnTo>
                  <a:lnTo>
                    <a:pt x="336296" y="12268"/>
                  </a:lnTo>
                  <a:lnTo>
                    <a:pt x="336296" y="5029"/>
                  </a:lnTo>
                  <a:lnTo>
                    <a:pt x="3308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997F71BE-43BD-96F6-7D1A-745287212AD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29084" y="6375363"/>
            <a:ext cx="4500115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lang="fr-FR" dirty="0"/>
              <a:t>–</a:t>
            </a:r>
            <a:r>
              <a:rPr spc="210" dirty="0"/>
              <a:t> </a:t>
            </a:r>
            <a:r>
              <a:rPr lang="fr-FR" dirty="0"/>
              <a:t>SEPTEMBRE </a:t>
            </a:r>
            <a:r>
              <a:rPr spc="-20" dirty="0"/>
              <a:t>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003" y="596999"/>
            <a:ext cx="791210" cy="843280"/>
          </a:xfrm>
          <a:custGeom>
            <a:avLst/>
            <a:gdLst/>
            <a:ahLst/>
            <a:cxnLst/>
            <a:rect l="l" t="t" r="r" b="b"/>
            <a:pathLst>
              <a:path w="791210" h="843280">
                <a:moveTo>
                  <a:pt x="244436" y="641359"/>
                </a:moveTo>
                <a:lnTo>
                  <a:pt x="97739" y="641359"/>
                </a:lnTo>
                <a:lnTo>
                  <a:pt x="33820" y="835707"/>
                </a:lnTo>
                <a:lnTo>
                  <a:pt x="67677" y="841379"/>
                </a:lnTo>
                <a:lnTo>
                  <a:pt x="103393" y="843270"/>
                </a:lnTo>
                <a:lnTo>
                  <a:pt x="141001" y="841379"/>
                </a:lnTo>
                <a:lnTo>
                  <a:pt x="180530" y="835707"/>
                </a:lnTo>
                <a:lnTo>
                  <a:pt x="244436" y="641359"/>
                </a:lnTo>
                <a:close/>
              </a:path>
              <a:path w="791210" h="843280">
                <a:moveTo>
                  <a:pt x="550354" y="641359"/>
                </a:moveTo>
                <a:lnTo>
                  <a:pt x="403656" y="641359"/>
                </a:lnTo>
                <a:lnTo>
                  <a:pt x="339750" y="835707"/>
                </a:lnTo>
                <a:lnTo>
                  <a:pt x="373053" y="841379"/>
                </a:lnTo>
                <a:lnTo>
                  <a:pt x="408827" y="843270"/>
                </a:lnTo>
                <a:lnTo>
                  <a:pt x="446736" y="841379"/>
                </a:lnTo>
                <a:lnTo>
                  <a:pt x="486448" y="835707"/>
                </a:lnTo>
                <a:lnTo>
                  <a:pt x="550354" y="641359"/>
                </a:lnTo>
                <a:close/>
              </a:path>
              <a:path w="791210" h="843280">
                <a:moveTo>
                  <a:pt x="708279" y="497100"/>
                </a:moveTo>
                <a:lnTo>
                  <a:pt x="50088" y="497100"/>
                </a:lnTo>
                <a:lnTo>
                  <a:pt x="28725" y="528650"/>
                </a:lnTo>
                <a:lnTo>
                  <a:pt x="13338" y="563129"/>
                </a:lnTo>
                <a:lnTo>
                  <a:pt x="3804" y="600657"/>
                </a:lnTo>
                <a:lnTo>
                  <a:pt x="0" y="641359"/>
                </a:lnTo>
                <a:lnTo>
                  <a:pt x="658190" y="641359"/>
                </a:lnTo>
                <a:lnTo>
                  <a:pt x="679009" y="606965"/>
                </a:lnTo>
                <a:lnTo>
                  <a:pt x="694459" y="571539"/>
                </a:lnTo>
                <a:lnTo>
                  <a:pt x="704297" y="534958"/>
                </a:lnTo>
                <a:lnTo>
                  <a:pt x="708279" y="497100"/>
                </a:lnTo>
                <a:close/>
              </a:path>
              <a:path w="791210" h="843280">
                <a:moveTo>
                  <a:pt x="342023" y="346656"/>
                </a:moveTo>
                <a:lnTo>
                  <a:pt x="195491" y="346656"/>
                </a:lnTo>
                <a:lnTo>
                  <a:pt x="145402" y="497100"/>
                </a:lnTo>
                <a:lnTo>
                  <a:pt x="291934" y="497100"/>
                </a:lnTo>
                <a:lnTo>
                  <a:pt x="342023" y="346656"/>
                </a:lnTo>
                <a:close/>
              </a:path>
              <a:path w="791210" h="843280">
                <a:moveTo>
                  <a:pt x="647941" y="346656"/>
                </a:moveTo>
                <a:lnTo>
                  <a:pt x="501243" y="346656"/>
                </a:lnTo>
                <a:lnTo>
                  <a:pt x="451154" y="497100"/>
                </a:lnTo>
                <a:lnTo>
                  <a:pt x="597852" y="497100"/>
                </a:lnTo>
                <a:lnTo>
                  <a:pt x="647941" y="346656"/>
                </a:lnTo>
                <a:close/>
              </a:path>
              <a:path w="791210" h="843280">
                <a:moveTo>
                  <a:pt x="791057" y="202396"/>
                </a:moveTo>
                <a:lnTo>
                  <a:pt x="132867" y="202396"/>
                </a:lnTo>
                <a:lnTo>
                  <a:pt x="111973" y="234838"/>
                </a:lnTo>
                <a:lnTo>
                  <a:pt x="96615" y="269830"/>
                </a:lnTo>
                <a:lnTo>
                  <a:pt x="87143" y="307170"/>
                </a:lnTo>
                <a:lnTo>
                  <a:pt x="83908" y="346656"/>
                </a:lnTo>
                <a:lnTo>
                  <a:pt x="740968" y="346656"/>
                </a:lnTo>
                <a:lnTo>
                  <a:pt x="762332" y="311535"/>
                </a:lnTo>
                <a:lnTo>
                  <a:pt x="777719" y="275869"/>
                </a:lnTo>
                <a:lnTo>
                  <a:pt x="787253" y="239531"/>
                </a:lnTo>
                <a:lnTo>
                  <a:pt x="791057" y="202396"/>
                </a:lnTo>
                <a:close/>
              </a:path>
              <a:path w="791210" h="843280">
                <a:moveTo>
                  <a:pt x="382614" y="0"/>
                </a:moveTo>
                <a:lnTo>
                  <a:pt x="345706" y="1402"/>
                </a:lnTo>
                <a:lnTo>
                  <a:pt x="308356" y="5610"/>
                </a:lnTo>
                <a:lnTo>
                  <a:pt x="243128" y="202396"/>
                </a:lnTo>
                <a:lnTo>
                  <a:pt x="389839" y="202396"/>
                </a:lnTo>
                <a:lnTo>
                  <a:pt x="455053" y="5610"/>
                </a:lnTo>
                <a:lnTo>
                  <a:pt x="419068" y="1402"/>
                </a:lnTo>
                <a:lnTo>
                  <a:pt x="382614" y="0"/>
                </a:lnTo>
                <a:close/>
              </a:path>
              <a:path w="791210" h="843280">
                <a:moveTo>
                  <a:pt x="688541" y="0"/>
                </a:moveTo>
                <a:lnTo>
                  <a:pt x="651630" y="1402"/>
                </a:lnTo>
                <a:lnTo>
                  <a:pt x="614273" y="5610"/>
                </a:lnTo>
                <a:lnTo>
                  <a:pt x="549059" y="202396"/>
                </a:lnTo>
                <a:lnTo>
                  <a:pt x="695756" y="202396"/>
                </a:lnTo>
                <a:lnTo>
                  <a:pt x="760971" y="5610"/>
                </a:lnTo>
                <a:lnTo>
                  <a:pt x="724992" y="1402"/>
                </a:lnTo>
                <a:lnTo>
                  <a:pt x="688541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3899" y="588096"/>
            <a:ext cx="7119620" cy="9436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390"/>
              </a:spcBef>
            </a:pP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Quelles</a:t>
            </a:r>
            <a:r>
              <a:rPr sz="3100" spc="-3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formations</a:t>
            </a:r>
            <a:r>
              <a:rPr sz="3100" spc="-3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pour</a:t>
            </a:r>
            <a:r>
              <a:rPr sz="3100" spc="-10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10" dirty="0">
                <a:solidFill>
                  <a:srgbClr val="214D8C"/>
                </a:solidFill>
                <a:latin typeface="Branding Bold"/>
                <a:cs typeface="Branding Bold"/>
              </a:rPr>
              <a:t>devenir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mécanicien</a:t>
            </a:r>
            <a:r>
              <a:rPr sz="3100" spc="-5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d’engins</a:t>
            </a:r>
            <a:r>
              <a:rPr sz="3100" spc="-5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de</a:t>
            </a:r>
            <a:r>
              <a:rPr sz="3100" spc="-9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lang="fr-FR" sz="3100" spc="-90" dirty="0">
                <a:solidFill>
                  <a:srgbClr val="214D8C"/>
                </a:solidFill>
                <a:latin typeface="Branding Bold"/>
                <a:cs typeface="Branding Bold"/>
              </a:rPr>
              <a:t>T</a:t>
            </a:r>
            <a:r>
              <a:rPr sz="3100" dirty="0" err="1">
                <a:solidFill>
                  <a:srgbClr val="214D8C"/>
                </a:solidFill>
                <a:latin typeface="Branding Bold"/>
                <a:cs typeface="Branding Bold"/>
              </a:rPr>
              <a:t>ravaux</a:t>
            </a:r>
            <a:r>
              <a:rPr sz="3100" spc="-8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lang="fr-FR" sz="3100" spc="-85" dirty="0">
                <a:solidFill>
                  <a:srgbClr val="214D8C"/>
                </a:solidFill>
                <a:latin typeface="Branding Bold"/>
                <a:cs typeface="Branding Bold"/>
              </a:rPr>
              <a:t>P</a:t>
            </a:r>
            <a:r>
              <a:rPr sz="3100" dirty="0" err="1">
                <a:solidFill>
                  <a:srgbClr val="214D8C"/>
                </a:solidFill>
                <a:latin typeface="Branding Bold"/>
                <a:cs typeface="Branding Bold"/>
              </a:rPr>
              <a:t>ublics</a:t>
            </a:r>
            <a:r>
              <a:rPr sz="3100" spc="-4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50" dirty="0">
                <a:solidFill>
                  <a:srgbClr val="214D8C"/>
                </a:solidFill>
                <a:latin typeface="Branding Bold"/>
                <a:cs typeface="Branding Bold"/>
              </a:rPr>
              <a:t>?</a:t>
            </a:r>
            <a:endParaRPr sz="3100" dirty="0">
              <a:latin typeface="Branding Bold"/>
              <a:cs typeface="Branding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07191" y="479675"/>
            <a:ext cx="14560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14D8C"/>
                </a:solidFill>
                <a:latin typeface="Roboto"/>
                <a:cs typeface="Roboto"/>
              </a:rPr>
              <a:t>LA</a:t>
            </a:r>
            <a:r>
              <a:rPr sz="1500" b="1" spc="114" dirty="0">
                <a:solidFill>
                  <a:srgbClr val="214D8C"/>
                </a:solidFill>
                <a:latin typeface="Roboto"/>
                <a:cs typeface="Roboto"/>
              </a:rPr>
              <a:t> </a:t>
            </a:r>
            <a:r>
              <a:rPr sz="1500" b="1" spc="-10" dirty="0">
                <a:solidFill>
                  <a:srgbClr val="214D8C"/>
                </a:solidFill>
                <a:latin typeface="Roboto"/>
                <a:cs typeface="Roboto"/>
              </a:rPr>
              <a:t>FORMATION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593E7749-EBD4-4E45-8CFD-79FB1EED4CB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29084" y="6375363"/>
            <a:ext cx="4500115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lang="fr-FR" dirty="0"/>
              <a:t>–</a:t>
            </a:r>
            <a:r>
              <a:rPr spc="210" dirty="0"/>
              <a:t> </a:t>
            </a:r>
            <a:r>
              <a:rPr lang="fr-FR" dirty="0"/>
              <a:t>SEPTEMBRE </a:t>
            </a:r>
            <a:r>
              <a:rPr spc="-20" dirty="0"/>
              <a:t>2022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031F3B1-04C7-E74C-81BC-24E15937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837" y="1806349"/>
            <a:ext cx="6410325" cy="433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7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2003" y="596999"/>
            <a:ext cx="791210" cy="843280"/>
          </a:xfrm>
          <a:custGeom>
            <a:avLst/>
            <a:gdLst/>
            <a:ahLst/>
            <a:cxnLst/>
            <a:rect l="l" t="t" r="r" b="b"/>
            <a:pathLst>
              <a:path w="791210" h="843280">
                <a:moveTo>
                  <a:pt x="244436" y="641359"/>
                </a:moveTo>
                <a:lnTo>
                  <a:pt x="97739" y="641359"/>
                </a:lnTo>
                <a:lnTo>
                  <a:pt x="33820" y="835707"/>
                </a:lnTo>
                <a:lnTo>
                  <a:pt x="67677" y="841379"/>
                </a:lnTo>
                <a:lnTo>
                  <a:pt x="103393" y="843270"/>
                </a:lnTo>
                <a:lnTo>
                  <a:pt x="141001" y="841379"/>
                </a:lnTo>
                <a:lnTo>
                  <a:pt x="180530" y="835707"/>
                </a:lnTo>
                <a:lnTo>
                  <a:pt x="244436" y="641359"/>
                </a:lnTo>
                <a:close/>
              </a:path>
              <a:path w="791210" h="843280">
                <a:moveTo>
                  <a:pt x="550354" y="641359"/>
                </a:moveTo>
                <a:lnTo>
                  <a:pt x="403656" y="641359"/>
                </a:lnTo>
                <a:lnTo>
                  <a:pt x="339750" y="835707"/>
                </a:lnTo>
                <a:lnTo>
                  <a:pt x="373053" y="841379"/>
                </a:lnTo>
                <a:lnTo>
                  <a:pt x="408827" y="843270"/>
                </a:lnTo>
                <a:lnTo>
                  <a:pt x="446736" y="841379"/>
                </a:lnTo>
                <a:lnTo>
                  <a:pt x="486448" y="835707"/>
                </a:lnTo>
                <a:lnTo>
                  <a:pt x="550354" y="641359"/>
                </a:lnTo>
                <a:close/>
              </a:path>
              <a:path w="791210" h="843280">
                <a:moveTo>
                  <a:pt x="708279" y="497100"/>
                </a:moveTo>
                <a:lnTo>
                  <a:pt x="50088" y="497100"/>
                </a:lnTo>
                <a:lnTo>
                  <a:pt x="28725" y="528650"/>
                </a:lnTo>
                <a:lnTo>
                  <a:pt x="13338" y="563129"/>
                </a:lnTo>
                <a:lnTo>
                  <a:pt x="3804" y="600657"/>
                </a:lnTo>
                <a:lnTo>
                  <a:pt x="0" y="641359"/>
                </a:lnTo>
                <a:lnTo>
                  <a:pt x="658190" y="641359"/>
                </a:lnTo>
                <a:lnTo>
                  <a:pt x="679009" y="606965"/>
                </a:lnTo>
                <a:lnTo>
                  <a:pt x="694459" y="571539"/>
                </a:lnTo>
                <a:lnTo>
                  <a:pt x="704297" y="534958"/>
                </a:lnTo>
                <a:lnTo>
                  <a:pt x="708279" y="497100"/>
                </a:lnTo>
                <a:close/>
              </a:path>
              <a:path w="791210" h="843280">
                <a:moveTo>
                  <a:pt x="342023" y="346656"/>
                </a:moveTo>
                <a:lnTo>
                  <a:pt x="195491" y="346656"/>
                </a:lnTo>
                <a:lnTo>
                  <a:pt x="145402" y="497100"/>
                </a:lnTo>
                <a:lnTo>
                  <a:pt x="291934" y="497100"/>
                </a:lnTo>
                <a:lnTo>
                  <a:pt x="342023" y="346656"/>
                </a:lnTo>
                <a:close/>
              </a:path>
              <a:path w="791210" h="843280">
                <a:moveTo>
                  <a:pt x="647941" y="346656"/>
                </a:moveTo>
                <a:lnTo>
                  <a:pt x="501243" y="346656"/>
                </a:lnTo>
                <a:lnTo>
                  <a:pt x="451154" y="497100"/>
                </a:lnTo>
                <a:lnTo>
                  <a:pt x="597852" y="497100"/>
                </a:lnTo>
                <a:lnTo>
                  <a:pt x="647941" y="346656"/>
                </a:lnTo>
                <a:close/>
              </a:path>
              <a:path w="791210" h="843280">
                <a:moveTo>
                  <a:pt x="791057" y="202396"/>
                </a:moveTo>
                <a:lnTo>
                  <a:pt x="132867" y="202396"/>
                </a:lnTo>
                <a:lnTo>
                  <a:pt x="111973" y="234838"/>
                </a:lnTo>
                <a:lnTo>
                  <a:pt x="96615" y="269830"/>
                </a:lnTo>
                <a:lnTo>
                  <a:pt x="87143" y="307170"/>
                </a:lnTo>
                <a:lnTo>
                  <a:pt x="83908" y="346656"/>
                </a:lnTo>
                <a:lnTo>
                  <a:pt x="740968" y="346656"/>
                </a:lnTo>
                <a:lnTo>
                  <a:pt x="762332" y="311535"/>
                </a:lnTo>
                <a:lnTo>
                  <a:pt x="777719" y="275869"/>
                </a:lnTo>
                <a:lnTo>
                  <a:pt x="787253" y="239531"/>
                </a:lnTo>
                <a:lnTo>
                  <a:pt x="791057" y="202396"/>
                </a:lnTo>
                <a:close/>
              </a:path>
              <a:path w="791210" h="843280">
                <a:moveTo>
                  <a:pt x="382614" y="0"/>
                </a:moveTo>
                <a:lnTo>
                  <a:pt x="345706" y="1402"/>
                </a:lnTo>
                <a:lnTo>
                  <a:pt x="308356" y="5610"/>
                </a:lnTo>
                <a:lnTo>
                  <a:pt x="243128" y="202396"/>
                </a:lnTo>
                <a:lnTo>
                  <a:pt x="389839" y="202396"/>
                </a:lnTo>
                <a:lnTo>
                  <a:pt x="455053" y="5610"/>
                </a:lnTo>
                <a:lnTo>
                  <a:pt x="419068" y="1402"/>
                </a:lnTo>
                <a:lnTo>
                  <a:pt x="382614" y="0"/>
                </a:lnTo>
                <a:close/>
              </a:path>
              <a:path w="791210" h="843280">
                <a:moveTo>
                  <a:pt x="688541" y="0"/>
                </a:moveTo>
                <a:lnTo>
                  <a:pt x="651630" y="1402"/>
                </a:lnTo>
                <a:lnTo>
                  <a:pt x="614273" y="5610"/>
                </a:lnTo>
                <a:lnTo>
                  <a:pt x="549059" y="202396"/>
                </a:lnTo>
                <a:lnTo>
                  <a:pt x="695756" y="202396"/>
                </a:lnTo>
                <a:lnTo>
                  <a:pt x="760971" y="5610"/>
                </a:lnTo>
                <a:lnTo>
                  <a:pt x="724992" y="1402"/>
                </a:lnTo>
                <a:lnTo>
                  <a:pt x="688541" y="0"/>
                </a:lnTo>
                <a:close/>
              </a:path>
            </a:pathLst>
          </a:custGeom>
          <a:solidFill>
            <a:srgbClr val="EF8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3899" y="588096"/>
            <a:ext cx="7119620" cy="9436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3510"/>
              </a:lnSpc>
              <a:spcBef>
                <a:spcPts val="390"/>
              </a:spcBef>
            </a:pP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Quelles</a:t>
            </a:r>
            <a:r>
              <a:rPr sz="3100" spc="-3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formations</a:t>
            </a:r>
            <a:r>
              <a:rPr sz="3100" spc="-3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pour</a:t>
            </a:r>
            <a:r>
              <a:rPr sz="3100" spc="-10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10" dirty="0">
                <a:solidFill>
                  <a:srgbClr val="214D8C"/>
                </a:solidFill>
                <a:latin typeface="Branding Bold"/>
                <a:cs typeface="Branding Bold"/>
              </a:rPr>
              <a:t>devenir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mécanicien</a:t>
            </a:r>
            <a:r>
              <a:rPr sz="3100" spc="-5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d’engins</a:t>
            </a:r>
            <a:r>
              <a:rPr sz="3100" spc="-5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dirty="0">
                <a:solidFill>
                  <a:srgbClr val="214D8C"/>
                </a:solidFill>
                <a:latin typeface="Branding Bold"/>
                <a:cs typeface="Branding Bold"/>
              </a:rPr>
              <a:t>de</a:t>
            </a:r>
            <a:r>
              <a:rPr sz="3100" spc="-90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lang="fr-FR" sz="3100" spc="-90" dirty="0">
                <a:solidFill>
                  <a:srgbClr val="214D8C"/>
                </a:solidFill>
                <a:latin typeface="Branding Bold"/>
                <a:cs typeface="Branding Bold"/>
              </a:rPr>
              <a:t>T</a:t>
            </a:r>
            <a:r>
              <a:rPr sz="3100" dirty="0" err="1">
                <a:solidFill>
                  <a:srgbClr val="214D8C"/>
                </a:solidFill>
                <a:latin typeface="Branding Bold"/>
                <a:cs typeface="Branding Bold"/>
              </a:rPr>
              <a:t>ravaux</a:t>
            </a:r>
            <a:r>
              <a:rPr sz="3100" spc="-8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lang="fr-FR" sz="3100" spc="-85" dirty="0">
                <a:solidFill>
                  <a:srgbClr val="214D8C"/>
                </a:solidFill>
                <a:latin typeface="Branding Bold"/>
                <a:cs typeface="Branding Bold"/>
              </a:rPr>
              <a:t>P</a:t>
            </a:r>
            <a:r>
              <a:rPr sz="3100" dirty="0" err="1">
                <a:solidFill>
                  <a:srgbClr val="214D8C"/>
                </a:solidFill>
                <a:latin typeface="Branding Bold"/>
                <a:cs typeface="Branding Bold"/>
              </a:rPr>
              <a:t>ublics</a:t>
            </a:r>
            <a:r>
              <a:rPr sz="3100" spc="-45" dirty="0">
                <a:solidFill>
                  <a:srgbClr val="214D8C"/>
                </a:solidFill>
                <a:latin typeface="Branding Bold"/>
                <a:cs typeface="Branding Bold"/>
              </a:rPr>
              <a:t> </a:t>
            </a:r>
            <a:r>
              <a:rPr sz="3100" spc="-50" dirty="0">
                <a:solidFill>
                  <a:srgbClr val="214D8C"/>
                </a:solidFill>
                <a:latin typeface="Branding Bold"/>
                <a:cs typeface="Branding Bold"/>
              </a:rPr>
              <a:t>?</a:t>
            </a:r>
            <a:endParaRPr sz="3100" dirty="0">
              <a:latin typeface="Branding Bold"/>
              <a:cs typeface="Branding 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07191" y="479675"/>
            <a:ext cx="145605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14D8C"/>
                </a:solidFill>
                <a:latin typeface="Roboto"/>
                <a:cs typeface="Roboto"/>
              </a:rPr>
              <a:t>LA</a:t>
            </a:r>
            <a:r>
              <a:rPr sz="1500" b="1" spc="114" dirty="0">
                <a:solidFill>
                  <a:srgbClr val="214D8C"/>
                </a:solidFill>
                <a:latin typeface="Roboto"/>
                <a:cs typeface="Roboto"/>
              </a:rPr>
              <a:t> </a:t>
            </a:r>
            <a:r>
              <a:rPr sz="1500" b="1" spc="-10" dirty="0">
                <a:solidFill>
                  <a:srgbClr val="214D8C"/>
                </a:solidFill>
                <a:latin typeface="Roboto"/>
                <a:cs typeface="Roboto"/>
              </a:rPr>
              <a:t>FORMATION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856A246-6819-96F3-045A-9D9774BE0C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28422" r="3388" b="38723"/>
          <a:stretch/>
        </p:blipFill>
        <p:spPr>
          <a:xfrm>
            <a:off x="1188139" y="2971800"/>
            <a:ext cx="7731139" cy="2209800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1208120E-71C4-0F0A-2320-9829B03C7749}"/>
              </a:ext>
            </a:extLst>
          </p:cNvPr>
          <p:cNvSpPr txBox="1">
            <a:spLocks/>
          </p:cNvSpPr>
          <p:nvPr/>
        </p:nvSpPr>
        <p:spPr>
          <a:xfrm>
            <a:off x="1752600" y="2284706"/>
            <a:ext cx="6781800" cy="44076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Roboto Condensed"/>
                <a:ea typeface="+mj-ea"/>
                <a:cs typeface="Roboto Condensed"/>
              </a:defRPr>
            </a:lvl1pPr>
          </a:lstStyle>
          <a:p>
            <a:pPr marL="12700" marR="5080">
              <a:lnSpc>
                <a:spcPts val="3510"/>
              </a:lnSpc>
              <a:spcBef>
                <a:spcPts val="390"/>
              </a:spcBef>
            </a:pPr>
            <a:r>
              <a:rPr lang="fr-FR" sz="1400" dirty="0">
                <a:solidFill>
                  <a:srgbClr val="EF8132"/>
                </a:solidFill>
                <a:latin typeface="Branding Bold"/>
                <a:cs typeface="Branding Bold"/>
              </a:rPr>
              <a:t>Les autres parcours de formation possibles, à temps plein ou par alternance : 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D47DE8A1-D134-16AD-3133-7ABD4D4ED21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29084" y="6375363"/>
            <a:ext cx="4500115" cy="128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MÉCANICIEN</a:t>
            </a:r>
            <a:r>
              <a:rPr spc="240" dirty="0"/>
              <a:t> </a:t>
            </a:r>
            <a:r>
              <a:rPr dirty="0"/>
              <a:t>D’ENGINS</a:t>
            </a:r>
            <a:r>
              <a:rPr spc="240" dirty="0"/>
              <a:t> </a:t>
            </a:r>
            <a:r>
              <a:rPr dirty="0"/>
              <a:t>DE</a:t>
            </a:r>
            <a:r>
              <a:rPr spc="210" dirty="0"/>
              <a:t> </a:t>
            </a:r>
            <a:r>
              <a:rPr dirty="0"/>
              <a:t>TRAVAUX</a:t>
            </a:r>
            <a:r>
              <a:rPr spc="240" dirty="0"/>
              <a:t> </a:t>
            </a:r>
            <a:r>
              <a:rPr dirty="0"/>
              <a:t>PUBLICS</a:t>
            </a:r>
            <a:r>
              <a:rPr spc="215" dirty="0"/>
              <a:t> </a:t>
            </a:r>
            <a:r>
              <a:rPr dirty="0"/>
              <a:t>-</a:t>
            </a:r>
            <a:r>
              <a:rPr spc="210" dirty="0"/>
              <a:t> </a:t>
            </a:r>
            <a:r>
              <a:rPr dirty="0"/>
              <a:t>RESSOURCES</a:t>
            </a:r>
            <a:r>
              <a:rPr spc="240" dirty="0"/>
              <a:t> </a:t>
            </a:r>
            <a:r>
              <a:rPr dirty="0"/>
              <a:t>PEDAGOGIQUES</a:t>
            </a:r>
            <a:r>
              <a:rPr spc="215" dirty="0"/>
              <a:t> </a:t>
            </a:r>
            <a:r>
              <a:rPr lang="fr-FR" dirty="0"/>
              <a:t>–</a:t>
            </a:r>
            <a:r>
              <a:rPr spc="210" dirty="0"/>
              <a:t> </a:t>
            </a:r>
            <a:r>
              <a:rPr lang="fr-FR" dirty="0"/>
              <a:t>SEPTEMBRE </a:t>
            </a:r>
            <a:r>
              <a:rPr spc="-20" dirty="0"/>
              <a:t>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813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529</Words>
  <Application>Microsoft Office PowerPoint</Application>
  <PresentationFormat>Grand écran</PresentationFormat>
  <Paragraphs>78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Branding Bold</vt:lpstr>
      <vt:lpstr>Calibri</vt:lpstr>
      <vt:lpstr>Roboto</vt:lpstr>
      <vt:lpstr>Roboto Condensed</vt:lpstr>
      <vt:lpstr>Roboto-Black</vt:lpstr>
      <vt:lpstr>Roboto-Medium</vt:lpstr>
      <vt:lpstr>Office Theme</vt:lpstr>
      <vt:lpstr>Mécanicien d’engins de Travaux Publics</vt:lpstr>
      <vt:lpstr>Qu’est-ce qu’un mécanicien d’engins de Travaux Publics ?</vt:lpstr>
      <vt:lpstr>Que fait un mécanicien d’engins de Travaux Publics au quotidien ?</vt:lpstr>
      <vt:lpstr>Quelles sont les qualités d’un mécanicien d’engins de Travaux Publics ?</vt:lpstr>
      <vt:lpstr>Où travaille le mécanicien d’engins de Travaux Publics ?</vt:lpstr>
      <vt:lpstr>QUELQUES EXEMPLES</vt:lpstr>
      <vt:lpstr>Une profession recherchée et une expertise précieuse</vt:lpstr>
      <vt:lpstr>Quelles formations pour devenir mécanicien d’engins de Travaux Publics ?</vt:lpstr>
      <vt:lpstr>Quelles formations pour devenir mécanicien d’engins de Travaux Publics ?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MÉCANICIEN D’ENGINS DE TRAVAUX PUBLICS</dc:title>
  <dc:creator>Marine BRECHAIRE</dc:creator>
  <cp:lastModifiedBy>Marine BRECHAIRE</cp:lastModifiedBy>
  <cp:revision>38</cp:revision>
  <dcterms:created xsi:type="dcterms:W3CDTF">2022-05-19T15:28:47Z</dcterms:created>
  <dcterms:modified xsi:type="dcterms:W3CDTF">2022-10-03T15:53:07Z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2022-05-19T00:00:00Z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2022-05-19T00:00:00Z</vt:filetime>
  </property>
</Properties>
</file>