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E0E022C-8132-472D-BBD8-A9123120A547}" type="datetimeFigureOut">
              <a:rPr lang="uk-UA" smtClean="0"/>
              <a:pPr/>
              <a:t>06.12.2021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44AA84B-9E43-4144-8C50-F050F347CE55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(стилі спілкування)</a:t>
            </a:r>
            <a:endParaRPr lang="uk-U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Комунікативні стилі</a:t>
            </a:r>
            <a:endParaRPr lang="uk-U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стилі спілкування керівника з підлеглими</a:t>
            </a:r>
            <a:endParaRPr lang="uk-UA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571604" y="2214554"/>
          <a:ext cx="5929354" cy="321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4677"/>
                <a:gridCol w="2964677"/>
              </a:tblGrid>
              <a:tr h="160735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607354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57356" y="2714620"/>
            <a:ext cx="2500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Дружній стиль</a:t>
            </a:r>
          </a:p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ПРИЯТЕЛЬ</a:t>
            </a:r>
            <a:endParaRPr lang="uk-U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264318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Інноваційний стиль</a:t>
            </a:r>
          </a:p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ГЕНЕРАТОР ІДЕЙ</a:t>
            </a:r>
            <a:endParaRPr lang="uk-U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7356" y="4214818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Аналітичний стиль</a:t>
            </a:r>
          </a:p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АНАЛІТИК</a:t>
            </a:r>
            <a:endParaRPr lang="uk-U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8" y="4214818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Виконавчий стиль</a:t>
            </a:r>
          </a:p>
          <a:p>
            <a:pPr algn="ctr"/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ВИКОНАВЕЦЬ</a:t>
            </a:r>
            <a:endParaRPr lang="uk-U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554" y="592933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</a:t>
            </a:r>
            <a:r>
              <a:rPr lang="uk-UA" dirty="0" smtClean="0"/>
              <a:t>овільне реагування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3357554" y="1571612"/>
            <a:ext cx="257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ш</a:t>
            </a:r>
            <a:r>
              <a:rPr lang="uk-UA" dirty="0" smtClean="0"/>
              <a:t>видке реагування</a:t>
            </a:r>
            <a:endParaRPr lang="uk-UA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342900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Низька домінація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7643834" y="357187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Висока домінація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Побачите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чотири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твердження. До кожного з них чотири можливих закінчення. Підпорядкуйте закінчення до кожного з тверджень таким чином, щоб вони описували притаманну Вам поведінку, відчуття чи думки. Напишіть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біля закінчення, яке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найкраще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описує Вашу поведінку, а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біля закінчення, яке описує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не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притаманну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Вам поведінку</a:t>
            </a:r>
            <a:r>
              <a:rPr lang="uk-UA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5403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тест</a:t>
            </a:r>
            <a:endParaRPr lang="uk-UA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1357298"/>
            <a:ext cx="7772400" cy="500062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b="1" dirty="0" smtClean="0"/>
              <a:t>1.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Відчуваю найбільше задоволення, коли</a:t>
            </a:r>
            <a:r>
              <a:rPr lang="uk-UA" b="1" dirty="0" smtClean="0"/>
              <a:t>…</a:t>
            </a:r>
            <a:endParaRPr lang="uk-UA" dirty="0" smtClean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 …шукаю нові, інноваційні ідеї, концепції, засади, теорії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 …маю такі контакти з іншими, які дають мені можливість досліджувати і розуміти джерела емоцій, взаємовідносин та   поведінки людей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 …можу спиратись на логіці, висновках і систематичному пошуку в процесі визначення проблеми, проведення аналізу та пошуку  рішень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)…коли можу використовувати свою енергію для реалізації таких завдань, де можна швидко побачити результат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357322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Я помітив/ла, що коли  працюю з іншими, починаю хвилюватись, якщо вони…</a:t>
            </a:r>
            <a:endParaRPr lang="uk-UA" sz="31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…присвячують забагато часу на дискусії і не починають діяти</a:t>
            </a: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…не розглядають ситуацію в аспекті людського фактору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…обмежуються старими способами діяльності, не бажають задуматись над новими рішеннями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…присвячують надто мало часу на проведення старанного аналізу всіх істотних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аспектів даної справи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643866" cy="1285884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100" b="1" dirty="0" smtClean="0">
                <a:latin typeface="Arial" pitchFamily="34" charset="0"/>
                <a:cs typeface="Arial" pitchFamily="34" charset="0"/>
              </a:rPr>
            </a:br>
            <a:r>
              <a:rPr lang="uk-UA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Коли я працюю над завданням, для мене найважливіше…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85860"/>
            <a:ext cx="7772400" cy="4733940"/>
          </a:xfrm>
        </p:spPr>
        <p:txBody>
          <a:bodyPr>
            <a:normAutofit fontScale="925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 …логічний, систематичний, раціональний підхід до питання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) …якнайшвидше досягнути мети, використовуючи найбільш раціональні засоби та методи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) …проведення аналізу можливих наслідків даної діяльності та опрацювання різних варіантів вирішення проблеми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) …які реакції і відчуття викликає у інших мій підхід до завдання, як його оцінюють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Відчуваю незадоволення собою, коли…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) …був/ла причиною неприємностей для інших і в результаті погіршив/ла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взаємовідносини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) …пізно почав/ла діяти і в результаті втратив/ла можливість досягнути цілі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) …використав/ла старий, добре відомий метод реалізації завдання і після  цього довідався/лась, що існують нові методи діяльності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) …не зауважив/ла якісь важливі чинники або провів/вела неякісний аналіз зібраної інформації</a:t>
            </a:r>
          </a:p>
          <a:p>
            <a:pPr>
              <a:buNone/>
            </a:pPr>
            <a:r>
              <a:rPr lang="uk-UA" dirty="0" smtClean="0"/>
              <a:t> 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РЕЗУЛЬТАТИ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Впишіть до цієї таблиці бали, що стоять біля кожного із закінчень. Після цього підрахуйте суму балів у колонках</a:t>
            </a:r>
            <a:r>
              <a:rPr lang="uk-UA" sz="2400" dirty="0" smtClean="0"/>
              <a:t/>
            </a:r>
            <a:br>
              <a:rPr lang="uk-UA" sz="2400" dirty="0" smtClean="0"/>
            </a:b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28662" y="1357298"/>
            <a:ext cx="7772400" cy="4929222"/>
          </a:xfrm>
        </p:spPr>
        <p:txBody>
          <a:bodyPr>
            <a:normAutofit fontScale="92500" lnSpcReduction="10000"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Аналітик</a:t>
            </a:r>
            <a:r>
              <a:rPr lang="uk-UA" dirty="0" smtClean="0"/>
              <a:t> </a:t>
            </a:r>
            <a:r>
              <a:rPr lang="en-US" dirty="0" smtClean="0"/>
              <a:t>  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Приятель    Генератор ідей   Виконавець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       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c…            1b…               1a…                  1d…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2d…            2b…               2c…                  2a…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3a…            3d…               3c…                  3b…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4d…            4a…               4c…                  4b… 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__________________________________________</a:t>
            </a: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Сума___             ____              ____                  ___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Таким шляхом Ви можете окреслити, який стиль спілкування Ви презентуєте частіше всього. </a:t>
            </a:r>
          </a:p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Найменша кількість балів свідчить про домінуючий стиль. Найбільша кількість балів вказує на стиль, який Вам найменше притаманний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Джерело: опрацьоване на основі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B.L.Reece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R.Brandt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Effective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Humann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Relations in Organizations, Houghton Mifflin Company, 1996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Катажина Кошевська. Ефективне управління процесом комунікації у професійних відносинах. Лідер змін в ролі особи, що надає підтримку, 2009, </a:t>
            </a:r>
            <a:r>
              <a:rPr lang="en-US" smtClean="0">
                <a:latin typeface="Arial" pitchFamily="34" charset="0"/>
                <a:cs typeface="Arial" pitchFamily="34" charset="0"/>
              </a:rPr>
              <a:t>ORE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</TotalTime>
  <Words>476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Комунікативні стилі</vt:lpstr>
      <vt:lpstr>4 стилі спілкування керівника з підлеглими</vt:lpstr>
      <vt:lpstr>Slide 3</vt:lpstr>
      <vt:lpstr>тест</vt:lpstr>
      <vt:lpstr>                   2. Я помітив/ла, що коли  працюю з іншими, починаю хвилюватись, якщо вони…</vt:lpstr>
      <vt:lpstr>   3. Коли я працюю над завданням, для мене найважливіше… </vt:lpstr>
      <vt:lpstr>4. Відчуваю незадоволення собою, коли… </vt:lpstr>
      <vt:lpstr>       РЕЗУЛЬТАТИ Впишіть до цієї таблиці бали, що стоять біля кожного із закінчень. Після цього підрахуйте суму балів у колонках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Комунікативні стилі</dc:title>
  <dc:creator>Ira</dc:creator>
  <cp:lastModifiedBy>Ira</cp:lastModifiedBy>
  <cp:revision>17</cp:revision>
  <dcterms:created xsi:type="dcterms:W3CDTF">2021-11-30T12:30:05Z</dcterms:created>
  <dcterms:modified xsi:type="dcterms:W3CDTF">2021-12-06T12:31:36Z</dcterms:modified>
</cp:coreProperties>
</file>