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6" r:id="rId9"/>
    <p:sldId id="267" r:id="rId10"/>
    <p:sldId id="260" r:id="rId11"/>
    <p:sldId id="265" r:id="rId12"/>
    <p:sldId id="269" r:id="rId13"/>
    <p:sldId id="270" r:id="rId14"/>
    <p:sldId id="271" r:id="rId15"/>
    <p:sldId id="268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36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2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CC9C445-173A-46D1-B63F-5B905898B06C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91D0ED4-E9F0-4FDC-96FE-E3A69C3582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445-173A-46D1-B63F-5B905898B06C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0ED4-E9F0-4FDC-96FE-E3A69C3582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445-173A-46D1-B63F-5B905898B06C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0ED4-E9F0-4FDC-96FE-E3A69C3582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445-173A-46D1-B63F-5B905898B06C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0ED4-E9F0-4FDC-96FE-E3A69C3582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445-173A-46D1-B63F-5B905898B06C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0ED4-E9F0-4FDC-96FE-E3A69C3582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445-173A-46D1-B63F-5B905898B06C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0ED4-E9F0-4FDC-96FE-E3A69C35825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445-173A-46D1-B63F-5B905898B06C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0ED4-E9F0-4FDC-96FE-E3A69C35825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445-173A-46D1-B63F-5B905898B06C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0ED4-E9F0-4FDC-96FE-E3A69C3582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445-173A-46D1-B63F-5B905898B06C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0ED4-E9F0-4FDC-96FE-E3A69C3582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CC9C445-173A-46D1-B63F-5B905898B06C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91D0ED4-E9F0-4FDC-96FE-E3A69C3582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CC9C445-173A-46D1-B63F-5B905898B06C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91D0ED4-E9F0-4FDC-96FE-E3A69C3582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CC9C445-173A-46D1-B63F-5B905898B06C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91D0ED4-E9F0-4FDC-96FE-E3A69C35825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latin typeface="+mn-lt"/>
              </a:rPr>
              <a:t>Правила мережевого етикету</a:t>
            </a:r>
            <a:endParaRPr lang="uk-UA" sz="4400" dirty="0">
              <a:latin typeface="+mn-lt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600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54029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+mn-lt"/>
              </a:rPr>
              <a:t>Правило 9</a:t>
            </a:r>
            <a:endParaRPr lang="uk-UA" dirty="0">
              <a:latin typeface="+mn-lt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8728" y="1500174"/>
            <a:ext cx="6196405" cy="3603812"/>
          </a:xfrm>
        </p:spPr>
        <p:txBody>
          <a:bodyPr>
            <a:normAutofit/>
          </a:bodyPr>
          <a:lstStyle/>
          <a:p>
            <a:r>
              <a:rPr lang="uk-UA" sz="3000" dirty="0" smtClean="0"/>
              <a:t>Поважайте час і можливості інших</a:t>
            </a:r>
          </a:p>
          <a:p>
            <a:endParaRPr lang="uk-UA" sz="3200" dirty="0"/>
          </a:p>
        </p:txBody>
      </p:sp>
      <p:pic>
        <p:nvPicPr>
          <p:cNvPr id="5" name="Picture 4" descr="pravylo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500306"/>
            <a:ext cx="5551317" cy="371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03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82591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+mn-lt"/>
              </a:rPr>
              <a:t>Правило 10</a:t>
            </a:r>
            <a:endParaRPr lang="uk-UA" dirty="0">
              <a:latin typeface="+mn-lt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8728" y="1571612"/>
            <a:ext cx="6196405" cy="3603812"/>
          </a:xfrm>
        </p:spPr>
        <p:txBody>
          <a:bodyPr>
            <a:normAutofit/>
          </a:bodyPr>
          <a:lstStyle/>
          <a:p>
            <a:r>
              <a:rPr lang="uk-UA" sz="3000" dirty="0" smtClean="0"/>
              <a:t>Навчіться вибачати іншим їхні помилки</a:t>
            </a:r>
            <a:endParaRPr lang="uk-UA" sz="3000" dirty="0"/>
          </a:p>
        </p:txBody>
      </p:sp>
      <p:pic>
        <p:nvPicPr>
          <p:cNvPr id="5" name="Picture 4" descr="pravila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714620"/>
            <a:ext cx="4998264" cy="33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01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6965245" cy="121444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/>
            </a:r>
            <a:br>
              <a:rPr lang="en-US" sz="4000" b="1" dirty="0" smtClean="0">
                <a:latin typeface="+mn-lt"/>
              </a:rPr>
            </a:b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Табу</a:t>
            </a: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  під час спілкування в соціальних мережах</a:t>
            </a:r>
            <a:r>
              <a:rPr lang="uk-UA" dirty="0" smtClean="0">
                <a:latin typeface="+mn-lt"/>
              </a:rPr>
              <a:t>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Не варто відзначати в постах людей і викладати фотографії, відео за їх участю без згоди </a:t>
            </a:r>
            <a:r>
              <a:rPr lang="uk-UA" dirty="0" smtClean="0"/>
              <a:t>останніх</a:t>
            </a:r>
            <a:endParaRPr lang="en-US" dirty="0" smtClean="0"/>
          </a:p>
          <a:p>
            <a:r>
              <a:rPr lang="uk-UA" dirty="0" smtClean="0"/>
              <a:t>Не слід відправляти одне повідомлення відразу в усі </a:t>
            </a:r>
            <a:r>
              <a:rPr lang="uk-UA" dirty="0" smtClean="0"/>
              <a:t>месенджери</a:t>
            </a:r>
            <a:r>
              <a:rPr lang="en-US" dirty="0" smtClean="0"/>
              <a:t>…</a:t>
            </a:r>
          </a:p>
          <a:p>
            <a:pPr lvl="0"/>
            <a:r>
              <a:rPr lang="uk-UA" dirty="0" smtClean="0"/>
              <a:t>Перш ніж знайомити людей одне з одним у соціальній мережі, краще отримати попередню згоду на таке знайомство.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96906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+mn-lt"/>
              </a:rPr>
              <a:t>Табу.....</a:t>
            </a:r>
            <a:endParaRPr lang="uk-UA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Слід узгоджувати час дзвінка, особливо з </a:t>
            </a:r>
            <a:r>
              <a:rPr lang="uk-UA" dirty="0" smtClean="0"/>
              <a:t>відео</a:t>
            </a:r>
          </a:p>
          <a:p>
            <a:r>
              <a:rPr lang="uk-UA" dirty="0" smtClean="0"/>
              <a:t>Не варто розсилати нескінченні безликі листівки на </a:t>
            </a:r>
            <a:r>
              <a:rPr lang="uk-UA" dirty="0" smtClean="0"/>
              <a:t>свята</a:t>
            </a:r>
            <a:endParaRPr lang="uk-UA" dirty="0" smtClean="0"/>
          </a:p>
          <a:p>
            <a:r>
              <a:rPr lang="uk-UA" dirty="0" smtClean="0"/>
              <a:t>Моветон − виносити на обговорення в соціальній мережі особистий </a:t>
            </a:r>
            <a:r>
              <a:rPr lang="uk-UA" dirty="0" smtClean="0"/>
              <a:t>конфлікт</a:t>
            </a:r>
          </a:p>
          <a:p>
            <a:r>
              <a:rPr lang="uk-UA" dirty="0" smtClean="0"/>
              <a:t>Ніяких «харчових фото», якщо тільки це не пов’язано з вашими професійними обов’язками</a:t>
            </a:r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96906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Arial" pitchFamily="34" charset="0"/>
                <a:cs typeface="Arial" pitchFamily="34" charset="0"/>
              </a:rPr>
              <a:t>Табу...</a:t>
            </a:r>
            <a:endParaRPr lang="uk-UA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uk-UA" dirty="0" smtClean="0"/>
              <a:t>Не зловживайте зі селфі. </a:t>
            </a:r>
          </a:p>
          <a:p>
            <a:pPr lvl="0"/>
            <a:r>
              <a:rPr lang="uk-UA" dirty="0" smtClean="0"/>
              <a:t>Ні «ліфтолукам» і «вбиральнелукам». </a:t>
            </a:r>
          </a:p>
          <a:p>
            <a:pPr lvl="0"/>
            <a:r>
              <a:rPr lang="uk-UA" dirty="0" smtClean="0"/>
              <a:t>Не «чекіньтесь» завжди та всюди. </a:t>
            </a:r>
          </a:p>
          <a:p>
            <a:pPr lvl="0"/>
            <a:r>
              <a:rPr lang="uk-UA" dirty="0" smtClean="0"/>
              <a:t>Прохання про вподобайки та поширення − їм теж ні! </a:t>
            </a:r>
          </a:p>
          <a:p>
            <a:r>
              <a:rPr lang="uk-UA" dirty="0" smtClean="0"/>
              <a:t>При реєстрації використовуйте справжнє ім’я та </a:t>
            </a:r>
            <a:r>
              <a:rPr lang="uk-UA" dirty="0" smtClean="0"/>
              <a:t>фото</a:t>
            </a:r>
          </a:p>
          <a:p>
            <a:pPr lvl="0"/>
            <a:r>
              <a:rPr lang="uk-UA" dirty="0" smtClean="0"/>
              <a:t>Не варто ділитися відео або фото з фактами «непорядних» вчинків людей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11154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latin typeface="+mn-lt"/>
              </a:rPr>
              <a:t>Використані джерела:</a:t>
            </a:r>
            <a:endParaRPr lang="uk-UA" sz="4000" dirty="0">
              <a:latin typeface="+mn-lt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>
            <a:normAutofit fontScale="47500" lnSpcReduction="20000"/>
          </a:bodyPr>
          <a:lstStyle/>
          <a:p>
            <a:r>
              <a:rPr lang="uk-UA" sz="3200" dirty="0" smtClean="0"/>
              <a:t>Культура </a:t>
            </a:r>
            <a:r>
              <a:rPr lang="uk-UA" sz="3200" dirty="0"/>
              <a:t>віртуального спілкування </a:t>
            </a:r>
          </a:p>
          <a:p>
            <a:r>
              <a:rPr lang="uk-UA" sz="3200" dirty="0"/>
              <a:t>[Електронний ресурс] : метод.-</a:t>
            </a:r>
            <a:r>
              <a:rPr lang="uk-UA" sz="3200" dirty="0" err="1"/>
              <a:t>бібліогр</a:t>
            </a:r>
            <a:r>
              <a:rPr lang="uk-UA" sz="3200" dirty="0"/>
              <a:t>. матеріали / [уклад. : Є. Кулик, О. </a:t>
            </a:r>
            <a:r>
              <a:rPr lang="uk-UA" sz="3200" dirty="0" err="1"/>
              <a:t>Бартош</a:t>
            </a:r>
            <a:r>
              <a:rPr lang="uk-UA" sz="3200" dirty="0"/>
              <a:t> ; ред. : В. Кучерява, С. </a:t>
            </a:r>
            <a:r>
              <a:rPr lang="uk-UA" sz="3200" dirty="0" err="1"/>
              <a:t>Чачко</a:t>
            </a:r>
            <a:r>
              <a:rPr lang="uk-UA" sz="3200" dirty="0"/>
              <a:t> ; консультант Т. </a:t>
            </a:r>
            <a:r>
              <a:rPr lang="uk-UA" sz="3200" dirty="0" err="1"/>
              <a:t>Якушко</a:t>
            </a:r>
            <a:r>
              <a:rPr lang="uk-UA" sz="3200" dirty="0"/>
              <a:t>] ; ДЗ «</a:t>
            </a:r>
            <a:r>
              <a:rPr lang="uk-UA" sz="3200" dirty="0" err="1"/>
              <a:t>Держ</a:t>
            </a:r>
            <a:r>
              <a:rPr lang="uk-UA" sz="3200" dirty="0"/>
              <a:t>. б-ка України для юнацтва». – Електрон. текст. данні (1 файл : 1,28 </a:t>
            </a:r>
            <a:r>
              <a:rPr lang="uk-UA" sz="3200" dirty="0" err="1"/>
              <a:t>Мб</a:t>
            </a:r>
            <a:r>
              <a:rPr lang="uk-UA" sz="3200" dirty="0"/>
              <a:t>). –   К., 2010.  - Режим доступу:  http://www.4uth.gov.ua/library_science/publishing/netiquette_2010.doc, вільний. – Назва з екрану. -  Текст на екрані </a:t>
            </a:r>
            <a:r>
              <a:rPr lang="uk-UA" sz="3200" dirty="0" err="1"/>
              <a:t>укр</a:t>
            </a:r>
            <a:r>
              <a:rPr lang="uk-UA" sz="3200" dirty="0"/>
              <a:t>. мовою . - Електрон. версія друк. вид. - Перевірено: 25.05.2011</a:t>
            </a:r>
            <a:r>
              <a:rPr lang="uk-UA" sz="3200" dirty="0" smtClean="0"/>
              <a:t>.</a:t>
            </a:r>
          </a:p>
          <a:p>
            <a:r>
              <a:rPr lang="uk-UA" sz="3200" dirty="0" smtClean="0"/>
              <a:t>Матеріали Програми </a:t>
            </a:r>
            <a:r>
              <a:rPr lang="en-US" sz="3200" dirty="0" smtClean="0"/>
              <a:t>IREX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https://studopedia.com.ua/1_146762_glava--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sotsialne-blagopoluchchya.html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https://dou.ua/lenta/articles/copyright-in-it/</a:t>
            </a:r>
            <a:endParaRPr lang="uk-UA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https://mostrda.org.ua/?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p=23908</a:t>
            </a:r>
          </a:p>
          <a:p>
            <a:r>
              <a:rPr lang="uk-UA" sz="2900" dirty="0" smtClean="0">
                <a:latin typeface="Arial" pitchFamily="34" charset="0"/>
                <a:cs typeface="Arial" pitchFamily="34" charset="0"/>
              </a:rPr>
              <a:t>https://bhub.com.ua/uk/golovni-pravyla-etyketu-pry-spilkuvanni-v-sotsialnyh-merezhah/</a:t>
            </a:r>
          </a:p>
          <a:p>
            <a:endParaRPr lang="uk-UA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6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96905"/>
          </a:xfrm>
        </p:spPr>
        <p:txBody>
          <a:bodyPr/>
          <a:lstStyle/>
          <a:p>
            <a:r>
              <a:rPr lang="uk-UA" dirty="0" smtClean="0">
                <a:latin typeface="+mn-lt"/>
              </a:rPr>
              <a:t>Правило 1</a:t>
            </a:r>
            <a:endParaRPr lang="uk-UA" dirty="0">
              <a:latin typeface="+mn-lt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63040" y="1643050"/>
            <a:ext cx="6196405" cy="4080019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Пам</a:t>
            </a:r>
            <a:r>
              <a:rPr lang="en-US" sz="3200" dirty="0" smtClean="0"/>
              <a:t>’</a:t>
            </a:r>
            <a:r>
              <a:rPr lang="uk-UA" sz="3200" dirty="0" err="1" smtClean="0"/>
              <a:t>ятайте</a:t>
            </a:r>
            <a:r>
              <a:rPr lang="uk-UA" sz="3200" dirty="0" smtClean="0"/>
              <a:t>, що Ви розмовляєте з людиною</a:t>
            </a:r>
            <a:endParaRPr lang="uk-UA" sz="3200" dirty="0"/>
          </a:p>
        </p:txBody>
      </p:sp>
      <p:pic>
        <p:nvPicPr>
          <p:cNvPr id="5" name="Picture 4" descr="спілкування_теле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630" y="3143248"/>
            <a:ext cx="6144601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3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5403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+mn-lt"/>
              </a:rPr>
              <a:t>Правило 2</a:t>
            </a:r>
            <a:endParaRPr lang="uk-UA" dirty="0">
              <a:latin typeface="+mn-lt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63041" y="1500174"/>
            <a:ext cx="6180794" cy="4222895"/>
          </a:xfrm>
        </p:spPr>
        <p:txBody>
          <a:bodyPr>
            <a:normAutofit/>
          </a:bodyPr>
          <a:lstStyle/>
          <a:p>
            <a:r>
              <a:rPr lang="uk-UA" sz="3000" dirty="0" smtClean="0"/>
              <a:t>Дотримуйтеся тих самих стандартів поведінки, що й у реальному житті</a:t>
            </a:r>
            <a:endParaRPr lang="uk-UA" sz="3000" dirty="0"/>
          </a:p>
        </p:txBody>
      </p:sp>
      <p:pic>
        <p:nvPicPr>
          <p:cNvPr id="5" name="Picture 4" descr="pravyl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3000372"/>
            <a:ext cx="4714908" cy="314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5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25468"/>
          </a:xfrm>
        </p:spPr>
        <p:txBody>
          <a:bodyPr/>
          <a:lstStyle/>
          <a:p>
            <a:r>
              <a:rPr lang="uk-UA" dirty="0" smtClean="0">
                <a:latin typeface="+mn-lt"/>
              </a:rPr>
              <a:t>Правило </a:t>
            </a:r>
            <a:r>
              <a:rPr lang="en-US" dirty="0" smtClean="0">
                <a:latin typeface="+mn-lt"/>
              </a:rPr>
              <a:t>3</a:t>
            </a:r>
            <a:endParaRPr lang="uk-UA" dirty="0">
              <a:latin typeface="+mn-lt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8728" y="1785926"/>
            <a:ext cx="6196405" cy="360381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Зберігайте особистість</a:t>
            </a:r>
            <a:endParaRPr lang="uk-UA" sz="3200" dirty="0"/>
          </a:p>
        </p:txBody>
      </p:sp>
      <p:pic>
        <p:nvPicPr>
          <p:cNvPr id="5" name="Picture 4" descr="pravylo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571744"/>
            <a:ext cx="6096011" cy="342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13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54029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+mn-lt"/>
              </a:rPr>
              <a:t>Правило </a:t>
            </a:r>
            <a:r>
              <a:rPr lang="en-US" dirty="0" smtClean="0">
                <a:latin typeface="+mn-lt"/>
              </a:rPr>
              <a:t>4</a:t>
            </a:r>
            <a:endParaRPr lang="uk-UA" dirty="0">
              <a:latin typeface="+mn-lt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8728" y="1500174"/>
            <a:ext cx="6196405" cy="3603812"/>
          </a:xfrm>
        </p:spPr>
        <p:txBody>
          <a:bodyPr>
            <a:normAutofit/>
          </a:bodyPr>
          <a:lstStyle/>
          <a:p>
            <a:r>
              <a:rPr lang="uk-UA" sz="3000" dirty="0" smtClean="0"/>
              <a:t>Допомагайте іншим там, де </a:t>
            </a:r>
            <a:r>
              <a:rPr lang="uk-UA" sz="3000" dirty="0"/>
              <a:t>В</a:t>
            </a:r>
            <a:r>
              <a:rPr lang="uk-UA" sz="3000" dirty="0" smtClean="0"/>
              <a:t>и можете це зробити</a:t>
            </a:r>
            <a:endParaRPr lang="uk-UA" sz="3000" dirty="0"/>
          </a:p>
        </p:txBody>
      </p:sp>
      <p:pic>
        <p:nvPicPr>
          <p:cNvPr id="6" name="Picture 5" descr="pravylo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643182"/>
            <a:ext cx="4676921" cy="350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81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5403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+mn-lt"/>
              </a:rPr>
              <a:t>Правило 5</a:t>
            </a:r>
            <a:endParaRPr lang="uk-UA" dirty="0">
              <a:latin typeface="+mn-lt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8728" y="1571612"/>
            <a:ext cx="6196405" cy="3603812"/>
          </a:xfrm>
        </p:spPr>
        <p:txBody>
          <a:bodyPr>
            <a:normAutofit/>
          </a:bodyPr>
          <a:lstStyle/>
          <a:p>
            <a:r>
              <a:rPr lang="uk-UA" sz="3000" dirty="0" smtClean="0"/>
              <a:t>Не втручайтеся в конфлікти і не допускайте їх</a:t>
            </a:r>
            <a:endParaRPr lang="uk-UA" sz="3000" dirty="0"/>
          </a:p>
        </p:txBody>
      </p:sp>
      <p:pic>
        <p:nvPicPr>
          <p:cNvPr id="5" name="Picture 4" descr="pravylo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642502"/>
            <a:ext cx="5500726" cy="331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90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25468"/>
          </a:xfrm>
        </p:spPr>
        <p:txBody>
          <a:bodyPr/>
          <a:lstStyle/>
          <a:p>
            <a:r>
              <a:rPr lang="uk-UA" dirty="0" smtClean="0">
                <a:latin typeface="+mn-lt"/>
              </a:rPr>
              <a:t>Правило 6</a:t>
            </a:r>
            <a:endParaRPr lang="uk-UA" dirty="0">
              <a:latin typeface="+mn-lt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8728" y="1571612"/>
            <a:ext cx="6196405" cy="3603812"/>
          </a:xfrm>
        </p:spPr>
        <p:txBody>
          <a:bodyPr>
            <a:normAutofit/>
          </a:bodyPr>
          <a:lstStyle/>
          <a:p>
            <a:r>
              <a:rPr lang="uk-UA" sz="3000" dirty="0" err="1" smtClean="0"/>
              <a:t>Пам</a:t>
            </a:r>
            <a:r>
              <a:rPr lang="en-US" sz="3000" dirty="0" smtClean="0"/>
              <a:t>’</a:t>
            </a:r>
            <a:r>
              <a:rPr lang="uk-UA" sz="3000" dirty="0" err="1" smtClean="0"/>
              <a:t>ятайте</a:t>
            </a:r>
            <a:r>
              <a:rPr lang="uk-UA" sz="3000" dirty="0" smtClean="0"/>
              <a:t>, що ви перебуваєте у кіберпросторі</a:t>
            </a:r>
          </a:p>
          <a:p>
            <a:pPr marL="0" indent="0">
              <a:buNone/>
            </a:pPr>
            <a:endParaRPr lang="uk-UA" sz="3200" dirty="0"/>
          </a:p>
        </p:txBody>
      </p:sp>
      <p:pic>
        <p:nvPicPr>
          <p:cNvPr id="5" name="Picture 4" descr="pravylo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143248"/>
            <a:ext cx="5910598" cy="289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49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8259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+mn-lt"/>
              </a:rPr>
              <a:t>Правило 7</a:t>
            </a:r>
            <a:endParaRPr lang="uk-UA" dirty="0">
              <a:latin typeface="+mn-lt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8728" y="1571612"/>
            <a:ext cx="6196405" cy="3603812"/>
          </a:xfrm>
        </p:spPr>
        <p:txBody>
          <a:bodyPr>
            <a:normAutofit/>
          </a:bodyPr>
          <a:lstStyle/>
          <a:p>
            <a:r>
              <a:rPr lang="uk-UA" sz="3000" dirty="0" smtClean="0"/>
              <a:t>Поважайте право на приватне листування</a:t>
            </a:r>
          </a:p>
          <a:p>
            <a:pPr marL="0" indent="0">
              <a:buNone/>
            </a:pPr>
            <a:endParaRPr lang="uk-UA" sz="3200" dirty="0"/>
          </a:p>
        </p:txBody>
      </p:sp>
      <p:pic>
        <p:nvPicPr>
          <p:cNvPr id="5" name="Picture 4" descr="pravylo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857496"/>
            <a:ext cx="5842006" cy="328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7706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8259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+mn-lt"/>
              </a:rPr>
              <a:t>Правило 8</a:t>
            </a:r>
            <a:endParaRPr lang="uk-UA" dirty="0">
              <a:latin typeface="+mn-lt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57290" y="1643050"/>
            <a:ext cx="6196405" cy="3603812"/>
          </a:xfrm>
        </p:spPr>
        <p:txBody>
          <a:bodyPr>
            <a:normAutofit/>
          </a:bodyPr>
          <a:lstStyle/>
          <a:p>
            <a:r>
              <a:rPr lang="uk-UA" sz="3000" dirty="0" err="1" smtClean="0"/>
              <a:t>Пам</a:t>
            </a:r>
            <a:r>
              <a:rPr lang="en-US" sz="3000" dirty="0" smtClean="0"/>
              <a:t>’</a:t>
            </a:r>
            <a:r>
              <a:rPr lang="uk-UA" sz="3000" dirty="0" err="1" smtClean="0"/>
              <a:t>ятайте</a:t>
            </a:r>
            <a:r>
              <a:rPr lang="uk-UA" sz="3000" dirty="0" smtClean="0"/>
              <a:t> про авторське право</a:t>
            </a:r>
          </a:p>
          <a:p>
            <a:endParaRPr lang="uk-UA" sz="3200" dirty="0"/>
          </a:p>
        </p:txBody>
      </p:sp>
      <p:pic>
        <p:nvPicPr>
          <p:cNvPr id="5" name="Picture 4" descr="pravylo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08" y="2857496"/>
            <a:ext cx="6026717" cy="329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6146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178</TotalTime>
  <Words>364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Кнопка</vt:lpstr>
      <vt:lpstr>Правила мережевого етикету</vt:lpstr>
      <vt:lpstr>Правило 1</vt:lpstr>
      <vt:lpstr>Правило 2</vt:lpstr>
      <vt:lpstr>Правило 3</vt:lpstr>
      <vt:lpstr>Правило 4</vt:lpstr>
      <vt:lpstr>Правило 5</vt:lpstr>
      <vt:lpstr>Правило 6</vt:lpstr>
      <vt:lpstr>Правило 7</vt:lpstr>
      <vt:lpstr>Правило 8</vt:lpstr>
      <vt:lpstr>Правило 9</vt:lpstr>
      <vt:lpstr>Правило 10</vt:lpstr>
      <vt:lpstr> Табу  під час спілкування в соціальних мережах: </vt:lpstr>
      <vt:lpstr>Табу.....</vt:lpstr>
      <vt:lpstr>Табу...</vt:lpstr>
      <vt:lpstr>Використані джерела: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мережевого етикету</dc:title>
  <dc:creator>Kafedra</dc:creator>
  <cp:lastModifiedBy>Ira</cp:lastModifiedBy>
  <cp:revision>27</cp:revision>
  <dcterms:created xsi:type="dcterms:W3CDTF">2021-10-11T13:01:12Z</dcterms:created>
  <dcterms:modified xsi:type="dcterms:W3CDTF">2021-11-15T21:01:22Z</dcterms:modified>
</cp:coreProperties>
</file>