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103" d="100"/>
          <a:sy n="103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600200"/>
            <a:ext cx="8712968" cy="1780108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uk-UA" dirty="0"/>
              <a:t/>
            </a:r>
            <a:br>
              <a:rPr lang="uk-UA" dirty="0"/>
            </a:b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Інтерактивні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застосунки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закладі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загальної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середньої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освіти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покоління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Альфа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умовах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63910" y="3556000"/>
            <a:ext cx="4984554" cy="2753319"/>
          </a:xfrm>
        </p:spPr>
        <p:txBody>
          <a:bodyPr>
            <a:normAutofit/>
          </a:bodyPr>
          <a:lstStyle/>
          <a:p>
            <a:r>
              <a:rPr lang="uk-UA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Суховерська</a:t>
            </a:r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Ірина Іванівна, </a:t>
            </a:r>
          </a:p>
          <a:p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методистка кабінету </a:t>
            </a:r>
            <a:r>
              <a:rPr lang="uk-UA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координаційно-</a:t>
            </a:r>
            <a:endParaRPr lang="uk-UA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методичної діяльності </a:t>
            </a:r>
          </a:p>
          <a:p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КЗ ЛОР «Львівський обласний інститут </a:t>
            </a:r>
          </a:p>
          <a:p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післядипломної педагогічної освіти»</a:t>
            </a:r>
          </a:p>
          <a:p>
            <a:r>
              <a:rPr lang="uk-UA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кандидат історичних наук</a:t>
            </a:r>
          </a:p>
          <a:p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393" y="3717032"/>
            <a:ext cx="3679097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821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90500"/>
            <a:ext cx="900112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8306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228600"/>
            <a:ext cx="88773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00667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90513"/>
            <a:ext cx="8705850" cy="627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467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19063"/>
            <a:ext cx="8934450" cy="661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53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Немає опису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-99392"/>
            <a:ext cx="8943975" cy="6705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612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52388"/>
            <a:ext cx="9001125" cy="675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00629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09538"/>
            <a:ext cx="9001125" cy="663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7043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" y="319088"/>
            <a:ext cx="8724900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20227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32" y="342621"/>
            <a:ext cx="3861769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687" y="626603"/>
            <a:ext cx="4470042" cy="560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216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88667"/>
            <a:ext cx="8437563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https://www.playfactile.com/edit/wwwinteresting1233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2146672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12968" cy="6100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2407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352928" cy="549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599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76213"/>
            <a:ext cx="9001125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3714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8" y="352425"/>
            <a:ext cx="8924925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509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257175"/>
            <a:ext cx="8801100" cy="634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9003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223838"/>
            <a:ext cx="9001125" cy="641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098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90500"/>
            <a:ext cx="851535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795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376238"/>
            <a:ext cx="9001125" cy="610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60706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6213"/>
            <a:ext cx="8534400" cy="65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5146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239</TotalTime>
  <Words>25</Words>
  <Application>Microsoft Office PowerPoint</Application>
  <PresentationFormat>Экран (4:3)</PresentationFormat>
  <Paragraphs>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Волна</vt:lpstr>
      <vt:lpstr>            Інтерактивні застосунки для організації процесу виховання у закладі загальної середньої освіти дітей покоління Альфа в умовах дистанційного навчання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Учнівське самоврядування як  модель функціонування представницької демократії європейських держав: приклад Польщі, Німеччини та Великобританії.</dc:title>
  <dc:creator>user</dc:creator>
  <cp:lastModifiedBy>user</cp:lastModifiedBy>
  <cp:revision>26</cp:revision>
  <dcterms:created xsi:type="dcterms:W3CDTF">2021-04-06T09:04:44Z</dcterms:created>
  <dcterms:modified xsi:type="dcterms:W3CDTF">2021-08-27T06:15:12Z</dcterms:modified>
</cp:coreProperties>
</file>