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5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6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7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8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9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0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1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2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3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4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6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27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28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29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theme/theme31.xml" ContentType="application/vnd.openxmlformats-officedocument.theme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32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4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theme/theme35.xml" ContentType="application/vnd.openxmlformats-officedocument.theme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theme/theme36.xml" ContentType="application/vnd.openxmlformats-officedocument.theme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theme/theme37.xml" ContentType="application/vnd.openxmlformats-officedocument.theme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theme/theme38.xml" ContentType="application/vnd.openxmlformats-officedocument.theme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theme/theme39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theme/theme40.xml" ContentType="application/vnd.openxmlformats-officedocument.theme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theme/theme41.xml" ContentType="application/vnd.openxmlformats-officedocument.theme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theme/theme42.xml" ContentType="application/vnd.openxmlformats-officedocument.theme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theme/theme43.xml" ContentType="application/vnd.openxmlformats-officedocument.theme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44.xml" ContentType="application/vnd.openxmlformats-officedocument.theme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theme/theme45.xml" ContentType="application/vnd.openxmlformats-officedocument.theme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theme/theme46.xml" ContentType="application/vnd.openxmlformats-officedocument.theme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theme/theme47.xml" ContentType="application/vnd.openxmlformats-officedocument.theme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theme/theme48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theme/theme49.xml" ContentType="application/vnd.openxmlformats-officedocument.theme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theme/theme50.xml" ContentType="application/vnd.openxmlformats-officedocument.theme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51.xml" ContentType="application/vnd.openxmlformats-officedocument.theme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theme/theme52.xml" ContentType="application/vnd.openxmlformats-officedocument.theme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theme/theme53.xml" ContentType="application/vnd.openxmlformats-officedocument.theme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theme/theme54.xml" ContentType="application/vnd.openxmlformats-officedocument.theme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theme/theme55.xml" ContentType="application/vnd.openxmlformats-officedocument.theme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theme/theme56.xml" ContentType="application/vnd.openxmlformats-officedocument.theme+xml"/>
  <Override PartName="/ppt/theme/theme5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712" r:id="rId5"/>
    <p:sldMasterId id="2147483725" r:id="rId6"/>
    <p:sldMasterId id="2147483738" r:id="rId7"/>
    <p:sldMasterId id="2147483751" r:id="rId8"/>
    <p:sldMasterId id="2147483764" r:id="rId9"/>
    <p:sldMasterId id="2147483777" r:id="rId10"/>
    <p:sldMasterId id="2147483790" r:id="rId11"/>
    <p:sldMasterId id="2147483803" r:id="rId12"/>
    <p:sldMasterId id="2147483816" r:id="rId13"/>
    <p:sldMasterId id="2147483829" r:id="rId14"/>
    <p:sldMasterId id="2147483842" r:id="rId15"/>
    <p:sldMasterId id="2147483855" r:id="rId16"/>
    <p:sldMasterId id="2147483867" r:id="rId17"/>
    <p:sldMasterId id="2147483879" r:id="rId18"/>
    <p:sldMasterId id="2147483891" r:id="rId19"/>
    <p:sldMasterId id="2147483903" r:id="rId20"/>
    <p:sldMasterId id="2147483915" r:id="rId21"/>
    <p:sldMasterId id="2147483927" r:id="rId22"/>
    <p:sldMasterId id="2147483939" r:id="rId23"/>
    <p:sldMasterId id="2147483951" r:id="rId24"/>
    <p:sldMasterId id="2147483963" r:id="rId25"/>
    <p:sldMasterId id="2147483975" r:id="rId26"/>
    <p:sldMasterId id="2147483987" r:id="rId27"/>
    <p:sldMasterId id="2147483999" r:id="rId28"/>
    <p:sldMasterId id="2147484011" r:id="rId29"/>
    <p:sldMasterId id="2147484016" r:id="rId30"/>
    <p:sldMasterId id="2147484021" r:id="rId31"/>
    <p:sldMasterId id="2147484026" r:id="rId32"/>
    <p:sldMasterId id="2147484031" r:id="rId33"/>
    <p:sldMasterId id="2147484043" r:id="rId34"/>
    <p:sldMasterId id="2147484055" r:id="rId35"/>
    <p:sldMasterId id="2147484067" r:id="rId36"/>
    <p:sldMasterId id="2147484079" r:id="rId37"/>
    <p:sldMasterId id="2147484091" r:id="rId38"/>
    <p:sldMasterId id="2147484103" r:id="rId39"/>
    <p:sldMasterId id="2147484115" r:id="rId40"/>
    <p:sldMasterId id="2147484127" r:id="rId41"/>
    <p:sldMasterId id="2147484139" r:id="rId42"/>
    <p:sldMasterId id="2147484151" r:id="rId43"/>
    <p:sldMasterId id="2147484163" r:id="rId44"/>
    <p:sldMasterId id="2147484175" r:id="rId45"/>
    <p:sldMasterId id="2147484187" r:id="rId46"/>
    <p:sldMasterId id="2147484199" r:id="rId47"/>
    <p:sldMasterId id="2147484211" r:id="rId48"/>
    <p:sldMasterId id="2147484225" r:id="rId49"/>
    <p:sldMasterId id="2147484239" r:id="rId50"/>
    <p:sldMasterId id="2147484253" r:id="rId51"/>
    <p:sldMasterId id="2147484267" r:id="rId52"/>
    <p:sldMasterId id="2147484281" r:id="rId53"/>
    <p:sldMasterId id="2147484295" r:id="rId54"/>
    <p:sldMasterId id="2147484309" r:id="rId55"/>
    <p:sldMasterId id="2147484323" r:id="rId56"/>
  </p:sldMasterIdLst>
  <p:notesMasterIdLst>
    <p:notesMasterId r:id="rId137"/>
  </p:notesMasterIdLst>
  <p:sldIdLst>
    <p:sldId id="256" r:id="rId57"/>
    <p:sldId id="260" r:id="rId58"/>
    <p:sldId id="258" r:id="rId59"/>
    <p:sldId id="259" r:id="rId60"/>
    <p:sldId id="262" r:id="rId61"/>
    <p:sldId id="263" r:id="rId62"/>
    <p:sldId id="264" r:id="rId63"/>
    <p:sldId id="265" r:id="rId64"/>
    <p:sldId id="266" r:id="rId65"/>
    <p:sldId id="267" r:id="rId66"/>
    <p:sldId id="268" r:id="rId67"/>
    <p:sldId id="269" r:id="rId68"/>
    <p:sldId id="270" r:id="rId69"/>
    <p:sldId id="271" r:id="rId70"/>
    <p:sldId id="272" r:id="rId71"/>
    <p:sldId id="300" r:id="rId72"/>
    <p:sldId id="301" r:id="rId73"/>
    <p:sldId id="302" r:id="rId74"/>
    <p:sldId id="303" r:id="rId75"/>
    <p:sldId id="304" r:id="rId76"/>
    <p:sldId id="316" r:id="rId77"/>
    <p:sldId id="305" r:id="rId78"/>
    <p:sldId id="306" r:id="rId79"/>
    <p:sldId id="307" r:id="rId80"/>
    <p:sldId id="308" r:id="rId81"/>
    <p:sldId id="309" r:id="rId82"/>
    <p:sldId id="310" r:id="rId83"/>
    <p:sldId id="311" r:id="rId84"/>
    <p:sldId id="312" r:id="rId85"/>
    <p:sldId id="313" r:id="rId86"/>
    <p:sldId id="315" r:id="rId87"/>
    <p:sldId id="293" r:id="rId88"/>
    <p:sldId id="294" r:id="rId89"/>
    <p:sldId id="295" r:id="rId90"/>
    <p:sldId id="296" r:id="rId91"/>
    <p:sldId id="297" r:id="rId92"/>
    <p:sldId id="298" r:id="rId93"/>
    <p:sldId id="299" r:id="rId94"/>
    <p:sldId id="291" r:id="rId95"/>
    <p:sldId id="292" r:id="rId96"/>
    <p:sldId id="288" r:id="rId97"/>
    <p:sldId id="289" r:id="rId98"/>
    <p:sldId id="290" r:id="rId99"/>
    <p:sldId id="318" r:id="rId100"/>
    <p:sldId id="319" r:id="rId101"/>
    <p:sldId id="320" r:id="rId102"/>
    <p:sldId id="321" r:id="rId103"/>
    <p:sldId id="322" r:id="rId104"/>
    <p:sldId id="323" r:id="rId105"/>
    <p:sldId id="324" r:id="rId106"/>
    <p:sldId id="325" r:id="rId107"/>
    <p:sldId id="314" r:id="rId108"/>
    <p:sldId id="326" r:id="rId109"/>
    <p:sldId id="257" r:id="rId110"/>
    <p:sldId id="273" r:id="rId111"/>
    <p:sldId id="274" r:id="rId112"/>
    <p:sldId id="275" r:id="rId113"/>
    <p:sldId id="276" r:id="rId114"/>
    <p:sldId id="277" r:id="rId115"/>
    <p:sldId id="278" r:id="rId116"/>
    <p:sldId id="279" r:id="rId117"/>
    <p:sldId id="280" r:id="rId118"/>
    <p:sldId id="281" r:id="rId119"/>
    <p:sldId id="282" r:id="rId120"/>
    <p:sldId id="283" r:id="rId121"/>
    <p:sldId id="284" r:id="rId122"/>
    <p:sldId id="285" r:id="rId123"/>
    <p:sldId id="286" r:id="rId124"/>
    <p:sldId id="287" r:id="rId125"/>
    <p:sldId id="317" r:id="rId126"/>
    <p:sldId id="327" r:id="rId127"/>
    <p:sldId id="328" r:id="rId128"/>
    <p:sldId id="329" r:id="rId129"/>
    <p:sldId id="331" r:id="rId130"/>
    <p:sldId id="330" r:id="rId131"/>
    <p:sldId id="332" r:id="rId132"/>
    <p:sldId id="333" r:id="rId133"/>
    <p:sldId id="334" r:id="rId134"/>
    <p:sldId id="335" r:id="rId135"/>
    <p:sldId id="336" r:id="rId1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61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" Target="slides/slide7.xml"/><Relationship Id="rId84" Type="http://schemas.openxmlformats.org/officeDocument/2006/relationships/slide" Target="slides/slide28.xml"/><Relationship Id="rId138" Type="http://schemas.openxmlformats.org/officeDocument/2006/relationships/presProps" Target="presProps.xml"/><Relationship Id="rId107" Type="http://schemas.openxmlformats.org/officeDocument/2006/relationships/slide" Target="slides/slide5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" Target="slides/slide2.xml"/><Relationship Id="rId74" Type="http://schemas.openxmlformats.org/officeDocument/2006/relationships/slide" Target="slides/slide18.xml"/><Relationship Id="rId79" Type="http://schemas.openxmlformats.org/officeDocument/2006/relationships/slide" Target="slides/slide23.xml"/><Relationship Id="rId102" Type="http://schemas.openxmlformats.org/officeDocument/2006/relationships/slide" Target="slides/slide46.xml"/><Relationship Id="rId123" Type="http://schemas.openxmlformats.org/officeDocument/2006/relationships/slide" Target="slides/slide67.xml"/><Relationship Id="rId128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4.xml"/><Relationship Id="rId95" Type="http://schemas.openxmlformats.org/officeDocument/2006/relationships/slide" Target="slides/slide39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8.xml"/><Relationship Id="rId69" Type="http://schemas.openxmlformats.org/officeDocument/2006/relationships/slide" Target="slides/slide13.xml"/><Relationship Id="rId113" Type="http://schemas.openxmlformats.org/officeDocument/2006/relationships/slide" Target="slides/slide57.xml"/><Relationship Id="rId118" Type="http://schemas.openxmlformats.org/officeDocument/2006/relationships/slide" Target="slides/slide62.xml"/><Relationship Id="rId134" Type="http://schemas.openxmlformats.org/officeDocument/2006/relationships/slide" Target="slides/slide78.xml"/><Relationship Id="rId139" Type="http://schemas.openxmlformats.org/officeDocument/2006/relationships/viewProps" Target="viewProps.xml"/><Relationship Id="rId80" Type="http://schemas.openxmlformats.org/officeDocument/2006/relationships/slide" Target="slides/slide24.xml"/><Relationship Id="rId85" Type="http://schemas.openxmlformats.org/officeDocument/2006/relationships/slide" Target="slides/slide29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3.xml"/><Relationship Id="rId103" Type="http://schemas.openxmlformats.org/officeDocument/2006/relationships/slide" Target="slides/slide47.xml"/><Relationship Id="rId108" Type="http://schemas.openxmlformats.org/officeDocument/2006/relationships/slide" Target="slides/slide52.xml"/><Relationship Id="rId124" Type="http://schemas.openxmlformats.org/officeDocument/2006/relationships/slide" Target="slides/slide68.xml"/><Relationship Id="rId129" Type="http://schemas.openxmlformats.org/officeDocument/2006/relationships/slide" Target="slides/slide73.xml"/><Relationship Id="rId54" Type="http://schemas.openxmlformats.org/officeDocument/2006/relationships/slideMaster" Target="slideMasters/slideMaster54.xml"/><Relationship Id="rId70" Type="http://schemas.openxmlformats.org/officeDocument/2006/relationships/slide" Target="slides/slide14.xml"/><Relationship Id="rId75" Type="http://schemas.openxmlformats.org/officeDocument/2006/relationships/slide" Target="slides/slide19.xml"/><Relationship Id="rId91" Type="http://schemas.openxmlformats.org/officeDocument/2006/relationships/slide" Target="slides/slide35.xml"/><Relationship Id="rId96" Type="http://schemas.openxmlformats.org/officeDocument/2006/relationships/slide" Target="slides/slide40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58.xml"/><Relationship Id="rId119" Type="http://schemas.openxmlformats.org/officeDocument/2006/relationships/slide" Target="slides/slide63.xml"/><Relationship Id="rId44" Type="http://schemas.openxmlformats.org/officeDocument/2006/relationships/slideMaster" Target="slideMasters/slideMaster44.xml"/><Relationship Id="rId60" Type="http://schemas.openxmlformats.org/officeDocument/2006/relationships/slide" Target="slides/slide4.xml"/><Relationship Id="rId65" Type="http://schemas.openxmlformats.org/officeDocument/2006/relationships/slide" Target="slides/slide9.xml"/><Relationship Id="rId81" Type="http://schemas.openxmlformats.org/officeDocument/2006/relationships/slide" Target="slides/slide25.xml"/><Relationship Id="rId86" Type="http://schemas.openxmlformats.org/officeDocument/2006/relationships/slide" Target="slides/slide30.xml"/><Relationship Id="rId130" Type="http://schemas.openxmlformats.org/officeDocument/2006/relationships/slide" Target="slides/slide74.xml"/><Relationship Id="rId135" Type="http://schemas.openxmlformats.org/officeDocument/2006/relationships/slide" Target="slides/slide7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3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20.xml"/><Relationship Id="rId97" Type="http://schemas.openxmlformats.org/officeDocument/2006/relationships/slide" Target="slides/slide41.xml"/><Relationship Id="rId104" Type="http://schemas.openxmlformats.org/officeDocument/2006/relationships/slide" Target="slides/slide48.xml"/><Relationship Id="rId120" Type="http://schemas.openxmlformats.org/officeDocument/2006/relationships/slide" Target="slides/slide64.xml"/><Relationship Id="rId125" Type="http://schemas.openxmlformats.org/officeDocument/2006/relationships/slide" Target="slides/slide69.xml"/><Relationship Id="rId14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5.xml"/><Relationship Id="rId92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0.xml"/><Relationship Id="rId87" Type="http://schemas.openxmlformats.org/officeDocument/2006/relationships/slide" Target="slides/slide31.xml"/><Relationship Id="rId110" Type="http://schemas.openxmlformats.org/officeDocument/2006/relationships/slide" Target="slides/slide54.xml"/><Relationship Id="rId115" Type="http://schemas.openxmlformats.org/officeDocument/2006/relationships/slide" Target="slides/slide59.xml"/><Relationship Id="rId131" Type="http://schemas.openxmlformats.org/officeDocument/2006/relationships/slide" Target="slides/slide75.xml"/><Relationship Id="rId136" Type="http://schemas.openxmlformats.org/officeDocument/2006/relationships/slide" Target="slides/slide80.xml"/><Relationship Id="rId61" Type="http://schemas.openxmlformats.org/officeDocument/2006/relationships/slide" Target="slides/slide5.xml"/><Relationship Id="rId82" Type="http://schemas.openxmlformats.org/officeDocument/2006/relationships/slide" Target="slides/slide2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21.xml"/><Relationship Id="rId100" Type="http://schemas.openxmlformats.org/officeDocument/2006/relationships/slide" Target="slides/slide44.xml"/><Relationship Id="rId105" Type="http://schemas.openxmlformats.org/officeDocument/2006/relationships/slide" Target="slides/slide49.xml"/><Relationship Id="rId126" Type="http://schemas.openxmlformats.org/officeDocument/2006/relationships/slide" Target="slides/slide70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6.xml"/><Relationship Id="rId93" Type="http://schemas.openxmlformats.org/officeDocument/2006/relationships/slide" Target="slides/slide37.xml"/><Relationship Id="rId98" Type="http://schemas.openxmlformats.org/officeDocument/2006/relationships/slide" Target="slides/slide42.xml"/><Relationship Id="rId121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1.xml"/><Relationship Id="rId116" Type="http://schemas.openxmlformats.org/officeDocument/2006/relationships/slide" Target="slides/slide60.xml"/><Relationship Id="rId137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6.xml"/><Relationship Id="rId83" Type="http://schemas.openxmlformats.org/officeDocument/2006/relationships/slide" Target="slides/slide27.xml"/><Relationship Id="rId88" Type="http://schemas.openxmlformats.org/officeDocument/2006/relationships/slide" Target="slides/slide32.xml"/><Relationship Id="rId111" Type="http://schemas.openxmlformats.org/officeDocument/2006/relationships/slide" Target="slides/slide55.xml"/><Relationship Id="rId132" Type="http://schemas.openxmlformats.org/officeDocument/2006/relationships/slide" Target="slides/slide76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1.xml"/><Relationship Id="rId106" Type="http://schemas.openxmlformats.org/officeDocument/2006/relationships/slide" Target="slides/slide50.xml"/><Relationship Id="rId127" Type="http://schemas.openxmlformats.org/officeDocument/2006/relationships/slide" Target="slides/slide7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17.xml"/><Relationship Id="rId78" Type="http://schemas.openxmlformats.org/officeDocument/2006/relationships/slide" Target="slides/slide22.xml"/><Relationship Id="rId94" Type="http://schemas.openxmlformats.org/officeDocument/2006/relationships/slide" Target="slides/slide38.xml"/><Relationship Id="rId99" Type="http://schemas.openxmlformats.org/officeDocument/2006/relationships/slide" Target="slides/slide43.xml"/><Relationship Id="rId101" Type="http://schemas.openxmlformats.org/officeDocument/2006/relationships/slide" Target="slides/slide45.xml"/><Relationship Id="rId122" Type="http://schemas.openxmlformats.org/officeDocument/2006/relationships/slide" Target="slides/slide6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12.xml"/><Relationship Id="rId89" Type="http://schemas.openxmlformats.org/officeDocument/2006/relationships/slide" Target="slides/slide33.xml"/><Relationship Id="rId112" Type="http://schemas.openxmlformats.org/officeDocument/2006/relationships/slide" Target="slides/slide56.xml"/><Relationship Id="rId133" Type="http://schemas.openxmlformats.org/officeDocument/2006/relationships/slide" Target="slides/slide77.xml"/><Relationship Id="rId16" Type="http://schemas.openxmlformats.org/officeDocument/2006/relationships/slideMaster" Target="slideMasters/slideMaster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9E905-F8A0-4030-8975-78E772453211}" type="datetimeFigureOut">
              <a:rPr lang="uk-UA" smtClean="0"/>
              <a:t>22.06.2022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DFD33-9BA8-44B8-A4B3-E46933BB44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3891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noProof="0"/>
              <a:t>Текст координатора: </a:t>
            </a:r>
          </a:p>
          <a:p>
            <a:r>
              <a:rPr lang="uk-UA" noProof="0"/>
              <a:t>Давайте потренуємося розрізняти факти від суджень, які можуть зустрітися в медіа. </a:t>
            </a:r>
          </a:p>
          <a:p>
            <a:r>
              <a:rPr lang="uk-UA" noProof="0"/>
              <a:t>Це факт або судження? </a:t>
            </a:r>
          </a:p>
          <a:p>
            <a:r>
              <a:rPr lang="uk-UA" noProof="0"/>
              <a:t>Чому?  </a:t>
            </a:r>
          </a:p>
          <a:p>
            <a:endParaRPr lang="uk-UA" noProof="0"/>
          </a:p>
          <a:p>
            <a:r>
              <a:rPr lang="uk-UA" noProof="0"/>
              <a:t>Вірна відповідь: ФАКТ </a:t>
            </a:r>
          </a:p>
          <a:p>
            <a:endParaRPr lang="uk-UA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9CA20-C4EC-464C-874B-A9646706AB0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440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noProof="0" dirty="0"/>
              <a:t>Текст координатора: </a:t>
            </a:r>
          </a:p>
          <a:p>
            <a:r>
              <a:rPr lang="uk-UA" noProof="0" dirty="0"/>
              <a:t>Давайте потренуємося розрізняти факти від суджень, які можуть зустрітися в медіа. </a:t>
            </a:r>
          </a:p>
          <a:p>
            <a:r>
              <a:rPr lang="uk-UA" noProof="0" dirty="0"/>
              <a:t>Це факт або судження? </a:t>
            </a:r>
          </a:p>
          <a:p>
            <a:r>
              <a:rPr lang="uk-UA" noProof="0" dirty="0"/>
              <a:t>Чому?  </a:t>
            </a:r>
          </a:p>
          <a:p>
            <a:endParaRPr lang="uk-UA" noProof="0" dirty="0"/>
          </a:p>
          <a:p>
            <a:r>
              <a:rPr lang="uk-UA" noProof="0" dirty="0"/>
              <a:t>Вірна відповідь: ФАКТ </a:t>
            </a:r>
          </a:p>
          <a:p>
            <a:endParaRPr lang="uk-U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9CA20-C4EC-464C-874B-A9646706AB0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296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dk1"/>
              </a:buClr>
            </a:pPr>
            <a:r>
              <a:rPr lang="uk-UA" b="1" noProof="0" dirty="0"/>
              <a:t>Текст координатора: </a:t>
            </a:r>
          </a:p>
          <a:p>
            <a:pPr>
              <a:buClr>
                <a:schemeClr val="dk1"/>
              </a:buClr>
            </a:pPr>
            <a:r>
              <a:rPr lang="uk-UA" noProof="0" dirty="0"/>
              <a:t>Це факт або судження? </a:t>
            </a:r>
          </a:p>
          <a:p>
            <a:r>
              <a:rPr lang="uk-UA" noProof="0" dirty="0"/>
              <a:t>Чому?  </a:t>
            </a:r>
          </a:p>
          <a:p>
            <a:endParaRPr lang="uk-UA" noProof="0" dirty="0"/>
          </a:p>
          <a:p>
            <a:pPr>
              <a:buClr>
                <a:schemeClr val="dk1"/>
              </a:buClr>
            </a:pPr>
            <a:r>
              <a:rPr lang="uk-UA" noProof="0" dirty="0"/>
              <a:t>Вірна відповідь: СУДЖЕННЯ </a:t>
            </a:r>
          </a:p>
          <a:p>
            <a:endParaRPr lang="uk-U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9CA20-C4EC-464C-874B-A9646706AB0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75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dk1"/>
              </a:buClr>
            </a:pPr>
            <a:r>
              <a:rPr lang="uk-UA" b="1" noProof="0" dirty="0"/>
              <a:t>Текст координатора: </a:t>
            </a:r>
          </a:p>
          <a:p>
            <a:pPr>
              <a:buClr>
                <a:schemeClr val="dk1"/>
              </a:buClr>
            </a:pPr>
            <a:r>
              <a:rPr lang="uk-UA" noProof="0" dirty="0"/>
              <a:t>Це факт або судження? </a:t>
            </a:r>
          </a:p>
          <a:p>
            <a:r>
              <a:rPr lang="uk-UA" noProof="0" dirty="0"/>
              <a:t>Чому?  </a:t>
            </a:r>
          </a:p>
          <a:p>
            <a:endParaRPr lang="uk-UA" noProof="0" dirty="0"/>
          </a:p>
          <a:p>
            <a:pPr>
              <a:buClr>
                <a:schemeClr val="dk1"/>
              </a:buClr>
            </a:pPr>
            <a:r>
              <a:rPr lang="uk-UA" noProof="0" dirty="0"/>
              <a:t>Вірна відповідь: СУДЖЕННЯ </a:t>
            </a:r>
          </a:p>
          <a:p>
            <a:endParaRPr lang="uk-U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9CA20-C4EC-464C-874B-A9646706AB0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777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1100"/>
            </a:pPr>
            <a:r>
              <a:rPr lang="uk-UA" b="1" noProof="0"/>
              <a:t>Текст координатора: </a:t>
            </a:r>
          </a:p>
          <a:p>
            <a:pPr>
              <a:buClr>
                <a:schemeClr val="dk1"/>
              </a:buClr>
              <a:buSzPts val="1100"/>
            </a:pPr>
            <a:r>
              <a:rPr lang="uk-UA" noProof="0"/>
              <a:t>Це факт або судження? </a:t>
            </a:r>
          </a:p>
          <a:p>
            <a:pPr>
              <a:buClr>
                <a:schemeClr val="dk1"/>
              </a:buClr>
              <a:buSzPts val="1100"/>
            </a:pPr>
            <a:r>
              <a:rPr lang="uk-UA" noProof="0"/>
              <a:t>Чому?  </a:t>
            </a:r>
          </a:p>
          <a:p>
            <a:pPr>
              <a:buClr>
                <a:schemeClr val="dk1"/>
              </a:buClr>
              <a:buSzPts val="1100"/>
            </a:pPr>
            <a:endParaRPr lang="uk-UA" noProof="0"/>
          </a:p>
          <a:p>
            <a:pPr>
              <a:buClr>
                <a:schemeClr val="dk1"/>
              </a:buClr>
              <a:buSzPts val="1100"/>
            </a:pPr>
            <a:r>
              <a:rPr lang="uk-UA" noProof="0"/>
              <a:t>Вірна відповідь: СУДЖЕННЯ </a:t>
            </a:r>
          </a:p>
          <a:p>
            <a:endParaRPr lang="uk-UA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9CA20-C4EC-464C-874B-A9646706AB0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07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1100"/>
            </a:pPr>
            <a:r>
              <a:rPr lang="uk-UA" b="1" noProof="0"/>
              <a:t>Текст координатора: </a:t>
            </a:r>
          </a:p>
          <a:p>
            <a:pPr>
              <a:buClr>
                <a:schemeClr val="dk1"/>
              </a:buClr>
              <a:buSzPts val="1100"/>
            </a:pPr>
            <a:r>
              <a:rPr lang="uk-UA" noProof="0"/>
              <a:t>Це факт або судження? </a:t>
            </a:r>
          </a:p>
          <a:p>
            <a:pPr>
              <a:buClr>
                <a:schemeClr val="dk1"/>
              </a:buClr>
              <a:buSzPts val="1100"/>
            </a:pPr>
            <a:r>
              <a:rPr lang="uk-UA" noProof="0"/>
              <a:t>Чому?  </a:t>
            </a:r>
          </a:p>
          <a:p>
            <a:pPr>
              <a:buClr>
                <a:schemeClr val="dk1"/>
              </a:buClr>
              <a:buSzPts val="1100"/>
            </a:pPr>
            <a:endParaRPr lang="uk-UA" noProof="0"/>
          </a:p>
          <a:p>
            <a:pPr>
              <a:buClr>
                <a:schemeClr val="dk1"/>
              </a:buClr>
              <a:buSzPts val="1100"/>
            </a:pPr>
            <a:r>
              <a:rPr lang="uk-UA" noProof="0"/>
              <a:t>Вірна відповідь: СУДЖЕННЯ </a:t>
            </a:r>
          </a:p>
          <a:p>
            <a:endParaRPr lang="uk-UA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9CA20-C4EC-464C-874B-A9646706AB0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85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noProof="0"/>
              <a:t>Текст координатора: </a:t>
            </a:r>
          </a:p>
          <a:p>
            <a:r>
              <a:rPr lang="uk-UA" noProof="0"/>
              <a:t>Давайте підведемо підсумки. Факт - це (зачитати), судження - це (зачитати). </a:t>
            </a:r>
          </a:p>
          <a:p>
            <a:r>
              <a:rPr lang="uk-UA" noProof="0"/>
              <a:t>Зараз ми продовжуємо пошуки фактів. </a:t>
            </a:r>
          </a:p>
          <a:p>
            <a:endParaRPr lang="uk-UA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9CA20-C4EC-464C-874B-A9646706AB0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242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4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6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8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9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1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2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4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5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6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7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145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49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49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833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923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993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9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148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456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0943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578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5578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482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00556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134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357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28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567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567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8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782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317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4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4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754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202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249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9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7107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918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486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558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5558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918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2105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1461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5647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1323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960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189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7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760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39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4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4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1182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5489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538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9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1788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8349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52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857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536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5536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293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665661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1297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7701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351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7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840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28902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4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4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79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505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7447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9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29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93996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4552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499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510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5510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026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295775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1269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2685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8402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7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3151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2688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4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4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055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47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2761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59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8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5133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0177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2426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482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5482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0749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572484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1241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6830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8050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7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131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601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5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5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5546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4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4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164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7747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94167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8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9692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9974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934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454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5454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9710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603368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1209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9489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69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5692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68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5860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5387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41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41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39985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2815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6290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83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0064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33618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61496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422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5422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9156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4032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6820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60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78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8" y="1010428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3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38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8" y="535837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433" y="5358370"/>
            <a:ext cx="5034845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4319" y="5358370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5855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37054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80" y="2240208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305" y="3726112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79099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8113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938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4763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23034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4623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805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25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820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2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588645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0" y="5830039"/>
            <a:ext cx="3522607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702" y="5897739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664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115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5157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9004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8" y="5889515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86" y="5831815"/>
            <a:ext cx="3319043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478" y="5900804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6759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7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4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4026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90" y="926468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610" y="1107090"/>
            <a:ext cx="5178779" cy="440266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640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60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78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8" y="1010428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3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38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8" y="535837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433" y="5358370"/>
            <a:ext cx="5034845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4319" y="5358370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2107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4503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80" y="2240208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305" y="3726112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0212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1110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938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1316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10214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5930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805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25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820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2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588645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0" y="5830039"/>
            <a:ext cx="3522607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702" y="5897739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34286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115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5157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9004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8" y="5889515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86" y="5831815"/>
            <a:ext cx="3319043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478" y="5900804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256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9856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5888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90" y="926468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610" y="1107090"/>
            <a:ext cx="5178779" cy="440266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71101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60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78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8" y="1010428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3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38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8" y="535837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433" y="5358370"/>
            <a:ext cx="5034845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4319" y="5358370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98640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6745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80" y="2240208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305" y="3726112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9376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0194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938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8119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97360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57728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805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25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820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2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588645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0" y="5830039"/>
            <a:ext cx="3522607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702" y="5897739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456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7591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115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5157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9004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8" y="5889515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86" y="5831815"/>
            <a:ext cx="3319043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478" y="5900804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8518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1337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90" y="926468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610" y="1107090"/>
            <a:ext cx="5178779" cy="440266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2588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60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78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8" y="1010428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3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38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8" y="535837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433" y="5358370"/>
            <a:ext cx="5034845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4319" y="5358370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5071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743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80" y="2240208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305" y="3726112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22097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2003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938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5099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5130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583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674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5674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16546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805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25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820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2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588645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0" y="5830039"/>
            <a:ext cx="3522607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702" y="5897739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9348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115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5157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9004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8" y="5889515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86" y="5831815"/>
            <a:ext cx="3319043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478" y="5900804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9232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1885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90" y="926468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610" y="1107090"/>
            <a:ext cx="5178779" cy="440266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0794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60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78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8" y="1010428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3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38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8" y="535837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433" y="5358370"/>
            <a:ext cx="5034845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4319" y="5358370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3089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99442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80" y="2240208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305" y="3726112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1342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3302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938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5015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24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115550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5297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805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25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820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2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588645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0" y="5830039"/>
            <a:ext cx="3522607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702" y="5897739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6008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115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5157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9004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8" y="5889515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86" y="5831815"/>
            <a:ext cx="3319043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478" y="5900804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49897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5693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90" y="926468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610" y="1107090"/>
            <a:ext cx="5178779" cy="440266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0811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60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78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8" y="1010428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3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38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8" y="535837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433" y="5358370"/>
            <a:ext cx="5034845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4319" y="5358370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5704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77851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80" y="2240208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305" y="3726112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2716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1531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938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70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145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293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30179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8965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805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25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820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2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588645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0" y="5830039"/>
            <a:ext cx="3522607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702" y="5897739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9071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115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5157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9004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8" y="5889515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86" y="5831815"/>
            <a:ext cx="3319043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478" y="5900804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3983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3795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90" y="926468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610" y="1107090"/>
            <a:ext cx="5178779" cy="440266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5022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60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78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8" y="1010428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3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38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8" y="535837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433" y="5358370"/>
            <a:ext cx="5034845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4319" y="5358370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88005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64693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80" y="2240208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305" y="3726112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442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69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0966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938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6895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1997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2738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805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25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820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2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588645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0" y="5830039"/>
            <a:ext cx="3522607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702" y="5897739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38385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115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5157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9004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8" y="5889515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86" y="5831815"/>
            <a:ext cx="3319043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478" y="5900804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7085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1888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90" y="926468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610" y="1107090"/>
            <a:ext cx="5178779" cy="440266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2176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60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78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8" y="1010428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3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38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8" y="535837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433" y="5358370"/>
            <a:ext cx="5034845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4319" y="5358370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582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90730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80" y="2240208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305" y="3726112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227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0551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0324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938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6329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4995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4939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805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25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820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2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588645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0" y="5830039"/>
            <a:ext cx="3522607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702" y="5897739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4245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115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5157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9004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8" y="5889515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86" y="5831815"/>
            <a:ext cx="3319043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478" y="5900804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42690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33579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90" y="926468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610" y="1107090"/>
            <a:ext cx="5178779" cy="440266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0894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60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78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8" y="1010428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3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38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8" y="535837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433" y="5358370"/>
            <a:ext cx="5034845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4319" y="5358370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04670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74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8272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80" y="2240208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305" y="3726112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6778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096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938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7607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6601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9513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805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25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820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2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588645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0" y="5830039"/>
            <a:ext cx="3522607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702" y="5897739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6981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115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5157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9004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8" y="5889515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86" y="5831815"/>
            <a:ext cx="3319043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478" y="5900804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0920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5635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90" y="926468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610" y="1107090"/>
            <a:ext cx="5178779" cy="440266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9895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60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78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8" y="1010428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3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38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8" y="535837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433" y="5358370"/>
            <a:ext cx="5034845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4319" y="5358370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40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5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5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7026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1492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80" y="2240208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305" y="3726112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4801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6407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938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3069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5960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0886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805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25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820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2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588645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0" y="5830039"/>
            <a:ext cx="3522607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702" y="5897739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3316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115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5157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9004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8" y="5889515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86" y="5831815"/>
            <a:ext cx="3319043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478" y="5900804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59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6031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90" y="926468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610" y="1107090"/>
            <a:ext cx="5178779" cy="440266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09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283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60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78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8" y="1010428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3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38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8" y="535837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433" y="5358370"/>
            <a:ext cx="5034845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4319" y="5358370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9848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1836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80" y="2240208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305" y="3726112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5551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4328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938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427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3663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92596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805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25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820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2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588645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0" y="5830039"/>
            <a:ext cx="3522607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702" y="5897739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3332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115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5157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9004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8" y="5889515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86" y="5831815"/>
            <a:ext cx="3319043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478" y="5900804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51849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171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8951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90" y="926468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610" y="1107090"/>
            <a:ext cx="5178779" cy="440266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2141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60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78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8" y="1010428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3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38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8" y="535837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433" y="5358370"/>
            <a:ext cx="5034845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4319" y="5358370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554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6273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80" y="2240208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305" y="3726112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2879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4215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938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01939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921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42537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805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25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820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2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588645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0" y="5830039"/>
            <a:ext cx="3522607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702" y="5897739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13878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115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5157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9004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8" y="5889515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86" y="5831815"/>
            <a:ext cx="3319043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478" y="5900804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03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4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0998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35922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90" y="926468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610" y="1107090"/>
            <a:ext cx="5178779" cy="440266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0346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60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78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8" y="1010428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3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38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8" y="535837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433" y="5358370"/>
            <a:ext cx="5034845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4319" y="5358370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7390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009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80" y="2240208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305" y="3726112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9232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73832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938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983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1421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27628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805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25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820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2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5886450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0" y="5830039"/>
            <a:ext cx="3522607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702" y="5897739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418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2395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28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115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9261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5157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9004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8" y="5889515"/>
            <a:ext cx="1213821" cy="365125"/>
          </a:xfrm>
        </p:spPr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86" y="5831815"/>
            <a:ext cx="3319043" cy="365125"/>
          </a:xfrm>
        </p:spPr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478" y="5900804"/>
            <a:ext cx="554023" cy="365125"/>
          </a:xfrm>
        </p:spPr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7683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32741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90" y="926468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610" y="1107090"/>
            <a:ext cx="5178779" cy="440266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4792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srgbClr val="F9F9F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27449" y="270936"/>
            <a:ext cx="8089106" cy="506413"/>
          </a:xfrm>
          <a:noFill/>
          <a:ln>
            <a:noFill/>
          </a:ln>
        </p:spPr>
        <p:txBody>
          <a:bodyPr spcFirstLastPara="1" wrap="square" lIns="0" tIns="60933" rIns="121900" bIns="60933" anchor="ctr" anchorCtr="0">
            <a:noAutofit/>
          </a:bodyPr>
          <a:lstStyle>
            <a:lvl1pPr marL="0" indent="0">
              <a:buNone/>
              <a:defRPr lang="en-US" sz="3200" b="1" dirty="0" smtClean="0">
                <a:solidFill>
                  <a:srgbClr val="009BA0"/>
                </a:solidFill>
                <a:latin typeface="+mj-lt"/>
                <a:ea typeface="Arial"/>
                <a:cs typeface="Arial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uk-UA" dirty="0"/>
            </a:lvl5pPr>
          </a:lstStyle>
          <a:p>
            <a:pPr marL="0" lvl="0">
              <a:buClr>
                <a:srgbClr val="009BA0"/>
              </a:buClr>
              <a:buSzPts val="3400"/>
            </a:pPr>
            <a:r>
              <a:rPr lang="uk-UA" noProof="0" err="1"/>
              <a:t>Edit</a:t>
            </a:r>
            <a:r>
              <a:rPr lang="uk-UA" noProof="0"/>
              <a:t> </a:t>
            </a:r>
            <a:r>
              <a:rPr lang="uk-UA" noProof="0" err="1"/>
              <a:t>Master</a:t>
            </a:r>
            <a:r>
              <a:rPr lang="uk-UA" noProof="0"/>
              <a:t> </a:t>
            </a:r>
            <a:r>
              <a:rPr lang="uk-UA" noProof="0" err="1"/>
              <a:t>text</a:t>
            </a:r>
            <a:r>
              <a:rPr lang="uk-UA" noProof="0"/>
              <a:t> </a:t>
            </a:r>
            <a:r>
              <a:rPr lang="uk-UA" noProof="0" err="1"/>
              <a:t>styles</a:t>
            </a:r>
            <a:endParaRPr lang="uk-UA" noProof="0"/>
          </a:p>
        </p:txBody>
      </p:sp>
      <p:cxnSp>
        <p:nvCxnSpPr>
          <p:cNvPr id="5" name="Shape 715">
            <a:extLst>
              <a:ext uri="{FF2B5EF4-FFF2-40B4-BE49-F238E27FC236}">
                <a16:creationId xmlns="" xmlns:a16="http://schemas.microsoft.com/office/drawing/2014/main" id="{D58F7EDD-4A8F-422A-95EA-CD89D8BB51EF}"/>
              </a:ext>
            </a:extLst>
          </p:cNvPr>
          <p:cNvCxnSpPr/>
          <p:nvPr userDrawn="1"/>
        </p:nvCxnSpPr>
        <p:spPr>
          <a:xfrm rot="10800000" flipH="1">
            <a:off x="527054" y="872067"/>
            <a:ext cx="8089800" cy="0"/>
          </a:xfrm>
          <a:prstGeom prst="straightConnector1">
            <a:avLst/>
          </a:prstGeom>
          <a:noFill/>
          <a:ln w="15875" cap="flat" cmpd="sng">
            <a:solidFill>
              <a:srgbClr val="009BA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614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32">
          <p15:clr>
            <a:srgbClr val="FBAE40"/>
          </p15:clr>
        </p15:guide>
        <p15:guide id="2" pos="7224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srgbClr val="F9F9F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9616942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F34ED6-0614-4AC9-9B56-1FDB49EE1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="" xmlns:a16="http://schemas.microsoft.com/office/drawing/2014/main" id="{CF652D8B-F356-4324-88D7-0CB4A80D0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300C8-A3F5-4891-9DE8-503C46D841E6}" type="datetimeFigureOut">
              <a:rPr lang="uk-UA" smtClean="0">
                <a:solidFill>
                  <a:srgbClr val="000000">
                    <a:tint val="75000"/>
                  </a:srgbClr>
                </a:solidFill>
              </a:rPr>
              <a:pPr/>
              <a:t>22.06.2022</a:t>
            </a:fld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="" xmlns:a16="http://schemas.microsoft.com/office/drawing/2014/main" id="{4E841E45-82AF-447D-96CA-8B2B997F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="" xmlns:a16="http://schemas.microsoft.com/office/drawing/2014/main" id="{85E9A295-F5C6-438B-9F09-6267A167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BA8D-E3BE-4CB5-AEF0-0DF16F48B796}" type="slidenum">
              <a:rPr lang="uk-U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10330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D04C3D-20FE-4721-93D3-3711DFB11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71EE841-3ED5-44ED-A740-208440985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9A7E2D-03D0-45DF-B75F-1AA497227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C843-6B20-4617-864A-6713FCF4880B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6/22/2022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AA66A5-FE6F-4D5B-AFCB-42A3E448B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D5860E-4BE6-4EDB-8C5E-C7AC62FE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E318-0AB6-41E4-8A9A-591AB19F295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6980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srgbClr val="F9F9F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27449" y="270936"/>
            <a:ext cx="8089106" cy="506413"/>
          </a:xfrm>
          <a:noFill/>
          <a:ln>
            <a:noFill/>
          </a:ln>
        </p:spPr>
        <p:txBody>
          <a:bodyPr spcFirstLastPara="1" wrap="square" lIns="0" tIns="60933" rIns="121900" bIns="60933" anchor="ctr" anchorCtr="0">
            <a:noAutofit/>
          </a:bodyPr>
          <a:lstStyle>
            <a:lvl1pPr marL="0" indent="0">
              <a:buNone/>
              <a:defRPr lang="en-US" sz="3200" b="1" dirty="0" smtClean="0">
                <a:solidFill>
                  <a:srgbClr val="009BA0"/>
                </a:solidFill>
                <a:latin typeface="+mj-lt"/>
                <a:ea typeface="Arial"/>
                <a:cs typeface="Arial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uk-UA" dirty="0"/>
            </a:lvl5pPr>
          </a:lstStyle>
          <a:p>
            <a:pPr marL="0" lvl="0">
              <a:buClr>
                <a:srgbClr val="009BA0"/>
              </a:buClr>
              <a:buSzPts val="3400"/>
            </a:pPr>
            <a:r>
              <a:rPr lang="uk-UA" noProof="0" err="1"/>
              <a:t>Edit</a:t>
            </a:r>
            <a:r>
              <a:rPr lang="uk-UA" noProof="0"/>
              <a:t> </a:t>
            </a:r>
            <a:r>
              <a:rPr lang="uk-UA" noProof="0" err="1"/>
              <a:t>Master</a:t>
            </a:r>
            <a:r>
              <a:rPr lang="uk-UA" noProof="0"/>
              <a:t> </a:t>
            </a:r>
            <a:r>
              <a:rPr lang="uk-UA" noProof="0" err="1"/>
              <a:t>text</a:t>
            </a:r>
            <a:r>
              <a:rPr lang="uk-UA" noProof="0"/>
              <a:t> </a:t>
            </a:r>
            <a:r>
              <a:rPr lang="uk-UA" noProof="0" err="1"/>
              <a:t>styles</a:t>
            </a:r>
            <a:endParaRPr lang="uk-UA" noProof="0"/>
          </a:p>
        </p:txBody>
      </p:sp>
      <p:cxnSp>
        <p:nvCxnSpPr>
          <p:cNvPr id="5" name="Shape 715">
            <a:extLst>
              <a:ext uri="{FF2B5EF4-FFF2-40B4-BE49-F238E27FC236}">
                <a16:creationId xmlns="" xmlns:a16="http://schemas.microsoft.com/office/drawing/2014/main" id="{D58F7EDD-4A8F-422A-95EA-CD89D8BB51EF}"/>
              </a:ext>
            </a:extLst>
          </p:cNvPr>
          <p:cNvCxnSpPr/>
          <p:nvPr userDrawn="1"/>
        </p:nvCxnSpPr>
        <p:spPr>
          <a:xfrm rot="10800000" flipH="1">
            <a:off x="527054" y="872067"/>
            <a:ext cx="8089800" cy="0"/>
          </a:xfrm>
          <a:prstGeom prst="straightConnector1">
            <a:avLst/>
          </a:prstGeom>
          <a:noFill/>
          <a:ln w="15875" cap="flat" cmpd="sng">
            <a:solidFill>
              <a:srgbClr val="009BA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93655451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32">
          <p15:clr>
            <a:srgbClr val="FBAE40"/>
          </p15:clr>
        </p15:guide>
        <p15:guide id="2" pos="7224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srgbClr val="F9F9F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616145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F34ED6-0614-4AC9-9B56-1FDB49EE1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="" xmlns:a16="http://schemas.microsoft.com/office/drawing/2014/main" id="{CF652D8B-F356-4324-88D7-0CB4A80D0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300C8-A3F5-4891-9DE8-503C46D841E6}" type="datetimeFigureOut">
              <a:rPr lang="uk-UA" smtClean="0">
                <a:solidFill>
                  <a:srgbClr val="000000">
                    <a:tint val="75000"/>
                  </a:srgbClr>
                </a:solidFill>
              </a:rPr>
              <a:pPr/>
              <a:t>22.06.2022</a:t>
            </a:fld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="" xmlns:a16="http://schemas.microsoft.com/office/drawing/2014/main" id="{4E841E45-82AF-447D-96CA-8B2B997F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="" xmlns:a16="http://schemas.microsoft.com/office/drawing/2014/main" id="{85E9A295-F5C6-438B-9F09-6267A167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BA8D-E3BE-4CB5-AEF0-0DF16F48B796}" type="slidenum">
              <a:rPr lang="uk-U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93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92630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D04C3D-20FE-4721-93D3-3711DFB11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71EE841-3ED5-44ED-A740-208440985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9A7E2D-03D0-45DF-B75F-1AA497227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C843-6B20-4617-864A-6713FCF4880B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6/22/2022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AA66A5-FE6F-4D5B-AFCB-42A3E448B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D5860E-4BE6-4EDB-8C5E-C7AC62FE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E318-0AB6-41E4-8A9A-591AB19F295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9891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srgbClr val="F9F9F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27449" y="270936"/>
            <a:ext cx="8089106" cy="506413"/>
          </a:xfrm>
          <a:noFill/>
          <a:ln>
            <a:noFill/>
          </a:ln>
        </p:spPr>
        <p:txBody>
          <a:bodyPr spcFirstLastPara="1" wrap="square" lIns="0" tIns="60933" rIns="121900" bIns="60933" anchor="ctr" anchorCtr="0">
            <a:noAutofit/>
          </a:bodyPr>
          <a:lstStyle>
            <a:lvl1pPr marL="0" indent="0">
              <a:buNone/>
              <a:defRPr lang="en-US" sz="3200" b="1" dirty="0" smtClean="0">
                <a:solidFill>
                  <a:srgbClr val="009BA0"/>
                </a:solidFill>
                <a:latin typeface="+mj-lt"/>
                <a:ea typeface="Arial"/>
                <a:cs typeface="Arial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uk-UA" dirty="0"/>
            </a:lvl5pPr>
          </a:lstStyle>
          <a:p>
            <a:pPr marL="0" lvl="0">
              <a:buClr>
                <a:srgbClr val="009BA0"/>
              </a:buClr>
              <a:buSzPts val="3400"/>
            </a:pPr>
            <a:r>
              <a:rPr lang="uk-UA" noProof="0" err="1"/>
              <a:t>Edit</a:t>
            </a:r>
            <a:r>
              <a:rPr lang="uk-UA" noProof="0"/>
              <a:t> </a:t>
            </a:r>
            <a:r>
              <a:rPr lang="uk-UA" noProof="0" err="1"/>
              <a:t>Master</a:t>
            </a:r>
            <a:r>
              <a:rPr lang="uk-UA" noProof="0"/>
              <a:t> </a:t>
            </a:r>
            <a:r>
              <a:rPr lang="uk-UA" noProof="0" err="1"/>
              <a:t>text</a:t>
            </a:r>
            <a:r>
              <a:rPr lang="uk-UA" noProof="0"/>
              <a:t> </a:t>
            </a:r>
            <a:r>
              <a:rPr lang="uk-UA" noProof="0" err="1"/>
              <a:t>styles</a:t>
            </a:r>
            <a:endParaRPr lang="uk-UA" noProof="0"/>
          </a:p>
        </p:txBody>
      </p:sp>
      <p:cxnSp>
        <p:nvCxnSpPr>
          <p:cNvPr id="5" name="Shape 715">
            <a:extLst>
              <a:ext uri="{FF2B5EF4-FFF2-40B4-BE49-F238E27FC236}">
                <a16:creationId xmlns="" xmlns:a16="http://schemas.microsoft.com/office/drawing/2014/main" id="{D58F7EDD-4A8F-422A-95EA-CD89D8BB51EF}"/>
              </a:ext>
            </a:extLst>
          </p:cNvPr>
          <p:cNvCxnSpPr/>
          <p:nvPr userDrawn="1"/>
        </p:nvCxnSpPr>
        <p:spPr>
          <a:xfrm rot="10800000" flipH="1">
            <a:off x="527054" y="872067"/>
            <a:ext cx="8089800" cy="0"/>
          </a:xfrm>
          <a:prstGeom prst="straightConnector1">
            <a:avLst/>
          </a:prstGeom>
          <a:noFill/>
          <a:ln w="15875" cap="flat" cmpd="sng">
            <a:solidFill>
              <a:srgbClr val="009BA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84363357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32">
          <p15:clr>
            <a:srgbClr val="FBAE40"/>
          </p15:clr>
        </p15:guide>
        <p15:guide id="2" pos="7224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srgbClr val="F9F9F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703239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F34ED6-0614-4AC9-9B56-1FDB49EE1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="" xmlns:a16="http://schemas.microsoft.com/office/drawing/2014/main" id="{CF652D8B-F356-4324-88D7-0CB4A80D0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300C8-A3F5-4891-9DE8-503C46D841E6}" type="datetimeFigureOut">
              <a:rPr lang="uk-UA" smtClean="0">
                <a:solidFill>
                  <a:srgbClr val="000000">
                    <a:tint val="75000"/>
                  </a:srgbClr>
                </a:solidFill>
              </a:rPr>
              <a:pPr/>
              <a:t>22.06.2022</a:t>
            </a:fld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="" xmlns:a16="http://schemas.microsoft.com/office/drawing/2014/main" id="{4E841E45-82AF-447D-96CA-8B2B997F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="" xmlns:a16="http://schemas.microsoft.com/office/drawing/2014/main" id="{85E9A295-F5C6-438B-9F09-6267A167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BA8D-E3BE-4CB5-AEF0-0DF16F48B796}" type="slidenum">
              <a:rPr lang="uk-U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6100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D04C3D-20FE-4721-93D3-3711DFB11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71EE841-3ED5-44ED-A740-208440985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9A7E2D-03D0-45DF-B75F-1AA497227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C843-6B20-4617-864A-6713FCF4880B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6/22/2022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AA66A5-FE6F-4D5B-AFCB-42A3E448B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D5860E-4BE6-4EDB-8C5E-C7AC62FE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E318-0AB6-41E4-8A9A-591AB19F295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22422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srgbClr val="F9F9F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27449" y="270936"/>
            <a:ext cx="8089106" cy="506413"/>
          </a:xfrm>
          <a:noFill/>
          <a:ln>
            <a:noFill/>
          </a:ln>
        </p:spPr>
        <p:txBody>
          <a:bodyPr spcFirstLastPara="1" wrap="square" lIns="0" tIns="60933" rIns="121900" bIns="60933" anchor="ctr" anchorCtr="0">
            <a:noAutofit/>
          </a:bodyPr>
          <a:lstStyle>
            <a:lvl1pPr marL="0" indent="0">
              <a:buNone/>
              <a:defRPr lang="en-US" sz="3200" b="1" dirty="0" smtClean="0">
                <a:solidFill>
                  <a:srgbClr val="009BA0"/>
                </a:solidFill>
                <a:latin typeface="+mj-lt"/>
                <a:ea typeface="Arial"/>
                <a:cs typeface="Arial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uk-UA" dirty="0"/>
            </a:lvl5pPr>
          </a:lstStyle>
          <a:p>
            <a:pPr marL="0" lvl="0">
              <a:buClr>
                <a:srgbClr val="009BA0"/>
              </a:buClr>
              <a:buSzPts val="3400"/>
            </a:pPr>
            <a:r>
              <a:rPr lang="uk-UA" noProof="0" err="1"/>
              <a:t>Edit</a:t>
            </a:r>
            <a:r>
              <a:rPr lang="uk-UA" noProof="0"/>
              <a:t> </a:t>
            </a:r>
            <a:r>
              <a:rPr lang="uk-UA" noProof="0" err="1"/>
              <a:t>Master</a:t>
            </a:r>
            <a:r>
              <a:rPr lang="uk-UA" noProof="0"/>
              <a:t> </a:t>
            </a:r>
            <a:r>
              <a:rPr lang="uk-UA" noProof="0" err="1"/>
              <a:t>text</a:t>
            </a:r>
            <a:r>
              <a:rPr lang="uk-UA" noProof="0"/>
              <a:t> </a:t>
            </a:r>
            <a:r>
              <a:rPr lang="uk-UA" noProof="0" err="1"/>
              <a:t>styles</a:t>
            </a:r>
            <a:endParaRPr lang="uk-UA" noProof="0"/>
          </a:p>
        </p:txBody>
      </p:sp>
      <p:cxnSp>
        <p:nvCxnSpPr>
          <p:cNvPr id="5" name="Shape 715">
            <a:extLst>
              <a:ext uri="{FF2B5EF4-FFF2-40B4-BE49-F238E27FC236}">
                <a16:creationId xmlns="" xmlns:a16="http://schemas.microsoft.com/office/drawing/2014/main" id="{D58F7EDD-4A8F-422A-95EA-CD89D8BB51EF}"/>
              </a:ext>
            </a:extLst>
          </p:cNvPr>
          <p:cNvCxnSpPr/>
          <p:nvPr userDrawn="1"/>
        </p:nvCxnSpPr>
        <p:spPr>
          <a:xfrm rot="10800000" flipH="1">
            <a:off x="527054" y="872067"/>
            <a:ext cx="8089800" cy="0"/>
          </a:xfrm>
          <a:prstGeom prst="straightConnector1">
            <a:avLst/>
          </a:prstGeom>
          <a:noFill/>
          <a:ln w="15875" cap="flat" cmpd="sng">
            <a:solidFill>
              <a:srgbClr val="009BA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0621367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32">
          <p15:clr>
            <a:srgbClr val="FBAE40"/>
          </p15:clr>
        </p15:guide>
        <p15:guide id="2" pos="7224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srgbClr val="F9F9F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603141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F34ED6-0614-4AC9-9B56-1FDB49EE1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="" xmlns:a16="http://schemas.microsoft.com/office/drawing/2014/main" id="{CF652D8B-F356-4324-88D7-0CB4A80D0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300C8-A3F5-4891-9DE8-503C46D841E6}" type="datetimeFigureOut">
              <a:rPr lang="uk-UA" smtClean="0">
                <a:solidFill>
                  <a:srgbClr val="000000">
                    <a:tint val="75000"/>
                  </a:srgbClr>
                </a:solidFill>
              </a:rPr>
              <a:pPr/>
              <a:t>22.06.2022</a:t>
            </a:fld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="" xmlns:a16="http://schemas.microsoft.com/office/drawing/2014/main" id="{4E841E45-82AF-447D-96CA-8B2B997F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="" xmlns:a16="http://schemas.microsoft.com/office/drawing/2014/main" id="{85E9A295-F5C6-438B-9F09-6267A167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BA8D-E3BE-4CB5-AEF0-0DF16F48B796}" type="slidenum">
              <a:rPr lang="uk-U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1990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D04C3D-20FE-4721-93D3-3711DFB11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71EE841-3ED5-44ED-A740-208440985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9A7E2D-03D0-45DF-B75F-1AA497227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C843-6B20-4617-864A-6713FCF4880B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6/22/2022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AA66A5-FE6F-4D5B-AFCB-42A3E448B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D5860E-4BE6-4EDB-8C5E-C7AC62FE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E318-0AB6-41E4-8A9A-591AB19F295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37593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57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668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5668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7367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9725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38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9010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895470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6218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22125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3578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6399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807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99286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807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82843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6174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252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30632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22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1493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3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901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14841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41475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5647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05574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9811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80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908755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806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114596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10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1449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25788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82235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8388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018902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37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9009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94103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520731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8293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58240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867941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806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971610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806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271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89084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45242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3125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75342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50063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36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900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63573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703152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64106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96693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605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805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480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3680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805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9404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87835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63114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2929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53575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3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900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56310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73576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67157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5584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195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49425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80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12621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804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9037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260959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97867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65350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29108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3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900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67431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061393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7074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655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5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5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94901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75840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80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65404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80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26588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7535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25935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3537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05969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33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9005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00397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304506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410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4660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46398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18351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801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73830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801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225298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230765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575122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3104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59048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31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9004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9585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49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98017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737036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34797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7678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800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93209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800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744479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858258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15076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5039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12022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29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9002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620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4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95798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087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33800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66761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960318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98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063976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98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6886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417296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17638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46589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0258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53727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27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9000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91863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30918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442326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027074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06608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96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99577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96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1936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028970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25568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66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4494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19687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2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9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64076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22916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93423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76663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77892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9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03371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9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02557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23557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743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662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5662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7347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37502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44755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23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95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34567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64594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407552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21089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55044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91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4827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91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2087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79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33237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10545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02668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78903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20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93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23960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28737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05047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59049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39501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89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73164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89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138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1429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45273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191577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86430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55134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906546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17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90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44839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115765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95441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40554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86831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86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143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55298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86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060266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56581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52770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75047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01313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1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8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007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33668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848150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04282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90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5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5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01404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8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001041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8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503942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436756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35768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831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2538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017389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3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43401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49975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2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2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15045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087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463624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57819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4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6849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08667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87633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044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5044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64843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27449" y="270936"/>
            <a:ext cx="8089106" cy="506413"/>
          </a:xfrm>
          <a:noFill/>
          <a:ln>
            <a:noFill/>
          </a:ln>
        </p:spPr>
        <p:txBody>
          <a:bodyPr spcFirstLastPara="1" wrap="square" lIns="0" tIns="60933" rIns="121900" bIns="60933" anchor="ctr" anchorCtr="0">
            <a:noAutofit/>
          </a:bodyPr>
          <a:lstStyle>
            <a:lvl1pPr marL="0" indent="0">
              <a:buNone/>
              <a:defRPr lang="en-US" sz="3200" b="1" dirty="0" smtClean="0">
                <a:solidFill>
                  <a:srgbClr val="009BA0"/>
                </a:solidFill>
                <a:latin typeface="+mj-lt"/>
                <a:ea typeface="Arial"/>
                <a:cs typeface="Arial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uk-UA" dirty="0"/>
            </a:lvl5pPr>
          </a:lstStyle>
          <a:p>
            <a:pPr marL="0" lvl="0">
              <a:buClr>
                <a:srgbClr val="009BA0"/>
              </a:buClr>
              <a:buSzPts val="3400"/>
            </a:pPr>
            <a:r>
              <a:rPr lang="uk-UA" noProof="0" err="1"/>
              <a:t>Edit</a:t>
            </a:r>
            <a:r>
              <a:rPr lang="uk-UA" noProof="0"/>
              <a:t> </a:t>
            </a:r>
            <a:r>
              <a:rPr lang="uk-UA" noProof="0" err="1"/>
              <a:t>Master</a:t>
            </a:r>
            <a:r>
              <a:rPr lang="uk-UA" noProof="0"/>
              <a:t> </a:t>
            </a:r>
            <a:r>
              <a:rPr lang="uk-UA" noProof="0" err="1"/>
              <a:t>text</a:t>
            </a:r>
            <a:r>
              <a:rPr lang="uk-UA" noProof="0"/>
              <a:t> </a:t>
            </a:r>
            <a:r>
              <a:rPr lang="uk-UA" noProof="0" err="1"/>
              <a:t>styles</a:t>
            </a:r>
            <a:endParaRPr lang="uk-UA" noProof="0"/>
          </a:p>
        </p:txBody>
      </p:sp>
      <p:cxnSp>
        <p:nvCxnSpPr>
          <p:cNvPr id="5" name="Shape 715">
            <a:extLst>
              <a:ext uri="{FF2B5EF4-FFF2-40B4-BE49-F238E27FC236}">
                <a16:creationId xmlns="" xmlns:a16="http://schemas.microsoft.com/office/drawing/2014/main" id="{D58F7EDD-4A8F-422A-95EA-CD89D8BB51EF}"/>
              </a:ext>
            </a:extLst>
          </p:cNvPr>
          <p:cNvCxnSpPr/>
          <p:nvPr userDrawn="1"/>
        </p:nvCxnSpPr>
        <p:spPr>
          <a:xfrm rot="10800000" flipH="1">
            <a:off x="527054" y="872067"/>
            <a:ext cx="8089800" cy="0"/>
          </a:xfrm>
          <a:prstGeom prst="straightConnector1">
            <a:avLst/>
          </a:prstGeom>
          <a:noFill/>
          <a:ln w="15875" cap="flat" cmpd="sng">
            <a:solidFill>
              <a:srgbClr val="009BA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007531048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3389562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787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825415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20577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2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879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5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5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169804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19050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20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20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19927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839046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379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4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32186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52477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72184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000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5000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52826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27449" y="270936"/>
            <a:ext cx="8089106" cy="506413"/>
          </a:xfrm>
          <a:noFill/>
          <a:ln>
            <a:noFill/>
          </a:ln>
        </p:spPr>
        <p:txBody>
          <a:bodyPr spcFirstLastPara="1" wrap="square" lIns="0" tIns="60933" rIns="121900" bIns="60933" anchor="ctr" anchorCtr="0">
            <a:noAutofit/>
          </a:bodyPr>
          <a:lstStyle>
            <a:lvl1pPr marL="0" indent="0">
              <a:buNone/>
              <a:defRPr lang="en-US" sz="3200" b="1" dirty="0" smtClean="0">
                <a:solidFill>
                  <a:srgbClr val="009BA0"/>
                </a:solidFill>
                <a:latin typeface="+mj-lt"/>
                <a:ea typeface="Arial"/>
                <a:cs typeface="Arial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uk-UA" dirty="0"/>
            </a:lvl5pPr>
          </a:lstStyle>
          <a:p>
            <a:pPr marL="0" lvl="0">
              <a:buClr>
                <a:srgbClr val="009BA0"/>
              </a:buClr>
              <a:buSzPts val="3400"/>
            </a:pPr>
            <a:r>
              <a:rPr lang="uk-UA" noProof="0" err="1"/>
              <a:t>Edit</a:t>
            </a:r>
            <a:r>
              <a:rPr lang="uk-UA" noProof="0"/>
              <a:t> </a:t>
            </a:r>
            <a:r>
              <a:rPr lang="uk-UA" noProof="0" err="1"/>
              <a:t>Master</a:t>
            </a:r>
            <a:r>
              <a:rPr lang="uk-UA" noProof="0"/>
              <a:t> </a:t>
            </a:r>
            <a:r>
              <a:rPr lang="uk-UA" noProof="0" err="1"/>
              <a:t>text</a:t>
            </a:r>
            <a:r>
              <a:rPr lang="uk-UA" noProof="0"/>
              <a:t> </a:t>
            </a:r>
            <a:r>
              <a:rPr lang="uk-UA" noProof="0" err="1"/>
              <a:t>styles</a:t>
            </a:r>
            <a:endParaRPr lang="uk-UA" noProof="0"/>
          </a:p>
        </p:txBody>
      </p:sp>
      <p:cxnSp>
        <p:nvCxnSpPr>
          <p:cNvPr id="5" name="Shape 715">
            <a:extLst>
              <a:ext uri="{FF2B5EF4-FFF2-40B4-BE49-F238E27FC236}">
                <a16:creationId xmlns="" xmlns:a16="http://schemas.microsoft.com/office/drawing/2014/main" id="{D58F7EDD-4A8F-422A-95EA-CD89D8BB51EF}"/>
              </a:ext>
            </a:extLst>
          </p:cNvPr>
          <p:cNvCxnSpPr/>
          <p:nvPr userDrawn="1"/>
        </p:nvCxnSpPr>
        <p:spPr>
          <a:xfrm rot="10800000" flipH="1">
            <a:off x="527054" y="872067"/>
            <a:ext cx="8089800" cy="0"/>
          </a:xfrm>
          <a:prstGeom prst="straightConnector1">
            <a:avLst/>
          </a:prstGeom>
          <a:noFill/>
          <a:ln w="15875" cap="flat" cmpd="sng">
            <a:solidFill>
              <a:srgbClr val="009BA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52632859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2190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0085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741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56482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84038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2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62638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65809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18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18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797829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69245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46099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3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10038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60148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725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90286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954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4954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386717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27449" y="270936"/>
            <a:ext cx="8089106" cy="506413"/>
          </a:xfrm>
          <a:noFill/>
          <a:ln>
            <a:noFill/>
          </a:ln>
        </p:spPr>
        <p:txBody>
          <a:bodyPr spcFirstLastPara="1" wrap="square" lIns="0" tIns="60933" rIns="121900" bIns="60933" anchor="ctr" anchorCtr="0">
            <a:noAutofit/>
          </a:bodyPr>
          <a:lstStyle>
            <a:lvl1pPr marL="0" indent="0">
              <a:buNone/>
              <a:defRPr lang="en-US" sz="3200" b="1" dirty="0" smtClean="0">
                <a:solidFill>
                  <a:srgbClr val="009BA0"/>
                </a:solidFill>
                <a:latin typeface="+mj-lt"/>
                <a:ea typeface="Arial"/>
                <a:cs typeface="Arial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uk-UA" dirty="0"/>
            </a:lvl5pPr>
          </a:lstStyle>
          <a:p>
            <a:pPr marL="0" lvl="0">
              <a:buClr>
                <a:srgbClr val="009BA0"/>
              </a:buClr>
              <a:buSzPts val="3400"/>
            </a:pPr>
            <a:r>
              <a:rPr lang="uk-UA" noProof="0" err="1"/>
              <a:t>Edit</a:t>
            </a:r>
            <a:r>
              <a:rPr lang="uk-UA" noProof="0"/>
              <a:t> </a:t>
            </a:r>
            <a:r>
              <a:rPr lang="uk-UA" noProof="0" err="1"/>
              <a:t>Master</a:t>
            </a:r>
            <a:r>
              <a:rPr lang="uk-UA" noProof="0"/>
              <a:t> </a:t>
            </a:r>
            <a:r>
              <a:rPr lang="uk-UA" noProof="0" err="1"/>
              <a:t>text</a:t>
            </a:r>
            <a:r>
              <a:rPr lang="uk-UA" noProof="0"/>
              <a:t> </a:t>
            </a:r>
            <a:r>
              <a:rPr lang="uk-UA" noProof="0" err="1"/>
              <a:t>styles</a:t>
            </a:r>
            <a:endParaRPr lang="uk-UA" noProof="0"/>
          </a:p>
        </p:txBody>
      </p:sp>
      <p:cxnSp>
        <p:nvCxnSpPr>
          <p:cNvPr id="5" name="Shape 715">
            <a:extLst>
              <a:ext uri="{FF2B5EF4-FFF2-40B4-BE49-F238E27FC236}">
                <a16:creationId xmlns="" xmlns:a16="http://schemas.microsoft.com/office/drawing/2014/main" id="{D58F7EDD-4A8F-422A-95EA-CD89D8BB51EF}"/>
              </a:ext>
            </a:extLst>
          </p:cNvPr>
          <p:cNvCxnSpPr/>
          <p:nvPr userDrawn="1"/>
        </p:nvCxnSpPr>
        <p:spPr>
          <a:xfrm rot="10800000" flipH="1">
            <a:off x="527054" y="872067"/>
            <a:ext cx="8089800" cy="0"/>
          </a:xfrm>
          <a:prstGeom prst="straightConnector1">
            <a:avLst/>
          </a:prstGeom>
          <a:noFill/>
          <a:ln w="15875" cap="flat" cmpd="sng">
            <a:solidFill>
              <a:srgbClr val="009BA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636634904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2521531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693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934699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22559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16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37544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49286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15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15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688537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10429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24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4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86458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31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75417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1865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0173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906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4906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16542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27449" y="270936"/>
            <a:ext cx="8089106" cy="506413"/>
          </a:xfrm>
          <a:noFill/>
          <a:ln>
            <a:noFill/>
          </a:ln>
        </p:spPr>
        <p:txBody>
          <a:bodyPr spcFirstLastPara="1" wrap="square" lIns="0" tIns="60933" rIns="121900" bIns="60933" anchor="ctr" anchorCtr="0">
            <a:noAutofit/>
          </a:bodyPr>
          <a:lstStyle>
            <a:lvl1pPr marL="0" indent="0">
              <a:buNone/>
              <a:defRPr lang="en-US" sz="3200" b="1" dirty="0" smtClean="0">
                <a:solidFill>
                  <a:srgbClr val="009BA0"/>
                </a:solidFill>
                <a:latin typeface="+mj-lt"/>
                <a:ea typeface="Arial"/>
                <a:cs typeface="Arial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uk-UA" dirty="0"/>
            </a:lvl5pPr>
          </a:lstStyle>
          <a:p>
            <a:pPr marL="0" lvl="0">
              <a:buClr>
                <a:srgbClr val="009BA0"/>
              </a:buClr>
              <a:buSzPts val="3400"/>
            </a:pPr>
            <a:r>
              <a:rPr lang="uk-UA" noProof="0" err="1"/>
              <a:t>Edit</a:t>
            </a:r>
            <a:r>
              <a:rPr lang="uk-UA" noProof="0"/>
              <a:t> </a:t>
            </a:r>
            <a:r>
              <a:rPr lang="uk-UA" noProof="0" err="1"/>
              <a:t>Master</a:t>
            </a:r>
            <a:r>
              <a:rPr lang="uk-UA" noProof="0"/>
              <a:t> </a:t>
            </a:r>
            <a:r>
              <a:rPr lang="uk-UA" noProof="0" err="1"/>
              <a:t>text</a:t>
            </a:r>
            <a:r>
              <a:rPr lang="uk-UA" noProof="0"/>
              <a:t> </a:t>
            </a:r>
            <a:r>
              <a:rPr lang="uk-UA" noProof="0" err="1"/>
              <a:t>styles</a:t>
            </a:r>
            <a:endParaRPr lang="uk-UA" noProof="0"/>
          </a:p>
        </p:txBody>
      </p:sp>
      <p:cxnSp>
        <p:nvCxnSpPr>
          <p:cNvPr id="5" name="Shape 715">
            <a:extLst>
              <a:ext uri="{FF2B5EF4-FFF2-40B4-BE49-F238E27FC236}">
                <a16:creationId xmlns="" xmlns:a16="http://schemas.microsoft.com/office/drawing/2014/main" id="{D58F7EDD-4A8F-422A-95EA-CD89D8BB51EF}"/>
              </a:ext>
            </a:extLst>
          </p:cNvPr>
          <p:cNvCxnSpPr/>
          <p:nvPr userDrawn="1"/>
        </p:nvCxnSpPr>
        <p:spPr>
          <a:xfrm rot="10800000" flipH="1">
            <a:off x="527054" y="872067"/>
            <a:ext cx="8089800" cy="0"/>
          </a:xfrm>
          <a:prstGeom prst="straightConnector1">
            <a:avLst/>
          </a:prstGeom>
          <a:noFill/>
          <a:ln w="15875" cap="flat" cmpd="sng">
            <a:solidFill>
              <a:srgbClr val="009BA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81863669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23683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643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334994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1092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1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54999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1425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0755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1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1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69906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50905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029845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2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10919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35569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10853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856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4856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93840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27449" y="270936"/>
            <a:ext cx="8089106" cy="506413"/>
          </a:xfrm>
          <a:noFill/>
          <a:ln>
            <a:noFill/>
          </a:ln>
        </p:spPr>
        <p:txBody>
          <a:bodyPr spcFirstLastPara="1" wrap="square" lIns="0" tIns="60933" rIns="121900" bIns="60933" anchor="ctr" anchorCtr="0">
            <a:noAutofit/>
          </a:bodyPr>
          <a:lstStyle>
            <a:lvl1pPr marL="0" indent="0">
              <a:buNone/>
              <a:defRPr lang="en-US" sz="3200" b="1" dirty="0" smtClean="0">
                <a:solidFill>
                  <a:srgbClr val="009BA0"/>
                </a:solidFill>
                <a:latin typeface="+mj-lt"/>
                <a:ea typeface="Arial"/>
                <a:cs typeface="Arial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uk-UA" dirty="0"/>
            </a:lvl5pPr>
          </a:lstStyle>
          <a:p>
            <a:pPr marL="0" lvl="0">
              <a:buClr>
                <a:srgbClr val="009BA0"/>
              </a:buClr>
              <a:buSzPts val="3400"/>
            </a:pPr>
            <a:r>
              <a:rPr lang="uk-UA" noProof="0" err="1"/>
              <a:t>Edit</a:t>
            </a:r>
            <a:r>
              <a:rPr lang="uk-UA" noProof="0"/>
              <a:t> </a:t>
            </a:r>
            <a:r>
              <a:rPr lang="uk-UA" noProof="0" err="1"/>
              <a:t>Master</a:t>
            </a:r>
            <a:r>
              <a:rPr lang="uk-UA" noProof="0"/>
              <a:t> </a:t>
            </a:r>
            <a:r>
              <a:rPr lang="uk-UA" noProof="0" err="1"/>
              <a:t>text</a:t>
            </a:r>
            <a:r>
              <a:rPr lang="uk-UA" noProof="0"/>
              <a:t> </a:t>
            </a:r>
            <a:r>
              <a:rPr lang="uk-UA" noProof="0" err="1"/>
              <a:t>styles</a:t>
            </a:r>
            <a:endParaRPr lang="uk-UA" noProof="0"/>
          </a:p>
        </p:txBody>
      </p:sp>
      <p:cxnSp>
        <p:nvCxnSpPr>
          <p:cNvPr id="5" name="Shape 715">
            <a:extLst>
              <a:ext uri="{FF2B5EF4-FFF2-40B4-BE49-F238E27FC236}">
                <a16:creationId xmlns="" xmlns:a16="http://schemas.microsoft.com/office/drawing/2014/main" id="{D58F7EDD-4A8F-422A-95EA-CD89D8BB51EF}"/>
              </a:ext>
            </a:extLst>
          </p:cNvPr>
          <p:cNvCxnSpPr/>
          <p:nvPr userDrawn="1"/>
        </p:nvCxnSpPr>
        <p:spPr>
          <a:xfrm rot="10800000" flipH="1">
            <a:off x="527054" y="872067"/>
            <a:ext cx="8089800" cy="0"/>
          </a:xfrm>
          <a:prstGeom prst="straightConnector1">
            <a:avLst/>
          </a:prstGeom>
          <a:noFill/>
          <a:ln w="15875" cap="flat" cmpd="sng">
            <a:solidFill>
              <a:srgbClr val="009BA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48429330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6809611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91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7816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71403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359750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6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87643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778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10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10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39939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70822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540922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21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89715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69643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94536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804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4804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953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642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5642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794023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27449" y="270936"/>
            <a:ext cx="8089106" cy="506413"/>
          </a:xfrm>
          <a:noFill/>
          <a:ln>
            <a:noFill/>
          </a:ln>
        </p:spPr>
        <p:txBody>
          <a:bodyPr spcFirstLastPara="1" wrap="square" lIns="0" tIns="60933" rIns="121900" bIns="60933" anchor="ctr" anchorCtr="0">
            <a:noAutofit/>
          </a:bodyPr>
          <a:lstStyle>
            <a:lvl1pPr marL="0" indent="0">
              <a:buNone/>
              <a:defRPr lang="en-US" sz="3200" b="1" dirty="0" smtClean="0">
                <a:solidFill>
                  <a:srgbClr val="009BA0"/>
                </a:solidFill>
                <a:latin typeface="+mj-lt"/>
                <a:ea typeface="Arial"/>
                <a:cs typeface="Arial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uk-UA" dirty="0"/>
            </a:lvl5pPr>
          </a:lstStyle>
          <a:p>
            <a:pPr marL="0" lvl="0">
              <a:buClr>
                <a:srgbClr val="009BA0"/>
              </a:buClr>
              <a:buSzPts val="3400"/>
            </a:pPr>
            <a:r>
              <a:rPr lang="uk-UA" noProof="0" err="1"/>
              <a:t>Edit</a:t>
            </a:r>
            <a:r>
              <a:rPr lang="uk-UA" noProof="0"/>
              <a:t> </a:t>
            </a:r>
            <a:r>
              <a:rPr lang="uk-UA" noProof="0" err="1"/>
              <a:t>Master</a:t>
            </a:r>
            <a:r>
              <a:rPr lang="uk-UA" noProof="0"/>
              <a:t> </a:t>
            </a:r>
            <a:r>
              <a:rPr lang="uk-UA" noProof="0" err="1"/>
              <a:t>text</a:t>
            </a:r>
            <a:r>
              <a:rPr lang="uk-UA" noProof="0"/>
              <a:t> </a:t>
            </a:r>
            <a:r>
              <a:rPr lang="uk-UA" noProof="0" err="1"/>
              <a:t>styles</a:t>
            </a:r>
            <a:endParaRPr lang="uk-UA" noProof="0"/>
          </a:p>
        </p:txBody>
      </p:sp>
      <p:cxnSp>
        <p:nvCxnSpPr>
          <p:cNvPr id="5" name="Shape 715">
            <a:extLst>
              <a:ext uri="{FF2B5EF4-FFF2-40B4-BE49-F238E27FC236}">
                <a16:creationId xmlns="" xmlns:a16="http://schemas.microsoft.com/office/drawing/2014/main" id="{D58F7EDD-4A8F-422A-95EA-CD89D8BB51EF}"/>
              </a:ext>
            </a:extLst>
          </p:cNvPr>
          <p:cNvCxnSpPr/>
          <p:nvPr userDrawn="1"/>
        </p:nvCxnSpPr>
        <p:spPr>
          <a:xfrm rot="10800000" flipH="1">
            <a:off x="527054" y="872067"/>
            <a:ext cx="8089800" cy="0"/>
          </a:xfrm>
          <a:prstGeom prst="straightConnector1">
            <a:avLst/>
          </a:prstGeom>
          <a:noFill/>
          <a:ln w="15875" cap="flat" cmpd="sng">
            <a:solidFill>
              <a:srgbClr val="009BA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73551141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592009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37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594107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26339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201572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86047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8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8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42614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5505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46984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1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132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9538335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188418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45443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50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4750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76093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27449" y="270936"/>
            <a:ext cx="8089106" cy="506413"/>
          </a:xfrm>
          <a:noFill/>
          <a:ln>
            <a:noFill/>
          </a:ln>
        </p:spPr>
        <p:txBody>
          <a:bodyPr spcFirstLastPara="1" wrap="square" lIns="0" tIns="60933" rIns="121900" bIns="60933" anchor="ctr" anchorCtr="0">
            <a:noAutofit/>
          </a:bodyPr>
          <a:lstStyle>
            <a:lvl1pPr marL="0" indent="0">
              <a:buNone/>
              <a:defRPr lang="en-US" sz="3200" b="1" dirty="0" smtClean="0">
                <a:solidFill>
                  <a:srgbClr val="009BA0"/>
                </a:solidFill>
                <a:latin typeface="+mj-lt"/>
                <a:ea typeface="Arial"/>
                <a:cs typeface="Arial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uk-UA" dirty="0"/>
            </a:lvl5pPr>
          </a:lstStyle>
          <a:p>
            <a:pPr marL="0" lvl="0">
              <a:buClr>
                <a:srgbClr val="009BA0"/>
              </a:buClr>
              <a:buSzPts val="3400"/>
            </a:pPr>
            <a:r>
              <a:rPr lang="uk-UA" noProof="0" err="1"/>
              <a:t>Edit</a:t>
            </a:r>
            <a:r>
              <a:rPr lang="uk-UA" noProof="0"/>
              <a:t> </a:t>
            </a:r>
            <a:r>
              <a:rPr lang="uk-UA" noProof="0" err="1"/>
              <a:t>Master</a:t>
            </a:r>
            <a:r>
              <a:rPr lang="uk-UA" noProof="0"/>
              <a:t> </a:t>
            </a:r>
            <a:r>
              <a:rPr lang="uk-UA" noProof="0" err="1"/>
              <a:t>text</a:t>
            </a:r>
            <a:r>
              <a:rPr lang="uk-UA" noProof="0"/>
              <a:t> </a:t>
            </a:r>
            <a:r>
              <a:rPr lang="uk-UA" noProof="0" err="1"/>
              <a:t>styles</a:t>
            </a:r>
            <a:endParaRPr lang="uk-UA" noProof="0"/>
          </a:p>
        </p:txBody>
      </p:sp>
      <p:cxnSp>
        <p:nvCxnSpPr>
          <p:cNvPr id="5" name="Shape 715">
            <a:extLst>
              <a:ext uri="{FF2B5EF4-FFF2-40B4-BE49-F238E27FC236}">
                <a16:creationId xmlns="" xmlns:a16="http://schemas.microsoft.com/office/drawing/2014/main" id="{D58F7EDD-4A8F-422A-95EA-CD89D8BB51EF}"/>
              </a:ext>
            </a:extLst>
          </p:cNvPr>
          <p:cNvCxnSpPr/>
          <p:nvPr userDrawn="1"/>
        </p:nvCxnSpPr>
        <p:spPr>
          <a:xfrm rot="10800000" flipH="1">
            <a:off x="527054" y="872067"/>
            <a:ext cx="8089800" cy="0"/>
          </a:xfrm>
          <a:prstGeom prst="straightConnector1">
            <a:avLst/>
          </a:prstGeom>
          <a:noFill/>
          <a:ln w="15875" cap="flat" cmpd="sng">
            <a:solidFill>
              <a:srgbClr val="009BA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548806473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5918970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882258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53033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66120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1376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3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141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5901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92695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94469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543314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56111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054062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94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4694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09136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27449" y="270936"/>
            <a:ext cx="8089106" cy="506413"/>
          </a:xfrm>
          <a:noFill/>
          <a:ln>
            <a:noFill/>
          </a:ln>
        </p:spPr>
        <p:txBody>
          <a:bodyPr spcFirstLastPara="1" wrap="square" lIns="0" tIns="60933" rIns="121900" bIns="60933" anchor="ctr" anchorCtr="0">
            <a:noAutofit/>
          </a:bodyPr>
          <a:lstStyle>
            <a:lvl1pPr marL="0" indent="0">
              <a:buNone/>
              <a:defRPr lang="en-US" sz="3200" b="1" dirty="0" smtClean="0">
                <a:solidFill>
                  <a:srgbClr val="009BA0"/>
                </a:solidFill>
                <a:latin typeface="+mj-lt"/>
                <a:ea typeface="Arial"/>
                <a:cs typeface="Arial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uk-UA" dirty="0"/>
            </a:lvl5pPr>
          </a:lstStyle>
          <a:p>
            <a:pPr marL="0" lvl="0">
              <a:buClr>
                <a:srgbClr val="009BA0"/>
              </a:buClr>
              <a:buSzPts val="3400"/>
            </a:pPr>
            <a:r>
              <a:rPr lang="uk-UA" noProof="0" err="1"/>
              <a:t>Edit</a:t>
            </a:r>
            <a:r>
              <a:rPr lang="uk-UA" noProof="0"/>
              <a:t> </a:t>
            </a:r>
            <a:r>
              <a:rPr lang="uk-UA" noProof="0" err="1"/>
              <a:t>Master</a:t>
            </a:r>
            <a:r>
              <a:rPr lang="uk-UA" noProof="0"/>
              <a:t> </a:t>
            </a:r>
            <a:r>
              <a:rPr lang="uk-UA" noProof="0" err="1"/>
              <a:t>text</a:t>
            </a:r>
            <a:r>
              <a:rPr lang="uk-UA" noProof="0"/>
              <a:t> </a:t>
            </a:r>
            <a:r>
              <a:rPr lang="uk-UA" noProof="0" err="1"/>
              <a:t>styles</a:t>
            </a:r>
            <a:endParaRPr lang="uk-UA" noProof="0"/>
          </a:p>
        </p:txBody>
      </p:sp>
      <p:cxnSp>
        <p:nvCxnSpPr>
          <p:cNvPr id="5" name="Shape 715">
            <a:extLst>
              <a:ext uri="{FF2B5EF4-FFF2-40B4-BE49-F238E27FC236}">
                <a16:creationId xmlns="" xmlns:a16="http://schemas.microsoft.com/office/drawing/2014/main" id="{D58F7EDD-4A8F-422A-95EA-CD89D8BB51EF}"/>
              </a:ext>
            </a:extLst>
          </p:cNvPr>
          <p:cNvCxnSpPr/>
          <p:nvPr userDrawn="1"/>
        </p:nvCxnSpPr>
        <p:spPr>
          <a:xfrm rot="10800000" flipH="1">
            <a:off x="527054" y="872067"/>
            <a:ext cx="8089800" cy="0"/>
          </a:xfrm>
          <a:prstGeom prst="straightConnector1">
            <a:avLst/>
          </a:prstGeom>
          <a:noFill/>
          <a:ln w="15875" cap="flat" cmpd="sng">
            <a:solidFill>
              <a:srgbClr val="009BA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685150929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199675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787243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790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314948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464630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92111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44519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350542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253088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400928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02002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992216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96900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27448" y="270935"/>
            <a:ext cx="8089106" cy="506413"/>
          </a:xfrm>
          <a:noFill/>
          <a:ln>
            <a:noFill/>
          </a:ln>
        </p:spPr>
        <p:txBody>
          <a:bodyPr spcFirstLastPara="1" wrap="square" lIns="0" tIns="60933" rIns="121900" bIns="60933" anchor="ctr" anchorCtr="0">
            <a:noAutofit/>
          </a:bodyPr>
          <a:lstStyle>
            <a:lvl1pPr marL="0" indent="0">
              <a:buNone/>
              <a:defRPr lang="en-US" sz="3200" b="1" dirty="0" smtClean="0">
                <a:solidFill>
                  <a:srgbClr val="009BA0"/>
                </a:solidFill>
                <a:latin typeface="+mj-lt"/>
                <a:ea typeface="Arial"/>
                <a:cs typeface="Arial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uk-UA" dirty="0"/>
            </a:lvl5pPr>
          </a:lstStyle>
          <a:p>
            <a:pPr marL="0" lvl="0">
              <a:buClr>
                <a:srgbClr val="009BA0"/>
              </a:buClr>
              <a:buSzPts val="3400"/>
            </a:pPr>
            <a:r>
              <a:rPr lang="uk-UA" noProof="0" err="1"/>
              <a:t>Edit</a:t>
            </a:r>
            <a:r>
              <a:rPr lang="uk-UA" noProof="0"/>
              <a:t> </a:t>
            </a:r>
            <a:r>
              <a:rPr lang="uk-UA" noProof="0" err="1"/>
              <a:t>Master</a:t>
            </a:r>
            <a:r>
              <a:rPr lang="uk-UA" noProof="0"/>
              <a:t> </a:t>
            </a:r>
            <a:r>
              <a:rPr lang="uk-UA" noProof="0" err="1"/>
              <a:t>text</a:t>
            </a:r>
            <a:r>
              <a:rPr lang="uk-UA" noProof="0"/>
              <a:t> </a:t>
            </a:r>
            <a:r>
              <a:rPr lang="uk-UA" noProof="0" err="1"/>
              <a:t>styles</a:t>
            </a:r>
            <a:endParaRPr lang="uk-UA" noProof="0"/>
          </a:p>
        </p:txBody>
      </p:sp>
      <p:cxnSp>
        <p:nvCxnSpPr>
          <p:cNvPr id="5" name="Shape 715">
            <a:extLst>
              <a:ext uri="{FF2B5EF4-FFF2-40B4-BE49-F238E27FC236}">
                <a16:creationId xmlns="" xmlns:a16="http://schemas.microsoft.com/office/drawing/2014/main" id="{D58F7EDD-4A8F-422A-95EA-CD89D8BB51EF}"/>
              </a:ext>
            </a:extLst>
          </p:cNvPr>
          <p:cNvCxnSpPr/>
          <p:nvPr userDrawn="1"/>
        </p:nvCxnSpPr>
        <p:spPr>
          <a:xfrm rot="10800000" flipH="1">
            <a:off x="527054" y="872067"/>
            <a:ext cx="8089800" cy="0"/>
          </a:xfrm>
          <a:prstGeom prst="straightConnector1">
            <a:avLst/>
          </a:prstGeom>
          <a:noFill/>
          <a:ln w="15875" cap="flat" cmpd="sng">
            <a:solidFill>
              <a:srgbClr val="009BA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028669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89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95638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7477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88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52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52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3917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570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799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404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367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668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57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628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5628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309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56729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1399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861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7519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8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338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8470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5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51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5355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4491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718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402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6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4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245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247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612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5612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032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38341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1383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495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2348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8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571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4433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50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50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660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91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6606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40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670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678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6658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596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5596"/>
            <a:ext cx="80772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1382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51519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136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7672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3057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8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0117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900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image" Target="../media/image1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image" Target="../media/image1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image" Target="../media/image1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image" Target="../media/image5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image" Target="../media/image5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image" Target="../media/image5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Relationship Id="rId14" Type="http://schemas.openxmlformats.org/officeDocument/2006/relationships/image" Target="../media/image5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Relationship Id="rId14" Type="http://schemas.openxmlformats.org/officeDocument/2006/relationships/image" Target="../media/image5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Relationship Id="rId14" Type="http://schemas.openxmlformats.org/officeDocument/2006/relationships/image" Target="../media/image5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Relationship Id="rId14" Type="http://schemas.openxmlformats.org/officeDocument/2006/relationships/image" Target="../media/image5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Relationship Id="rId14" Type="http://schemas.openxmlformats.org/officeDocument/2006/relationships/image" Target="../media/image5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Relationship Id="rId14" Type="http://schemas.openxmlformats.org/officeDocument/2006/relationships/image" Target="../media/image5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image" Target="../media/image5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Relationship Id="rId14" Type="http://schemas.openxmlformats.org/officeDocument/2006/relationships/image" Target="../media/image5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8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5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Relationship Id="rId14" Type="http://schemas.openxmlformats.org/officeDocument/2006/relationships/image" Target="../media/image5.png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5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5" Type="http://schemas.openxmlformats.org/officeDocument/2006/relationships/theme" Target="../theme/theme29.xml"/><Relationship Id="rId4" Type="http://schemas.openxmlformats.org/officeDocument/2006/relationships/slideLayout" Target="../slideLayouts/slideLayout3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9.xml"/><Relationship Id="rId2" Type="http://schemas.openxmlformats.org/officeDocument/2006/relationships/slideLayout" Target="../slideLayouts/slideLayout328.xml"/><Relationship Id="rId1" Type="http://schemas.openxmlformats.org/officeDocument/2006/relationships/slideLayout" Target="../slideLayouts/slideLayout327.xml"/><Relationship Id="rId5" Type="http://schemas.openxmlformats.org/officeDocument/2006/relationships/theme" Target="../theme/theme30.xml"/><Relationship Id="rId4" Type="http://schemas.openxmlformats.org/officeDocument/2006/relationships/slideLayout" Target="../slideLayouts/slideLayout330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3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5" Type="http://schemas.openxmlformats.org/officeDocument/2006/relationships/theme" Target="../theme/theme31.xml"/><Relationship Id="rId4" Type="http://schemas.openxmlformats.org/officeDocument/2006/relationships/slideLayout" Target="../slideLayouts/slideLayout334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7.xml"/><Relationship Id="rId2" Type="http://schemas.openxmlformats.org/officeDocument/2006/relationships/slideLayout" Target="../slideLayouts/slideLayout336.xml"/><Relationship Id="rId1" Type="http://schemas.openxmlformats.org/officeDocument/2006/relationships/slideLayout" Target="../slideLayouts/slideLayout335.xml"/><Relationship Id="rId5" Type="http://schemas.openxmlformats.org/officeDocument/2006/relationships/theme" Target="../theme/theme32.xml"/><Relationship Id="rId4" Type="http://schemas.openxmlformats.org/officeDocument/2006/relationships/slideLayout" Target="../slideLayouts/slideLayout338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5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0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5" Type="http://schemas.openxmlformats.org/officeDocument/2006/relationships/slideLayout" Target="../slideLayouts/slideLayout343.xml"/><Relationship Id="rId10" Type="http://schemas.openxmlformats.org/officeDocument/2006/relationships/slideLayout" Target="../slideLayouts/slideLayout348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6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1.xml"/><Relationship Id="rId1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355.xml"/><Relationship Id="rId11" Type="http://schemas.openxmlformats.org/officeDocument/2006/relationships/slideLayout" Target="../slideLayouts/slideLayout360.xml"/><Relationship Id="rId5" Type="http://schemas.openxmlformats.org/officeDocument/2006/relationships/slideLayout" Target="../slideLayouts/slideLayout354.xml"/><Relationship Id="rId10" Type="http://schemas.openxmlformats.org/officeDocument/2006/relationships/slideLayout" Target="../slideLayouts/slideLayout359.xml"/><Relationship Id="rId4" Type="http://schemas.openxmlformats.org/officeDocument/2006/relationships/slideLayout" Target="../slideLayouts/slideLayout353.xml"/><Relationship Id="rId9" Type="http://schemas.openxmlformats.org/officeDocument/2006/relationships/slideLayout" Target="../slideLayouts/slideLayout358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78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3.xml"/><Relationship Id="rId1" Type="http://schemas.openxmlformats.org/officeDocument/2006/relationships/slideLayout" Target="../slideLayouts/slideLayout372.xml"/><Relationship Id="rId6" Type="http://schemas.openxmlformats.org/officeDocument/2006/relationships/slideLayout" Target="../slideLayouts/slideLayout377.xml"/><Relationship Id="rId11" Type="http://schemas.openxmlformats.org/officeDocument/2006/relationships/slideLayout" Target="../slideLayouts/slideLayout382.xml"/><Relationship Id="rId5" Type="http://schemas.openxmlformats.org/officeDocument/2006/relationships/slideLayout" Target="../slideLayouts/slideLayout376.xml"/><Relationship Id="rId10" Type="http://schemas.openxmlformats.org/officeDocument/2006/relationships/slideLayout" Target="../slideLayouts/slideLayout381.xml"/><Relationship Id="rId4" Type="http://schemas.openxmlformats.org/officeDocument/2006/relationships/slideLayout" Target="../slideLayouts/slideLayout375.xml"/><Relationship Id="rId9" Type="http://schemas.openxmlformats.org/officeDocument/2006/relationships/slideLayout" Target="../slideLayouts/slideLayout380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5.xml"/><Relationship Id="rId7" Type="http://schemas.openxmlformats.org/officeDocument/2006/relationships/slideLayout" Target="../slideLayouts/slideLayout389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84.xml"/><Relationship Id="rId1" Type="http://schemas.openxmlformats.org/officeDocument/2006/relationships/slideLayout" Target="../slideLayouts/slideLayout383.xml"/><Relationship Id="rId6" Type="http://schemas.openxmlformats.org/officeDocument/2006/relationships/slideLayout" Target="../slideLayouts/slideLayout388.xml"/><Relationship Id="rId11" Type="http://schemas.openxmlformats.org/officeDocument/2006/relationships/slideLayout" Target="../slideLayouts/slideLayout393.xml"/><Relationship Id="rId5" Type="http://schemas.openxmlformats.org/officeDocument/2006/relationships/slideLayout" Target="../slideLayouts/slideLayout387.xml"/><Relationship Id="rId10" Type="http://schemas.openxmlformats.org/officeDocument/2006/relationships/slideLayout" Target="../slideLayouts/slideLayout392.xml"/><Relationship Id="rId4" Type="http://schemas.openxmlformats.org/officeDocument/2006/relationships/slideLayout" Target="../slideLayouts/slideLayout386.xml"/><Relationship Id="rId9" Type="http://schemas.openxmlformats.org/officeDocument/2006/relationships/slideLayout" Target="../slideLayouts/slideLayout391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6.xml"/><Relationship Id="rId7" Type="http://schemas.openxmlformats.org/officeDocument/2006/relationships/slideLayout" Target="../slideLayouts/slideLayout400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395.xml"/><Relationship Id="rId1" Type="http://schemas.openxmlformats.org/officeDocument/2006/relationships/slideLayout" Target="../slideLayouts/slideLayout394.xml"/><Relationship Id="rId6" Type="http://schemas.openxmlformats.org/officeDocument/2006/relationships/slideLayout" Target="../slideLayouts/slideLayout399.xml"/><Relationship Id="rId11" Type="http://schemas.openxmlformats.org/officeDocument/2006/relationships/slideLayout" Target="../slideLayouts/slideLayout404.xml"/><Relationship Id="rId5" Type="http://schemas.openxmlformats.org/officeDocument/2006/relationships/slideLayout" Target="../slideLayouts/slideLayout398.xml"/><Relationship Id="rId10" Type="http://schemas.openxmlformats.org/officeDocument/2006/relationships/slideLayout" Target="../slideLayouts/slideLayout403.xml"/><Relationship Id="rId4" Type="http://schemas.openxmlformats.org/officeDocument/2006/relationships/slideLayout" Target="../slideLayouts/slideLayout397.xml"/><Relationship Id="rId9" Type="http://schemas.openxmlformats.org/officeDocument/2006/relationships/slideLayout" Target="../slideLayouts/slideLayout402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07.xml"/><Relationship Id="rId7" Type="http://schemas.openxmlformats.org/officeDocument/2006/relationships/slideLayout" Target="../slideLayouts/slideLayout411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06.xml"/><Relationship Id="rId1" Type="http://schemas.openxmlformats.org/officeDocument/2006/relationships/slideLayout" Target="../slideLayouts/slideLayout405.xml"/><Relationship Id="rId6" Type="http://schemas.openxmlformats.org/officeDocument/2006/relationships/slideLayout" Target="../slideLayouts/slideLayout410.xml"/><Relationship Id="rId11" Type="http://schemas.openxmlformats.org/officeDocument/2006/relationships/slideLayout" Target="../slideLayouts/slideLayout415.xml"/><Relationship Id="rId5" Type="http://schemas.openxmlformats.org/officeDocument/2006/relationships/slideLayout" Target="../slideLayouts/slideLayout409.xml"/><Relationship Id="rId10" Type="http://schemas.openxmlformats.org/officeDocument/2006/relationships/slideLayout" Target="../slideLayouts/slideLayout414.xml"/><Relationship Id="rId4" Type="http://schemas.openxmlformats.org/officeDocument/2006/relationships/slideLayout" Target="../slideLayouts/slideLayout408.xml"/><Relationship Id="rId9" Type="http://schemas.openxmlformats.org/officeDocument/2006/relationships/slideLayout" Target="../slideLayouts/slideLayout4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eg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18.xml"/><Relationship Id="rId7" Type="http://schemas.openxmlformats.org/officeDocument/2006/relationships/slideLayout" Target="../slideLayouts/slideLayout422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17.xml"/><Relationship Id="rId1" Type="http://schemas.openxmlformats.org/officeDocument/2006/relationships/slideLayout" Target="../slideLayouts/slideLayout416.xml"/><Relationship Id="rId6" Type="http://schemas.openxmlformats.org/officeDocument/2006/relationships/slideLayout" Target="../slideLayouts/slideLayout421.xml"/><Relationship Id="rId11" Type="http://schemas.openxmlformats.org/officeDocument/2006/relationships/slideLayout" Target="../slideLayouts/slideLayout426.xml"/><Relationship Id="rId5" Type="http://schemas.openxmlformats.org/officeDocument/2006/relationships/slideLayout" Target="../slideLayouts/slideLayout420.xml"/><Relationship Id="rId10" Type="http://schemas.openxmlformats.org/officeDocument/2006/relationships/slideLayout" Target="../slideLayouts/slideLayout425.xml"/><Relationship Id="rId4" Type="http://schemas.openxmlformats.org/officeDocument/2006/relationships/slideLayout" Target="../slideLayouts/slideLayout419.xml"/><Relationship Id="rId9" Type="http://schemas.openxmlformats.org/officeDocument/2006/relationships/slideLayout" Target="../slideLayouts/slideLayout424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29.xml"/><Relationship Id="rId7" Type="http://schemas.openxmlformats.org/officeDocument/2006/relationships/slideLayout" Target="../slideLayouts/slideLayout433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28.xml"/><Relationship Id="rId1" Type="http://schemas.openxmlformats.org/officeDocument/2006/relationships/slideLayout" Target="../slideLayouts/slideLayout427.xml"/><Relationship Id="rId6" Type="http://schemas.openxmlformats.org/officeDocument/2006/relationships/slideLayout" Target="../slideLayouts/slideLayout432.xml"/><Relationship Id="rId11" Type="http://schemas.openxmlformats.org/officeDocument/2006/relationships/slideLayout" Target="../slideLayouts/slideLayout437.xml"/><Relationship Id="rId5" Type="http://schemas.openxmlformats.org/officeDocument/2006/relationships/slideLayout" Target="../slideLayouts/slideLayout431.xml"/><Relationship Id="rId10" Type="http://schemas.openxmlformats.org/officeDocument/2006/relationships/slideLayout" Target="../slideLayouts/slideLayout436.xml"/><Relationship Id="rId4" Type="http://schemas.openxmlformats.org/officeDocument/2006/relationships/slideLayout" Target="../slideLayouts/slideLayout430.xml"/><Relationship Id="rId9" Type="http://schemas.openxmlformats.org/officeDocument/2006/relationships/slideLayout" Target="../slideLayouts/slideLayout435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40.xml"/><Relationship Id="rId7" Type="http://schemas.openxmlformats.org/officeDocument/2006/relationships/slideLayout" Target="../slideLayouts/slideLayout444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39.xml"/><Relationship Id="rId1" Type="http://schemas.openxmlformats.org/officeDocument/2006/relationships/slideLayout" Target="../slideLayouts/slideLayout438.xml"/><Relationship Id="rId6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48.xml"/><Relationship Id="rId5" Type="http://schemas.openxmlformats.org/officeDocument/2006/relationships/slideLayout" Target="../slideLayouts/slideLayout442.xml"/><Relationship Id="rId10" Type="http://schemas.openxmlformats.org/officeDocument/2006/relationships/slideLayout" Target="../slideLayouts/slideLayout447.xml"/><Relationship Id="rId4" Type="http://schemas.openxmlformats.org/officeDocument/2006/relationships/slideLayout" Target="../slideLayouts/slideLayout441.xml"/><Relationship Id="rId9" Type="http://schemas.openxmlformats.org/officeDocument/2006/relationships/slideLayout" Target="../slideLayouts/slideLayout446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51.xml"/><Relationship Id="rId7" Type="http://schemas.openxmlformats.org/officeDocument/2006/relationships/slideLayout" Target="../slideLayouts/slideLayout455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0.xml"/><Relationship Id="rId1" Type="http://schemas.openxmlformats.org/officeDocument/2006/relationships/slideLayout" Target="../slideLayouts/slideLayout449.xml"/><Relationship Id="rId6" Type="http://schemas.openxmlformats.org/officeDocument/2006/relationships/slideLayout" Target="../slideLayouts/slideLayout454.xml"/><Relationship Id="rId11" Type="http://schemas.openxmlformats.org/officeDocument/2006/relationships/slideLayout" Target="../slideLayouts/slideLayout459.xml"/><Relationship Id="rId5" Type="http://schemas.openxmlformats.org/officeDocument/2006/relationships/slideLayout" Target="../slideLayouts/slideLayout453.xml"/><Relationship Id="rId10" Type="http://schemas.openxmlformats.org/officeDocument/2006/relationships/slideLayout" Target="../slideLayouts/slideLayout458.xml"/><Relationship Id="rId4" Type="http://schemas.openxmlformats.org/officeDocument/2006/relationships/slideLayout" Target="../slideLayouts/slideLayout452.xml"/><Relationship Id="rId9" Type="http://schemas.openxmlformats.org/officeDocument/2006/relationships/slideLayout" Target="../slideLayouts/slideLayout457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62.xml"/><Relationship Id="rId7" Type="http://schemas.openxmlformats.org/officeDocument/2006/relationships/slideLayout" Target="../slideLayouts/slideLayout466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61.xml"/><Relationship Id="rId1" Type="http://schemas.openxmlformats.org/officeDocument/2006/relationships/slideLayout" Target="../slideLayouts/slideLayout460.xml"/><Relationship Id="rId6" Type="http://schemas.openxmlformats.org/officeDocument/2006/relationships/slideLayout" Target="../slideLayouts/slideLayout465.xml"/><Relationship Id="rId11" Type="http://schemas.openxmlformats.org/officeDocument/2006/relationships/slideLayout" Target="../slideLayouts/slideLayout470.xml"/><Relationship Id="rId5" Type="http://schemas.openxmlformats.org/officeDocument/2006/relationships/slideLayout" Target="../slideLayouts/slideLayout464.xml"/><Relationship Id="rId10" Type="http://schemas.openxmlformats.org/officeDocument/2006/relationships/slideLayout" Target="../slideLayouts/slideLayout469.xml"/><Relationship Id="rId4" Type="http://schemas.openxmlformats.org/officeDocument/2006/relationships/slideLayout" Target="../slideLayouts/slideLayout463.xml"/><Relationship Id="rId9" Type="http://schemas.openxmlformats.org/officeDocument/2006/relationships/slideLayout" Target="../slideLayouts/slideLayout468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3.xml"/><Relationship Id="rId7" Type="http://schemas.openxmlformats.org/officeDocument/2006/relationships/slideLayout" Target="../slideLayouts/slideLayout477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72.xml"/><Relationship Id="rId1" Type="http://schemas.openxmlformats.org/officeDocument/2006/relationships/slideLayout" Target="../slideLayouts/slideLayout471.xml"/><Relationship Id="rId6" Type="http://schemas.openxmlformats.org/officeDocument/2006/relationships/slideLayout" Target="../slideLayouts/slideLayout476.xml"/><Relationship Id="rId11" Type="http://schemas.openxmlformats.org/officeDocument/2006/relationships/slideLayout" Target="../slideLayouts/slideLayout481.xml"/><Relationship Id="rId5" Type="http://schemas.openxmlformats.org/officeDocument/2006/relationships/slideLayout" Target="../slideLayouts/slideLayout475.xml"/><Relationship Id="rId10" Type="http://schemas.openxmlformats.org/officeDocument/2006/relationships/slideLayout" Target="../slideLayouts/slideLayout480.xml"/><Relationship Id="rId4" Type="http://schemas.openxmlformats.org/officeDocument/2006/relationships/slideLayout" Target="../slideLayouts/slideLayout474.xml"/><Relationship Id="rId9" Type="http://schemas.openxmlformats.org/officeDocument/2006/relationships/slideLayout" Target="../slideLayouts/slideLayout479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4.xml"/><Relationship Id="rId7" Type="http://schemas.openxmlformats.org/officeDocument/2006/relationships/slideLayout" Target="../slideLayouts/slideLayout488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83.xml"/><Relationship Id="rId1" Type="http://schemas.openxmlformats.org/officeDocument/2006/relationships/slideLayout" Target="../slideLayouts/slideLayout482.xml"/><Relationship Id="rId6" Type="http://schemas.openxmlformats.org/officeDocument/2006/relationships/slideLayout" Target="../slideLayouts/slideLayout487.xml"/><Relationship Id="rId11" Type="http://schemas.openxmlformats.org/officeDocument/2006/relationships/slideLayout" Target="../slideLayouts/slideLayout492.xml"/><Relationship Id="rId5" Type="http://schemas.openxmlformats.org/officeDocument/2006/relationships/slideLayout" Target="../slideLayouts/slideLayout486.xml"/><Relationship Id="rId10" Type="http://schemas.openxmlformats.org/officeDocument/2006/relationships/slideLayout" Target="../slideLayouts/slideLayout491.xml"/><Relationship Id="rId4" Type="http://schemas.openxmlformats.org/officeDocument/2006/relationships/slideLayout" Target="../slideLayouts/slideLayout485.xml"/><Relationship Id="rId9" Type="http://schemas.openxmlformats.org/officeDocument/2006/relationships/slideLayout" Target="../slideLayouts/slideLayout490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5.xml"/><Relationship Id="rId7" Type="http://schemas.openxmlformats.org/officeDocument/2006/relationships/slideLayout" Target="../slideLayouts/slideLayout499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494.xml"/><Relationship Id="rId1" Type="http://schemas.openxmlformats.org/officeDocument/2006/relationships/slideLayout" Target="../slideLayouts/slideLayout493.xml"/><Relationship Id="rId6" Type="http://schemas.openxmlformats.org/officeDocument/2006/relationships/slideLayout" Target="../slideLayouts/slideLayout498.xml"/><Relationship Id="rId11" Type="http://schemas.openxmlformats.org/officeDocument/2006/relationships/slideLayout" Target="../slideLayouts/slideLayout503.xml"/><Relationship Id="rId5" Type="http://schemas.openxmlformats.org/officeDocument/2006/relationships/slideLayout" Target="../slideLayouts/slideLayout497.xml"/><Relationship Id="rId10" Type="http://schemas.openxmlformats.org/officeDocument/2006/relationships/slideLayout" Target="../slideLayouts/slideLayout502.xml"/><Relationship Id="rId4" Type="http://schemas.openxmlformats.org/officeDocument/2006/relationships/slideLayout" Target="../slideLayouts/slideLayout496.xml"/><Relationship Id="rId9" Type="http://schemas.openxmlformats.org/officeDocument/2006/relationships/slideLayout" Target="../slideLayouts/slideLayout501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1.xml"/><Relationship Id="rId13" Type="http://schemas.openxmlformats.org/officeDocument/2006/relationships/slideLayout" Target="../slideLayouts/slideLayout516.xml"/><Relationship Id="rId3" Type="http://schemas.openxmlformats.org/officeDocument/2006/relationships/slideLayout" Target="../slideLayouts/slideLayout506.xml"/><Relationship Id="rId7" Type="http://schemas.openxmlformats.org/officeDocument/2006/relationships/slideLayout" Target="../slideLayouts/slideLayout510.xml"/><Relationship Id="rId12" Type="http://schemas.openxmlformats.org/officeDocument/2006/relationships/slideLayout" Target="../slideLayouts/slideLayout515.xml"/><Relationship Id="rId2" Type="http://schemas.openxmlformats.org/officeDocument/2006/relationships/slideLayout" Target="../slideLayouts/slideLayout505.xml"/><Relationship Id="rId1" Type="http://schemas.openxmlformats.org/officeDocument/2006/relationships/slideLayout" Target="../slideLayouts/slideLayout504.xml"/><Relationship Id="rId6" Type="http://schemas.openxmlformats.org/officeDocument/2006/relationships/slideLayout" Target="../slideLayouts/slideLayout509.xml"/><Relationship Id="rId11" Type="http://schemas.openxmlformats.org/officeDocument/2006/relationships/slideLayout" Target="../slideLayouts/slideLayout514.xml"/><Relationship Id="rId5" Type="http://schemas.openxmlformats.org/officeDocument/2006/relationships/slideLayout" Target="../slideLayouts/slideLayout50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13.xml"/><Relationship Id="rId4" Type="http://schemas.openxmlformats.org/officeDocument/2006/relationships/slideLayout" Target="../slideLayouts/slideLayout507.xml"/><Relationship Id="rId9" Type="http://schemas.openxmlformats.org/officeDocument/2006/relationships/slideLayout" Target="../slideLayouts/slideLayout512.xml"/><Relationship Id="rId14" Type="http://schemas.openxmlformats.org/officeDocument/2006/relationships/theme" Target="../theme/theme48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4.xml"/><Relationship Id="rId13" Type="http://schemas.openxmlformats.org/officeDocument/2006/relationships/slideLayout" Target="../slideLayouts/slideLayout529.xml"/><Relationship Id="rId3" Type="http://schemas.openxmlformats.org/officeDocument/2006/relationships/slideLayout" Target="../slideLayouts/slideLayout519.xml"/><Relationship Id="rId7" Type="http://schemas.openxmlformats.org/officeDocument/2006/relationships/slideLayout" Target="../slideLayouts/slideLayout523.xml"/><Relationship Id="rId12" Type="http://schemas.openxmlformats.org/officeDocument/2006/relationships/slideLayout" Target="../slideLayouts/slideLayout528.xml"/><Relationship Id="rId2" Type="http://schemas.openxmlformats.org/officeDocument/2006/relationships/slideLayout" Target="../slideLayouts/slideLayout518.xml"/><Relationship Id="rId1" Type="http://schemas.openxmlformats.org/officeDocument/2006/relationships/slideLayout" Target="../slideLayouts/slideLayout517.xml"/><Relationship Id="rId6" Type="http://schemas.openxmlformats.org/officeDocument/2006/relationships/slideLayout" Target="../slideLayouts/slideLayout522.xml"/><Relationship Id="rId11" Type="http://schemas.openxmlformats.org/officeDocument/2006/relationships/slideLayout" Target="../slideLayouts/slideLayout527.xml"/><Relationship Id="rId5" Type="http://schemas.openxmlformats.org/officeDocument/2006/relationships/slideLayout" Target="../slideLayouts/slideLayout52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26.xml"/><Relationship Id="rId4" Type="http://schemas.openxmlformats.org/officeDocument/2006/relationships/slideLayout" Target="../slideLayouts/slideLayout520.xml"/><Relationship Id="rId9" Type="http://schemas.openxmlformats.org/officeDocument/2006/relationships/slideLayout" Target="../slideLayouts/slideLayout525.xml"/><Relationship Id="rId14" Type="http://schemas.openxmlformats.org/officeDocument/2006/relationships/theme" Target="../theme/theme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jpeg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7.xml"/><Relationship Id="rId13" Type="http://schemas.openxmlformats.org/officeDocument/2006/relationships/slideLayout" Target="../slideLayouts/slideLayout542.xml"/><Relationship Id="rId3" Type="http://schemas.openxmlformats.org/officeDocument/2006/relationships/slideLayout" Target="../slideLayouts/slideLayout532.xml"/><Relationship Id="rId7" Type="http://schemas.openxmlformats.org/officeDocument/2006/relationships/slideLayout" Target="../slideLayouts/slideLayout536.xml"/><Relationship Id="rId12" Type="http://schemas.openxmlformats.org/officeDocument/2006/relationships/slideLayout" Target="../slideLayouts/slideLayout541.xml"/><Relationship Id="rId2" Type="http://schemas.openxmlformats.org/officeDocument/2006/relationships/slideLayout" Target="../slideLayouts/slideLayout531.xml"/><Relationship Id="rId1" Type="http://schemas.openxmlformats.org/officeDocument/2006/relationships/slideLayout" Target="../slideLayouts/slideLayout530.xml"/><Relationship Id="rId6" Type="http://schemas.openxmlformats.org/officeDocument/2006/relationships/slideLayout" Target="../slideLayouts/slideLayout535.xml"/><Relationship Id="rId11" Type="http://schemas.openxmlformats.org/officeDocument/2006/relationships/slideLayout" Target="../slideLayouts/slideLayout540.xml"/><Relationship Id="rId5" Type="http://schemas.openxmlformats.org/officeDocument/2006/relationships/slideLayout" Target="../slideLayouts/slideLayout53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39.xml"/><Relationship Id="rId4" Type="http://schemas.openxmlformats.org/officeDocument/2006/relationships/slideLayout" Target="../slideLayouts/slideLayout533.xml"/><Relationship Id="rId9" Type="http://schemas.openxmlformats.org/officeDocument/2006/relationships/slideLayout" Target="../slideLayouts/slideLayout538.xml"/><Relationship Id="rId14" Type="http://schemas.openxmlformats.org/officeDocument/2006/relationships/theme" Target="../theme/theme50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0.xml"/><Relationship Id="rId13" Type="http://schemas.openxmlformats.org/officeDocument/2006/relationships/slideLayout" Target="../slideLayouts/slideLayout555.xml"/><Relationship Id="rId3" Type="http://schemas.openxmlformats.org/officeDocument/2006/relationships/slideLayout" Target="../slideLayouts/slideLayout545.xml"/><Relationship Id="rId7" Type="http://schemas.openxmlformats.org/officeDocument/2006/relationships/slideLayout" Target="../slideLayouts/slideLayout549.xml"/><Relationship Id="rId12" Type="http://schemas.openxmlformats.org/officeDocument/2006/relationships/slideLayout" Target="../slideLayouts/slideLayout554.xml"/><Relationship Id="rId2" Type="http://schemas.openxmlformats.org/officeDocument/2006/relationships/slideLayout" Target="../slideLayouts/slideLayout544.xml"/><Relationship Id="rId1" Type="http://schemas.openxmlformats.org/officeDocument/2006/relationships/slideLayout" Target="../slideLayouts/slideLayout543.xml"/><Relationship Id="rId6" Type="http://schemas.openxmlformats.org/officeDocument/2006/relationships/slideLayout" Target="../slideLayouts/slideLayout548.xml"/><Relationship Id="rId11" Type="http://schemas.openxmlformats.org/officeDocument/2006/relationships/slideLayout" Target="../slideLayouts/slideLayout553.xml"/><Relationship Id="rId5" Type="http://schemas.openxmlformats.org/officeDocument/2006/relationships/slideLayout" Target="../slideLayouts/slideLayout54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52.xml"/><Relationship Id="rId4" Type="http://schemas.openxmlformats.org/officeDocument/2006/relationships/slideLayout" Target="../slideLayouts/slideLayout546.xml"/><Relationship Id="rId9" Type="http://schemas.openxmlformats.org/officeDocument/2006/relationships/slideLayout" Target="../slideLayouts/slideLayout551.xml"/><Relationship Id="rId14" Type="http://schemas.openxmlformats.org/officeDocument/2006/relationships/theme" Target="../theme/theme51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3.xml"/><Relationship Id="rId13" Type="http://schemas.openxmlformats.org/officeDocument/2006/relationships/slideLayout" Target="../slideLayouts/slideLayout568.xml"/><Relationship Id="rId3" Type="http://schemas.openxmlformats.org/officeDocument/2006/relationships/slideLayout" Target="../slideLayouts/slideLayout558.xml"/><Relationship Id="rId7" Type="http://schemas.openxmlformats.org/officeDocument/2006/relationships/slideLayout" Target="../slideLayouts/slideLayout562.xml"/><Relationship Id="rId12" Type="http://schemas.openxmlformats.org/officeDocument/2006/relationships/slideLayout" Target="../slideLayouts/slideLayout567.xml"/><Relationship Id="rId2" Type="http://schemas.openxmlformats.org/officeDocument/2006/relationships/slideLayout" Target="../slideLayouts/slideLayout557.xml"/><Relationship Id="rId1" Type="http://schemas.openxmlformats.org/officeDocument/2006/relationships/slideLayout" Target="../slideLayouts/slideLayout556.xml"/><Relationship Id="rId6" Type="http://schemas.openxmlformats.org/officeDocument/2006/relationships/slideLayout" Target="../slideLayouts/slideLayout561.xml"/><Relationship Id="rId11" Type="http://schemas.openxmlformats.org/officeDocument/2006/relationships/slideLayout" Target="../slideLayouts/slideLayout566.xml"/><Relationship Id="rId5" Type="http://schemas.openxmlformats.org/officeDocument/2006/relationships/slideLayout" Target="../slideLayouts/slideLayout56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65.xml"/><Relationship Id="rId4" Type="http://schemas.openxmlformats.org/officeDocument/2006/relationships/slideLayout" Target="../slideLayouts/slideLayout559.xml"/><Relationship Id="rId9" Type="http://schemas.openxmlformats.org/officeDocument/2006/relationships/slideLayout" Target="../slideLayouts/slideLayout564.xml"/><Relationship Id="rId14" Type="http://schemas.openxmlformats.org/officeDocument/2006/relationships/theme" Target="../theme/theme52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6.xml"/><Relationship Id="rId13" Type="http://schemas.openxmlformats.org/officeDocument/2006/relationships/slideLayout" Target="../slideLayouts/slideLayout581.xml"/><Relationship Id="rId3" Type="http://schemas.openxmlformats.org/officeDocument/2006/relationships/slideLayout" Target="../slideLayouts/slideLayout571.xml"/><Relationship Id="rId7" Type="http://schemas.openxmlformats.org/officeDocument/2006/relationships/slideLayout" Target="../slideLayouts/slideLayout575.xml"/><Relationship Id="rId12" Type="http://schemas.openxmlformats.org/officeDocument/2006/relationships/slideLayout" Target="../slideLayouts/slideLayout580.xml"/><Relationship Id="rId2" Type="http://schemas.openxmlformats.org/officeDocument/2006/relationships/slideLayout" Target="../slideLayouts/slideLayout570.xml"/><Relationship Id="rId1" Type="http://schemas.openxmlformats.org/officeDocument/2006/relationships/slideLayout" Target="../slideLayouts/slideLayout569.xml"/><Relationship Id="rId6" Type="http://schemas.openxmlformats.org/officeDocument/2006/relationships/slideLayout" Target="../slideLayouts/slideLayout574.xml"/><Relationship Id="rId11" Type="http://schemas.openxmlformats.org/officeDocument/2006/relationships/slideLayout" Target="../slideLayouts/slideLayout579.xml"/><Relationship Id="rId5" Type="http://schemas.openxmlformats.org/officeDocument/2006/relationships/slideLayout" Target="../slideLayouts/slideLayout57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78.xml"/><Relationship Id="rId4" Type="http://schemas.openxmlformats.org/officeDocument/2006/relationships/slideLayout" Target="../slideLayouts/slideLayout572.xml"/><Relationship Id="rId9" Type="http://schemas.openxmlformats.org/officeDocument/2006/relationships/slideLayout" Target="../slideLayouts/slideLayout577.xml"/><Relationship Id="rId14" Type="http://schemas.openxmlformats.org/officeDocument/2006/relationships/theme" Target="../theme/theme53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9.xml"/><Relationship Id="rId13" Type="http://schemas.openxmlformats.org/officeDocument/2006/relationships/slideLayout" Target="../slideLayouts/slideLayout594.xml"/><Relationship Id="rId3" Type="http://schemas.openxmlformats.org/officeDocument/2006/relationships/slideLayout" Target="../slideLayouts/slideLayout584.xml"/><Relationship Id="rId7" Type="http://schemas.openxmlformats.org/officeDocument/2006/relationships/slideLayout" Target="../slideLayouts/slideLayout588.xml"/><Relationship Id="rId12" Type="http://schemas.openxmlformats.org/officeDocument/2006/relationships/slideLayout" Target="../slideLayouts/slideLayout593.xml"/><Relationship Id="rId2" Type="http://schemas.openxmlformats.org/officeDocument/2006/relationships/slideLayout" Target="../slideLayouts/slideLayout583.xml"/><Relationship Id="rId1" Type="http://schemas.openxmlformats.org/officeDocument/2006/relationships/slideLayout" Target="../slideLayouts/slideLayout582.xml"/><Relationship Id="rId6" Type="http://schemas.openxmlformats.org/officeDocument/2006/relationships/slideLayout" Target="../slideLayouts/slideLayout587.xml"/><Relationship Id="rId11" Type="http://schemas.openxmlformats.org/officeDocument/2006/relationships/slideLayout" Target="../slideLayouts/slideLayout592.xml"/><Relationship Id="rId5" Type="http://schemas.openxmlformats.org/officeDocument/2006/relationships/slideLayout" Target="../slideLayouts/slideLayout58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91.xml"/><Relationship Id="rId4" Type="http://schemas.openxmlformats.org/officeDocument/2006/relationships/slideLayout" Target="../slideLayouts/slideLayout585.xml"/><Relationship Id="rId9" Type="http://schemas.openxmlformats.org/officeDocument/2006/relationships/slideLayout" Target="../slideLayouts/slideLayout590.xml"/><Relationship Id="rId14" Type="http://schemas.openxmlformats.org/officeDocument/2006/relationships/theme" Target="../theme/theme54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2.xml"/><Relationship Id="rId13" Type="http://schemas.openxmlformats.org/officeDocument/2006/relationships/slideLayout" Target="../slideLayouts/slideLayout607.xml"/><Relationship Id="rId3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601.xml"/><Relationship Id="rId12" Type="http://schemas.openxmlformats.org/officeDocument/2006/relationships/slideLayout" Target="../slideLayouts/slideLayout606.xml"/><Relationship Id="rId2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9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Relationship Id="rId14" Type="http://schemas.openxmlformats.org/officeDocument/2006/relationships/theme" Target="../theme/theme55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5.xml"/><Relationship Id="rId13" Type="http://schemas.openxmlformats.org/officeDocument/2006/relationships/slideLayout" Target="../slideLayouts/slideLayout620.xml"/><Relationship Id="rId3" Type="http://schemas.openxmlformats.org/officeDocument/2006/relationships/slideLayout" Target="../slideLayouts/slideLayout610.xml"/><Relationship Id="rId7" Type="http://schemas.openxmlformats.org/officeDocument/2006/relationships/slideLayout" Target="../slideLayouts/slideLayout614.xml"/><Relationship Id="rId12" Type="http://schemas.openxmlformats.org/officeDocument/2006/relationships/slideLayout" Target="../slideLayouts/slideLayout619.xml"/><Relationship Id="rId2" Type="http://schemas.openxmlformats.org/officeDocument/2006/relationships/slideLayout" Target="../slideLayouts/slideLayout609.xml"/><Relationship Id="rId1" Type="http://schemas.openxmlformats.org/officeDocument/2006/relationships/slideLayout" Target="../slideLayouts/slideLayout608.xml"/><Relationship Id="rId6" Type="http://schemas.openxmlformats.org/officeDocument/2006/relationships/slideLayout" Target="../slideLayouts/slideLayout613.xml"/><Relationship Id="rId11" Type="http://schemas.openxmlformats.org/officeDocument/2006/relationships/slideLayout" Target="../slideLayouts/slideLayout618.xml"/><Relationship Id="rId5" Type="http://schemas.openxmlformats.org/officeDocument/2006/relationships/slideLayout" Target="../slideLayouts/slideLayout61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17.xml"/><Relationship Id="rId4" Type="http://schemas.openxmlformats.org/officeDocument/2006/relationships/slideLayout" Target="../slideLayouts/slideLayout611.xml"/><Relationship Id="rId9" Type="http://schemas.openxmlformats.org/officeDocument/2006/relationships/slideLayout" Target="../slideLayouts/slideLayout616.xml"/><Relationship Id="rId14" Type="http://schemas.openxmlformats.org/officeDocument/2006/relationships/theme" Target="../theme/theme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73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738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73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72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72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72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2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724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724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724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5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72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722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72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7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71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719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71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4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71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71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71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0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71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713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71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7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3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44" y="818360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429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5809930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3" y="5809930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591" y="5809930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3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7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3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44" y="818360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429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5809930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3" y="5809930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591" y="5809930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3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7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3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44" y="818360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429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5809930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3" y="5809930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591" y="5809930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8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7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3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44" y="818360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429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5809930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3" y="5809930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591" y="5809930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7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7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7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1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7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3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44" y="818360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429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5809930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3" y="5809930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591" y="5809930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7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3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44" y="818360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429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5809930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3" y="5809930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591" y="5809930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3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7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3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44" y="818360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429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5809930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3" y="5809930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591" y="5809930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5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7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3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44" y="818360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429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5809930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3" y="5809930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591" y="5809930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73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7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3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44" y="818360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429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5809930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3" y="5809930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591" y="5809930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91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7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3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44" y="818360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429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5809930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3" y="5809930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591" y="5809930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6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7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3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44" y="818360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429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5809930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3" y="5809930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591" y="5809930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5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7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3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44" y="818360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429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5809930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3" y="5809930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591" y="5809930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6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7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3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44" y="818360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429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5809930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CC9C445-173A-46D1-B63F-5B905898B06C}" type="datetimeFigureOut">
              <a:rPr lang="uk-UA" smtClean="0">
                <a:solidFill>
                  <a:srgbClr val="465E9C"/>
                </a:solidFill>
              </a:rPr>
              <a:pPr/>
              <a:t>22.06.2022</a:t>
            </a:fld>
            <a:endParaRPr lang="uk-UA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3" y="5809930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uk-UA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591" y="5809930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91D0ED4-E9F0-4FDC-96FE-E3A69C35825D}" type="slidenum">
              <a:rPr lang="uk-UA" smtClean="0">
                <a:solidFill>
                  <a:srgbClr val="465E9C"/>
                </a:solidFill>
              </a:rPr>
              <a:pPr/>
              <a:t>‹#›</a:t>
            </a:fld>
            <a:endParaRPr lang="uk-UA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0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="" xmlns:a16="http://schemas.microsoft.com/office/drawing/2014/main" id="{96B3D77B-FE1C-4E08-B5A3-73A8D592B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2BC3D1B3-7F35-4E64-9A89-BD64F2462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9AA29F6B-99A2-4C59-8046-9D37AC4963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70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300C8-A3F5-4891-9DE8-503C46D841E6}" type="datetimeFigureOut">
              <a:rPr lang="uk-UA" smtClean="0">
                <a:solidFill>
                  <a:srgbClr val="000000">
                    <a:tint val="75000"/>
                  </a:srgbClr>
                </a:solidFill>
              </a:rPr>
              <a:pPr/>
              <a:t>22.06.2022</a:t>
            </a:fld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1AF3C85A-40ED-4F5F-B0AF-4FD14AE21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70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9ECB0FCD-928D-4D3D-B5B5-5558D808E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70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3BA8D-E3BE-4CB5-AEF0-0DF16F48B796}" type="slidenum">
              <a:rPr lang="uk-U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9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7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73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7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2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="" xmlns:a16="http://schemas.microsoft.com/office/drawing/2014/main" id="{96B3D77B-FE1C-4E08-B5A3-73A8D592B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2BC3D1B3-7F35-4E64-9A89-BD64F2462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9AA29F6B-99A2-4C59-8046-9D37AC4963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70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300C8-A3F5-4891-9DE8-503C46D841E6}" type="datetimeFigureOut">
              <a:rPr lang="uk-UA" smtClean="0">
                <a:solidFill>
                  <a:srgbClr val="000000">
                    <a:tint val="75000"/>
                  </a:srgbClr>
                </a:solidFill>
              </a:rPr>
              <a:pPr/>
              <a:t>22.06.2022</a:t>
            </a:fld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1AF3C85A-40ED-4F5F-B0AF-4FD14AE21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70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9ECB0FCD-928D-4D3D-B5B5-5558D808E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70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3BA8D-E3BE-4CB5-AEF0-0DF16F48B796}" type="slidenum">
              <a:rPr lang="uk-U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4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="" xmlns:a16="http://schemas.microsoft.com/office/drawing/2014/main" id="{96B3D77B-FE1C-4E08-B5A3-73A8D592B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2BC3D1B3-7F35-4E64-9A89-BD64F2462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9AA29F6B-99A2-4C59-8046-9D37AC4963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703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300C8-A3F5-4891-9DE8-503C46D841E6}" type="datetimeFigureOut">
              <a:rPr lang="uk-UA" smtClean="0">
                <a:solidFill>
                  <a:srgbClr val="000000">
                    <a:tint val="75000"/>
                  </a:srgbClr>
                </a:solidFill>
              </a:rPr>
              <a:pPr/>
              <a:t>22.06.2022</a:t>
            </a:fld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1AF3C85A-40ED-4F5F-B0AF-4FD14AE21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703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9ECB0FCD-928D-4D3D-B5B5-5558D808E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703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3BA8D-E3BE-4CB5-AEF0-0DF16F48B796}" type="slidenum">
              <a:rPr lang="uk-U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3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="" xmlns:a16="http://schemas.microsoft.com/office/drawing/2014/main" id="{96B3D77B-FE1C-4E08-B5A3-73A8D592B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2BC3D1B3-7F35-4E64-9A89-BD64F2462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9AA29F6B-99A2-4C59-8046-9D37AC4963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99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300C8-A3F5-4891-9DE8-503C46D841E6}" type="datetimeFigureOut">
              <a:rPr lang="uk-UA" smtClean="0">
                <a:solidFill>
                  <a:srgbClr val="000000">
                    <a:tint val="75000"/>
                  </a:srgbClr>
                </a:solidFill>
              </a:rPr>
              <a:pPr/>
              <a:t>22.06.2022</a:t>
            </a:fld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1AF3C85A-40ED-4F5F-B0AF-4FD14AE21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99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9ECB0FCD-928D-4D3D-B5B5-5558D808E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99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3BA8D-E3BE-4CB5-AEF0-0DF16F48B796}" type="slidenum">
              <a:rPr lang="uk-U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99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99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99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8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9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9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9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4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9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98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9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5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9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9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9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1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9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9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9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3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9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9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9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9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94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9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8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7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7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7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2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9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92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9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6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9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9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9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1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8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88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8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4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8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8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8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5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8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84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8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3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81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81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81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14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7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78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7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7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7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7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7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2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7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7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7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6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  <p:sldLayoutId id="2147484223" r:id="rId12"/>
    <p:sldLayoutId id="214748422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7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71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7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9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  <p:sldLayoutId id="2147484237" r:id="rId12"/>
    <p:sldLayoutId id="214748423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7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7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7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6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6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6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1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  <p:sldLayoutId id="2147484251" r:id="rId12"/>
    <p:sldLayoutId id="214748425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6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61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6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5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  <p:sldLayoutId id="2147484265" r:id="rId12"/>
    <p:sldLayoutId id="214748426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5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5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5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1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  <p:sldLayoutId id="2147484279" r:id="rId12"/>
    <p:sldLayoutId id="214748428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5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51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5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8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  <p:sldLayoutId id="2147484293" r:id="rId12"/>
    <p:sldLayoutId id="214748429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4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9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  <p:sldLayoutId id="2147484307" r:id="rId12"/>
    <p:sldLayoutId id="214748430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4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82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  <p:sldLayoutId id="214748432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734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734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734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8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73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73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73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8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73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73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73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2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72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72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72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4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6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4_%D0%BB%D1%8E%D1%82%D0%BE%D0%B3%D0%BE" TargetMode="External"/><Relationship Id="rId2" Type="http://schemas.openxmlformats.org/officeDocument/2006/relationships/hyperlink" Target="https://uk.wikipedia.org/wiki/%D0%A1%D0%BE%D1%86%D1%96%D0%B0%D0%BB%D1%8C%D0%BD%D0%B0_%D0%BC%D0%B5%D1%80%D0%B5%D0%B6%D0%B0_(%D0%86%D0%BD%D1%82%D0%B5%D1%80%D0%BD%D0%B5%D1%82)" TargetMode="External"/><Relationship Id="rId1" Type="http://schemas.openxmlformats.org/officeDocument/2006/relationships/slideLayout" Target="../slideLayouts/slideLayout37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uk.wikipedia.org/wiki/200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verified.ed-era.com/ua/u1" TargetMode="Externa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5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6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uk.wikipedia.org/wiki/%D0%90%D0%BD%D0%B3%D0%BB%D1%96%D0%B9%D1%81%D1%8C%D0%BA%D0%B0_%D0%BC%D0%BE%D0%B2%D0%B0" TargetMode="External"/><Relationship Id="rId1" Type="http://schemas.openxmlformats.org/officeDocument/2006/relationships/slideLayout" Target="../slideLayouts/slideLayout483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9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4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5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6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8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9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0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3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4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5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6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8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79810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СОЦІАЛЬНІ МЕРЕЖІ: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МОЯ ТЕРИТОРІЯ, ОСОБИСТА СВОБОДА ТА КОЛЕКТИВНА ВІДПОВІДАЛЬНІСТЬ</a:t>
            </a:r>
            <a:endParaRPr lang="uk-UA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68960"/>
            <a:ext cx="5949876" cy="3499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82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1B20599-D91C-4761-8532-6458D4701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43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19B6E66-7578-4D5A-B572-93A2AC65B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61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198AE4D-7310-492A-AEF4-03A889B24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4397D8F-0E41-4230-98CB-06DABE695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9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198AE4D-7310-492A-AEF4-03A889B24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619FA66-5445-41A3-BE05-2BE380B09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51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DA040D1-2E31-4C16-BF7D-A93CF2F539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9"/>
            <a:ext cx="7886700" cy="1325563"/>
          </a:xfrm>
        </p:spPr>
        <p:txBody>
          <a:bodyPr/>
          <a:lstStyle/>
          <a:p>
            <a:pPr marL="11132">
              <a:lnSpc>
                <a:spcPct val="100000"/>
              </a:lnSpc>
              <a:spcBef>
                <a:spcPts val="88"/>
              </a:spcBef>
            </a:pPr>
            <a:r>
              <a:rPr lang="ru-RU" sz="4200" spc="105">
                <a:solidFill>
                  <a:srgbClr val="40AD49"/>
                </a:solidFill>
              </a:rPr>
              <a:t>Ф</a:t>
            </a:r>
            <a:r>
              <a:rPr lang="ru-RU" sz="4200" spc="100">
                <a:solidFill>
                  <a:srgbClr val="40AD49"/>
                </a:solidFill>
              </a:rPr>
              <a:t>А</a:t>
            </a:r>
            <a:r>
              <a:rPr lang="ru-RU" sz="4200" spc="105">
                <a:solidFill>
                  <a:srgbClr val="40AD49"/>
                </a:solidFill>
              </a:rPr>
              <a:t>КТИ</a:t>
            </a:r>
            <a:endParaRPr lang="ru-RU" sz="42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69BFFA-525C-46B8-A15D-68A0D1ECB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06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9873" y="365129"/>
            <a:ext cx="7223166" cy="1325563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</a:t>
            </a:r>
            <a:r>
              <a:rPr lang="ru-RU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Захист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медіаполя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10" y="1792441"/>
            <a:ext cx="7053944" cy="402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95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8847" y="4060635"/>
            <a:ext cx="6858000" cy="2387600"/>
          </a:xfrm>
        </p:spPr>
        <p:txBody>
          <a:bodyPr>
            <a:noAutofit/>
          </a:bodyPr>
          <a:lstStyle/>
          <a:p>
            <a:r>
              <a:rPr lang="uk-UA" sz="8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Соціальні мережі</a:t>
            </a:r>
            <a:endParaRPr lang="en-US" sz="8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05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Соцмережі-2021: ТікТок старшає, Facebook — переважно жіночий, а стрічку ми  гортаємо 400 мільйонів років | Громадське телебачення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pic>
        <p:nvPicPr>
          <p:cNvPr id="3" name="Рисунок 2" descr="https://s3.eu-central-1.amazonaws.com/img.hromadske.ua/posts/211630/sitesocialmedia01jpg/mediu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27" y="321484"/>
            <a:ext cx="7230980" cy="6176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724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3.eu-central-1.amazonaws.com/img.hromadske.ua/posts/211630/sitesocialmedia02jpg/mediu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92" y="481265"/>
            <a:ext cx="7230979" cy="6192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1408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259632" y="1268760"/>
            <a:ext cx="7218948" cy="48454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/>
              <a:t>	</a:t>
            </a:r>
            <a:r>
              <a:rPr lang="ru-RU" sz="2400" dirty="0" err="1" smtClean="0"/>
              <a:t>Найбільша</a:t>
            </a:r>
            <a:r>
              <a:rPr lang="ru-RU" sz="2400" dirty="0" smtClean="0"/>
              <a:t> </a:t>
            </a:r>
            <a:r>
              <a:rPr lang="ru-RU" sz="2400" dirty="0"/>
              <a:t>у </a:t>
            </a:r>
            <a:r>
              <a:rPr lang="ru-RU" sz="2400" dirty="0" err="1"/>
              <a:t>світі</a:t>
            </a:r>
            <a:r>
              <a:rPr lang="ru-RU" sz="2400" dirty="0"/>
              <a:t> </a:t>
            </a:r>
            <a:r>
              <a:rPr lang="ru-RU" sz="2400" dirty="0" err="1">
                <a:hlinkClick r:id="rId2" tooltip="Соціальна мережа (Інтернет)"/>
              </a:rPr>
              <a:t>соціальна</a:t>
            </a:r>
            <a:r>
              <a:rPr lang="ru-RU" sz="2400" dirty="0">
                <a:hlinkClick r:id="rId2" tooltip="Соціальна мережа (Інтернет)"/>
              </a:rPr>
              <a:t> мережа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почала </a:t>
            </a:r>
            <a:r>
              <a:rPr lang="ru-RU" sz="2400" dirty="0" err="1"/>
              <a:t>працювати</a:t>
            </a:r>
            <a:r>
              <a:rPr lang="ru-RU" sz="2400" dirty="0"/>
              <a:t> </a:t>
            </a:r>
            <a:r>
              <a:rPr lang="ru-RU" sz="2400" dirty="0">
                <a:hlinkClick r:id="rId3" tooltip="4 лютого"/>
              </a:rPr>
              <a:t>4 лютого</a:t>
            </a:r>
            <a:r>
              <a:rPr lang="ru-RU" sz="2400" dirty="0"/>
              <a:t> </a:t>
            </a:r>
            <a:r>
              <a:rPr lang="ru-RU" sz="2400" dirty="0">
                <a:hlinkClick r:id="rId4" tooltip="2004"/>
              </a:rPr>
              <a:t>2004 року</a:t>
            </a:r>
            <a:r>
              <a:rPr lang="ru-RU" sz="2400" dirty="0"/>
              <a:t> як мережа для </a:t>
            </a:r>
            <a:r>
              <a:rPr lang="ru-RU" sz="2400" dirty="0" err="1"/>
              <a:t>студентів</a:t>
            </a:r>
            <a:r>
              <a:rPr lang="ru-RU" sz="2400" dirty="0"/>
              <a:t> </a:t>
            </a:r>
            <a:r>
              <a:rPr lang="ru-RU" sz="2400" dirty="0" err="1"/>
              <a:t>деяких</a:t>
            </a:r>
            <a:r>
              <a:rPr lang="ru-RU" sz="2400" dirty="0"/>
              <a:t> </a:t>
            </a:r>
            <a:r>
              <a:rPr lang="ru-RU" sz="2400" dirty="0" err="1"/>
              <a:t>американських</a:t>
            </a:r>
            <a:r>
              <a:rPr lang="ru-RU" sz="2400" dirty="0"/>
              <a:t> </a:t>
            </a:r>
            <a:r>
              <a:rPr lang="ru-RU" sz="2400" dirty="0" err="1" smtClean="0"/>
              <a:t>університетів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uk-UA" sz="2400" dirty="0" smtClean="0"/>
              <a:t>	Користувачі </a:t>
            </a:r>
            <a:r>
              <a:rPr lang="en-US" sz="2400" dirty="0" smtClean="0"/>
              <a:t>Facebook</a:t>
            </a:r>
            <a:r>
              <a:rPr lang="uk-UA" sz="2400" dirty="0" smtClean="0"/>
              <a:t> </a:t>
            </a:r>
            <a:r>
              <a:rPr lang="uk-UA" sz="2400" dirty="0"/>
              <a:t>мають можливість створювати профілі з фотографіями, списками інтересів, контактними даними та іншою особистою інформацією. Вони можуть спілкуватися із друзями та іншими користувачами за допомогою приватних або загальнодоступних повідомлень і </a:t>
            </a:r>
            <a:r>
              <a:rPr lang="uk-UA" sz="2400" dirty="0" err="1"/>
              <a:t>чату</a:t>
            </a:r>
            <a:r>
              <a:rPr lang="uk-UA" sz="2400" dirty="0"/>
              <a:t>. Також користувачі можуть створювати і приєднуватися до груп за інтересами та «сторінок </a:t>
            </a:r>
            <a:r>
              <a:rPr lang="uk-UA" sz="2400" dirty="0" smtClean="0"/>
              <a:t>уподобань». Деякі </a:t>
            </a:r>
            <a:r>
              <a:rPr lang="uk-UA" sz="2400" dirty="0"/>
              <a:t>з цих сторінок підтримують організації як засоби реклами.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7" y="156410"/>
            <a:ext cx="914400" cy="1219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910" y="5935579"/>
            <a:ext cx="653204" cy="7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8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06434" y="427513"/>
            <a:ext cx="7508916" cy="617516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Пройди тест та дізнайся, </a:t>
            </a:r>
            <a:b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скільки часу витрачаєш на медіа</a:t>
            </a:r>
          </a:p>
          <a:p>
            <a:pPr marL="0" indent="0">
              <a:buNone/>
            </a:pPr>
            <a:endParaRPr lang="uk-UA" sz="3200" dirty="0" smtClean="0">
              <a:hlinkClick r:id="rId2"/>
            </a:endParaRPr>
          </a:p>
          <a:p>
            <a:pPr marL="0" indent="0">
              <a:buNone/>
            </a:pPr>
            <a:r>
              <a:rPr lang="uk-UA" u="sng" dirty="0" smtClean="0">
                <a:hlinkClick r:id="rId2"/>
              </a:rPr>
              <a:t>  https://verified.ed-era.com/ua/u1</a:t>
            </a:r>
            <a:endParaRPr lang="uk-UA" dirty="0" smtClean="0"/>
          </a:p>
          <a:p>
            <a:pPr marL="0" indent="0">
              <a:buNone/>
            </a:pPr>
            <a:endParaRPr lang="uk-UA" sz="3200" dirty="0">
              <a:hlinkClick r:id="rId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98" y="2732029"/>
            <a:ext cx="2746769" cy="391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4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234" y="365129"/>
            <a:ext cx="7678139" cy="1325563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Facebook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дала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точний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опис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даних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які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вона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збирає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про </a:t>
            </a:r>
            <a:r>
              <a:rPr lang="ru-RU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користувачів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  <a:endParaRPr lang="uk-UA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55107" y="1825625"/>
            <a:ext cx="7660327" cy="471767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ru-RU" dirty="0" err="1"/>
              <a:t>рівень</a:t>
            </a:r>
            <a:r>
              <a:rPr lang="ru-RU" dirty="0"/>
              <a:t> заряду </a:t>
            </a:r>
            <a:r>
              <a:rPr lang="ru-RU" dirty="0" err="1"/>
              <a:t>батареї</a:t>
            </a:r>
            <a:r>
              <a:rPr lang="ru-RU" dirty="0"/>
              <a:t> на </a:t>
            </a:r>
            <a:r>
              <a:rPr lang="ru-RU" dirty="0" err="1"/>
              <a:t>пристрої</a:t>
            </a:r>
            <a:r>
              <a:rPr lang="ru-RU" dirty="0"/>
              <a:t>;   </a:t>
            </a:r>
            <a:endParaRPr lang="ru-RU" dirty="0" smtClean="0"/>
          </a:p>
          <a:p>
            <a:pPr>
              <a:lnSpc>
                <a:spcPct val="120000"/>
              </a:lnSpc>
            </a:pPr>
            <a:r>
              <a:rPr lang="ru-RU" dirty="0" err="1"/>
              <a:t>назви</a:t>
            </a:r>
            <a:r>
              <a:rPr lang="ru-RU" dirty="0"/>
              <a:t> </a:t>
            </a:r>
            <a:r>
              <a:rPr lang="ru-RU" dirty="0" err="1"/>
              <a:t>файлів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зберігаються</a:t>
            </a:r>
            <a:r>
              <a:rPr lang="ru-RU" dirty="0"/>
              <a:t> на </a:t>
            </a:r>
            <a:r>
              <a:rPr lang="ru-RU" dirty="0" err="1"/>
              <a:t>пристрої</a:t>
            </a:r>
            <a:r>
              <a:rPr lang="ru-RU" dirty="0"/>
              <a:t>, та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типи</a:t>
            </a:r>
            <a:r>
              <a:rPr lang="ru-RU" dirty="0" smtClean="0"/>
              <a:t>;</a:t>
            </a:r>
          </a:p>
          <a:p>
            <a:pPr>
              <a:lnSpc>
                <a:spcPct val="120000"/>
              </a:lnSpc>
            </a:pPr>
            <a:r>
              <a:rPr lang="ru-RU" dirty="0"/>
              <a:t>як часто й як </a:t>
            </a:r>
            <a:r>
              <a:rPr lang="ru-RU" dirty="0" err="1"/>
              <a:t>довго</a:t>
            </a:r>
            <a:r>
              <a:rPr lang="ru-RU" dirty="0"/>
              <a:t> </a:t>
            </a:r>
            <a:r>
              <a:rPr lang="ru-RU" dirty="0" err="1"/>
              <a:t>людина</a:t>
            </a:r>
            <a:r>
              <a:rPr lang="ru-RU" dirty="0"/>
              <a:t> </a:t>
            </a:r>
            <a:r>
              <a:rPr lang="ru-RU" dirty="0" err="1"/>
              <a:t>взаємодіє</a:t>
            </a:r>
            <a:r>
              <a:rPr lang="ru-RU" dirty="0"/>
              <a:t> з </a:t>
            </a:r>
            <a:r>
              <a:rPr lang="ru-RU" dirty="0" err="1"/>
              <a:t>вкладкою</a:t>
            </a:r>
            <a:r>
              <a:rPr lang="ru-RU" dirty="0"/>
              <a:t> </a:t>
            </a:r>
            <a:r>
              <a:rPr lang="ru-RU" dirty="0" err="1"/>
              <a:t>соцмережі</a:t>
            </a:r>
            <a:r>
              <a:rPr lang="ru-RU" dirty="0"/>
              <a:t>,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відкрита</a:t>
            </a:r>
            <a:r>
              <a:rPr lang="ru-RU" dirty="0"/>
              <a:t> вона у фоновому </a:t>
            </a:r>
            <a:r>
              <a:rPr lang="ru-RU" dirty="0" err="1"/>
              <a:t>режимі</a:t>
            </a:r>
            <a:r>
              <a:rPr lang="ru-RU" dirty="0" smtClean="0"/>
              <a:t>;</a:t>
            </a:r>
          </a:p>
          <a:p>
            <a:pPr>
              <a:lnSpc>
                <a:spcPct val="120000"/>
              </a:lnSpc>
            </a:pPr>
            <a:r>
              <a:rPr lang="ru-RU" dirty="0" err="1" smtClean="0"/>
              <a:t>інформацію</a:t>
            </a:r>
            <a:r>
              <a:rPr lang="ru-RU" dirty="0" smtClean="0"/>
              <a:t> </a:t>
            </a:r>
            <a:r>
              <a:rPr lang="ru-RU" dirty="0"/>
              <a:t>про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користувачів</a:t>
            </a:r>
            <a:r>
              <a:rPr lang="ru-RU" dirty="0"/>
              <a:t>,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 smtClean="0"/>
              <a:t>фотографії</a:t>
            </a:r>
            <a:r>
              <a:rPr lang="ru-RU" dirty="0" smtClean="0"/>
              <a:t> </a:t>
            </a:r>
            <a:r>
              <a:rPr lang="ru-RU" dirty="0"/>
              <a:t>та як часто </a:t>
            </a:r>
            <a:r>
              <a:rPr lang="ru-RU" dirty="0" err="1"/>
              <a:t>людина</a:t>
            </a:r>
            <a:r>
              <a:rPr lang="ru-RU" dirty="0"/>
              <a:t> з ними </a:t>
            </a:r>
            <a:r>
              <a:rPr lang="ru-RU" dirty="0" err="1"/>
              <a:t>взаємодіє</a:t>
            </a:r>
            <a:r>
              <a:rPr lang="ru-RU" dirty="0"/>
              <a:t>; 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покупки</a:t>
            </a:r>
            <a:r>
              <a:rPr lang="ru-RU" dirty="0"/>
              <a:t>, </a:t>
            </a:r>
            <a:r>
              <a:rPr lang="ru-RU" dirty="0" err="1"/>
              <a:t>здійснені</a:t>
            </a:r>
            <a:r>
              <a:rPr lang="ru-RU" dirty="0"/>
              <a:t> на </a:t>
            </a:r>
            <a:r>
              <a:rPr lang="ru-RU" dirty="0" err="1"/>
              <a:t>інших</a:t>
            </a:r>
            <a:r>
              <a:rPr lang="ru-RU" dirty="0"/>
              <a:t>  сайтах;</a:t>
            </a:r>
          </a:p>
          <a:p>
            <a:pPr>
              <a:lnSpc>
                <a:spcPct val="120000"/>
              </a:lnSpc>
            </a:pPr>
            <a:r>
              <a:rPr lang="ru-RU" dirty="0" err="1" smtClean="0"/>
              <a:t>налаштування</a:t>
            </a:r>
            <a:r>
              <a:rPr lang="ru-RU" dirty="0" smtClean="0"/>
              <a:t> </a:t>
            </a:r>
            <a:r>
              <a:rPr lang="ru-RU" dirty="0"/>
              <a:t>та </a:t>
            </a:r>
            <a:r>
              <a:rPr lang="ru-RU" dirty="0" err="1"/>
              <a:t>дозволи</a:t>
            </a:r>
            <a:r>
              <a:rPr lang="ru-RU" dirty="0"/>
              <a:t> на </a:t>
            </a:r>
            <a:r>
              <a:rPr lang="ru-RU" dirty="0" err="1" smtClean="0"/>
              <a:t>пристрої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52" y="4731475"/>
            <a:ext cx="1285481" cy="212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1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7040"/>
            <a:ext cx="2952328" cy="655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3773"/>
            <a:ext cx="459051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6147175" y="1124744"/>
            <a:ext cx="2232248" cy="2880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Овал 4"/>
          <p:cNvSpPr/>
          <p:nvPr/>
        </p:nvSpPr>
        <p:spPr>
          <a:xfrm>
            <a:off x="5220073" y="1124744"/>
            <a:ext cx="1368152" cy="2664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409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43608" y="1902826"/>
            <a:ext cx="7112978" cy="4172317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uk-UA" sz="3600" dirty="0" smtClean="0"/>
              <a:t>	</a:t>
            </a:r>
            <a:r>
              <a:rPr lang="uk-UA" sz="4000" dirty="0" smtClean="0"/>
              <a:t>Соціальна мережа,  </a:t>
            </a:r>
            <a:r>
              <a:rPr lang="uk-UA" sz="4000" dirty="0"/>
              <a:t>що базується на обміні фотографіями, дозволяє користувачам робити фотографії, застосовувати до них фільтри, а також поширювати їх через свій сервіс і низку інших соціальних </a:t>
            </a:r>
            <a:r>
              <a:rPr lang="uk-UA" sz="4000" dirty="0" smtClean="0"/>
              <a:t>мереж.</a:t>
            </a:r>
            <a:endParaRPr lang="uk-UA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18" y="222738"/>
            <a:ext cx="3675185" cy="168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2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34" y="-23447"/>
            <a:ext cx="3115182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934596" y="845784"/>
            <a:ext cx="4510453" cy="55853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Найпопулярнішим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дописом</a:t>
            </a: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400" dirty="0"/>
              <a:t>за всю </a:t>
            </a:r>
            <a:r>
              <a:rPr lang="ru-RU" sz="4400" dirty="0" err="1"/>
              <a:t>історію</a:t>
            </a:r>
            <a:r>
              <a:rPr lang="ru-RU" sz="4400" dirty="0"/>
              <a:t> </a:t>
            </a:r>
            <a:r>
              <a:rPr lang="ru-RU" sz="4400" dirty="0" err="1"/>
              <a:t>платформи</a:t>
            </a:r>
            <a:r>
              <a:rPr lang="ru-RU" sz="4400" dirty="0"/>
              <a:t> є </a:t>
            </a:r>
            <a:r>
              <a:rPr lang="ru-RU" sz="4400" dirty="0" err="1" smtClean="0"/>
              <a:t>допис</a:t>
            </a:r>
            <a:r>
              <a:rPr lang="ru-RU" sz="4400" dirty="0" smtClean="0"/>
              <a:t> про </a:t>
            </a:r>
            <a:r>
              <a:rPr lang="ru-RU" sz="4400" dirty="0" err="1" smtClean="0"/>
              <a:t>просте</a:t>
            </a:r>
            <a:r>
              <a:rPr lang="ru-RU" sz="4400" dirty="0" smtClean="0"/>
              <a:t> </a:t>
            </a:r>
            <a:r>
              <a:rPr lang="ru-RU" sz="4400" dirty="0" err="1" smtClean="0"/>
              <a:t>куряче</a:t>
            </a:r>
            <a:r>
              <a:rPr lang="ru-RU" sz="4400" dirty="0" smtClean="0"/>
              <a:t> яйце, </a:t>
            </a:r>
            <a:r>
              <a:rPr lang="ru-RU" sz="4400" dirty="0" err="1"/>
              <a:t>який</a:t>
            </a:r>
            <a:r>
              <a:rPr lang="ru-RU" sz="4400" dirty="0"/>
              <a:t> </a:t>
            </a:r>
            <a:r>
              <a:rPr lang="ru-RU" sz="4400" dirty="0" err="1"/>
              <a:t>викладено</a:t>
            </a:r>
            <a:r>
              <a:rPr lang="ru-RU" sz="4400" dirty="0"/>
              <a:t> </a:t>
            </a:r>
            <a:r>
              <a:rPr lang="ru-RU" sz="4400" dirty="0" err="1"/>
              <a:t>користувачем</a:t>
            </a:r>
            <a:r>
              <a:rPr lang="ru-RU" sz="4400" dirty="0"/>
              <a:t> </a:t>
            </a:r>
            <a:r>
              <a:rPr lang="ru-RU" sz="4400" b="1" dirty="0"/>
              <a:t>@</a:t>
            </a:r>
            <a:r>
              <a:rPr lang="ru-RU" sz="4400" b="1" dirty="0" err="1"/>
              <a:t>world_record_egg</a:t>
            </a:r>
            <a:r>
              <a:rPr lang="ru-RU" sz="4400" dirty="0"/>
              <a:t> — 53,965 млн (станом на 5 </a:t>
            </a:r>
            <a:r>
              <a:rPr lang="ru-RU" sz="4400" dirty="0" err="1"/>
              <a:t>грудня</a:t>
            </a:r>
            <a:r>
              <a:rPr lang="ru-RU" sz="4400" dirty="0"/>
              <a:t> 2019 року</a:t>
            </a:r>
            <a:r>
              <a:rPr lang="ru-RU" sz="4400" dirty="0" smtClean="0"/>
              <a:t>).</a:t>
            </a:r>
            <a:endParaRPr lang="uk-UA" sz="4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905" y="2303584"/>
            <a:ext cx="1779840" cy="22039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739" y="1066800"/>
            <a:ext cx="1676767" cy="7665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16" y="5436561"/>
            <a:ext cx="745889" cy="99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6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201781" y="393041"/>
            <a:ext cx="6258652" cy="62243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/>
              <a:t>	</a:t>
            </a:r>
            <a:r>
              <a:rPr lang="uk-UA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Instagram</a:t>
            </a: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uk-UA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Stories</a:t>
            </a:r>
            <a: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uk-UA" sz="3200" dirty="0"/>
              <a:t>- це функція, за допомогою якої можна викладати фотографії і короткі відеоролики, завдовжки в </a:t>
            </a:r>
            <a:r>
              <a:rPr lang="uk-UA" sz="3200" dirty="0" smtClean="0"/>
              <a:t>15 секунд</a:t>
            </a:r>
            <a:r>
              <a:rPr lang="uk-UA" sz="3200" dirty="0"/>
              <a:t>, додавати до них текстові позначки і </a:t>
            </a:r>
            <a:r>
              <a:rPr lang="uk-UA" sz="3200" dirty="0" err="1"/>
              <a:t>емодзі</a:t>
            </a:r>
            <a:r>
              <a:rPr lang="uk-UA" sz="3200" dirty="0" smtClean="0"/>
              <a:t>.</a:t>
            </a:r>
            <a:endParaRPr lang="en-US" sz="3200" dirty="0" smtClean="0"/>
          </a:p>
          <a:p>
            <a:pPr marL="0" indent="0">
              <a:buNone/>
            </a:pPr>
            <a:r>
              <a:rPr lang="uk-UA" sz="3200" dirty="0" smtClean="0"/>
              <a:t>	Ключова </a:t>
            </a:r>
            <a:r>
              <a:rPr lang="uk-UA" sz="3200" dirty="0"/>
              <a:t>особливість контенту </a:t>
            </a:r>
            <a:r>
              <a:rPr lang="uk-UA" sz="3200" dirty="0" err="1"/>
              <a:t>сторіз</a:t>
            </a:r>
            <a:r>
              <a:rPr lang="uk-UA" sz="3200" dirty="0"/>
              <a:t> - </a:t>
            </a:r>
            <a:r>
              <a:rPr lang="uk-UA" sz="3200" dirty="0" smtClean="0"/>
              <a:t>вона </a:t>
            </a:r>
            <a:r>
              <a:rPr lang="uk-UA" sz="3200" dirty="0"/>
              <a:t>зникає через 24 години. </a:t>
            </a:r>
            <a:endParaRPr lang="en-US" sz="3200" dirty="0" smtClean="0"/>
          </a:p>
          <a:p>
            <a:pPr marL="0" indent="0">
              <a:buNone/>
            </a:pPr>
            <a:r>
              <a:rPr lang="uk-UA" sz="3200" dirty="0" smtClean="0"/>
              <a:t>	Ця </a:t>
            </a:r>
            <a:r>
              <a:rPr lang="uk-UA" sz="3200" dirty="0"/>
              <a:t>функція була запущена на платформі 2 серпня 2016 року і практично відразу стала надзвичайно популярною серед користувачів. Великою мірою це обумовлено тим, що контент не зберігається вічно. Користувачі мають більше інтересу до фото та відео, які незабаром </a:t>
            </a:r>
            <a:r>
              <a:rPr lang="uk-UA" sz="3200" dirty="0" smtClean="0"/>
              <a:t>будуть видалені </a:t>
            </a:r>
            <a:r>
              <a:rPr lang="uk-UA" sz="3200" dirty="0"/>
              <a:t>назавжди.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17" y="1602786"/>
            <a:ext cx="1607720" cy="214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2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547664" y="1772816"/>
            <a:ext cx="5672890" cy="47195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800" dirty="0" smtClean="0"/>
              <a:t>	</a:t>
            </a:r>
            <a:r>
              <a:rPr lang="uk-UA" sz="3800" dirty="0" err="1" smtClean="0"/>
              <a:t>Застосунок</a:t>
            </a:r>
            <a:r>
              <a:rPr lang="uk-UA" sz="3800" dirty="0" smtClean="0"/>
              <a:t>, що інтегрується </a:t>
            </a:r>
            <a:r>
              <a:rPr lang="uk-UA" sz="3800" dirty="0"/>
              <a:t>з адресною книгою та авторизується за номером телефону. Дозволяє здійснювати безкоштовні дзвінки </a:t>
            </a:r>
            <a:r>
              <a:rPr lang="uk-UA" sz="3800" dirty="0" smtClean="0"/>
              <a:t>високої якості, а </a:t>
            </a:r>
            <a:r>
              <a:rPr lang="uk-UA" sz="3800" dirty="0"/>
              <a:t>також передавати текстові повідомлення, зображення, відео та аудіо повідомлення. </a:t>
            </a:r>
          </a:p>
          <a:p>
            <a:pPr marL="0" indent="0">
              <a:buNone/>
            </a:pPr>
            <a:endParaRPr lang="uk-UA" sz="3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26" y="561"/>
            <a:ext cx="2211606" cy="22458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30" y="2735742"/>
            <a:ext cx="3092114" cy="412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5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61765" y="1916832"/>
            <a:ext cx="7444540" cy="435133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sz="3600" dirty="0" err="1" smtClean="0"/>
              <a:t>Месенджер</a:t>
            </a:r>
            <a:r>
              <a:rPr lang="ru-RU" sz="3600" dirty="0" smtClean="0"/>
              <a:t> </a:t>
            </a:r>
            <a:r>
              <a:rPr lang="ru-RU" sz="3600" dirty="0"/>
              <a:t>для </a:t>
            </a:r>
            <a:r>
              <a:rPr lang="ru-RU" sz="3600" dirty="0" err="1" smtClean="0"/>
              <a:t>смартфонів</a:t>
            </a:r>
            <a:r>
              <a:rPr lang="ru-RU" sz="3600" dirty="0" smtClean="0"/>
              <a:t>. </a:t>
            </a:r>
            <a:r>
              <a:rPr lang="ru-RU" sz="3600" dirty="0" err="1"/>
              <a:t>Дозволяє</a:t>
            </a:r>
            <a:r>
              <a:rPr lang="ru-RU" sz="3600" dirty="0"/>
              <a:t> </a:t>
            </a:r>
            <a:r>
              <a:rPr lang="ru-RU" sz="3600" dirty="0" err="1"/>
              <a:t>пересилати</a:t>
            </a:r>
            <a:r>
              <a:rPr lang="ru-RU" sz="3600" dirty="0"/>
              <a:t> </a:t>
            </a:r>
            <a:r>
              <a:rPr lang="ru-RU" sz="3600" dirty="0" err="1"/>
              <a:t>текстові</a:t>
            </a:r>
            <a:r>
              <a:rPr lang="ru-RU" sz="3600" dirty="0"/>
              <a:t> </a:t>
            </a:r>
            <a:r>
              <a:rPr lang="ru-RU" sz="3600" dirty="0" err="1"/>
              <a:t>повідомлення</a:t>
            </a:r>
            <a:r>
              <a:rPr lang="ru-RU" sz="3600" dirty="0"/>
              <a:t> (</a:t>
            </a:r>
            <a:r>
              <a:rPr lang="ru-RU" sz="3600" dirty="0" err="1"/>
              <a:t>дописи</a:t>
            </a:r>
            <a:r>
              <a:rPr lang="ru-RU" sz="3600" dirty="0"/>
              <a:t>), </a:t>
            </a:r>
            <a:r>
              <a:rPr lang="ru-RU" sz="3600" dirty="0" err="1"/>
              <a:t>зображення</a:t>
            </a:r>
            <a:r>
              <a:rPr lang="ru-RU" sz="3600" dirty="0"/>
              <a:t>, </a:t>
            </a:r>
            <a:r>
              <a:rPr lang="ru-RU" sz="3600" dirty="0" err="1"/>
              <a:t>відео</a:t>
            </a:r>
            <a:r>
              <a:rPr lang="ru-RU" sz="3600" dirty="0"/>
              <a:t> та </a:t>
            </a:r>
            <a:r>
              <a:rPr lang="ru-RU" sz="3600" dirty="0" err="1"/>
              <a:t>аудіо</a:t>
            </a:r>
            <a:r>
              <a:rPr lang="ru-RU" sz="3600" dirty="0"/>
              <a:t>. </a:t>
            </a:r>
            <a:endParaRPr lang="ru-RU" sz="3600" dirty="0" smtClean="0"/>
          </a:p>
          <a:p>
            <a:pPr marL="0" indent="0" algn="just">
              <a:buNone/>
            </a:pPr>
            <a:r>
              <a:rPr lang="ru-RU" sz="3600" dirty="0" smtClean="0"/>
              <a:t>	</a:t>
            </a:r>
            <a:r>
              <a:rPr lang="ru-RU" sz="3600" dirty="0" err="1" smtClean="0"/>
              <a:t>Програму</a:t>
            </a:r>
            <a:r>
              <a:rPr lang="ru-RU" sz="3600" dirty="0" smtClean="0"/>
              <a:t> створив Ян Кум, </a:t>
            </a:r>
            <a:r>
              <a:rPr lang="ru-RU" sz="3600" dirty="0" err="1"/>
              <a:t>американський</a:t>
            </a:r>
            <a:r>
              <a:rPr lang="ru-RU" sz="3600" dirty="0"/>
              <a:t> </a:t>
            </a:r>
            <a:r>
              <a:rPr lang="ru-RU" sz="3600" dirty="0" err="1"/>
              <a:t>програміст</a:t>
            </a:r>
            <a:r>
              <a:rPr lang="ru-RU" sz="3600" dirty="0"/>
              <a:t> </a:t>
            </a:r>
            <a:r>
              <a:rPr lang="ru-RU" sz="3600" dirty="0" err="1"/>
              <a:t>українського</a:t>
            </a:r>
            <a:r>
              <a:rPr lang="ru-RU" sz="3600" dirty="0"/>
              <a:t> </a:t>
            </a:r>
            <a:r>
              <a:rPr lang="ru-RU" sz="3600" dirty="0" err="1"/>
              <a:t>походження</a:t>
            </a:r>
            <a:r>
              <a:rPr lang="ru-RU" sz="3600" dirty="0" smtClean="0"/>
              <a:t>.</a:t>
            </a:r>
            <a:endParaRPr lang="ru-RU" sz="3600" baseline="30000" dirty="0"/>
          </a:p>
          <a:p>
            <a:pPr marL="0" indent="0">
              <a:buNone/>
            </a:pPr>
            <a:r>
              <a:rPr lang="ru-RU" sz="3600" dirty="0" smtClean="0"/>
              <a:t> 	</a:t>
            </a:r>
            <a:r>
              <a:rPr lang="ru-RU" sz="3600" dirty="0" err="1" smtClean="0"/>
              <a:t>Інтерфейс</a:t>
            </a:r>
            <a:r>
              <a:rPr lang="ru-RU" sz="3600" dirty="0" smtClean="0"/>
              <a:t> </a:t>
            </a:r>
            <a:r>
              <a:rPr lang="ru-RU" sz="3600" dirty="0" err="1"/>
              <a:t>програми</a:t>
            </a:r>
            <a:r>
              <a:rPr lang="ru-RU" sz="3600" dirty="0"/>
              <a:t> та дизайн сайту </a:t>
            </a:r>
            <a:r>
              <a:rPr lang="ru-RU" sz="3600" dirty="0" err="1"/>
              <a:t>розробляє</a:t>
            </a:r>
            <a:r>
              <a:rPr lang="ru-RU" sz="3600" dirty="0"/>
              <a:t> дизайн-</a:t>
            </a:r>
            <a:r>
              <a:rPr lang="ru-RU" sz="3600" dirty="0" err="1"/>
              <a:t>студія</a:t>
            </a:r>
            <a:r>
              <a:rPr lang="ru-RU" sz="3600" dirty="0"/>
              <a:t> з </a:t>
            </a:r>
            <a:r>
              <a:rPr lang="ru-RU" sz="3600" dirty="0" err="1" smtClean="0"/>
              <a:t>Дніпра</a:t>
            </a:r>
            <a:r>
              <a:rPr lang="ru-RU" sz="3600" dirty="0" smtClean="0"/>
              <a:t>.</a:t>
            </a:r>
            <a:endParaRPr lang="uk-UA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417495"/>
            <a:ext cx="3441032" cy="126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7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64" y="519"/>
            <a:ext cx="3401978" cy="2261937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619672" y="1700808"/>
            <a:ext cx="6696744" cy="435133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sz="3600" dirty="0" smtClean="0"/>
              <a:t>	</a:t>
            </a:r>
            <a:r>
              <a:rPr lang="uk-UA" sz="3600" dirty="0" err="1" smtClean="0"/>
              <a:t>Клауд-месенджер</a:t>
            </a:r>
            <a:r>
              <a:rPr lang="uk-UA" sz="3600" dirty="0" smtClean="0"/>
              <a:t>, </a:t>
            </a:r>
            <a:r>
              <a:rPr lang="uk-UA" sz="3600" dirty="0"/>
              <a:t>програмне забезпечення для </a:t>
            </a:r>
            <a:r>
              <a:rPr lang="uk-UA" sz="3600" dirty="0" err="1" smtClean="0"/>
              <a:t>смартфонів</a:t>
            </a:r>
            <a:r>
              <a:rPr lang="uk-UA" sz="3600" dirty="0" smtClean="0"/>
              <a:t>, планшетів </a:t>
            </a:r>
            <a:r>
              <a:rPr lang="uk-UA" sz="3600" dirty="0"/>
              <a:t>та </a:t>
            </a:r>
            <a:r>
              <a:rPr lang="uk-UA" sz="3600" dirty="0" smtClean="0"/>
              <a:t>ПК, </a:t>
            </a:r>
            <a:r>
              <a:rPr lang="uk-UA" sz="3600" dirty="0"/>
              <a:t>яке дозволяє обмінюватися текстовими повідомленнями, графічними та </a:t>
            </a:r>
            <a:r>
              <a:rPr lang="uk-UA" sz="3600" dirty="0" err="1"/>
              <a:t>відеофайлами</a:t>
            </a:r>
            <a:r>
              <a:rPr lang="uk-UA" sz="3600" dirty="0"/>
              <a:t>, а також безкоштовно телефонувати іншим користувачам програми. </a:t>
            </a:r>
            <a:endParaRPr lang="uk-UA" sz="3600" dirty="0" smtClean="0"/>
          </a:p>
          <a:p>
            <a:pPr marL="0" indent="0" algn="just">
              <a:buNone/>
            </a:pPr>
            <a:r>
              <a:rPr lang="uk-UA" sz="3600" dirty="0" smtClean="0"/>
              <a:t>	Створений </a:t>
            </a:r>
            <a:r>
              <a:rPr lang="uk-UA" sz="3600" dirty="0"/>
              <a:t>російським розробником </a:t>
            </a:r>
            <a:r>
              <a:rPr lang="uk-UA" sz="3600" dirty="0" smtClean="0"/>
              <a:t>Павлом Дуровим. 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213960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1080120" cy="1228886"/>
          </a:xfrm>
          <a:prstGeom prst="rect">
            <a:avLst/>
          </a:prstGeom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03660" y="1124749"/>
            <a:ext cx="6954253" cy="5390899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uk-UA" sz="3200" dirty="0" smtClean="0"/>
              <a:t>	</a:t>
            </a:r>
            <a:r>
              <a:rPr lang="uk-UA" sz="3200" dirty="0" err="1" smtClean="0"/>
              <a:t>Соцмедійний</a:t>
            </a:r>
            <a:r>
              <a:rPr lang="uk-UA" sz="3200" dirty="0" smtClean="0"/>
              <a:t> </a:t>
            </a:r>
            <a:r>
              <a:rPr lang="uk-UA" sz="3200" dirty="0" err="1" smtClean="0"/>
              <a:t>застосунок</a:t>
            </a:r>
            <a:r>
              <a:rPr lang="uk-UA" sz="3200" dirty="0" smtClean="0"/>
              <a:t> для </a:t>
            </a:r>
            <a:r>
              <a:rPr lang="uk-UA" sz="3200" dirty="0"/>
              <a:t>створення та поширення </a:t>
            </a:r>
            <a:r>
              <a:rPr lang="uk-UA" sz="3200" dirty="0" err="1"/>
              <a:t>відеофайлів</a:t>
            </a:r>
            <a:r>
              <a:rPr lang="uk-UA" sz="3200" dirty="0"/>
              <a:t> та </a:t>
            </a:r>
            <a:r>
              <a:rPr lang="uk-UA" sz="3200" dirty="0" err="1"/>
              <a:t>онлайн-трансляцій</a:t>
            </a:r>
            <a:r>
              <a:rPr lang="uk-UA" sz="3200" dirty="0"/>
              <a:t>. </a:t>
            </a:r>
            <a:endParaRPr lang="uk-UA" sz="3200" dirty="0" smtClean="0"/>
          </a:p>
          <a:p>
            <a:pPr marL="0" indent="0" algn="just">
              <a:buNone/>
            </a:pPr>
            <a:r>
              <a:rPr lang="uk-UA" sz="3200" dirty="0" smtClean="0"/>
              <a:t>Сервіс </a:t>
            </a:r>
            <a:r>
              <a:rPr lang="uk-UA" sz="3200" dirty="0"/>
              <a:t>запущено у вересні 2016 китайською компанією </a:t>
            </a:r>
            <a:r>
              <a:rPr lang="en-US" sz="3200" dirty="0" err="1" smtClean="0"/>
              <a:t>ByteDance</a:t>
            </a:r>
            <a:r>
              <a:rPr lang="en-US" sz="3200" dirty="0" smtClean="0"/>
              <a:t>. </a:t>
            </a:r>
            <a:endParaRPr lang="uk-UA" sz="3200" dirty="0" smtClean="0"/>
          </a:p>
          <a:p>
            <a:pPr marL="0" indent="0" algn="just">
              <a:buNone/>
            </a:pPr>
            <a:r>
              <a:rPr lang="uk-UA" sz="3200" dirty="0" smtClean="0"/>
              <a:t>	Це </a:t>
            </a:r>
            <a:r>
              <a:rPr lang="uk-UA" sz="3200" dirty="0"/>
              <a:t>найпопулярніша платформа для коротких відео в </a:t>
            </a:r>
            <a:r>
              <a:rPr lang="uk-UA" sz="3200" dirty="0" smtClean="0"/>
              <a:t>Азії, яка </a:t>
            </a:r>
            <a:r>
              <a:rPr lang="uk-UA" sz="3200" dirty="0"/>
              <a:t>поширилася на інші частини світу і швидко набирає </a:t>
            </a:r>
            <a:r>
              <a:rPr lang="uk-UA" sz="3200" dirty="0" smtClean="0"/>
              <a:t>популярність. </a:t>
            </a:r>
            <a:endParaRPr lang="uk-UA" sz="3200" dirty="0"/>
          </a:p>
          <a:p>
            <a:pPr marL="0" indent="0" algn="just">
              <a:buNone/>
            </a:pPr>
            <a:r>
              <a:rPr lang="uk-UA" sz="3200" dirty="0" smtClean="0"/>
              <a:t>	</a:t>
            </a:r>
            <a:r>
              <a:rPr lang="uk-UA" sz="3200" dirty="0" err="1" smtClean="0"/>
              <a:t>Застосунок</a:t>
            </a:r>
            <a:r>
              <a:rPr lang="uk-UA" sz="3200" dirty="0" smtClean="0"/>
              <a:t> </a:t>
            </a:r>
            <a:r>
              <a:rPr lang="uk-UA" sz="3200" dirty="0"/>
              <a:t>дозволяє користувачам створювати музичні, танцювальні, комедійні та інші відео тривалістю до 15 секунд</a:t>
            </a:r>
            <a:r>
              <a:rPr lang="uk-UA" sz="3200" dirty="0" smtClean="0"/>
              <a:t>.</a:t>
            </a:r>
            <a:endParaRPr lang="uk-UA" sz="3200" baseline="30000" dirty="0"/>
          </a:p>
          <a:p>
            <a:pPr marL="0" indent="0" algn="just">
              <a:buNone/>
            </a:pPr>
            <a:r>
              <a:rPr lang="uk-UA" sz="3200" dirty="0" smtClean="0"/>
              <a:t>	Кількість </a:t>
            </a:r>
            <a:r>
              <a:rPr lang="uk-UA" sz="3200" dirty="0"/>
              <a:t>користувачів програми сягнула 500 млн з 150 </a:t>
            </a:r>
            <a:r>
              <a:rPr lang="uk-UA" sz="3200" dirty="0" smtClean="0"/>
              <a:t>країн.</a:t>
            </a:r>
            <a:endParaRPr lang="uk-UA" sz="3200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6024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547745" y="1628800"/>
            <a:ext cx="689409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3200" dirty="0" smtClean="0"/>
              <a:t>	Соціальна мережа, </a:t>
            </a:r>
            <a:r>
              <a:rPr lang="uk-UA" sz="3200" dirty="0"/>
              <a:t>яка є мережею </a:t>
            </a:r>
            <a:r>
              <a:rPr lang="uk-UA" sz="3200" dirty="0" err="1" smtClean="0"/>
              <a:t>мікроблогів</a:t>
            </a:r>
            <a:r>
              <a:rPr lang="uk-UA" sz="3200" dirty="0" smtClean="0"/>
              <a:t>, </a:t>
            </a:r>
            <a:r>
              <a:rPr lang="uk-UA" sz="3200" dirty="0"/>
              <a:t>дає змогу користувачам надсилати короткі текстові </a:t>
            </a:r>
            <a:r>
              <a:rPr lang="uk-UA" sz="3200" dirty="0" smtClean="0"/>
              <a:t>повідомлення, </a:t>
            </a:r>
            <a:r>
              <a:rPr lang="uk-UA" sz="3200" dirty="0"/>
              <a:t>використовуючи </a:t>
            </a:r>
            <a:r>
              <a:rPr lang="en-US" sz="3200" dirty="0" smtClean="0"/>
              <a:t>SMS, </a:t>
            </a:r>
            <a:r>
              <a:rPr lang="uk-UA" sz="3200" dirty="0"/>
              <a:t>служби миттєвих повідомлень і сторонні програми-клієнти</a:t>
            </a:r>
            <a:r>
              <a:rPr lang="uk-UA" sz="3200" dirty="0" smtClean="0"/>
              <a:t>.</a:t>
            </a:r>
            <a:endParaRPr lang="en-US" sz="3200" dirty="0" smtClean="0"/>
          </a:p>
          <a:p>
            <a:pPr marL="0" indent="0">
              <a:buNone/>
            </a:pPr>
            <a:r>
              <a:rPr lang="ru-RU" sz="3200" dirty="0" smtClean="0"/>
              <a:t>	</a:t>
            </a:r>
            <a:r>
              <a:rPr lang="ru-RU" sz="3200" dirty="0" err="1" smtClean="0"/>
              <a:t>Власником</a:t>
            </a:r>
            <a:r>
              <a:rPr lang="ru-RU" sz="3200" dirty="0" smtClean="0"/>
              <a:t> </a:t>
            </a:r>
            <a:r>
              <a:rPr lang="ru-RU" sz="3200" dirty="0" err="1"/>
              <a:t>системи</a:t>
            </a:r>
            <a:r>
              <a:rPr lang="ru-RU" sz="3200" dirty="0"/>
              <a:t> «</a:t>
            </a:r>
            <a:r>
              <a:rPr lang="ru-RU" sz="3200" dirty="0" err="1"/>
              <a:t>Твіттер</a:t>
            </a:r>
            <a:r>
              <a:rPr lang="ru-RU" sz="3200" dirty="0"/>
              <a:t>» є </a:t>
            </a:r>
            <a:r>
              <a:rPr lang="ru-RU" sz="3200" dirty="0" err="1"/>
              <a:t>компанія</a:t>
            </a:r>
            <a:r>
              <a:rPr lang="ru-RU" sz="3200" dirty="0"/>
              <a:t> </a:t>
            </a:r>
            <a:r>
              <a:rPr lang="ru-RU" sz="3200" dirty="0" err="1"/>
              <a:t>Twitter</a:t>
            </a:r>
            <a:r>
              <a:rPr lang="ru-RU" sz="3200" dirty="0"/>
              <a:t>, </a:t>
            </a:r>
            <a:r>
              <a:rPr lang="ru-RU" sz="3200" dirty="0" err="1"/>
              <a:t>Inc</a:t>
            </a:r>
            <a:r>
              <a:rPr lang="ru-RU" sz="3200" dirty="0"/>
              <a:t>., </a:t>
            </a:r>
            <a:r>
              <a:rPr lang="ru-RU" sz="3200" dirty="0" err="1"/>
              <a:t>головний</a:t>
            </a:r>
            <a:r>
              <a:rPr lang="ru-RU" sz="3200" dirty="0"/>
              <a:t> </a:t>
            </a:r>
            <a:r>
              <a:rPr lang="ru-RU" sz="3200" dirty="0" err="1"/>
              <a:t>офіс</a:t>
            </a:r>
            <a:r>
              <a:rPr lang="ru-RU" sz="3200" dirty="0"/>
              <a:t> </a:t>
            </a:r>
            <a:r>
              <a:rPr lang="ru-RU" sz="3200" dirty="0" err="1"/>
              <a:t>якої</a:t>
            </a:r>
            <a:r>
              <a:rPr lang="ru-RU" sz="3200" dirty="0"/>
              <a:t> </a:t>
            </a:r>
            <a:r>
              <a:rPr lang="ru-RU" sz="3200" dirty="0" err="1"/>
              <a:t>розташований</a:t>
            </a:r>
            <a:r>
              <a:rPr lang="ru-RU" sz="3200" dirty="0"/>
              <a:t> у </a:t>
            </a:r>
            <a:r>
              <a:rPr lang="ru-RU" sz="3200" dirty="0" smtClean="0"/>
              <a:t>Сан-Франциско.</a:t>
            </a:r>
          </a:p>
          <a:p>
            <a:pPr marL="0" indent="0">
              <a:buNone/>
            </a:pPr>
            <a:r>
              <a:rPr lang="ru-RU" sz="3200" dirty="0" smtClean="0"/>
              <a:t>	У </a:t>
            </a:r>
            <a:r>
              <a:rPr lang="ru-RU" sz="3200" dirty="0" err="1"/>
              <a:t>середині</a:t>
            </a:r>
            <a:r>
              <a:rPr lang="ru-RU" sz="3200" dirty="0"/>
              <a:t> </a:t>
            </a:r>
            <a:r>
              <a:rPr lang="ru-RU" sz="3200" dirty="0" err="1"/>
              <a:t>травня</a:t>
            </a:r>
            <a:r>
              <a:rPr lang="ru-RU" sz="3200" dirty="0"/>
              <a:t> </a:t>
            </a:r>
            <a:r>
              <a:rPr lang="ru-RU" sz="3200" dirty="0" smtClean="0"/>
              <a:t>2012 </a:t>
            </a:r>
            <a:r>
              <a:rPr lang="ru-RU" sz="3200" dirty="0"/>
              <a:t>в </a:t>
            </a:r>
            <a:r>
              <a:rPr lang="ru-RU" sz="3200" dirty="0" err="1"/>
              <a:t>Центрі</a:t>
            </a:r>
            <a:r>
              <a:rPr lang="ru-RU" sz="3200" dirty="0"/>
              <a:t> перекладу </a:t>
            </a:r>
            <a:r>
              <a:rPr lang="ru-RU" sz="3200" dirty="0" err="1"/>
              <a:t>Твіттера</a:t>
            </a:r>
            <a:r>
              <a:rPr lang="ru-RU" sz="3200" dirty="0"/>
              <a:t> </a:t>
            </a:r>
            <a:r>
              <a:rPr lang="ru-RU" sz="3200" dirty="0" err="1"/>
              <a:t>було</a:t>
            </a:r>
            <a:r>
              <a:rPr lang="ru-RU" sz="3200" dirty="0"/>
              <a:t> додано </a:t>
            </a:r>
            <a:r>
              <a:rPr lang="ru-RU" sz="3200" dirty="0" err="1"/>
              <a:t>українську</a:t>
            </a:r>
            <a:r>
              <a:rPr lang="ru-RU" sz="3200" dirty="0"/>
              <a:t> </a:t>
            </a:r>
            <a:r>
              <a:rPr lang="ru-RU" sz="3200" dirty="0" err="1"/>
              <a:t>мову</a:t>
            </a:r>
            <a:r>
              <a:rPr lang="ru-RU" sz="3200" dirty="0"/>
              <a:t>.</a:t>
            </a:r>
            <a:endParaRPr lang="en-US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1519388" cy="1644316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88730"/>
            <a:ext cx="2664296" cy="150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20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44385"/>
            <a:ext cx="7886700" cy="1346304"/>
          </a:xfrm>
        </p:spPr>
        <p:txBody>
          <a:bodyPr/>
          <a:lstStyle/>
          <a:p>
            <a:pPr algn="l"/>
            <a:r>
              <a:rPr lang="uk-UA" dirty="0" smtClean="0"/>
              <a:t>   </a:t>
            </a:r>
            <a:r>
              <a:rPr lang="uk-UA" sz="5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Медіаграмотність</a:t>
            </a:r>
            <a:endParaRPr lang="uk-UA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99594" y="1412776"/>
            <a:ext cx="7455477" cy="4872058"/>
          </a:xfrm>
        </p:spPr>
        <p:txBody>
          <a:bodyPr>
            <a:normAutofit lnSpcReduction="10000"/>
          </a:bodyPr>
          <a:lstStyle/>
          <a:p>
            <a:pPr marL="0" lvl="0" indent="0" algn="just">
              <a:lnSpc>
                <a:spcPct val="100000"/>
              </a:lnSpc>
              <a:buNone/>
            </a:pPr>
            <a:r>
              <a:rPr lang="uk-UA" dirty="0" smtClean="0"/>
              <a:t>	Це </a:t>
            </a:r>
            <a:r>
              <a:rPr lang="uk-UA" dirty="0"/>
              <a:t>сукупність навичок і умінь, які дають людям змогу аналізувати, оцінювати і створювати повідомлення в різних видах медіа, жанрах і </a:t>
            </a:r>
            <a:r>
              <a:rPr lang="uk-UA" dirty="0" smtClean="0"/>
              <a:t>формах. В </a:t>
            </a:r>
            <a:r>
              <a:rPr lang="uk-UA" dirty="0"/>
              <a:t>основі медіаграмотності - модель, </a:t>
            </a:r>
            <a:r>
              <a:rPr lang="uk-UA" dirty="0" smtClean="0"/>
              <a:t>яка </a:t>
            </a:r>
            <a:r>
              <a:rPr lang="uk-UA" dirty="0"/>
              <a:t>заохочує людей задавати питання про те, що вони дивляться, бачать, читають</a:t>
            </a:r>
            <a:r>
              <a:rPr lang="uk-UA" dirty="0" smtClean="0"/>
              <a:t>.</a:t>
            </a:r>
          </a:p>
          <a:p>
            <a:pPr marL="0" lvl="0" indent="0">
              <a:lnSpc>
                <a:spcPct val="100000"/>
              </a:lnSpc>
              <a:buNone/>
            </a:pPr>
            <a:endParaRPr lang="uk-UA" dirty="0"/>
          </a:p>
          <a:p>
            <a:pPr marL="0" lvl="0" indent="0" algn="just">
              <a:lnSpc>
                <a:spcPct val="100000"/>
              </a:lnSpc>
              <a:buNone/>
            </a:pPr>
            <a:r>
              <a:rPr lang="uk-UA" dirty="0" smtClean="0"/>
              <a:t>	Це вміння </a:t>
            </a:r>
            <a:r>
              <a:rPr lang="uk-UA" dirty="0"/>
              <a:t>розуміти і аналізувати </a:t>
            </a:r>
            <a:r>
              <a:rPr lang="uk-UA" dirty="0" err="1" smtClean="0"/>
              <a:t>медіатексти</a:t>
            </a:r>
            <a:r>
              <a:rPr lang="uk-UA" dirty="0"/>
              <a:t>, а також створювати їх.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33746"/>
            <a:ext cx="528804" cy="431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57" y="5004518"/>
            <a:ext cx="528804" cy="43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6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043608" y="1837493"/>
            <a:ext cx="7279106" cy="45727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3200" dirty="0" smtClean="0"/>
              <a:t>	Соціальний </a:t>
            </a:r>
            <a:r>
              <a:rPr lang="uk-UA" sz="3200" dirty="0"/>
              <a:t>фото-сервіс. Після того, як зображення завантажені на </a:t>
            </a:r>
            <a:r>
              <a:rPr lang="en-US" sz="3200" dirty="0" err="1"/>
              <a:t>Pinterest</a:t>
            </a:r>
            <a:r>
              <a:rPr lang="en-US" sz="3200" dirty="0"/>
              <a:t>, </a:t>
            </a:r>
            <a:r>
              <a:rPr lang="uk-UA" sz="3200" dirty="0"/>
              <a:t>вони називаються пінами (</a:t>
            </a:r>
            <a:r>
              <a:rPr lang="uk-UA" sz="3200" dirty="0">
                <a:hlinkClick r:id="rId2" tooltip="Англійська мова"/>
              </a:rPr>
              <a:t>англ.</a:t>
            </a:r>
            <a:r>
              <a:rPr lang="uk-UA" sz="3200" dirty="0"/>
              <a:t> </a:t>
            </a:r>
            <a:r>
              <a:rPr lang="en-US" sz="3200" i="1" dirty="0"/>
              <a:t>Pins</a:t>
            </a:r>
            <a:r>
              <a:rPr lang="en-US" sz="3200" dirty="0"/>
              <a:t>), </a:t>
            </a:r>
            <a:r>
              <a:rPr lang="uk-UA" sz="3200" dirty="0"/>
              <a:t>а колекції, до яких вони належать, — дошки (</a:t>
            </a:r>
            <a:r>
              <a:rPr lang="uk-UA" sz="3200" dirty="0">
                <a:hlinkClick r:id="rId2" tooltip="Англійська мова"/>
              </a:rPr>
              <a:t>англ.</a:t>
            </a:r>
            <a:r>
              <a:rPr lang="uk-UA" sz="3200" dirty="0"/>
              <a:t> </a:t>
            </a:r>
            <a:r>
              <a:rPr lang="en-US" sz="3200" i="1" dirty="0"/>
              <a:t>Boards</a:t>
            </a:r>
            <a:r>
              <a:rPr lang="en-US" sz="3200" dirty="0"/>
              <a:t>). </a:t>
            </a:r>
            <a:endParaRPr lang="uk-UA" sz="3200" dirty="0" smtClean="0"/>
          </a:p>
          <a:p>
            <a:pPr marL="0" indent="0">
              <a:buNone/>
            </a:pPr>
            <a:r>
              <a:rPr lang="uk-UA" sz="3200" dirty="0"/>
              <a:t>	</a:t>
            </a:r>
            <a:r>
              <a:rPr lang="uk-UA" sz="3200" dirty="0" smtClean="0"/>
              <a:t>Місія </a:t>
            </a:r>
            <a:r>
              <a:rPr lang="uk-UA" sz="3200" dirty="0"/>
              <a:t>сайту звучить, як «об’єднати весь світ за допомогою речей, які їм цікаві</a:t>
            </a:r>
            <a:r>
              <a:rPr lang="uk-UA" sz="3200" dirty="0" smtClean="0"/>
              <a:t>».</a:t>
            </a:r>
          </a:p>
          <a:p>
            <a:pPr marL="0" indent="0">
              <a:buNone/>
            </a:pPr>
            <a:r>
              <a:rPr lang="ru-RU" sz="3200" dirty="0" smtClean="0"/>
              <a:t>	</a:t>
            </a:r>
            <a:r>
              <a:rPr lang="ru-RU" sz="3200" dirty="0" err="1" smtClean="0"/>
              <a:t>Незареєстрований</a:t>
            </a:r>
            <a:r>
              <a:rPr lang="ru-RU" sz="3200" dirty="0" smtClean="0"/>
              <a:t> </a:t>
            </a:r>
            <a:r>
              <a:rPr lang="ru-RU" sz="3200" dirty="0" err="1"/>
              <a:t>користувач</a:t>
            </a:r>
            <a:r>
              <a:rPr lang="ru-RU" sz="3200" dirty="0"/>
              <a:t> </a:t>
            </a:r>
            <a:r>
              <a:rPr lang="ru-RU" sz="3200" dirty="0" err="1"/>
              <a:t>може</a:t>
            </a:r>
            <a:r>
              <a:rPr lang="ru-RU" sz="3200" dirty="0"/>
              <a:t> </a:t>
            </a:r>
            <a:r>
              <a:rPr lang="ru-RU" sz="3200" dirty="0" err="1"/>
              <a:t>переглядати</a:t>
            </a:r>
            <a:r>
              <a:rPr lang="ru-RU" sz="3200" dirty="0"/>
              <a:t> сайт, </a:t>
            </a:r>
            <a:r>
              <a:rPr lang="ru-RU" sz="3200" dirty="0" err="1"/>
              <a:t>поки</a:t>
            </a:r>
            <a:r>
              <a:rPr lang="ru-RU" sz="3200" dirty="0"/>
              <a:t> </a:t>
            </a:r>
            <a:r>
              <a:rPr lang="ru-RU" sz="3200" dirty="0" err="1"/>
              <a:t>сервіс</a:t>
            </a:r>
            <a:r>
              <a:rPr lang="ru-RU" sz="3200" dirty="0"/>
              <a:t> не </a:t>
            </a:r>
            <a:r>
              <a:rPr lang="ru-RU" sz="3200" dirty="0" err="1"/>
              <a:t>почне</a:t>
            </a:r>
            <a:r>
              <a:rPr lang="ru-RU" sz="3200" dirty="0"/>
              <a:t> </a:t>
            </a:r>
            <a:r>
              <a:rPr lang="ru-RU" sz="3200" dirty="0" err="1"/>
              <a:t>вимагати</a:t>
            </a:r>
            <a:r>
              <a:rPr lang="ru-RU" sz="3200" dirty="0"/>
              <a:t>, </a:t>
            </a:r>
            <a:r>
              <a:rPr lang="ru-RU" sz="3200" dirty="0" err="1"/>
              <a:t>щоб</a:t>
            </a:r>
            <a:r>
              <a:rPr lang="ru-RU" sz="3200" dirty="0"/>
              <a:t> </a:t>
            </a:r>
            <a:r>
              <a:rPr lang="ru-RU" sz="3200" dirty="0" err="1"/>
              <a:t>користувач</a:t>
            </a:r>
            <a:r>
              <a:rPr lang="ru-RU" sz="3200" dirty="0"/>
              <a:t> </a:t>
            </a:r>
            <a:r>
              <a:rPr lang="ru-RU" sz="3200" dirty="0" err="1"/>
              <a:t>зареєструвався</a:t>
            </a:r>
            <a:r>
              <a:rPr lang="ru-RU" sz="3200" dirty="0"/>
              <a:t>. </a:t>
            </a:r>
            <a:endParaRPr lang="uk-UA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45" y="188641"/>
            <a:ext cx="1485900" cy="1648853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924" y="109402"/>
            <a:ext cx="3009181" cy="169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15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9"/>
            <a:ext cx="9144000" cy="68537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990" y="365129"/>
            <a:ext cx="7757360" cy="1325563"/>
          </a:xfrm>
        </p:spPr>
        <p:txBody>
          <a:bodyPr>
            <a:normAutofit fontScale="90000"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Інформаційні бульбашки</a:t>
            </a:r>
            <a:endParaRPr lang="uk-UA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9553" y="5517640"/>
            <a:ext cx="8352928" cy="1163787"/>
          </a:xfrm>
        </p:spPr>
        <p:txBody>
          <a:bodyPr>
            <a:normAutofit fontScale="85000" lnSpcReduction="20000"/>
          </a:bodyPr>
          <a:lstStyle/>
          <a:p>
            <a:r>
              <a:rPr lang="uk-UA" dirty="0"/>
              <a:t>Інформаційні бульбашки – чудове середовище для поширення </a:t>
            </a:r>
            <a:r>
              <a:rPr lang="uk-UA" dirty="0" err="1"/>
              <a:t>фейків</a:t>
            </a:r>
            <a:r>
              <a:rPr lang="uk-UA" dirty="0"/>
              <a:t>. Якщо </a:t>
            </a:r>
            <a:r>
              <a:rPr lang="uk-UA" dirty="0" err="1"/>
              <a:t>фейк</a:t>
            </a:r>
            <a:r>
              <a:rPr lang="uk-UA" dirty="0"/>
              <a:t> потрапив у вашу бульбашку, інформаційний простір буде розривати від неправдивої інформації. І, тому, найімовірніше, ви в неї повірите. </a:t>
            </a:r>
          </a:p>
        </p:txBody>
      </p:sp>
    </p:spTree>
    <p:extLst>
      <p:ext uri="{BB962C8B-B14F-4D97-AF65-F5344CB8AC3E}">
        <p14:creationId xmlns:p14="http://schemas.microsoft.com/office/powerpoint/2010/main" val="33743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70C0"/>
                </a:solidFill>
              </a:rPr>
              <a:t>Боти та тролі </a:t>
            </a:r>
            <a:endParaRPr lang="uk-UA" b="1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4" y="1197396"/>
            <a:ext cx="4170501" cy="312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05064"/>
            <a:ext cx="4176464" cy="276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708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</p:spPr>
        <p:txBody>
          <a:bodyPr>
            <a:noAutofit/>
          </a:bodyPr>
          <a:lstStyle/>
          <a:p>
            <a:r>
              <a:rPr lang="uk-UA" sz="2800" dirty="0" err="1">
                <a:solidFill>
                  <a:srgbClr val="0070C0"/>
                </a:solidFill>
              </a:rPr>
              <a:t>Тролінг</a:t>
            </a:r>
            <a:r>
              <a:rPr lang="uk-UA" sz="2800" dirty="0">
                <a:solidFill>
                  <a:srgbClr val="0070C0"/>
                </a:solidFill>
              </a:rPr>
              <a:t> </a:t>
            </a:r>
            <a:r>
              <a:rPr lang="uk-UA" sz="2800" dirty="0"/>
              <a:t> (від  англ.  </a:t>
            </a:r>
            <a:r>
              <a:rPr lang="en-US" sz="2800" dirty="0"/>
              <a:t>trolling)  –  </a:t>
            </a:r>
            <a:r>
              <a:rPr lang="uk-UA" sz="2800" dirty="0"/>
              <a:t>розміщення  в  </a:t>
            </a:r>
            <a:r>
              <a:rPr lang="uk-UA" sz="2800" dirty="0" err="1"/>
              <a:t>інтернеті</a:t>
            </a:r>
            <a:r>
              <a:rPr lang="uk-UA" sz="2800" dirty="0"/>
              <a:t>  на  форумах,  у групах  новин,  у  </a:t>
            </a:r>
            <a:r>
              <a:rPr lang="uk-UA" sz="2800" dirty="0" err="1"/>
              <a:t>вікі-проектах</a:t>
            </a:r>
            <a:r>
              <a:rPr lang="uk-UA" sz="2800" dirty="0"/>
              <a:t>  тощо,  провокаційних  повідомлень  із метою  викликати  </a:t>
            </a:r>
            <a:r>
              <a:rPr lang="uk-UA" sz="2800" dirty="0" err="1">
                <a:solidFill>
                  <a:srgbClr val="0070C0"/>
                </a:solidFill>
              </a:rPr>
              <a:t>флейм</a:t>
            </a:r>
            <a:r>
              <a:rPr lang="uk-UA" sz="2800" dirty="0"/>
              <a:t> ( суперечка заради суперечки-ред.),  конфлікти  між  учасниками,  образи,  війну правок, марнослів’я тощо. В </a:t>
            </a:r>
            <a:r>
              <a:rPr lang="uk-UA" sz="2800" dirty="0" err="1"/>
              <a:t>інтернет-термінології</a:t>
            </a:r>
            <a:r>
              <a:rPr lang="uk-UA" sz="2800" dirty="0"/>
              <a:t>, «</a:t>
            </a:r>
            <a:r>
              <a:rPr lang="uk-UA" sz="2800" dirty="0">
                <a:solidFill>
                  <a:srgbClr val="0070C0"/>
                </a:solidFill>
              </a:rPr>
              <a:t>троль</a:t>
            </a:r>
            <a:r>
              <a:rPr lang="uk-UA" sz="2800" dirty="0"/>
              <a:t>» – це людина, яка  розміщує  брутальні  або  провокаційні  повідомлення,  наприклад,  у дискусійних  форумах,  перешкоджає  обговоренню,  або  ображає  його учасників».</a:t>
            </a:r>
          </a:p>
        </p:txBody>
      </p:sp>
    </p:spTree>
    <p:extLst>
      <p:ext uri="{BB962C8B-B14F-4D97-AF65-F5344CB8AC3E}">
        <p14:creationId xmlns:p14="http://schemas.microsoft.com/office/powerpoint/2010/main" val="1085645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2689"/>
            <a:ext cx="7772400" cy="1470025"/>
          </a:xfrm>
        </p:spPr>
        <p:txBody>
          <a:bodyPr>
            <a:noAutofit/>
          </a:bodyPr>
          <a:lstStyle/>
          <a:p>
            <a:r>
              <a:rPr lang="uk-UA" sz="6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Типи тролів</a:t>
            </a:r>
            <a:endParaRPr lang="uk-UA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755576" y="1412776"/>
            <a:ext cx="4024536" cy="4464496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Троль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-провокатор. </a:t>
            </a:r>
            <a:r>
              <a:rPr lang="ru-RU" dirty="0" err="1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Займається</a:t>
            </a:r>
            <a:r>
              <a:rPr lang="ru-RU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власне</a:t>
            </a:r>
            <a:r>
              <a:rPr lang="ru-RU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провокуванням</a:t>
            </a:r>
            <a:r>
              <a:rPr lang="ru-RU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dirty="0" err="1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мішеней</a:t>
            </a:r>
            <a:r>
              <a:rPr lang="ru-RU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шляхом </a:t>
            </a:r>
            <a:r>
              <a:rPr lang="ru-RU" dirty="0" err="1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неполіткоректних</a:t>
            </a:r>
            <a:r>
              <a:rPr lang="ru-RU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ненормативних</a:t>
            </a:r>
            <a:r>
              <a:rPr lang="ru-RU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висловлювань</a:t>
            </a:r>
            <a:r>
              <a:rPr lang="ru-RU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 err="1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їхню</a:t>
            </a:r>
            <a:r>
              <a:rPr lang="ru-RU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адресу. </a:t>
            </a:r>
            <a:r>
              <a:rPr lang="ru-RU" dirty="0" err="1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</a:t>
            </a:r>
            <a:r>
              <a:rPr lang="ru-RU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мета – </a:t>
            </a:r>
            <a:r>
              <a:rPr lang="ru-RU" dirty="0" err="1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спровокувати</a:t>
            </a:r>
            <a:r>
              <a:rPr lang="ru-RU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лайку </a:t>
            </a:r>
            <a:r>
              <a:rPr lang="ru-RU" dirty="0" err="1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між</a:t>
            </a:r>
            <a:r>
              <a:rPr lang="ru-RU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відвідувачами</a:t>
            </a:r>
            <a:r>
              <a:rPr lang="ru-RU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ресурсу.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32856"/>
            <a:ext cx="339881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469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2689"/>
            <a:ext cx="7772400" cy="1470025"/>
          </a:xfrm>
        </p:spPr>
        <p:txBody>
          <a:bodyPr>
            <a:noAutofit/>
          </a:bodyPr>
          <a:lstStyle/>
          <a:p>
            <a:r>
              <a:rPr lang="uk-UA" sz="6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Типи тролів</a:t>
            </a:r>
            <a:endParaRPr lang="uk-UA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043608" y="1340768"/>
            <a:ext cx="4104456" cy="4298032"/>
          </a:xfrm>
        </p:spPr>
        <p:txBody>
          <a:bodyPr>
            <a:normAutofit fontScale="85000" lnSpcReduction="20000"/>
          </a:bodyPr>
          <a:lstStyle/>
          <a:p>
            <a:r>
              <a:rPr lang="uk-UA" dirty="0">
                <a:solidFill>
                  <a:srgbClr val="0070C0"/>
                </a:solidFill>
                <a:latin typeface="Montserrat"/>
              </a:rPr>
              <a:t>Троль «під прикриттям». </a:t>
            </a:r>
            <a:r>
              <a:rPr lang="uk-UA" dirty="0">
                <a:solidFill>
                  <a:srgbClr val="2E2E2E"/>
                </a:solidFill>
                <a:latin typeface="Montserrat"/>
              </a:rPr>
              <a:t>Його місія проста і водночас доволі результативна в плані роздратування “мішені”. Отже, троль “під прикриттям” безапеляційно називає усіх відвідувачів ресурсу, які там висловлюють свою думку, тролями.</a:t>
            </a:r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370" y="2492896"/>
            <a:ext cx="3235325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196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2689"/>
            <a:ext cx="7772400" cy="1470025"/>
          </a:xfrm>
        </p:spPr>
        <p:txBody>
          <a:bodyPr>
            <a:noAutofit/>
          </a:bodyPr>
          <a:lstStyle/>
          <a:p>
            <a:r>
              <a:rPr lang="uk-UA" sz="6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Типи тролів</a:t>
            </a:r>
            <a:endParaRPr lang="uk-UA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115616" y="1340768"/>
            <a:ext cx="4424536" cy="4608512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>
                <a:solidFill>
                  <a:srgbClr val="0070C0"/>
                </a:solidFill>
                <a:latin typeface="Montserrat"/>
              </a:rPr>
              <a:t>Троль-маска</a:t>
            </a:r>
            <a:r>
              <a:rPr lang="uk-UA" dirty="0">
                <a:solidFill>
                  <a:srgbClr val="0070C0"/>
                </a:solidFill>
                <a:latin typeface="Montserrat"/>
              </a:rPr>
              <a:t>. </a:t>
            </a:r>
            <a:endParaRPr lang="uk-UA" dirty="0" smtClean="0">
              <a:solidFill>
                <a:srgbClr val="0070C0"/>
              </a:solidFill>
              <a:latin typeface="Montserrat"/>
            </a:endParaRPr>
          </a:p>
          <a:p>
            <a:r>
              <a:rPr lang="uk-UA" dirty="0" smtClean="0">
                <a:solidFill>
                  <a:srgbClr val="2E2E2E"/>
                </a:solidFill>
                <a:latin typeface="Montserrat"/>
              </a:rPr>
              <a:t>Такий </a:t>
            </a:r>
            <a:r>
              <a:rPr lang="uk-UA" dirty="0">
                <a:solidFill>
                  <a:srgbClr val="2E2E2E"/>
                </a:solidFill>
                <a:latin typeface="Montserrat"/>
              </a:rPr>
              <a:t>типаж займається відвертою підставою користувачів Інтернету. Себто створює </a:t>
            </a:r>
            <a:r>
              <a:rPr lang="uk-UA" dirty="0" err="1">
                <a:solidFill>
                  <a:srgbClr val="2E2E2E"/>
                </a:solidFill>
                <a:latin typeface="Montserrat"/>
              </a:rPr>
              <a:t>акаунти</a:t>
            </a:r>
            <a:r>
              <a:rPr lang="uk-UA" dirty="0">
                <a:solidFill>
                  <a:srgbClr val="2E2E2E"/>
                </a:solidFill>
                <a:latin typeface="Montserrat"/>
              </a:rPr>
              <a:t>, приміром, у </a:t>
            </a:r>
            <a:r>
              <a:rPr lang="uk-UA" dirty="0" err="1">
                <a:solidFill>
                  <a:srgbClr val="2E2E2E"/>
                </a:solidFill>
                <a:latin typeface="Montserrat"/>
              </a:rPr>
              <a:t>соцмережі</a:t>
            </a:r>
            <a:r>
              <a:rPr lang="uk-UA" dirty="0">
                <a:solidFill>
                  <a:srgbClr val="2E2E2E"/>
                </a:solidFill>
                <a:latin typeface="Montserrat"/>
              </a:rPr>
              <a:t> від імені особи, яку націлений скомпрометувати. Згодом розповсюджує з </a:t>
            </a:r>
            <a:r>
              <a:rPr lang="uk-UA" dirty="0" err="1">
                <a:solidFill>
                  <a:srgbClr val="2E2E2E"/>
                </a:solidFill>
                <a:latin typeface="Montserrat"/>
              </a:rPr>
              <a:t>фейкового</a:t>
            </a:r>
            <a:r>
              <a:rPr lang="uk-UA" dirty="0">
                <a:solidFill>
                  <a:srgbClr val="2E2E2E"/>
                </a:solidFill>
                <a:latin typeface="Montserrat"/>
              </a:rPr>
              <a:t> </a:t>
            </a:r>
            <a:r>
              <a:rPr lang="uk-UA" dirty="0" err="1">
                <a:solidFill>
                  <a:srgbClr val="2E2E2E"/>
                </a:solidFill>
                <a:latin typeface="Montserrat"/>
              </a:rPr>
              <a:t>акаунту</a:t>
            </a:r>
            <a:r>
              <a:rPr lang="uk-UA" dirty="0">
                <a:solidFill>
                  <a:srgbClr val="2E2E2E"/>
                </a:solidFill>
                <a:latin typeface="Montserrat"/>
              </a:rPr>
              <a:t> будь-яку інформацію, що негативно впливатиме на «мішень».</a:t>
            </a:r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34" y="2570687"/>
            <a:ext cx="3268663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901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1412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Бот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спеціальна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виконує</a:t>
            </a:r>
            <a:r>
              <a:rPr lang="ru-RU" dirty="0"/>
              <a:t> автоматично і за </a:t>
            </a:r>
            <a:r>
              <a:rPr lang="ru-RU" dirty="0" err="1"/>
              <a:t>заданим</a:t>
            </a:r>
            <a:r>
              <a:rPr lang="ru-RU" dirty="0"/>
              <a:t> </a:t>
            </a:r>
            <a:r>
              <a:rPr lang="ru-RU" dirty="0" err="1"/>
              <a:t>розкладом</a:t>
            </a:r>
            <a:r>
              <a:rPr lang="ru-RU" dirty="0"/>
              <a:t> </a:t>
            </a:r>
            <a:r>
              <a:rPr lang="ru-RU" dirty="0" err="1"/>
              <a:t>які-небудь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 через </a:t>
            </a:r>
            <a:r>
              <a:rPr lang="ru-RU" dirty="0" err="1"/>
              <a:t>ті</a:t>
            </a:r>
            <a:r>
              <a:rPr lang="ru-RU" dirty="0"/>
              <a:t> ж </a:t>
            </a:r>
            <a:r>
              <a:rPr lang="ru-RU" dirty="0" err="1"/>
              <a:t>інтерфейси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й </a:t>
            </a:r>
            <a:r>
              <a:rPr lang="ru-RU" dirty="0" err="1"/>
              <a:t>звичайний</a:t>
            </a:r>
            <a:r>
              <a:rPr lang="ru-RU" dirty="0"/>
              <a:t> </a:t>
            </a:r>
            <a:r>
              <a:rPr lang="ru-RU" dirty="0" err="1"/>
              <a:t>користувач</a:t>
            </a:r>
            <a:r>
              <a:rPr lang="ru-RU" dirty="0"/>
              <a:t>. </a:t>
            </a:r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03" y="4005708"/>
            <a:ext cx="3349625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589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8" y="548680"/>
            <a:ext cx="7632848" cy="1440160"/>
          </a:xfrm>
        </p:spPr>
        <p:txBody>
          <a:bodyPr>
            <a:noAutofit/>
          </a:bodyPr>
          <a:lstStyle/>
          <a:p>
            <a:r>
              <a:rPr lang="uk-UA" sz="3600" dirty="0" err="1">
                <a:solidFill>
                  <a:srgbClr val="0070C0"/>
                </a:solidFill>
              </a:rPr>
              <a:t>Ботоферми</a:t>
            </a:r>
            <a:r>
              <a:rPr lang="uk-UA" sz="3600" dirty="0">
                <a:solidFill>
                  <a:srgbClr val="0070C0"/>
                </a:solidFill>
              </a:rPr>
              <a:t> </a:t>
            </a:r>
            <a:r>
              <a:rPr lang="uk-UA" sz="3600" dirty="0"/>
              <a:t>— </a:t>
            </a:r>
            <a:r>
              <a:rPr lang="en-US" sz="3600" dirty="0" err="1"/>
              <a:t>humanware</a:t>
            </a:r>
            <a:r>
              <a:rPr lang="en-US" sz="3600" dirty="0"/>
              <a:t> — </a:t>
            </a:r>
            <a:r>
              <a:rPr lang="uk-UA" sz="3600" dirty="0"/>
              <a:t>це групи людей, що фізично працюють з великою кількістю ботів.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36912"/>
            <a:ext cx="660397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695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9077C7F-14AF-48DB-A280-21F2D8702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06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104405" y="344390"/>
            <a:ext cx="7214260" cy="6329549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uk-UA" sz="3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</a:t>
            </a:r>
            <a:r>
              <a:rPr lang="uk-UA" sz="39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Медіаграмотна</a:t>
            </a:r>
            <a:r>
              <a:rPr lang="uk-UA" sz="3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uk-UA" sz="3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людина здатна: </a:t>
            </a:r>
            <a:endParaRPr lang="uk-UA" sz="39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uk-UA" sz="2800" dirty="0" smtClean="0"/>
              <a:t>1</a:t>
            </a:r>
            <a:r>
              <a:rPr lang="uk-UA" sz="2800" dirty="0"/>
              <a:t>) аналізувати, критично осмислювати і створювати </a:t>
            </a:r>
            <a:r>
              <a:rPr lang="uk-UA" sz="2800" dirty="0" err="1"/>
              <a:t>медіатексти</a:t>
            </a:r>
            <a:r>
              <a:rPr lang="uk-UA" sz="2800" dirty="0"/>
              <a:t>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2800" dirty="0"/>
              <a:t>2) визначати джерела </a:t>
            </a:r>
            <a:r>
              <a:rPr lang="uk-UA" sz="2800" dirty="0" err="1"/>
              <a:t>медіатекстів</a:t>
            </a:r>
            <a:r>
              <a:rPr lang="uk-UA" sz="2800" dirty="0"/>
              <a:t>, їх </a:t>
            </a:r>
            <a:r>
              <a:rPr lang="uk-UA" sz="2800" dirty="0" smtClean="0"/>
              <a:t>політичні</a:t>
            </a:r>
            <a:r>
              <a:rPr lang="uk-UA" sz="2800" dirty="0"/>
              <a:t>, соціальні, комерційні і / або культурні інтереси, їх контекст;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2800" dirty="0"/>
              <a:t>3) інтерпретувати </a:t>
            </a:r>
            <a:r>
              <a:rPr lang="uk-UA" sz="2800" dirty="0" err="1"/>
              <a:t>медіатексти</a:t>
            </a:r>
            <a:r>
              <a:rPr lang="uk-UA" sz="2800" dirty="0"/>
              <a:t> і цінності, що їх поширюють медіа;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2800" dirty="0"/>
              <a:t>4) відбирати відповідні медіа для створення і поширення своїх </a:t>
            </a:r>
            <a:r>
              <a:rPr lang="uk-UA" sz="2800" dirty="0" smtClean="0"/>
              <a:t>власних </a:t>
            </a:r>
            <a:r>
              <a:rPr lang="uk-UA" sz="2800" dirty="0" err="1"/>
              <a:t>медіатекстів</a:t>
            </a:r>
            <a:r>
              <a:rPr lang="uk-UA" sz="2800" dirty="0"/>
              <a:t>, для набуття аудиторії, зацікавленої у ваших </a:t>
            </a:r>
            <a:r>
              <a:rPr lang="uk-UA" sz="2800" dirty="0" err="1" smtClean="0"/>
              <a:t>медіатекстах</a:t>
            </a:r>
            <a:r>
              <a:rPr lang="uk-UA" sz="2800" dirty="0"/>
              <a:t>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2800" dirty="0"/>
              <a:t>5) отримувати вільний доступ до </a:t>
            </a:r>
            <a:r>
              <a:rPr lang="uk-UA" sz="2800" dirty="0" smtClean="0"/>
              <a:t>медіа.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47316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429E088-3760-4F52-8AEE-954306146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69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9"/>
            <a:ext cx="8784976" cy="585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9351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50392E0-F666-47B9-95B4-321873E1D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95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C8EF10-066B-4A13-A57D-1AEAEEB9A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338201B-5CBF-4E8F-880F-3B33E7AA4C3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6E1413F-A025-4153-A1A6-86C6960C1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7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429E6CEC-24D8-4D9D-87BA-D24303700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E337A7F-1EDD-452E-9C36-8144D0481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4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6E87BE5-AD21-48A5-911D-DF9D0D5B4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1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4CD5BCB-42F4-4839-BCC2-456FB5715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9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18AFE0B-B96D-449A-8B55-A5D1AC6A3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3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6BA3E27-BFF9-4F63-847D-E75734538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9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9873" y="365129"/>
            <a:ext cx="7223166" cy="1325563"/>
          </a:xfrm>
        </p:spPr>
        <p:txBody>
          <a:bodyPr>
            <a:normAutofit/>
          </a:bodyPr>
          <a:lstStyle/>
          <a:p>
            <a:pPr algn="l"/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Особисте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медіаполе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43608" y="1412776"/>
            <a:ext cx="7143008" cy="455142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uk-UA" sz="3200" dirty="0" smtClean="0"/>
              <a:t>	</a:t>
            </a:r>
            <a:r>
              <a:rPr lang="uk-UA" sz="3200" b="1" dirty="0" smtClean="0"/>
              <a:t>Наше </a:t>
            </a:r>
            <a:r>
              <a:rPr lang="uk-UA" sz="3200" b="1" dirty="0" err="1" smtClean="0"/>
              <a:t>медіаполе</a:t>
            </a:r>
            <a:r>
              <a:rPr lang="uk-UA" sz="3200" b="1" dirty="0" smtClean="0"/>
              <a:t> </a:t>
            </a:r>
            <a:r>
              <a:rPr lang="uk-UA" sz="3200" dirty="0" smtClean="0"/>
              <a:t>– це сума інформації, яку ми щодня сприймаємо, свідомо чи несвідомо вибираємо з великої кількості джерел і споживаємо, реагуючи емоційно та раціонально, тобто переживаючи та аналізуючи, пропускаючи через себе.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417692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281E77D-A59E-4365-84FE-26BEF723F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2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54DF3E2-A8F3-4282-A02E-8D3371775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5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58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252" y="3"/>
            <a:ext cx="5136344" cy="6862773"/>
          </a:xfrm>
        </p:spPr>
      </p:pic>
    </p:spTree>
    <p:extLst>
      <p:ext uri="{BB962C8B-B14F-4D97-AF65-F5344CB8AC3E}">
        <p14:creationId xmlns:p14="http://schemas.microsoft.com/office/powerpoint/2010/main" val="371274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 МЕРЕЖЕВОГО ЕТИКЕТУ</a:t>
            </a:r>
            <a:endParaRPr lang="uk-UA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2924944"/>
            <a:ext cx="4381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5903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44" y="818361"/>
            <a:ext cx="6965245" cy="896905"/>
          </a:xfrm>
        </p:spPr>
        <p:txBody>
          <a:bodyPr/>
          <a:lstStyle/>
          <a:p>
            <a:r>
              <a:rPr lang="uk-UA" dirty="0" smtClean="0">
                <a:latin typeface="+mn-lt"/>
              </a:rPr>
              <a:t>Правило 1</a:t>
            </a:r>
            <a:endParaRPr lang="uk-UA" dirty="0">
              <a:latin typeface="+mn-lt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63429" y="1643057"/>
            <a:ext cx="6196405" cy="4080019"/>
          </a:xfrm>
        </p:spPr>
        <p:txBody>
          <a:bodyPr>
            <a:normAutofit/>
          </a:bodyPr>
          <a:lstStyle/>
          <a:p>
            <a:r>
              <a:rPr lang="uk-UA" sz="3200" dirty="0" err="1" smtClean="0"/>
              <a:t>Пам</a:t>
            </a:r>
            <a:r>
              <a:rPr lang="en-US" sz="3200" dirty="0" smtClean="0"/>
              <a:t>’</a:t>
            </a:r>
            <a:r>
              <a:rPr lang="uk-UA" sz="3200" dirty="0" err="1" smtClean="0"/>
              <a:t>ятайте</a:t>
            </a:r>
            <a:r>
              <a:rPr lang="uk-UA" sz="3200" dirty="0" smtClean="0"/>
              <a:t>, що Ви розмовляєте з людиною</a:t>
            </a:r>
            <a:endParaRPr lang="uk-UA" sz="3200" dirty="0"/>
          </a:p>
        </p:txBody>
      </p:sp>
      <p:pic>
        <p:nvPicPr>
          <p:cNvPr id="5" name="Picture 4" descr="спілкування_теле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701" y="3143248"/>
            <a:ext cx="6144601" cy="28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6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44" y="817583"/>
            <a:ext cx="6965245" cy="75403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+mn-lt"/>
              </a:rPr>
              <a:t>Правило 2</a:t>
            </a:r>
            <a:endParaRPr lang="uk-UA" dirty="0">
              <a:latin typeface="+mn-lt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63041" y="1500175"/>
            <a:ext cx="6180794" cy="4222895"/>
          </a:xfrm>
        </p:spPr>
        <p:txBody>
          <a:bodyPr>
            <a:normAutofit/>
          </a:bodyPr>
          <a:lstStyle/>
          <a:p>
            <a:r>
              <a:rPr lang="uk-UA" sz="3000" dirty="0" smtClean="0"/>
              <a:t>Дотримуйтеся тих самих стандартів поведінки, що й у реальному житті</a:t>
            </a:r>
            <a:endParaRPr lang="uk-UA" sz="3000" dirty="0"/>
          </a:p>
        </p:txBody>
      </p:sp>
      <p:pic>
        <p:nvPicPr>
          <p:cNvPr id="5" name="Picture 4" descr="pravylo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2" y="3001150"/>
            <a:ext cx="4714908" cy="314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44" y="817583"/>
            <a:ext cx="6965245" cy="825468"/>
          </a:xfrm>
        </p:spPr>
        <p:txBody>
          <a:bodyPr/>
          <a:lstStyle/>
          <a:p>
            <a:r>
              <a:rPr lang="uk-UA" dirty="0" smtClean="0">
                <a:latin typeface="+mn-lt"/>
              </a:rPr>
              <a:t>Правило </a:t>
            </a:r>
            <a:r>
              <a:rPr lang="en-US" dirty="0" smtClean="0">
                <a:latin typeface="+mn-lt"/>
              </a:rPr>
              <a:t>3</a:t>
            </a:r>
            <a:endParaRPr lang="uk-UA" dirty="0">
              <a:latin typeface="+mn-lt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29117" y="1785926"/>
            <a:ext cx="6196405" cy="3603812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Зберігайте особистість</a:t>
            </a:r>
            <a:endParaRPr lang="uk-UA" sz="3200" dirty="0"/>
          </a:p>
        </p:txBody>
      </p:sp>
      <p:pic>
        <p:nvPicPr>
          <p:cNvPr id="5" name="Picture 4" descr="pravylo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603" y="2571744"/>
            <a:ext cx="6096011" cy="342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0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44" y="818361"/>
            <a:ext cx="6965245" cy="754029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+mn-lt"/>
              </a:rPr>
              <a:t>Правило </a:t>
            </a:r>
            <a:r>
              <a:rPr lang="en-US" dirty="0" smtClean="0">
                <a:latin typeface="+mn-lt"/>
              </a:rPr>
              <a:t>4</a:t>
            </a:r>
            <a:endParaRPr lang="uk-UA" dirty="0">
              <a:latin typeface="+mn-lt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29117" y="1500174"/>
            <a:ext cx="6196405" cy="3603812"/>
          </a:xfrm>
        </p:spPr>
        <p:txBody>
          <a:bodyPr>
            <a:normAutofit/>
          </a:bodyPr>
          <a:lstStyle/>
          <a:p>
            <a:r>
              <a:rPr lang="uk-UA" sz="3000" dirty="0" smtClean="0"/>
              <a:t>Допомагайте іншим там, де </a:t>
            </a:r>
            <a:r>
              <a:rPr lang="uk-UA" sz="3000" dirty="0"/>
              <a:t>В</a:t>
            </a:r>
            <a:r>
              <a:rPr lang="uk-UA" sz="3000" dirty="0" smtClean="0"/>
              <a:t>и можете це зробити</a:t>
            </a:r>
            <a:endParaRPr lang="uk-UA" sz="3000" dirty="0"/>
          </a:p>
        </p:txBody>
      </p:sp>
      <p:pic>
        <p:nvPicPr>
          <p:cNvPr id="6" name="Picture 5" descr="pravylo 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34" y="2643960"/>
            <a:ext cx="4676921" cy="350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0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44" y="817583"/>
            <a:ext cx="6965245" cy="75403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+mn-lt"/>
              </a:rPr>
              <a:t>Правило 5</a:t>
            </a:r>
            <a:endParaRPr lang="uk-UA" dirty="0">
              <a:latin typeface="+mn-lt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29117" y="1571612"/>
            <a:ext cx="6196405" cy="3603812"/>
          </a:xfrm>
        </p:spPr>
        <p:txBody>
          <a:bodyPr>
            <a:normAutofit/>
          </a:bodyPr>
          <a:lstStyle/>
          <a:p>
            <a:r>
              <a:rPr lang="uk-UA" sz="3000" dirty="0" smtClean="0"/>
              <a:t>Не втручайтеся в конфлікти і не допускайте їх</a:t>
            </a:r>
            <a:endParaRPr lang="uk-UA" sz="3000" dirty="0"/>
          </a:p>
        </p:txBody>
      </p:sp>
      <p:pic>
        <p:nvPicPr>
          <p:cNvPr id="5" name="Picture 4" descr="pravylo 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3" y="2642502"/>
            <a:ext cx="5500726" cy="331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3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9873" y="365129"/>
            <a:ext cx="7223166" cy="1325563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Що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саме ми отримуємо з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медіа, яку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інформацію? 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971600" y="1700808"/>
            <a:ext cx="7560840" cy="455142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uk-UA" sz="2800" dirty="0"/>
              <a:t>Факти, новини, судження, припущення, оцінки, повідомлення про події, коментарі, висновки, логічні аргументи, емоції, заклики до дії, прогнози, гіпотези, думки, чутки, узагальнення, стереотипи, упередження, свідчення очевидців, результати досліджень, цифри, експертні оцінки.</a:t>
            </a:r>
          </a:p>
        </p:txBody>
      </p:sp>
    </p:spTree>
    <p:extLst>
      <p:ext uri="{BB962C8B-B14F-4D97-AF65-F5344CB8AC3E}">
        <p14:creationId xmlns:p14="http://schemas.microsoft.com/office/powerpoint/2010/main" val="279094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44" y="817583"/>
            <a:ext cx="6965245" cy="825468"/>
          </a:xfrm>
        </p:spPr>
        <p:txBody>
          <a:bodyPr/>
          <a:lstStyle/>
          <a:p>
            <a:r>
              <a:rPr lang="uk-UA" dirty="0" smtClean="0">
                <a:latin typeface="+mn-lt"/>
              </a:rPr>
              <a:t>Правило 6</a:t>
            </a:r>
            <a:endParaRPr lang="uk-UA" dirty="0">
              <a:latin typeface="+mn-lt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29117" y="1571612"/>
            <a:ext cx="6196405" cy="3603812"/>
          </a:xfrm>
        </p:spPr>
        <p:txBody>
          <a:bodyPr>
            <a:normAutofit/>
          </a:bodyPr>
          <a:lstStyle/>
          <a:p>
            <a:r>
              <a:rPr lang="uk-UA" sz="3000" dirty="0" err="1" smtClean="0"/>
              <a:t>Пам</a:t>
            </a:r>
            <a:r>
              <a:rPr lang="en-US" sz="3000" dirty="0" smtClean="0"/>
              <a:t>’</a:t>
            </a:r>
            <a:r>
              <a:rPr lang="uk-UA" sz="3000" dirty="0" err="1" smtClean="0"/>
              <a:t>ятайте</a:t>
            </a:r>
            <a:r>
              <a:rPr lang="uk-UA" sz="3000" dirty="0" smtClean="0"/>
              <a:t>, що ви перебуваєте у кіберпросторі</a:t>
            </a:r>
          </a:p>
          <a:p>
            <a:pPr marL="0" indent="0">
              <a:buNone/>
            </a:pPr>
            <a:endParaRPr lang="uk-UA" sz="3200" dirty="0"/>
          </a:p>
        </p:txBody>
      </p:sp>
      <p:pic>
        <p:nvPicPr>
          <p:cNvPr id="5" name="Picture 4" descr="pravylo 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3144026"/>
            <a:ext cx="5910598" cy="289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0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44" y="817583"/>
            <a:ext cx="6965245" cy="68259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+mn-lt"/>
              </a:rPr>
              <a:t>Правило 7</a:t>
            </a:r>
            <a:endParaRPr lang="uk-UA" dirty="0">
              <a:latin typeface="+mn-lt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29117" y="1571612"/>
            <a:ext cx="6196405" cy="3603812"/>
          </a:xfrm>
        </p:spPr>
        <p:txBody>
          <a:bodyPr>
            <a:normAutofit/>
          </a:bodyPr>
          <a:lstStyle/>
          <a:p>
            <a:r>
              <a:rPr lang="uk-UA" sz="3000" dirty="0" smtClean="0"/>
              <a:t>Поважайте право на приватне листування</a:t>
            </a:r>
          </a:p>
          <a:p>
            <a:pPr marL="0" indent="0">
              <a:buNone/>
            </a:pPr>
            <a:endParaRPr lang="uk-UA" sz="3200" dirty="0"/>
          </a:p>
        </p:txBody>
      </p:sp>
      <p:pic>
        <p:nvPicPr>
          <p:cNvPr id="5" name="Picture 4" descr="pravylo 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2858274"/>
            <a:ext cx="5842006" cy="328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866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44" y="817583"/>
            <a:ext cx="6965245" cy="68259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+mn-lt"/>
              </a:rPr>
              <a:t>Правило 8</a:t>
            </a:r>
            <a:endParaRPr lang="uk-UA" dirty="0">
              <a:latin typeface="+mn-lt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357679" y="1643050"/>
            <a:ext cx="6196405" cy="3603812"/>
          </a:xfrm>
        </p:spPr>
        <p:txBody>
          <a:bodyPr>
            <a:normAutofit/>
          </a:bodyPr>
          <a:lstStyle/>
          <a:p>
            <a:r>
              <a:rPr lang="uk-UA" sz="3000" dirty="0" err="1" smtClean="0"/>
              <a:t>Пам</a:t>
            </a:r>
            <a:r>
              <a:rPr lang="en-US" sz="3000" dirty="0" smtClean="0"/>
              <a:t>’</a:t>
            </a:r>
            <a:r>
              <a:rPr lang="uk-UA" sz="3000" dirty="0" err="1" smtClean="0"/>
              <a:t>ятайте</a:t>
            </a:r>
            <a:r>
              <a:rPr lang="uk-UA" sz="3000" dirty="0" smtClean="0"/>
              <a:t> про авторське право</a:t>
            </a:r>
          </a:p>
          <a:p>
            <a:endParaRPr lang="uk-UA" sz="3200" dirty="0"/>
          </a:p>
        </p:txBody>
      </p:sp>
      <p:pic>
        <p:nvPicPr>
          <p:cNvPr id="5" name="Picture 4" descr="pravylo 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209" y="2858274"/>
            <a:ext cx="6026717" cy="329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018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44" y="818361"/>
            <a:ext cx="6965245" cy="754029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+mn-lt"/>
              </a:rPr>
              <a:t>Правило 9</a:t>
            </a:r>
            <a:endParaRPr lang="uk-UA" dirty="0">
              <a:latin typeface="+mn-lt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29117" y="1500174"/>
            <a:ext cx="6196405" cy="3603812"/>
          </a:xfrm>
        </p:spPr>
        <p:txBody>
          <a:bodyPr>
            <a:normAutofit/>
          </a:bodyPr>
          <a:lstStyle/>
          <a:p>
            <a:r>
              <a:rPr lang="uk-UA" sz="3000" dirty="0" smtClean="0"/>
              <a:t>Поважайте час і можливості інших</a:t>
            </a:r>
          </a:p>
          <a:p>
            <a:endParaRPr lang="uk-UA" sz="3200" dirty="0"/>
          </a:p>
        </p:txBody>
      </p:sp>
      <p:pic>
        <p:nvPicPr>
          <p:cNvPr id="5" name="Picture 4" descr="pravylo 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1" y="2501084"/>
            <a:ext cx="5551317" cy="371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2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44" y="818361"/>
            <a:ext cx="6965245" cy="682591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+mn-lt"/>
              </a:rPr>
              <a:t>Правило 10</a:t>
            </a:r>
            <a:endParaRPr lang="uk-UA" dirty="0">
              <a:latin typeface="+mn-lt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29117" y="1571612"/>
            <a:ext cx="6196405" cy="3603812"/>
          </a:xfrm>
        </p:spPr>
        <p:txBody>
          <a:bodyPr>
            <a:normAutofit/>
          </a:bodyPr>
          <a:lstStyle/>
          <a:p>
            <a:r>
              <a:rPr lang="uk-UA" sz="3000" dirty="0" smtClean="0"/>
              <a:t>Навчіться вибачати іншим їхні помилки</a:t>
            </a:r>
            <a:endParaRPr lang="uk-UA" sz="3000" dirty="0"/>
          </a:p>
        </p:txBody>
      </p:sp>
      <p:pic>
        <p:nvPicPr>
          <p:cNvPr id="5" name="Picture 4" descr="pravila 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2714620"/>
            <a:ext cx="4998264" cy="333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8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89" y="714356"/>
            <a:ext cx="6965245" cy="121444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atin typeface="+mn-lt"/>
              </a:rPr>
              <a:t/>
            </a:r>
            <a:br>
              <a:rPr lang="en-US" sz="4000" b="1" dirty="0" smtClean="0">
                <a:latin typeface="+mn-lt"/>
              </a:rPr>
            </a:br>
            <a:r>
              <a:rPr lang="uk-UA" sz="4000" b="1" dirty="0" smtClean="0">
                <a:latin typeface="Arial" pitchFamily="34" charset="0"/>
                <a:cs typeface="Arial" pitchFamily="34" charset="0"/>
              </a:rPr>
              <a:t>Табу  під час спілкування в соціальних мережах</a:t>
            </a:r>
            <a:r>
              <a:rPr lang="uk-UA" dirty="0" smtClean="0">
                <a:latin typeface="+mn-lt"/>
              </a:rPr>
              <a:t>: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Не варто відзначати в постах людей і викладати фотографії, відео за їх участю без згоди останніх</a:t>
            </a:r>
            <a:endParaRPr lang="en-US" dirty="0" smtClean="0"/>
          </a:p>
          <a:p>
            <a:r>
              <a:rPr lang="uk-UA" dirty="0" smtClean="0"/>
              <a:t>Не слід відправляти одне повідомлення відразу в усі месенджери</a:t>
            </a:r>
            <a:r>
              <a:rPr lang="en-US" dirty="0" smtClean="0"/>
              <a:t>…</a:t>
            </a:r>
          </a:p>
          <a:p>
            <a:pPr lvl="0"/>
            <a:r>
              <a:rPr lang="uk-UA" dirty="0" smtClean="0"/>
              <a:t>Перш ніж знайомити людей одне з одним у соціальній мережі, краще отримати попередню згоду на таке знайомство.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288472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44" y="817583"/>
            <a:ext cx="6965245" cy="896906"/>
          </a:xfrm>
        </p:spPr>
        <p:txBody>
          <a:bodyPr>
            <a:normAutofit/>
          </a:bodyPr>
          <a:lstStyle/>
          <a:p>
            <a:r>
              <a:rPr lang="uk-UA" sz="3600" dirty="0" smtClean="0">
                <a:latin typeface="+mn-lt"/>
              </a:rPr>
              <a:t>Табу.....</a:t>
            </a:r>
            <a:endParaRPr lang="uk-UA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 Слід узгоджувати час дзвінка, особливо з відео</a:t>
            </a:r>
          </a:p>
          <a:p>
            <a:r>
              <a:rPr lang="uk-UA" dirty="0" smtClean="0"/>
              <a:t>Не варто розсилати нескінченні безликі листівки на свята</a:t>
            </a:r>
          </a:p>
          <a:p>
            <a:r>
              <a:rPr lang="uk-UA" dirty="0" smtClean="0"/>
              <a:t>Моветон − виносити на обговорення в соціальній мережі особистий конфлікт</a:t>
            </a:r>
          </a:p>
          <a:p>
            <a:r>
              <a:rPr lang="uk-UA" dirty="0" smtClean="0"/>
              <a:t>Ніяких «харчових фото», якщо тільки це не пов’язано з вашими професійними обов’язками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116798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44" y="817583"/>
            <a:ext cx="6965245" cy="896906"/>
          </a:xfrm>
        </p:spPr>
        <p:txBody>
          <a:bodyPr>
            <a:normAutofit/>
          </a:bodyPr>
          <a:lstStyle/>
          <a:p>
            <a:r>
              <a:rPr lang="uk-UA" sz="4000" dirty="0" smtClean="0">
                <a:latin typeface="Arial" pitchFamily="34" charset="0"/>
                <a:cs typeface="Arial" pitchFamily="34" charset="0"/>
              </a:rPr>
              <a:t>Табу...</a:t>
            </a:r>
            <a:endParaRPr lang="uk-UA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uk-UA" dirty="0" smtClean="0"/>
              <a:t>Не зловживайте зі селфі. </a:t>
            </a:r>
          </a:p>
          <a:p>
            <a:pPr lvl="0"/>
            <a:r>
              <a:rPr lang="uk-UA" dirty="0" smtClean="0"/>
              <a:t>Ні «ліфтолукам» і «вбиральнелукам». </a:t>
            </a:r>
          </a:p>
          <a:p>
            <a:pPr lvl="0"/>
            <a:r>
              <a:rPr lang="uk-UA" dirty="0" smtClean="0"/>
              <a:t>Не «</a:t>
            </a:r>
            <a:r>
              <a:rPr lang="uk-UA" dirty="0" err="1" smtClean="0"/>
              <a:t>чекіньтесь</a:t>
            </a:r>
            <a:r>
              <a:rPr lang="uk-UA" dirty="0" smtClean="0"/>
              <a:t>» (показувати місцезнаходження на карті)  </a:t>
            </a:r>
            <a:r>
              <a:rPr lang="uk-UA" dirty="0" smtClean="0"/>
              <a:t>завжди та всюди. </a:t>
            </a:r>
          </a:p>
          <a:p>
            <a:pPr lvl="0"/>
            <a:r>
              <a:rPr lang="uk-UA" dirty="0" smtClean="0"/>
              <a:t>Прохання про вподобайки та поширення − їм теж ні! </a:t>
            </a:r>
          </a:p>
          <a:p>
            <a:r>
              <a:rPr lang="uk-UA" dirty="0" smtClean="0"/>
              <a:t>При реєстрації використовуйте справжнє ім’я та фото</a:t>
            </a:r>
          </a:p>
          <a:p>
            <a:pPr lvl="0"/>
            <a:r>
              <a:rPr lang="uk-UA" dirty="0" smtClean="0"/>
              <a:t>Не варто ділитися відео або фото з фактами «непорядних» вчинків людей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894708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44" y="817583"/>
            <a:ext cx="6965245" cy="896906"/>
          </a:xfrm>
        </p:spPr>
        <p:txBody>
          <a:bodyPr>
            <a:normAutofit/>
          </a:bodyPr>
          <a:lstStyle/>
          <a:p>
            <a:r>
              <a:rPr lang="uk-UA" sz="4000" dirty="0" smtClean="0">
                <a:latin typeface="Arial" pitchFamily="34" charset="0"/>
                <a:cs typeface="Arial" pitchFamily="34" charset="0"/>
              </a:rPr>
              <a:t>Табу...</a:t>
            </a:r>
            <a:endParaRPr lang="uk-UA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uk-UA" dirty="0" smtClean="0"/>
              <a:t>Не зловживайте зі селфі. </a:t>
            </a:r>
          </a:p>
          <a:p>
            <a:pPr lvl="0"/>
            <a:r>
              <a:rPr lang="uk-UA" dirty="0" smtClean="0"/>
              <a:t>Ні «ліфтолукам» і «вбиральнелукам». </a:t>
            </a:r>
          </a:p>
          <a:p>
            <a:pPr lvl="0"/>
            <a:r>
              <a:rPr lang="uk-UA" dirty="0" smtClean="0"/>
              <a:t>Не «</a:t>
            </a:r>
            <a:r>
              <a:rPr lang="uk-UA" dirty="0" err="1" smtClean="0"/>
              <a:t>чекіньтесь</a:t>
            </a:r>
            <a:r>
              <a:rPr lang="uk-UA" dirty="0" smtClean="0"/>
              <a:t>» (показувати місцезнаходження на карті)  </a:t>
            </a:r>
            <a:r>
              <a:rPr lang="uk-UA" dirty="0" smtClean="0"/>
              <a:t>завжди та всюди. </a:t>
            </a:r>
          </a:p>
          <a:p>
            <a:pPr lvl="0"/>
            <a:r>
              <a:rPr lang="uk-UA" dirty="0" smtClean="0"/>
              <a:t>Прохання про вподобайки та поширення − їм теж ні! </a:t>
            </a:r>
          </a:p>
          <a:p>
            <a:r>
              <a:rPr lang="uk-UA" dirty="0" smtClean="0"/>
              <a:t>При реєстрації використовуйте справжнє ім’я та фото</a:t>
            </a:r>
          </a:p>
          <a:p>
            <a:pPr lvl="0"/>
            <a:r>
              <a:rPr lang="uk-UA" dirty="0" smtClean="0"/>
              <a:t>Не варто ділитися відео або фото з фактами «непорядних» вчинків людей</a:t>
            </a:r>
          </a:p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682625"/>
            <a:ext cx="7334250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5191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10" y="2204864"/>
            <a:ext cx="722204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67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772" y="377005"/>
            <a:ext cx="7828808" cy="1325563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Яку </a:t>
            </a: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інформацію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ми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хочемо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отримувати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через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соціальні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мережі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549730" y="1816379"/>
            <a:ext cx="6769677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4400" dirty="0" smtClean="0"/>
              <a:t>   </a:t>
            </a:r>
            <a:r>
              <a:rPr lang="ru-RU" sz="4200" b="1" dirty="0" err="1" smtClean="0"/>
              <a:t>Нову</a:t>
            </a:r>
            <a:endParaRPr lang="ru-RU" sz="4200" b="1" dirty="0" smtClean="0"/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4400" dirty="0" smtClean="0"/>
              <a:t>   </a:t>
            </a:r>
            <a:r>
              <a:rPr lang="ru-RU" sz="4400" b="1" dirty="0" err="1" smtClean="0"/>
              <a:t>Фактичну</a:t>
            </a:r>
            <a:endParaRPr lang="ru-RU" sz="4400" b="1" dirty="0" smtClean="0"/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4400" dirty="0" smtClean="0"/>
              <a:t>   </a:t>
            </a:r>
            <a:r>
              <a:rPr lang="ru-RU" sz="4400" b="1" dirty="0" err="1" smtClean="0"/>
              <a:t>Корисну</a:t>
            </a:r>
            <a:endParaRPr lang="ru-RU" sz="4400" b="1" dirty="0" smtClean="0"/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4400" dirty="0" smtClean="0"/>
              <a:t>   </a:t>
            </a:r>
            <a:r>
              <a:rPr lang="ru-RU" sz="4400" b="1" dirty="0" err="1" smtClean="0"/>
              <a:t>Цікаву</a:t>
            </a:r>
            <a:endParaRPr lang="ru-RU" sz="4400" b="1" dirty="0"/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4400" dirty="0" smtClean="0"/>
              <a:t>   </a:t>
            </a:r>
            <a:r>
              <a:rPr lang="ru-RU" sz="4400" b="1" dirty="0" err="1" smtClean="0"/>
              <a:t>Важливу</a:t>
            </a:r>
            <a:endParaRPr lang="uk-UA" sz="44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190" y="2270532"/>
            <a:ext cx="2246693" cy="35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8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04950"/>
            <a:ext cx="6858000" cy="385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75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2160240"/>
          </a:xfrm>
        </p:spPr>
        <p:txBody>
          <a:bodyPr>
            <a:noAutofit/>
          </a:bodyPr>
          <a:lstStyle/>
          <a:p>
            <a:r>
              <a:rPr lang="ru-RU" sz="3600" dirty="0" err="1" smtClean="0"/>
              <a:t>Ділитись</a:t>
            </a:r>
            <a:r>
              <a:rPr lang="ru-RU" sz="3600" dirty="0" smtClean="0"/>
              <a:t> </a:t>
            </a:r>
            <a:r>
              <a:rPr lang="ru-RU" sz="3600" dirty="0" err="1"/>
              <a:t>позитивним</a:t>
            </a:r>
            <a:r>
              <a:rPr lang="ru-RU" sz="3600" dirty="0"/>
              <a:t> контентом не </a:t>
            </a:r>
            <a:r>
              <a:rPr lang="ru-RU" sz="3600" dirty="0" err="1"/>
              <a:t>тільки</a:t>
            </a:r>
            <a:r>
              <a:rPr lang="ru-RU" sz="3600" dirty="0"/>
              <a:t> не заборонено, а й </a:t>
            </a:r>
            <a:r>
              <a:rPr lang="ru-RU" sz="3600" dirty="0" err="1"/>
              <a:t>украй</a:t>
            </a:r>
            <a:r>
              <a:rPr lang="ru-RU" sz="3600" dirty="0"/>
              <a:t> </a:t>
            </a:r>
            <a:r>
              <a:rPr lang="ru-RU" sz="3600" dirty="0" err="1"/>
              <a:t>важливо</a:t>
            </a:r>
            <a:r>
              <a:rPr lang="ru-RU" sz="3600" dirty="0"/>
              <a:t>, </a:t>
            </a:r>
            <a:r>
              <a:rPr lang="ru-RU" sz="3600" dirty="0" err="1"/>
              <a:t>адже</a:t>
            </a:r>
            <a:r>
              <a:rPr lang="ru-RU" sz="3600" dirty="0"/>
              <a:t> </a:t>
            </a:r>
            <a:r>
              <a:rPr lang="ru-RU" sz="3600" dirty="0" err="1"/>
              <a:t>це</a:t>
            </a:r>
            <a:r>
              <a:rPr lang="ru-RU" sz="3600" dirty="0"/>
              <a:t>  </a:t>
            </a:r>
            <a:r>
              <a:rPr lang="ru-RU" sz="3600" dirty="0" err="1"/>
              <a:t>може</a:t>
            </a:r>
            <a:r>
              <a:rPr lang="ru-RU" sz="3600" dirty="0"/>
              <a:t> </a:t>
            </a:r>
            <a:r>
              <a:rPr lang="ru-RU" sz="3600" dirty="0" err="1"/>
              <a:t>допомогти</a:t>
            </a:r>
            <a:r>
              <a:rPr lang="ru-RU" sz="3600" dirty="0"/>
              <a:t> людям </a:t>
            </a:r>
            <a:r>
              <a:rPr lang="ru-RU" sz="3600" dirty="0" err="1"/>
              <a:t>ненадовго</a:t>
            </a:r>
            <a:r>
              <a:rPr lang="ru-RU" sz="3600" dirty="0"/>
              <a:t> </a:t>
            </a:r>
            <a:r>
              <a:rPr lang="ru-RU" sz="3600" dirty="0" err="1"/>
              <a:t>відволіктись</a:t>
            </a:r>
            <a:r>
              <a:rPr lang="ru-RU" sz="3600" dirty="0"/>
              <a:t> </a:t>
            </a:r>
            <a:r>
              <a:rPr lang="ru-RU" sz="3600" dirty="0" err="1"/>
              <a:t>від</a:t>
            </a:r>
            <a:r>
              <a:rPr lang="ru-RU" sz="3600" dirty="0"/>
              <a:t> </a:t>
            </a:r>
            <a:r>
              <a:rPr lang="ru-RU" sz="3600" dirty="0" err="1"/>
              <a:t>важких</a:t>
            </a:r>
            <a:r>
              <a:rPr lang="ru-RU" sz="3600" dirty="0"/>
              <a:t> новин та </a:t>
            </a:r>
            <a:r>
              <a:rPr lang="ru-RU" sz="3600" dirty="0" err="1"/>
              <a:t>додати</a:t>
            </a:r>
            <a:r>
              <a:rPr lang="ru-RU" sz="3600" dirty="0"/>
              <a:t> сил. </a:t>
            </a:r>
            <a:endParaRPr lang="uk-UA" sz="3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84984"/>
            <a:ext cx="319440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3270734" cy="183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13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7776864" cy="1143000"/>
          </a:xfrm>
        </p:spPr>
        <p:txBody>
          <a:bodyPr>
            <a:noAutofit/>
          </a:bodyPr>
          <a:lstStyle/>
          <a:p>
            <a:r>
              <a:rPr lang="ru-RU" sz="3600" dirty="0" err="1" smtClean="0"/>
              <a:t>Деяким</a:t>
            </a:r>
            <a:r>
              <a:rPr lang="ru-RU" sz="3600" dirty="0" smtClean="0"/>
              <a:t> </a:t>
            </a:r>
            <a:r>
              <a:rPr lang="ru-RU" sz="3600" dirty="0"/>
              <a:t>вашим </a:t>
            </a:r>
            <a:r>
              <a:rPr lang="ru-RU" sz="3600" dirty="0" err="1"/>
              <a:t>читачам</a:t>
            </a:r>
            <a:r>
              <a:rPr lang="ru-RU" sz="3600" dirty="0"/>
              <a:t> </a:t>
            </a:r>
            <a:r>
              <a:rPr lang="ru-RU" sz="3600" dirty="0" err="1"/>
              <a:t>може</a:t>
            </a:r>
            <a:r>
              <a:rPr lang="ru-RU" sz="3600" dirty="0"/>
              <a:t> бути </a:t>
            </a:r>
            <a:r>
              <a:rPr lang="ru-RU" sz="3600" dirty="0" err="1"/>
              <a:t>важко</a:t>
            </a:r>
            <a:r>
              <a:rPr lang="ru-RU" sz="3600" dirty="0"/>
              <a:t> </a:t>
            </a:r>
            <a:r>
              <a:rPr lang="ru-RU" sz="3600" dirty="0" err="1"/>
              <a:t>впоратись</a:t>
            </a:r>
            <a:r>
              <a:rPr lang="ru-RU" sz="3600" dirty="0"/>
              <a:t> з </a:t>
            </a:r>
            <a:r>
              <a:rPr lang="ru-RU" sz="3600" dirty="0" err="1"/>
              <a:t>емоціями</a:t>
            </a:r>
            <a:r>
              <a:rPr lang="ru-RU" sz="3600" dirty="0"/>
              <a:t> та </a:t>
            </a:r>
            <a:r>
              <a:rPr lang="ru-RU" sz="3600" dirty="0" err="1"/>
              <a:t>прийняти</a:t>
            </a:r>
            <a:r>
              <a:rPr lang="ru-RU" sz="3600" dirty="0"/>
              <a:t> те, </a:t>
            </a:r>
            <a:r>
              <a:rPr lang="ru-RU" sz="3600" dirty="0" err="1"/>
              <a:t>що</a:t>
            </a:r>
            <a:r>
              <a:rPr lang="ru-RU" sz="3600" dirty="0"/>
              <a:t> </a:t>
            </a:r>
            <a:r>
              <a:rPr lang="ru-RU" sz="3600" dirty="0" err="1"/>
              <a:t>розмови</a:t>
            </a:r>
            <a:r>
              <a:rPr lang="ru-RU" sz="3600" dirty="0"/>
              <a:t> про </a:t>
            </a:r>
            <a:r>
              <a:rPr lang="ru-RU" sz="3600" dirty="0" err="1"/>
              <a:t>звичні</a:t>
            </a:r>
            <a:r>
              <a:rPr lang="ru-RU" sz="3600" dirty="0"/>
              <a:t> </a:t>
            </a:r>
            <a:r>
              <a:rPr lang="ru-RU" sz="3600" dirty="0" err="1"/>
              <a:t>повсякденні</a:t>
            </a:r>
            <a:r>
              <a:rPr lang="ru-RU" sz="3600" dirty="0"/>
              <a:t> </a:t>
            </a:r>
            <a:r>
              <a:rPr lang="ru-RU" sz="3600" dirty="0" err="1"/>
              <a:t>речі</a:t>
            </a:r>
            <a:r>
              <a:rPr lang="ru-RU" sz="3600" dirty="0"/>
              <a:t> є </a:t>
            </a:r>
            <a:r>
              <a:rPr lang="ru-RU" sz="3600" dirty="0" err="1"/>
              <a:t>допустимими</a:t>
            </a:r>
            <a:r>
              <a:rPr lang="ru-RU" sz="3600" dirty="0"/>
              <a:t> та </a:t>
            </a:r>
            <a:r>
              <a:rPr lang="ru-RU" sz="3600" dirty="0" err="1"/>
              <a:t>навіть</a:t>
            </a:r>
            <a:r>
              <a:rPr lang="ru-RU" sz="3600" dirty="0"/>
              <a:t> </a:t>
            </a:r>
            <a:r>
              <a:rPr lang="ru-RU" sz="3600" dirty="0" err="1"/>
              <a:t>необхідними</a:t>
            </a:r>
            <a:r>
              <a:rPr lang="ru-RU" sz="3600" dirty="0"/>
              <a:t>. </a:t>
            </a:r>
            <a:endParaRPr lang="uk-UA" sz="3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6"/>
            <a:ext cx="3264098" cy="20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3642642" cy="242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30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24744"/>
            <a:ext cx="7488832" cy="1143000"/>
          </a:xfrm>
        </p:spPr>
        <p:txBody>
          <a:bodyPr>
            <a:noAutofit/>
          </a:bodyPr>
          <a:lstStyle/>
          <a:p>
            <a:r>
              <a:rPr lang="uk-UA" sz="3200" dirty="0"/>
              <a:t>✍ Розповідайте вашим </a:t>
            </a:r>
            <a:r>
              <a:rPr lang="uk-UA" sz="3200" dirty="0" err="1"/>
              <a:t>підписникам</a:t>
            </a:r>
            <a:r>
              <a:rPr lang="uk-UA" sz="3200" dirty="0"/>
              <a:t> про концепції емоційного вигорання та інформаційного перенавантаження, які може переживати людина, яка споживає багато інформації з однієї або декількох тісно пов’язаних тем.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12976"/>
            <a:ext cx="4464496" cy="298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07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24744"/>
            <a:ext cx="7488832" cy="1143000"/>
          </a:xfrm>
        </p:spPr>
        <p:txBody>
          <a:bodyPr>
            <a:noAutofit/>
          </a:bodyPr>
          <a:lstStyle/>
          <a:p>
            <a:r>
              <a:rPr lang="ru-RU" sz="3200" dirty="0"/>
              <a:t>✍ </a:t>
            </a:r>
            <a:r>
              <a:rPr lang="ru-RU" sz="3200" dirty="0" err="1"/>
              <a:t>Пояснюйте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ми не </a:t>
            </a:r>
            <a:r>
              <a:rPr lang="ru-RU" sz="3200" dirty="0" err="1"/>
              <a:t>можемо</a:t>
            </a:r>
            <a:r>
              <a:rPr lang="ru-RU" sz="3200" dirty="0"/>
              <a:t> і не </a:t>
            </a:r>
            <a:r>
              <a:rPr lang="ru-RU" sz="3200" dirty="0" err="1"/>
              <a:t>повинні</a:t>
            </a:r>
            <a:r>
              <a:rPr lang="ru-RU" sz="3200" dirty="0"/>
              <a:t> </a:t>
            </a:r>
            <a:r>
              <a:rPr lang="ru-RU" sz="3200" dirty="0" err="1"/>
              <a:t>повністю</a:t>
            </a:r>
            <a:r>
              <a:rPr lang="ru-RU" sz="3200" dirty="0"/>
              <a:t> </a:t>
            </a:r>
            <a:r>
              <a:rPr lang="ru-RU" sz="3200" dirty="0" err="1"/>
              <a:t>абстрагуватись</a:t>
            </a:r>
            <a:r>
              <a:rPr lang="ru-RU" sz="3200" dirty="0"/>
              <a:t> </a:t>
            </a:r>
            <a:r>
              <a:rPr lang="ru-RU" sz="3200" dirty="0" err="1"/>
              <a:t>від</a:t>
            </a:r>
            <a:r>
              <a:rPr lang="ru-RU" sz="3200" dirty="0"/>
              <a:t> новин про </a:t>
            </a:r>
            <a:r>
              <a:rPr lang="ru-RU" sz="3200" dirty="0" err="1"/>
              <a:t>війну</a:t>
            </a:r>
            <a:r>
              <a:rPr lang="ru-RU" sz="3200" dirty="0"/>
              <a:t>, </a:t>
            </a:r>
            <a:r>
              <a:rPr lang="ru-RU" sz="3200" dirty="0" err="1"/>
              <a:t>однак</a:t>
            </a:r>
            <a:r>
              <a:rPr lang="ru-RU" sz="3200" dirty="0"/>
              <a:t> </a:t>
            </a:r>
            <a:r>
              <a:rPr lang="ru-RU" sz="3200" dirty="0" err="1"/>
              <a:t>варто</a:t>
            </a:r>
            <a:r>
              <a:rPr lang="ru-RU" sz="3200" dirty="0"/>
              <a:t> </a:t>
            </a:r>
            <a:r>
              <a:rPr lang="ru-RU" sz="3200" dirty="0" err="1"/>
              <a:t>споживати</a:t>
            </a:r>
            <a:r>
              <a:rPr lang="ru-RU" sz="3200" dirty="0"/>
              <a:t> </a:t>
            </a:r>
            <a:r>
              <a:rPr lang="ru-RU" sz="3200" dirty="0" err="1"/>
              <a:t>новини</a:t>
            </a:r>
            <a:r>
              <a:rPr lang="ru-RU" sz="3200" dirty="0"/>
              <a:t> на </a:t>
            </a:r>
            <a:r>
              <a:rPr lang="ru-RU" sz="3200" dirty="0" err="1"/>
              <a:t>різні</a:t>
            </a:r>
            <a:r>
              <a:rPr lang="ru-RU" sz="3200" dirty="0"/>
              <a:t> теми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виділяти</a:t>
            </a:r>
            <a:r>
              <a:rPr lang="ru-RU" sz="3200" dirty="0"/>
              <a:t> час, коли ми </a:t>
            </a:r>
            <a:r>
              <a:rPr lang="ru-RU" sz="3200" dirty="0" err="1"/>
              <a:t>зовсім</a:t>
            </a:r>
            <a:r>
              <a:rPr lang="ru-RU" sz="3200" dirty="0"/>
              <a:t> не </a:t>
            </a:r>
            <a:r>
              <a:rPr lang="ru-RU" sz="3200" dirty="0" err="1"/>
              <a:t>читаємо</a:t>
            </a:r>
            <a:r>
              <a:rPr lang="ru-RU" sz="3200" dirty="0"/>
              <a:t> </a:t>
            </a:r>
            <a:r>
              <a:rPr lang="ru-RU" sz="3200" dirty="0" err="1"/>
              <a:t>новинні</a:t>
            </a:r>
            <a:r>
              <a:rPr lang="ru-RU" sz="3200" dirty="0"/>
              <a:t> </a:t>
            </a:r>
            <a:r>
              <a:rPr lang="ru-RU" sz="3200" dirty="0" err="1"/>
              <a:t>повідомлення</a:t>
            </a:r>
            <a:r>
              <a:rPr lang="ru-RU" sz="3200" dirty="0"/>
              <a:t>. </a:t>
            </a:r>
            <a:endParaRPr lang="uk-UA" sz="32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67755"/>
            <a:ext cx="4449489" cy="397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82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24744"/>
            <a:ext cx="7488832" cy="1143000"/>
          </a:xfrm>
        </p:spPr>
        <p:txBody>
          <a:bodyPr>
            <a:noAutofit/>
          </a:bodyPr>
          <a:lstStyle/>
          <a:p>
            <a:r>
              <a:rPr lang="uk-UA" sz="2800" dirty="0" err="1"/>
              <a:t>✍Нагадуйте</a:t>
            </a:r>
            <a:r>
              <a:rPr lang="uk-UA" sz="2800" dirty="0"/>
              <a:t>, що людина, яка перебуває в стані вигорання або інформаційного перенавантаження, є більш схильною відчувати безнадію, апатію чи втому і їй значно важче бути ефективною в повсякденному житті.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99065"/>
            <a:ext cx="3528392" cy="229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25285"/>
            <a:ext cx="3168352" cy="216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37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7992888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✍ Закликайте </a:t>
            </a:r>
            <a:r>
              <a:rPr lang="ru-RU" dirty="0" err="1"/>
              <a:t>підписників</a:t>
            </a:r>
            <a:r>
              <a:rPr lang="ru-RU" dirty="0"/>
              <a:t> за </a:t>
            </a:r>
            <a:r>
              <a:rPr lang="ru-RU" dirty="0" err="1"/>
              <a:t>можливості</a:t>
            </a:r>
            <a:r>
              <a:rPr lang="ru-RU" dirty="0"/>
              <a:t> </a:t>
            </a:r>
            <a:r>
              <a:rPr lang="ru-RU" dirty="0" err="1"/>
              <a:t>повернутись</a:t>
            </a:r>
            <a:r>
              <a:rPr lang="ru-RU" dirty="0"/>
              <a:t> до </a:t>
            </a:r>
            <a:r>
              <a:rPr lang="ru-RU" dirty="0" err="1"/>
              <a:t>старих</a:t>
            </a:r>
            <a:r>
              <a:rPr lang="ru-RU" dirty="0"/>
              <a:t> </a:t>
            </a:r>
            <a:r>
              <a:rPr lang="ru-RU" dirty="0" err="1"/>
              <a:t>звичок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сформувати</a:t>
            </a:r>
            <a:r>
              <a:rPr lang="ru-RU" dirty="0"/>
              <a:t> </a:t>
            </a:r>
            <a:r>
              <a:rPr lang="ru-RU" dirty="0" err="1"/>
              <a:t>нові</a:t>
            </a:r>
            <a:r>
              <a:rPr lang="ru-RU" dirty="0"/>
              <a:t>, </a:t>
            </a:r>
            <a:r>
              <a:rPr lang="ru-RU" dirty="0" err="1"/>
              <a:t>унормувавши</a:t>
            </a:r>
            <a:r>
              <a:rPr lang="ru-RU" dirty="0"/>
              <a:t> здоровий </a:t>
            </a:r>
            <a:r>
              <a:rPr lang="ru-RU" dirty="0" err="1"/>
              <a:t>розпорядок</a:t>
            </a:r>
            <a:r>
              <a:rPr lang="ru-RU" dirty="0"/>
              <a:t> дня для себе та для </a:t>
            </a:r>
            <a:r>
              <a:rPr lang="ru-RU" dirty="0" err="1"/>
              <a:t>суспільства</a:t>
            </a:r>
            <a:r>
              <a:rPr lang="ru-RU" dirty="0"/>
              <a:t>. </a:t>
            </a:r>
            <a:endParaRPr lang="uk-UA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77072"/>
            <a:ext cx="3508375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20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62880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/>
              <a:t>✍ </a:t>
            </a:r>
            <a:r>
              <a:rPr lang="ru-RU" sz="3200" dirty="0" err="1"/>
              <a:t>Розповідайте</a:t>
            </a:r>
            <a:r>
              <a:rPr lang="ru-RU" sz="3200" dirty="0"/>
              <a:t> </a:t>
            </a:r>
            <a:r>
              <a:rPr lang="ru-RU" sz="3200" dirty="0" err="1"/>
              <a:t>громадянам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наша робота не завершиться на </a:t>
            </a:r>
            <a:r>
              <a:rPr lang="ru-RU" sz="3200" dirty="0" err="1"/>
              <a:t>моменті</a:t>
            </a:r>
            <a:r>
              <a:rPr lang="ru-RU" sz="3200" dirty="0"/>
              <a:t> перемоги, </a:t>
            </a:r>
            <a:r>
              <a:rPr lang="ru-RU" sz="3200" dirty="0" err="1"/>
              <a:t>тож</a:t>
            </a:r>
            <a:r>
              <a:rPr lang="ru-RU" sz="3200" dirty="0"/>
              <a:t> </a:t>
            </a:r>
            <a:r>
              <a:rPr lang="ru-RU" sz="3200" dirty="0" err="1"/>
              <a:t>варто</a:t>
            </a:r>
            <a:r>
              <a:rPr lang="ru-RU" sz="3200" dirty="0"/>
              <a:t> уже зараз </a:t>
            </a:r>
            <a:r>
              <a:rPr lang="ru-RU" sz="3200" dirty="0" err="1"/>
              <a:t>створювати</a:t>
            </a:r>
            <a:r>
              <a:rPr lang="ru-RU" sz="3200" dirty="0"/>
              <a:t> </a:t>
            </a:r>
            <a:r>
              <a:rPr lang="ru-RU" sz="3200" dirty="0" err="1"/>
              <a:t>внутрішні</a:t>
            </a:r>
            <a:r>
              <a:rPr lang="ru-RU" sz="3200" dirty="0"/>
              <a:t> </a:t>
            </a:r>
            <a:r>
              <a:rPr lang="ru-RU" sz="3200" dirty="0" err="1"/>
              <a:t>ресурси</a:t>
            </a:r>
            <a:r>
              <a:rPr lang="ru-RU" sz="3200" dirty="0"/>
              <a:t> та </a:t>
            </a:r>
            <a:r>
              <a:rPr lang="ru-RU" sz="3200" dirty="0" err="1"/>
              <a:t>можливості</a:t>
            </a:r>
            <a:r>
              <a:rPr lang="ru-RU" sz="3200" dirty="0"/>
              <a:t>, </a:t>
            </a:r>
            <a:r>
              <a:rPr lang="ru-RU" sz="3200" dirty="0" err="1"/>
              <a:t>які</a:t>
            </a:r>
            <a:r>
              <a:rPr lang="ru-RU" sz="3200" dirty="0"/>
              <a:t> </a:t>
            </a:r>
            <a:r>
              <a:rPr lang="ru-RU" sz="3200" dirty="0" err="1"/>
              <a:t>допоможуть</a:t>
            </a:r>
            <a:r>
              <a:rPr lang="ru-RU" sz="3200" dirty="0"/>
              <a:t> нам не </a:t>
            </a:r>
            <a:r>
              <a:rPr lang="ru-RU" sz="3200" dirty="0" err="1"/>
              <a:t>тільки</a:t>
            </a:r>
            <a:r>
              <a:rPr lang="ru-RU" sz="3200" dirty="0"/>
              <a:t> </a:t>
            </a:r>
            <a:r>
              <a:rPr lang="ru-RU" sz="3200" dirty="0" err="1"/>
              <a:t>її</a:t>
            </a:r>
            <a:r>
              <a:rPr lang="ru-RU" sz="3200" dirty="0"/>
              <a:t> </a:t>
            </a:r>
            <a:r>
              <a:rPr lang="ru-RU" sz="3200" dirty="0" err="1"/>
              <a:t>здобути</a:t>
            </a:r>
            <a:r>
              <a:rPr lang="ru-RU" sz="3200" dirty="0"/>
              <a:t>, але й </a:t>
            </a:r>
            <a:r>
              <a:rPr lang="ru-RU" sz="3200" dirty="0" err="1"/>
              <a:t>відновлювати</a:t>
            </a:r>
            <a:r>
              <a:rPr lang="ru-RU" sz="3200" dirty="0"/>
              <a:t> </a:t>
            </a:r>
            <a:r>
              <a:rPr lang="ru-RU" sz="3200" dirty="0" err="1"/>
              <a:t>країну</a:t>
            </a:r>
            <a:r>
              <a:rPr lang="ru-RU" sz="3200" dirty="0"/>
              <a:t>.</a:t>
            </a:r>
            <a:endParaRPr lang="uk-UA" sz="32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969" y="3861048"/>
            <a:ext cx="4824536" cy="271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89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340768"/>
            <a:ext cx="7488832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✍ </a:t>
            </a:r>
            <a:r>
              <a:rPr lang="ru-RU" dirty="0" err="1"/>
              <a:t>Нагадуйте</a:t>
            </a:r>
            <a:r>
              <a:rPr lang="ru-RU" dirty="0"/>
              <a:t> </a:t>
            </a:r>
            <a:r>
              <a:rPr lang="ru-RU" dirty="0" err="1"/>
              <a:t>читачам</a:t>
            </a:r>
            <a:r>
              <a:rPr lang="ru-RU" dirty="0"/>
              <a:t>/-</a:t>
            </a:r>
            <a:r>
              <a:rPr lang="ru-RU" dirty="0" err="1"/>
              <a:t>кам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ми </a:t>
            </a:r>
            <a:r>
              <a:rPr lang="ru-RU" dirty="0" err="1"/>
              <a:t>різні</a:t>
            </a:r>
            <a:r>
              <a:rPr lang="ru-RU" dirty="0"/>
              <a:t>, тому </a:t>
            </a:r>
            <a:r>
              <a:rPr lang="ru-RU" dirty="0" err="1"/>
              <a:t>долаємо</a:t>
            </a:r>
            <a:r>
              <a:rPr lang="ru-RU" dirty="0"/>
              <a:t> та </a:t>
            </a:r>
            <a:r>
              <a:rPr lang="ru-RU" dirty="0" err="1"/>
              <a:t>проживаємо</a:t>
            </a:r>
            <a:r>
              <a:rPr lang="ru-RU" dirty="0"/>
              <a:t> </a:t>
            </a:r>
            <a:r>
              <a:rPr lang="ru-RU" dirty="0" err="1"/>
              <a:t>стрес</a:t>
            </a:r>
            <a:r>
              <a:rPr lang="ru-RU" dirty="0"/>
              <a:t> та </a:t>
            </a:r>
            <a:r>
              <a:rPr lang="ru-RU" dirty="0" err="1"/>
              <a:t>трагедію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 </a:t>
            </a:r>
            <a:r>
              <a:rPr lang="ru-RU" dirty="0" err="1"/>
              <a:t>по-своєму</a:t>
            </a:r>
            <a:r>
              <a:rPr lang="ru-RU" dirty="0"/>
              <a:t>. </a:t>
            </a:r>
            <a:endParaRPr lang="uk-UA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84984"/>
            <a:ext cx="4256534" cy="318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75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✍ </a:t>
            </a:r>
            <a:r>
              <a:rPr lang="ru-RU" dirty="0" err="1"/>
              <a:t>Пояснюйте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люди не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соромити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за </a:t>
            </a:r>
            <a:r>
              <a:rPr lang="ru-RU" dirty="0" err="1"/>
              <a:t>їхні</a:t>
            </a:r>
            <a:r>
              <a:rPr lang="ru-RU" dirty="0"/>
              <a:t> </a:t>
            </a:r>
            <a:r>
              <a:rPr lang="ru-RU" dirty="0" err="1"/>
              <a:t>способи</a:t>
            </a:r>
            <a:r>
              <a:rPr lang="ru-RU" dirty="0"/>
              <a:t> </a:t>
            </a:r>
            <a:r>
              <a:rPr lang="ru-RU" dirty="0" err="1"/>
              <a:t>долати</a:t>
            </a:r>
            <a:r>
              <a:rPr lang="ru-RU" dirty="0"/>
              <a:t> </a:t>
            </a:r>
            <a:r>
              <a:rPr lang="ru-RU" dirty="0" err="1"/>
              <a:t>труднощі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20888"/>
            <a:ext cx="62865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9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851423E-68BC-4CC1-B446-B6AC5F598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5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96752"/>
            <a:ext cx="7632848" cy="1143000"/>
          </a:xfrm>
        </p:spPr>
        <p:txBody>
          <a:bodyPr>
            <a:noAutofit/>
          </a:bodyPr>
          <a:lstStyle/>
          <a:p>
            <a:r>
              <a:rPr lang="ru-RU" sz="3600" dirty="0" err="1"/>
              <a:t>Однак</a:t>
            </a:r>
            <a:r>
              <a:rPr lang="ru-RU" sz="3600" dirty="0"/>
              <a:t> при </a:t>
            </a:r>
            <a:r>
              <a:rPr lang="ru-RU" sz="3600" dirty="0" err="1"/>
              <a:t>публікації</a:t>
            </a:r>
            <a:r>
              <a:rPr lang="ru-RU" sz="3600" dirty="0"/>
              <a:t> позитивного контенту </a:t>
            </a:r>
            <a:r>
              <a:rPr lang="ru-RU" sz="3600" dirty="0" err="1"/>
              <a:t>завжди</a:t>
            </a:r>
            <a:r>
              <a:rPr lang="ru-RU" sz="3600" dirty="0"/>
              <a:t> </a:t>
            </a:r>
            <a:r>
              <a:rPr lang="ru-RU" sz="3600" dirty="0" err="1"/>
              <a:t>варто</a:t>
            </a:r>
            <a:r>
              <a:rPr lang="ru-RU" sz="3600" dirty="0"/>
              <a:t> </a:t>
            </a:r>
            <a:r>
              <a:rPr lang="ru-RU" sz="3600" dirty="0" err="1"/>
              <a:t>зважувати</a:t>
            </a:r>
            <a:r>
              <a:rPr lang="ru-RU" sz="3600" dirty="0"/>
              <a:t>, </a:t>
            </a:r>
            <a:r>
              <a:rPr lang="ru-RU" sz="3600" dirty="0" err="1"/>
              <a:t>чи</a:t>
            </a:r>
            <a:r>
              <a:rPr lang="ru-RU" sz="3600" dirty="0"/>
              <a:t> є </a:t>
            </a:r>
            <a:r>
              <a:rPr lang="ru-RU" sz="3600" dirty="0" err="1"/>
              <a:t>він</a:t>
            </a:r>
            <a:r>
              <a:rPr lang="ru-RU" sz="3600" dirty="0"/>
              <a:t> </a:t>
            </a:r>
            <a:r>
              <a:rPr lang="ru-RU" sz="3600" dirty="0" err="1"/>
              <a:t>доречним</a:t>
            </a:r>
            <a:r>
              <a:rPr lang="ru-RU" sz="3600" dirty="0"/>
              <a:t> за </a:t>
            </a:r>
            <a:r>
              <a:rPr lang="ru-RU" sz="3600" dirty="0" err="1"/>
              <a:t>обставин</a:t>
            </a:r>
            <a:r>
              <a:rPr lang="ru-RU" sz="3600" dirty="0"/>
              <a:t>, </a:t>
            </a:r>
            <a:r>
              <a:rPr lang="ru-RU" sz="3600" dirty="0" err="1"/>
              <a:t>які</a:t>
            </a:r>
            <a:r>
              <a:rPr lang="ru-RU" sz="3600" dirty="0"/>
              <a:t> на </a:t>
            </a:r>
            <a:r>
              <a:rPr lang="ru-RU" sz="3600" dirty="0" err="1"/>
              <a:t>конкретний</a:t>
            </a:r>
            <a:r>
              <a:rPr lang="ru-RU" sz="3600" dirty="0"/>
              <a:t> момент </a:t>
            </a:r>
            <a:r>
              <a:rPr lang="ru-RU" sz="3600" dirty="0" err="1"/>
              <a:t>відбуваються</a:t>
            </a:r>
            <a:r>
              <a:rPr lang="ru-RU" sz="3600" dirty="0"/>
              <a:t> в </a:t>
            </a:r>
            <a:r>
              <a:rPr lang="ru-RU" sz="3600" dirty="0" err="1"/>
              <a:t>регіоні</a:t>
            </a:r>
            <a:r>
              <a:rPr lang="ru-RU" sz="3600" dirty="0"/>
              <a:t> та в </a:t>
            </a:r>
            <a:r>
              <a:rPr lang="ru-RU" sz="3600" dirty="0" err="1" smtClean="0"/>
              <a:t>державі</a:t>
            </a:r>
            <a:r>
              <a:rPr lang="ru-RU" sz="3600" dirty="0" smtClean="0"/>
              <a:t> </a:t>
            </a:r>
            <a:r>
              <a:rPr lang="ru-RU" sz="3600" dirty="0"/>
              <a:t>в </a:t>
            </a:r>
            <a:r>
              <a:rPr lang="ru-RU" sz="3600" dirty="0" err="1"/>
              <a:t>цілому</a:t>
            </a:r>
            <a:r>
              <a:rPr lang="ru-RU" sz="3600" dirty="0"/>
              <a:t>. </a:t>
            </a:r>
            <a:endParaRPr lang="uk-UA" sz="36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1008"/>
            <a:ext cx="4573016" cy="304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62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B9CFAD-76F0-4D37-A674-B08A39B12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32492"/>
      </p:ext>
    </p:extLst>
  </p:cSld>
  <p:clrMapOvr>
    <a:masterClrMapping/>
  </p:clrMapOvr>
</p:sld>
</file>

<file path=ppt/theme/_rels/them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3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4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5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6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7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8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9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0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1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2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6_Тема Office">
  <a:themeElements>
    <a:clrScheme name="IREX">
      <a:dk1>
        <a:srgbClr val="000000"/>
      </a:dk1>
      <a:lt1>
        <a:srgbClr val="F9F9F9"/>
      </a:lt1>
      <a:dk2>
        <a:srgbClr val="595959"/>
      </a:dk2>
      <a:lt2>
        <a:srgbClr val="FFFFFF"/>
      </a:lt2>
      <a:accent1>
        <a:srgbClr val="098B8E"/>
      </a:accent1>
      <a:accent2>
        <a:srgbClr val="0A5254"/>
      </a:accent2>
      <a:accent3>
        <a:srgbClr val="D76427"/>
      </a:accent3>
      <a:accent4>
        <a:srgbClr val="25BDC1"/>
      </a:accent4>
      <a:accent5>
        <a:srgbClr val="098B8E"/>
      </a:accent5>
      <a:accent6>
        <a:srgbClr val="9AA7A7"/>
      </a:accent6>
      <a:hlink>
        <a:srgbClr val="25BDC1"/>
      </a:hlink>
      <a:folHlink>
        <a:srgbClr val="25BDC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17_Тема Office">
  <a:themeElements>
    <a:clrScheme name="IREX">
      <a:dk1>
        <a:srgbClr val="000000"/>
      </a:dk1>
      <a:lt1>
        <a:srgbClr val="F9F9F9"/>
      </a:lt1>
      <a:dk2>
        <a:srgbClr val="595959"/>
      </a:dk2>
      <a:lt2>
        <a:srgbClr val="FFFFFF"/>
      </a:lt2>
      <a:accent1>
        <a:srgbClr val="098B8E"/>
      </a:accent1>
      <a:accent2>
        <a:srgbClr val="0A5254"/>
      </a:accent2>
      <a:accent3>
        <a:srgbClr val="D76427"/>
      </a:accent3>
      <a:accent4>
        <a:srgbClr val="25BDC1"/>
      </a:accent4>
      <a:accent5>
        <a:srgbClr val="098B8E"/>
      </a:accent5>
      <a:accent6>
        <a:srgbClr val="9AA7A7"/>
      </a:accent6>
      <a:hlink>
        <a:srgbClr val="25BDC1"/>
      </a:hlink>
      <a:folHlink>
        <a:srgbClr val="25BDC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18_Тема Office">
  <a:themeElements>
    <a:clrScheme name="IREX">
      <a:dk1>
        <a:srgbClr val="000000"/>
      </a:dk1>
      <a:lt1>
        <a:srgbClr val="F9F9F9"/>
      </a:lt1>
      <a:dk2>
        <a:srgbClr val="595959"/>
      </a:dk2>
      <a:lt2>
        <a:srgbClr val="FFFFFF"/>
      </a:lt2>
      <a:accent1>
        <a:srgbClr val="098B8E"/>
      </a:accent1>
      <a:accent2>
        <a:srgbClr val="0A5254"/>
      </a:accent2>
      <a:accent3>
        <a:srgbClr val="D76427"/>
      </a:accent3>
      <a:accent4>
        <a:srgbClr val="25BDC1"/>
      </a:accent4>
      <a:accent5>
        <a:srgbClr val="098B8E"/>
      </a:accent5>
      <a:accent6>
        <a:srgbClr val="9AA7A7"/>
      </a:accent6>
      <a:hlink>
        <a:srgbClr val="25BDC1"/>
      </a:hlink>
      <a:folHlink>
        <a:srgbClr val="25BDC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19_Тема Office">
  <a:themeElements>
    <a:clrScheme name="IREX">
      <a:dk1>
        <a:srgbClr val="000000"/>
      </a:dk1>
      <a:lt1>
        <a:srgbClr val="F9F9F9"/>
      </a:lt1>
      <a:dk2>
        <a:srgbClr val="595959"/>
      </a:dk2>
      <a:lt2>
        <a:srgbClr val="FFFFFF"/>
      </a:lt2>
      <a:accent1>
        <a:srgbClr val="098B8E"/>
      </a:accent1>
      <a:accent2>
        <a:srgbClr val="0A5254"/>
      </a:accent2>
      <a:accent3>
        <a:srgbClr val="D76427"/>
      </a:accent3>
      <a:accent4>
        <a:srgbClr val="25BDC1"/>
      </a:accent4>
      <a:accent5>
        <a:srgbClr val="098B8E"/>
      </a:accent5>
      <a:accent6>
        <a:srgbClr val="9AA7A7"/>
      </a:accent6>
      <a:hlink>
        <a:srgbClr val="25BDC1"/>
      </a:hlink>
      <a:folHlink>
        <a:srgbClr val="25BDC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20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21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22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23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24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25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26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27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28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1200</Words>
  <Application>Microsoft Office PowerPoint</Application>
  <PresentationFormat>Экран (4:3)</PresentationFormat>
  <Paragraphs>167</Paragraphs>
  <Slides>80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56</vt:i4>
      </vt:variant>
      <vt:variant>
        <vt:lpstr>Заголовки слайдов</vt:lpstr>
      </vt:variant>
      <vt:variant>
        <vt:i4>80</vt:i4>
      </vt:variant>
    </vt:vector>
  </HeadingPairs>
  <TitlesOfParts>
    <vt:vector size="136" baseType="lpstr">
      <vt:lpstr>Тема Office</vt:lpstr>
      <vt:lpstr>1_Тема Office</vt:lpstr>
      <vt:lpstr>2_Тема Office</vt:lpstr>
      <vt:lpstr>3_Тема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Кнопка</vt:lpstr>
      <vt:lpstr>1_Кнопка</vt:lpstr>
      <vt:lpstr>2_Кнопка</vt:lpstr>
      <vt:lpstr>3_Кнопка</vt:lpstr>
      <vt:lpstr>4_Кнопка</vt:lpstr>
      <vt:lpstr>5_Кнопка</vt:lpstr>
      <vt:lpstr>6_Кнопка</vt:lpstr>
      <vt:lpstr>7_Кнопка</vt:lpstr>
      <vt:lpstr>8_Кнопка</vt:lpstr>
      <vt:lpstr>9_Кнопка</vt:lpstr>
      <vt:lpstr>10_Кнопка</vt:lpstr>
      <vt:lpstr>11_Кнопка</vt:lpstr>
      <vt:lpstr>12_Кнопка</vt:lpstr>
      <vt:lpstr>16_Тема Office</vt:lpstr>
      <vt:lpstr>17_Тема Office</vt:lpstr>
      <vt:lpstr>18_Тема Office</vt:lpstr>
      <vt:lpstr>19_Тема Office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20_Тема Office</vt:lpstr>
      <vt:lpstr>21_Тема Office</vt:lpstr>
      <vt:lpstr>22_Тема Office</vt:lpstr>
      <vt:lpstr>23_Тема Office</vt:lpstr>
      <vt:lpstr>24_Тема Office</vt:lpstr>
      <vt:lpstr>25_Тема Office</vt:lpstr>
      <vt:lpstr>26_Тема Office</vt:lpstr>
      <vt:lpstr>27_Тема Office</vt:lpstr>
      <vt:lpstr>28_Тема Office</vt:lpstr>
      <vt:lpstr>СОЦІАЛЬНІ МЕРЕЖІ:  МОЯ ТЕРИТОРІЯ, ОСОБИСТА СВОБОДА ТА КОЛЕКТИВНА ВІДПОВІДАЛЬНІСТЬ</vt:lpstr>
      <vt:lpstr>Презентация PowerPoint</vt:lpstr>
      <vt:lpstr>   Медіаграмотність</vt:lpstr>
      <vt:lpstr>Презентация PowerPoint</vt:lpstr>
      <vt:lpstr>Особисте медіаполе </vt:lpstr>
      <vt:lpstr>Що саме ми отримуємо з медіа, яку інформацію? </vt:lpstr>
      <vt:lpstr>Яку інформацію ми хочемо отримувати через соціальні мережі?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ФАКТИ</vt:lpstr>
      <vt:lpstr>    Захист медіаполя </vt:lpstr>
      <vt:lpstr>Соціальні мережі</vt:lpstr>
      <vt:lpstr>Презентация PowerPoint</vt:lpstr>
      <vt:lpstr>Презентация PowerPoint</vt:lpstr>
      <vt:lpstr>Презентация PowerPoint</vt:lpstr>
      <vt:lpstr>Facebook дала точний опис даних, які вона збирає про користувачів: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Інформаційні бульбашки</vt:lpstr>
      <vt:lpstr>Боти та тролі </vt:lpstr>
      <vt:lpstr>Тролінг  (від  англ.  trolling)  –  розміщення  в  інтернеті  на  форумах,  у групах  новин,  у  вікі-проектах  тощо,  провокаційних  повідомлень  із метою  викликати  флейм ( суперечка заради суперечки-ред.),  конфлікти  між  учасниками,  образи,  війну правок, марнослів’я тощо. В інтернет-термінології, «троль» – це людина, яка  розміщує  брутальні  або  провокаційні  повідомлення,  наприклад,  у дискусійних  форумах,  перешкоджає  обговоренню,  або  ображає  його учасників».</vt:lpstr>
      <vt:lpstr>Типи тролів</vt:lpstr>
      <vt:lpstr>Типи тролів</vt:lpstr>
      <vt:lpstr>Типи тролів</vt:lpstr>
      <vt:lpstr>Бот — це спеціальна програма, що виконує автоматично і за заданим розкладом які-небудь дії через ті ж інтерфейси, що й звичайний користувач. </vt:lpstr>
      <vt:lpstr>Ботоферми — humanware — це групи людей, що фізично працюють з великою кількістю ботів.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МЕРЕЖЕВОГО ЕТИКЕТУ</vt:lpstr>
      <vt:lpstr>Правило 1</vt:lpstr>
      <vt:lpstr>Правило 2</vt:lpstr>
      <vt:lpstr>Правило 3</vt:lpstr>
      <vt:lpstr>Правило 4</vt:lpstr>
      <vt:lpstr>Правило 5</vt:lpstr>
      <vt:lpstr>Правило 6</vt:lpstr>
      <vt:lpstr>Правило 7</vt:lpstr>
      <vt:lpstr>Правило 8</vt:lpstr>
      <vt:lpstr>Правило 9</vt:lpstr>
      <vt:lpstr>Правило 10</vt:lpstr>
      <vt:lpstr> Табу  під час спілкування в соціальних мережах: </vt:lpstr>
      <vt:lpstr>Табу.....</vt:lpstr>
      <vt:lpstr>Табу...</vt:lpstr>
      <vt:lpstr>Табу...</vt:lpstr>
      <vt:lpstr>Презентация PowerPoint</vt:lpstr>
      <vt:lpstr>Презентация PowerPoint</vt:lpstr>
      <vt:lpstr>Ділитись позитивним контентом не тільки не заборонено, а й украй важливо, адже це  може допомогти людям ненадовго відволіктись від важких новин та додати сил. </vt:lpstr>
      <vt:lpstr>Деяким вашим читачам може бути важко впоратись з емоціями та прийняти те, що розмови про звичні повсякденні речі є допустимими та навіть необхідними. </vt:lpstr>
      <vt:lpstr>✍ Розповідайте вашим підписникам про концепції емоційного вигорання та інформаційного перенавантаження, які може переживати людина, яка споживає багато інформації з однієї або декількох тісно пов’язаних тем.</vt:lpstr>
      <vt:lpstr>✍ Пояснюйте, що ми не можемо і не повинні повністю абстрагуватись від новин про війну, однак варто споживати новини на різні теми або виділяти час, коли ми зовсім не читаємо новинні повідомлення. </vt:lpstr>
      <vt:lpstr>✍Нагадуйте, що людина, яка перебуває в стані вигорання або інформаційного перенавантаження, є більш схильною відчувати безнадію, апатію чи втому і їй значно важче бути ефективною в повсякденному житті.</vt:lpstr>
      <vt:lpstr>✍ Закликайте підписників за можливості повернутись до старих звичок або сформувати нові, унормувавши здоровий розпорядок дня для себе та для суспільства. </vt:lpstr>
      <vt:lpstr>✍ Розповідайте громадянам, що наша робота не завершиться на моменті перемоги, тож варто уже зараз створювати внутрішні ресурси та можливості, які допоможуть нам не тільки її здобути, але й відновлювати країну.</vt:lpstr>
      <vt:lpstr>✍ Нагадуйте читачам/-кам, що всі ми різні, тому долаємо та проживаємо стрес та трагедію війни по-своєму. </vt:lpstr>
      <vt:lpstr>✍ Пояснюйте, що люди не повинні соромити інших за їхні способи долати труднощі.</vt:lpstr>
      <vt:lpstr>Однак при публікації позитивного контенту завжди варто зважувати, чи є він доречним за обставин, які на конкретний момент відбуваються в регіоні та в державі в цілому.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СОЦІАЛЬНІ МЕРЕЖІ:  МОЯ ТЕРИТОРІЯ, ОСОБИСТА СВОБОДА ТА КОЛЕКТИВНА ВІДПОВІДАЛЬНІСТЬ</dc:title>
  <dc:creator>user</dc:creator>
  <cp:lastModifiedBy>user</cp:lastModifiedBy>
  <cp:revision>21</cp:revision>
  <dcterms:created xsi:type="dcterms:W3CDTF">2022-06-22T10:55:01Z</dcterms:created>
  <dcterms:modified xsi:type="dcterms:W3CDTF">2022-06-22T14:30:17Z</dcterms:modified>
</cp:coreProperties>
</file>