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1" r:id="rId3"/>
    <p:sldMasterId id="2147483733" r:id="rId4"/>
    <p:sldMasterId id="2147483745" r:id="rId5"/>
    <p:sldMasterId id="2147483757" r:id="rId6"/>
    <p:sldMasterId id="2147483769" r:id="rId7"/>
    <p:sldMasterId id="2147483781" r:id="rId8"/>
    <p:sldMasterId id="2147483793" r:id="rId9"/>
    <p:sldMasterId id="2147483805" r:id="rId10"/>
    <p:sldMasterId id="2147483817" r:id="rId11"/>
    <p:sldMasterId id="2147483829" r:id="rId12"/>
    <p:sldMasterId id="2147483841" r:id="rId13"/>
  </p:sldMasterIdLst>
  <p:notesMasterIdLst>
    <p:notesMasterId r:id="rId47"/>
  </p:notesMasterIdLst>
  <p:sldIdLst>
    <p:sldId id="256" r:id="rId14"/>
    <p:sldId id="257" r:id="rId15"/>
    <p:sldId id="258" r:id="rId16"/>
    <p:sldId id="259" r:id="rId17"/>
    <p:sldId id="275" r:id="rId18"/>
    <p:sldId id="270" r:id="rId19"/>
    <p:sldId id="296" r:id="rId20"/>
    <p:sldId id="267" r:id="rId21"/>
    <p:sldId id="268" r:id="rId22"/>
    <p:sldId id="290" r:id="rId23"/>
    <p:sldId id="291" r:id="rId24"/>
    <p:sldId id="289" r:id="rId25"/>
    <p:sldId id="292" r:id="rId26"/>
    <p:sldId id="269" r:id="rId27"/>
    <p:sldId id="261" r:id="rId28"/>
    <p:sldId id="271" r:id="rId29"/>
    <p:sldId id="272" r:id="rId30"/>
    <p:sldId id="263" r:id="rId31"/>
    <p:sldId id="260" r:id="rId32"/>
    <p:sldId id="265" r:id="rId33"/>
    <p:sldId id="273" r:id="rId34"/>
    <p:sldId id="293" r:id="rId35"/>
    <p:sldId id="295" r:id="rId36"/>
    <p:sldId id="297" r:id="rId37"/>
    <p:sldId id="299" r:id="rId38"/>
    <p:sldId id="300" r:id="rId39"/>
    <p:sldId id="301" r:id="rId40"/>
    <p:sldId id="302" r:id="rId41"/>
    <p:sldId id="303" r:id="rId42"/>
    <p:sldId id="304" r:id="rId43"/>
    <p:sldId id="305" r:id="rId44"/>
    <p:sldId id="264" r:id="rId45"/>
    <p:sldId id="266"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71" autoAdjust="0"/>
  </p:normalViewPr>
  <p:slideViewPr>
    <p:cSldViewPr>
      <p:cViewPr>
        <p:scale>
          <a:sx n="64" d="100"/>
          <a:sy n="64" d="100"/>
        </p:scale>
        <p:origin x="-154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6E84D-97F5-4397-804F-CC9E73C3E32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0B30D139-5DF8-4F56-8A4D-26011AF4DA3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b="1" dirty="0"/>
            <a:t>Участь в організації безпечного та здорового освітнього середовища</a:t>
          </a:r>
          <a:endParaRPr lang="uk-UA" dirty="0"/>
        </a:p>
      </dgm:t>
    </dgm:pt>
    <dgm:pt modelId="{0F04FE3E-2601-4F86-BB1F-DBB74CA710E3}" type="parTrans" cxnId="{4200221C-E8F6-4468-8C93-1B918C27569A}">
      <dgm:prSet/>
      <dgm:spPr/>
      <dgm:t>
        <a:bodyPr/>
        <a:lstStyle/>
        <a:p>
          <a:endParaRPr lang="uk-UA"/>
        </a:p>
      </dgm:t>
    </dgm:pt>
    <dgm:pt modelId="{4F767728-9944-4A14-BF7E-98A5A541066F}" type="sibTrans" cxnId="{4200221C-E8F6-4468-8C93-1B918C27569A}">
      <dgm:prSet/>
      <dgm:spPr/>
      <dgm:t>
        <a:bodyPr/>
        <a:lstStyle/>
        <a:p>
          <a:endParaRPr lang="uk-UA"/>
        </a:p>
      </dgm:t>
    </dgm:pt>
    <dgm:pt modelId="{E1A31774-023C-4DE1-A919-DF1A38CC052C}">
      <dgm:prSet/>
      <dgm:spPr/>
      <dgm:t>
        <a:bodyPr/>
        <a:lstStyle/>
        <a:p>
          <a:r>
            <a:rPr lang="uk-UA" b="1" dirty="0" err="1"/>
            <a:t>Здоров’язбережувальна</a:t>
          </a:r>
          <a:r>
            <a:rPr lang="uk-UA" b="1" dirty="0"/>
            <a:t> компетентність</a:t>
          </a:r>
        </a:p>
      </dgm:t>
    </dgm:pt>
    <dgm:pt modelId="{2294451A-5650-4F23-B5C9-49864743FF98}" type="parTrans" cxnId="{19721D21-6A80-414C-89FE-FF3D73437EDC}">
      <dgm:prSet/>
      <dgm:spPr/>
      <dgm:t>
        <a:bodyPr/>
        <a:lstStyle/>
        <a:p>
          <a:endParaRPr lang="uk-UA"/>
        </a:p>
      </dgm:t>
    </dgm:pt>
    <dgm:pt modelId="{71F01EDA-0F31-4C81-AA91-8CC5EF040232}" type="sibTrans" cxnId="{19721D21-6A80-414C-89FE-FF3D73437EDC}">
      <dgm:prSet/>
      <dgm:spPr/>
      <dgm:t>
        <a:bodyPr/>
        <a:lstStyle/>
        <a:p>
          <a:endParaRPr lang="uk-UA"/>
        </a:p>
      </dgm:t>
    </dgm:pt>
    <dgm:pt modelId="{28246BED-4F4F-45E0-8B23-0DB208A9959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b="1" dirty="0"/>
            <a:t>Інклюзивна компетентність</a:t>
          </a:r>
        </a:p>
      </dgm:t>
    </dgm:pt>
    <dgm:pt modelId="{9FC03C09-5F19-47A1-B7FE-16C0B3C65E46}" type="parTrans" cxnId="{139D1B29-4FA7-4765-A540-D3D280D5BBBE}">
      <dgm:prSet/>
      <dgm:spPr/>
      <dgm:t>
        <a:bodyPr/>
        <a:lstStyle/>
        <a:p>
          <a:endParaRPr lang="uk-UA"/>
        </a:p>
      </dgm:t>
    </dgm:pt>
    <dgm:pt modelId="{9C3285D8-FA57-4019-A030-9E2923395D31}" type="sibTrans" cxnId="{139D1B29-4FA7-4765-A540-D3D280D5BBBE}">
      <dgm:prSet/>
      <dgm:spPr/>
      <dgm:t>
        <a:bodyPr/>
        <a:lstStyle/>
        <a:p>
          <a:endParaRPr lang="uk-UA"/>
        </a:p>
      </dgm:t>
    </dgm:pt>
    <dgm:pt modelId="{BD53F2C9-DF86-49F1-91E6-B15BECC10E10}">
      <dgm:prSet/>
      <dgm:spPr/>
      <dgm:t>
        <a:bodyPr/>
        <a:lstStyle/>
        <a:p>
          <a:r>
            <a:rPr lang="uk-UA" b="1" dirty="0" err="1"/>
            <a:t>Проєктувальна</a:t>
          </a:r>
          <a:r>
            <a:rPr lang="uk-UA" b="1" dirty="0"/>
            <a:t> компетентність</a:t>
          </a:r>
          <a:endParaRPr lang="uk-UA" dirty="0"/>
        </a:p>
      </dgm:t>
    </dgm:pt>
    <dgm:pt modelId="{7072A4F1-82DC-449B-B134-83FCFFB4199A}" type="parTrans" cxnId="{3A271368-8CBC-4D1E-AB1E-60058399D440}">
      <dgm:prSet/>
      <dgm:spPr/>
      <dgm:t>
        <a:bodyPr/>
        <a:lstStyle/>
        <a:p>
          <a:endParaRPr lang="uk-UA"/>
        </a:p>
      </dgm:t>
    </dgm:pt>
    <dgm:pt modelId="{726247D5-0643-436E-BBC2-CEC0FD386504}" type="sibTrans" cxnId="{3A271368-8CBC-4D1E-AB1E-60058399D440}">
      <dgm:prSet/>
      <dgm:spPr/>
      <dgm:t>
        <a:bodyPr/>
        <a:lstStyle/>
        <a:p>
          <a:endParaRPr lang="uk-UA"/>
        </a:p>
      </dgm:t>
    </dgm:pt>
    <dgm:pt modelId="{61319C27-779A-48A7-AE8A-B6E13B19B541}" type="pres">
      <dgm:prSet presAssocID="{C2B6E84D-97F5-4397-804F-CC9E73C3E329}" presName="Name0" presStyleCnt="0">
        <dgm:presLayoutVars>
          <dgm:chPref val="1"/>
          <dgm:dir/>
          <dgm:animOne val="branch"/>
          <dgm:animLvl val="lvl"/>
          <dgm:resizeHandles val="exact"/>
        </dgm:presLayoutVars>
      </dgm:prSet>
      <dgm:spPr/>
      <dgm:t>
        <a:bodyPr/>
        <a:lstStyle/>
        <a:p>
          <a:endParaRPr lang="uk-UA"/>
        </a:p>
      </dgm:t>
    </dgm:pt>
    <dgm:pt modelId="{0FCF9EBE-2AA2-4F96-8C57-5B19EF8E546B}" type="pres">
      <dgm:prSet presAssocID="{0B30D139-5DF8-4F56-8A4D-26011AF4DA3E}" presName="root1" presStyleCnt="0"/>
      <dgm:spPr/>
    </dgm:pt>
    <dgm:pt modelId="{97035B3C-1673-42C4-B966-EBDD26EC17DD}" type="pres">
      <dgm:prSet presAssocID="{0B30D139-5DF8-4F56-8A4D-26011AF4DA3E}" presName="LevelOneTextNode" presStyleLbl="node0" presStyleIdx="0" presStyleCnt="1">
        <dgm:presLayoutVars>
          <dgm:chPref val="3"/>
        </dgm:presLayoutVars>
      </dgm:prSet>
      <dgm:spPr/>
      <dgm:t>
        <a:bodyPr/>
        <a:lstStyle/>
        <a:p>
          <a:endParaRPr lang="uk-UA"/>
        </a:p>
      </dgm:t>
    </dgm:pt>
    <dgm:pt modelId="{1092A4B9-ED6E-4126-9990-CAC24751BE35}" type="pres">
      <dgm:prSet presAssocID="{0B30D139-5DF8-4F56-8A4D-26011AF4DA3E}" presName="level2hierChild" presStyleCnt="0"/>
      <dgm:spPr/>
    </dgm:pt>
    <dgm:pt modelId="{5E3F112E-B7E7-4763-8840-F82B6A625FFB}" type="pres">
      <dgm:prSet presAssocID="{9FC03C09-5F19-47A1-B7FE-16C0B3C65E46}" presName="conn2-1" presStyleLbl="parChTrans1D2" presStyleIdx="0" presStyleCnt="3"/>
      <dgm:spPr/>
      <dgm:t>
        <a:bodyPr/>
        <a:lstStyle/>
        <a:p>
          <a:endParaRPr lang="uk-UA"/>
        </a:p>
      </dgm:t>
    </dgm:pt>
    <dgm:pt modelId="{F2EF7B9C-86EF-4CE0-ABDD-97C0ECE585E8}" type="pres">
      <dgm:prSet presAssocID="{9FC03C09-5F19-47A1-B7FE-16C0B3C65E46}" presName="connTx" presStyleLbl="parChTrans1D2" presStyleIdx="0" presStyleCnt="3"/>
      <dgm:spPr/>
      <dgm:t>
        <a:bodyPr/>
        <a:lstStyle/>
        <a:p>
          <a:endParaRPr lang="uk-UA"/>
        </a:p>
      </dgm:t>
    </dgm:pt>
    <dgm:pt modelId="{D16D5C1B-6D80-448E-9A3C-216C67B32879}" type="pres">
      <dgm:prSet presAssocID="{28246BED-4F4F-45E0-8B23-0DB208A99594}" presName="root2" presStyleCnt="0"/>
      <dgm:spPr/>
    </dgm:pt>
    <dgm:pt modelId="{B9A8ED9E-69C9-45DD-B995-B9FA54F0E367}" type="pres">
      <dgm:prSet presAssocID="{28246BED-4F4F-45E0-8B23-0DB208A99594}" presName="LevelTwoTextNode" presStyleLbl="node2" presStyleIdx="0" presStyleCnt="3">
        <dgm:presLayoutVars>
          <dgm:chPref val="3"/>
        </dgm:presLayoutVars>
      </dgm:prSet>
      <dgm:spPr/>
      <dgm:t>
        <a:bodyPr/>
        <a:lstStyle/>
        <a:p>
          <a:endParaRPr lang="uk-UA"/>
        </a:p>
      </dgm:t>
    </dgm:pt>
    <dgm:pt modelId="{9EB1E6A5-5A8D-450C-8B22-5EB2E496FC6B}" type="pres">
      <dgm:prSet presAssocID="{28246BED-4F4F-45E0-8B23-0DB208A99594}" presName="level3hierChild" presStyleCnt="0"/>
      <dgm:spPr/>
    </dgm:pt>
    <dgm:pt modelId="{FA8DD04B-BB30-4320-AC97-867098C5396E}" type="pres">
      <dgm:prSet presAssocID="{2294451A-5650-4F23-B5C9-49864743FF98}" presName="conn2-1" presStyleLbl="parChTrans1D2" presStyleIdx="1" presStyleCnt="3"/>
      <dgm:spPr/>
      <dgm:t>
        <a:bodyPr/>
        <a:lstStyle/>
        <a:p>
          <a:endParaRPr lang="uk-UA"/>
        </a:p>
      </dgm:t>
    </dgm:pt>
    <dgm:pt modelId="{BBBD3116-C245-4CC7-BE01-C83825EA2A1B}" type="pres">
      <dgm:prSet presAssocID="{2294451A-5650-4F23-B5C9-49864743FF98}" presName="connTx" presStyleLbl="parChTrans1D2" presStyleIdx="1" presStyleCnt="3"/>
      <dgm:spPr/>
      <dgm:t>
        <a:bodyPr/>
        <a:lstStyle/>
        <a:p>
          <a:endParaRPr lang="uk-UA"/>
        </a:p>
      </dgm:t>
    </dgm:pt>
    <dgm:pt modelId="{D8026E92-42F2-4CC6-906C-13B1AD4F7908}" type="pres">
      <dgm:prSet presAssocID="{E1A31774-023C-4DE1-A919-DF1A38CC052C}" presName="root2" presStyleCnt="0"/>
      <dgm:spPr/>
    </dgm:pt>
    <dgm:pt modelId="{84E143DA-826C-4E22-A8A7-335F90F4A444}" type="pres">
      <dgm:prSet presAssocID="{E1A31774-023C-4DE1-A919-DF1A38CC052C}" presName="LevelTwoTextNode" presStyleLbl="node2" presStyleIdx="1" presStyleCnt="3">
        <dgm:presLayoutVars>
          <dgm:chPref val="3"/>
        </dgm:presLayoutVars>
      </dgm:prSet>
      <dgm:spPr/>
      <dgm:t>
        <a:bodyPr/>
        <a:lstStyle/>
        <a:p>
          <a:endParaRPr lang="uk-UA"/>
        </a:p>
      </dgm:t>
    </dgm:pt>
    <dgm:pt modelId="{AF7360B0-4391-4160-BF5D-39061818B2C5}" type="pres">
      <dgm:prSet presAssocID="{E1A31774-023C-4DE1-A919-DF1A38CC052C}" presName="level3hierChild" presStyleCnt="0"/>
      <dgm:spPr/>
    </dgm:pt>
    <dgm:pt modelId="{0A316B8A-708C-4ED0-B27D-ED57915F1B56}" type="pres">
      <dgm:prSet presAssocID="{7072A4F1-82DC-449B-B134-83FCFFB4199A}" presName="conn2-1" presStyleLbl="parChTrans1D2" presStyleIdx="2" presStyleCnt="3"/>
      <dgm:spPr/>
      <dgm:t>
        <a:bodyPr/>
        <a:lstStyle/>
        <a:p>
          <a:endParaRPr lang="uk-UA"/>
        </a:p>
      </dgm:t>
    </dgm:pt>
    <dgm:pt modelId="{7C31AF9B-130B-42BC-A8A2-1A9ACF0B543E}" type="pres">
      <dgm:prSet presAssocID="{7072A4F1-82DC-449B-B134-83FCFFB4199A}" presName="connTx" presStyleLbl="parChTrans1D2" presStyleIdx="2" presStyleCnt="3"/>
      <dgm:spPr/>
      <dgm:t>
        <a:bodyPr/>
        <a:lstStyle/>
        <a:p>
          <a:endParaRPr lang="uk-UA"/>
        </a:p>
      </dgm:t>
    </dgm:pt>
    <dgm:pt modelId="{1397DCCF-510C-48FC-8451-B0FA4EA755C0}" type="pres">
      <dgm:prSet presAssocID="{BD53F2C9-DF86-49F1-91E6-B15BECC10E10}" presName="root2" presStyleCnt="0"/>
      <dgm:spPr/>
    </dgm:pt>
    <dgm:pt modelId="{B041B320-2A19-4BE9-9928-6E0CA879D03E}" type="pres">
      <dgm:prSet presAssocID="{BD53F2C9-DF86-49F1-91E6-B15BECC10E10}" presName="LevelTwoTextNode" presStyleLbl="node2" presStyleIdx="2" presStyleCnt="3">
        <dgm:presLayoutVars>
          <dgm:chPref val="3"/>
        </dgm:presLayoutVars>
      </dgm:prSet>
      <dgm:spPr/>
      <dgm:t>
        <a:bodyPr/>
        <a:lstStyle/>
        <a:p>
          <a:endParaRPr lang="uk-UA"/>
        </a:p>
      </dgm:t>
    </dgm:pt>
    <dgm:pt modelId="{0D33C04D-FA5D-40EB-A979-556C58BA3FAE}" type="pres">
      <dgm:prSet presAssocID="{BD53F2C9-DF86-49F1-91E6-B15BECC10E10}" presName="level3hierChild" presStyleCnt="0"/>
      <dgm:spPr/>
    </dgm:pt>
  </dgm:ptLst>
  <dgm:cxnLst>
    <dgm:cxn modelId="{087EABF0-E612-4D8C-A40E-E6B8C051005A}" type="presOf" srcId="{BD53F2C9-DF86-49F1-91E6-B15BECC10E10}" destId="{B041B320-2A19-4BE9-9928-6E0CA879D03E}" srcOrd="0" destOrd="0" presId="urn:microsoft.com/office/officeart/2008/layout/HorizontalMultiLevelHierarchy"/>
    <dgm:cxn modelId="{19721D21-6A80-414C-89FE-FF3D73437EDC}" srcId="{0B30D139-5DF8-4F56-8A4D-26011AF4DA3E}" destId="{E1A31774-023C-4DE1-A919-DF1A38CC052C}" srcOrd="1" destOrd="0" parTransId="{2294451A-5650-4F23-B5C9-49864743FF98}" sibTransId="{71F01EDA-0F31-4C81-AA91-8CC5EF040232}"/>
    <dgm:cxn modelId="{C6442813-EC3E-4387-BB69-DD17554690FE}" type="presOf" srcId="{E1A31774-023C-4DE1-A919-DF1A38CC052C}" destId="{84E143DA-826C-4E22-A8A7-335F90F4A444}" srcOrd="0" destOrd="0" presId="urn:microsoft.com/office/officeart/2008/layout/HorizontalMultiLevelHierarchy"/>
    <dgm:cxn modelId="{7C3CAAD0-64CD-47B9-9623-ED5C043FCF12}" type="presOf" srcId="{C2B6E84D-97F5-4397-804F-CC9E73C3E329}" destId="{61319C27-779A-48A7-AE8A-B6E13B19B541}" srcOrd="0" destOrd="0" presId="urn:microsoft.com/office/officeart/2008/layout/HorizontalMultiLevelHierarchy"/>
    <dgm:cxn modelId="{356464B5-7034-4B93-A32A-89D367960E62}" type="presOf" srcId="{7072A4F1-82DC-449B-B134-83FCFFB4199A}" destId="{0A316B8A-708C-4ED0-B27D-ED57915F1B56}" srcOrd="0" destOrd="0" presId="urn:microsoft.com/office/officeart/2008/layout/HorizontalMultiLevelHierarchy"/>
    <dgm:cxn modelId="{E83D526F-B0DC-4EB7-9475-F7E294136DA7}" type="presOf" srcId="{0B30D139-5DF8-4F56-8A4D-26011AF4DA3E}" destId="{97035B3C-1673-42C4-B966-EBDD26EC17DD}" srcOrd="0" destOrd="0" presId="urn:microsoft.com/office/officeart/2008/layout/HorizontalMultiLevelHierarchy"/>
    <dgm:cxn modelId="{236D0996-C594-44A0-91C7-B82F78FB48BD}" type="presOf" srcId="{2294451A-5650-4F23-B5C9-49864743FF98}" destId="{BBBD3116-C245-4CC7-BE01-C83825EA2A1B}" srcOrd="1" destOrd="0" presId="urn:microsoft.com/office/officeart/2008/layout/HorizontalMultiLevelHierarchy"/>
    <dgm:cxn modelId="{3A271368-8CBC-4D1E-AB1E-60058399D440}" srcId="{0B30D139-5DF8-4F56-8A4D-26011AF4DA3E}" destId="{BD53F2C9-DF86-49F1-91E6-B15BECC10E10}" srcOrd="2" destOrd="0" parTransId="{7072A4F1-82DC-449B-B134-83FCFFB4199A}" sibTransId="{726247D5-0643-436E-BBC2-CEC0FD386504}"/>
    <dgm:cxn modelId="{548BDBFC-726D-459F-B84B-1585F94B8D06}" type="presOf" srcId="{9FC03C09-5F19-47A1-B7FE-16C0B3C65E46}" destId="{F2EF7B9C-86EF-4CE0-ABDD-97C0ECE585E8}" srcOrd="1" destOrd="0" presId="urn:microsoft.com/office/officeart/2008/layout/HorizontalMultiLevelHierarchy"/>
    <dgm:cxn modelId="{131EC627-7615-4024-85F5-656AEEA47585}" type="presOf" srcId="{2294451A-5650-4F23-B5C9-49864743FF98}" destId="{FA8DD04B-BB30-4320-AC97-867098C5396E}" srcOrd="0" destOrd="0" presId="urn:microsoft.com/office/officeart/2008/layout/HorizontalMultiLevelHierarchy"/>
    <dgm:cxn modelId="{F1DAB8F4-FD0D-4C31-8292-F9AF06C9D7E7}" type="presOf" srcId="{9FC03C09-5F19-47A1-B7FE-16C0B3C65E46}" destId="{5E3F112E-B7E7-4763-8840-F82B6A625FFB}" srcOrd="0" destOrd="0" presId="urn:microsoft.com/office/officeart/2008/layout/HorizontalMultiLevelHierarchy"/>
    <dgm:cxn modelId="{4D55F445-EADE-49DA-9D1C-89E7353BA23E}" type="presOf" srcId="{7072A4F1-82DC-449B-B134-83FCFFB4199A}" destId="{7C31AF9B-130B-42BC-A8A2-1A9ACF0B543E}" srcOrd="1" destOrd="0" presId="urn:microsoft.com/office/officeart/2008/layout/HorizontalMultiLevelHierarchy"/>
    <dgm:cxn modelId="{139D1B29-4FA7-4765-A540-D3D280D5BBBE}" srcId="{0B30D139-5DF8-4F56-8A4D-26011AF4DA3E}" destId="{28246BED-4F4F-45E0-8B23-0DB208A99594}" srcOrd="0" destOrd="0" parTransId="{9FC03C09-5F19-47A1-B7FE-16C0B3C65E46}" sibTransId="{9C3285D8-FA57-4019-A030-9E2923395D31}"/>
    <dgm:cxn modelId="{31C1154E-0784-4085-BDFC-14FBCB0268BF}" type="presOf" srcId="{28246BED-4F4F-45E0-8B23-0DB208A99594}" destId="{B9A8ED9E-69C9-45DD-B995-B9FA54F0E367}" srcOrd="0" destOrd="0" presId="urn:microsoft.com/office/officeart/2008/layout/HorizontalMultiLevelHierarchy"/>
    <dgm:cxn modelId="{4200221C-E8F6-4468-8C93-1B918C27569A}" srcId="{C2B6E84D-97F5-4397-804F-CC9E73C3E329}" destId="{0B30D139-5DF8-4F56-8A4D-26011AF4DA3E}" srcOrd="0" destOrd="0" parTransId="{0F04FE3E-2601-4F86-BB1F-DBB74CA710E3}" sibTransId="{4F767728-9944-4A14-BF7E-98A5A541066F}"/>
    <dgm:cxn modelId="{4C44CB4B-2973-4FFF-B625-E302DE23C238}" type="presParOf" srcId="{61319C27-779A-48A7-AE8A-B6E13B19B541}" destId="{0FCF9EBE-2AA2-4F96-8C57-5B19EF8E546B}" srcOrd="0" destOrd="0" presId="urn:microsoft.com/office/officeart/2008/layout/HorizontalMultiLevelHierarchy"/>
    <dgm:cxn modelId="{940B2C8D-1AE3-4187-AB40-B129874C021B}" type="presParOf" srcId="{0FCF9EBE-2AA2-4F96-8C57-5B19EF8E546B}" destId="{97035B3C-1673-42C4-B966-EBDD26EC17DD}" srcOrd="0" destOrd="0" presId="urn:microsoft.com/office/officeart/2008/layout/HorizontalMultiLevelHierarchy"/>
    <dgm:cxn modelId="{6565A3CD-3536-49E4-9453-F9F9C5AB99F1}" type="presParOf" srcId="{0FCF9EBE-2AA2-4F96-8C57-5B19EF8E546B}" destId="{1092A4B9-ED6E-4126-9990-CAC24751BE35}" srcOrd="1" destOrd="0" presId="urn:microsoft.com/office/officeart/2008/layout/HorizontalMultiLevelHierarchy"/>
    <dgm:cxn modelId="{7B642E40-6F87-491A-B620-D959F1446ECE}" type="presParOf" srcId="{1092A4B9-ED6E-4126-9990-CAC24751BE35}" destId="{5E3F112E-B7E7-4763-8840-F82B6A625FFB}" srcOrd="0" destOrd="0" presId="urn:microsoft.com/office/officeart/2008/layout/HorizontalMultiLevelHierarchy"/>
    <dgm:cxn modelId="{5CD9A22E-ECEC-4756-9F7D-9D5024CFB221}" type="presParOf" srcId="{5E3F112E-B7E7-4763-8840-F82B6A625FFB}" destId="{F2EF7B9C-86EF-4CE0-ABDD-97C0ECE585E8}" srcOrd="0" destOrd="0" presId="urn:microsoft.com/office/officeart/2008/layout/HorizontalMultiLevelHierarchy"/>
    <dgm:cxn modelId="{2CAB0609-C67C-4E44-BB3B-8F5172D1E6B5}" type="presParOf" srcId="{1092A4B9-ED6E-4126-9990-CAC24751BE35}" destId="{D16D5C1B-6D80-448E-9A3C-216C67B32879}" srcOrd="1" destOrd="0" presId="urn:microsoft.com/office/officeart/2008/layout/HorizontalMultiLevelHierarchy"/>
    <dgm:cxn modelId="{07D7C49D-395B-4B9C-9B91-C842FCAC74ED}" type="presParOf" srcId="{D16D5C1B-6D80-448E-9A3C-216C67B32879}" destId="{B9A8ED9E-69C9-45DD-B995-B9FA54F0E367}" srcOrd="0" destOrd="0" presId="urn:microsoft.com/office/officeart/2008/layout/HorizontalMultiLevelHierarchy"/>
    <dgm:cxn modelId="{BC58F715-7D82-40F7-8F04-A6B7D6C4686D}" type="presParOf" srcId="{D16D5C1B-6D80-448E-9A3C-216C67B32879}" destId="{9EB1E6A5-5A8D-450C-8B22-5EB2E496FC6B}" srcOrd="1" destOrd="0" presId="urn:microsoft.com/office/officeart/2008/layout/HorizontalMultiLevelHierarchy"/>
    <dgm:cxn modelId="{4288709A-C45A-4F3E-A9B6-8188536C3A02}" type="presParOf" srcId="{1092A4B9-ED6E-4126-9990-CAC24751BE35}" destId="{FA8DD04B-BB30-4320-AC97-867098C5396E}" srcOrd="2" destOrd="0" presId="urn:microsoft.com/office/officeart/2008/layout/HorizontalMultiLevelHierarchy"/>
    <dgm:cxn modelId="{DD119E06-0BA8-4337-AE9F-B33797210D51}" type="presParOf" srcId="{FA8DD04B-BB30-4320-AC97-867098C5396E}" destId="{BBBD3116-C245-4CC7-BE01-C83825EA2A1B}" srcOrd="0" destOrd="0" presId="urn:microsoft.com/office/officeart/2008/layout/HorizontalMultiLevelHierarchy"/>
    <dgm:cxn modelId="{D81EC9B2-1E55-4BDD-97DB-C81C63073DC8}" type="presParOf" srcId="{1092A4B9-ED6E-4126-9990-CAC24751BE35}" destId="{D8026E92-42F2-4CC6-906C-13B1AD4F7908}" srcOrd="3" destOrd="0" presId="urn:microsoft.com/office/officeart/2008/layout/HorizontalMultiLevelHierarchy"/>
    <dgm:cxn modelId="{825D187B-8D2B-40B4-9037-5B684664520A}" type="presParOf" srcId="{D8026E92-42F2-4CC6-906C-13B1AD4F7908}" destId="{84E143DA-826C-4E22-A8A7-335F90F4A444}" srcOrd="0" destOrd="0" presId="urn:microsoft.com/office/officeart/2008/layout/HorizontalMultiLevelHierarchy"/>
    <dgm:cxn modelId="{08DD15CF-3FB6-4046-A623-CDA97ED6949E}" type="presParOf" srcId="{D8026E92-42F2-4CC6-906C-13B1AD4F7908}" destId="{AF7360B0-4391-4160-BF5D-39061818B2C5}" srcOrd="1" destOrd="0" presId="urn:microsoft.com/office/officeart/2008/layout/HorizontalMultiLevelHierarchy"/>
    <dgm:cxn modelId="{A97430DC-92CE-443F-8B67-6DAD494C48AF}" type="presParOf" srcId="{1092A4B9-ED6E-4126-9990-CAC24751BE35}" destId="{0A316B8A-708C-4ED0-B27D-ED57915F1B56}" srcOrd="4" destOrd="0" presId="urn:microsoft.com/office/officeart/2008/layout/HorizontalMultiLevelHierarchy"/>
    <dgm:cxn modelId="{D4ABE31E-1A4D-4B89-95EE-6CBC6933B984}" type="presParOf" srcId="{0A316B8A-708C-4ED0-B27D-ED57915F1B56}" destId="{7C31AF9B-130B-42BC-A8A2-1A9ACF0B543E}" srcOrd="0" destOrd="0" presId="urn:microsoft.com/office/officeart/2008/layout/HorizontalMultiLevelHierarchy"/>
    <dgm:cxn modelId="{96D8F16C-EB68-402F-8322-8533C357DACD}" type="presParOf" srcId="{1092A4B9-ED6E-4126-9990-CAC24751BE35}" destId="{1397DCCF-510C-48FC-8451-B0FA4EA755C0}" srcOrd="5" destOrd="0" presId="urn:microsoft.com/office/officeart/2008/layout/HorizontalMultiLevelHierarchy"/>
    <dgm:cxn modelId="{52E532F4-6E4A-4831-B9D1-75E8023C3E54}" type="presParOf" srcId="{1397DCCF-510C-48FC-8451-B0FA4EA755C0}" destId="{B041B320-2A19-4BE9-9928-6E0CA879D03E}" srcOrd="0" destOrd="0" presId="urn:microsoft.com/office/officeart/2008/layout/HorizontalMultiLevelHierarchy"/>
    <dgm:cxn modelId="{1DFA89D8-E982-44F8-8B54-C70385A4153A}" type="presParOf" srcId="{1397DCCF-510C-48FC-8451-B0FA4EA755C0}" destId="{0D33C04D-FA5D-40EB-A979-556C58BA3FA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392FD-3C67-4EC8-B163-92F2C542570E}" type="doc">
      <dgm:prSet loTypeId="urn:microsoft.com/office/officeart/2005/8/layout/list1" loCatId="list" qsTypeId="urn:microsoft.com/office/officeart/2005/8/quickstyle/simple1" qsCatId="simple" csTypeId="urn:microsoft.com/office/officeart/2005/8/colors/colorful1#8" csCatId="colorful" phldr="1"/>
      <dgm:spPr/>
      <dgm:t>
        <a:bodyPr/>
        <a:lstStyle/>
        <a:p>
          <a:endParaRPr lang="ru-RU"/>
        </a:p>
      </dgm:t>
    </dgm:pt>
    <dgm:pt modelId="{1807CDE7-2B80-49C5-BADD-ADB949BF59BA}">
      <dgm:prSet phldrT="[Текст]" custT="1"/>
      <dgm:spPr/>
      <dgm:t>
        <a:bodyPr/>
        <a:lstStyle/>
        <a:p>
          <a:r>
            <a:rPr lang="uk-UA" sz="2000" b="0" dirty="0">
              <a:solidFill>
                <a:schemeClr val="tx1"/>
              </a:solidFill>
            </a:rPr>
            <a:t>Конституція України (1996)</a:t>
          </a:r>
          <a:endParaRPr lang="ru-RU" sz="2000" b="0" dirty="0">
            <a:solidFill>
              <a:schemeClr val="tx1"/>
            </a:solidFill>
          </a:endParaRPr>
        </a:p>
      </dgm:t>
    </dgm:pt>
    <dgm:pt modelId="{299A1090-15F5-42C7-BCD9-04C3FAEF42A7}" type="parTrans" cxnId="{F0E35204-E5DE-4D18-AB28-7E7D3C030FF7}">
      <dgm:prSet/>
      <dgm:spPr/>
      <dgm:t>
        <a:bodyPr/>
        <a:lstStyle/>
        <a:p>
          <a:endParaRPr lang="ru-RU"/>
        </a:p>
      </dgm:t>
    </dgm:pt>
    <dgm:pt modelId="{501D37CD-0F32-479B-A7DB-E069A7C5471B}" type="sibTrans" cxnId="{F0E35204-E5DE-4D18-AB28-7E7D3C030FF7}">
      <dgm:prSet/>
      <dgm:spPr/>
      <dgm:t>
        <a:bodyPr/>
        <a:lstStyle/>
        <a:p>
          <a:endParaRPr lang="ru-RU"/>
        </a:p>
      </dgm:t>
    </dgm:pt>
    <dgm:pt modelId="{9DA7A520-B925-4448-B2A5-812BD439F55C}">
      <dgm:prSet phldrT="[Текст]" custT="1"/>
      <dgm:spPr/>
      <dgm:t>
        <a:bodyPr/>
        <a:lstStyle/>
        <a:p>
          <a:r>
            <a:rPr lang="uk-UA" sz="2000" b="0" dirty="0">
              <a:solidFill>
                <a:schemeClr val="tx1"/>
              </a:solidFill>
            </a:rPr>
            <a:t>Закони України «Про освіту» (1993),«Про загальну середню освіту» (1999)</a:t>
          </a:r>
          <a:endParaRPr lang="ru-RU" sz="2000" b="0" i="0" dirty="0">
            <a:solidFill>
              <a:schemeClr val="tx1"/>
            </a:solidFill>
          </a:endParaRPr>
        </a:p>
      </dgm:t>
    </dgm:pt>
    <dgm:pt modelId="{C7567412-0D37-40C2-AF2D-744260A7ED97}" type="parTrans" cxnId="{971ECD37-A0F6-402B-B4A7-B6B018A82346}">
      <dgm:prSet/>
      <dgm:spPr/>
      <dgm:t>
        <a:bodyPr/>
        <a:lstStyle/>
        <a:p>
          <a:endParaRPr lang="ru-RU"/>
        </a:p>
      </dgm:t>
    </dgm:pt>
    <dgm:pt modelId="{ACA1020B-0CEB-498F-B5A0-6F6581E96BD1}" type="sibTrans" cxnId="{971ECD37-A0F6-402B-B4A7-B6B018A82346}">
      <dgm:prSet/>
      <dgm:spPr/>
      <dgm:t>
        <a:bodyPr/>
        <a:lstStyle/>
        <a:p>
          <a:endParaRPr lang="ru-RU"/>
        </a:p>
      </dgm:t>
    </dgm:pt>
    <dgm:pt modelId="{5EFD122F-ECA6-4881-AF0A-C1B4EE9D16A5}">
      <dgm:prSet phldrT="[Текст]" custT="1"/>
      <dgm:spPr/>
      <dgm:t>
        <a:bodyPr/>
        <a:lstStyle/>
        <a:p>
          <a:r>
            <a:rPr lang="uk-UA" sz="2000" b="0" dirty="0">
              <a:solidFill>
                <a:schemeClr val="tx1"/>
              </a:solidFill>
            </a:rPr>
            <a:t>Верховна Рада України ратифікувала Конвенцію ООН про права осіб з інвалідністю і Факультативний протокол до неї (2009)</a:t>
          </a:r>
          <a:endParaRPr lang="ru-RU" sz="2000" b="0" dirty="0">
            <a:solidFill>
              <a:schemeClr val="tx1"/>
            </a:solidFill>
          </a:endParaRPr>
        </a:p>
      </dgm:t>
    </dgm:pt>
    <dgm:pt modelId="{29BF6B07-F1C2-4230-924D-7F225E84AF4A}" type="parTrans" cxnId="{9A783D8B-A515-4971-ABBC-EC58851FC72E}">
      <dgm:prSet/>
      <dgm:spPr/>
      <dgm:t>
        <a:bodyPr/>
        <a:lstStyle/>
        <a:p>
          <a:endParaRPr lang="ru-RU"/>
        </a:p>
      </dgm:t>
    </dgm:pt>
    <dgm:pt modelId="{2D2A3850-39CA-4CED-9352-638674AEAD55}" type="sibTrans" cxnId="{9A783D8B-A515-4971-ABBC-EC58851FC72E}">
      <dgm:prSet/>
      <dgm:spPr/>
      <dgm:t>
        <a:bodyPr/>
        <a:lstStyle/>
        <a:p>
          <a:endParaRPr lang="ru-RU"/>
        </a:p>
      </dgm:t>
    </dgm:pt>
    <dgm:pt modelId="{4EB786B8-089F-4A8A-9690-684F7E26458B}">
      <dgm:prSet phldrT="[Текст]" custT="1"/>
      <dgm:spPr/>
      <dgm:t>
        <a:bodyPr/>
        <a:lstStyle/>
        <a:p>
          <a:endParaRPr lang="ru-RU" sz="1000" b="0" i="1" dirty="0"/>
        </a:p>
      </dgm:t>
    </dgm:pt>
    <dgm:pt modelId="{32828D98-E597-4977-9116-33B3206E1556}" type="parTrans" cxnId="{7D9828FD-524C-4709-AE0C-EED8F26ED157}">
      <dgm:prSet/>
      <dgm:spPr/>
      <dgm:t>
        <a:bodyPr/>
        <a:lstStyle/>
        <a:p>
          <a:endParaRPr lang="ru-RU"/>
        </a:p>
      </dgm:t>
    </dgm:pt>
    <dgm:pt modelId="{52F06189-4169-41B3-B1CB-20E35190B9FE}" type="sibTrans" cxnId="{7D9828FD-524C-4709-AE0C-EED8F26ED157}">
      <dgm:prSet/>
      <dgm:spPr/>
      <dgm:t>
        <a:bodyPr/>
        <a:lstStyle/>
        <a:p>
          <a:endParaRPr lang="ru-RU"/>
        </a:p>
      </dgm:t>
    </dgm:pt>
    <dgm:pt modelId="{72705E98-A781-46E9-8D16-5472FC60B443}">
      <dgm:prSet phldrT="[Текст]" custT="1"/>
      <dgm:spPr/>
      <dgm:t>
        <a:bodyPr/>
        <a:lstStyle/>
        <a:p>
          <a:endParaRPr lang="ru-RU" sz="1000" dirty="0"/>
        </a:p>
      </dgm:t>
    </dgm:pt>
    <dgm:pt modelId="{E58E0A3D-F720-49A4-A4A2-E69AD02A42AE}" type="parTrans" cxnId="{198481FB-21DE-478D-A103-B4EEB8783F7C}">
      <dgm:prSet/>
      <dgm:spPr/>
      <dgm:t>
        <a:bodyPr/>
        <a:lstStyle/>
        <a:p>
          <a:endParaRPr lang="ru-RU"/>
        </a:p>
      </dgm:t>
    </dgm:pt>
    <dgm:pt modelId="{964A22F0-3E9A-42BC-BAB9-9FACD0BFD4DB}" type="sibTrans" cxnId="{198481FB-21DE-478D-A103-B4EEB8783F7C}">
      <dgm:prSet/>
      <dgm:spPr/>
      <dgm:t>
        <a:bodyPr/>
        <a:lstStyle/>
        <a:p>
          <a:endParaRPr lang="ru-RU"/>
        </a:p>
      </dgm:t>
    </dgm:pt>
    <dgm:pt modelId="{35F4D9DA-D80D-49DF-89A9-404B6ED38CCD}">
      <dgm:prSet phldrT="[Текст]" custT="1"/>
      <dgm:spPr/>
      <dgm:t>
        <a:bodyPr/>
        <a:lstStyle/>
        <a:p>
          <a:r>
            <a:rPr lang="uk-UA" sz="2000" dirty="0">
              <a:solidFill>
                <a:schemeClr val="tx1"/>
              </a:solidFill>
            </a:rPr>
            <a:t>Постанова  Кабінету  Міністрів  України  «Про  затвердження  Порядку організації  інклюзивного  навчання  в  загальноосвітніх  навчальних  закладах» (2011)</a:t>
          </a:r>
          <a:r>
            <a:rPr lang="uk-UA" sz="2000" b="1" dirty="0">
              <a:solidFill>
                <a:schemeClr val="tx1"/>
              </a:solidFill>
            </a:rPr>
            <a:t> </a:t>
          </a:r>
          <a:endParaRPr lang="ru-RU" sz="2000" b="1" dirty="0">
            <a:solidFill>
              <a:schemeClr val="tx1"/>
            </a:solidFill>
          </a:endParaRPr>
        </a:p>
      </dgm:t>
    </dgm:pt>
    <dgm:pt modelId="{D2061381-1DA9-4998-B11D-C2AFC21E0B39}" type="parTrans" cxnId="{23753823-C1DF-4B41-BA6A-2E2248CC0996}">
      <dgm:prSet/>
      <dgm:spPr/>
      <dgm:t>
        <a:bodyPr/>
        <a:lstStyle/>
        <a:p>
          <a:endParaRPr lang="ru-RU"/>
        </a:p>
      </dgm:t>
    </dgm:pt>
    <dgm:pt modelId="{FD514C4B-2176-44D6-A475-3FF60D587DC6}" type="sibTrans" cxnId="{23753823-C1DF-4B41-BA6A-2E2248CC0996}">
      <dgm:prSet/>
      <dgm:spPr/>
      <dgm:t>
        <a:bodyPr/>
        <a:lstStyle/>
        <a:p>
          <a:endParaRPr lang="ru-RU"/>
        </a:p>
      </dgm:t>
    </dgm:pt>
    <dgm:pt modelId="{9BCDD7E0-CE78-43AD-B503-AF91FA99940D}">
      <dgm:prSet phldrT="[Текст]" custT="1"/>
      <dgm:spPr/>
      <dgm:t>
        <a:bodyPr/>
        <a:lstStyle/>
        <a:p>
          <a:endParaRPr lang="ru-RU" sz="1000" dirty="0"/>
        </a:p>
      </dgm:t>
    </dgm:pt>
    <dgm:pt modelId="{A6CEC8FC-4205-4B84-B83A-AF77EAD8BE11}" type="sibTrans" cxnId="{8F324CCD-741F-4C83-95DA-DCF71D3FBBE5}">
      <dgm:prSet/>
      <dgm:spPr/>
      <dgm:t>
        <a:bodyPr/>
        <a:lstStyle/>
        <a:p>
          <a:endParaRPr lang="ru-RU"/>
        </a:p>
      </dgm:t>
    </dgm:pt>
    <dgm:pt modelId="{AA0B5B71-A270-48BF-9701-B268D56DC999}" type="parTrans" cxnId="{8F324CCD-741F-4C83-95DA-DCF71D3FBBE5}">
      <dgm:prSet/>
      <dgm:spPr/>
      <dgm:t>
        <a:bodyPr/>
        <a:lstStyle/>
        <a:p>
          <a:endParaRPr lang="ru-RU"/>
        </a:p>
      </dgm:t>
    </dgm:pt>
    <dgm:pt modelId="{E32B8299-D6E4-4FCD-ABDB-600419917EA4}">
      <dgm:prSet phldrT="[Текст]" custT="1"/>
      <dgm:spPr/>
      <dgm:t>
        <a:bodyPr/>
        <a:lstStyle/>
        <a:p>
          <a:r>
            <a:rPr lang="uk-UA" sz="2000" b="0" dirty="0">
              <a:solidFill>
                <a:schemeClr val="tx1"/>
              </a:solidFill>
            </a:rPr>
            <a:t>Закон України «Про освіту»  (2017)</a:t>
          </a:r>
          <a:endParaRPr lang="ru-RU" sz="2000" b="0" dirty="0">
            <a:solidFill>
              <a:schemeClr val="tx1"/>
            </a:solidFill>
          </a:endParaRPr>
        </a:p>
      </dgm:t>
    </dgm:pt>
    <dgm:pt modelId="{7F0D653D-A1EE-40D7-8341-929EDDAF3DF9}" type="parTrans" cxnId="{4EE29971-A74A-4BE2-BA35-113BC40EEAF3}">
      <dgm:prSet/>
      <dgm:spPr/>
      <dgm:t>
        <a:bodyPr/>
        <a:lstStyle/>
        <a:p>
          <a:endParaRPr lang="uk-UA"/>
        </a:p>
      </dgm:t>
    </dgm:pt>
    <dgm:pt modelId="{1BBD413F-603B-491A-A283-CE28FED24EEF}" type="sibTrans" cxnId="{4EE29971-A74A-4BE2-BA35-113BC40EEAF3}">
      <dgm:prSet/>
      <dgm:spPr/>
      <dgm:t>
        <a:bodyPr/>
        <a:lstStyle/>
        <a:p>
          <a:endParaRPr lang="uk-UA"/>
        </a:p>
      </dgm:t>
    </dgm:pt>
    <dgm:pt modelId="{007BF9C5-D531-417E-9B93-5785B159962D}">
      <dgm:prSet custT="1"/>
      <dgm:spPr/>
      <dgm:t>
        <a:bodyPr/>
        <a:lstStyle/>
        <a:p>
          <a:endParaRPr lang="uk-UA" sz="1000" dirty="0"/>
        </a:p>
      </dgm:t>
    </dgm:pt>
    <dgm:pt modelId="{5B516600-5E58-43D8-8FBA-BCA8F4A59D36}" type="parTrans" cxnId="{199BC754-A8A6-4923-B96E-675D0623EE3C}">
      <dgm:prSet/>
      <dgm:spPr/>
      <dgm:t>
        <a:bodyPr/>
        <a:lstStyle/>
        <a:p>
          <a:endParaRPr lang="uk-UA"/>
        </a:p>
      </dgm:t>
    </dgm:pt>
    <dgm:pt modelId="{D5A866EC-8633-4F7D-B70F-F21E9238A0B1}" type="sibTrans" cxnId="{199BC754-A8A6-4923-B96E-675D0623EE3C}">
      <dgm:prSet/>
      <dgm:spPr/>
      <dgm:t>
        <a:bodyPr/>
        <a:lstStyle/>
        <a:p>
          <a:endParaRPr lang="uk-UA"/>
        </a:p>
      </dgm:t>
    </dgm:pt>
    <dgm:pt modelId="{038E1F42-8E48-4CAD-8484-F1D8BF413548}" type="pres">
      <dgm:prSet presAssocID="{2C0392FD-3C67-4EC8-B163-92F2C542570E}" presName="linear" presStyleCnt="0">
        <dgm:presLayoutVars>
          <dgm:dir/>
          <dgm:animLvl val="lvl"/>
          <dgm:resizeHandles val="exact"/>
        </dgm:presLayoutVars>
      </dgm:prSet>
      <dgm:spPr/>
      <dgm:t>
        <a:bodyPr/>
        <a:lstStyle/>
        <a:p>
          <a:endParaRPr lang="uk-UA"/>
        </a:p>
      </dgm:t>
    </dgm:pt>
    <dgm:pt modelId="{ED612F50-C76D-4F53-80C1-0383F0CD59BF}" type="pres">
      <dgm:prSet presAssocID="{1807CDE7-2B80-49C5-BADD-ADB949BF59BA}" presName="parentLin" presStyleCnt="0"/>
      <dgm:spPr/>
    </dgm:pt>
    <dgm:pt modelId="{07ECC1DC-2BA1-4CA4-9C77-7A6EAFD8622D}" type="pres">
      <dgm:prSet presAssocID="{1807CDE7-2B80-49C5-BADD-ADB949BF59BA}" presName="parentLeftMargin" presStyleLbl="node1" presStyleIdx="0" presStyleCnt="5"/>
      <dgm:spPr/>
      <dgm:t>
        <a:bodyPr/>
        <a:lstStyle/>
        <a:p>
          <a:endParaRPr lang="uk-UA"/>
        </a:p>
      </dgm:t>
    </dgm:pt>
    <dgm:pt modelId="{0AD768DB-05FA-45D8-A78A-922B475BEF36}" type="pres">
      <dgm:prSet presAssocID="{1807CDE7-2B80-49C5-BADD-ADB949BF59BA}" presName="parentText" presStyleLbl="node1" presStyleIdx="0" presStyleCnt="5" custScaleY="277752">
        <dgm:presLayoutVars>
          <dgm:chMax val="0"/>
          <dgm:bulletEnabled val="1"/>
        </dgm:presLayoutVars>
      </dgm:prSet>
      <dgm:spPr/>
      <dgm:t>
        <a:bodyPr/>
        <a:lstStyle/>
        <a:p>
          <a:endParaRPr lang="uk-UA"/>
        </a:p>
      </dgm:t>
    </dgm:pt>
    <dgm:pt modelId="{D7A7CB3C-8C2A-4A64-8D4F-A160843D2655}" type="pres">
      <dgm:prSet presAssocID="{1807CDE7-2B80-49C5-BADD-ADB949BF59BA}" presName="negativeSpace" presStyleCnt="0"/>
      <dgm:spPr/>
    </dgm:pt>
    <dgm:pt modelId="{85C76ED3-388F-424E-81C7-10D90FF35246}" type="pres">
      <dgm:prSet presAssocID="{1807CDE7-2B80-49C5-BADD-ADB949BF59BA}" presName="childText" presStyleLbl="conFgAcc1" presStyleIdx="0" presStyleCnt="5">
        <dgm:presLayoutVars>
          <dgm:bulletEnabled val="1"/>
        </dgm:presLayoutVars>
      </dgm:prSet>
      <dgm:spPr/>
      <dgm:t>
        <a:bodyPr/>
        <a:lstStyle/>
        <a:p>
          <a:endParaRPr lang="uk-UA"/>
        </a:p>
      </dgm:t>
    </dgm:pt>
    <dgm:pt modelId="{A8AB0832-BBE6-4E53-9959-7D9B2888E58C}" type="pres">
      <dgm:prSet presAssocID="{501D37CD-0F32-479B-A7DB-E069A7C5471B}" presName="spaceBetweenRectangles" presStyleCnt="0"/>
      <dgm:spPr/>
    </dgm:pt>
    <dgm:pt modelId="{294862AB-E2A8-42CF-ABCE-B69F50B5F51B}" type="pres">
      <dgm:prSet presAssocID="{9DA7A520-B925-4448-B2A5-812BD439F55C}" presName="parentLin" presStyleCnt="0"/>
      <dgm:spPr/>
    </dgm:pt>
    <dgm:pt modelId="{77C0C941-84B2-486E-B8B4-25C551927357}" type="pres">
      <dgm:prSet presAssocID="{9DA7A520-B925-4448-B2A5-812BD439F55C}" presName="parentLeftMargin" presStyleLbl="node1" presStyleIdx="0" presStyleCnt="5"/>
      <dgm:spPr/>
      <dgm:t>
        <a:bodyPr/>
        <a:lstStyle/>
        <a:p>
          <a:endParaRPr lang="uk-UA"/>
        </a:p>
      </dgm:t>
    </dgm:pt>
    <dgm:pt modelId="{7AA433E5-0763-4363-A924-5DB1E6E70C7A}" type="pres">
      <dgm:prSet presAssocID="{9DA7A520-B925-4448-B2A5-812BD439F55C}" presName="parentText" presStyleLbl="node1" presStyleIdx="1" presStyleCnt="5" custScaleX="118383" custScaleY="288733">
        <dgm:presLayoutVars>
          <dgm:chMax val="0"/>
          <dgm:bulletEnabled val="1"/>
        </dgm:presLayoutVars>
      </dgm:prSet>
      <dgm:spPr/>
      <dgm:t>
        <a:bodyPr/>
        <a:lstStyle/>
        <a:p>
          <a:endParaRPr lang="uk-UA"/>
        </a:p>
      </dgm:t>
    </dgm:pt>
    <dgm:pt modelId="{616EC955-E276-4BE5-ADAB-4E00B9858A0D}" type="pres">
      <dgm:prSet presAssocID="{9DA7A520-B925-4448-B2A5-812BD439F55C}" presName="negativeSpace" presStyleCnt="0"/>
      <dgm:spPr/>
    </dgm:pt>
    <dgm:pt modelId="{6C406067-E760-44D0-BC35-B83393AB47E3}" type="pres">
      <dgm:prSet presAssocID="{9DA7A520-B925-4448-B2A5-812BD439F55C}" presName="childText" presStyleLbl="conFgAcc1" presStyleIdx="1" presStyleCnt="5">
        <dgm:presLayoutVars>
          <dgm:bulletEnabled val="1"/>
        </dgm:presLayoutVars>
      </dgm:prSet>
      <dgm:spPr/>
      <dgm:t>
        <a:bodyPr/>
        <a:lstStyle/>
        <a:p>
          <a:endParaRPr lang="uk-UA"/>
        </a:p>
      </dgm:t>
    </dgm:pt>
    <dgm:pt modelId="{817CB6A5-02F5-40F5-B117-5D08F31A5652}" type="pres">
      <dgm:prSet presAssocID="{ACA1020B-0CEB-498F-B5A0-6F6581E96BD1}" presName="spaceBetweenRectangles" presStyleCnt="0"/>
      <dgm:spPr/>
    </dgm:pt>
    <dgm:pt modelId="{EF716A31-D1B6-4170-A2A4-0CB30D3458B2}" type="pres">
      <dgm:prSet presAssocID="{5EFD122F-ECA6-4881-AF0A-C1B4EE9D16A5}" presName="parentLin" presStyleCnt="0"/>
      <dgm:spPr/>
    </dgm:pt>
    <dgm:pt modelId="{CEAA2B72-1E16-4C51-8A20-44016D680AD0}" type="pres">
      <dgm:prSet presAssocID="{5EFD122F-ECA6-4881-AF0A-C1B4EE9D16A5}" presName="parentLeftMargin" presStyleLbl="node1" presStyleIdx="1" presStyleCnt="5"/>
      <dgm:spPr/>
      <dgm:t>
        <a:bodyPr/>
        <a:lstStyle/>
        <a:p>
          <a:endParaRPr lang="uk-UA"/>
        </a:p>
      </dgm:t>
    </dgm:pt>
    <dgm:pt modelId="{0DCAF804-D51B-4800-98D3-FB938A5FFEAF}" type="pres">
      <dgm:prSet presAssocID="{5EFD122F-ECA6-4881-AF0A-C1B4EE9D16A5}" presName="parentText" presStyleLbl="node1" presStyleIdx="2" presStyleCnt="5" custScaleX="129403" custScaleY="360517">
        <dgm:presLayoutVars>
          <dgm:chMax val="0"/>
          <dgm:bulletEnabled val="1"/>
        </dgm:presLayoutVars>
      </dgm:prSet>
      <dgm:spPr/>
      <dgm:t>
        <a:bodyPr/>
        <a:lstStyle/>
        <a:p>
          <a:endParaRPr lang="uk-UA"/>
        </a:p>
      </dgm:t>
    </dgm:pt>
    <dgm:pt modelId="{1EEAB711-194E-4674-AB41-F653AAA0B37C}" type="pres">
      <dgm:prSet presAssocID="{5EFD122F-ECA6-4881-AF0A-C1B4EE9D16A5}" presName="negativeSpace" presStyleCnt="0"/>
      <dgm:spPr/>
    </dgm:pt>
    <dgm:pt modelId="{98FC3290-1360-410F-90AB-BCF2A81C445D}" type="pres">
      <dgm:prSet presAssocID="{5EFD122F-ECA6-4881-AF0A-C1B4EE9D16A5}" presName="childText" presStyleLbl="conFgAcc1" presStyleIdx="2" presStyleCnt="5">
        <dgm:presLayoutVars>
          <dgm:bulletEnabled val="1"/>
        </dgm:presLayoutVars>
      </dgm:prSet>
      <dgm:spPr/>
      <dgm:t>
        <a:bodyPr/>
        <a:lstStyle/>
        <a:p>
          <a:endParaRPr lang="uk-UA"/>
        </a:p>
      </dgm:t>
    </dgm:pt>
    <dgm:pt modelId="{390EB567-382D-4D3C-9C7D-BF2870E66E9C}" type="pres">
      <dgm:prSet presAssocID="{2D2A3850-39CA-4CED-9352-638674AEAD55}" presName="spaceBetweenRectangles" presStyleCnt="0"/>
      <dgm:spPr/>
    </dgm:pt>
    <dgm:pt modelId="{9319AB97-72FB-4EDC-ACFE-6D2D1DFC2083}" type="pres">
      <dgm:prSet presAssocID="{35F4D9DA-D80D-49DF-89A9-404B6ED38CCD}" presName="parentLin" presStyleCnt="0"/>
      <dgm:spPr/>
    </dgm:pt>
    <dgm:pt modelId="{15A8E890-5D74-45D4-9F78-3ACE17C3D49C}" type="pres">
      <dgm:prSet presAssocID="{35F4D9DA-D80D-49DF-89A9-404B6ED38CCD}" presName="parentLeftMargin" presStyleLbl="node1" presStyleIdx="2" presStyleCnt="5"/>
      <dgm:spPr/>
      <dgm:t>
        <a:bodyPr/>
        <a:lstStyle/>
        <a:p>
          <a:endParaRPr lang="uk-UA"/>
        </a:p>
      </dgm:t>
    </dgm:pt>
    <dgm:pt modelId="{2C5AAEB7-88B2-46D8-B816-C5EADFDFE5CB}" type="pres">
      <dgm:prSet presAssocID="{35F4D9DA-D80D-49DF-89A9-404B6ED38CCD}" presName="parentText" presStyleLbl="node1" presStyleIdx="3" presStyleCnt="5" custScaleX="142857" custScaleY="391768">
        <dgm:presLayoutVars>
          <dgm:chMax val="0"/>
          <dgm:bulletEnabled val="1"/>
        </dgm:presLayoutVars>
      </dgm:prSet>
      <dgm:spPr/>
      <dgm:t>
        <a:bodyPr/>
        <a:lstStyle/>
        <a:p>
          <a:endParaRPr lang="uk-UA"/>
        </a:p>
      </dgm:t>
    </dgm:pt>
    <dgm:pt modelId="{507BBD9F-8778-4B60-B891-7935A694B648}" type="pres">
      <dgm:prSet presAssocID="{35F4D9DA-D80D-49DF-89A9-404B6ED38CCD}" presName="negativeSpace" presStyleCnt="0"/>
      <dgm:spPr/>
    </dgm:pt>
    <dgm:pt modelId="{23081668-DBF9-4B0D-83B2-8CABD490F2C6}" type="pres">
      <dgm:prSet presAssocID="{35F4D9DA-D80D-49DF-89A9-404B6ED38CCD}" presName="childText" presStyleLbl="conFgAcc1" presStyleIdx="3" presStyleCnt="5">
        <dgm:presLayoutVars>
          <dgm:bulletEnabled val="1"/>
        </dgm:presLayoutVars>
      </dgm:prSet>
      <dgm:spPr/>
    </dgm:pt>
    <dgm:pt modelId="{3CEFDB87-CC62-4BD4-80CA-271505AEE975}" type="pres">
      <dgm:prSet presAssocID="{FD514C4B-2176-44D6-A475-3FF60D587DC6}" presName="spaceBetweenRectangles" presStyleCnt="0"/>
      <dgm:spPr/>
    </dgm:pt>
    <dgm:pt modelId="{043EB312-6E55-4C0B-AAC9-89DBEEDFBC09}" type="pres">
      <dgm:prSet presAssocID="{E32B8299-D6E4-4FCD-ABDB-600419917EA4}" presName="parentLin" presStyleCnt="0"/>
      <dgm:spPr/>
    </dgm:pt>
    <dgm:pt modelId="{220115BB-1AB8-4C15-9238-69E75E3E2340}" type="pres">
      <dgm:prSet presAssocID="{E32B8299-D6E4-4FCD-ABDB-600419917EA4}" presName="parentLeftMargin" presStyleLbl="node1" presStyleIdx="3" presStyleCnt="5"/>
      <dgm:spPr/>
      <dgm:t>
        <a:bodyPr/>
        <a:lstStyle/>
        <a:p>
          <a:endParaRPr lang="uk-UA"/>
        </a:p>
      </dgm:t>
    </dgm:pt>
    <dgm:pt modelId="{B2DB18FC-4F69-42E4-BDD2-18345049C4F2}" type="pres">
      <dgm:prSet presAssocID="{E32B8299-D6E4-4FCD-ABDB-600419917EA4}" presName="parentText" presStyleLbl="node1" presStyleIdx="4" presStyleCnt="5" custScaleY="307778">
        <dgm:presLayoutVars>
          <dgm:chMax val="0"/>
          <dgm:bulletEnabled val="1"/>
        </dgm:presLayoutVars>
      </dgm:prSet>
      <dgm:spPr/>
      <dgm:t>
        <a:bodyPr/>
        <a:lstStyle/>
        <a:p>
          <a:endParaRPr lang="uk-UA"/>
        </a:p>
      </dgm:t>
    </dgm:pt>
    <dgm:pt modelId="{8C5684CE-6105-41EF-9328-8FB7437828BC}" type="pres">
      <dgm:prSet presAssocID="{E32B8299-D6E4-4FCD-ABDB-600419917EA4}" presName="negativeSpace" presStyleCnt="0"/>
      <dgm:spPr/>
    </dgm:pt>
    <dgm:pt modelId="{461E8250-11E2-4EAD-AD1C-866129F0656A}" type="pres">
      <dgm:prSet presAssocID="{E32B8299-D6E4-4FCD-ABDB-600419917EA4}" presName="childText" presStyleLbl="conFgAcc1" presStyleIdx="4" presStyleCnt="5">
        <dgm:presLayoutVars>
          <dgm:bulletEnabled val="1"/>
        </dgm:presLayoutVars>
      </dgm:prSet>
      <dgm:spPr/>
      <dgm:t>
        <a:bodyPr/>
        <a:lstStyle/>
        <a:p>
          <a:endParaRPr lang="uk-UA"/>
        </a:p>
      </dgm:t>
    </dgm:pt>
  </dgm:ptLst>
  <dgm:cxnLst>
    <dgm:cxn modelId="{8F324CCD-741F-4C83-95DA-DCF71D3FBBE5}" srcId="{1807CDE7-2B80-49C5-BADD-ADB949BF59BA}" destId="{9BCDD7E0-CE78-43AD-B503-AF91FA99940D}" srcOrd="0" destOrd="0" parTransId="{AA0B5B71-A270-48BF-9701-B268D56DC999}" sibTransId="{A6CEC8FC-4205-4B84-B83A-AF77EAD8BE11}"/>
    <dgm:cxn modelId="{408949DD-DE73-4AEA-9250-2AED7DA1CF04}" type="presOf" srcId="{9DA7A520-B925-4448-B2A5-812BD439F55C}" destId="{7AA433E5-0763-4363-A924-5DB1E6E70C7A}" srcOrd="1" destOrd="0" presId="urn:microsoft.com/office/officeart/2005/8/layout/list1"/>
    <dgm:cxn modelId="{4EE29971-A74A-4BE2-BA35-113BC40EEAF3}" srcId="{2C0392FD-3C67-4EC8-B163-92F2C542570E}" destId="{E32B8299-D6E4-4FCD-ABDB-600419917EA4}" srcOrd="4" destOrd="0" parTransId="{7F0D653D-A1EE-40D7-8341-929EDDAF3DF9}" sibTransId="{1BBD413F-603B-491A-A283-CE28FED24EEF}"/>
    <dgm:cxn modelId="{00A9442A-76F9-495A-904E-96767F635BE8}" type="presOf" srcId="{5EFD122F-ECA6-4881-AF0A-C1B4EE9D16A5}" destId="{0DCAF804-D51B-4800-98D3-FB938A5FFEAF}" srcOrd="1" destOrd="0" presId="urn:microsoft.com/office/officeart/2005/8/layout/list1"/>
    <dgm:cxn modelId="{3BA39862-1FD5-44E6-9AEE-29F26FE9AC11}" type="presOf" srcId="{1807CDE7-2B80-49C5-BADD-ADB949BF59BA}" destId="{07ECC1DC-2BA1-4CA4-9C77-7A6EAFD8622D}" srcOrd="0" destOrd="0" presId="urn:microsoft.com/office/officeart/2005/8/layout/list1"/>
    <dgm:cxn modelId="{52876AB8-4F1D-4433-8735-9FA240CFF855}" type="presOf" srcId="{72705E98-A781-46E9-8D16-5472FC60B443}" destId="{98FC3290-1360-410F-90AB-BCF2A81C445D}" srcOrd="0" destOrd="0" presId="urn:microsoft.com/office/officeart/2005/8/layout/list1"/>
    <dgm:cxn modelId="{7D9828FD-524C-4709-AE0C-EED8F26ED157}" srcId="{9DA7A520-B925-4448-B2A5-812BD439F55C}" destId="{4EB786B8-089F-4A8A-9690-684F7E26458B}" srcOrd="0" destOrd="0" parTransId="{32828D98-E597-4977-9116-33B3206E1556}" sibTransId="{52F06189-4169-41B3-B1CB-20E35190B9FE}"/>
    <dgm:cxn modelId="{971ECD37-A0F6-402B-B4A7-B6B018A82346}" srcId="{2C0392FD-3C67-4EC8-B163-92F2C542570E}" destId="{9DA7A520-B925-4448-B2A5-812BD439F55C}" srcOrd="1" destOrd="0" parTransId="{C7567412-0D37-40C2-AF2D-744260A7ED97}" sibTransId="{ACA1020B-0CEB-498F-B5A0-6F6581E96BD1}"/>
    <dgm:cxn modelId="{D7A949CE-24B0-45D0-A027-0DCD44DF3C2A}" type="presOf" srcId="{E32B8299-D6E4-4FCD-ABDB-600419917EA4}" destId="{220115BB-1AB8-4C15-9238-69E75E3E2340}" srcOrd="0" destOrd="0" presId="urn:microsoft.com/office/officeart/2005/8/layout/list1"/>
    <dgm:cxn modelId="{23753823-C1DF-4B41-BA6A-2E2248CC0996}" srcId="{2C0392FD-3C67-4EC8-B163-92F2C542570E}" destId="{35F4D9DA-D80D-49DF-89A9-404B6ED38CCD}" srcOrd="3" destOrd="0" parTransId="{D2061381-1DA9-4998-B11D-C2AFC21E0B39}" sibTransId="{FD514C4B-2176-44D6-A475-3FF60D587DC6}"/>
    <dgm:cxn modelId="{9A783D8B-A515-4971-ABBC-EC58851FC72E}" srcId="{2C0392FD-3C67-4EC8-B163-92F2C542570E}" destId="{5EFD122F-ECA6-4881-AF0A-C1B4EE9D16A5}" srcOrd="2" destOrd="0" parTransId="{29BF6B07-F1C2-4230-924D-7F225E84AF4A}" sibTransId="{2D2A3850-39CA-4CED-9352-638674AEAD55}"/>
    <dgm:cxn modelId="{F0E35204-E5DE-4D18-AB28-7E7D3C030FF7}" srcId="{2C0392FD-3C67-4EC8-B163-92F2C542570E}" destId="{1807CDE7-2B80-49C5-BADD-ADB949BF59BA}" srcOrd="0" destOrd="0" parTransId="{299A1090-15F5-42C7-BCD9-04C3FAEF42A7}" sibTransId="{501D37CD-0F32-479B-A7DB-E069A7C5471B}"/>
    <dgm:cxn modelId="{65DA52CA-8407-40E7-A730-AE4E16845B82}" type="presOf" srcId="{E32B8299-D6E4-4FCD-ABDB-600419917EA4}" destId="{B2DB18FC-4F69-42E4-BDD2-18345049C4F2}" srcOrd="1" destOrd="0" presId="urn:microsoft.com/office/officeart/2005/8/layout/list1"/>
    <dgm:cxn modelId="{6E389AAD-9603-4392-BFCD-19604F82B0E6}" type="presOf" srcId="{5EFD122F-ECA6-4881-AF0A-C1B4EE9D16A5}" destId="{CEAA2B72-1E16-4C51-8A20-44016D680AD0}" srcOrd="0" destOrd="0" presId="urn:microsoft.com/office/officeart/2005/8/layout/list1"/>
    <dgm:cxn modelId="{0B7ECA19-0D95-4E3C-BFD5-8C42B8AC4F6B}" type="presOf" srcId="{007BF9C5-D531-417E-9B93-5785B159962D}" destId="{461E8250-11E2-4EAD-AD1C-866129F0656A}" srcOrd="0" destOrd="0" presId="urn:microsoft.com/office/officeart/2005/8/layout/list1"/>
    <dgm:cxn modelId="{5BEED103-F2FA-4A83-AE53-07CDC07CFCF8}" type="presOf" srcId="{2C0392FD-3C67-4EC8-B163-92F2C542570E}" destId="{038E1F42-8E48-4CAD-8484-F1D8BF413548}" srcOrd="0" destOrd="0" presId="urn:microsoft.com/office/officeart/2005/8/layout/list1"/>
    <dgm:cxn modelId="{199BC754-A8A6-4923-B96E-675D0623EE3C}" srcId="{E32B8299-D6E4-4FCD-ABDB-600419917EA4}" destId="{007BF9C5-D531-417E-9B93-5785B159962D}" srcOrd="0" destOrd="0" parTransId="{5B516600-5E58-43D8-8FBA-BCA8F4A59D36}" sibTransId="{D5A866EC-8633-4F7D-B70F-F21E9238A0B1}"/>
    <dgm:cxn modelId="{0721EAEE-379D-4A6A-B5E5-A44F9774DB04}" type="presOf" srcId="{9DA7A520-B925-4448-B2A5-812BD439F55C}" destId="{77C0C941-84B2-486E-B8B4-25C551927357}" srcOrd="0" destOrd="0" presId="urn:microsoft.com/office/officeart/2005/8/layout/list1"/>
    <dgm:cxn modelId="{03CD93B6-3057-457E-8CAA-589698EA05CA}" type="presOf" srcId="{4EB786B8-089F-4A8A-9690-684F7E26458B}" destId="{6C406067-E760-44D0-BC35-B83393AB47E3}" srcOrd="0" destOrd="0" presId="urn:microsoft.com/office/officeart/2005/8/layout/list1"/>
    <dgm:cxn modelId="{09A0A3AB-3427-4FA8-8A2E-B3F8BF38BE27}" type="presOf" srcId="{1807CDE7-2B80-49C5-BADD-ADB949BF59BA}" destId="{0AD768DB-05FA-45D8-A78A-922B475BEF36}" srcOrd="1" destOrd="0" presId="urn:microsoft.com/office/officeart/2005/8/layout/list1"/>
    <dgm:cxn modelId="{E6C8EA76-71B2-4095-B340-B4EC349C4BCE}" type="presOf" srcId="{35F4D9DA-D80D-49DF-89A9-404B6ED38CCD}" destId="{2C5AAEB7-88B2-46D8-B816-C5EADFDFE5CB}" srcOrd="1" destOrd="0" presId="urn:microsoft.com/office/officeart/2005/8/layout/list1"/>
    <dgm:cxn modelId="{EBF111B0-64A7-4DAB-AF03-7C4CF1158BA2}" type="presOf" srcId="{35F4D9DA-D80D-49DF-89A9-404B6ED38CCD}" destId="{15A8E890-5D74-45D4-9F78-3ACE17C3D49C}" srcOrd="0" destOrd="0" presId="urn:microsoft.com/office/officeart/2005/8/layout/list1"/>
    <dgm:cxn modelId="{8DF89140-BE47-4085-8516-B8797C0AE610}" type="presOf" srcId="{9BCDD7E0-CE78-43AD-B503-AF91FA99940D}" destId="{85C76ED3-388F-424E-81C7-10D90FF35246}" srcOrd="0" destOrd="0" presId="urn:microsoft.com/office/officeart/2005/8/layout/list1"/>
    <dgm:cxn modelId="{198481FB-21DE-478D-A103-B4EEB8783F7C}" srcId="{5EFD122F-ECA6-4881-AF0A-C1B4EE9D16A5}" destId="{72705E98-A781-46E9-8D16-5472FC60B443}" srcOrd="0" destOrd="0" parTransId="{E58E0A3D-F720-49A4-A4A2-E69AD02A42AE}" sibTransId="{964A22F0-3E9A-42BC-BAB9-9FACD0BFD4DB}"/>
    <dgm:cxn modelId="{40EB35E0-7075-4BE2-AD16-83C9A763EF7E}" type="presParOf" srcId="{038E1F42-8E48-4CAD-8484-F1D8BF413548}" destId="{ED612F50-C76D-4F53-80C1-0383F0CD59BF}" srcOrd="0" destOrd="0" presId="urn:microsoft.com/office/officeart/2005/8/layout/list1"/>
    <dgm:cxn modelId="{51EFA8A4-1D54-4DCC-BF8F-09CCEFC07033}" type="presParOf" srcId="{ED612F50-C76D-4F53-80C1-0383F0CD59BF}" destId="{07ECC1DC-2BA1-4CA4-9C77-7A6EAFD8622D}" srcOrd="0" destOrd="0" presId="urn:microsoft.com/office/officeart/2005/8/layout/list1"/>
    <dgm:cxn modelId="{CAD4A885-81A8-4A3D-854C-4BAD244C0520}" type="presParOf" srcId="{ED612F50-C76D-4F53-80C1-0383F0CD59BF}" destId="{0AD768DB-05FA-45D8-A78A-922B475BEF36}" srcOrd="1" destOrd="0" presId="urn:microsoft.com/office/officeart/2005/8/layout/list1"/>
    <dgm:cxn modelId="{93564DF8-D0B5-489D-829C-07515EC83996}" type="presParOf" srcId="{038E1F42-8E48-4CAD-8484-F1D8BF413548}" destId="{D7A7CB3C-8C2A-4A64-8D4F-A160843D2655}" srcOrd="1" destOrd="0" presId="urn:microsoft.com/office/officeart/2005/8/layout/list1"/>
    <dgm:cxn modelId="{0B83BADE-E7DE-40DD-BC9F-9F44AF3B68A2}" type="presParOf" srcId="{038E1F42-8E48-4CAD-8484-F1D8BF413548}" destId="{85C76ED3-388F-424E-81C7-10D90FF35246}" srcOrd="2" destOrd="0" presId="urn:microsoft.com/office/officeart/2005/8/layout/list1"/>
    <dgm:cxn modelId="{97286D26-B383-4D9E-9750-25F04674DA40}" type="presParOf" srcId="{038E1F42-8E48-4CAD-8484-F1D8BF413548}" destId="{A8AB0832-BBE6-4E53-9959-7D9B2888E58C}" srcOrd="3" destOrd="0" presId="urn:microsoft.com/office/officeart/2005/8/layout/list1"/>
    <dgm:cxn modelId="{B9918782-1780-4A75-B36D-6772349448A7}" type="presParOf" srcId="{038E1F42-8E48-4CAD-8484-F1D8BF413548}" destId="{294862AB-E2A8-42CF-ABCE-B69F50B5F51B}" srcOrd="4" destOrd="0" presId="urn:microsoft.com/office/officeart/2005/8/layout/list1"/>
    <dgm:cxn modelId="{197EC08D-B3BB-49B7-B50D-444ECFCC2710}" type="presParOf" srcId="{294862AB-E2A8-42CF-ABCE-B69F50B5F51B}" destId="{77C0C941-84B2-486E-B8B4-25C551927357}" srcOrd="0" destOrd="0" presId="urn:microsoft.com/office/officeart/2005/8/layout/list1"/>
    <dgm:cxn modelId="{B5626DB8-4B65-4D26-A3A0-76FC60A98BF4}" type="presParOf" srcId="{294862AB-E2A8-42CF-ABCE-B69F50B5F51B}" destId="{7AA433E5-0763-4363-A924-5DB1E6E70C7A}" srcOrd="1" destOrd="0" presId="urn:microsoft.com/office/officeart/2005/8/layout/list1"/>
    <dgm:cxn modelId="{88777F79-C61B-4B9B-B085-671C0C398F56}" type="presParOf" srcId="{038E1F42-8E48-4CAD-8484-F1D8BF413548}" destId="{616EC955-E276-4BE5-ADAB-4E00B9858A0D}" srcOrd="5" destOrd="0" presId="urn:microsoft.com/office/officeart/2005/8/layout/list1"/>
    <dgm:cxn modelId="{2B9A5E7A-A1DD-48F7-8CFA-60E5FD0F2AF0}" type="presParOf" srcId="{038E1F42-8E48-4CAD-8484-F1D8BF413548}" destId="{6C406067-E760-44D0-BC35-B83393AB47E3}" srcOrd="6" destOrd="0" presId="urn:microsoft.com/office/officeart/2005/8/layout/list1"/>
    <dgm:cxn modelId="{2E09747F-3D94-4D9C-9C0D-FA73FE39531D}" type="presParOf" srcId="{038E1F42-8E48-4CAD-8484-F1D8BF413548}" destId="{817CB6A5-02F5-40F5-B117-5D08F31A5652}" srcOrd="7" destOrd="0" presId="urn:microsoft.com/office/officeart/2005/8/layout/list1"/>
    <dgm:cxn modelId="{31E81648-EBB7-48ED-AF13-1AE116DC398A}" type="presParOf" srcId="{038E1F42-8E48-4CAD-8484-F1D8BF413548}" destId="{EF716A31-D1B6-4170-A2A4-0CB30D3458B2}" srcOrd="8" destOrd="0" presId="urn:microsoft.com/office/officeart/2005/8/layout/list1"/>
    <dgm:cxn modelId="{423AEC1D-EEE1-420F-8821-D0F406AAF093}" type="presParOf" srcId="{EF716A31-D1B6-4170-A2A4-0CB30D3458B2}" destId="{CEAA2B72-1E16-4C51-8A20-44016D680AD0}" srcOrd="0" destOrd="0" presId="urn:microsoft.com/office/officeart/2005/8/layout/list1"/>
    <dgm:cxn modelId="{11EFA5D1-F58D-4EB8-B6E7-0404F7321483}" type="presParOf" srcId="{EF716A31-D1B6-4170-A2A4-0CB30D3458B2}" destId="{0DCAF804-D51B-4800-98D3-FB938A5FFEAF}" srcOrd="1" destOrd="0" presId="urn:microsoft.com/office/officeart/2005/8/layout/list1"/>
    <dgm:cxn modelId="{A8A1280E-5DB6-48AE-905B-3A7499AA6749}" type="presParOf" srcId="{038E1F42-8E48-4CAD-8484-F1D8BF413548}" destId="{1EEAB711-194E-4674-AB41-F653AAA0B37C}" srcOrd="9" destOrd="0" presId="urn:microsoft.com/office/officeart/2005/8/layout/list1"/>
    <dgm:cxn modelId="{2653FB19-0701-4E3D-89E8-DFF907226C98}" type="presParOf" srcId="{038E1F42-8E48-4CAD-8484-F1D8BF413548}" destId="{98FC3290-1360-410F-90AB-BCF2A81C445D}" srcOrd="10" destOrd="0" presId="urn:microsoft.com/office/officeart/2005/8/layout/list1"/>
    <dgm:cxn modelId="{F6949015-7A9E-4A0D-96E4-74589D371D58}" type="presParOf" srcId="{038E1F42-8E48-4CAD-8484-F1D8BF413548}" destId="{390EB567-382D-4D3C-9C7D-BF2870E66E9C}" srcOrd="11" destOrd="0" presId="urn:microsoft.com/office/officeart/2005/8/layout/list1"/>
    <dgm:cxn modelId="{681162CE-3837-48CB-BA51-55617B13FA21}" type="presParOf" srcId="{038E1F42-8E48-4CAD-8484-F1D8BF413548}" destId="{9319AB97-72FB-4EDC-ACFE-6D2D1DFC2083}" srcOrd="12" destOrd="0" presId="urn:microsoft.com/office/officeart/2005/8/layout/list1"/>
    <dgm:cxn modelId="{F58F983A-C938-44E4-81EC-0BFF36B9343D}" type="presParOf" srcId="{9319AB97-72FB-4EDC-ACFE-6D2D1DFC2083}" destId="{15A8E890-5D74-45D4-9F78-3ACE17C3D49C}" srcOrd="0" destOrd="0" presId="urn:microsoft.com/office/officeart/2005/8/layout/list1"/>
    <dgm:cxn modelId="{BC6ED3DC-9F12-4604-A5D6-5EC7FFB32CC8}" type="presParOf" srcId="{9319AB97-72FB-4EDC-ACFE-6D2D1DFC2083}" destId="{2C5AAEB7-88B2-46D8-B816-C5EADFDFE5CB}" srcOrd="1" destOrd="0" presId="urn:microsoft.com/office/officeart/2005/8/layout/list1"/>
    <dgm:cxn modelId="{0D13B269-D4A6-4F89-80A1-ED8173E66DDE}" type="presParOf" srcId="{038E1F42-8E48-4CAD-8484-F1D8BF413548}" destId="{507BBD9F-8778-4B60-B891-7935A694B648}" srcOrd="13" destOrd="0" presId="urn:microsoft.com/office/officeart/2005/8/layout/list1"/>
    <dgm:cxn modelId="{1E6A720A-4CBA-43A2-970F-E87604D3E4CB}" type="presParOf" srcId="{038E1F42-8E48-4CAD-8484-F1D8BF413548}" destId="{23081668-DBF9-4B0D-83B2-8CABD490F2C6}" srcOrd="14" destOrd="0" presId="urn:microsoft.com/office/officeart/2005/8/layout/list1"/>
    <dgm:cxn modelId="{F0F3BA05-7592-43F9-9ADE-21B604B83B4D}" type="presParOf" srcId="{038E1F42-8E48-4CAD-8484-F1D8BF413548}" destId="{3CEFDB87-CC62-4BD4-80CA-271505AEE975}" srcOrd="15" destOrd="0" presId="urn:microsoft.com/office/officeart/2005/8/layout/list1"/>
    <dgm:cxn modelId="{7DC7DCC0-D5D9-4290-B3F6-281618563DBE}" type="presParOf" srcId="{038E1F42-8E48-4CAD-8484-F1D8BF413548}" destId="{043EB312-6E55-4C0B-AAC9-89DBEEDFBC09}" srcOrd="16" destOrd="0" presId="urn:microsoft.com/office/officeart/2005/8/layout/list1"/>
    <dgm:cxn modelId="{B8ED99EF-69FB-4C96-9C66-F14BEFAFF41C}" type="presParOf" srcId="{043EB312-6E55-4C0B-AAC9-89DBEEDFBC09}" destId="{220115BB-1AB8-4C15-9238-69E75E3E2340}" srcOrd="0" destOrd="0" presId="urn:microsoft.com/office/officeart/2005/8/layout/list1"/>
    <dgm:cxn modelId="{86B329C4-2037-418B-8AF8-6D29C3A67745}" type="presParOf" srcId="{043EB312-6E55-4C0B-AAC9-89DBEEDFBC09}" destId="{B2DB18FC-4F69-42E4-BDD2-18345049C4F2}" srcOrd="1" destOrd="0" presId="urn:microsoft.com/office/officeart/2005/8/layout/list1"/>
    <dgm:cxn modelId="{D4D5804A-3D58-4FB2-83E8-D0A0E270085E}" type="presParOf" srcId="{038E1F42-8E48-4CAD-8484-F1D8BF413548}" destId="{8C5684CE-6105-41EF-9328-8FB7437828BC}" srcOrd="17" destOrd="0" presId="urn:microsoft.com/office/officeart/2005/8/layout/list1"/>
    <dgm:cxn modelId="{C0F871B7-6FAA-4131-9F28-2535F6BBB10D}" type="presParOf" srcId="{038E1F42-8E48-4CAD-8484-F1D8BF413548}" destId="{461E8250-11E2-4EAD-AD1C-866129F0656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394E6-A993-4DA6-9B5D-66C8069C0B38}" type="doc">
      <dgm:prSet loTypeId="urn:microsoft.com/office/officeart/2005/8/layout/hList7" loCatId="list" qsTypeId="urn:microsoft.com/office/officeart/2005/8/quickstyle/simple1" qsCatId="simple" csTypeId="urn:microsoft.com/office/officeart/2005/8/colors/accent1_2" csCatId="accent1" phldr="1"/>
      <dgm:spPr/>
    </dgm:pt>
    <dgm:pt modelId="{A5A55B8E-0221-4D64-924D-93E67610B03A}">
      <dgm:prSet phldrT="[Текст]"/>
      <dgm:spPr/>
      <dgm:t>
        <a:bodyPr/>
        <a:lstStyle/>
        <a:p>
          <a:r>
            <a:rPr lang="uk-UA" b="1" dirty="0"/>
            <a:t>Інклюзивна культура</a:t>
          </a:r>
        </a:p>
        <a:p>
          <a:r>
            <a:rPr lang="uk-UA" dirty="0"/>
            <a:t>(</a:t>
          </a:r>
          <a:r>
            <a:rPr lang="uk-UA" i="1" dirty="0"/>
            <a:t>цінності, переконання, правила та ін.</a:t>
          </a:r>
          <a:r>
            <a:rPr lang="uk-UA" dirty="0"/>
            <a:t>)</a:t>
          </a:r>
        </a:p>
      </dgm:t>
    </dgm:pt>
    <dgm:pt modelId="{0ACF4F54-1054-4F9E-83A9-146702F519CB}" type="parTrans" cxnId="{7E1940BE-3CC9-4F67-8D96-C4C114885CDB}">
      <dgm:prSet/>
      <dgm:spPr/>
      <dgm:t>
        <a:bodyPr/>
        <a:lstStyle/>
        <a:p>
          <a:endParaRPr lang="uk-UA"/>
        </a:p>
      </dgm:t>
    </dgm:pt>
    <dgm:pt modelId="{A6384160-BD14-459A-A1A8-25003360A0AE}" type="sibTrans" cxnId="{7E1940BE-3CC9-4F67-8D96-C4C114885CDB}">
      <dgm:prSet/>
      <dgm:spPr/>
      <dgm:t>
        <a:bodyPr/>
        <a:lstStyle/>
        <a:p>
          <a:endParaRPr lang="uk-UA"/>
        </a:p>
      </dgm:t>
    </dgm:pt>
    <dgm:pt modelId="{820EF9CF-0401-4F0A-8438-115F038A966E}">
      <dgm:prSet phldrT="[Текст]"/>
      <dgm:spPr/>
      <dgm:t>
        <a:bodyPr/>
        <a:lstStyle/>
        <a:p>
          <a:r>
            <a:rPr lang="uk-UA" b="1" dirty="0"/>
            <a:t>Інклюзивна політика</a:t>
          </a:r>
        </a:p>
        <a:p>
          <a:r>
            <a:rPr lang="uk-UA" dirty="0"/>
            <a:t>(</a:t>
          </a:r>
          <a:r>
            <a:rPr lang="uk-UA" i="1" dirty="0"/>
            <a:t>яка стратегія</a:t>
          </a:r>
          <a:r>
            <a:rPr lang="uk-UA" dirty="0"/>
            <a:t>, </a:t>
          </a:r>
          <a:r>
            <a:rPr lang="uk-UA" i="1" dirty="0"/>
            <a:t>на що спрямована діяльність, прийняття рішень тощо </a:t>
          </a:r>
          <a:r>
            <a:rPr lang="uk-UA" dirty="0"/>
            <a:t>)</a:t>
          </a:r>
        </a:p>
      </dgm:t>
    </dgm:pt>
    <dgm:pt modelId="{82A834AD-4F3B-44F3-945F-8057DD1E1C55}" type="parTrans" cxnId="{F3A8EB98-0F85-44BE-BE84-C91D6ED67C45}">
      <dgm:prSet/>
      <dgm:spPr/>
      <dgm:t>
        <a:bodyPr/>
        <a:lstStyle/>
        <a:p>
          <a:endParaRPr lang="uk-UA"/>
        </a:p>
      </dgm:t>
    </dgm:pt>
    <dgm:pt modelId="{83258726-10A0-48C5-9040-22DDBFAD39E3}" type="sibTrans" cxnId="{F3A8EB98-0F85-44BE-BE84-C91D6ED67C45}">
      <dgm:prSet/>
      <dgm:spPr/>
      <dgm:t>
        <a:bodyPr/>
        <a:lstStyle/>
        <a:p>
          <a:endParaRPr lang="uk-UA"/>
        </a:p>
      </dgm:t>
    </dgm:pt>
    <dgm:pt modelId="{0C6DDC03-377F-442C-849A-5F44418BB1E7}">
      <dgm:prSet phldrT="[Текст]"/>
      <dgm:spPr/>
      <dgm:t>
        <a:bodyPr/>
        <a:lstStyle/>
        <a:p>
          <a:r>
            <a:rPr lang="uk-UA" b="1" dirty="0"/>
            <a:t>Інклюзивна практика</a:t>
          </a:r>
        </a:p>
        <a:p>
          <a:r>
            <a:rPr lang="uk-UA" dirty="0"/>
            <a:t>(різні механізми і  рівні підтримки*)</a:t>
          </a:r>
        </a:p>
      </dgm:t>
    </dgm:pt>
    <dgm:pt modelId="{C861A016-0134-404D-ACAD-44094A719BB4}" type="parTrans" cxnId="{03B3FD2E-24E2-4897-9762-A5F185CDFEA2}">
      <dgm:prSet/>
      <dgm:spPr/>
      <dgm:t>
        <a:bodyPr/>
        <a:lstStyle/>
        <a:p>
          <a:endParaRPr lang="uk-UA"/>
        </a:p>
      </dgm:t>
    </dgm:pt>
    <dgm:pt modelId="{72BF1E99-323B-4B3B-B73F-65BBE5BF72A7}" type="sibTrans" cxnId="{03B3FD2E-24E2-4897-9762-A5F185CDFEA2}">
      <dgm:prSet/>
      <dgm:spPr/>
      <dgm:t>
        <a:bodyPr/>
        <a:lstStyle/>
        <a:p>
          <a:endParaRPr lang="uk-UA"/>
        </a:p>
      </dgm:t>
    </dgm:pt>
    <dgm:pt modelId="{29B62EFF-3582-4BF9-9D6E-E94C2499D843}" type="pres">
      <dgm:prSet presAssocID="{03F394E6-A993-4DA6-9B5D-66C8069C0B38}" presName="Name0" presStyleCnt="0">
        <dgm:presLayoutVars>
          <dgm:dir/>
          <dgm:resizeHandles val="exact"/>
        </dgm:presLayoutVars>
      </dgm:prSet>
      <dgm:spPr/>
    </dgm:pt>
    <dgm:pt modelId="{E95CA523-4274-4F2F-AD8C-DB1BD685C074}" type="pres">
      <dgm:prSet presAssocID="{03F394E6-A993-4DA6-9B5D-66C8069C0B38}" presName="fgShape" presStyleLbl="fgShp" presStyleIdx="0" presStyleCnt="1"/>
      <dgm:spPr/>
    </dgm:pt>
    <dgm:pt modelId="{A5DC3DC8-4EA4-4111-BF69-68322DE4D20A}" type="pres">
      <dgm:prSet presAssocID="{03F394E6-A993-4DA6-9B5D-66C8069C0B38}" presName="linComp" presStyleCnt="0"/>
      <dgm:spPr/>
    </dgm:pt>
    <dgm:pt modelId="{D115FFE8-A651-4E22-B112-D49B6C20BA52}" type="pres">
      <dgm:prSet presAssocID="{A5A55B8E-0221-4D64-924D-93E67610B03A}" presName="compNode" presStyleCnt="0"/>
      <dgm:spPr/>
    </dgm:pt>
    <dgm:pt modelId="{BE6E1863-7ADA-4737-B63E-60314F6FC122}" type="pres">
      <dgm:prSet presAssocID="{A5A55B8E-0221-4D64-924D-93E67610B03A}" presName="bkgdShape" presStyleLbl="node1" presStyleIdx="0" presStyleCnt="3"/>
      <dgm:spPr/>
      <dgm:t>
        <a:bodyPr/>
        <a:lstStyle/>
        <a:p>
          <a:endParaRPr lang="uk-UA"/>
        </a:p>
      </dgm:t>
    </dgm:pt>
    <dgm:pt modelId="{D52B0A9E-704A-4F9C-A16E-B77AC48A9D76}" type="pres">
      <dgm:prSet presAssocID="{A5A55B8E-0221-4D64-924D-93E67610B03A}" presName="nodeTx" presStyleLbl="node1" presStyleIdx="0" presStyleCnt="3">
        <dgm:presLayoutVars>
          <dgm:bulletEnabled val="1"/>
        </dgm:presLayoutVars>
      </dgm:prSet>
      <dgm:spPr/>
      <dgm:t>
        <a:bodyPr/>
        <a:lstStyle/>
        <a:p>
          <a:endParaRPr lang="uk-UA"/>
        </a:p>
      </dgm:t>
    </dgm:pt>
    <dgm:pt modelId="{EBA06CE7-3470-4FE2-B404-74837CD3B8C1}" type="pres">
      <dgm:prSet presAssocID="{A5A55B8E-0221-4D64-924D-93E67610B03A}" presName="invisiNode" presStyleLbl="node1" presStyleIdx="0" presStyleCnt="3"/>
      <dgm:spPr/>
    </dgm:pt>
    <dgm:pt modelId="{6004440F-D149-42C0-9B08-A93FEC604DE6}" type="pres">
      <dgm:prSet presAssocID="{A5A55B8E-0221-4D64-924D-93E67610B03A}" presName="imagNode" presStyleLbl="fgImgPlace1" presStyleIdx="0" presStyleCnt="3"/>
      <dgm:spPr>
        <a:blipFill rotWithShape="1">
          <a:blip xmlns:r="http://schemas.openxmlformats.org/officeDocument/2006/relationships" r:embed="rId1"/>
          <a:srcRect/>
          <a:stretch>
            <a:fillRect/>
          </a:stretch>
        </a:blipFill>
      </dgm:spPr>
    </dgm:pt>
    <dgm:pt modelId="{CCEC7310-403D-4780-BCAF-B0A1C521F4A9}" type="pres">
      <dgm:prSet presAssocID="{A6384160-BD14-459A-A1A8-25003360A0AE}" presName="sibTrans" presStyleLbl="sibTrans2D1" presStyleIdx="0" presStyleCnt="0"/>
      <dgm:spPr/>
      <dgm:t>
        <a:bodyPr/>
        <a:lstStyle/>
        <a:p>
          <a:endParaRPr lang="uk-UA"/>
        </a:p>
      </dgm:t>
    </dgm:pt>
    <dgm:pt modelId="{601AB8DF-CDC4-40DB-A968-9F685B5E7108}" type="pres">
      <dgm:prSet presAssocID="{820EF9CF-0401-4F0A-8438-115F038A966E}" presName="compNode" presStyleCnt="0"/>
      <dgm:spPr/>
    </dgm:pt>
    <dgm:pt modelId="{C00D2BB1-6BEC-4B8E-8041-58F0138336F9}" type="pres">
      <dgm:prSet presAssocID="{820EF9CF-0401-4F0A-8438-115F038A966E}" presName="bkgdShape" presStyleLbl="node1" presStyleIdx="1" presStyleCnt="3"/>
      <dgm:spPr/>
      <dgm:t>
        <a:bodyPr/>
        <a:lstStyle/>
        <a:p>
          <a:endParaRPr lang="uk-UA"/>
        </a:p>
      </dgm:t>
    </dgm:pt>
    <dgm:pt modelId="{206694D1-CCFF-4D5C-8D3D-1F40DFB34998}" type="pres">
      <dgm:prSet presAssocID="{820EF9CF-0401-4F0A-8438-115F038A966E}" presName="nodeTx" presStyleLbl="node1" presStyleIdx="1" presStyleCnt="3">
        <dgm:presLayoutVars>
          <dgm:bulletEnabled val="1"/>
        </dgm:presLayoutVars>
      </dgm:prSet>
      <dgm:spPr/>
      <dgm:t>
        <a:bodyPr/>
        <a:lstStyle/>
        <a:p>
          <a:endParaRPr lang="uk-UA"/>
        </a:p>
      </dgm:t>
    </dgm:pt>
    <dgm:pt modelId="{4D8981B2-6B08-4ED8-87A7-CFD52952DE21}" type="pres">
      <dgm:prSet presAssocID="{820EF9CF-0401-4F0A-8438-115F038A966E}" presName="invisiNode" presStyleLbl="node1" presStyleIdx="1" presStyleCnt="3"/>
      <dgm:spPr/>
    </dgm:pt>
    <dgm:pt modelId="{B31149DF-78E0-4446-9AA0-6A41E3BF92D9}" type="pres">
      <dgm:prSet presAssocID="{820EF9CF-0401-4F0A-8438-115F038A966E}" presName="imagNode" presStyleLbl="fgImgPlace1" presStyleIdx="1" presStyleCnt="3"/>
      <dgm:spPr>
        <a:blipFill rotWithShape="1">
          <a:blip xmlns:r="http://schemas.openxmlformats.org/officeDocument/2006/relationships" r:embed="rId2"/>
          <a:srcRect/>
          <a:stretch>
            <a:fillRect t="-24000" b="-24000"/>
          </a:stretch>
        </a:blipFill>
      </dgm:spPr>
    </dgm:pt>
    <dgm:pt modelId="{17F59BDE-0BFD-4291-804A-75554E2BE48C}" type="pres">
      <dgm:prSet presAssocID="{83258726-10A0-48C5-9040-22DDBFAD39E3}" presName="sibTrans" presStyleLbl="sibTrans2D1" presStyleIdx="0" presStyleCnt="0"/>
      <dgm:spPr/>
      <dgm:t>
        <a:bodyPr/>
        <a:lstStyle/>
        <a:p>
          <a:endParaRPr lang="uk-UA"/>
        </a:p>
      </dgm:t>
    </dgm:pt>
    <dgm:pt modelId="{6971A140-18BA-485B-A143-B1FEE3A082CF}" type="pres">
      <dgm:prSet presAssocID="{0C6DDC03-377F-442C-849A-5F44418BB1E7}" presName="compNode" presStyleCnt="0"/>
      <dgm:spPr/>
    </dgm:pt>
    <dgm:pt modelId="{50DD8C35-5A48-4301-92A9-0B98A577C916}" type="pres">
      <dgm:prSet presAssocID="{0C6DDC03-377F-442C-849A-5F44418BB1E7}" presName="bkgdShape" presStyleLbl="node1" presStyleIdx="2" presStyleCnt="3"/>
      <dgm:spPr/>
      <dgm:t>
        <a:bodyPr/>
        <a:lstStyle/>
        <a:p>
          <a:endParaRPr lang="uk-UA"/>
        </a:p>
      </dgm:t>
    </dgm:pt>
    <dgm:pt modelId="{DB1556C8-9E0C-49B5-87B9-9F3368842288}" type="pres">
      <dgm:prSet presAssocID="{0C6DDC03-377F-442C-849A-5F44418BB1E7}" presName="nodeTx" presStyleLbl="node1" presStyleIdx="2" presStyleCnt="3">
        <dgm:presLayoutVars>
          <dgm:bulletEnabled val="1"/>
        </dgm:presLayoutVars>
      </dgm:prSet>
      <dgm:spPr/>
      <dgm:t>
        <a:bodyPr/>
        <a:lstStyle/>
        <a:p>
          <a:endParaRPr lang="uk-UA"/>
        </a:p>
      </dgm:t>
    </dgm:pt>
    <dgm:pt modelId="{B14B3582-ABDA-4551-96E4-5EC50FEC92C6}" type="pres">
      <dgm:prSet presAssocID="{0C6DDC03-377F-442C-849A-5F44418BB1E7}" presName="invisiNode" presStyleLbl="node1" presStyleIdx="2" presStyleCnt="3"/>
      <dgm:spPr/>
    </dgm:pt>
    <dgm:pt modelId="{B5508553-6482-4FDC-A656-13F837525943}" type="pres">
      <dgm:prSet presAssocID="{0C6DDC03-377F-442C-849A-5F44418BB1E7}" presName="imagNode" presStyleLbl="fgImgPlace1" presStyleIdx="2" presStyleCnt="3"/>
      <dgm:spPr>
        <a:blipFill rotWithShape="1">
          <a:blip xmlns:r="http://schemas.openxmlformats.org/officeDocument/2006/relationships" r:embed="rId3"/>
          <a:srcRect/>
          <a:stretch>
            <a:fillRect l="-25000" r="-25000"/>
          </a:stretch>
        </a:blipFill>
      </dgm:spPr>
    </dgm:pt>
  </dgm:ptLst>
  <dgm:cxnLst>
    <dgm:cxn modelId="{03B3FD2E-24E2-4897-9762-A5F185CDFEA2}" srcId="{03F394E6-A993-4DA6-9B5D-66C8069C0B38}" destId="{0C6DDC03-377F-442C-849A-5F44418BB1E7}" srcOrd="2" destOrd="0" parTransId="{C861A016-0134-404D-ACAD-44094A719BB4}" sibTransId="{72BF1E99-323B-4B3B-B73F-65BBE5BF72A7}"/>
    <dgm:cxn modelId="{BBC07BCA-4C20-43C0-BC92-C853EFDCE54B}" type="presOf" srcId="{A5A55B8E-0221-4D64-924D-93E67610B03A}" destId="{BE6E1863-7ADA-4737-B63E-60314F6FC122}" srcOrd="0" destOrd="0" presId="urn:microsoft.com/office/officeart/2005/8/layout/hList7"/>
    <dgm:cxn modelId="{838BF1F7-59C5-4406-AE3F-92D47C7DF6B3}" type="presOf" srcId="{03F394E6-A993-4DA6-9B5D-66C8069C0B38}" destId="{29B62EFF-3582-4BF9-9D6E-E94C2499D843}" srcOrd="0" destOrd="0" presId="urn:microsoft.com/office/officeart/2005/8/layout/hList7"/>
    <dgm:cxn modelId="{F3A8EB98-0F85-44BE-BE84-C91D6ED67C45}" srcId="{03F394E6-A993-4DA6-9B5D-66C8069C0B38}" destId="{820EF9CF-0401-4F0A-8438-115F038A966E}" srcOrd="1" destOrd="0" parTransId="{82A834AD-4F3B-44F3-945F-8057DD1E1C55}" sibTransId="{83258726-10A0-48C5-9040-22DDBFAD39E3}"/>
    <dgm:cxn modelId="{BB189B74-B1F4-40AA-A759-722346E0EEBF}" type="presOf" srcId="{83258726-10A0-48C5-9040-22DDBFAD39E3}" destId="{17F59BDE-0BFD-4291-804A-75554E2BE48C}" srcOrd="0" destOrd="0" presId="urn:microsoft.com/office/officeart/2005/8/layout/hList7"/>
    <dgm:cxn modelId="{1BB6BD6C-A2D9-4BEF-A038-E149304FD651}" type="presOf" srcId="{820EF9CF-0401-4F0A-8438-115F038A966E}" destId="{206694D1-CCFF-4D5C-8D3D-1F40DFB34998}" srcOrd="1" destOrd="0" presId="urn:microsoft.com/office/officeart/2005/8/layout/hList7"/>
    <dgm:cxn modelId="{17D9C607-B5A5-4ECC-937A-91EAD6049F4C}" type="presOf" srcId="{0C6DDC03-377F-442C-849A-5F44418BB1E7}" destId="{DB1556C8-9E0C-49B5-87B9-9F3368842288}" srcOrd="1" destOrd="0" presId="urn:microsoft.com/office/officeart/2005/8/layout/hList7"/>
    <dgm:cxn modelId="{797CDD3D-9946-474A-ADDA-76C1A075D7DE}" type="presOf" srcId="{820EF9CF-0401-4F0A-8438-115F038A966E}" destId="{C00D2BB1-6BEC-4B8E-8041-58F0138336F9}" srcOrd="0" destOrd="0" presId="urn:microsoft.com/office/officeart/2005/8/layout/hList7"/>
    <dgm:cxn modelId="{7E1940BE-3CC9-4F67-8D96-C4C114885CDB}" srcId="{03F394E6-A993-4DA6-9B5D-66C8069C0B38}" destId="{A5A55B8E-0221-4D64-924D-93E67610B03A}" srcOrd="0" destOrd="0" parTransId="{0ACF4F54-1054-4F9E-83A9-146702F519CB}" sibTransId="{A6384160-BD14-459A-A1A8-25003360A0AE}"/>
    <dgm:cxn modelId="{705C1084-5083-42A5-99D7-5B75A44C92A6}" type="presOf" srcId="{0C6DDC03-377F-442C-849A-5F44418BB1E7}" destId="{50DD8C35-5A48-4301-92A9-0B98A577C916}" srcOrd="0" destOrd="0" presId="urn:microsoft.com/office/officeart/2005/8/layout/hList7"/>
    <dgm:cxn modelId="{D545B10F-5992-424E-A7B0-063A9E585DE8}" type="presOf" srcId="{A6384160-BD14-459A-A1A8-25003360A0AE}" destId="{CCEC7310-403D-4780-BCAF-B0A1C521F4A9}" srcOrd="0" destOrd="0" presId="urn:microsoft.com/office/officeart/2005/8/layout/hList7"/>
    <dgm:cxn modelId="{A7A1E459-5663-45F5-A18E-8D67C0B8636D}" type="presOf" srcId="{A5A55B8E-0221-4D64-924D-93E67610B03A}" destId="{D52B0A9E-704A-4F9C-A16E-B77AC48A9D76}" srcOrd="1" destOrd="0" presId="urn:microsoft.com/office/officeart/2005/8/layout/hList7"/>
    <dgm:cxn modelId="{24BB77BD-02BA-4256-A975-86B21EEBDC94}" type="presParOf" srcId="{29B62EFF-3582-4BF9-9D6E-E94C2499D843}" destId="{E95CA523-4274-4F2F-AD8C-DB1BD685C074}" srcOrd="0" destOrd="0" presId="urn:microsoft.com/office/officeart/2005/8/layout/hList7"/>
    <dgm:cxn modelId="{25C8D7E3-2CE4-4C54-A223-06B61D30A1E6}" type="presParOf" srcId="{29B62EFF-3582-4BF9-9D6E-E94C2499D843}" destId="{A5DC3DC8-4EA4-4111-BF69-68322DE4D20A}" srcOrd="1" destOrd="0" presId="urn:microsoft.com/office/officeart/2005/8/layout/hList7"/>
    <dgm:cxn modelId="{15628FFB-5D8C-48B5-878C-5C2B1C205F79}" type="presParOf" srcId="{A5DC3DC8-4EA4-4111-BF69-68322DE4D20A}" destId="{D115FFE8-A651-4E22-B112-D49B6C20BA52}" srcOrd="0" destOrd="0" presId="urn:microsoft.com/office/officeart/2005/8/layout/hList7"/>
    <dgm:cxn modelId="{CF098E1A-9537-45DC-AA5B-27CA32A6E79A}" type="presParOf" srcId="{D115FFE8-A651-4E22-B112-D49B6C20BA52}" destId="{BE6E1863-7ADA-4737-B63E-60314F6FC122}" srcOrd="0" destOrd="0" presId="urn:microsoft.com/office/officeart/2005/8/layout/hList7"/>
    <dgm:cxn modelId="{5DA89600-CCB2-4675-9702-39AC9A505D6E}" type="presParOf" srcId="{D115FFE8-A651-4E22-B112-D49B6C20BA52}" destId="{D52B0A9E-704A-4F9C-A16E-B77AC48A9D76}" srcOrd="1" destOrd="0" presId="urn:microsoft.com/office/officeart/2005/8/layout/hList7"/>
    <dgm:cxn modelId="{B2CA9C43-5E63-4CE7-9460-54873974911D}" type="presParOf" srcId="{D115FFE8-A651-4E22-B112-D49B6C20BA52}" destId="{EBA06CE7-3470-4FE2-B404-74837CD3B8C1}" srcOrd="2" destOrd="0" presId="urn:microsoft.com/office/officeart/2005/8/layout/hList7"/>
    <dgm:cxn modelId="{02A45C16-FB0B-46CF-BCDD-C802C02C52DD}" type="presParOf" srcId="{D115FFE8-A651-4E22-B112-D49B6C20BA52}" destId="{6004440F-D149-42C0-9B08-A93FEC604DE6}" srcOrd="3" destOrd="0" presId="urn:microsoft.com/office/officeart/2005/8/layout/hList7"/>
    <dgm:cxn modelId="{61FEBC7F-0D03-4350-90C8-241DEEEF7AF7}" type="presParOf" srcId="{A5DC3DC8-4EA4-4111-BF69-68322DE4D20A}" destId="{CCEC7310-403D-4780-BCAF-B0A1C521F4A9}" srcOrd="1" destOrd="0" presId="urn:microsoft.com/office/officeart/2005/8/layout/hList7"/>
    <dgm:cxn modelId="{370E4852-3068-4207-A70E-5B1F3FD9765F}" type="presParOf" srcId="{A5DC3DC8-4EA4-4111-BF69-68322DE4D20A}" destId="{601AB8DF-CDC4-40DB-A968-9F685B5E7108}" srcOrd="2" destOrd="0" presId="urn:microsoft.com/office/officeart/2005/8/layout/hList7"/>
    <dgm:cxn modelId="{32A66E2B-768E-4584-A746-EDA6FD793D36}" type="presParOf" srcId="{601AB8DF-CDC4-40DB-A968-9F685B5E7108}" destId="{C00D2BB1-6BEC-4B8E-8041-58F0138336F9}" srcOrd="0" destOrd="0" presId="urn:microsoft.com/office/officeart/2005/8/layout/hList7"/>
    <dgm:cxn modelId="{5152944D-630F-4D21-B5ED-279F9B61C801}" type="presParOf" srcId="{601AB8DF-CDC4-40DB-A968-9F685B5E7108}" destId="{206694D1-CCFF-4D5C-8D3D-1F40DFB34998}" srcOrd="1" destOrd="0" presId="urn:microsoft.com/office/officeart/2005/8/layout/hList7"/>
    <dgm:cxn modelId="{7C86FDE3-EA54-437C-9F65-EACD7FE3F4A4}" type="presParOf" srcId="{601AB8DF-CDC4-40DB-A968-9F685B5E7108}" destId="{4D8981B2-6B08-4ED8-87A7-CFD52952DE21}" srcOrd="2" destOrd="0" presId="urn:microsoft.com/office/officeart/2005/8/layout/hList7"/>
    <dgm:cxn modelId="{B4F3C39C-A6C4-4422-A803-307713B801B1}" type="presParOf" srcId="{601AB8DF-CDC4-40DB-A968-9F685B5E7108}" destId="{B31149DF-78E0-4446-9AA0-6A41E3BF92D9}" srcOrd="3" destOrd="0" presId="urn:microsoft.com/office/officeart/2005/8/layout/hList7"/>
    <dgm:cxn modelId="{E0E35633-C067-4EF4-AB44-BD0BACBD2AAB}" type="presParOf" srcId="{A5DC3DC8-4EA4-4111-BF69-68322DE4D20A}" destId="{17F59BDE-0BFD-4291-804A-75554E2BE48C}" srcOrd="3" destOrd="0" presId="urn:microsoft.com/office/officeart/2005/8/layout/hList7"/>
    <dgm:cxn modelId="{86695C92-E834-4040-97E9-53CB47827060}" type="presParOf" srcId="{A5DC3DC8-4EA4-4111-BF69-68322DE4D20A}" destId="{6971A140-18BA-485B-A143-B1FEE3A082CF}" srcOrd="4" destOrd="0" presId="urn:microsoft.com/office/officeart/2005/8/layout/hList7"/>
    <dgm:cxn modelId="{AF6B439C-5B66-46DF-B4C7-26C1CECD877B}" type="presParOf" srcId="{6971A140-18BA-485B-A143-B1FEE3A082CF}" destId="{50DD8C35-5A48-4301-92A9-0B98A577C916}" srcOrd="0" destOrd="0" presId="urn:microsoft.com/office/officeart/2005/8/layout/hList7"/>
    <dgm:cxn modelId="{C18EDAC0-0F21-4FCF-A143-9FD4F377C9CB}" type="presParOf" srcId="{6971A140-18BA-485B-A143-B1FEE3A082CF}" destId="{DB1556C8-9E0C-49B5-87B9-9F3368842288}" srcOrd="1" destOrd="0" presId="urn:microsoft.com/office/officeart/2005/8/layout/hList7"/>
    <dgm:cxn modelId="{238F9AB6-2A99-44D0-A39A-14C2B74A58FA}" type="presParOf" srcId="{6971A140-18BA-485B-A143-B1FEE3A082CF}" destId="{B14B3582-ABDA-4551-96E4-5EC50FEC92C6}" srcOrd="2" destOrd="0" presId="urn:microsoft.com/office/officeart/2005/8/layout/hList7"/>
    <dgm:cxn modelId="{7ECA0F0F-F755-4A97-92A3-5CEC5FAA8E6E}" type="presParOf" srcId="{6971A140-18BA-485B-A143-B1FEE3A082CF}" destId="{B5508553-6482-4FDC-A656-13F83752594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0424B5-45F4-486D-835E-D8487F3910AC}" type="doc">
      <dgm:prSet loTypeId="urn:microsoft.com/office/officeart/2005/8/layout/pyramid2" loCatId="pyramid" qsTypeId="urn:microsoft.com/office/officeart/2005/8/quickstyle/3d2#3" qsCatId="3D" csTypeId="urn:microsoft.com/office/officeart/2005/8/colors/accent1_2" csCatId="accent1" phldr="1"/>
      <dgm:spPr/>
    </dgm:pt>
    <dgm:pt modelId="{4CF28749-3E83-42F7-87DB-BC8A2ADE91AF}">
      <dgm:prSet phldrT="[Текст]"/>
      <dgm:spPr>
        <a:solidFill>
          <a:srgbClr val="FFC000">
            <a:alpha val="90000"/>
          </a:srgbClr>
        </a:solidFill>
      </dgm:spPr>
      <dgm:t>
        <a:bodyPr/>
        <a:lstStyle/>
        <a:p>
          <a:r>
            <a:rPr lang="uk-UA" dirty="0"/>
            <a:t>Універсальна підтримка</a:t>
          </a:r>
          <a:endParaRPr lang="ru-RU" dirty="0"/>
        </a:p>
      </dgm:t>
    </dgm:pt>
    <dgm:pt modelId="{571FF251-D38D-4B50-B8D2-C8B5AB67D287}" type="sibTrans" cxnId="{AC9A784B-470E-4AAB-A668-DE1323666BA0}">
      <dgm:prSet/>
      <dgm:spPr/>
      <dgm:t>
        <a:bodyPr/>
        <a:lstStyle/>
        <a:p>
          <a:endParaRPr lang="ru-RU"/>
        </a:p>
      </dgm:t>
    </dgm:pt>
    <dgm:pt modelId="{4FDD6D07-039D-4BA7-9DB1-88348E6D669B}" type="parTrans" cxnId="{AC9A784B-470E-4AAB-A668-DE1323666BA0}">
      <dgm:prSet/>
      <dgm:spPr/>
      <dgm:t>
        <a:bodyPr/>
        <a:lstStyle/>
        <a:p>
          <a:endParaRPr lang="ru-RU"/>
        </a:p>
      </dgm:t>
    </dgm:pt>
    <dgm:pt modelId="{385B3E54-C2B3-4907-8053-99ABC2CB19ED}">
      <dgm:prSet phldrT="[Текст]"/>
      <dgm:spPr/>
      <dgm:t>
        <a:bodyPr/>
        <a:lstStyle/>
        <a:p>
          <a:r>
            <a:rPr lang="uk-UA" dirty="0"/>
            <a:t>Додаткова підтримка</a:t>
          </a:r>
          <a:endParaRPr lang="ru-RU" dirty="0"/>
        </a:p>
      </dgm:t>
    </dgm:pt>
    <dgm:pt modelId="{0F25AEE6-1391-4246-8D25-3ADFF3FB3BA3}" type="sibTrans" cxnId="{3C793CC1-86B8-4534-9A5B-16FC63BFDE97}">
      <dgm:prSet/>
      <dgm:spPr/>
      <dgm:t>
        <a:bodyPr/>
        <a:lstStyle/>
        <a:p>
          <a:endParaRPr lang="ru-RU"/>
        </a:p>
      </dgm:t>
    </dgm:pt>
    <dgm:pt modelId="{C044D0F7-8668-472E-97D5-ADDE403C612C}" type="parTrans" cxnId="{3C793CC1-86B8-4534-9A5B-16FC63BFDE97}">
      <dgm:prSet/>
      <dgm:spPr/>
      <dgm:t>
        <a:bodyPr/>
        <a:lstStyle/>
        <a:p>
          <a:endParaRPr lang="ru-RU"/>
        </a:p>
      </dgm:t>
    </dgm:pt>
    <dgm:pt modelId="{4385F496-D6C4-4FFA-B443-5E69045E9C36}">
      <dgm:prSet phldrT="[Текст]"/>
      <dgm:spPr/>
      <dgm:t>
        <a:bodyPr/>
        <a:lstStyle/>
        <a:p>
          <a:r>
            <a:rPr lang="uk-UA" dirty="0"/>
            <a:t>Спеціальна підтримка</a:t>
          </a:r>
          <a:endParaRPr lang="ru-RU" dirty="0"/>
        </a:p>
      </dgm:t>
    </dgm:pt>
    <dgm:pt modelId="{CCC1366F-83F7-4E8B-A3DE-9F75BB7A429A}" type="sibTrans" cxnId="{FD0BF47C-958A-46B2-B155-21D139B6D93F}">
      <dgm:prSet/>
      <dgm:spPr/>
      <dgm:t>
        <a:bodyPr/>
        <a:lstStyle/>
        <a:p>
          <a:endParaRPr lang="ru-RU"/>
        </a:p>
      </dgm:t>
    </dgm:pt>
    <dgm:pt modelId="{22CF3F8C-E59F-4BDC-9DAD-0D1CB00645DA}" type="parTrans" cxnId="{FD0BF47C-958A-46B2-B155-21D139B6D93F}">
      <dgm:prSet/>
      <dgm:spPr/>
      <dgm:t>
        <a:bodyPr/>
        <a:lstStyle/>
        <a:p>
          <a:endParaRPr lang="ru-RU"/>
        </a:p>
      </dgm:t>
    </dgm:pt>
    <dgm:pt modelId="{7B22CEF8-174B-409A-B0CE-AD401AAC8297}" type="pres">
      <dgm:prSet presAssocID="{7A0424B5-45F4-486D-835E-D8487F3910AC}" presName="compositeShape" presStyleCnt="0">
        <dgm:presLayoutVars>
          <dgm:dir/>
          <dgm:resizeHandles/>
        </dgm:presLayoutVars>
      </dgm:prSet>
      <dgm:spPr/>
    </dgm:pt>
    <dgm:pt modelId="{758C82E8-C3F9-4209-8689-CC00B057EF5A}" type="pres">
      <dgm:prSet presAssocID="{7A0424B5-45F4-486D-835E-D8487F3910AC}" presName="pyramid" presStyleLbl="node1" presStyleIdx="0" presStyleCnt="1"/>
      <dgm:spPr/>
    </dgm:pt>
    <dgm:pt modelId="{D1E40C22-B609-4243-B44A-F082C2AC9AE0}" type="pres">
      <dgm:prSet presAssocID="{7A0424B5-45F4-486D-835E-D8487F3910AC}" presName="theList" presStyleCnt="0"/>
      <dgm:spPr/>
    </dgm:pt>
    <dgm:pt modelId="{48F3EEB6-8DC6-4365-83A1-58E477BF2810}" type="pres">
      <dgm:prSet presAssocID="{4385F496-D6C4-4FFA-B443-5E69045E9C36}" presName="aNode" presStyleLbl="fgAcc1" presStyleIdx="0" presStyleCnt="3">
        <dgm:presLayoutVars>
          <dgm:bulletEnabled val="1"/>
        </dgm:presLayoutVars>
      </dgm:prSet>
      <dgm:spPr/>
      <dgm:t>
        <a:bodyPr/>
        <a:lstStyle/>
        <a:p>
          <a:endParaRPr lang="uk-UA"/>
        </a:p>
      </dgm:t>
    </dgm:pt>
    <dgm:pt modelId="{D1EA8A17-7940-4CD0-80E2-1D575768B9EA}" type="pres">
      <dgm:prSet presAssocID="{4385F496-D6C4-4FFA-B443-5E69045E9C36}" presName="aSpace" presStyleCnt="0"/>
      <dgm:spPr/>
    </dgm:pt>
    <dgm:pt modelId="{822D7789-5524-4ADC-BF1E-F73B2F1D5C58}" type="pres">
      <dgm:prSet presAssocID="{385B3E54-C2B3-4907-8053-99ABC2CB19ED}" presName="aNode" presStyleLbl="fgAcc1" presStyleIdx="1" presStyleCnt="3">
        <dgm:presLayoutVars>
          <dgm:bulletEnabled val="1"/>
        </dgm:presLayoutVars>
      </dgm:prSet>
      <dgm:spPr/>
      <dgm:t>
        <a:bodyPr/>
        <a:lstStyle/>
        <a:p>
          <a:endParaRPr lang="uk-UA"/>
        </a:p>
      </dgm:t>
    </dgm:pt>
    <dgm:pt modelId="{04602C29-D379-4F2B-827F-784A2AAA3654}" type="pres">
      <dgm:prSet presAssocID="{385B3E54-C2B3-4907-8053-99ABC2CB19ED}" presName="aSpace" presStyleCnt="0"/>
      <dgm:spPr/>
    </dgm:pt>
    <dgm:pt modelId="{AF8185E3-6BF8-4CD0-B38D-5B42B23C5A83}" type="pres">
      <dgm:prSet presAssocID="{4CF28749-3E83-42F7-87DB-BC8A2ADE91AF}" presName="aNode" presStyleLbl="fgAcc1" presStyleIdx="2" presStyleCnt="3">
        <dgm:presLayoutVars>
          <dgm:bulletEnabled val="1"/>
        </dgm:presLayoutVars>
      </dgm:prSet>
      <dgm:spPr/>
      <dgm:t>
        <a:bodyPr/>
        <a:lstStyle/>
        <a:p>
          <a:endParaRPr lang="uk-UA"/>
        </a:p>
      </dgm:t>
    </dgm:pt>
    <dgm:pt modelId="{AC7D9446-2EC1-475D-9AEB-854E040CE13E}" type="pres">
      <dgm:prSet presAssocID="{4CF28749-3E83-42F7-87DB-BC8A2ADE91AF}" presName="aSpace" presStyleCnt="0"/>
      <dgm:spPr/>
    </dgm:pt>
  </dgm:ptLst>
  <dgm:cxnLst>
    <dgm:cxn modelId="{3C793CC1-86B8-4534-9A5B-16FC63BFDE97}" srcId="{7A0424B5-45F4-486D-835E-D8487F3910AC}" destId="{385B3E54-C2B3-4907-8053-99ABC2CB19ED}" srcOrd="1" destOrd="0" parTransId="{C044D0F7-8668-472E-97D5-ADDE403C612C}" sibTransId="{0F25AEE6-1391-4246-8D25-3ADFF3FB3BA3}"/>
    <dgm:cxn modelId="{5B00381B-7E1E-4F34-91E7-C79AAAE3F2E9}" type="presOf" srcId="{4CF28749-3E83-42F7-87DB-BC8A2ADE91AF}" destId="{AF8185E3-6BF8-4CD0-B38D-5B42B23C5A83}" srcOrd="0" destOrd="0" presId="urn:microsoft.com/office/officeart/2005/8/layout/pyramid2"/>
    <dgm:cxn modelId="{740BF5E3-ADBF-4380-8229-BA60ACF8AA85}" type="presOf" srcId="{7A0424B5-45F4-486D-835E-D8487F3910AC}" destId="{7B22CEF8-174B-409A-B0CE-AD401AAC8297}" srcOrd="0" destOrd="0" presId="urn:microsoft.com/office/officeart/2005/8/layout/pyramid2"/>
    <dgm:cxn modelId="{FD0BF47C-958A-46B2-B155-21D139B6D93F}" srcId="{7A0424B5-45F4-486D-835E-D8487F3910AC}" destId="{4385F496-D6C4-4FFA-B443-5E69045E9C36}" srcOrd="0" destOrd="0" parTransId="{22CF3F8C-E59F-4BDC-9DAD-0D1CB00645DA}" sibTransId="{CCC1366F-83F7-4E8B-A3DE-9F75BB7A429A}"/>
    <dgm:cxn modelId="{AC9A784B-470E-4AAB-A668-DE1323666BA0}" srcId="{7A0424B5-45F4-486D-835E-D8487F3910AC}" destId="{4CF28749-3E83-42F7-87DB-BC8A2ADE91AF}" srcOrd="2" destOrd="0" parTransId="{4FDD6D07-039D-4BA7-9DB1-88348E6D669B}" sibTransId="{571FF251-D38D-4B50-B8D2-C8B5AB67D287}"/>
    <dgm:cxn modelId="{DB743AF0-204C-4D5A-A269-1833F1A40567}" type="presOf" srcId="{4385F496-D6C4-4FFA-B443-5E69045E9C36}" destId="{48F3EEB6-8DC6-4365-83A1-58E477BF2810}" srcOrd="0" destOrd="0" presId="urn:microsoft.com/office/officeart/2005/8/layout/pyramid2"/>
    <dgm:cxn modelId="{9BA54D11-C836-49E3-92A5-F9B3DC41E95A}" type="presOf" srcId="{385B3E54-C2B3-4907-8053-99ABC2CB19ED}" destId="{822D7789-5524-4ADC-BF1E-F73B2F1D5C58}" srcOrd="0" destOrd="0" presId="urn:microsoft.com/office/officeart/2005/8/layout/pyramid2"/>
    <dgm:cxn modelId="{BFA51A7F-81F6-4089-80BB-AA0018D9E6D0}" type="presParOf" srcId="{7B22CEF8-174B-409A-B0CE-AD401AAC8297}" destId="{758C82E8-C3F9-4209-8689-CC00B057EF5A}" srcOrd="0" destOrd="0" presId="urn:microsoft.com/office/officeart/2005/8/layout/pyramid2"/>
    <dgm:cxn modelId="{14165EB7-BFED-4272-B8C0-7C2EFC0C73FD}" type="presParOf" srcId="{7B22CEF8-174B-409A-B0CE-AD401AAC8297}" destId="{D1E40C22-B609-4243-B44A-F082C2AC9AE0}" srcOrd="1" destOrd="0" presId="urn:microsoft.com/office/officeart/2005/8/layout/pyramid2"/>
    <dgm:cxn modelId="{0D0D4CB1-D426-4530-97B2-2DCC063E339F}" type="presParOf" srcId="{D1E40C22-B609-4243-B44A-F082C2AC9AE0}" destId="{48F3EEB6-8DC6-4365-83A1-58E477BF2810}" srcOrd="0" destOrd="0" presId="urn:microsoft.com/office/officeart/2005/8/layout/pyramid2"/>
    <dgm:cxn modelId="{6F2AC403-C94A-4DB3-AF27-6B9080E997DA}" type="presParOf" srcId="{D1E40C22-B609-4243-B44A-F082C2AC9AE0}" destId="{D1EA8A17-7940-4CD0-80E2-1D575768B9EA}" srcOrd="1" destOrd="0" presId="urn:microsoft.com/office/officeart/2005/8/layout/pyramid2"/>
    <dgm:cxn modelId="{5AC86523-0510-497B-ACEF-EA3E627753E8}" type="presParOf" srcId="{D1E40C22-B609-4243-B44A-F082C2AC9AE0}" destId="{822D7789-5524-4ADC-BF1E-F73B2F1D5C58}" srcOrd="2" destOrd="0" presId="urn:microsoft.com/office/officeart/2005/8/layout/pyramid2"/>
    <dgm:cxn modelId="{F05B5ACA-7DE1-48EA-815D-03B2FE3CA6CE}" type="presParOf" srcId="{D1E40C22-B609-4243-B44A-F082C2AC9AE0}" destId="{04602C29-D379-4F2B-827F-784A2AAA3654}" srcOrd="3" destOrd="0" presId="urn:microsoft.com/office/officeart/2005/8/layout/pyramid2"/>
    <dgm:cxn modelId="{1012CAF6-01A9-415F-B267-B4B5976D5866}" type="presParOf" srcId="{D1E40C22-B609-4243-B44A-F082C2AC9AE0}" destId="{AF8185E3-6BF8-4CD0-B38D-5B42B23C5A83}" srcOrd="4" destOrd="0" presId="urn:microsoft.com/office/officeart/2005/8/layout/pyramid2"/>
    <dgm:cxn modelId="{8774722A-FD3F-41A2-89D6-23A14CE0A9BA}" type="presParOf" srcId="{D1E40C22-B609-4243-B44A-F082C2AC9AE0}" destId="{AC7D9446-2EC1-475D-9AEB-854E040CE13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16B8A-708C-4ED0-B27D-ED57915F1B56}">
      <dsp:nvSpPr>
        <dsp:cNvPr id="0" name=""/>
        <dsp:cNvSpPr/>
      </dsp:nvSpPr>
      <dsp:spPr>
        <a:xfrm>
          <a:off x="1206791" y="2281370"/>
          <a:ext cx="568699" cy="1083650"/>
        </a:xfrm>
        <a:custGeom>
          <a:avLst/>
          <a:gdLst/>
          <a:ahLst/>
          <a:cxnLst/>
          <a:rect l="0" t="0" r="0" b="0"/>
          <a:pathLst>
            <a:path>
              <a:moveTo>
                <a:pt x="0" y="0"/>
              </a:moveTo>
              <a:lnTo>
                <a:pt x="284349" y="0"/>
              </a:lnTo>
              <a:lnTo>
                <a:pt x="284349" y="1083650"/>
              </a:lnTo>
              <a:lnTo>
                <a:pt x="568699" y="10836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460546" y="2792600"/>
        <a:ext cx="61190" cy="61190"/>
      </dsp:txXfrm>
    </dsp:sp>
    <dsp:sp modelId="{FA8DD04B-BB30-4320-AC97-867098C5396E}">
      <dsp:nvSpPr>
        <dsp:cNvPr id="0" name=""/>
        <dsp:cNvSpPr/>
      </dsp:nvSpPr>
      <dsp:spPr>
        <a:xfrm>
          <a:off x="1206791" y="2235649"/>
          <a:ext cx="568699" cy="91440"/>
        </a:xfrm>
        <a:custGeom>
          <a:avLst/>
          <a:gdLst/>
          <a:ahLst/>
          <a:cxnLst/>
          <a:rect l="0" t="0" r="0" b="0"/>
          <a:pathLst>
            <a:path>
              <a:moveTo>
                <a:pt x="0" y="45720"/>
              </a:moveTo>
              <a:lnTo>
                <a:pt x="568699"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476924" y="2267152"/>
        <a:ext cx="28434" cy="28434"/>
      </dsp:txXfrm>
    </dsp:sp>
    <dsp:sp modelId="{5E3F112E-B7E7-4763-8840-F82B6A625FFB}">
      <dsp:nvSpPr>
        <dsp:cNvPr id="0" name=""/>
        <dsp:cNvSpPr/>
      </dsp:nvSpPr>
      <dsp:spPr>
        <a:xfrm>
          <a:off x="1206791" y="1197719"/>
          <a:ext cx="568699" cy="1083650"/>
        </a:xfrm>
        <a:custGeom>
          <a:avLst/>
          <a:gdLst/>
          <a:ahLst/>
          <a:cxnLst/>
          <a:rect l="0" t="0" r="0" b="0"/>
          <a:pathLst>
            <a:path>
              <a:moveTo>
                <a:pt x="0" y="1083650"/>
              </a:moveTo>
              <a:lnTo>
                <a:pt x="284349" y="1083650"/>
              </a:lnTo>
              <a:lnTo>
                <a:pt x="284349" y="0"/>
              </a:lnTo>
              <a:lnTo>
                <a:pt x="5686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460546" y="1708949"/>
        <a:ext cx="61190" cy="61190"/>
      </dsp:txXfrm>
    </dsp:sp>
    <dsp:sp modelId="{97035B3C-1673-42C4-B966-EBDD26EC17DD}">
      <dsp:nvSpPr>
        <dsp:cNvPr id="0" name=""/>
        <dsp:cNvSpPr/>
      </dsp:nvSpPr>
      <dsp:spPr>
        <a:xfrm rot="16200000">
          <a:off x="-1508038" y="1847909"/>
          <a:ext cx="4562740" cy="8669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2300" b="1" kern="1200" dirty="0"/>
            <a:t>Участь в організації безпечного та здорового освітнього середовища</a:t>
          </a:r>
          <a:endParaRPr lang="uk-UA" sz="2300" kern="1200" dirty="0"/>
        </a:p>
      </dsp:txBody>
      <dsp:txXfrm>
        <a:off x="-1508038" y="1847909"/>
        <a:ext cx="4562740" cy="866920"/>
      </dsp:txXfrm>
    </dsp:sp>
    <dsp:sp modelId="{B9A8ED9E-69C9-45DD-B995-B9FA54F0E367}">
      <dsp:nvSpPr>
        <dsp:cNvPr id="0" name=""/>
        <dsp:cNvSpPr/>
      </dsp:nvSpPr>
      <dsp:spPr>
        <a:xfrm>
          <a:off x="1775491" y="764258"/>
          <a:ext cx="2843499" cy="8669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000" b="1" kern="1200" dirty="0"/>
            <a:t>Інклюзивна компетентність</a:t>
          </a:r>
        </a:p>
      </dsp:txBody>
      <dsp:txXfrm>
        <a:off x="1775491" y="764258"/>
        <a:ext cx="2843499" cy="866920"/>
      </dsp:txXfrm>
    </dsp:sp>
    <dsp:sp modelId="{84E143DA-826C-4E22-A8A7-335F90F4A444}">
      <dsp:nvSpPr>
        <dsp:cNvPr id="0" name=""/>
        <dsp:cNvSpPr/>
      </dsp:nvSpPr>
      <dsp:spPr>
        <a:xfrm>
          <a:off x="1775491" y="1847909"/>
          <a:ext cx="2843499" cy="8669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err="1"/>
            <a:t>Здоров’язбережувальна</a:t>
          </a:r>
          <a:r>
            <a:rPr lang="uk-UA" sz="2000" b="1" kern="1200" dirty="0"/>
            <a:t> компетентність</a:t>
          </a:r>
        </a:p>
      </dsp:txBody>
      <dsp:txXfrm>
        <a:off x="1775491" y="1847909"/>
        <a:ext cx="2843499" cy="866920"/>
      </dsp:txXfrm>
    </dsp:sp>
    <dsp:sp modelId="{B041B320-2A19-4BE9-9928-6E0CA879D03E}">
      <dsp:nvSpPr>
        <dsp:cNvPr id="0" name=""/>
        <dsp:cNvSpPr/>
      </dsp:nvSpPr>
      <dsp:spPr>
        <a:xfrm>
          <a:off x="1775491" y="2931560"/>
          <a:ext cx="2843499" cy="8669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err="1"/>
            <a:t>Проєктувальна</a:t>
          </a:r>
          <a:r>
            <a:rPr lang="uk-UA" sz="2000" b="1" kern="1200" dirty="0"/>
            <a:t> компетентність</a:t>
          </a:r>
          <a:endParaRPr lang="uk-UA" sz="2000" kern="1200" dirty="0"/>
        </a:p>
      </dsp:txBody>
      <dsp:txXfrm>
        <a:off x="1775491" y="2931560"/>
        <a:ext cx="2843499" cy="86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76ED3-388F-424E-81C7-10D90FF35246}">
      <dsp:nvSpPr>
        <dsp:cNvPr id="0" name=""/>
        <dsp:cNvSpPr/>
      </dsp:nvSpPr>
      <dsp:spPr>
        <a:xfrm>
          <a:off x="0" y="790551"/>
          <a:ext cx="7942740" cy="22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445" tIns="187452" rIns="616445" bIns="71120" numCol="1" spcCol="1270" anchor="t" anchorCtr="0">
          <a:noAutofit/>
        </a:bodyPr>
        <a:lstStyle/>
        <a:p>
          <a:pPr marL="57150" lvl="1" indent="-57150" algn="l" defTabSz="444500">
            <a:lnSpc>
              <a:spcPct val="90000"/>
            </a:lnSpc>
            <a:spcBef>
              <a:spcPct val="0"/>
            </a:spcBef>
            <a:spcAft>
              <a:spcPct val="15000"/>
            </a:spcAft>
            <a:buChar char="••"/>
          </a:pPr>
          <a:endParaRPr lang="ru-RU" sz="1000" kern="1200" dirty="0"/>
        </a:p>
      </dsp:txBody>
      <dsp:txXfrm>
        <a:off x="0" y="790551"/>
        <a:ext cx="7942740" cy="226800"/>
      </dsp:txXfrm>
    </dsp:sp>
    <dsp:sp modelId="{0AD768DB-05FA-45D8-A78A-922B475BEF36}">
      <dsp:nvSpPr>
        <dsp:cNvPr id="0" name=""/>
        <dsp:cNvSpPr/>
      </dsp:nvSpPr>
      <dsp:spPr>
        <a:xfrm>
          <a:off x="397137" y="185460"/>
          <a:ext cx="5559918" cy="737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52" tIns="0" rIns="210152" bIns="0" numCol="1" spcCol="1270" anchor="ctr" anchorCtr="0">
          <a:noAutofit/>
        </a:bodyPr>
        <a:lstStyle/>
        <a:p>
          <a:pPr lvl="0" algn="l" defTabSz="889000">
            <a:lnSpc>
              <a:spcPct val="90000"/>
            </a:lnSpc>
            <a:spcBef>
              <a:spcPct val="0"/>
            </a:spcBef>
            <a:spcAft>
              <a:spcPct val="35000"/>
            </a:spcAft>
          </a:pPr>
          <a:r>
            <a:rPr lang="uk-UA" sz="2000" b="0" kern="1200" dirty="0">
              <a:solidFill>
                <a:schemeClr val="tx1"/>
              </a:solidFill>
            </a:rPr>
            <a:t>Конституція України (1996)</a:t>
          </a:r>
          <a:endParaRPr lang="ru-RU" sz="2000" b="0" kern="1200" dirty="0">
            <a:solidFill>
              <a:schemeClr val="tx1"/>
            </a:solidFill>
          </a:endParaRPr>
        </a:p>
      </dsp:txBody>
      <dsp:txXfrm>
        <a:off x="433160" y="221483"/>
        <a:ext cx="5487872" cy="665885"/>
      </dsp:txXfrm>
    </dsp:sp>
    <dsp:sp modelId="{6C406067-E760-44D0-BC35-B83393AB47E3}">
      <dsp:nvSpPr>
        <dsp:cNvPr id="0" name=""/>
        <dsp:cNvSpPr/>
      </dsp:nvSpPr>
      <dsp:spPr>
        <a:xfrm>
          <a:off x="0" y="1700217"/>
          <a:ext cx="7942740" cy="22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445" tIns="187452" rIns="616445" bIns="71120" numCol="1" spcCol="1270" anchor="t" anchorCtr="0">
          <a:noAutofit/>
        </a:bodyPr>
        <a:lstStyle/>
        <a:p>
          <a:pPr marL="57150" lvl="1" indent="-57150" algn="l" defTabSz="444500">
            <a:lnSpc>
              <a:spcPct val="90000"/>
            </a:lnSpc>
            <a:spcBef>
              <a:spcPct val="0"/>
            </a:spcBef>
            <a:spcAft>
              <a:spcPct val="15000"/>
            </a:spcAft>
            <a:buChar char="••"/>
          </a:pPr>
          <a:endParaRPr lang="ru-RU" sz="1000" b="0" i="1" kern="1200" dirty="0"/>
        </a:p>
      </dsp:txBody>
      <dsp:txXfrm>
        <a:off x="0" y="1700217"/>
        <a:ext cx="7942740" cy="226800"/>
      </dsp:txXfrm>
    </dsp:sp>
    <dsp:sp modelId="{7AA433E5-0763-4363-A924-5DB1E6E70C7A}">
      <dsp:nvSpPr>
        <dsp:cNvPr id="0" name=""/>
        <dsp:cNvSpPr/>
      </dsp:nvSpPr>
      <dsp:spPr>
        <a:xfrm>
          <a:off x="396749" y="1065951"/>
          <a:ext cx="6575569" cy="7671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52" tIns="0" rIns="210152" bIns="0" numCol="1" spcCol="1270" anchor="ctr" anchorCtr="0">
          <a:noAutofit/>
        </a:bodyPr>
        <a:lstStyle/>
        <a:p>
          <a:pPr lvl="0" algn="l" defTabSz="889000">
            <a:lnSpc>
              <a:spcPct val="90000"/>
            </a:lnSpc>
            <a:spcBef>
              <a:spcPct val="0"/>
            </a:spcBef>
            <a:spcAft>
              <a:spcPct val="35000"/>
            </a:spcAft>
          </a:pPr>
          <a:r>
            <a:rPr lang="uk-UA" sz="2000" b="0" kern="1200" dirty="0">
              <a:solidFill>
                <a:schemeClr val="tx1"/>
              </a:solidFill>
            </a:rPr>
            <a:t>Закони України «Про освіту» (1993),«Про загальну середню освіту» (1999)</a:t>
          </a:r>
          <a:endParaRPr lang="ru-RU" sz="2000" b="0" i="0" kern="1200" dirty="0">
            <a:solidFill>
              <a:schemeClr val="tx1"/>
            </a:solidFill>
          </a:endParaRPr>
        </a:p>
      </dsp:txBody>
      <dsp:txXfrm>
        <a:off x="434196" y="1103398"/>
        <a:ext cx="6500675" cy="692211"/>
      </dsp:txXfrm>
    </dsp:sp>
    <dsp:sp modelId="{98FC3290-1360-410F-90AB-BCF2A81C445D}">
      <dsp:nvSpPr>
        <dsp:cNvPr id="0" name=""/>
        <dsp:cNvSpPr/>
      </dsp:nvSpPr>
      <dsp:spPr>
        <a:xfrm>
          <a:off x="0" y="2800599"/>
          <a:ext cx="7942740" cy="22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445" tIns="187452" rIns="616445" bIns="71120" numCol="1" spcCol="1270" anchor="t" anchorCtr="0">
          <a:noAutofit/>
        </a:bodyPr>
        <a:lstStyle/>
        <a:p>
          <a:pPr marL="57150" lvl="1" indent="-57150" algn="l" defTabSz="444500">
            <a:lnSpc>
              <a:spcPct val="90000"/>
            </a:lnSpc>
            <a:spcBef>
              <a:spcPct val="0"/>
            </a:spcBef>
            <a:spcAft>
              <a:spcPct val="15000"/>
            </a:spcAft>
            <a:buChar char="••"/>
          </a:pPr>
          <a:endParaRPr lang="ru-RU" sz="1000" kern="1200" dirty="0"/>
        </a:p>
      </dsp:txBody>
      <dsp:txXfrm>
        <a:off x="0" y="2800599"/>
        <a:ext cx="7942740" cy="226800"/>
      </dsp:txXfrm>
    </dsp:sp>
    <dsp:sp modelId="{0DCAF804-D51B-4800-98D3-FB938A5FFEAF}">
      <dsp:nvSpPr>
        <dsp:cNvPr id="0" name=""/>
        <dsp:cNvSpPr/>
      </dsp:nvSpPr>
      <dsp:spPr>
        <a:xfrm>
          <a:off x="396749" y="1975617"/>
          <a:ext cx="7187674" cy="9578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52" tIns="0" rIns="210152" bIns="0" numCol="1" spcCol="1270" anchor="ctr" anchorCtr="0">
          <a:noAutofit/>
        </a:bodyPr>
        <a:lstStyle/>
        <a:p>
          <a:pPr lvl="0" algn="l" defTabSz="889000">
            <a:lnSpc>
              <a:spcPct val="90000"/>
            </a:lnSpc>
            <a:spcBef>
              <a:spcPct val="0"/>
            </a:spcBef>
            <a:spcAft>
              <a:spcPct val="35000"/>
            </a:spcAft>
          </a:pPr>
          <a:r>
            <a:rPr lang="uk-UA" sz="2000" b="0" kern="1200" dirty="0">
              <a:solidFill>
                <a:schemeClr val="tx1"/>
              </a:solidFill>
            </a:rPr>
            <a:t>Верховна Рада України ратифікувала Конвенцію ООН про права осіб з інвалідністю і Факультативний протокол до неї (2009)</a:t>
          </a:r>
          <a:endParaRPr lang="ru-RU" sz="2000" b="0" kern="1200" dirty="0">
            <a:solidFill>
              <a:schemeClr val="tx1"/>
            </a:solidFill>
          </a:endParaRPr>
        </a:p>
      </dsp:txBody>
      <dsp:txXfrm>
        <a:off x="443506" y="2022374"/>
        <a:ext cx="7094160" cy="864307"/>
      </dsp:txXfrm>
    </dsp:sp>
    <dsp:sp modelId="{23081668-DBF9-4B0D-83B2-8CABD490F2C6}">
      <dsp:nvSpPr>
        <dsp:cNvPr id="0" name=""/>
        <dsp:cNvSpPr/>
      </dsp:nvSpPr>
      <dsp:spPr>
        <a:xfrm>
          <a:off x="0" y="3984008"/>
          <a:ext cx="7942740" cy="22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5AAEB7-88B2-46D8-B816-C5EADFDFE5CB}">
      <dsp:nvSpPr>
        <dsp:cNvPr id="0" name=""/>
        <dsp:cNvSpPr/>
      </dsp:nvSpPr>
      <dsp:spPr>
        <a:xfrm>
          <a:off x="378133" y="3075999"/>
          <a:ext cx="7562659" cy="10408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52" tIns="0" rIns="210152" bIns="0" numCol="1" spcCol="1270" anchor="ctr" anchorCtr="0">
          <a:noAutofit/>
        </a:bodyPr>
        <a:lstStyle/>
        <a:p>
          <a:pPr lvl="0" algn="l" defTabSz="889000">
            <a:lnSpc>
              <a:spcPct val="90000"/>
            </a:lnSpc>
            <a:spcBef>
              <a:spcPct val="0"/>
            </a:spcBef>
            <a:spcAft>
              <a:spcPct val="35000"/>
            </a:spcAft>
          </a:pPr>
          <a:r>
            <a:rPr lang="uk-UA" sz="2000" kern="1200" dirty="0">
              <a:solidFill>
                <a:schemeClr val="tx1"/>
              </a:solidFill>
            </a:rPr>
            <a:t>Постанова  Кабінету  Міністрів  України  «Про  затвердження  Порядку організації  інклюзивного  навчання  в  загальноосвітніх  навчальних  закладах» (2011)</a:t>
          </a:r>
          <a:r>
            <a:rPr lang="uk-UA" sz="2000" b="1" kern="1200" dirty="0">
              <a:solidFill>
                <a:schemeClr val="tx1"/>
              </a:solidFill>
            </a:rPr>
            <a:t> </a:t>
          </a:r>
          <a:endParaRPr lang="ru-RU" sz="2000" b="1" kern="1200" dirty="0">
            <a:solidFill>
              <a:schemeClr val="tx1"/>
            </a:solidFill>
          </a:endParaRPr>
        </a:p>
      </dsp:txBody>
      <dsp:txXfrm>
        <a:off x="428943" y="3126809"/>
        <a:ext cx="7461039" cy="939229"/>
      </dsp:txXfrm>
    </dsp:sp>
    <dsp:sp modelId="{461E8250-11E2-4EAD-AD1C-866129F0656A}">
      <dsp:nvSpPr>
        <dsp:cNvPr id="0" name=""/>
        <dsp:cNvSpPr/>
      </dsp:nvSpPr>
      <dsp:spPr>
        <a:xfrm>
          <a:off x="0" y="4944272"/>
          <a:ext cx="7942740" cy="226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445" tIns="187452" rIns="616445" bIns="71120" numCol="1" spcCol="1270" anchor="t" anchorCtr="0">
          <a:noAutofit/>
        </a:bodyPr>
        <a:lstStyle/>
        <a:p>
          <a:pPr marL="57150" lvl="1" indent="-57150" algn="l" defTabSz="444500">
            <a:lnSpc>
              <a:spcPct val="90000"/>
            </a:lnSpc>
            <a:spcBef>
              <a:spcPct val="0"/>
            </a:spcBef>
            <a:spcAft>
              <a:spcPct val="15000"/>
            </a:spcAft>
            <a:buChar char="••"/>
          </a:pPr>
          <a:endParaRPr lang="uk-UA" sz="1000" kern="1200" dirty="0"/>
        </a:p>
      </dsp:txBody>
      <dsp:txXfrm>
        <a:off x="0" y="4944272"/>
        <a:ext cx="7942740" cy="226800"/>
      </dsp:txXfrm>
    </dsp:sp>
    <dsp:sp modelId="{B2DB18FC-4F69-42E4-BDD2-18345049C4F2}">
      <dsp:nvSpPr>
        <dsp:cNvPr id="0" name=""/>
        <dsp:cNvSpPr/>
      </dsp:nvSpPr>
      <dsp:spPr>
        <a:xfrm>
          <a:off x="396749" y="4259408"/>
          <a:ext cx="5554488" cy="81770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152" tIns="0" rIns="210152" bIns="0" numCol="1" spcCol="1270" anchor="ctr" anchorCtr="0">
          <a:noAutofit/>
        </a:bodyPr>
        <a:lstStyle/>
        <a:p>
          <a:pPr lvl="0" algn="l" defTabSz="889000">
            <a:lnSpc>
              <a:spcPct val="90000"/>
            </a:lnSpc>
            <a:spcBef>
              <a:spcPct val="0"/>
            </a:spcBef>
            <a:spcAft>
              <a:spcPct val="35000"/>
            </a:spcAft>
          </a:pPr>
          <a:r>
            <a:rPr lang="uk-UA" sz="2000" b="0" kern="1200" dirty="0">
              <a:solidFill>
                <a:schemeClr val="tx1"/>
              </a:solidFill>
            </a:rPr>
            <a:t>Закон України «Про освіту»  (2017)</a:t>
          </a:r>
          <a:endParaRPr lang="ru-RU" sz="2000" b="0" kern="1200" dirty="0">
            <a:solidFill>
              <a:schemeClr val="tx1"/>
            </a:solidFill>
          </a:endParaRPr>
        </a:p>
      </dsp:txBody>
      <dsp:txXfrm>
        <a:off x="436666" y="4299325"/>
        <a:ext cx="5474654" cy="737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1863-7ADA-4737-B63E-60314F6FC122}">
      <dsp:nvSpPr>
        <dsp:cNvPr id="0" name=""/>
        <dsp:cNvSpPr/>
      </dsp:nvSpPr>
      <dsp:spPr>
        <a:xfrm>
          <a:off x="1676" y="0"/>
          <a:ext cx="2607626" cy="59912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Інклюзивна культура</a:t>
          </a:r>
        </a:p>
        <a:p>
          <a:pPr lvl="0" algn="ctr" defTabSz="889000">
            <a:lnSpc>
              <a:spcPct val="90000"/>
            </a:lnSpc>
            <a:spcBef>
              <a:spcPct val="0"/>
            </a:spcBef>
            <a:spcAft>
              <a:spcPct val="35000"/>
            </a:spcAft>
          </a:pPr>
          <a:r>
            <a:rPr lang="uk-UA" sz="2000" kern="1200" dirty="0"/>
            <a:t>(</a:t>
          </a:r>
          <a:r>
            <a:rPr lang="uk-UA" sz="2000" i="1" kern="1200" dirty="0"/>
            <a:t>цінності, переконання, правила та ін.</a:t>
          </a:r>
          <a:r>
            <a:rPr lang="uk-UA" sz="2000" kern="1200" dirty="0"/>
            <a:t>)</a:t>
          </a:r>
        </a:p>
      </dsp:txBody>
      <dsp:txXfrm>
        <a:off x="1676" y="2396514"/>
        <a:ext cx="2607626" cy="2396514"/>
      </dsp:txXfrm>
    </dsp:sp>
    <dsp:sp modelId="{6004440F-D149-42C0-9B08-A93FEC604DE6}">
      <dsp:nvSpPr>
        <dsp:cNvPr id="0" name=""/>
        <dsp:cNvSpPr/>
      </dsp:nvSpPr>
      <dsp:spPr>
        <a:xfrm>
          <a:off x="307940" y="359477"/>
          <a:ext cx="1995098" cy="1995098"/>
        </a:xfrm>
        <a:prstGeom prst="ellipse">
          <a:avLst/>
        </a:prstGeom>
        <a:blipFill rotWithShape="1">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D2BB1-6BEC-4B8E-8041-58F0138336F9}">
      <dsp:nvSpPr>
        <dsp:cNvPr id="0" name=""/>
        <dsp:cNvSpPr/>
      </dsp:nvSpPr>
      <dsp:spPr>
        <a:xfrm>
          <a:off x="2687531" y="0"/>
          <a:ext cx="2607626" cy="59912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Інклюзивна політика</a:t>
          </a:r>
        </a:p>
        <a:p>
          <a:pPr lvl="0" algn="ctr" defTabSz="889000">
            <a:lnSpc>
              <a:spcPct val="90000"/>
            </a:lnSpc>
            <a:spcBef>
              <a:spcPct val="0"/>
            </a:spcBef>
            <a:spcAft>
              <a:spcPct val="35000"/>
            </a:spcAft>
          </a:pPr>
          <a:r>
            <a:rPr lang="uk-UA" sz="2000" kern="1200" dirty="0"/>
            <a:t>(</a:t>
          </a:r>
          <a:r>
            <a:rPr lang="uk-UA" sz="2000" i="1" kern="1200" dirty="0"/>
            <a:t>яка стратегія</a:t>
          </a:r>
          <a:r>
            <a:rPr lang="uk-UA" sz="2000" kern="1200" dirty="0"/>
            <a:t>, </a:t>
          </a:r>
          <a:r>
            <a:rPr lang="uk-UA" sz="2000" i="1" kern="1200" dirty="0"/>
            <a:t>на що спрямована діяльність, прийняття рішень тощо </a:t>
          </a:r>
          <a:r>
            <a:rPr lang="uk-UA" sz="2000" kern="1200" dirty="0"/>
            <a:t>)</a:t>
          </a:r>
        </a:p>
      </dsp:txBody>
      <dsp:txXfrm>
        <a:off x="2687531" y="2396514"/>
        <a:ext cx="2607626" cy="2396514"/>
      </dsp:txXfrm>
    </dsp:sp>
    <dsp:sp modelId="{B31149DF-78E0-4446-9AA0-6A41E3BF92D9}">
      <dsp:nvSpPr>
        <dsp:cNvPr id="0" name=""/>
        <dsp:cNvSpPr/>
      </dsp:nvSpPr>
      <dsp:spPr>
        <a:xfrm>
          <a:off x="2993795" y="359477"/>
          <a:ext cx="1995098" cy="1995098"/>
        </a:xfrm>
        <a:prstGeom prst="ellipse">
          <a:avLst/>
        </a:prstGeom>
        <a:blipFill rotWithShape="1">
          <a:blip xmlns:r="http://schemas.openxmlformats.org/officeDocument/2006/relationships" r:embed="rId2"/>
          <a:srcRect/>
          <a:stretch>
            <a:fillRect t="-24000" b="-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D8C35-5A48-4301-92A9-0B98A577C916}">
      <dsp:nvSpPr>
        <dsp:cNvPr id="0" name=""/>
        <dsp:cNvSpPr/>
      </dsp:nvSpPr>
      <dsp:spPr>
        <a:xfrm>
          <a:off x="5373386" y="0"/>
          <a:ext cx="2607626" cy="59912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Інклюзивна практика</a:t>
          </a:r>
        </a:p>
        <a:p>
          <a:pPr lvl="0" algn="ctr" defTabSz="889000">
            <a:lnSpc>
              <a:spcPct val="90000"/>
            </a:lnSpc>
            <a:spcBef>
              <a:spcPct val="0"/>
            </a:spcBef>
            <a:spcAft>
              <a:spcPct val="35000"/>
            </a:spcAft>
          </a:pPr>
          <a:r>
            <a:rPr lang="uk-UA" sz="2000" kern="1200" dirty="0"/>
            <a:t>(різні механізми і  рівні підтримки*)</a:t>
          </a:r>
        </a:p>
      </dsp:txBody>
      <dsp:txXfrm>
        <a:off x="5373386" y="2396514"/>
        <a:ext cx="2607626" cy="2396514"/>
      </dsp:txXfrm>
    </dsp:sp>
    <dsp:sp modelId="{B5508553-6482-4FDC-A656-13F837525943}">
      <dsp:nvSpPr>
        <dsp:cNvPr id="0" name=""/>
        <dsp:cNvSpPr/>
      </dsp:nvSpPr>
      <dsp:spPr>
        <a:xfrm>
          <a:off x="5679650" y="359477"/>
          <a:ext cx="1995098" cy="1995098"/>
        </a:xfrm>
        <a:prstGeom prst="ellipse">
          <a:avLst/>
        </a:prstGeom>
        <a:blipFill rotWithShape="1">
          <a:blip xmlns:r="http://schemas.openxmlformats.org/officeDocument/2006/relationships" r:embed="rId3"/>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5CA523-4274-4F2F-AD8C-DB1BD685C074}">
      <dsp:nvSpPr>
        <dsp:cNvPr id="0" name=""/>
        <dsp:cNvSpPr/>
      </dsp:nvSpPr>
      <dsp:spPr>
        <a:xfrm>
          <a:off x="319307" y="4793028"/>
          <a:ext cx="7344073" cy="898692"/>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C82E8-C3F9-4209-8689-CC00B057EF5A}">
      <dsp:nvSpPr>
        <dsp:cNvPr id="0" name=""/>
        <dsp:cNvSpPr/>
      </dsp:nvSpPr>
      <dsp:spPr>
        <a:xfrm>
          <a:off x="0" y="0"/>
          <a:ext cx="2823966" cy="4608405"/>
        </a:xfrm>
        <a:prstGeom prst="triangl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F3EEB6-8DC6-4365-83A1-58E477BF2810}">
      <dsp:nvSpPr>
        <dsp:cNvPr id="0" name=""/>
        <dsp:cNvSpPr/>
      </dsp:nvSpPr>
      <dsp:spPr>
        <a:xfrm>
          <a:off x="1411983" y="463315"/>
          <a:ext cx="1835578" cy="109089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kern="1200" dirty="0"/>
            <a:t>Спеціальна підтримка</a:t>
          </a:r>
          <a:endParaRPr lang="ru-RU" sz="2100" kern="1200" dirty="0"/>
        </a:p>
      </dsp:txBody>
      <dsp:txXfrm>
        <a:off x="1465236" y="516568"/>
        <a:ext cx="1729072" cy="984389"/>
      </dsp:txXfrm>
    </dsp:sp>
    <dsp:sp modelId="{822D7789-5524-4ADC-BF1E-F73B2F1D5C58}">
      <dsp:nvSpPr>
        <dsp:cNvPr id="0" name=""/>
        <dsp:cNvSpPr/>
      </dsp:nvSpPr>
      <dsp:spPr>
        <a:xfrm>
          <a:off x="1411983" y="1690573"/>
          <a:ext cx="1835578" cy="109089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kern="1200" dirty="0"/>
            <a:t>Додаткова підтримка</a:t>
          </a:r>
          <a:endParaRPr lang="ru-RU" sz="2100" kern="1200" dirty="0"/>
        </a:p>
      </dsp:txBody>
      <dsp:txXfrm>
        <a:off x="1465236" y="1743826"/>
        <a:ext cx="1729072" cy="984389"/>
      </dsp:txXfrm>
    </dsp:sp>
    <dsp:sp modelId="{AF8185E3-6BF8-4CD0-B38D-5B42B23C5A83}">
      <dsp:nvSpPr>
        <dsp:cNvPr id="0" name=""/>
        <dsp:cNvSpPr/>
      </dsp:nvSpPr>
      <dsp:spPr>
        <a:xfrm>
          <a:off x="1411983" y="2917831"/>
          <a:ext cx="1835578" cy="1090895"/>
        </a:xfrm>
        <a:prstGeom prst="roundRect">
          <a:avLst/>
        </a:prstGeom>
        <a:solidFill>
          <a:srgbClr val="FFC000">
            <a:alpha val="90000"/>
          </a:srgb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kern="1200" dirty="0"/>
            <a:t>Універсальна підтримка</a:t>
          </a:r>
          <a:endParaRPr lang="ru-RU" sz="2100" kern="1200" dirty="0"/>
        </a:p>
      </dsp:txBody>
      <dsp:txXfrm>
        <a:off x="1465236" y="2971084"/>
        <a:ext cx="1729072" cy="98438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BEC82-528A-4C18-9C37-D5B6F79800CE}" type="datetimeFigureOut">
              <a:rPr lang="uk-UA" smtClean="0"/>
              <a:t>08.06.2021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A0FB1-0ED7-4EA2-80DB-B9556CAFA7EA}" type="slidenum">
              <a:rPr lang="uk-UA" smtClean="0"/>
              <a:t>‹#›</a:t>
            </a:fld>
            <a:endParaRPr lang="uk-UA"/>
          </a:p>
        </p:txBody>
      </p:sp>
    </p:spTree>
    <p:extLst>
      <p:ext uri="{BB962C8B-B14F-4D97-AF65-F5344CB8AC3E}">
        <p14:creationId xmlns:p14="http://schemas.microsoft.com/office/powerpoint/2010/main" val="86493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2771"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9"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582581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84014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79272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84847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847338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8634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073376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899883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23820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07498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6558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208920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16236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922541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04981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294116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17601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827891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046018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5630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24057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420747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128809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057898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55135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946724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831797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535030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7815696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124874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4853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03269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50247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572925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200296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664688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5435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55005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234896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334346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261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59846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71268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846547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424390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43359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73906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583100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354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0144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292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1997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917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6474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471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7982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388" y="987466"/>
            <a:ext cx="8219032" cy="449571"/>
          </a:xfrm>
          <a:prstGeom prst="rect">
            <a:avLst/>
          </a:prstGeom>
        </p:spPr>
        <p:txBody>
          <a:bodyPr lIns="91438" tIns="45719" rIns="91438" bIns="45719">
            <a:noAutofit/>
          </a:bodyPr>
          <a:lstStyle>
            <a:lvl1pPr algn="ctr">
              <a:defRPr sz="3300" cap="all">
                <a:solidFill>
                  <a:schemeClr val="tx1">
                    <a:lumMod val="75000"/>
                    <a:lumOff val="25000"/>
                  </a:schemeClr>
                </a:solidFill>
                <a:latin typeface="Lemon/Milk"/>
                <a:cs typeface="Lemon/Milk"/>
              </a:defRPr>
            </a:lvl1pPr>
          </a:lstStyle>
          <a:p>
            <a:r>
              <a:rPr lang="en-US" dirty="0"/>
              <a:t>title example</a:t>
            </a:r>
          </a:p>
        </p:txBody>
      </p:sp>
      <p:sp>
        <p:nvSpPr>
          <p:cNvPr id="5" name="Text Placeholder 5"/>
          <p:cNvSpPr>
            <a:spLocks noGrp="1"/>
          </p:cNvSpPr>
          <p:nvPr>
            <p:ph type="body" sz="quarter" idx="10" hasCustomPrompt="1"/>
          </p:nvPr>
        </p:nvSpPr>
        <p:spPr>
          <a:xfrm>
            <a:off x="458391" y="493361"/>
            <a:ext cx="8219026" cy="353459"/>
          </a:xfrm>
          <a:prstGeom prst="rect">
            <a:avLst/>
          </a:prstGeom>
        </p:spPr>
        <p:txBody>
          <a:bodyPr lIns="91438" tIns="45719" rIns="91438" bIns="45719">
            <a:noAutofit/>
          </a:bodyPr>
          <a:lstStyle>
            <a:lvl1pPr marL="0" indent="0" algn="ctr">
              <a:buNone/>
              <a:defRPr sz="1600" cap="all">
                <a:solidFill>
                  <a:schemeClr val="accent1"/>
                </a:solidFill>
                <a:latin typeface="Lato Black"/>
                <a:cs typeface="Lato Black"/>
              </a:defRPr>
            </a:lvl1pPr>
          </a:lstStyle>
          <a:p>
            <a:pPr lvl="0"/>
            <a:r>
              <a:rPr lang="en-US" dirty="0" err="1"/>
              <a:t>Subitle</a:t>
            </a:r>
            <a:r>
              <a:rPr lang="en-US" dirty="0"/>
              <a:t> Example here</a:t>
            </a:r>
          </a:p>
        </p:txBody>
      </p:sp>
      <p:cxnSp>
        <p:nvCxnSpPr>
          <p:cNvPr id="6" name="Straight Connector 5"/>
          <p:cNvCxnSpPr/>
          <p:nvPr userDrawn="1"/>
        </p:nvCxnSpPr>
        <p:spPr>
          <a:xfrm>
            <a:off x="3173995" y="910980"/>
            <a:ext cx="27347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043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701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12194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8336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37144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97410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57026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63402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86091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08358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75326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60089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5346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84551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70238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99567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0868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08.06.2021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86866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52585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85641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50249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5778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0908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37139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58982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12186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055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16560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019888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75529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42668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10160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61095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42842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875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84454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2381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08.06.2021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589140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60997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99202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711030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82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012325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293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35204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41751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2859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08.06.2021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27037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41408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45891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20946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05685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90936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861456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313126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129156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61104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08.06.2021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83462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70441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61177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649059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96930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046507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380666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61825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878291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F2033FCC-7FC6-4ADE-BFEA-CEC7A59F4EF0}" type="datetimeFigureOut">
              <a:rPr lang="en-US">
                <a:solidFill>
                  <a:srgbClr val="073E87"/>
                </a:solidFill>
              </a:rPr>
              <a:pPr>
                <a:defRPr/>
              </a:pPr>
              <a:t>6/8/2021</a:t>
            </a:fld>
            <a:endParaRPr lang="en-US" dirty="0">
              <a:solidFill>
                <a:srgbClr val="073E87"/>
              </a:solidFill>
            </a:endParaRPr>
          </a:p>
        </p:txBody>
      </p:sp>
      <p:sp>
        <p:nvSpPr>
          <p:cNvPr id="12"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EDE2C166-13D8-42DF-A03C-CA9F09E8182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49485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C05A7066-7A66-402C-9AFD-0E7309C30CA6}" type="datetimeFigureOut">
              <a:rPr lang="en-US">
                <a:solidFill>
                  <a:srgbClr val="073E87"/>
                </a:solidFill>
              </a:rPr>
              <a:pPr>
                <a:defRPr/>
              </a:pPr>
              <a:t>6/8/2021</a:t>
            </a:fld>
            <a:endParaRPr lang="en-US" dirty="0">
              <a:solidFill>
                <a:srgbClr val="FFFFFF"/>
              </a:solidFill>
            </a:endParaRPr>
          </a:p>
        </p:txBody>
      </p:sp>
      <p:sp>
        <p:nvSpPr>
          <p:cNvPr id="12" name="Footer Placeholder 4"/>
          <p:cNvSpPr>
            <a:spLocks noGrp="1"/>
          </p:cNvSpPr>
          <p:nvPr>
            <p:ph type="ftr" sz="quarter" idx="11"/>
          </p:nvPr>
        </p:nvSpPr>
        <p:spPr/>
        <p:txBody>
          <a:bodyPr/>
          <a:lstStyle>
            <a:lvl1pPr algn="l">
              <a:defRPr>
                <a:solidFill>
                  <a:srgbClr val="FFFF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945A0186-20B7-437C-BCB4-8A18B6BEA078}"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549000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0786925C-0A87-49E3-AF08-690B7CC5685B}"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A2A5286A-693D-4044-B4F3-9683F4B8EAA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99521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8A249732-D5B8-46F8-9754-EE911BBFF79D}" type="datetimeFigureOut">
              <a:rPr lang="en-US">
                <a:solidFill>
                  <a:srgbClr val="073E87"/>
                </a:solidFill>
              </a:rPr>
              <a:pPr>
                <a:defRPr/>
              </a:pPr>
              <a:t>6/8/2021</a:t>
            </a:fld>
            <a:endParaRPr lang="en-US">
              <a:solidFill>
                <a:srgbClr val="073E87"/>
              </a:solidFill>
            </a:endParaRPr>
          </a:p>
        </p:txBody>
      </p:sp>
      <p:sp>
        <p:nvSpPr>
          <p:cNvPr id="11"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D0E95CE9-1A04-4B27-9CBC-B053347CD381}"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289168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lvl1pPr>
          </a:lstStyle>
          <a:p>
            <a:pPr>
              <a:defRPr/>
            </a:pPr>
            <a:fld id="{F8BF3D6B-1700-4DB9-B99E-A0EBB327613D}" type="datetimeFigureOut">
              <a:rPr lang="en-US">
                <a:solidFill>
                  <a:srgbClr val="073E87"/>
                </a:solidFill>
              </a:rPr>
              <a:pPr>
                <a:defRPr/>
              </a:pPr>
              <a:t>6/8/2021</a:t>
            </a:fld>
            <a:endParaRPr lang="en-US">
              <a:solidFill>
                <a:srgbClr val="073E87"/>
              </a:solidFill>
            </a:endParaRPr>
          </a:p>
        </p:txBody>
      </p:sp>
      <p:sp>
        <p:nvSpPr>
          <p:cNvPr id="6" name="Footer Placeholder 5"/>
          <p:cNvSpPr>
            <a:spLocks noGrp="1"/>
          </p:cNvSpPr>
          <p:nvPr>
            <p:ph type="ftr" sz="quarter" idx="16"/>
          </p:nvPr>
        </p:nvSpPr>
        <p:spPr/>
        <p:txBody>
          <a:bodyPr/>
          <a:lstStyle>
            <a:lvl1pPr algn="l">
              <a:defRPr/>
            </a:lvl1pPr>
          </a:lstStyle>
          <a:p>
            <a:pPr>
              <a:defRPr/>
            </a:pPr>
            <a:endParaRPr lang="en-US">
              <a:solidFill>
                <a:srgbClr val="073E87"/>
              </a:solidFill>
            </a:endParaRPr>
          </a:p>
        </p:txBody>
      </p:sp>
      <p:sp>
        <p:nvSpPr>
          <p:cNvPr id="7" name="Slide Number Placeholder 6"/>
          <p:cNvSpPr>
            <a:spLocks noGrp="1"/>
          </p:cNvSpPr>
          <p:nvPr>
            <p:ph type="sldNum" sz="quarter" idx="17"/>
          </p:nvPr>
        </p:nvSpPr>
        <p:spPr/>
        <p:txBody>
          <a:bodyPr/>
          <a:lstStyle>
            <a:lvl1pPr>
              <a:defRPr/>
            </a:lvl1pPr>
          </a:lstStyle>
          <a:p>
            <a:pPr>
              <a:defRPr/>
            </a:pPr>
            <a:fld id="{073EDEDA-5636-4E58-BA69-11D44E5CAC1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284673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fld id="{A64FAC11-2B24-40B6-9F08-FB04B9F1CAC7}" type="datetimeFigureOut">
              <a:rPr lang="en-US">
                <a:solidFill>
                  <a:srgbClr val="073E87"/>
                </a:solidFill>
              </a:rPr>
              <a:pPr>
                <a:defRPr/>
              </a:pPr>
              <a:t>6/8/2021</a:t>
            </a:fld>
            <a:endParaRPr lang="en-US">
              <a:solidFill>
                <a:srgbClr val="073E87"/>
              </a:solidFill>
            </a:endParaRPr>
          </a:p>
        </p:txBody>
      </p:sp>
      <p:sp>
        <p:nvSpPr>
          <p:cNvPr id="8" name="Footer Placeholder 7"/>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9" name="Slide Number Placeholder 8"/>
          <p:cNvSpPr>
            <a:spLocks noGrp="1"/>
          </p:cNvSpPr>
          <p:nvPr>
            <p:ph type="sldNum" sz="quarter" idx="12"/>
          </p:nvPr>
        </p:nvSpPr>
        <p:spPr/>
        <p:txBody>
          <a:bodyPr/>
          <a:lstStyle>
            <a:lvl1pPr>
              <a:defRPr/>
            </a:lvl1pPr>
          </a:lstStyle>
          <a:p>
            <a:pPr>
              <a:defRPr/>
            </a:pPr>
            <a:fld id="{F6A93D60-E16F-4A3E-BDD6-D419EE5A4A9D}"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820103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pPr>
              <a:defRPr/>
            </a:pPr>
            <a:fld id="{E5FAC1A8-A0F5-4A82-8456-41A797C37F6E}" type="datetimeFigureOut">
              <a:rPr lang="en-US">
                <a:solidFill>
                  <a:srgbClr val="073E87"/>
                </a:solidFill>
              </a:rPr>
              <a:pPr>
                <a:defRPr/>
              </a:pPr>
              <a:t>6/8/2021</a:t>
            </a:fld>
            <a:endParaRPr lang="en-US">
              <a:solidFill>
                <a:srgbClr val="073E87"/>
              </a:solidFill>
            </a:endParaRPr>
          </a:p>
        </p:txBody>
      </p:sp>
      <p:sp>
        <p:nvSpPr>
          <p:cNvPr id="4" name="Footer Placeholder 3"/>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5" name="Slide Number Placeholder 4"/>
          <p:cNvSpPr>
            <a:spLocks noGrp="1"/>
          </p:cNvSpPr>
          <p:nvPr>
            <p:ph type="sldNum" sz="quarter" idx="12"/>
          </p:nvPr>
        </p:nvSpPr>
        <p:spPr/>
        <p:txBody>
          <a:bodyPr/>
          <a:lstStyle>
            <a:lvl1pPr>
              <a:defRPr/>
            </a:lvl1pPr>
          </a:lstStyle>
          <a:p>
            <a:pPr>
              <a:defRPr/>
            </a:pPr>
            <a:fld id="{28F3E90B-DA16-4F32-BFA3-3B3518B7F74C}"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730365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9" name="Date Placeholder 1"/>
          <p:cNvSpPr>
            <a:spLocks noGrp="1"/>
          </p:cNvSpPr>
          <p:nvPr>
            <p:ph type="dt" sz="half" idx="10"/>
          </p:nvPr>
        </p:nvSpPr>
        <p:spPr/>
        <p:txBody>
          <a:bodyPr/>
          <a:lstStyle>
            <a:lvl1pPr>
              <a:defRPr/>
            </a:lvl1pPr>
          </a:lstStyle>
          <a:p>
            <a:pPr>
              <a:defRPr/>
            </a:pPr>
            <a:fld id="{6BE5A321-57A5-4F91-8F20-8C84ADE578FB}" type="datetimeFigureOut">
              <a:rPr lang="en-US">
                <a:solidFill>
                  <a:srgbClr val="073E87"/>
                </a:solidFill>
              </a:rPr>
              <a:pPr>
                <a:defRPr/>
              </a:pPr>
              <a:t>6/8/2021</a:t>
            </a:fld>
            <a:endParaRPr lang="en-US" dirty="0">
              <a:solidFill>
                <a:srgbClr val="073E87"/>
              </a:solidFill>
            </a:endParaRPr>
          </a:p>
        </p:txBody>
      </p:sp>
      <p:sp>
        <p:nvSpPr>
          <p:cNvPr id="10" name="Footer Placeholder 2"/>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F0453FC9-6D3E-45B7-9BC7-F6C89D3B2CAB}"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379686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00D9CBF-9AD2-4B7C-8250-BA29ACFBCF35}"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191B374-BE25-4C6B-8FED-62069EC6ACFE}"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95489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873FEA5-F55D-49CB-9C1D-DACE764D91D4}" type="datetimeFigureOut">
              <a:rPr lang="en-US">
                <a:solidFill>
                  <a:srgbClr val="073E87"/>
                </a:solidFill>
              </a:rPr>
              <a:pPr>
                <a:defRPr/>
              </a:pPr>
              <a:t>6/8/2021</a:t>
            </a:fld>
            <a:endParaRPr lang="en-US">
              <a:solidFill>
                <a:srgbClr val="073E87"/>
              </a:solidFill>
            </a:endParaRPr>
          </a:p>
        </p:txBody>
      </p:sp>
      <p:sp>
        <p:nvSpPr>
          <p:cNvPr id="13" name="Footer Placeholder 5"/>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E5987325-4717-44A1-86FB-EE0B10DBEAF6}"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118055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39621D-DC1C-427D-810C-307232CA8473}" type="datetimeFigureOut">
              <a:rPr lang="en-US">
                <a:solidFill>
                  <a:srgbClr val="073E87"/>
                </a:solidFill>
              </a:rPr>
              <a:pPr>
                <a:defRPr/>
              </a:pPr>
              <a:t>6/8/2021</a:t>
            </a:fld>
            <a:endParaRPr lang="en-US">
              <a:solidFill>
                <a:srgbClr val="073E87"/>
              </a:solidFill>
            </a:endParaRPr>
          </a:p>
        </p:txBody>
      </p:sp>
      <p:sp>
        <p:nvSpPr>
          <p:cNvPr id="5" name="Footer Placeholder 4"/>
          <p:cNvSpPr>
            <a:spLocks noGrp="1"/>
          </p:cNvSpPr>
          <p:nvPr>
            <p:ph type="ftr" sz="quarter" idx="11"/>
          </p:nvPr>
        </p:nvSpPr>
        <p:spPr/>
        <p:txBody>
          <a:bodyPr/>
          <a:lstStyle>
            <a:lvl1pPr algn="l">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46A7135F-4432-433B-98E4-F2ACB355AB35}"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3434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08.06.2021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235795369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92132970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16683449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9865026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2E899-3921-4E6D-985D-F73FCCB1FE98}" type="datetimeFigureOut">
              <a:rPr lang="ru-RU" smtClean="0">
                <a:solidFill>
                  <a:prstClr val="black">
                    <a:tint val="75000"/>
                  </a:prstClr>
                </a:solidFill>
              </a:rPr>
              <a:pPr/>
              <a:t>08.06.2021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0E68-9871-4097-A137-D4846769E3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19495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41142000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41497086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27865075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290244813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353143712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159698733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itchFamily="16" charset="0"/>
              <a:buNone/>
              <a:defRPr/>
            </a:pPr>
            <a:endParaRPr lang="en-US" sz="540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endParaRPr lang="uk-UA" sz="5400" smtClean="0">
                <a:solidFill>
                  <a:prstClr val="white"/>
                </a:solidFill>
                <a:latin typeface="Arial" charset="0"/>
                <a:cs typeface="Lucida Sans Unicode"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073E0548-BDA5-4E68-9749-362B9D330DD7}" type="datetimeFigureOut">
              <a:rPr lang="en-US">
                <a:solidFill>
                  <a:srgbClr val="073E87"/>
                </a:solidFill>
                <a:latin typeface="Arial" charset="0"/>
              </a:rPr>
              <a:pPr defTabSz="449263" fontAlgn="base">
                <a:spcBef>
                  <a:spcPct val="0"/>
                </a:spcBef>
                <a:spcAft>
                  <a:spcPct val="0"/>
                </a:spcAft>
                <a:buClr>
                  <a:srgbClr val="000000"/>
                </a:buClr>
                <a:buSzPct val="100000"/>
                <a:defRPr/>
              </a:pPr>
              <a:t>6/8/2021</a:t>
            </a:fld>
            <a:endParaRPr lang="en-US" dirty="0">
              <a:solidFill>
                <a:srgbClr val="073E87"/>
              </a:solidFill>
              <a:latin typeface="Arial" charset="0"/>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endParaRPr lang="en-US">
              <a:solidFill>
                <a:srgbClr val="073E87"/>
              </a:solidFill>
              <a:latin typeface="Arial" charset="0"/>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buFont typeface="Times New Roman" pitchFamily="16" charset="0"/>
              <a:buNone/>
              <a:defRPr sz="1000">
                <a:solidFill>
                  <a:schemeClr val="tx2"/>
                </a:solidFill>
                <a:ea typeface="+mn-ea"/>
                <a:cs typeface="Lucida Sans Unicode" charset="0"/>
              </a:defRPr>
            </a:lvl1pPr>
          </a:lstStyle>
          <a:p>
            <a:pPr defTabSz="449263" fontAlgn="base">
              <a:spcBef>
                <a:spcPct val="0"/>
              </a:spcBef>
              <a:spcAft>
                <a:spcPct val="0"/>
              </a:spcAft>
              <a:buClr>
                <a:srgbClr val="000000"/>
              </a:buClr>
              <a:buSzPct val="100000"/>
              <a:defRPr/>
            </a:pPr>
            <a:fld id="{30E92481-2095-41CA-AE71-0E5229472853}" type="slidenum">
              <a:rPr lang="ru-RU">
                <a:solidFill>
                  <a:srgbClr val="073E87"/>
                </a:solidFill>
                <a:latin typeface="Arial" charset="0"/>
              </a:rPr>
              <a:pPr defTabSz="449263" fontAlgn="base">
                <a:spcBef>
                  <a:spcPct val="0"/>
                </a:spcBef>
                <a:spcAft>
                  <a:spcPct val="0"/>
                </a:spcAft>
                <a:buClr>
                  <a:srgbClr val="000000"/>
                </a:buClr>
                <a:buSzPct val="100000"/>
                <a:defRPr/>
              </a:pPr>
              <a:t>‹#›</a:t>
            </a:fld>
            <a:endParaRPr lang="ru-RU">
              <a:solidFill>
                <a:srgbClr val="073E87"/>
              </a:solidFill>
              <a:latin typeface="Arial"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61801265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3519" y="476672"/>
            <a:ext cx="8640960" cy="2736304"/>
          </a:xfrm>
        </p:spPr>
        <p:txBody>
          <a:bodyPr>
            <a:noAutofit/>
          </a:bodyPr>
          <a:lstStyle/>
          <a:p>
            <a:r>
              <a:rPr lang="uk-UA" sz="3200" dirty="0" smtClean="0">
                <a:latin typeface="Times New Roman"/>
                <a:ea typeface="MS Mincho"/>
              </a:rPr>
              <a:t>Спецкурс </a:t>
            </a:r>
            <a:r>
              <a:rPr lang="uk-UA" sz="3200" dirty="0">
                <a:latin typeface="Times New Roman"/>
                <a:ea typeface="MS Mincho"/>
              </a:rPr>
              <a:t>підвищення кваліфікації для педагогів закладів загальної середньої освіти </a:t>
            </a:r>
            <a:r>
              <a:rPr lang="uk-UA" sz="3200" b="1" dirty="0">
                <a:latin typeface="Times New Roman"/>
                <a:ea typeface="MS Mincho"/>
              </a:rPr>
              <a:t>«Організація інклюзивного навчання для обдарованих дітей в закладах загальної середньої освіти: методи, механізми та рівні підтримки»</a:t>
            </a:r>
            <a:endParaRPr lang="uk-UA" sz="3200" dirty="0">
              <a:ln w="18415" cmpd="sng">
                <a:solidFill>
                  <a:srgbClr val="FFFFFF"/>
                </a:solidFill>
                <a:prstDash val="solid"/>
              </a:ln>
              <a:effectLst>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4283968" y="3556001"/>
            <a:ext cx="4536504" cy="2681311"/>
          </a:xfrm>
        </p:spPr>
        <p:txBody>
          <a:bodyPr>
            <a:normAutofit/>
          </a:bodyPr>
          <a:lstStyle/>
          <a:p>
            <a:r>
              <a:rPr lang="uk-UA" b="1" dirty="0" err="1">
                <a:solidFill>
                  <a:schemeClr val="tx2">
                    <a:lumMod val="50000"/>
                  </a:schemeClr>
                </a:solidFill>
              </a:rPr>
              <a:t>Суховерська</a:t>
            </a:r>
            <a:r>
              <a:rPr lang="uk-UA" b="1" dirty="0">
                <a:solidFill>
                  <a:schemeClr val="tx2">
                    <a:lumMod val="50000"/>
                  </a:schemeClr>
                </a:solidFill>
              </a:rPr>
              <a:t> Ірина Іванівна, </a:t>
            </a:r>
          </a:p>
          <a:p>
            <a:r>
              <a:rPr lang="uk-UA" b="1" dirty="0">
                <a:solidFill>
                  <a:schemeClr val="tx2">
                    <a:lumMod val="50000"/>
                  </a:schemeClr>
                </a:solidFill>
              </a:rPr>
              <a:t>методист кабінету </a:t>
            </a:r>
            <a:r>
              <a:rPr lang="uk-UA" b="1" dirty="0" err="1">
                <a:solidFill>
                  <a:schemeClr val="tx2">
                    <a:lumMod val="50000"/>
                  </a:schemeClr>
                </a:solidFill>
              </a:rPr>
              <a:t>координаційно-</a:t>
            </a:r>
            <a:endParaRPr lang="uk-UA" b="1" dirty="0">
              <a:solidFill>
                <a:schemeClr val="tx2">
                  <a:lumMod val="50000"/>
                </a:schemeClr>
              </a:solidFill>
            </a:endParaRPr>
          </a:p>
          <a:p>
            <a:r>
              <a:rPr lang="uk-UA" b="1" dirty="0">
                <a:solidFill>
                  <a:schemeClr val="tx2">
                    <a:lumMod val="50000"/>
                  </a:schemeClr>
                </a:solidFill>
              </a:rPr>
              <a:t>методичної діяльності </a:t>
            </a:r>
          </a:p>
          <a:p>
            <a:r>
              <a:rPr lang="uk-UA" b="1" dirty="0">
                <a:solidFill>
                  <a:schemeClr val="tx2">
                    <a:lumMod val="50000"/>
                  </a:schemeClr>
                </a:solidFill>
              </a:rPr>
              <a:t>КЗ ЛОР «Львівський обласний інститут </a:t>
            </a:r>
          </a:p>
          <a:p>
            <a:r>
              <a:rPr lang="uk-UA" b="1" dirty="0">
                <a:solidFill>
                  <a:schemeClr val="tx2">
                    <a:lumMod val="50000"/>
                  </a:schemeClr>
                </a:solidFill>
              </a:rPr>
              <a:t>післядипломної педагогічної освіти»</a:t>
            </a:r>
          </a:p>
          <a:p>
            <a:r>
              <a:rPr lang="uk-UA" b="1" dirty="0">
                <a:solidFill>
                  <a:schemeClr val="tx2">
                    <a:lumMod val="50000"/>
                  </a:schemeClr>
                </a:solidFill>
              </a:rPr>
              <a:t>кандидат історичних наук</a:t>
            </a:r>
          </a:p>
          <a:p>
            <a:endParaRPr lang="uk-UA" dirty="0">
              <a:solidFill>
                <a:schemeClr val="tx2">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33056"/>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29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79512" y="338328"/>
            <a:ext cx="8640960" cy="4170792"/>
          </a:xfrm>
        </p:spPr>
        <p:txBody>
          <a:bodyPr>
            <a:normAutofit/>
          </a:bodyPr>
          <a:lstStyle/>
          <a:p>
            <a:pPr algn="just"/>
            <a:r>
              <a:rPr lang="ru-RU" sz="3600" b="1" dirty="0" err="1" smtClean="0">
                <a:solidFill>
                  <a:srgbClr val="C00000"/>
                </a:solidFill>
              </a:rPr>
              <a:t>Інклюзивне</a:t>
            </a:r>
            <a:r>
              <a:rPr lang="ru-RU" sz="3600" b="1" dirty="0" smtClean="0">
                <a:solidFill>
                  <a:srgbClr val="C00000"/>
                </a:solidFill>
              </a:rPr>
              <a:t> </a:t>
            </a:r>
            <a:r>
              <a:rPr lang="ru-RU" sz="3600" b="1" dirty="0" err="1">
                <a:solidFill>
                  <a:srgbClr val="C00000"/>
                </a:solidFill>
              </a:rPr>
              <a:t>навчання</a:t>
            </a:r>
            <a:r>
              <a:rPr lang="ru-RU" sz="3600" b="1" dirty="0">
                <a:solidFill>
                  <a:srgbClr val="C00000"/>
                </a:solidFill>
              </a:rPr>
              <a:t> </a:t>
            </a:r>
            <a:r>
              <a:rPr lang="ru-RU" sz="3600" dirty="0">
                <a:solidFill>
                  <a:srgbClr val="C00000"/>
                </a:solidFill>
              </a:rPr>
              <a:t>– </a:t>
            </a:r>
            <a:r>
              <a:rPr lang="ru-RU" sz="3600" dirty="0" smtClean="0">
                <a:solidFill>
                  <a:srgbClr val="C00000"/>
                </a:solidFill>
              </a:rPr>
              <a:t>система </a:t>
            </a:r>
            <a:r>
              <a:rPr lang="ru-RU" sz="3600" dirty="0" err="1" smtClean="0">
                <a:solidFill>
                  <a:srgbClr val="C00000"/>
                </a:solidFill>
              </a:rPr>
              <a:t>освітніх</a:t>
            </a:r>
            <a:r>
              <a:rPr lang="ru-RU" sz="3600" dirty="0" smtClean="0">
                <a:solidFill>
                  <a:srgbClr val="C00000"/>
                </a:solidFill>
              </a:rPr>
              <a:t> </a:t>
            </a:r>
            <a:r>
              <a:rPr lang="ru-RU" sz="3600" dirty="0" err="1">
                <a:solidFill>
                  <a:srgbClr val="C00000"/>
                </a:solidFill>
              </a:rPr>
              <a:t>послуг</a:t>
            </a:r>
            <a:r>
              <a:rPr lang="ru-RU" sz="3600" dirty="0">
                <a:solidFill>
                  <a:srgbClr val="C00000"/>
                </a:solidFill>
              </a:rPr>
              <a:t>, </a:t>
            </a:r>
            <a:r>
              <a:rPr lang="ru-RU" sz="3600" dirty="0" err="1" smtClean="0">
                <a:solidFill>
                  <a:srgbClr val="C00000"/>
                </a:solidFill>
              </a:rPr>
              <a:t>гарантованих</a:t>
            </a:r>
            <a:r>
              <a:rPr lang="ru-RU" sz="3600" dirty="0" smtClean="0">
                <a:solidFill>
                  <a:srgbClr val="C00000"/>
                </a:solidFill>
              </a:rPr>
              <a:t> державою</a:t>
            </a:r>
            <a:r>
              <a:rPr lang="ru-RU" sz="3600" dirty="0">
                <a:solidFill>
                  <a:srgbClr val="C00000"/>
                </a:solidFill>
              </a:rPr>
              <a:t>, </a:t>
            </a:r>
            <a:r>
              <a:rPr lang="ru-RU" sz="3600" dirty="0" err="1">
                <a:solidFill>
                  <a:srgbClr val="C00000"/>
                </a:solidFill>
              </a:rPr>
              <a:t>що</a:t>
            </a:r>
            <a:r>
              <a:rPr lang="ru-RU" sz="3600" dirty="0">
                <a:solidFill>
                  <a:srgbClr val="C00000"/>
                </a:solidFill>
              </a:rPr>
              <a:t> </a:t>
            </a:r>
            <a:r>
              <a:rPr lang="ru-RU" sz="3600" dirty="0" err="1">
                <a:solidFill>
                  <a:srgbClr val="C00000"/>
                </a:solidFill>
              </a:rPr>
              <a:t>базується</a:t>
            </a:r>
            <a:r>
              <a:rPr lang="ru-RU" sz="3600" dirty="0">
                <a:solidFill>
                  <a:srgbClr val="C00000"/>
                </a:solidFill>
              </a:rPr>
              <a:t> на </a:t>
            </a:r>
            <a:r>
              <a:rPr lang="ru-RU" sz="3600" dirty="0" err="1">
                <a:solidFill>
                  <a:srgbClr val="C00000"/>
                </a:solidFill>
              </a:rPr>
              <a:t>принципі</a:t>
            </a:r>
            <a:r>
              <a:rPr lang="ru-RU" sz="3600" dirty="0">
                <a:solidFill>
                  <a:srgbClr val="C00000"/>
                </a:solidFill>
              </a:rPr>
              <a:t> </a:t>
            </a:r>
            <a:r>
              <a:rPr lang="ru-RU" sz="3600" dirty="0" err="1" smtClean="0">
                <a:solidFill>
                  <a:srgbClr val="C00000"/>
                </a:solidFill>
              </a:rPr>
              <a:t>недискримінації</a:t>
            </a:r>
            <a:r>
              <a:rPr lang="ru-RU" sz="3600" dirty="0" smtClean="0">
                <a:solidFill>
                  <a:srgbClr val="C00000"/>
                </a:solidFill>
              </a:rPr>
              <a:t>, </a:t>
            </a:r>
            <a:r>
              <a:rPr lang="ru-RU" sz="3600" dirty="0" err="1" smtClean="0">
                <a:solidFill>
                  <a:srgbClr val="C00000"/>
                </a:solidFill>
              </a:rPr>
              <a:t>врахуванні</a:t>
            </a:r>
            <a:r>
              <a:rPr lang="ru-RU" sz="3600" dirty="0" smtClean="0">
                <a:solidFill>
                  <a:srgbClr val="C00000"/>
                </a:solidFill>
              </a:rPr>
              <a:t> </a:t>
            </a:r>
            <a:r>
              <a:rPr lang="ru-RU" sz="3600" dirty="0" err="1" smtClean="0">
                <a:solidFill>
                  <a:srgbClr val="C00000"/>
                </a:solidFill>
              </a:rPr>
              <a:t>багатоманітностей</a:t>
            </a:r>
            <a:r>
              <a:rPr lang="ru-RU" sz="3600" dirty="0" smtClean="0">
                <a:solidFill>
                  <a:srgbClr val="C00000"/>
                </a:solidFill>
              </a:rPr>
              <a:t> </a:t>
            </a:r>
            <a:r>
              <a:rPr lang="ru-RU" sz="3600" dirty="0" err="1">
                <a:solidFill>
                  <a:srgbClr val="C00000"/>
                </a:solidFill>
              </a:rPr>
              <a:t>людини</a:t>
            </a:r>
            <a:r>
              <a:rPr lang="ru-RU" sz="3600" dirty="0">
                <a:solidFill>
                  <a:srgbClr val="C00000"/>
                </a:solidFill>
              </a:rPr>
              <a:t>, </a:t>
            </a:r>
            <a:r>
              <a:rPr lang="ru-RU" sz="3600" dirty="0" err="1">
                <a:solidFill>
                  <a:srgbClr val="C00000"/>
                </a:solidFill>
              </a:rPr>
              <a:t>ефективному</a:t>
            </a:r>
            <a:r>
              <a:rPr lang="ru-RU" sz="3600" dirty="0">
                <a:solidFill>
                  <a:srgbClr val="C00000"/>
                </a:solidFill>
              </a:rPr>
              <a:t> </a:t>
            </a:r>
            <a:r>
              <a:rPr lang="ru-RU" sz="3600" dirty="0" err="1">
                <a:solidFill>
                  <a:srgbClr val="C00000"/>
                </a:solidFill>
              </a:rPr>
              <a:t>залученні</a:t>
            </a:r>
            <a:r>
              <a:rPr lang="ru-RU" sz="3600" dirty="0">
                <a:solidFill>
                  <a:srgbClr val="C00000"/>
                </a:solidFill>
              </a:rPr>
              <a:t> до </a:t>
            </a:r>
            <a:r>
              <a:rPr lang="ru-RU" sz="3600" dirty="0" err="1" smtClean="0">
                <a:solidFill>
                  <a:srgbClr val="C00000"/>
                </a:solidFill>
              </a:rPr>
              <a:t>освітнього</a:t>
            </a:r>
            <a:r>
              <a:rPr lang="ru-RU" sz="3600" dirty="0" smtClean="0">
                <a:solidFill>
                  <a:srgbClr val="C00000"/>
                </a:solidFill>
              </a:rPr>
              <a:t> </a:t>
            </a:r>
            <a:r>
              <a:rPr lang="ru-RU" sz="3600" dirty="0" err="1" smtClean="0">
                <a:solidFill>
                  <a:srgbClr val="C00000"/>
                </a:solidFill>
              </a:rPr>
              <a:t>процесу</a:t>
            </a:r>
            <a:r>
              <a:rPr lang="ru-RU" sz="3600" dirty="0" smtClean="0">
                <a:solidFill>
                  <a:srgbClr val="C00000"/>
                </a:solidFill>
              </a:rPr>
              <a:t> </a:t>
            </a:r>
            <a:r>
              <a:rPr lang="ru-RU" sz="3600" dirty="0" err="1" smtClean="0">
                <a:solidFill>
                  <a:srgbClr val="C00000"/>
                </a:solidFill>
              </a:rPr>
              <a:t>всіх</a:t>
            </a:r>
            <a:r>
              <a:rPr lang="ru-RU" sz="3600" dirty="0" smtClean="0">
                <a:solidFill>
                  <a:srgbClr val="C00000"/>
                </a:solidFill>
              </a:rPr>
              <a:t> </a:t>
            </a:r>
            <a:r>
              <a:rPr lang="ru-RU" sz="3600" dirty="0" err="1">
                <a:solidFill>
                  <a:srgbClr val="C00000"/>
                </a:solidFill>
              </a:rPr>
              <a:t>його</a:t>
            </a:r>
            <a:r>
              <a:rPr lang="ru-RU" sz="3600" dirty="0">
                <a:solidFill>
                  <a:srgbClr val="C00000"/>
                </a:solidFill>
              </a:rPr>
              <a:t> </a:t>
            </a:r>
            <a:r>
              <a:rPr lang="ru-RU" sz="3600" dirty="0" err="1" smtClean="0">
                <a:solidFill>
                  <a:srgbClr val="C00000"/>
                </a:solidFill>
              </a:rPr>
              <a:t>учасників</a:t>
            </a:r>
            <a:r>
              <a:rPr lang="ru-RU" sz="3600" dirty="0" smtClean="0">
                <a:solidFill>
                  <a:srgbClr val="C00000"/>
                </a:solidFill>
              </a:rPr>
              <a:t>.</a:t>
            </a:r>
            <a:endParaRPr lang="uk-UA" sz="36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509120"/>
            <a:ext cx="15906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21088"/>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8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79512" y="338328"/>
            <a:ext cx="8640960" cy="4170792"/>
          </a:xfrm>
        </p:spPr>
        <p:txBody>
          <a:bodyPr>
            <a:normAutofit/>
          </a:bodyPr>
          <a:lstStyle/>
          <a:p>
            <a:pPr algn="just"/>
            <a:r>
              <a:rPr lang="ru-RU" sz="3600" b="1" dirty="0" err="1">
                <a:solidFill>
                  <a:srgbClr val="C00000"/>
                </a:solidFill>
              </a:rPr>
              <a:t>Інклюзивне</a:t>
            </a:r>
            <a:r>
              <a:rPr lang="ru-RU" sz="3600" b="1" dirty="0">
                <a:solidFill>
                  <a:srgbClr val="C00000"/>
                </a:solidFill>
              </a:rPr>
              <a:t> </a:t>
            </a:r>
            <a:r>
              <a:rPr lang="ru-RU" sz="3600" b="1" dirty="0" err="1">
                <a:solidFill>
                  <a:srgbClr val="C00000"/>
                </a:solidFill>
              </a:rPr>
              <a:t>освітнє</a:t>
            </a:r>
            <a:r>
              <a:rPr lang="ru-RU" sz="3600" b="1" dirty="0">
                <a:solidFill>
                  <a:srgbClr val="C00000"/>
                </a:solidFill>
              </a:rPr>
              <a:t> </a:t>
            </a:r>
            <a:r>
              <a:rPr lang="ru-RU" sz="3600" b="1" dirty="0" err="1">
                <a:solidFill>
                  <a:srgbClr val="C00000"/>
                </a:solidFill>
              </a:rPr>
              <a:t>середовище</a:t>
            </a:r>
            <a:r>
              <a:rPr lang="ru-RU" sz="3600" b="1" dirty="0">
                <a:solidFill>
                  <a:srgbClr val="C00000"/>
                </a:solidFill>
              </a:rPr>
              <a:t> – </a:t>
            </a:r>
            <a:r>
              <a:rPr lang="ru-RU" sz="3600" dirty="0" err="1">
                <a:solidFill>
                  <a:srgbClr val="C00000"/>
                </a:solidFill>
              </a:rPr>
              <a:t>сукупність</a:t>
            </a:r>
            <a:r>
              <a:rPr lang="ru-RU" sz="3600" dirty="0">
                <a:solidFill>
                  <a:srgbClr val="C00000"/>
                </a:solidFill>
              </a:rPr>
              <a:t> умов, </a:t>
            </a:r>
            <a:r>
              <a:rPr lang="ru-RU" sz="3600" dirty="0" err="1">
                <a:solidFill>
                  <a:srgbClr val="C00000"/>
                </a:solidFill>
              </a:rPr>
              <a:t>способів</a:t>
            </a:r>
            <a:r>
              <a:rPr lang="ru-RU" sz="3600" dirty="0">
                <a:solidFill>
                  <a:srgbClr val="C00000"/>
                </a:solidFill>
              </a:rPr>
              <a:t> і </a:t>
            </a:r>
            <a:r>
              <a:rPr lang="ru-RU" sz="3600" dirty="0" err="1">
                <a:solidFill>
                  <a:srgbClr val="C00000"/>
                </a:solidFill>
              </a:rPr>
              <a:t>засобів</a:t>
            </a:r>
            <a:r>
              <a:rPr lang="ru-RU" sz="3600" dirty="0">
                <a:solidFill>
                  <a:srgbClr val="C00000"/>
                </a:solidFill>
              </a:rPr>
              <a:t> </a:t>
            </a:r>
            <a:r>
              <a:rPr lang="ru-RU" sz="3600" dirty="0" err="1">
                <a:solidFill>
                  <a:srgbClr val="C00000"/>
                </a:solidFill>
              </a:rPr>
              <a:t>їх</a:t>
            </a:r>
            <a:r>
              <a:rPr lang="ru-RU" sz="3600" dirty="0">
                <a:solidFill>
                  <a:srgbClr val="C00000"/>
                </a:solidFill>
              </a:rPr>
              <a:t/>
            </a:r>
            <a:br>
              <a:rPr lang="ru-RU" sz="3600" dirty="0">
                <a:solidFill>
                  <a:srgbClr val="C00000"/>
                </a:solidFill>
              </a:rPr>
            </a:br>
            <a:r>
              <a:rPr lang="ru-RU" sz="3600" dirty="0" err="1">
                <a:solidFill>
                  <a:srgbClr val="C00000"/>
                </a:solidFill>
              </a:rPr>
              <a:t>реалізації</a:t>
            </a:r>
            <a:r>
              <a:rPr lang="ru-RU" sz="3600" dirty="0">
                <a:solidFill>
                  <a:srgbClr val="C00000"/>
                </a:solidFill>
              </a:rPr>
              <a:t> для </a:t>
            </a:r>
            <a:r>
              <a:rPr lang="ru-RU" sz="3600" dirty="0" err="1">
                <a:solidFill>
                  <a:srgbClr val="C00000"/>
                </a:solidFill>
              </a:rPr>
              <a:t>спільного</a:t>
            </a:r>
            <a:r>
              <a:rPr lang="ru-RU" sz="3600" dirty="0">
                <a:solidFill>
                  <a:srgbClr val="C00000"/>
                </a:solidFill>
              </a:rPr>
              <a:t> </a:t>
            </a:r>
            <a:r>
              <a:rPr lang="ru-RU" sz="3600" dirty="0" err="1">
                <a:solidFill>
                  <a:srgbClr val="C00000"/>
                </a:solidFill>
              </a:rPr>
              <a:t>навчання</a:t>
            </a:r>
            <a:r>
              <a:rPr lang="ru-RU" sz="3600" dirty="0">
                <a:solidFill>
                  <a:srgbClr val="C00000"/>
                </a:solidFill>
              </a:rPr>
              <a:t>, </a:t>
            </a:r>
            <a:r>
              <a:rPr lang="ru-RU" sz="3600" dirty="0" err="1">
                <a:solidFill>
                  <a:srgbClr val="C00000"/>
                </a:solidFill>
              </a:rPr>
              <a:t>виховання</a:t>
            </a:r>
            <a:r>
              <a:rPr lang="ru-RU" sz="3600" dirty="0">
                <a:solidFill>
                  <a:srgbClr val="C00000"/>
                </a:solidFill>
              </a:rPr>
              <a:t> та </a:t>
            </a:r>
            <a:r>
              <a:rPr lang="ru-RU" sz="3600" dirty="0" err="1">
                <a:solidFill>
                  <a:srgbClr val="C00000"/>
                </a:solidFill>
              </a:rPr>
              <a:t>розвитку</a:t>
            </a:r>
            <a:r>
              <a:rPr lang="ru-RU" sz="3600" dirty="0">
                <a:solidFill>
                  <a:srgbClr val="C00000"/>
                </a:solidFill>
              </a:rPr>
              <a:t> </a:t>
            </a:r>
            <a:r>
              <a:rPr lang="ru-RU" sz="3600" dirty="0" err="1">
                <a:solidFill>
                  <a:srgbClr val="C00000"/>
                </a:solidFill>
              </a:rPr>
              <a:t>здобувачів</a:t>
            </a:r>
            <a:r>
              <a:rPr lang="ru-RU" sz="3600" dirty="0">
                <a:solidFill>
                  <a:srgbClr val="C00000"/>
                </a:solidFill>
              </a:rPr>
              <a:t/>
            </a:r>
            <a:br>
              <a:rPr lang="ru-RU" sz="3600" dirty="0">
                <a:solidFill>
                  <a:srgbClr val="C00000"/>
                </a:solidFill>
              </a:rPr>
            </a:br>
            <a:r>
              <a:rPr lang="ru-RU" sz="3600" dirty="0" err="1">
                <a:solidFill>
                  <a:srgbClr val="C00000"/>
                </a:solidFill>
              </a:rPr>
              <a:t>освіти</a:t>
            </a:r>
            <a:r>
              <a:rPr lang="ru-RU" sz="3600" dirty="0">
                <a:solidFill>
                  <a:srgbClr val="C00000"/>
                </a:solidFill>
              </a:rPr>
              <a:t> з </a:t>
            </a:r>
            <a:r>
              <a:rPr lang="ru-RU" sz="3600" dirty="0" err="1">
                <a:solidFill>
                  <a:srgbClr val="C00000"/>
                </a:solidFill>
              </a:rPr>
              <a:t>урахуванням</a:t>
            </a:r>
            <a:r>
              <a:rPr lang="ru-RU" sz="3600" dirty="0">
                <a:solidFill>
                  <a:srgbClr val="C00000"/>
                </a:solidFill>
              </a:rPr>
              <a:t> </a:t>
            </a:r>
            <a:r>
              <a:rPr lang="ru-RU" sz="3600" dirty="0" err="1">
                <a:solidFill>
                  <a:srgbClr val="C00000"/>
                </a:solidFill>
              </a:rPr>
              <a:t>їхніх</a:t>
            </a:r>
            <a:r>
              <a:rPr lang="ru-RU" sz="3600" dirty="0">
                <a:solidFill>
                  <a:srgbClr val="C00000"/>
                </a:solidFill>
              </a:rPr>
              <a:t> потреб та </a:t>
            </a:r>
            <a:r>
              <a:rPr lang="ru-RU" sz="3600" dirty="0" err="1">
                <a:solidFill>
                  <a:srgbClr val="C00000"/>
                </a:solidFill>
              </a:rPr>
              <a:t>можливостей</a:t>
            </a:r>
            <a:endParaRPr lang="uk-UA" sz="3600"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539" y="4005064"/>
            <a:ext cx="22288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28166"/>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42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38328"/>
            <a:ext cx="8291264" cy="2802640"/>
          </a:xfrm>
        </p:spPr>
        <p:txBody>
          <a:bodyPr>
            <a:normAutofit fontScale="90000"/>
          </a:bodyPr>
          <a:lstStyle/>
          <a:p>
            <a:r>
              <a:rPr lang="uk-UA" b="1" dirty="0">
                <a:solidFill>
                  <a:srgbClr val="C00000"/>
                </a:solidFill>
              </a:rPr>
              <a:t>Особа з ООП </a:t>
            </a:r>
            <a:r>
              <a:rPr lang="uk-UA" dirty="0">
                <a:solidFill>
                  <a:srgbClr val="C00000"/>
                </a:solidFill>
              </a:rPr>
              <a:t>– особа, яка потребує додаткової постійної чи тимчасової</a:t>
            </a:r>
            <a:br>
              <a:rPr lang="uk-UA" dirty="0">
                <a:solidFill>
                  <a:srgbClr val="C00000"/>
                </a:solidFill>
              </a:rPr>
            </a:br>
            <a:r>
              <a:rPr lang="uk-UA" dirty="0">
                <a:solidFill>
                  <a:srgbClr val="C00000"/>
                </a:solidFill>
              </a:rPr>
              <a:t>підтримки в освітньому процесі, з метою забезпечення її права на </a:t>
            </a:r>
            <a:r>
              <a:rPr lang="uk-UA" dirty="0" smtClean="0">
                <a:solidFill>
                  <a:srgbClr val="C00000"/>
                </a:solidFill>
              </a:rPr>
              <a:t>освіту.</a:t>
            </a:r>
            <a:endParaRPr lang="uk-UA"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00629"/>
            <a:ext cx="28575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255149"/>
            <a:ext cx="2376264" cy="285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11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5544616" cy="6043000"/>
          </a:xfrm>
        </p:spPr>
        <p:txBody>
          <a:bodyPr>
            <a:normAutofit fontScale="90000"/>
          </a:bodyPr>
          <a:lstStyle/>
          <a:p>
            <a:pPr algn="l"/>
            <a:r>
              <a:rPr lang="uk-UA" b="1" dirty="0" smtClean="0">
                <a:solidFill>
                  <a:srgbClr val="C00000"/>
                </a:solidFill>
              </a:rPr>
              <a:t>До дітей </a:t>
            </a:r>
            <a:r>
              <a:rPr lang="uk-UA" b="1" dirty="0">
                <a:solidFill>
                  <a:srgbClr val="C00000"/>
                </a:solidFill>
              </a:rPr>
              <a:t>з особливими освітніми потребами </a:t>
            </a:r>
            <a:r>
              <a:rPr lang="uk-UA" b="1" dirty="0" smtClean="0">
                <a:solidFill>
                  <a:srgbClr val="C00000"/>
                </a:solidFill>
              </a:rPr>
              <a:t>віднесені:</a:t>
            </a:r>
            <a:br>
              <a:rPr lang="uk-UA" b="1" dirty="0" smtClean="0">
                <a:solidFill>
                  <a:srgbClr val="C00000"/>
                </a:solidFill>
              </a:rPr>
            </a:br>
            <a:r>
              <a:rPr lang="uk-UA" dirty="0" smtClean="0">
                <a:solidFill>
                  <a:srgbClr val="C00000"/>
                </a:solidFill>
              </a:rPr>
              <a:t>- діти </a:t>
            </a:r>
            <a:r>
              <a:rPr lang="uk-UA" dirty="0">
                <a:solidFill>
                  <a:srgbClr val="C00000"/>
                </a:solidFill>
              </a:rPr>
              <a:t>з інвалідністю, </a:t>
            </a:r>
            <a:r>
              <a:rPr lang="uk-UA" dirty="0" smtClean="0">
                <a:solidFill>
                  <a:srgbClr val="C00000"/>
                </a:solidFill>
              </a:rPr>
              <a:t>- обдаровані </a:t>
            </a:r>
            <a:r>
              <a:rPr lang="uk-UA" dirty="0">
                <a:solidFill>
                  <a:srgbClr val="C00000"/>
                </a:solidFill>
              </a:rPr>
              <a:t>діти, </a:t>
            </a:r>
            <a:r>
              <a:rPr lang="uk-UA" dirty="0" smtClean="0">
                <a:solidFill>
                  <a:srgbClr val="C00000"/>
                </a:solidFill>
              </a:rPr>
              <a:t/>
            </a:r>
            <a:br>
              <a:rPr lang="uk-UA" dirty="0" smtClean="0">
                <a:solidFill>
                  <a:srgbClr val="C00000"/>
                </a:solidFill>
              </a:rPr>
            </a:br>
            <a:r>
              <a:rPr lang="uk-UA" dirty="0" smtClean="0">
                <a:solidFill>
                  <a:srgbClr val="C00000"/>
                </a:solidFill>
              </a:rPr>
              <a:t>- </a:t>
            </a:r>
            <a:r>
              <a:rPr lang="uk-UA" dirty="0" err="1" smtClean="0">
                <a:solidFill>
                  <a:srgbClr val="C00000"/>
                </a:solidFill>
              </a:rPr>
              <a:t>діти</a:t>
            </a:r>
            <a:r>
              <a:rPr lang="uk-UA" dirty="0" smtClean="0">
                <a:solidFill>
                  <a:srgbClr val="C00000"/>
                </a:solidFill>
              </a:rPr>
              <a:t> </a:t>
            </a:r>
            <a:r>
              <a:rPr lang="uk-UA" dirty="0">
                <a:solidFill>
                  <a:srgbClr val="C00000"/>
                </a:solidFill>
              </a:rPr>
              <a:t>з національних меншин, </a:t>
            </a:r>
            <a:r>
              <a:rPr lang="uk-UA" dirty="0" smtClean="0">
                <a:solidFill>
                  <a:srgbClr val="C00000"/>
                </a:solidFill>
              </a:rPr>
              <a:t/>
            </a:r>
            <a:br>
              <a:rPr lang="uk-UA" dirty="0" smtClean="0">
                <a:solidFill>
                  <a:srgbClr val="C00000"/>
                </a:solidFill>
              </a:rPr>
            </a:br>
            <a:r>
              <a:rPr lang="uk-UA" dirty="0" smtClean="0">
                <a:solidFill>
                  <a:srgbClr val="C00000"/>
                </a:solidFill>
              </a:rPr>
              <a:t>- діти</a:t>
            </a:r>
            <a:r>
              <a:rPr lang="uk-UA" dirty="0">
                <a:solidFill>
                  <a:srgbClr val="C00000"/>
                </a:solidFill>
              </a:rPr>
              <a:t>, які не встигають опанувати навчальну програму з різних причин </a:t>
            </a:r>
            <a:r>
              <a:rPr lang="uk-UA" dirty="0" smtClean="0">
                <a:solidFill>
                  <a:srgbClr val="C00000"/>
                </a:solidFill>
              </a:rPr>
              <a:t>тощо.</a:t>
            </a:r>
            <a:endParaRPr lang="uk-UA"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2656"/>
            <a:ext cx="3116014" cy="200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453" y="2636912"/>
            <a:ext cx="30861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553" y="4581128"/>
            <a:ext cx="23812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71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481" y="353403"/>
            <a:ext cx="7886700" cy="1325563"/>
          </a:xfrm>
        </p:spPr>
        <p:txBody>
          <a:bodyPr>
            <a:noAutofit/>
          </a:bodyPr>
          <a:lstStyle/>
          <a:p>
            <a:pPr lvl="1" algn="ctr" defTabSz="914377" rtl="0">
              <a:lnSpc>
                <a:spcPct val="85000"/>
              </a:lnSpc>
              <a:spcBef>
                <a:spcPct val="0"/>
              </a:spcBef>
            </a:pPr>
            <a:r>
              <a:rPr lang="uk-UA" sz="2400" b="1" dirty="0">
                <a:solidFill>
                  <a:srgbClr val="C00000"/>
                </a:solidFill>
              </a:rPr>
              <a:t>НАЦІОНАЛЬНЕ ЗАКОНОДАВСТВО У СФЕРІ ІНКЛЮЗИВНОЇ ОСВІТИ</a:t>
            </a:r>
            <a:r>
              <a:rPr lang="uk-UA" sz="2400" dirty="0">
                <a:solidFill>
                  <a:srgbClr val="0070C0"/>
                </a:solidFill>
              </a:rPr>
              <a:t/>
            </a:r>
            <a:br>
              <a:rPr lang="uk-UA" sz="2400" dirty="0">
                <a:solidFill>
                  <a:srgbClr val="0070C0"/>
                </a:solidFill>
              </a:rPr>
            </a:br>
            <a:endParaRPr lang="ru-RU" sz="2400" dirty="0">
              <a:solidFill>
                <a:srgbClr val="0070C0"/>
              </a:solidFill>
            </a:endParaRPr>
          </a:p>
        </p:txBody>
      </p:sp>
      <p:graphicFrame>
        <p:nvGraphicFramePr>
          <p:cNvPr id="6" name="Місце для вмісту 5"/>
          <p:cNvGraphicFramePr>
            <a:graphicFrameLocks noGrp="1"/>
          </p:cNvGraphicFramePr>
          <p:nvPr>
            <p:ph idx="1"/>
            <p:extLst>
              <p:ext uri="{D42A27DB-BD31-4B8C-83A1-F6EECF244321}">
                <p14:modId xmlns:p14="http://schemas.microsoft.com/office/powerpoint/2010/main" val="3774257013"/>
              </p:ext>
            </p:extLst>
          </p:nvPr>
        </p:nvGraphicFramePr>
        <p:xfrm>
          <a:off x="572611" y="1136342"/>
          <a:ext cx="7942740" cy="535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Місце для дати 3"/>
          <p:cNvSpPr>
            <a:spLocks noGrp="1"/>
          </p:cNvSpPr>
          <p:nvPr>
            <p:ph type="dt" sz="half" idx="10"/>
          </p:nvPr>
        </p:nvSpPr>
        <p:spPr/>
        <p:txBody>
          <a:bodyPr/>
          <a:lstStyle/>
          <a:p>
            <a:endParaRPr lang="en-US" dirty="0"/>
          </a:p>
        </p:txBody>
      </p:sp>
      <p:sp>
        <p:nvSpPr>
          <p:cNvPr id="5" name="Місце для нижнього колонтитула 4"/>
          <p:cNvSpPr>
            <a:spLocks noGrp="1"/>
          </p:cNvSpPr>
          <p:nvPr>
            <p:ph type="ftr" sz="quarter" idx="11"/>
          </p:nvPr>
        </p:nvSpPr>
        <p:spPr/>
        <p:txBody>
          <a:bodyPr/>
          <a:lstStyle/>
          <a:p>
            <a:endParaRPr lang="ru-RU" dirty="0"/>
          </a:p>
          <a:p>
            <a:endParaRPr lang="en-US" dirty="0"/>
          </a:p>
        </p:txBody>
      </p:sp>
    </p:spTree>
    <p:extLst>
      <p:ext uri="{BB962C8B-B14F-4D97-AF65-F5344CB8AC3E}">
        <p14:creationId xmlns:p14="http://schemas.microsoft.com/office/powerpoint/2010/main" val="288413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780108"/>
          </a:xfrm>
        </p:spPr>
        <p:txBody>
          <a:bodyPr>
            <a:normAutofit/>
          </a:bodyPr>
          <a:lstStyle/>
          <a:p>
            <a:r>
              <a:rPr lang="ru-RU" sz="3600" b="1" dirty="0" err="1"/>
              <a:t>Сприяє</a:t>
            </a:r>
            <a:r>
              <a:rPr lang="ru-RU" sz="3600" b="1" dirty="0"/>
              <a:t> </a:t>
            </a:r>
            <a:r>
              <a:rPr lang="ru-RU" sz="3600" b="1" dirty="0" err="1"/>
              <a:t>організації</a:t>
            </a:r>
            <a:r>
              <a:rPr lang="ru-RU" sz="3600" b="1" dirty="0"/>
              <a:t> умов, </a:t>
            </a:r>
            <a:r>
              <a:rPr lang="ru-RU" sz="3600" b="1" dirty="0" err="1"/>
              <a:t>адекватних</a:t>
            </a:r>
            <a:r>
              <a:rPr lang="ru-RU" sz="3600" b="1" dirty="0"/>
              <a:t> </a:t>
            </a:r>
            <a:r>
              <a:rPr lang="ru-RU" sz="3600" b="1" dirty="0" err="1"/>
              <a:t>їхнім</a:t>
            </a:r>
            <a:r>
              <a:rPr lang="ru-RU" sz="3600" b="1" dirty="0"/>
              <a:t> </a:t>
            </a:r>
            <a:r>
              <a:rPr lang="ru-RU" sz="3600" b="1" dirty="0" err="1"/>
              <a:t>освітнім</a:t>
            </a:r>
            <a:r>
              <a:rPr lang="ru-RU" sz="3600" b="1" dirty="0"/>
              <a:t> </a:t>
            </a:r>
            <a:r>
              <a:rPr lang="ru-RU" sz="3600" b="1" dirty="0" err="1" smtClean="0"/>
              <a:t>запитам</a:t>
            </a:r>
            <a:r>
              <a:rPr lang="ru-RU" sz="3600" b="1" dirty="0" smtClean="0"/>
              <a:t>, нормативно- </a:t>
            </a:r>
            <a:r>
              <a:rPr lang="ru-RU" sz="3600" b="1" dirty="0" err="1"/>
              <a:t>правова</a:t>
            </a:r>
            <a:r>
              <a:rPr lang="ru-RU" sz="3600" b="1" dirty="0"/>
              <a:t> база</a:t>
            </a:r>
            <a:endParaRPr lang="uk-UA" sz="3600" b="1" dirty="0"/>
          </a:p>
        </p:txBody>
      </p:sp>
      <p:sp>
        <p:nvSpPr>
          <p:cNvPr id="4" name="Подзаголовок 3"/>
          <p:cNvSpPr>
            <a:spLocks noGrp="1"/>
          </p:cNvSpPr>
          <p:nvPr>
            <p:ph type="subTitle" idx="1"/>
          </p:nvPr>
        </p:nvSpPr>
        <p:spPr>
          <a:xfrm>
            <a:off x="4644008" y="2060848"/>
            <a:ext cx="4104456" cy="4248471"/>
          </a:xfrm>
        </p:spPr>
        <p:txBody>
          <a:bodyPr>
            <a:normAutofit/>
          </a:bodyPr>
          <a:lstStyle/>
          <a:p>
            <a:r>
              <a:rPr lang="ru-RU" sz="1800" b="1" dirty="0" smtClean="0">
                <a:solidFill>
                  <a:schemeClr val="tx2">
                    <a:lumMod val="50000"/>
                  </a:schemeClr>
                </a:solidFill>
              </a:rPr>
              <a:t>1) у </a:t>
            </a:r>
            <a:r>
              <a:rPr lang="ru-RU" sz="1800" b="1" dirty="0" err="1">
                <a:solidFill>
                  <a:schemeClr val="tx2">
                    <a:lumMod val="50000"/>
                  </a:schemeClr>
                </a:solidFill>
              </a:rPr>
              <a:t>грудні</a:t>
            </a:r>
            <a:r>
              <a:rPr lang="ru-RU" sz="1800" b="1" dirty="0">
                <a:solidFill>
                  <a:schemeClr val="tx2">
                    <a:lumMod val="50000"/>
                  </a:schemeClr>
                </a:solidFill>
              </a:rPr>
              <a:t> 2009 р.  </a:t>
            </a:r>
            <a:r>
              <a:rPr lang="ru-RU" sz="1800" b="1" dirty="0" err="1">
                <a:solidFill>
                  <a:schemeClr val="tx2">
                    <a:lumMod val="50000"/>
                  </a:schemeClr>
                </a:solidFill>
              </a:rPr>
              <a:t>Україна</a:t>
            </a:r>
            <a:r>
              <a:rPr lang="ru-RU" sz="1800" b="1" dirty="0">
                <a:solidFill>
                  <a:schemeClr val="tx2">
                    <a:lumMod val="50000"/>
                  </a:schemeClr>
                </a:solidFill>
              </a:rPr>
              <a:t> </a:t>
            </a:r>
            <a:r>
              <a:rPr lang="ru-RU" sz="1800" b="1" dirty="0" err="1">
                <a:solidFill>
                  <a:schemeClr val="tx2">
                    <a:lumMod val="50000"/>
                  </a:schemeClr>
                </a:solidFill>
              </a:rPr>
              <a:t>ратифікувала</a:t>
            </a:r>
            <a:r>
              <a:rPr lang="ru-RU" sz="1800" b="1" dirty="0">
                <a:solidFill>
                  <a:schemeClr val="tx2">
                    <a:lumMod val="50000"/>
                  </a:schemeClr>
                </a:solidFill>
              </a:rPr>
              <a:t> </a:t>
            </a:r>
            <a:r>
              <a:rPr lang="ru-RU" sz="1800" b="1" dirty="0" err="1">
                <a:solidFill>
                  <a:schemeClr val="tx2">
                    <a:lumMod val="50000"/>
                  </a:schemeClr>
                </a:solidFill>
              </a:rPr>
              <a:t>основні</a:t>
            </a:r>
            <a:r>
              <a:rPr lang="ru-RU" sz="1800" b="1" dirty="0">
                <a:solidFill>
                  <a:schemeClr val="tx2">
                    <a:lumMod val="50000"/>
                  </a:schemeClr>
                </a:solidFill>
              </a:rPr>
              <a:t> </a:t>
            </a:r>
            <a:r>
              <a:rPr lang="ru-RU" sz="1800" b="1" dirty="0" err="1">
                <a:solidFill>
                  <a:schemeClr val="tx2">
                    <a:lumMod val="50000"/>
                  </a:schemeClr>
                </a:solidFill>
              </a:rPr>
              <a:t>міжнародні</a:t>
            </a:r>
            <a:r>
              <a:rPr lang="ru-RU" sz="1800" b="1" dirty="0">
                <a:solidFill>
                  <a:schemeClr val="tx2">
                    <a:lumMod val="50000"/>
                  </a:schemeClr>
                </a:solidFill>
              </a:rPr>
              <a:t> </a:t>
            </a:r>
            <a:r>
              <a:rPr lang="ru-RU" sz="1800" b="1" dirty="0" err="1">
                <a:solidFill>
                  <a:schemeClr val="tx2">
                    <a:lumMod val="50000"/>
                  </a:schemeClr>
                </a:solidFill>
              </a:rPr>
              <a:t>документи</a:t>
            </a:r>
            <a:r>
              <a:rPr lang="ru-RU" sz="1800" b="1" dirty="0">
                <a:solidFill>
                  <a:schemeClr val="tx2">
                    <a:lumMod val="50000"/>
                  </a:schemeClr>
                </a:solidFill>
              </a:rPr>
              <a:t> у </a:t>
            </a:r>
            <a:r>
              <a:rPr lang="ru-RU" sz="1800" b="1" dirty="0" err="1">
                <a:solidFill>
                  <a:schemeClr val="tx2">
                    <a:lumMod val="50000"/>
                  </a:schemeClr>
                </a:solidFill>
              </a:rPr>
              <a:t>сфері</a:t>
            </a:r>
            <a:r>
              <a:rPr lang="ru-RU" sz="1800" b="1" dirty="0">
                <a:solidFill>
                  <a:schemeClr val="tx2">
                    <a:lumMod val="50000"/>
                  </a:schemeClr>
                </a:solidFill>
              </a:rPr>
              <a:t> </a:t>
            </a:r>
            <a:r>
              <a:rPr lang="ru-RU" sz="1800" b="1" dirty="0" err="1">
                <a:solidFill>
                  <a:schemeClr val="tx2">
                    <a:lumMod val="50000"/>
                  </a:schemeClr>
                </a:solidFill>
              </a:rPr>
              <a:t>забезпечення</a:t>
            </a:r>
            <a:r>
              <a:rPr lang="ru-RU" sz="1800" b="1" dirty="0">
                <a:solidFill>
                  <a:schemeClr val="tx2">
                    <a:lumMod val="50000"/>
                  </a:schemeClr>
                </a:solidFill>
              </a:rPr>
              <a:t> прав </a:t>
            </a:r>
            <a:r>
              <a:rPr lang="ru-RU" sz="1800" b="1" dirty="0" err="1">
                <a:solidFill>
                  <a:schemeClr val="tx2">
                    <a:lumMod val="50000"/>
                  </a:schemeClr>
                </a:solidFill>
              </a:rPr>
              <a:t>дітей</a:t>
            </a:r>
            <a:r>
              <a:rPr lang="ru-RU" sz="1800" b="1" dirty="0">
                <a:solidFill>
                  <a:schemeClr val="tx2">
                    <a:lumMod val="50000"/>
                  </a:schemeClr>
                </a:solidFill>
              </a:rPr>
              <a:t> </a:t>
            </a:r>
            <a:r>
              <a:rPr lang="ru-RU" sz="1800" b="1" dirty="0" err="1">
                <a:solidFill>
                  <a:schemeClr val="tx2">
                    <a:lumMod val="50000"/>
                  </a:schemeClr>
                </a:solidFill>
              </a:rPr>
              <a:t>згідно</a:t>
            </a:r>
            <a:r>
              <a:rPr lang="ru-RU" sz="1800" b="1" dirty="0">
                <a:solidFill>
                  <a:schemeClr val="tx2">
                    <a:lumMod val="50000"/>
                  </a:schemeClr>
                </a:solidFill>
              </a:rPr>
              <a:t> </a:t>
            </a:r>
            <a:r>
              <a:rPr lang="ru-RU" sz="1800" b="1" dirty="0" err="1">
                <a:solidFill>
                  <a:schemeClr val="tx2">
                    <a:lumMod val="50000"/>
                  </a:schemeClr>
                </a:solidFill>
              </a:rPr>
              <a:t>зі</a:t>
            </a:r>
            <a:r>
              <a:rPr lang="ru-RU" sz="1800" b="1" dirty="0">
                <a:solidFill>
                  <a:schemeClr val="tx2">
                    <a:lumMod val="50000"/>
                  </a:schemeClr>
                </a:solidFill>
              </a:rPr>
              <a:t> </a:t>
            </a:r>
            <a:r>
              <a:rPr lang="ru-RU" sz="1800" b="1" dirty="0" err="1">
                <a:solidFill>
                  <a:schemeClr val="tx2">
                    <a:lumMod val="50000"/>
                  </a:schemeClr>
                </a:solidFill>
              </a:rPr>
              <a:t>світовими</a:t>
            </a:r>
            <a:r>
              <a:rPr lang="ru-RU" sz="1800" b="1" dirty="0">
                <a:solidFill>
                  <a:schemeClr val="tx2">
                    <a:lumMod val="50000"/>
                  </a:schemeClr>
                </a:solidFill>
              </a:rPr>
              <a:t> стандартами </a:t>
            </a:r>
            <a:r>
              <a:rPr lang="ru-RU" sz="1800" b="1" dirty="0" err="1">
                <a:solidFill>
                  <a:schemeClr val="tx2">
                    <a:lumMod val="50000"/>
                  </a:schemeClr>
                </a:solidFill>
              </a:rPr>
              <a:t>освіти</a:t>
            </a:r>
            <a:r>
              <a:rPr lang="ru-RU" sz="1800" b="1" dirty="0">
                <a:solidFill>
                  <a:schemeClr val="tx2">
                    <a:lumMod val="50000"/>
                  </a:schemeClr>
                </a:solidFill>
              </a:rPr>
              <a:t>, </a:t>
            </a:r>
            <a:r>
              <a:rPr lang="ru-RU" sz="1800" b="1" dirty="0" err="1">
                <a:solidFill>
                  <a:schemeClr val="tx2">
                    <a:lumMod val="50000"/>
                  </a:schemeClr>
                </a:solidFill>
              </a:rPr>
              <a:t>соціального</a:t>
            </a:r>
            <a:r>
              <a:rPr lang="ru-RU" sz="1800" b="1" dirty="0">
                <a:solidFill>
                  <a:schemeClr val="tx2">
                    <a:lumMod val="50000"/>
                  </a:schemeClr>
                </a:solidFill>
              </a:rPr>
              <a:t> </a:t>
            </a:r>
            <a:r>
              <a:rPr lang="ru-RU" sz="1800" b="1" dirty="0" err="1">
                <a:solidFill>
                  <a:schemeClr val="tx2">
                    <a:lumMod val="50000"/>
                  </a:schemeClr>
                </a:solidFill>
              </a:rPr>
              <a:t>захисту</a:t>
            </a:r>
            <a:r>
              <a:rPr lang="ru-RU" sz="1800" b="1" dirty="0">
                <a:solidFill>
                  <a:schemeClr val="tx2">
                    <a:lumMod val="50000"/>
                  </a:schemeClr>
                </a:solidFill>
              </a:rPr>
              <a:t> та </a:t>
            </a:r>
            <a:r>
              <a:rPr lang="ru-RU" sz="1800" b="1" dirty="0" err="1">
                <a:solidFill>
                  <a:schemeClr val="tx2">
                    <a:lumMod val="50000"/>
                  </a:schemeClr>
                </a:solidFill>
              </a:rPr>
              <a:t>охорони</a:t>
            </a:r>
            <a:r>
              <a:rPr lang="ru-RU" sz="1800" b="1" dirty="0">
                <a:solidFill>
                  <a:schemeClr val="tx2">
                    <a:lumMod val="50000"/>
                  </a:schemeClr>
                </a:solidFill>
              </a:rPr>
              <a:t> </a:t>
            </a:r>
            <a:r>
              <a:rPr lang="ru-RU" sz="1800" b="1" dirty="0" err="1" smtClean="0">
                <a:solidFill>
                  <a:schemeClr val="tx2">
                    <a:lumMod val="50000"/>
                  </a:schemeClr>
                </a:solidFill>
              </a:rPr>
              <a:t>здоров’я</a:t>
            </a:r>
            <a:r>
              <a:rPr lang="ru-RU" sz="1800" b="1" dirty="0" smtClean="0">
                <a:solidFill>
                  <a:schemeClr val="tx2">
                    <a:lumMod val="50000"/>
                  </a:schemeClr>
                </a:solidFill>
              </a:rPr>
              <a:t>;</a:t>
            </a:r>
          </a:p>
          <a:p>
            <a:r>
              <a:rPr lang="ru-RU" sz="1800" b="1" dirty="0" smtClean="0">
                <a:solidFill>
                  <a:schemeClr val="tx2">
                    <a:lumMod val="50000"/>
                  </a:schemeClr>
                </a:solidFill>
              </a:rPr>
              <a:t>2) 5 </a:t>
            </a:r>
            <a:r>
              <a:rPr lang="ru-RU" sz="1800" b="1" dirty="0" err="1">
                <a:solidFill>
                  <a:schemeClr val="tx2">
                    <a:lumMod val="50000"/>
                  </a:schemeClr>
                </a:solidFill>
              </a:rPr>
              <a:t>липня</a:t>
            </a:r>
            <a:r>
              <a:rPr lang="ru-RU" sz="1800" b="1" dirty="0">
                <a:solidFill>
                  <a:schemeClr val="tx2">
                    <a:lumMod val="50000"/>
                  </a:schemeClr>
                </a:solidFill>
              </a:rPr>
              <a:t> 2017 р.  Президент </a:t>
            </a:r>
            <a:r>
              <a:rPr lang="ru-RU" sz="1800" b="1" dirty="0" err="1">
                <a:solidFill>
                  <a:schemeClr val="tx2">
                    <a:lumMod val="50000"/>
                  </a:schemeClr>
                </a:solidFill>
              </a:rPr>
              <a:t>України</a:t>
            </a:r>
            <a:r>
              <a:rPr lang="ru-RU" sz="1800" b="1" dirty="0">
                <a:solidFill>
                  <a:schemeClr val="tx2">
                    <a:lumMod val="50000"/>
                  </a:schemeClr>
                </a:solidFill>
              </a:rPr>
              <a:t> </a:t>
            </a:r>
            <a:r>
              <a:rPr lang="ru-RU" sz="1800" b="1" dirty="0" err="1">
                <a:solidFill>
                  <a:schemeClr val="tx2">
                    <a:lumMod val="50000"/>
                  </a:schemeClr>
                </a:solidFill>
              </a:rPr>
              <a:t>підписав</a:t>
            </a:r>
            <a:r>
              <a:rPr lang="ru-RU" sz="1800" b="1" dirty="0">
                <a:solidFill>
                  <a:schemeClr val="tx2">
                    <a:lumMod val="50000"/>
                  </a:schemeClr>
                </a:solidFill>
              </a:rPr>
              <a:t> </a:t>
            </a:r>
            <a:r>
              <a:rPr lang="ru-RU" sz="1800" b="1" dirty="0" err="1">
                <a:solidFill>
                  <a:schemeClr val="tx2">
                    <a:lumMod val="50000"/>
                  </a:schemeClr>
                </a:solidFill>
              </a:rPr>
              <a:t>ухвалений</a:t>
            </a:r>
            <a:r>
              <a:rPr lang="ru-RU" sz="1800" b="1" dirty="0">
                <a:solidFill>
                  <a:schemeClr val="tx2">
                    <a:lumMod val="50000"/>
                  </a:schemeClr>
                </a:solidFill>
              </a:rPr>
              <a:t> 23 </a:t>
            </a:r>
            <a:r>
              <a:rPr lang="ru-RU" sz="1800" b="1" dirty="0" err="1">
                <a:solidFill>
                  <a:schemeClr val="tx2">
                    <a:lumMod val="50000"/>
                  </a:schemeClr>
                </a:solidFill>
              </a:rPr>
              <a:t>травня</a:t>
            </a:r>
            <a:r>
              <a:rPr lang="ru-RU" sz="1800" b="1" dirty="0">
                <a:solidFill>
                  <a:schemeClr val="tx2">
                    <a:lumMod val="50000"/>
                  </a:schemeClr>
                </a:solidFill>
              </a:rPr>
              <a:t> </a:t>
            </a:r>
            <a:r>
              <a:rPr lang="ru-RU" sz="1800" b="1" dirty="0" err="1">
                <a:solidFill>
                  <a:schemeClr val="tx2">
                    <a:lumMod val="50000"/>
                  </a:schemeClr>
                </a:solidFill>
              </a:rPr>
              <a:t>цього</a:t>
            </a:r>
            <a:r>
              <a:rPr lang="ru-RU" sz="1800" b="1" dirty="0">
                <a:solidFill>
                  <a:schemeClr val="tx2">
                    <a:lumMod val="50000"/>
                  </a:schemeClr>
                </a:solidFill>
              </a:rPr>
              <a:t> ж року Закон «Про </a:t>
            </a:r>
            <a:r>
              <a:rPr lang="ru-RU" sz="1800" b="1" dirty="0" err="1">
                <a:solidFill>
                  <a:schemeClr val="tx2">
                    <a:lumMod val="50000"/>
                  </a:schemeClr>
                </a:solidFill>
              </a:rPr>
              <a:t>внесення</a:t>
            </a:r>
            <a:r>
              <a:rPr lang="ru-RU" sz="1800" b="1" dirty="0">
                <a:solidFill>
                  <a:schemeClr val="tx2">
                    <a:lumMod val="50000"/>
                  </a:schemeClr>
                </a:solidFill>
              </a:rPr>
              <a:t> </a:t>
            </a:r>
            <a:r>
              <a:rPr lang="ru-RU" sz="1800" b="1" dirty="0" err="1">
                <a:solidFill>
                  <a:schemeClr val="tx2">
                    <a:lumMod val="50000"/>
                  </a:schemeClr>
                </a:solidFill>
              </a:rPr>
              <a:t>змін</a:t>
            </a:r>
            <a:r>
              <a:rPr lang="ru-RU" sz="1800" b="1" dirty="0">
                <a:solidFill>
                  <a:schemeClr val="tx2">
                    <a:lumMod val="50000"/>
                  </a:schemeClr>
                </a:solidFill>
              </a:rPr>
              <a:t> до Закону </a:t>
            </a:r>
            <a:r>
              <a:rPr lang="ru-RU" sz="1800" b="1" dirty="0" err="1">
                <a:solidFill>
                  <a:schemeClr val="tx2">
                    <a:lumMod val="50000"/>
                  </a:schemeClr>
                </a:solidFill>
              </a:rPr>
              <a:t>України</a:t>
            </a:r>
            <a:r>
              <a:rPr lang="ru-RU" sz="1800" b="1" dirty="0">
                <a:solidFill>
                  <a:schemeClr val="tx2">
                    <a:lumMod val="50000"/>
                  </a:schemeClr>
                </a:solidFill>
              </a:rPr>
              <a:t> «Про </a:t>
            </a:r>
            <a:r>
              <a:rPr lang="ru-RU" sz="1800" b="1" dirty="0" err="1" smtClean="0">
                <a:solidFill>
                  <a:schemeClr val="tx2">
                    <a:lumMod val="50000"/>
                  </a:schemeClr>
                </a:solidFill>
              </a:rPr>
              <a:t>освіту</a:t>
            </a:r>
            <a:r>
              <a:rPr lang="ru-RU" sz="1800" b="1" dirty="0" smtClean="0">
                <a:solidFill>
                  <a:schemeClr val="tx2">
                    <a:lumMod val="50000"/>
                  </a:schemeClr>
                </a:solidFill>
              </a:rPr>
              <a:t>»;</a:t>
            </a:r>
          </a:p>
          <a:p>
            <a:r>
              <a:rPr lang="ru-RU" sz="1800" b="1" dirty="0" smtClean="0">
                <a:solidFill>
                  <a:schemeClr val="tx2">
                    <a:lumMod val="50000"/>
                  </a:schemeClr>
                </a:solidFill>
              </a:rPr>
              <a:t>3)5 </a:t>
            </a:r>
            <a:r>
              <a:rPr lang="ru-RU" sz="1800" b="1" dirty="0" err="1">
                <a:solidFill>
                  <a:schemeClr val="tx2">
                    <a:lumMod val="50000"/>
                  </a:schemeClr>
                </a:solidFill>
              </a:rPr>
              <a:t>вересня</a:t>
            </a:r>
            <a:r>
              <a:rPr lang="ru-RU" sz="1800" b="1" dirty="0">
                <a:solidFill>
                  <a:schemeClr val="tx2">
                    <a:lumMod val="50000"/>
                  </a:schemeClr>
                </a:solidFill>
              </a:rPr>
              <a:t> 2017 р. </a:t>
            </a:r>
            <a:r>
              <a:rPr lang="ru-RU" sz="1800" b="1" dirty="0" err="1">
                <a:solidFill>
                  <a:schemeClr val="tx2">
                    <a:lumMod val="50000"/>
                  </a:schemeClr>
                </a:solidFill>
              </a:rPr>
              <a:t>було</a:t>
            </a:r>
            <a:r>
              <a:rPr lang="ru-RU" sz="1800" b="1" dirty="0">
                <a:solidFill>
                  <a:schemeClr val="tx2">
                    <a:lumMod val="50000"/>
                  </a:schemeClr>
                </a:solidFill>
              </a:rPr>
              <a:t> </a:t>
            </a:r>
            <a:r>
              <a:rPr lang="ru-RU" sz="1800" b="1" dirty="0" err="1">
                <a:solidFill>
                  <a:schemeClr val="tx2">
                    <a:lumMod val="50000"/>
                  </a:schemeClr>
                </a:solidFill>
              </a:rPr>
              <a:t>прийнято</a:t>
            </a:r>
            <a:r>
              <a:rPr lang="ru-RU" sz="1800" b="1" dirty="0">
                <a:solidFill>
                  <a:schemeClr val="tx2">
                    <a:lumMod val="50000"/>
                  </a:schemeClr>
                </a:solidFill>
              </a:rPr>
              <a:t> </a:t>
            </a:r>
            <a:r>
              <a:rPr lang="ru-RU" sz="1800" b="1" dirty="0" err="1">
                <a:solidFill>
                  <a:schemeClr val="tx2">
                    <a:lumMod val="50000"/>
                  </a:schemeClr>
                </a:solidFill>
              </a:rPr>
              <a:t>новий</a:t>
            </a:r>
            <a:r>
              <a:rPr lang="ru-RU" sz="1800" b="1" dirty="0">
                <a:solidFill>
                  <a:schemeClr val="tx2">
                    <a:lumMod val="50000"/>
                  </a:schemeClr>
                </a:solidFill>
              </a:rPr>
              <a:t>  Закон </a:t>
            </a:r>
            <a:r>
              <a:rPr lang="ru-RU" sz="1800" b="1" dirty="0" err="1">
                <a:solidFill>
                  <a:schemeClr val="tx2">
                    <a:lumMod val="50000"/>
                  </a:schemeClr>
                </a:solidFill>
              </a:rPr>
              <a:t>України</a:t>
            </a:r>
            <a:r>
              <a:rPr lang="ru-RU" sz="1800" b="1" dirty="0">
                <a:solidFill>
                  <a:schemeClr val="tx2">
                    <a:lumMod val="50000"/>
                  </a:schemeClr>
                </a:solidFill>
              </a:rPr>
              <a:t> «Про </a:t>
            </a:r>
            <a:r>
              <a:rPr lang="ru-RU" sz="1800" b="1" dirty="0" err="1">
                <a:solidFill>
                  <a:schemeClr val="tx2">
                    <a:lumMod val="50000"/>
                  </a:schemeClr>
                </a:solidFill>
              </a:rPr>
              <a:t>освіту</a:t>
            </a:r>
            <a:r>
              <a:rPr lang="ru-RU" sz="1800" b="1" dirty="0">
                <a:solidFill>
                  <a:schemeClr val="tx2">
                    <a:lumMod val="50000"/>
                  </a:schemeClr>
                </a:solidFill>
              </a:rPr>
              <a:t>»</a:t>
            </a:r>
            <a:endParaRPr lang="uk-UA" sz="1800" b="1" dirty="0">
              <a:solidFill>
                <a:schemeClr val="tx2">
                  <a:lumMod val="5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24944"/>
            <a:ext cx="417206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62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2A9534-2993-4991-B285-486FE424DE0E}"/>
              </a:ext>
            </a:extLst>
          </p:cNvPr>
          <p:cNvSpPr>
            <a:spLocks noGrp="1"/>
          </p:cNvSpPr>
          <p:nvPr>
            <p:ph type="title"/>
          </p:nvPr>
        </p:nvSpPr>
        <p:spPr/>
        <p:txBody>
          <a:bodyPr/>
          <a:lstStyle/>
          <a:p>
            <a:endParaRPr lang="uk-UA" dirty="0"/>
          </a:p>
        </p:txBody>
      </p:sp>
      <p:graphicFrame>
        <p:nvGraphicFramePr>
          <p:cNvPr id="5" name="Схема 4">
            <a:extLst>
              <a:ext uri="{FF2B5EF4-FFF2-40B4-BE49-F238E27FC236}">
                <a16:creationId xmlns:a16="http://schemas.microsoft.com/office/drawing/2014/main" xmlns="" id="{A83B83D6-A1BE-46A0-A4E0-A6AEFB4BFD2C}"/>
              </a:ext>
            </a:extLst>
          </p:cNvPr>
          <p:cNvGraphicFramePr/>
          <p:nvPr>
            <p:extLst>
              <p:ext uri="{D42A27DB-BD31-4B8C-83A1-F6EECF244321}">
                <p14:modId xmlns:p14="http://schemas.microsoft.com/office/powerpoint/2010/main" val="274601338"/>
              </p:ext>
            </p:extLst>
          </p:nvPr>
        </p:nvGraphicFramePr>
        <p:xfrm>
          <a:off x="532661" y="365126"/>
          <a:ext cx="7982689" cy="599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69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2281536" y="157163"/>
            <a:ext cx="5152430" cy="1168400"/>
          </a:xfrm>
        </p:spPr>
        <p:txBody>
          <a:bodyPr>
            <a:normAutofit/>
          </a:bodyPr>
          <a:lstStyle/>
          <a:p>
            <a:pPr algn="ctr"/>
            <a:r>
              <a:rPr lang="uk-UA" sz="3600" b="1" dirty="0">
                <a:solidFill>
                  <a:srgbClr val="C00000"/>
                </a:solidFill>
              </a:rPr>
              <a:t>Модель підтримки</a:t>
            </a:r>
            <a:endParaRPr lang="ru-RU" sz="3600" b="1" dirty="0">
              <a:solidFill>
                <a:srgbClr val="C00000"/>
              </a:solidFill>
            </a:endParaRPr>
          </a:p>
        </p:txBody>
      </p:sp>
      <p:sp>
        <p:nvSpPr>
          <p:cNvPr id="8" name="Содержимое 7"/>
          <p:cNvSpPr>
            <a:spLocks noGrp="1"/>
          </p:cNvSpPr>
          <p:nvPr>
            <p:ph sz="half" idx="4294967295"/>
          </p:nvPr>
        </p:nvSpPr>
        <p:spPr>
          <a:xfrm>
            <a:off x="685800" y="1896647"/>
            <a:ext cx="3886200" cy="4351338"/>
          </a:xfrm>
          <a:prstGeom prst="rect">
            <a:avLst/>
          </a:prstGeom>
        </p:spPr>
        <p:txBody>
          <a:bodyPr>
            <a:normAutofit lnSpcReduction="10000"/>
          </a:bodyPr>
          <a:lstStyle/>
          <a:p>
            <a:pPr marL="0" indent="0">
              <a:buClr>
                <a:schemeClr val="dk1"/>
              </a:buClr>
              <a:buSzPts val="1100"/>
              <a:buFont typeface="Wingdings" pitchFamily="2" charset="2"/>
              <a:buChar char="Ø"/>
            </a:pPr>
            <a:r>
              <a:rPr lang="uk-UA" sz="3600" dirty="0">
                <a:latin typeface="Calibri" pitchFamily="34" charset="0"/>
              </a:rPr>
              <a:t>сутність підтримки</a:t>
            </a:r>
          </a:p>
          <a:p>
            <a:pPr marL="0" indent="0">
              <a:buClr>
                <a:schemeClr val="dk1"/>
              </a:buClr>
              <a:buSzPts val="1100"/>
              <a:buFont typeface="Wingdings" pitchFamily="2" charset="2"/>
              <a:buChar char="Ø"/>
            </a:pPr>
            <a:r>
              <a:rPr lang="uk-UA" sz="3600" dirty="0">
                <a:latin typeface="Calibri" pitchFamily="34" charset="0"/>
              </a:rPr>
              <a:t>роль вчителя</a:t>
            </a:r>
          </a:p>
          <a:p>
            <a:pPr marL="0" indent="0">
              <a:buClr>
                <a:schemeClr val="dk1"/>
              </a:buClr>
              <a:buSzPts val="1100"/>
              <a:buFont typeface="Wingdings" pitchFamily="2" charset="2"/>
              <a:buChar char="Ø"/>
            </a:pPr>
            <a:r>
              <a:rPr lang="uk-UA" sz="3600" dirty="0">
                <a:latin typeface="Calibri" pitchFamily="34" charset="0"/>
              </a:rPr>
              <a:t>роль команди супроводу, працівників ІРЦ, інших фахівців, батьків</a:t>
            </a:r>
          </a:p>
          <a:p>
            <a:pPr marL="0" indent="0">
              <a:buClr>
                <a:schemeClr val="dk1"/>
              </a:buClr>
              <a:buSzPts val="1100"/>
              <a:buNone/>
            </a:pPr>
            <a:endParaRPr lang="ru-RU" dirty="0">
              <a:solidFill>
                <a:srgbClr val="000000"/>
              </a:solidFill>
            </a:endParaRPr>
          </a:p>
          <a:p>
            <a:endParaRPr lang="ru-RU" dirty="0"/>
          </a:p>
        </p:txBody>
      </p:sp>
      <p:graphicFrame>
        <p:nvGraphicFramePr>
          <p:cNvPr id="9" name="Содержимое 6">
            <a:extLst>
              <a:ext uri="{FF2B5EF4-FFF2-40B4-BE49-F238E27FC236}">
                <a16:creationId xmlns:a16="http://schemas.microsoft.com/office/drawing/2014/main" xmlns="" id="{585B844E-589D-44AA-8D67-5038998D0D2E}"/>
              </a:ext>
            </a:extLst>
          </p:cNvPr>
          <p:cNvGraphicFramePr>
            <a:graphicFrameLocks noGrp="1"/>
          </p:cNvGraphicFramePr>
          <p:nvPr>
            <p:ph sz="half" idx="4294967295"/>
          </p:nvPr>
        </p:nvGraphicFramePr>
        <p:xfrm>
          <a:off x="4968721" y="1571348"/>
          <a:ext cx="3247562" cy="460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3670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55576" y="188640"/>
            <a:ext cx="7772400" cy="1780108"/>
          </a:xfrm>
        </p:spPr>
        <p:txBody>
          <a:bodyPr>
            <a:normAutofit/>
          </a:bodyPr>
          <a:lstStyle/>
          <a:p>
            <a:r>
              <a:rPr lang="uk-UA" dirty="0" smtClean="0"/>
              <a:t>Психолого-педагогічні принципи </a:t>
            </a:r>
            <a:endParaRPr lang="uk-UA" dirty="0"/>
          </a:p>
        </p:txBody>
      </p:sp>
      <p:sp>
        <p:nvSpPr>
          <p:cNvPr id="4" name="Подзаголовок 3"/>
          <p:cNvSpPr>
            <a:spLocks noGrp="1"/>
          </p:cNvSpPr>
          <p:nvPr>
            <p:ph type="subTitle" idx="1"/>
          </p:nvPr>
        </p:nvSpPr>
        <p:spPr>
          <a:xfrm>
            <a:off x="4139952" y="1916832"/>
            <a:ext cx="4744616" cy="4176464"/>
          </a:xfrm>
        </p:spPr>
        <p:txBody>
          <a:bodyPr>
            <a:normAutofit fontScale="92500" lnSpcReduction="10000"/>
          </a:bodyPr>
          <a:lstStyle/>
          <a:p>
            <a:pPr marL="342900" indent="-342900">
              <a:buFontTx/>
              <a:buChar char="-"/>
            </a:pPr>
            <a:r>
              <a:rPr lang="uk-UA" b="1" dirty="0" smtClean="0">
                <a:solidFill>
                  <a:schemeClr val="tx2">
                    <a:lumMod val="50000"/>
                  </a:schemeClr>
                </a:solidFill>
              </a:rPr>
              <a:t>- формування </a:t>
            </a:r>
            <a:r>
              <a:rPr lang="uk-UA" b="1" dirty="0">
                <a:solidFill>
                  <a:schemeClr val="tx2">
                    <a:lumMod val="50000"/>
                  </a:schemeClr>
                </a:solidFill>
              </a:rPr>
              <a:t>взаємин на основі творчої співпраці; </a:t>
            </a:r>
          </a:p>
          <a:p>
            <a:pPr marL="342900" indent="-342900">
              <a:buFontTx/>
              <a:buChar char="-"/>
            </a:pPr>
            <a:r>
              <a:rPr lang="uk-UA" b="1" dirty="0" smtClean="0">
                <a:solidFill>
                  <a:schemeClr val="tx2">
                    <a:lumMod val="50000"/>
                  </a:schemeClr>
                </a:solidFill>
              </a:rPr>
              <a:t>- організація </a:t>
            </a:r>
            <a:r>
              <a:rPr lang="uk-UA" b="1" dirty="0">
                <a:solidFill>
                  <a:schemeClr val="tx2">
                    <a:lumMod val="50000"/>
                  </a:schemeClr>
                </a:solidFill>
              </a:rPr>
              <a:t>навчання на основі особистісної зацікавленості учня, його індивідуальних інтересів і здібностей, переважання ідеї подолання труднощів, досягнення мети в спільній діяльності педагога та учнів, самостійній роботі учнів, вільний вибір форм, напрямів, методів діяльності, розвиток системного, інтуїтивного мислення; </a:t>
            </a:r>
            <a:r>
              <a:rPr lang="uk-UA" b="1" dirty="0" smtClean="0">
                <a:solidFill>
                  <a:schemeClr val="tx2">
                    <a:lumMod val="50000"/>
                  </a:schemeClr>
                </a:solidFill>
              </a:rPr>
              <a:t>-  </a:t>
            </a:r>
            <a:r>
              <a:rPr lang="uk-UA" b="1" dirty="0">
                <a:solidFill>
                  <a:schemeClr val="tx2">
                    <a:lumMod val="50000"/>
                  </a:schemeClr>
                </a:solidFill>
              </a:rPr>
              <a:t>гуманістичний, суб'єктивний підхід до виховання; створення нового педагогічного середовища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3096344" cy="216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37112"/>
            <a:ext cx="1870526" cy="180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118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338328"/>
            <a:ext cx="5122912" cy="5970992"/>
          </a:xfrm>
        </p:spPr>
        <p:txBody>
          <a:bodyPr>
            <a:noAutofit/>
          </a:bodyPr>
          <a:lstStyle/>
          <a:p>
            <a:r>
              <a:rPr lang="uk-UA" sz="2800" b="1" dirty="0">
                <a:solidFill>
                  <a:srgbClr val="C00000"/>
                </a:solidFill>
              </a:rPr>
              <a:t>Обдарованість учнів характеризується  різними рівнями, вимірами, аспектами, що не дає можливості розробити якусь універсальну методику роботи з обдарованими дітьми і вимагає досконалого вивчення й розуміння конкретного учня, вироблення та застосування до нього специфічних форм і методів навчання і виховання, розвитку його потенційних можливостей.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2750046" cy="183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68" y="3501008"/>
            <a:ext cx="327580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890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720080"/>
          </a:xfrm>
        </p:spPr>
        <p:txBody>
          <a:bodyPr>
            <a:normAutofit fontScale="90000"/>
          </a:bodyPr>
          <a:lstStyle/>
          <a:p>
            <a:r>
              <a:rPr lang="uk-UA" b="1" dirty="0" smtClean="0"/>
              <a:t>Актуальність </a:t>
            </a:r>
            <a:endParaRPr lang="uk-UA" b="1" dirty="0"/>
          </a:p>
        </p:txBody>
      </p:sp>
      <p:sp>
        <p:nvSpPr>
          <p:cNvPr id="3" name="Подзаголовок 2"/>
          <p:cNvSpPr>
            <a:spLocks noGrp="1"/>
          </p:cNvSpPr>
          <p:nvPr>
            <p:ph type="subTitle" idx="1"/>
          </p:nvPr>
        </p:nvSpPr>
        <p:spPr>
          <a:xfrm>
            <a:off x="4283968" y="1412777"/>
            <a:ext cx="4536504" cy="4824536"/>
          </a:xfrm>
        </p:spPr>
        <p:txBody>
          <a:bodyPr>
            <a:normAutofit fontScale="92500" lnSpcReduction="20000"/>
          </a:bodyPr>
          <a:lstStyle/>
          <a:p>
            <a:pPr marL="342900" indent="-342900">
              <a:buFontTx/>
              <a:buChar char="-"/>
            </a:pPr>
            <a:r>
              <a:rPr lang="uk-UA" b="1" dirty="0" smtClean="0">
                <a:solidFill>
                  <a:srgbClr val="002060"/>
                </a:solidFill>
              </a:rPr>
              <a:t>- У </a:t>
            </a:r>
            <a:r>
              <a:rPr lang="uk-UA" b="1" dirty="0">
                <a:solidFill>
                  <a:srgbClr val="002060"/>
                </a:solidFill>
              </a:rPr>
              <a:t>сучасному світі найбільшого успіху досягають  держави, рівень освіти яких дозволяє підготувати висококваліфіковані кадри. </a:t>
            </a:r>
            <a:endParaRPr lang="uk-UA" b="1" dirty="0" smtClean="0">
              <a:solidFill>
                <a:srgbClr val="002060"/>
              </a:solidFill>
            </a:endParaRPr>
          </a:p>
          <a:p>
            <a:pPr marL="342900" indent="-342900">
              <a:buFontTx/>
              <a:buChar char="-"/>
            </a:pPr>
            <a:r>
              <a:rPr lang="uk-UA" b="1" i="1" dirty="0" smtClean="0">
                <a:solidFill>
                  <a:srgbClr val="002060"/>
                </a:solidFill>
              </a:rPr>
              <a:t>- </a:t>
            </a:r>
            <a:r>
              <a:rPr lang="uk-UA" b="1" i="1" dirty="0" smtClean="0">
                <a:solidFill>
                  <a:schemeClr val="tx2">
                    <a:lumMod val="50000"/>
                  </a:schemeClr>
                </a:solidFill>
              </a:rPr>
              <a:t>Проблема </a:t>
            </a:r>
            <a:r>
              <a:rPr lang="uk-UA" b="1" i="1" dirty="0">
                <a:solidFill>
                  <a:schemeClr val="tx2">
                    <a:lumMod val="50000"/>
                  </a:schemeClr>
                </a:solidFill>
              </a:rPr>
              <a:t>організації навчання </a:t>
            </a:r>
            <a:r>
              <a:rPr lang="uk-UA" b="1" i="1" dirty="0" smtClean="0">
                <a:solidFill>
                  <a:schemeClr val="tx2">
                    <a:lumMod val="50000"/>
                  </a:schemeClr>
                </a:solidFill>
              </a:rPr>
              <a:t>дітей з особливими освітніми потребами постає </a:t>
            </a:r>
            <a:r>
              <a:rPr lang="uk-UA" b="1" i="1" dirty="0">
                <a:solidFill>
                  <a:schemeClr val="tx2">
                    <a:lumMod val="50000"/>
                  </a:schemeClr>
                </a:solidFill>
              </a:rPr>
              <a:t>пріоритетною в освітній державній політиці. </a:t>
            </a:r>
            <a:endParaRPr lang="uk-UA" b="1" i="1" dirty="0" smtClean="0">
              <a:solidFill>
                <a:schemeClr val="tx2">
                  <a:lumMod val="50000"/>
                </a:schemeClr>
              </a:solidFill>
            </a:endParaRPr>
          </a:p>
          <a:p>
            <a:pPr marL="342900" indent="-342900">
              <a:buFontTx/>
              <a:buChar char="-"/>
            </a:pPr>
            <a:r>
              <a:rPr lang="uk-UA" b="1" i="1" dirty="0" smtClean="0">
                <a:solidFill>
                  <a:schemeClr val="tx2">
                    <a:lumMod val="50000"/>
                  </a:schemeClr>
                </a:solidFill>
              </a:rPr>
              <a:t>- </a:t>
            </a:r>
            <a:r>
              <a:rPr lang="uk-UA" b="1" dirty="0" smtClean="0">
                <a:solidFill>
                  <a:srgbClr val="002060"/>
                </a:solidFill>
              </a:rPr>
              <a:t>Реформи </a:t>
            </a:r>
            <a:r>
              <a:rPr lang="uk-UA" b="1" dirty="0">
                <a:solidFill>
                  <a:srgbClr val="002060"/>
                </a:solidFill>
              </a:rPr>
              <a:t>у сфері інклюзивної освіти України останніх років створюють необхідні умови для ефективної організації  освітнього процесу </a:t>
            </a:r>
            <a:r>
              <a:rPr lang="uk-UA" b="1" dirty="0" smtClean="0">
                <a:solidFill>
                  <a:srgbClr val="002060"/>
                </a:solidFill>
              </a:rPr>
              <a:t>дітей</a:t>
            </a:r>
            <a:r>
              <a:rPr lang="uk-UA" b="1" dirty="0">
                <a:solidFill>
                  <a:srgbClr val="002060"/>
                </a:solidFill>
              </a:rPr>
              <a:t>, які мають особливі освітні </a:t>
            </a:r>
            <a:r>
              <a:rPr lang="uk-UA" b="1" dirty="0" smtClean="0">
                <a:solidFill>
                  <a:srgbClr val="002060"/>
                </a:solidFill>
              </a:rPr>
              <a:t>потреби, зокрема: сприяють розвитку </a:t>
            </a:r>
            <a:r>
              <a:rPr lang="uk-UA" b="1" dirty="0">
                <a:solidFill>
                  <a:srgbClr val="002060"/>
                </a:solidFill>
              </a:rPr>
              <a:t>обдарованості в учнів та  індивідуалізації процесу професійного становлення обдарованих </a:t>
            </a:r>
            <a:r>
              <a:rPr lang="uk-UA" b="1" dirty="0" smtClean="0">
                <a:solidFill>
                  <a:srgbClr val="002060"/>
                </a:solidFill>
              </a:rPr>
              <a:t>дітей.</a:t>
            </a:r>
            <a:endParaRPr lang="uk-UA" b="1" dirty="0">
              <a:solidFill>
                <a:srgbClr val="00206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36" y="1700808"/>
            <a:ext cx="3511277"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95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55576" y="188640"/>
            <a:ext cx="7772400" cy="1780108"/>
          </a:xfrm>
        </p:spPr>
        <p:txBody>
          <a:bodyPr>
            <a:noAutofit/>
          </a:bodyPr>
          <a:lstStyle/>
          <a:p>
            <a:r>
              <a:rPr lang="uk-UA" sz="2800" b="1" dirty="0"/>
              <a:t>Сучасні педагогічні дослідження особливостей організації інклюзивного навчання обдарованих дітей розкривають такі механізми освітнього процесу: </a:t>
            </a:r>
          </a:p>
        </p:txBody>
      </p:sp>
      <p:sp>
        <p:nvSpPr>
          <p:cNvPr id="4" name="Подзаголовок 3"/>
          <p:cNvSpPr>
            <a:spLocks noGrp="1"/>
          </p:cNvSpPr>
          <p:nvPr>
            <p:ph type="subTitle" idx="1"/>
          </p:nvPr>
        </p:nvSpPr>
        <p:spPr>
          <a:xfrm>
            <a:off x="4360632" y="1916832"/>
            <a:ext cx="4523935" cy="4176464"/>
          </a:xfrm>
        </p:spPr>
        <p:txBody>
          <a:bodyPr>
            <a:normAutofit fontScale="77500" lnSpcReduction="20000"/>
          </a:bodyPr>
          <a:lstStyle/>
          <a:p>
            <a:pPr marL="342900" indent="-342900">
              <a:buFontTx/>
              <a:buChar char="-"/>
            </a:pPr>
            <a:r>
              <a:rPr lang="uk-UA" b="1" dirty="0" smtClean="0">
                <a:solidFill>
                  <a:schemeClr val="tx2">
                    <a:lumMod val="50000"/>
                  </a:schemeClr>
                </a:solidFill>
              </a:rPr>
              <a:t>- механізм </a:t>
            </a:r>
            <a:r>
              <a:rPr lang="uk-UA" b="1" dirty="0">
                <a:solidFill>
                  <a:schemeClr val="tx2">
                    <a:lumMod val="50000"/>
                  </a:schemeClr>
                </a:solidFill>
              </a:rPr>
              <a:t>постановки навчальних завдань, який окреслює спрямування на засвоєння певного способу дії на усіх етапах засвоєння; </a:t>
            </a:r>
            <a:endParaRPr lang="uk-UA" b="1" dirty="0" smtClean="0">
              <a:solidFill>
                <a:schemeClr val="tx2">
                  <a:lumMod val="50000"/>
                </a:schemeClr>
              </a:solidFill>
            </a:endParaRPr>
          </a:p>
          <a:p>
            <a:pPr marL="342900" indent="-342900">
              <a:buFontTx/>
              <a:buChar char="-"/>
            </a:pPr>
            <a:r>
              <a:rPr lang="uk-UA" b="1" dirty="0" smtClean="0">
                <a:solidFill>
                  <a:schemeClr val="tx2">
                    <a:lumMod val="50000"/>
                  </a:schemeClr>
                </a:solidFill>
              </a:rPr>
              <a:t>- механізм </a:t>
            </a:r>
            <a:r>
              <a:rPr lang="uk-UA" b="1" dirty="0">
                <a:solidFill>
                  <a:schemeClr val="tx2">
                    <a:lumMod val="50000"/>
                  </a:schemeClr>
                </a:solidFill>
              </a:rPr>
              <a:t>зворотного зв’язку, що підтверджує інформацію про відповідність виконання дії до зразка та про хід процесу  розвиток учня, тобто зворотний зв’язок передбачає отримання інформації від учня до вчителя та інформування учня про результати його діяльності; </a:t>
            </a:r>
            <a:endParaRPr lang="uk-UA" b="1" dirty="0" smtClean="0">
              <a:solidFill>
                <a:schemeClr val="tx2">
                  <a:lumMod val="50000"/>
                </a:schemeClr>
              </a:solidFill>
            </a:endParaRPr>
          </a:p>
          <a:p>
            <a:pPr marL="342900" indent="-342900">
              <a:buFontTx/>
              <a:buChar char="-"/>
            </a:pPr>
            <a:r>
              <a:rPr lang="uk-UA" b="1" dirty="0" smtClean="0">
                <a:solidFill>
                  <a:schemeClr val="tx2">
                    <a:lumMod val="50000"/>
                  </a:schemeClr>
                </a:solidFill>
              </a:rPr>
              <a:t>- механізм </a:t>
            </a:r>
            <a:r>
              <a:rPr lang="uk-UA" b="1" dirty="0">
                <a:solidFill>
                  <a:schemeClr val="tx2">
                    <a:lumMod val="50000"/>
                  </a:schemeClr>
                </a:solidFill>
              </a:rPr>
              <a:t>рефлексії, що визначають рефлексію учнями діяльності педагога, усвідомлення ними власних дій з розв’язання завдань та педагогічну рефлексію; </a:t>
            </a:r>
            <a:endParaRPr lang="uk-UA" b="1" dirty="0" smtClean="0">
              <a:solidFill>
                <a:schemeClr val="tx2">
                  <a:lumMod val="50000"/>
                </a:schemeClr>
              </a:solidFill>
            </a:endParaRPr>
          </a:p>
          <a:p>
            <a:pPr marL="342900" indent="-342900">
              <a:buFontTx/>
              <a:buChar char="-"/>
            </a:pPr>
            <a:r>
              <a:rPr lang="uk-UA" b="1" dirty="0" err="1" smtClean="0">
                <a:solidFill>
                  <a:schemeClr val="tx2">
                    <a:lumMod val="50000"/>
                  </a:schemeClr>
                </a:solidFill>
              </a:rPr>
              <a:t>-механізм</a:t>
            </a:r>
            <a:r>
              <a:rPr lang="uk-UA" b="1" dirty="0" smtClean="0">
                <a:solidFill>
                  <a:schemeClr val="tx2">
                    <a:lumMod val="50000"/>
                  </a:schemeClr>
                </a:solidFill>
              </a:rPr>
              <a:t> </a:t>
            </a:r>
            <a:r>
              <a:rPr lang="uk-UA" b="1" dirty="0">
                <a:solidFill>
                  <a:schemeClr val="tx2">
                    <a:lumMod val="50000"/>
                  </a:schemeClr>
                </a:solidFill>
              </a:rPr>
              <a:t>підкріплення, який використовується виключно у разі, коли учень невпевнений у правильності дій.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85" y="2276872"/>
            <a:ext cx="403244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523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772400" cy="1524000"/>
          </a:xfrm>
        </p:spPr>
        <p:txBody>
          <a:bodyPr>
            <a:normAutofit fontScale="90000"/>
          </a:bodyPr>
          <a:lstStyle/>
          <a:p>
            <a:r>
              <a:rPr lang="uk-UA" b="1" dirty="0" smtClean="0">
                <a:solidFill>
                  <a:srgbClr val="7030A0"/>
                </a:solidFill>
              </a:rPr>
              <a:t>5 принципів успіху у впровадженні інклюзивної освіти</a:t>
            </a:r>
            <a:endParaRPr lang="uk-UA" b="1" dirty="0">
              <a:solidFill>
                <a:srgbClr val="7030A0"/>
              </a:solidFill>
            </a:endParaRPr>
          </a:p>
        </p:txBody>
      </p:sp>
      <p:sp>
        <p:nvSpPr>
          <p:cNvPr id="3" name="Текст 2"/>
          <p:cNvSpPr>
            <a:spLocks noGrp="1"/>
          </p:cNvSpPr>
          <p:nvPr>
            <p:ph type="body" idx="1"/>
          </p:nvPr>
        </p:nvSpPr>
        <p:spPr>
          <a:xfrm>
            <a:off x="2628116" y="1556792"/>
            <a:ext cx="6336371" cy="5040560"/>
          </a:xfrm>
        </p:spPr>
        <p:txBody>
          <a:bodyPr>
            <a:normAutofit fontScale="92500" lnSpcReduction="20000"/>
          </a:bodyPr>
          <a:lstStyle/>
          <a:p>
            <a:pPr algn="just"/>
            <a:endParaRPr lang="uk-UA" dirty="0" smtClean="0">
              <a:solidFill>
                <a:srgbClr val="002060"/>
              </a:solidFill>
            </a:endParaRPr>
          </a:p>
          <a:p>
            <a:pPr algn="just"/>
            <a:endParaRPr lang="uk-UA" dirty="0">
              <a:solidFill>
                <a:srgbClr val="002060"/>
              </a:solidFill>
            </a:endParaRPr>
          </a:p>
          <a:p>
            <a:pPr algn="just"/>
            <a:r>
              <a:rPr lang="uk-UA" dirty="0" smtClean="0">
                <a:solidFill>
                  <a:srgbClr val="002060"/>
                </a:solidFill>
              </a:rPr>
              <a:t>- Дотримання принципів інклюзивної культури  (особлива </a:t>
            </a:r>
            <a:r>
              <a:rPr lang="uk-UA" dirty="0">
                <a:solidFill>
                  <a:srgbClr val="002060"/>
                </a:solidFill>
              </a:rPr>
              <a:t>філософія, згідно з якою цінності, знання про інклюзивну освіту </a:t>
            </a:r>
            <a:r>
              <a:rPr lang="uk-UA" dirty="0" smtClean="0">
                <a:solidFill>
                  <a:srgbClr val="002060"/>
                </a:solidFill>
              </a:rPr>
              <a:t>і відповідальність </a:t>
            </a:r>
            <a:r>
              <a:rPr lang="uk-UA" dirty="0">
                <a:solidFill>
                  <a:srgbClr val="002060"/>
                </a:solidFill>
              </a:rPr>
              <a:t>прийняті і розділені між всіма учасниками цього </a:t>
            </a:r>
            <a:r>
              <a:rPr lang="uk-UA" dirty="0" smtClean="0">
                <a:solidFill>
                  <a:srgbClr val="002060"/>
                </a:solidFill>
              </a:rPr>
              <a:t>процесу). </a:t>
            </a:r>
          </a:p>
          <a:p>
            <a:pPr algn="just"/>
            <a:r>
              <a:rPr lang="uk-UA" dirty="0" smtClean="0">
                <a:solidFill>
                  <a:srgbClr val="002060"/>
                </a:solidFill>
              </a:rPr>
              <a:t>- Організовано ефективну позакласну роботу для </a:t>
            </a:r>
            <a:r>
              <a:rPr lang="uk-UA" dirty="0" err="1" smtClean="0">
                <a:solidFill>
                  <a:srgbClr val="002060"/>
                </a:solidFill>
              </a:rPr>
              <a:t>командотворення</a:t>
            </a:r>
            <a:r>
              <a:rPr lang="uk-UA" dirty="0" smtClean="0">
                <a:solidFill>
                  <a:srgbClr val="002060"/>
                </a:solidFill>
              </a:rPr>
              <a:t>. </a:t>
            </a:r>
          </a:p>
          <a:p>
            <a:pPr algn="just"/>
            <a:r>
              <a:rPr lang="ru-RU" dirty="0" smtClean="0">
                <a:solidFill>
                  <a:srgbClr val="002060"/>
                </a:solidFill>
              </a:rPr>
              <a:t>- </a:t>
            </a:r>
            <a:r>
              <a:rPr lang="ru-RU" dirty="0" err="1" smtClean="0">
                <a:solidFill>
                  <a:srgbClr val="002060"/>
                </a:solidFill>
              </a:rPr>
              <a:t>Учні</a:t>
            </a:r>
            <a:r>
              <a:rPr lang="ru-RU" dirty="0" smtClean="0">
                <a:solidFill>
                  <a:srgbClr val="002060"/>
                </a:solidFill>
              </a:rPr>
              <a:t> </a:t>
            </a:r>
            <a:r>
              <a:rPr lang="ru-RU" dirty="0" err="1">
                <a:solidFill>
                  <a:srgbClr val="002060"/>
                </a:solidFill>
              </a:rPr>
              <a:t>застосовують</a:t>
            </a:r>
            <a:r>
              <a:rPr lang="ru-RU" dirty="0">
                <a:solidFill>
                  <a:srgbClr val="002060"/>
                </a:solidFill>
              </a:rPr>
              <a:t> </a:t>
            </a:r>
            <a:r>
              <a:rPr lang="ru-RU" dirty="0" err="1">
                <a:solidFill>
                  <a:srgbClr val="002060"/>
                </a:solidFill>
              </a:rPr>
              <a:t>медіаграмотність</a:t>
            </a:r>
            <a:r>
              <a:rPr lang="ru-RU" dirty="0">
                <a:solidFill>
                  <a:srgbClr val="002060"/>
                </a:solidFill>
              </a:rPr>
              <a:t> та </a:t>
            </a:r>
            <a:r>
              <a:rPr lang="ru-RU" dirty="0" err="1">
                <a:solidFill>
                  <a:srgbClr val="002060"/>
                </a:solidFill>
              </a:rPr>
              <a:t>намагаються</a:t>
            </a:r>
            <a:r>
              <a:rPr lang="ru-RU" dirty="0">
                <a:solidFill>
                  <a:srgbClr val="002060"/>
                </a:solidFill>
              </a:rPr>
              <a:t> </a:t>
            </a:r>
            <a:r>
              <a:rPr lang="ru-RU" dirty="0" err="1">
                <a:solidFill>
                  <a:srgbClr val="002060"/>
                </a:solidFill>
              </a:rPr>
              <a:t>подолати</a:t>
            </a:r>
            <a:r>
              <a:rPr lang="ru-RU" dirty="0">
                <a:solidFill>
                  <a:srgbClr val="002060"/>
                </a:solidFill>
              </a:rPr>
              <a:t> </a:t>
            </a:r>
            <a:r>
              <a:rPr lang="ru-RU" dirty="0" err="1">
                <a:solidFill>
                  <a:srgbClr val="002060"/>
                </a:solidFill>
              </a:rPr>
              <a:t>вплив</a:t>
            </a:r>
            <a:r>
              <a:rPr lang="ru-RU" dirty="0">
                <a:solidFill>
                  <a:srgbClr val="002060"/>
                </a:solidFill>
              </a:rPr>
              <a:t> </a:t>
            </a:r>
            <a:r>
              <a:rPr lang="ru-RU" dirty="0" err="1" smtClean="0">
                <a:solidFill>
                  <a:srgbClr val="002060"/>
                </a:solidFill>
              </a:rPr>
              <a:t>стереотипів</a:t>
            </a:r>
            <a:r>
              <a:rPr lang="ru-RU" dirty="0" smtClean="0">
                <a:solidFill>
                  <a:srgbClr val="002060"/>
                </a:solidFill>
              </a:rPr>
              <a:t> </a:t>
            </a:r>
            <a:r>
              <a:rPr lang="ru-RU" dirty="0">
                <a:solidFill>
                  <a:srgbClr val="002060"/>
                </a:solidFill>
              </a:rPr>
              <a:t>та </a:t>
            </a:r>
            <a:r>
              <a:rPr lang="ru-RU" dirty="0" err="1" smtClean="0">
                <a:solidFill>
                  <a:srgbClr val="002060"/>
                </a:solidFill>
              </a:rPr>
              <a:t>упереджень</a:t>
            </a:r>
            <a:r>
              <a:rPr lang="ru-RU" dirty="0" smtClean="0">
                <a:solidFill>
                  <a:srgbClr val="002060"/>
                </a:solidFill>
              </a:rPr>
              <a:t> </a:t>
            </a:r>
            <a:r>
              <a:rPr lang="ru-RU" dirty="0" err="1" smtClean="0">
                <a:solidFill>
                  <a:srgbClr val="002060"/>
                </a:solidFill>
              </a:rPr>
              <a:t>щодо</a:t>
            </a:r>
            <a:r>
              <a:rPr lang="ru-RU" dirty="0" smtClean="0">
                <a:solidFill>
                  <a:srgbClr val="002060"/>
                </a:solidFill>
              </a:rPr>
              <a:t> </a:t>
            </a:r>
            <a:r>
              <a:rPr lang="ru-RU" dirty="0" err="1" smtClean="0">
                <a:solidFill>
                  <a:srgbClr val="002060"/>
                </a:solidFill>
              </a:rPr>
              <a:t>організації</a:t>
            </a:r>
            <a:r>
              <a:rPr lang="ru-RU" dirty="0" smtClean="0">
                <a:solidFill>
                  <a:srgbClr val="002060"/>
                </a:solidFill>
              </a:rPr>
              <a:t>  </a:t>
            </a:r>
            <a:r>
              <a:rPr lang="ru-RU" dirty="0" err="1" smtClean="0">
                <a:solidFill>
                  <a:srgbClr val="002060"/>
                </a:solidFill>
              </a:rPr>
              <a:t>інклюзивного</a:t>
            </a:r>
            <a:r>
              <a:rPr lang="ru-RU" dirty="0" smtClean="0">
                <a:solidFill>
                  <a:srgbClr val="002060"/>
                </a:solidFill>
              </a:rPr>
              <a:t> </a:t>
            </a:r>
            <a:r>
              <a:rPr lang="ru-RU" dirty="0" err="1" smtClean="0">
                <a:solidFill>
                  <a:srgbClr val="002060"/>
                </a:solidFill>
              </a:rPr>
              <a:t>навчання</a:t>
            </a:r>
            <a:r>
              <a:rPr lang="ru-RU" dirty="0" smtClean="0">
                <a:solidFill>
                  <a:srgbClr val="002060"/>
                </a:solidFill>
              </a:rPr>
              <a:t>.</a:t>
            </a:r>
          </a:p>
          <a:p>
            <a:pPr algn="just"/>
            <a:r>
              <a:rPr lang="ru-RU" dirty="0" smtClean="0">
                <a:solidFill>
                  <a:srgbClr val="002060"/>
                </a:solidFill>
              </a:rPr>
              <a:t>- </a:t>
            </a:r>
            <a:r>
              <a:rPr lang="ru-RU" dirty="0" err="1" smtClean="0">
                <a:solidFill>
                  <a:srgbClr val="002060"/>
                </a:solidFill>
              </a:rPr>
              <a:t>Забезпечення</a:t>
            </a:r>
            <a:r>
              <a:rPr lang="ru-RU" dirty="0" smtClean="0">
                <a:solidFill>
                  <a:srgbClr val="002060"/>
                </a:solidFill>
              </a:rPr>
              <a:t> </a:t>
            </a:r>
            <a:r>
              <a:rPr lang="ru-RU" dirty="0">
                <a:solidFill>
                  <a:srgbClr val="002060"/>
                </a:solidFill>
              </a:rPr>
              <a:t>в </a:t>
            </a:r>
            <a:r>
              <a:rPr lang="ru-RU" dirty="0" err="1">
                <a:solidFill>
                  <a:srgbClr val="002060"/>
                </a:solidFill>
              </a:rPr>
              <a:t>освітньому</a:t>
            </a:r>
            <a:r>
              <a:rPr lang="ru-RU" dirty="0">
                <a:solidFill>
                  <a:srgbClr val="002060"/>
                </a:solidFill>
              </a:rPr>
              <a:t> </a:t>
            </a:r>
            <a:r>
              <a:rPr lang="ru-RU" dirty="0" err="1">
                <a:solidFill>
                  <a:srgbClr val="002060"/>
                </a:solidFill>
              </a:rPr>
              <a:t>середовищі</a:t>
            </a:r>
            <a:r>
              <a:rPr lang="ru-RU" dirty="0">
                <a:solidFill>
                  <a:srgbClr val="002060"/>
                </a:solidFill>
              </a:rPr>
              <a:t> </a:t>
            </a:r>
            <a:r>
              <a:rPr lang="ru-RU" dirty="0" err="1" smtClean="0">
                <a:solidFill>
                  <a:srgbClr val="002060"/>
                </a:solidFill>
              </a:rPr>
              <a:t>сприятливих</a:t>
            </a:r>
            <a:r>
              <a:rPr lang="ru-RU" dirty="0" smtClean="0">
                <a:solidFill>
                  <a:srgbClr val="002060"/>
                </a:solidFill>
              </a:rPr>
              <a:t>  умов </a:t>
            </a:r>
            <a:r>
              <a:rPr lang="ru-RU" dirty="0">
                <a:solidFill>
                  <a:srgbClr val="002060"/>
                </a:solidFill>
              </a:rPr>
              <a:t>для кожного </a:t>
            </a:r>
            <a:r>
              <a:rPr lang="ru-RU" dirty="0" err="1">
                <a:solidFill>
                  <a:srgbClr val="002060"/>
                </a:solidFill>
              </a:rPr>
              <a:t>учня</a:t>
            </a:r>
            <a:r>
              <a:rPr lang="ru-RU" dirty="0">
                <a:solidFill>
                  <a:srgbClr val="002060"/>
                </a:solidFill>
              </a:rPr>
              <a:t>, </a:t>
            </a:r>
            <a:r>
              <a:rPr lang="ru-RU" dirty="0" err="1">
                <a:solidFill>
                  <a:srgbClr val="002060"/>
                </a:solidFill>
              </a:rPr>
              <a:t>залежно</a:t>
            </a:r>
            <a:r>
              <a:rPr lang="ru-RU" dirty="0">
                <a:solidFill>
                  <a:srgbClr val="002060"/>
                </a:solidFill>
              </a:rPr>
              <a:t> </a:t>
            </a:r>
            <a:r>
              <a:rPr lang="ru-RU" dirty="0" err="1">
                <a:solidFill>
                  <a:srgbClr val="002060"/>
                </a:solidFill>
              </a:rPr>
              <a:t>від</a:t>
            </a:r>
            <a:r>
              <a:rPr lang="ru-RU" dirty="0">
                <a:solidFill>
                  <a:srgbClr val="002060"/>
                </a:solidFill>
              </a:rPr>
              <a:t> </a:t>
            </a:r>
            <a:r>
              <a:rPr lang="ru-RU" dirty="0" err="1">
                <a:solidFill>
                  <a:srgbClr val="002060"/>
                </a:solidFill>
              </a:rPr>
              <a:t>його</a:t>
            </a:r>
            <a:r>
              <a:rPr lang="ru-RU" dirty="0">
                <a:solidFill>
                  <a:srgbClr val="002060"/>
                </a:solidFill>
              </a:rPr>
              <a:t> </a:t>
            </a:r>
            <a:r>
              <a:rPr lang="ru-RU" dirty="0" err="1">
                <a:solidFill>
                  <a:srgbClr val="002060"/>
                </a:solidFill>
              </a:rPr>
              <a:t>індивідуальних</a:t>
            </a:r>
            <a:r>
              <a:rPr lang="ru-RU" dirty="0">
                <a:solidFill>
                  <a:srgbClr val="002060"/>
                </a:solidFill>
              </a:rPr>
              <a:t> потреб, </a:t>
            </a:r>
            <a:r>
              <a:rPr lang="ru-RU" dirty="0" err="1">
                <a:solidFill>
                  <a:srgbClr val="002060"/>
                </a:solidFill>
              </a:rPr>
              <a:t>можливостей</a:t>
            </a:r>
            <a:r>
              <a:rPr lang="ru-RU" dirty="0">
                <a:solidFill>
                  <a:srgbClr val="002060"/>
                </a:solidFill>
              </a:rPr>
              <a:t>, </a:t>
            </a:r>
            <a:r>
              <a:rPr lang="ru-RU" dirty="0" err="1">
                <a:solidFill>
                  <a:srgbClr val="002060"/>
                </a:solidFill>
              </a:rPr>
              <a:t>здібностей</a:t>
            </a:r>
            <a:r>
              <a:rPr lang="ru-RU" dirty="0">
                <a:solidFill>
                  <a:srgbClr val="002060"/>
                </a:solidFill>
              </a:rPr>
              <a:t> та </a:t>
            </a:r>
            <a:r>
              <a:rPr lang="ru-RU" dirty="0" err="1" smtClean="0">
                <a:solidFill>
                  <a:srgbClr val="002060"/>
                </a:solidFill>
              </a:rPr>
              <a:t>інтересів</a:t>
            </a:r>
            <a:r>
              <a:rPr lang="ru-RU" dirty="0" smtClean="0">
                <a:solidFill>
                  <a:srgbClr val="002060"/>
                </a:solidFill>
              </a:rPr>
              <a:t>. </a:t>
            </a:r>
            <a:endParaRPr lang="ru-RU" dirty="0">
              <a:solidFill>
                <a:srgbClr val="002060"/>
              </a:solidFill>
            </a:endParaRPr>
          </a:p>
          <a:p>
            <a:pPr algn="just"/>
            <a:r>
              <a:rPr lang="uk-UA" dirty="0" smtClean="0">
                <a:solidFill>
                  <a:srgbClr val="002060"/>
                </a:solidFill>
              </a:rPr>
              <a:t>- У </a:t>
            </a:r>
            <a:r>
              <a:rPr lang="uk-UA" dirty="0">
                <a:solidFill>
                  <a:srgbClr val="002060"/>
                </a:solidFill>
              </a:rPr>
              <a:t>школі створено </a:t>
            </a:r>
            <a:r>
              <a:rPr lang="uk-UA" dirty="0" err="1">
                <a:solidFill>
                  <a:srgbClr val="002060"/>
                </a:solidFill>
              </a:rPr>
              <a:t>медіатеку</a:t>
            </a:r>
            <a:r>
              <a:rPr lang="uk-UA" dirty="0">
                <a:solidFill>
                  <a:srgbClr val="002060"/>
                </a:solidFill>
              </a:rPr>
              <a:t> педагогічної творчості з метою забезпечення інформаційних потреб, упровадження в навчальний процес засобів ІКТ, банк розробок методичних </a:t>
            </a:r>
            <a:r>
              <a:rPr lang="uk-UA" dirty="0" smtClean="0">
                <a:solidFill>
                  <a:srgbClr val="002060"/>
                </a:solidFill>
              </a:rPr>
              <a:t>матеріалів. </a:t>
            </a:r>
          </a:p>
          <a:p>
            <a:pPr marL="342900" indent="-342900" algn="just">
              <a:buFontTx/>
              <a:buChar char="-"/>
            </a:pPr>
            <a:endParaRPr lang="uk-UA" dirty="0" smtClean="0">
              <a:solidFill>
                <a:srgbClr val="002060"/>
              </a:solidFill>
            </a:endParaRPr>
          </a:p>
          <a:p>
            <a:pPr marL="342900" indent="-342900" algn="just">
              <a:buFontTx/>
              <a:buChar char="-"/>
            </a:pPr>
            <a:endParaRPr lang="uk-UA" dirty="0" smtClean="0">
              <a:solidFill>
                <a:srgbClr val="002060"/>
              </a:solidFill>
            </a:endParaRP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42" y="3573016"/>
            <a:ext cx="2458174" cy="131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79" y="1772816"/>
            <a:ext cx="2073299" cy="140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87" y="5229200"/>
            <a:ext cx="1738883" cy="149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266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0" y="500063"/>
            <a:ext cx="91440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9pPr>
          </a:lstStyle>
          <a:p>
            <a:pPr algn="ctr" defTabSz="449263" eaLnBrk="1" fontAlgn="base" hangingPunct="1">
              <a:spcBef>
                <a:spcPts val="1350"/>
              </a:spcBef>
              <a:spcAft>
                <a:spcPct val="0"/>
              </a:spcAft>
              <a:buClr>
                <a:srgbClr val="FFCC00"/>
              </a:buClr>
              <a:buSzPct val="100000"/>
              <a:buFont typeface="Times New Roman" pitchFamily="18" charset="0"/>
              <a:buNone/>
            </a:pPr>
            <a:r>
              <a:rPr lang="uk-UA" b="1" dirty="0" err="1" smtClean="0">
                <a:solidFill>
                  <a:srgbClr val="080808"/>
                </a:solidFill>
                <a:latin typeface="Times New Roman" pitchFamily="18" charset="0"/>
                <a:cs typeface="Times New Roman" pitchFamily="18" charset="0"/>
              </a:rPr>
              <a:t>Фасилітація</a:t>
            </a:r>
            <a:r>
              <a:rPr lang="uk-UA" dirty="0" smtClean="0">
                <a:solidFill>
                  <a:srgbClr val="080808"/>
                </a:solidFill>
                <a:latin typeface="Times New Roman" pitchFamily="18" charset="0"/>
                <a:cs typeface="Times New Roman" pitchFamily="18" charset="0"/>
              </a:rPr>
              <a:t> </a:t>
            </a:r>
          </a:p>
          <a:p>
            <a:pPr algn="ctr" defTabSz="449263" eaLnBrk="1" fontAlgn="base" hangingPunct="1">
              <a:spcBef>
                <a:spcPts val="1350"/>
              </a:spcBef>
              <a:spcAft>
                <a:spcPct val="0"/>
              </a:spcAft>
            </a:pPr>
            <a:r>
              <a:rPr lang="uk-UA" sz="4400" dirty="0" smtClean="0">
                <a:solidFill>
                  <a:srgbClr val="080808"/>
                </a:solidFill>
                <a:latin typeface="Times New Roman" pitchFamily="18" charset="0"/>
              </a:rPr>
              <a:t>	</a:t>
            </a:r>
            <a:r>
              <a:rPr lang="uk-UA" dirty="0" smtClean="0">
                <a:solidFill>
                  <a:srgbClr val="080808"/>
                </a:solidFill>
                <a:latin typeface="Times New Roman" pitchFamily="18" charset="0"/>
              </a:rPr>
              <a:t>від лат. </a:t>
            </a:r>
            <a:r>
              <a:rPr lang="en-US" b="1" dirty="0" smtClean="0">
                <a:solidFill>
                  <a:srgbClr val="080808"/>
                </a:solidFill>
                <a:latin typeface="Times New Roman" pitchFamily="18" charset="0"/>
                <a:cs typeface="Times New Roman" pitchFamily="18" charset="0"/>
              </a:rPr>
              <a:t>to facilitate</a:t>
            </a:r>
            <a:r>
              <a:rPr lang="uk-UA" b="1" dirty="0" smtClean="0">
                <a:solidFill>
                  <a:srgbClr val="080808"/>
                </a:solidFill>
                <a:latin typeface="Times New Roman" pitchFamily="18" charset="0"/>
                <a:cs typeface="Times New Roman" pitchFamily="18" charset="0"/>
              </a:rPr>
              <a:t> </a:t>
            </a:r>
            <a:r>
              <a:rPr lang="uk-UA" dirty="0" smtClean="0">
                <a:solidFill>
                  <a:srgbClr val="080808"/>
                </a:solidFill>
                <a:latin typeface="Times New Roman" pitchFamily="18" charset="0"/>
                <a:cs typeface="Times New Roman" pitchFamily="18" charset="0"/>
              </a:rPr>
              <a:t>–  підтримувати, полегшувати, сприяти,</a:t>
            </a:r>
            <a:r>
              <a:rPr lang="uk-UA" dirty="0" smtClean="0">
                <a:solidFill>
                  <a:srgbClr val="080808"/>
                </a:solidFill>
                <a:latin typeface="Times New Roman" pitchFamily="18" charset="0"/>
              </a:rPr>
              <a:t> стимулювати, активізувати,</a:t>
            </a:r>
            <a:r>
              <a:rPr lang="uk-UA" dirty="0" smtClean="0">
                <a:solidFill>
                  <a:srgbClr val="080808"/>
                </a:solidFill>
                <a:latin typeface="Times New Roman" pitchFamily="18" charset="0"/>
                <a:cs typeface="Times New Roman" pitchFamily="18" charset="0"/>
              </a:rPr>
              <a:t> створювати сприятливі умови</a:t>
            </a:r>
            <a:r>
              <a:rPr lang="ru-RU" dirty="0" smtClean="0">
                <a:solidFill>
                  <a:srgbClr val="080808"/>
                </a:solidFill>
                <a:latin typeface="Times New Roman" pitchFamily="18" charset="0"/>
              </a:rPr>
              <a:t> </a:t>
            </a:r>
          </a:p>
        </p:txBody>
      </p:sp>
    </p:spTree>
    <p:extLst>
      <p:ext uri="{BB962C8B-B14F-4D97-AF65-F5344CB8AC3E}">
        <p14:creationId xmlns:p14="http://schemas.microsoft.com/office/powerpoint/2010/main" val="2282379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a:xfrm>
            <a:off x="214313" y="285750"/>
            <a:ext cx="8572500" cy="6858000"/>
          </a:xfrm>
        </p:spPr>
        <p:txBody>
          <a:bodyPr/>
          <a:lstStyle/>
          <a:p>
            <a:pPr algn="l"/>
            <a:r>
              <a:rPr lang="uk-UA" sz="4000" b="1" dirty="0" smtClean="0">
                <a:solidFill>
                  <a:srgbClr val="C00000"/>
                </a:solidFill>
                <a:latin typeface="Times New Roman" pitchFamily="18" charset="0"/>
                <a:cs typeface="Times New Roman" pitchFamily="18" charset="0"/>
              </a:rPr>
              <a:t>Головні завдання </a:t>
            </a:r>
            <a:r>
              <a:rPr lang="uk-UA" sz="4000" b="1" dirty="0" err="1" smtClean="0">
                <a:solidFill>
                  <a:srgbClr val="C00000"/>
                </a:solidFill>
                <a:latin typeface="Times New Roman" pitchFamily="18" charset="0"/>
                <a:cs typeface="Times New Roman" pitchFamily="18" charset="0"/>
              </a:rPr>
              <a:t>фасилітатора</a:t>
            </a:r>
            <a:r>
              <a:rPr lang="uk-UA" sz="4000" b="1" dirty="0" smtClean="0">
                <a:solidFill>
                  <a:srgbClr val="C00000"/>
                </a:solidFill>
                <a:latin typeface="Times New Roman" pitchFamily="18" charset="0"/>
                <a:cs typeface="Times New Roman" pitchFamily="18" charset="0"/>
              </a:rPr>
              <a:t> в умовах інклюзивного навчання:</a:t>
            </a:r>
            <a:r>
              <a:rPr lang="uk-UA" sz="4000" b="1" dirty="0" smtClean="0">
                <a:solidFill>
                  <a:schemeClr val="tx1"/>
                </a:solidFill>
                <a:latin typeface="Times New Roman" pitchFamily="18" charset="0"/>
                <a:cs typeface="Times New Roman" pitchFamily="18" charset="0"/>
              </a:rPr>
              <a:t/>
            </a:r>
            <a:br>
              <a:rPr lang="uk-UA" sz="4000" b="1"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формувати позитивне ставлення до дітей з особливими освітніми потребами у їхніх однолітків;</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сприяти налагодженню дружніх стосунків природнім шляхом, без тиску; </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розвивати </a:t>
            </a:r>
            <a:r>
              <a:rPr lang="uk-UA" sz="2800" dirty="0" err="1" smtClean="0">
                <a:solidFill>
                  <a:schemeClr val="tx1"/>
                </a:solidFill>
                <a:latin typeface="Times New Roman" pitchFamily="18" charset="0"/>
                <a:cs typeface="Times New Roman" pitchFamily="18" charset="0"/>
              </a:rPr>
              <a:t>емпатійне</a:t>
            </a:r>
            <a:r>
              <a:rPr lang="uk-UA" sz="2800" dirty="0" smtClean="0">
                <a:solidFill>
                  <a:schemeClr val="tx1"/>
                </a:solidFill>
                <a:latin typeface="Times New Roman" pitchFamily="18" charset="0"/>
                <a:cs typeface="Times New Roman" pitchFamily="18" charset="0"/>
              </a:rPr>
              <a:t> слухання;</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заохочувати будувати соціальні взаємини на справедливості, готовності надання доречної допомоги;</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сприяти використанню коректної термінології  при взаємодії з дитиною з особливими потребами.</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a:r>
            <a:br>
              <a:rPr lang="uk-UA" sz="2800" dirty="0" smtClean="0">
                <a:solidFill>
                  <a:schemeClr val="tx1"/>
                </a:solidFill>
                <a:latin typeface="Times New Roman" pitchFamily="18" charset="0"/>
                <a:cs typeface="Times New Roman" pitchFamily="18" charset="0"/>
              </a:rPr>
            </a:br>
            <a:r>
              <a:rPr lang="uk-UA" sz="2800" b="1" dirty="0" smtClean="0">
                <a:solidFill>
                  <a:schemeClr val="tx1"/>
                </a:solidFill>
                <a:latin typeface="Times New Roman" pitchFamily="18" charset="0"/>
                <a:cs typeface="Times New Roman" pitchFamily="18" charset="0"/>
              </a:rPr>
              <a:t/>
            </a:r>
            <a:br>
              <a:rPr lang="uk-UA" sz="2800" b="1" dirty="0" smtClean="0">
                <a:solidFill>
                  <a:schemeClr val="tx1"/>
                </a:solidFill>
                <a:latin typeface="Times New Roman" pitchFamily="18" charset="0"/>
                <a:cs typeface="Times New Roman" pitchFamily="18" charset="0"/>
              </a:rPr>
            </a:br>
            <a:endParaRPr lang="ru-RU" sz="40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7698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871538" y="2303463"/>
            <a:ext cx="7408862" cy="4268787"/>
          </a:xfrm>
        </p:spPr>
        <p:txBody>
          <a:bodyPr/>
          <a:lstStyle/>
          <a:p>
            <a:pPr>
              <a:buFont typeface="Symbol" pitchFamily="18" charset="2"/>
              <a:buNone/>
            </a:pPr>
            <a:r>
              <a:rPr lang="uk-UA" sz="3600" b="1" smtClean="0">
                <a:solidFill>
                  <a:schemeClr val="tx1"/>
                </a:solidFill>
                <a:latin typeface="Times New Roman" pitchFamily="18" charset="0"/>
                <a:cs typeface="Times New Roman" pitchFamily="18" charset="0"/>
              </a:rPr>
              <a:t>1. Розуміння інклюзії</a:t>
            </a:r>
          </a:p>
          <a:p>
            <a:pPr>
              <a:buFont typeface="Symbol" pitchFamily="18" charset="2"/>
              <a:buNone/>
            </a:pPr>
            <a:r>
              <a:rPr lang="uk-UA" sz="3600" b="1" smtClean="0">
                <a:solidFill>
                  <a:schemeClr val="tx1"/>
                </a:solidFill>
                <a:latin typeface="Times New Roman" pitchFamily="18" charset="0"/>
                <a:cs typeface="Times New Roman" pitchFamily="18" charset="0"/>
              </a:rPr>
              <a:t>2. Повага до багатоманітності</a:t>
            </a:r>
          </a:p>
          <a:p>
            <a:pPr>
              <a:buFont typeface="Symbol" pitchFamily="18" charset="2"/>
              <a:buNone/>
            </a:pPr>
            <a:r>
              <a:rPr lang="uk-UA" sz="3600" b="1" smtClean="0">
                <a:solidFill>
                  <a:schemeClr val="tx1"/>
                </a:solidFill>
                <a:latin typeface="Times New Roman" pitchFamily="18" charset="0"/>
                <a:cs typeface="Times New Roman" pitchFamily="18" charset="0"/>
              </a:rPr>
              <a:t>3. Створення позитивної атмосфери в класі</a:t>
            </a:r>
          </a:p>
          <a:p>
            <a:pPr>
              <a:buFont typeface="Symbol" pitchFamily="18" charset="2"/>
              <a:buNone/>
            </a:pPr>
            <a:r>
              <a:rPr lang="uk-UA" sz="3600" b="1" smtClean="0">
                <a:solidFill>
                  <a:schemeClr val="tx1"/>
                </a:solidFill>
                <a:latin typeface="Times New Roman" pitchFamily="18" charset="0"/>
                <a:cs typeface="Times New Roman" pitchFamily="18" charset="0"/>
              </a:rPr>
              <a:t>4. Методи викладання</a:t>
            </a:r>
          </a:p>
          <a:p>
            <a:pPr>
              <a:buFont typeface="Symbol" pitchFamily="18" charset="2"/>
              <a:buNone/>
            </a:pPr>
            <a:r>
              <a:rPr lang="uk-UA" sz="3600" b="1" smtClean="0">
                <a:solidFill>
                  <a:schemeClr val="tx1"/>
                </a:solidFill>
                <a:latin typeface="Times New Roman" pitchFamily="18" charset="0"/>
                <a:cs typeface="Times New Roman" pitchFamily="18" charset="0"/>
              </a:rPr>
              <a:t>5. Професійний розвиток</a:t>
            </a:r>
            <a:endParaRPr lang="ru-RU" sz="3600" b="1" smtClean="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a:xfrm>
            <a:off x="457200" y="338138"/>
            <a:ext cx="8229600" cy="1947862"/>
          </a:xfrm>
        </p:spPr>
        <p:txBody>
          <a:bodyPr/>
          <a:lstStyle/>
          <a:p>
            <a:pPr>
              <a:defRPr/>
            </a:pP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7 </a:t>
            </a:r>
            <a:r>
              <a:rPr lang="uk-UA" sz="40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компетенцій</a:t>
            </a: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40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педагога-фасилітатора</a:t>
            </a: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для роботи з дітьми з особливими потребами</a:t>
            </a:r>
            <a:endPar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1776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1"/>
          <p:cNvSpPr>
            <a:spLocks noGrp="1"/>
          </p:cNvSpPr>
          <p:nvPr>
            <p:ph idx="1"/>
          </p:nvPr>
        </p:nvSpPr>
        <p:spPr>
          <a:xfrm>
            <a:off x="871538" y="2571750"/>
            <a:ext cx="7408862" cy="4500563"/>
          </a:xfrm>
        </p:spPr>
        <p:txBody>
          <a:bodyPr/>
          <a:lstStyle/>
          <a:p>
            <a:pPr>
              <a:buFont typeface="Symbol" pitchFamily="18" charset="2"/>
              <a:buNone/>
            </a:pPr>
            <a:r>
              <a:rPr lang="uk-UA" sz="2800" b="1" dirty="0" smtClean="0">
                <a:solidFill>
                  <a:schemeClr val="tx1"/>
                </a:solidFill>
                <a:latin typeface="Times New Roman" pitchFamily="18" charset="0"/>
                <a:cs typeface="Times New Roman" pitchFamily="18" charset="0"/>
              </a:rPr>
              <a:t>6. Виявлення й прогнозування можливих проблем, серед яких можуть бути наступні:</a:t>
            </a:r>
          </a:p>
          <a:p>
            <a:r>
              <a:rPr lang="uk-UA" sz="2800" b="1" dirty="0" smtClean="0">
                <a:solidFill>
                  <a:schemeClr val="tx1"/>
                </a:solidFill>
                <a:latin typeface="Times New Roman" pitchFamily="18" charset="0"/>
                <a:cs typeface="Times New Roman" pitchFamily="18" charset="0"/>
              </a:rPr>
              <a:t>виникнення опору новому середовищу з боку дитини</a:t>
            </a:r>
          </a:p>
          <a:p>
            <a:r>
              <a:rPr lang="uk-UA" sz="2800" b="1" dirty="0" smtClean="0">
                <a:solidFill>
                  <a:schemeClr val="tx1"/>
                </a:solidFill>
                <a:latin typeface="Times New Roman" pitchFamily="18" charset="0"/>
                <a:cs typeface="Times New Roman" pitchFamily="18" charset="0"/>
              </a:rPr>
              <a:t>виникнення зовнішніх і внутрішніх конфліктів між педагогом і дитиною, педагогом і батьками дитини з </a:t>
            </a:r>
            <a:r>
              <a:rPr lang="uk-UA" sz="2800" b="1" dirty="0" err="1" smtClean="0">
                <a:solidFill>
                  <a:schemeClr val="tx1"/>
                </a:solidFill>
                <a:latin typeface="Times New Roman" pitchFamily="18" charset="0"/>
                <a:cs typeface="Times New Roman" pitchFamily="18" charset="0"/>
              </a:rPr>
              <a:t>ооп</a:t>
            </a:r>
            <a:endParaRPr lang="uk-UA" sz="2800" b="1" dirty="0" smtClean="0">
              <a:solidFill>
                <a:schemeClr val="tx1"/>
              </a:solidFill>
              <a:latin typeface="Times New Roman" pitchFamily="18" charset="0"/>
              <a:cs typeface="Times New Roman" pitchFamily="18" charset="0"/>
            </a:endParaRPr>
          </a:p>
          <a:p>
            <a:endParaRPr lang="uk-UA" dirty="0" smtClean="0"/>
          </a:p>
          <a:p>
            <a:endParaRPr lang="ru-RU" dirty="0" smtClean="0"/>
          </a:p>
        </p:txBody>
      </p:sp>
      <p:sp>
        <p:nvSpPr>
          <p:cNvPr id="3" name="Заголовок 2"/>
          <p:cNvSpPr>
            <a:spLocks noGrp="1"/>
          </p:cNvSpPr>
          <p:nvPr>
            <p:ph type="title"/>
          </p:nvPr>
        </p:nvSpPr>
        <p:spPr>
          <a:xfrm>
            <a:off x="457200" y="338138"/>
            <a:ext cx="8229600" cy="1733550"/>
          </a:xfrm>
        </p:spPr>
        <p:txBody>
          <a:bodyPr/>
          <a:lstStyle/>
          <a:p>
            <a:pPr>
              <a:defRPr/>
            </a:pP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7 </a:t>
            </a:r>
            <a:r>
              <a:rPr lang="uk-UA" sz="40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компетенцій</a:t>
            </a: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40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педагога-фасилітатора</a:t>
            </a: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для роботи з дітьми з особливими потребами</a:t>
            </a:r>
            <a:endParaRPr lang="ru-RU"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5056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1"/>
          <p:cNvSpPr>
            <a:spLocks noGrp="1"/>
          </p:cNvSpPr>
          <p:nvPr>
            <p:ph idx="1"/>
          </p:nvPr>
        </p:nvSpPr>
        <p:spPr>
          <a:xfrm>
            <a:off x="871538" y="1928813"/>
            <a:ext cx="7408862" cy="4929187"/>
          </a:xfrm>
        </p:spPr>
        <p:txBody>
          <a:bodyPr/>
          <a:lstStyle/>
          <a:p>
            <a:pPr>
              <a:buFont typeface="Symbol" pitchFamily="18" charset="2"/>
              <a:buNone/>
            </a:pPr>
            <a:r>
              <a:rPr lang="uk-UA" sz="2800" b="1" smtClean="0">
                <a:solidFill>
                  <a:schemeClr val="tx1"/>
                </a:solidFill>
                <a:latin typeface="Times New Roman" pitchFamily="18" charset="0"/>
                <a:cs typeface="Times New Roman" pitchFamily="18" charset="0"/>
              </a:rPr>
              <a:t>7. Розробка  шляхів вирішення проблем, які можуть виникнути при роботі з дітьми з особливими потребами:</a:t>
            </a:r>
          </a:p>
          <a:p>
            <a:r>
              <a:rPr lang="uk-UA" sz="2800" b="1" smtClean="0">
                <a:solidFill>
                  <a:schemeClr val="tx1"/>
                </a:solidFill>
                <a:latin typeface="Times New Roman" pitchFamily="18" charset="0"/>
                <a:cs typeface="Times New Roman" pitchFamily="18" charset="0"/>
              </a:rPr>
              <a:t>ґрунтовне пояснення батькам і педагогам переваг інклюзивної освіти</a:t>
            </a:r>
          </a:p>
          <a:p>
            <a:r>
              <a:rPr lang="uk-UA" sz="2800" b="1" smtClean="0">
                <a:solidFill>
                  <a:schemeClr val="tx1"/>
                </a:solidFill>
                <a:latin typeface="Times New Roman" pitchFamily="18" charset="0"/>
                <a:cs typeface="Times New Roman" pitchFamily="18" charset="0"/>
              </a:rPr>
              <a:t>реорганізація індивідуальних психолого-педагогічних програм супроводу дітей, які виявляють відповідні проблеми</a:t>
            </a:r>
          </a:p>
          <a:p>
            <a:r>
              <a:rPr lang="uk-UA" sz="2800" b="1" smtClean="0">
                <a:solidFill>
                  <a:schemeClr val="tx1"/>
                </a:solidFill>
                <a:latin typeface="Times New Roman" pitchFamily="18" charset="0"/>
                <a:cs typeface="Times New Roman" pitchFamily="18" charset="0"/>
              </a:rPr>
              <a:t>відстеження результативності впроваджених змін </a:t>
            </a:r>
            <a:endParaRPr lang="ru-RU" sz="2800" b="1" smtClean="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338138"/>
            <a:ext cx="8229600" cy="1662112"/>
          </a:xfrm>
        </p:spPr>
        <p:txBody>
          <a:bodyPr/>
          <a:lstStyle/>
          <a:p>
            <a:pPr>
              <a:defRPr/>
            </a:pP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7 </a:t>
            </a:r>
            <a:r>
              <a:rPr lang="uk-UA" sz="40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компетенцій</a:t>
            </a: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4000"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педагога-фасилітатора</a:t>
            </a:r>
            <a:r>
              <a:rPr lang="uk-UA"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для роботи з дітьми з особливими потребами</a:t>
            </a:r>
            <a:endParaRPr lang="ru-RU" sz="4000" dirty="0"/>
          </a:p>
        </p:txBody>
      </p:sp>
    </p:spTree>
    <p:extLst>
      <p:ext uri="{BB962C8B-B14F-4D97-AF65-F5344CB8AC3E}">
        <p14:creationId xmlns:p14="http://schemas.microsoft.com/office/powerpoint/2010/main" val="823993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301625" y="714375"/>
            <a:ext cx="85407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9pPr>
          </a:lstStyle>
          <a:p>
            <a:pPr algn="ctr" defTabSz="449263" eaLnBrk="1" fontAlgn="base" hangingPunct="1">
              <a:lnSpc>
                <a:spcPct val="90000"/>
              </a:lnSpc>
              <a:spcBef>
                <a:spcPts val="1500"/>
              </a:spcBef>
              <a:spcAft>
                <a:spcPct val="0"/>
              </a:spcAft>
              <a:buClr>
                <a:srgbClr val="FFCC00"/>
              </a:buClr>
              <a:buSzPct val="100000"/>
              <a:buFont typeface="Wingdings" pitchFamily="2" charset="2"/>
              <a:buChar char=""/>
            </a:pPr>
            <a:r>
              <a:rPr lang="uk-UA" sz="6000" b="1" smtClean="0">
                <a:solidFill>
                  <a:srgbClr val="080808"/>
                </a:solidFill>
                <a:latin typeface="Times New Roman" pitchFamily="18" charset="0"/>
                <a:cs typeface="Times New Roman" pitchFamily="18" charset="0"/>
              </a:rPr>
              <a:t>Що підтримується?</a:t>
            </a:r>
            <a:r>
              <a:rPr lang="uk-UA" sz="6000" smtClean="0">
                <a:solidFill>
                  <a:srgbClr val="080808"/>
                </a:solidFill>
                <a:latin typeface="Times New Roman" pitchFamily="18" charset="0"/>
                <a:cs typeface="Times New Roman" pitchFamily="18" charset="0"/>
              </a:rPr>
              <a:t>  </a:t>
            </a:r>
          </a:p>
          <a:p>
            <a:pPr algn="ctr" defTabSz="449263" eaLnBrk="1" fontAlgn="base" hangingPunct="1">
              <a:lnSpc>
                <a:spcPct val="90000"/>
              </a:lnSpc>
              <a:spcBef>
                <a:spcPts val="1500"/>
              </a:spcBef>
              <a:spcAft>
                <a:spcPct val="0"/>
              </a:spcAft>
              <a:buClr>
                <a:srgbClr val="FFCC00"/>
              </a:buClr>
              <a:buSzPct val="100000"/>
              <a:buFont typeface="Wingdings" pitchFamily="2" charset="2"/>
              <a:buChar char=""/>
            </a:pPr>
            <a:r>
              <a:rPr lang="uk-UA" sz="6000" smtClean="0">
                <a:solidFill>
                  <a:srgbClr val="080808"/>
                </a:solidFill>
                <a:latin typeface="Times New Roman" pitchFamily="18" charset="0"/>
                <a:cs typeface="Times New Roman" pitchFamily="18" charset="0"/>
              </a:rPr>
              <a:t>Самість людини, тобто її розуміння себе й своїх особистих дій і прагнень</a:t>
            </a:r>
          </a:p>
          <a:p>
            <a:pPr defTabSz="449263" eaLnBrk="1" fontAlgn="base" hangingPunct="1">
              <a:lnSpc>
                <a:spcPct val="90000"/>
              </a:lnSpc>
              <a:spcBef>
                <a:spcPts val="1500"/>
              </a:spcBef>
              <a:spcAft>
                <a:spcPct val="0"/>
              </a:spcAft>
            </a:pPr>
            <a:endParaRPr lang="uk-UA" sz="6000" smtClean="0">
              <a:solidFill>
                <a:srgbClr val="080808"/>
              </a:solidFill>
              <a:latin typeface="Times New Roman" pitchFamily="18" charset="0"/>
              <a:cs typeface="Times New Roman" pitchFamily="18" charset="0"/>
            </a:endParaRPr>
          </a:p>
        </p:txBody>
      </p:sp>
    </p:spTree>
    <p:extLst>
      <p:ext uri="{BB962C8B-B14F-4D97-AF65-F5344CB8AC3E}">
        <p14:creationId xmlns:p14="http://schemas.microsoft.com/office/powerpoint/2010/main" val="1846144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5" y="2857500"/>
            <a:ext cx="45672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79" name="Text Box 2"/>
          <p:cNvSpPr txBox="1">
            <a:spLocks noChangeArrowheads="1"/>
          </p:cNvSpPr>
          <p:nvPr/>
        </p:nvSpPr>
        <p:spPr bwMode="auto">
          <a:xfrm>
            <a:off x="285750" y="285750"/>
            <a:ext cx="854075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9pPr>
          </a:lstStyle>
          <a:p>
            <a:pPr algn="ctr" defTabSz="449263" eaLnBrk="1" fontAlgn="base" hangingPunct="1">
              <a:spcBef>
                <a:spcPts val="1500"/>
              </a:spcBef>
              <a:spcAft>
                <a:spcPct val="0"/>
              </a:spcAft>
              <a:buClr>
                <a:srgbClr val="FFCC00"/>
              </a:buClr>
              <a:buSzPct val="100000"/>
              <a:buFont typeface="Wingdings" pitchFamily="2" charset="2"/>
              <a:buChar char=""/>
            </a:pPr>
            <a:r>
              <a:rPr lang="uk-UA" sz="6000" b="1" smtClean="0">
                <a:solidFill>
                  <a:srgbClr val="080808"/>
                </a:solidFill>
                <a:latin typeface="Times New Roman" pitchFamily="18" charset="0"/>
                <a:cs typeface="Times New Roman" pitchFamily="18" charset="0"/>
              </a:rPr>
              <a:t>Коли? </a:t>
            </a:r>
          </a:p>
          <a:p>
            <a:pPr algn="ctr" defTabSz="449263" eaLnBrk="1" fontAlgn="base" hangingPunct="1">
              <a:spcBef>
                <a:spcPts val="1500"/>
              </a:spcBef>
              <a:spcAft>
                <a:spcPct val="0"/>
              </a:spcAft>
              <a:buClr>
                <a:srgbClr val="FFCC00"/>
              </a:buClr>
              <a:buSzPct val="100000"/>
              <a:buFont typeface="Wingdings" pitchFamily="2" charset="2"/>
              <a:buChar char=""/>
            </a:pPr>
            <a:r>
              <a:rPr lang="uk-UA" sz="6000" smtClean="0">
                <a:solidFill>
                  <a:srgbClr val="080808"/>
                </a:solidFill>
                <a:latin typeface="Times New Roman" pitchFamily="18" charset="0"/>
                <a:cs typeface="Times New Roman" pitchFamily="18" charset="0"/>
              </a:rPr>
              <a:t>В ситуаціях утруднення, проблеми</a:t>
            </a:r>
          </a:p>
        </p:txBody>
      </p:sp>
    </p:spTree>
    <p:extLst>
      <p:ext uri="{BB962C8B-B14F-4D97-AF65-F5344CB8AC3E}">
        <p14:creationId xmlns:p14="http://schemas.microsoft.com/office/powerpoint/2010/main" val="696355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01625" y="357188"/>
            <a:ext cx="8540750"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9pPr>
          </a:lstStyle>
          <a:p>
            <a:pPr algn="ctr" defTabSz="449263" eaLnBrk="1" fontAlgn="base" hangingPunct="1">
              <a:lnSpc>
                <a:spcPct val="90000"/>
              </a:lnSpc>
              <a:spcBef>
                <a:spcPts val="1200"/>
              </a:spcBef>
              <a:spcAft>
                <a:spcPct val="0"/>
              </a:spcAft>
              <a:buClr>
                <a:srgbClr val="FFCC00"/>
              </a:buClr>
              <a:buSzPct val="100000"/>
              <a:buFont typeface="Wingdings" pitchFamily="2" charset="2"/>
              <a:buChar char=""/>
            </a:pPr>
            <a:r>
              <a:rPr lang="uk-UA" sz="4800" b="1" smtClean="0">
                <a:solidFill>
                  <a:srgbClr val="080808"/>
                </a:solidFill>
                <a:latin typeface="Times New Roman" pitchFamily="18" charset="0"/>
                <a:cs typeface="Times New Roman" pitchFamily="18" charset="0"/>
              </a:rPr>
              <a:t>Де?</a:t>
            </a:r>
          </a:p>
          <a:p>
            <a:pPr algn="just" defTabSz="449263" eaLnBrk="1" fontAlgn="base" hangingPunct="1">
              <a:lnSpc>
                <a:spcPct val="90000"/>
              </a:lnSpc>
              <a:spcBef>
                <a:spcPts val="1100"/>
              </a:spcBef>
              <a:spcAft>
                <a:spcPct val="0"/>
              </a:spcAft>
              <a:buClr>
                <a:srgbClr val="FFCC00"/>
              </a:buClr>
              <a:buSzPct val="100000"/>
              <a:buFont typeface="Wingdings" pitchFamily="2" charset="2"/>
              <a:buChar char=""/>
            </a:pPr>
            <a:r>
              <a:rPr lang="uk-UA" sz="4400" smtClean="0">
                <a:solidFill>
                  <a:srgbClr val="080808"/>
                </a:solidFill>
                <a:latin typeface="Times New Roman" pitchFamily="18" charset="0"/>
                <a:cs typeface="Times New Roman" pitchFamily="18" charset="0"/>
              </a:rPr>
              <a:t>У навчальній і позанавчальній сферах. У всіх тих ситуаціях педагогічної роботи, де педагог стикається з особистою індивідуальністю школяра, з його особливим випадком, його проблемами, його метою й можливостями</a:t>
            </a:r>
          </a:p>
          <a:p>
            <a:pPr algn="ctr" defTabSz="449263" eaLnBrk="1" fontAlgn="base" hangingPunct="1">
              <a:lnSpc>
                <a:spcPct val="90000"/>
              </a:lnSpc>
              <a:spcBef>
                <a:spcPts val="1100"/>
              </a:spcBef>
              <a:spcAft>
                <a:spcPct val="0"/>
              </a:spcAft>
            </a:pPr>
            <a:endParaRPr lang="uk-UA" sz="4400" smtClean="0">
              <a:solidFill>
                <a:srgbClr val="080808"/>
              </a:solidFill>
              <a:latin typeface="Times New Roman" pitchFamily="18" charset="0"/>
              <a:cs typeface="Times New Roman" pitchFamily="18" charset="0"/>
            </a:endParaRPr>
          </a:p>
        </p:txBody>
      </p:sp>
    </p:spTree>
    <p:extLst>
      <p:ext uri="{BB962C8B-B14F-4D97-AF65-F5344CB8AC3E}">
        <p14:creationId xmlns:p14="http://schemas.microsoft.com/office/powerpoint/2010/main" val="1212892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3568" y="260648"/>
            <a:ext cx="7772400" cy="1780108"/>
          </a:xfrm>
        </p:spPr>
        <p:txBody>
          <a:bodyPr>
            <a:normAutofit/>
          </a:bodyPr>
          <a:lstStyle/>
          <a:p>
            <a:r>
              <a:rPr lang="ru-RU" dirty="0" err="1"/>
              <a:t>Аналіз</a:t>
            </a:r>
            <a:r>
              <a:rPr lang="ru-RU" dirty="0"/>
              <a:t> </a:t>
            </a:r>
            <a:r>
              <a:rPr lang="ru-RU" dirty="0" err="1"/>
              <a:t>останніх</a:t>
            </a:r>
            <a:r>
              <a:rPr lang="ru-RU" dirty="0"/>
              <a:t> </a:t>
            </a:r>
            <a:r>
              <a:rPr lang="ru-RU" dirty="0" err="1"/>
              <a:t>досліджень</a:t>
            </a:r>
            <a:r>
              <a:rPr lang="ru-RU" dirty="0"/>
              <a:t> і </a:t>
            </a:r>
            <a:r>
              <a:rPr lang="ru-RU" dirty="0" err="1"/>
              <a:t>публікацій</a:t>
            </a:r>
            <a:r>
              <a:rPr lang="ru-RU" dirty="0"/>
              <a:t>.</a:t>
            </a:r>
            <a:endParaRPr lang="uk-UA" dirty="0"/>
          </a:p>
        </p:txBody>
      </p:sp>
      <p:sp>
        <p:nvSpPr>
          <p:cNvPr id="4" name="Подзаголовок 3"/>
          <p:cNvSpPr>
            <a:spLocks noGrp="1"/>
          </p:cNvSpPr>
          <p:nvPr>
            <p:ph type="subTitle" idx="1"/>
          </p:nvPr>
        </p:nvSpPr>
        <p:spPr>
          <a:xfrm>
            <a:off x="4788024" y="1916832"/>
            <a:ext cx="4104456" cy="4392488"/>
          </a:xfrm>
        </p:spPr>
        <p:txBody>
          <a:bodyPr>
            <a:noAutofit/>
          </a:bodyPr>
          <a:lstStyle/>
          <a:p>
            <a:r>
              <a:rPr lang="uk-UA" sz="2200" b="1" dirty="0" smtClean="0"/>
              <a:t>Незначна </a:t>
            </a:r>
            <a:r>
              <a:rPr lang="uk-UA" sz="2200" b="1" dirty="0"/>
              <a:t>увага приділяється дослідженням про організацію інклюзивного навчання обдарованих дітей з особливими освітніми потребами. У сучасному науковому дискурсі відсутні публікації з проблем </a:t>
            </a:r>
            <a:r>
              <a:rPr lang="uk-UA" sz="2200" b="1" dirty="0" smtClean="0"/>
              <a:t>застосування технологій </a:t>
            </a:r>
            <a:r>
              <a:rPr lang="uk-UA" sz="2200" b="1" dirty="0"/>
              <a:t>для організації інклюзивного навчання обдарованих дітей.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4631390" cy="385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878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01625" y="500063"/>
            <a:ext cx="85407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5400">
                <a:solidFill>
                  <a:schemeClr val="bg1"/>
                </a:solidFill>
                <a:latin typeface="Arial" charset="0"/>
                <a:ea typeface="Lucida Sans Unicode" pitchFamily="34" charset="0"/>
                <a:cs typeface="Lucida Sans Unicode" pitchFamily="34" charset="0"/>
              </a:defRPr>
            </a:lvl9pPr>
          </a:lstStyle>
          <a:p>
            <a:pPr algn="ctr" defTabSz="449263" eaLnBrk="1" fontAlgn="base" hangingPunct="1">
              <a:lnSpc>
                <a:spcPct val="80000"/>
              </a:lnSpc>
              <a:spcBef>
                <a:spcPts val="1100"/>
              </a:spcBef>
              <a:spcAft>
                <a:spcPct val="0"/>
              </a:spcAft>
              <a:buClr>
                <a:srgbClr val="FFCC00"/>
              </a:buClr>
              <a:buSzPct val="100000"/>
              <a:buFont typeface="Wingdings" pitchFamily="2" charset="2"/>
              <a:buChar char=""/>
            </a:pPr>
            <a:r>
              <a:rPr lang="uk-UA" sz="4400" b="1" smtClean="0">
                <a:solidFill>
                  <a:srgbClr val="080808"/>
                </a:solidFill>
                <a:latin typeface="Times New Roman" pitchFamily="18" charset="0"/>
                <a:cs typeface="Times New Roman" pitchFamily="18" charset="0"/>
              </a:rPr>
              <a:t>Як?</a:t>
            </a:r>
          </a:p>
          <a:p>
            <a:pPr algn="just" defTabSz="449263" eaLnBrk="1" fontAlgn="base" hangingPunct="1">
              <a:lnSpc>
                <a:spcPct val="80000"/>
              </a:lnSpc>
              <a:spcBef>
                <a:spcPts val="1000"/>
              </a:spcBef>
              <a:spcAft>
                <a:spcPct val="0"/>
              </a:spcAft>
              <a:buClr>
                <a:srgbClr val="FFCC00"/>
              </a:buClr>
              <a:buSzPct val="100000"/>
              <a:buFont typeface="Wingdings" pitchFamily="2" charset="2"/>
              <a:buChar char=""/>
            </a:pPr>
            <a:r>
              <a:rPr lang="uk-UA" sz="4000" smtClean="0">
                <a:solidFill>
                  <a:srgbClr val="080808"/>
                </a:solidFill>
                <a:latin typeface="Times New Roman" pitchFamily="18" charset="0"/>
                <a:cs typeface="Times New Roman" pitchFamily="18" charset="0"/>
              </a:rPr>
              <a:t>Побудова таких взаємин між педагогом і школярем, за яких педагог через спільний аналіз труднощів, проектування дій, розподіл відповідальності за дії, обговорення з учнем наслідків і результатів, навчання його способам роботи з собою створює можливість збереження особистості зростаючої людини</a:t>
            </a:r>
          </a:p>
        </p:txBody>
      </p:sp>
    </p:spTree>
    <p:extLst>
      <p:ext uri="{BB962C8B-B14F-4D97-AF65-F5344CB8AC3E}">
        <p14:creationId xmlns:p14="http://schemas.microsoft.com/office/powerpoint/2010/main" val="3911322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3357563"/>
            <a:ext cx="38989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1" name="Text Box 2"/>
          <p:cNvSpPr txBox="1">
            <a:spLocks noChangeArrowheads="1"/>
          </p:cNvSpPr>
          <p:nvPr/>
        </p:nvSpPr>
        <p:spPr bwMode="auto">
          <a:xfrm>
            <a:off x="285750" y="428625"/>
            <a:ext cx="81026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8013" indent="-60801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1pPr>
            <a:lvl2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2pPr>
            <a:lvl3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3pPr>
            <a:lvl4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4pPr>
            <a:lvl5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177925" algn="l"/>
                <a:tab pos="2092325" algn="l"/>
                <a:tab pos="3006725" algn="l"/>
                <a:tab pos="3921125" algn="l"/>
                <a:tab pos="4835525" algn="l"/>
                <a:tab pos="5749925" algn="l"/>
                <a:tab pos="6664325" algn="l"/>
                <a:tab pos="7578725" algn="l"/>
                <a:tab pos="8493125" algn="l"/>
                <a:tab pos="9407525" algn="l"/>
                <a:tab pos="10321925" algn="l"/>
              </a:tabLst>
              <a:defRPr sz="5400">
                <a:solidFill>
                  <a:schemeClr val="bg1"/>
                </a:solidFill>
                <a:latin typeface="Arial" charset="0"/>
                <a:ea typeface="Lucida Sans Unicode" pitchFamily="34" charset="0"/>
                <a:cs typeface="Lucida Sans Unicode" pitchFamily="34" charset="0"/>
              </a:defRPr>
            </a:lvl9pPr>
          </a:lstStyle>
          <a:p>
            <a:pPr algn="ctr" defTabSz="449263" eaLnBrk="1" fontAlgn="base" hangingPunct="1">
              <a:spcBef>
                <a:spcPts val="1500"/>
              </a:spcBef>
              <a:spcAft>
                <a:spcPct val="0"/>
              </a:spcAft>
              <a:buClr>
                <a:srgbClr val="FFCC00"/>
              </a:buClr>
              <a:buSzPct val="100000"/>
              <a:buFont typeface="Wingdings" pitchFamily="2" charset="2"/>
              <a:buChar char=""/>
            </a:pPr>
            <a:r>
              <a:rPr lang="uk-UA" sz="6000" b="1" smtClean="0">
                <a:solidFill>
                  <a:srgbClr val="080808"/>
                </a:solidFill>
                <a:latin typeface="Times New Roman" pitchFamily="18" charset="0"/>
                <a:cs typeface="Times New Roman" pitchFamily="18" charset="0"/>
              </a:rPr>
              <a:t>Які результати?</a:t>
            </a:r>
          </a:p>
          <a:p>
            <a:pPr defTabSz="449263" eaLnBrk="1" fontAlgn="base" hangingPunct="1">
              <a:spcBef>
                <a:spcPts val="1350"/>
              </a:spcBef>
              <a:spcAft>
                <a:spcPct val="0"/>
              </a:spcAft>
              <a:buClr>
                <a:srgbClr val="FFCC00"/>
              </a:buClr>
              <a:buSzPct val="100000"/>
              <a:buFont typeface="Wingdings" pitchFamily="2" charset="2"/>
              <a:buChar char=""/>
            </a:pPr>
            <a:r>
              <a:rPr lang="uk-UA" sz="6000" smtClean="0">
                <a:solidFill>
                  <a:srgbClr val="080808"/>
                </a:solidFill>
                <a:latin typeface="Times New Roman" pitchFamily="18" charset="0"/>
                <a:cs typeface="Times New Roman" pitchFamily="18" charset="0"/>
              </a:rPr>
              <a:t> </a:t>
            </a:r>
            <a:r>
              <a:rPr lang="uk-UA" smtClean="0">
                <a:solidFill>
                  <a:srgbClr val="080808"/>
                </a:solidFill>
                <a:latin typeface="Times New Roman" pitchFamily="18" charset="0"/>
                <a:cs typeface="Times New Roman" pitchFamily="18" charset="0"/>
              </a:rPr>
              <a:t>Зміцнення бажання та вміння учня давати раду своїм труднощам проблемам</a:t>
            </a:r>
          </a:p>
        </p:txBody>
      </p:sp>
    </p:spTree>
    <p:extLst>
      <p:ext uri="{BB962C8B-B14F-4D97-AF65-F5344CB8AC3E}">
        <p14:creationId xmlns:p14="http://schemas.microsoft.com/office/powerpoint/2010/main" val="553075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620688"/>
            <a:ext cx="7772400" cy="676672"/>
          </a:xfrm>
        </p:spPr>
        <p:txBody>
          <a:bodyPr>
            <a:normAutofit fontScale="90000"/>
          </a:bodyPr>
          <a:lstStyle/>
          <a:p>
            <a:r>
              <a:rPr lang="uk-UA" dirty="0" smtClean="0"/>
              <a:t>Висновки</a:t>
            </a:r>
            <a:endParaRPr lang="uk-UA" dirty="0"/>
          </a:p>
        </p:txBody>
      </p:sp>
      <p:sp>
        <p:nvSpPr>
          <p:cNvPr id="5" name="Подзаголовок 4"/>
          <p:cNvSpPr>
            <a:spLocks noGrp="1"/>
          </p:cNvSpPr>
          <p:nvPr>
            <p:ph type="subTitle" idx="1"/>
          </p:nvPr>
        </p:nvSpPr>
        <p:spPr>
          <a:xfrm>
            <a:off x="539552" y="1628800"/>
            <a:ext cx="8136904" cy="4032448"/>
          </a:xfrm>
        </p:spPr>
        <p:txBody>
          <a:bodyPr>
            <a:normAutofit/>
          </a:bodyPr>
          <a:lstStyle/>
          <a:p>
            <a:r>
              <a:rPr lang="uk-UA" b="1" dirty="0"/>
              <a:t>Обдаровані діти повинні отримати переваги від організації інклюзивного навчання. Сучасна система освіти повинна сприяти створенню оптимальних умов для інтелектуального, творчого і соціального розвитку кожного здобувача освіти, а тому в діяльності кожного навчального закладу системи загальної середньої освіти повинні забезпечуватись психолого-педагогічні й методичні фактори оптимального та ефективного формування й розвитку обдарованих школярів, дотримуватися принципів та механізмів інклюзивного навчання обдарованих дітей, а використання дистанційних технологій сприятиме формуванню індивідуальної освітньої траєкторії кожного обдарованого учня. </a:t>
            </a:r>
          </a:p>
        </p:txBody>
      </p:sp>
    </p:spTree>
    <p:extLst>
      <p:ext uri="{BB962C8B-B14F-4D97-AF65-F5344CB8AC3E}">
        <p14:creationId xmlns:p14="http://schemas.microsoft.com/office/powerpoint/2010/main" val="1179873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721255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80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16632"/>
            <a:ext cx="8784976" cy="3018664"/>
          </a:xfrm>
        </p:spPr>
        <p:txBody>
          <a:bodyPr>
            <a:noAutofit/>
          </a:bodyPr>
          <a:lstStyle/>
          <a:p>
            <a:r>
              <a:rPr lang="uk-UA" sz="3600" dirty="0" smtClean="0">
                <a:solidFill>
                  <a:srgbClr val="FFC000"/>
                </a:solidFill>
              </a:rPr>
              <a:t/>
            </a:r>
            <a:br>
              <a:rPr lang="uk-UA" sz="3600" dirty="0" smtClean="0">
                <a:solidFill>
                  <a:srgbClr val="FFC000"/>
                </a:solidFill>
              </a:rPr>
            </a:br>
            <a:r>
              <a:rPr lang="uk-UA" sz="3200" b="1" dirty="0" smtClean="0">
                <a:solidFill>
                  <a:srgbClr val="FF0000"/>
                </a:solidFill>
              </a:rPr>
              <a:t>Мета: </a:t>
            </a:r>
            <a:r>
              <a:rPr lang="uk-UA" sz="3200" b="1" i="1" dirty="0">
                <a:solidFill>
                  <a:srgbClr val="FF0000"/>
                </a:solidFill>
              </a:rPr>
              <a:t>науково-методичний супровід професійного розвитку педагогічних працівників у їх підготовці до ефективної організації освітнього середовища та створення сприятливих умов для кожного учня, залежно від його індивідуальних потреб, можливостей, здібностей та інтересів.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77072"/>
            <a:ext cx="38100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128038"/>
            <a:ext cx="3535823" cy="244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39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830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1772333" y="377053"/>
            <a:ext cx="6585438" cy="954107"/>
          </a:xfrm>
          <a:prstGeom prst="rect">
            <a:avLst/>
          </a:prstGeom>
        </p:spPr>
        <p:txBody>
          <a:bodyPr wrap="square">
            <a:spAutoFit/>
          </a:bodyPr>
          <a:lstStyle/>
          <a:p>
            <a:pPr algn="ctr"/>
            <a:r>
              <a:rPr lang="ru-RU" sz="2800" b="1" dirty="0" err="1">
                <a:solidFill>
                  <a:srgbClr val="A50021"/>
                </a:solidFill>
              </a:rPr>
              <a:t>Професійні</a:t>
            </a:r>
            <a:r>
              <a:rPr lang="ru-RU" sz="2800" b="1" dirty="0">
                <a:solidFill>
                  <a:srgbClr val="A50021"/>
                </a:solidFill>
              </a:rPr>
              <a:t> </a:t>
            </a:r>
            <a:r>
              <a:rPr lang="ru-RU" sz="2800" b="1" dirty="0" err="1">
                <a:solidFill>
                  <a:srgbClr val="A50021"/>
                </a:solidFill>
              </a:rPr>
              <a:t>компетентності</a:t>
            </a:r>
            <a:endParaRPr lang="ru-RU" sz="2800" b="1" dirty="0">
              <a:solidFill>
                <a:srgbClr val="A50021"/>
              </a:solidFill>
            </a:endParaRPr>
          </a:p>
          <a:p>
            <a:pPr algn="ctr"/>
            <a:r>
              <a:rPr lang="ru-RU" sz="2800" b="1" dirty="0">
                <a:solidFill>
                  <a:srgbClr val="A50021"/>
                </a:solidFill>
              </a:rPr>
              <a:t>(</a:t>
            </a:r>
            <a:r>
              <a:rPr lang="ru-RU" sz="2800" b="1" dirty="0" err="1">
                <a:solidFill>
                  <a:srgbClr val="A50021"/>
                </a:solidFill>
              </a:rPr>
              <a:t>професійний</a:t>
            </a:r>
            <a:r>
              <a:rPr lang="ru-RU" sz="2800" b="1" dirty="0">
                <a:solidFill>
                  <a:srgbClr val="A50021"/>
                </a:solidFill>
              </a:rPr>
              <a:t> стандарт </a:t>
            </a:r>
            <a:r>
              <a:rPr lang="ru-RU" sz="2800" b="1" dirty="0" err="1">
                <a:solidFill>
                  <a:srgbClr val="A50021"/>
                </a:solidFill>
              </a:rPr>
              <a:t>вчителя</a:t>
            </a:r>
            <a:r>
              <a:rPr lang="ru-RU" sz="2800" b="1" dirty="0">
                <a:solidFill>
                  <a:srgbClr val="A50021"/>
                </a:solidFill>
              </a:rPr>
              <a:t>)</a:t>
            </a:r>
            <a:endParaRPr lang="uk-UA" sz="2800" b="1" dirty="0">
              <a:solidFill>
                <a:srgbClr val="A50021"/>
              </a:solidFill>
            </a:endParaRPr>
          </a:p>
        </p:txBody>
      </p:sp>
      <p:graphicFrame>
        <p:nvGraphicFramePr>
          <p:cNvPr id="5" name="Схема 4"/>
          <p:cNvGraphicFramePr/>
          <p:nvPr/>
        </p:nvGraphicFramePr>
        <p:xfrm>
          <a:off x="0" y="1195755"/>
          <a:ext cx="4958862" cy="456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4703885" y="1195756"/>
            <a:ext cx="3833446" cy="7294305"/>
          </a:xfrm>
          <a:prstGeom prst="rect">
            <a:avLst/>
          </a:prstGeom>
        </p:spPr>
        <p:txBody>
          <a:bodyPr wrap="square">
            <a:spAutoFit/>
          </a:bodyPr>
          <a:lstStyle/>
          <a:p>
            <a:r>
              <a:rPr lang="uk-UA" b="1" dirty="0"/>
              <a:t>Вчитель:</a:t>
            </a:r>
          </a:p>
          <a:p>
            <a:pPr marL="285750" indent="-285750">
              <a:lnSpc>
                <a:spcPct val="150000"/>
              </a:lnSpc>
              <a:buFont typeface="Arial" panose="020B0604020202020204" pitchFamily="34" charset="0"/>
              <a:buChar char="•"/>
            </a:pPr>
            <a:r>
              <a:rPr lang="uk-UA" b="1" dirty="0">
                <a:solidFill>
                  <a:srgbClr val="002060"/>
                </a:solidFill>
              </a:rPr>
              <a:t>Ураховує потреби кожного учня</a:t>
            </a:r>
          </a:p>
          <a:p>
            <a:pPr marL="285750" indent="-285750">
              <a:lnSpc>
                <a:spcPct val="150000"/>
              </a:lnSpc>
              <a:buFont typeface="Arial" panose="020B0604020202020204" pitchFamily="34" charset="0"/>
              <a:buChar char="•"/>
            </a:pPr>
            <a:r>
              <a:rPr lang="uk-UA" b="1" dirty="0">
                <a:solidFill>
                  <a:srgbClr val="002060"/>
                </a:solidFill>
              </a:rPr>
              <a:t>Цінує особливості кожної особистості</a:t>
            </a:r>
          </a:p>
          <a:p>
            <a:pPr marL="285750" indent="-285750">
              <a:lnSpc>
                <a:spcPct val="150000"/>
              </a:lnSpc>
              <a:buFont typeface="Arial" panose="020B0604020202020204" pitchFamily="34" charset="0"/>
              <a:buChar char="•"/>
            </a:pPr>
            <a:r>
              <a:rPr lang="uk-UA" b="1" dirty="0">
                <a:solidFill>
                  <a:srgbClr val="002060"/>
                </a:solidFill>
              </a:rPr>
              <a:t>Знаходить підхід  до кожного</a:t>
            </a:r>
          </a:p>
          <a:p>
            <a:pPr marL="285750" indent="-285750">
              <a:lnSpc>
                <a:spcPct val="150000"/>
              </a:lnSpc>
              <a:buFont typeface="Arial" panose="020B0604020202020204" pitchFamily="34" charset="0"/>
              <a:buChar char="•"/>
            </a:pPr>
            <a:r>
              <a:rPr lang="uk-UA" b="1" dirty="0">
                <a:solidFill>
                  <a:srgbClr val="002060"/>
                </a:solidFill>
              </a:rPr>
              <a:t>Піклується про </a:t>
            </a:r>
            <a:r>
              <a:rPr lang="uk-UA" b="1" dirty="0" err="1">
                <a:solidFill>
                  <a:srgbClr val="002060"/>
                </a:solidFill>
              </a:rPr>
              <a:t>здоров</a:t>
            </a:r>
            <a:r>
              <a:rPr lang="uk-UA" b="1" dirty="0" err="1">
                <a:solidFill>
                  <a:srgbClr val="002060"/>
                </a:solidFill>
                <a:latin typeface="Calibri"/>
                <a:cs typeface="Calibri"/>
              </a:rPr>
              <a:t>ʾ</a:t>
            </a:r>
            <a:r>
              <a:rPr lang="uk-UA" b="1" dirty="0" err="1">
                <a:solidFill>
                  <a:srgbClr val="002060"/>
                </a:solidFill>
              </a:rPr>
              <a:t>я</a:t>
            </a:r>
            <a:r>
              <a:rPr lang="uk-UA" b="1" dirty="0">
                <a:solidFill>
                  <a:srgbClr val="002060"/>
                </a:solidFill>
              </a:rPr>
              <a:t> та безпеку учнів</a:t>
            </a:r>
          </a:p>
          <a:p>
            <a:pPr marL="285750" indent="-285750">
              <a:lnSpc>
                <a:spcPct val="150000"/>
              </a:lnSpc>
              <a:buFont typeface="Arial" panose="020B0604020202020204" pitchFamily="34" charset="0"/>
              <a:buChar char="•"/>
            </a:pPr>
            <a:r>
              <a:rPr lang="uk-UA" b="1" dirty="0">
                <a:solidFill>
                  <a:srgbClr val="002060"/>
                </a:solidFill>
              </a:rPr>
              <a:t>Не ображає і не дозволяє ображати</a:t>
            </a:r>
          </a:p>
          <a:p>
            <a:pPr marL="285750" indent="-285750">
              <a:lnSpc>
                <a:spcPct val="150000"/>
              </a:lnSpc>
              <a:buFont typeface="Arial" panose="020B0604020202020204" pitchFamily="34" charset="0"/>
              <a:buChar char="•"/>
            </a:pPr>
            <a:r>
              <a:rPr lang="uk-UA" b="1" dirty="0">
                <a:solidFill>
                  <a:srgbClr val="002060"/>
                </a:solidFill>
              </a:rPr>
              <a:t>Створює умови для розвитку</a:t>
            </a:r>
          </a:p>
          <a:p>
            <a:pPr marL="285750" indent="-285750">
              <a:lnSpc>
                <a:spcPct val="150000"/>
              </a:lnSpc>
              <a:buFont typeface="Arial" panose="020B0604020202020204" pitchFamily="34" charset="0"/>
              <a:buChar char="•"/>
            </a:pPr>
            <a:r>
              <a:rPr lang="uk-UA" b="1" dirty="0">
                <a:solidFill>
                  <a:srgbClr val="002060"/>
                </a:solidFill>
              </a:rPr>
              <a:t>Створює затишок </a:t>
            </a:r>
          </a:p>
          <a:p>
            <a:pPr marL="285750" indent="-285750">
              <a:lnSpc>
                <a:spcPct val="150000"/>
              </a:lnSpc>
              <a:buFont typeface="Arial" panose="020B0604020202020204" pitchFamily="34" charset="0"/>
              <a:buChar char="•"/>
            </a:pPr>
            <a:r>
              <a:rPr lang="uk-UA" b="1" dirty="0" err="1">
                <a:solidFill>
                  <a:srgbClr val="002060"/>
                </a:solidFill>
              </a:rPr>
              <a:t>Проєктує</a:t>
            </a:r>
            <a:r>
              <a:rPr lang="uk-UA" b="1" dirty="0">
                <a:solidFill>
                  <a:srgbClr val="002060"/>
                </a:solidFill>
              </a:rPr>
              <a:t> середовище </a:t>
            </a:r>
          </a:p>
          <a:p>
            <a:pPr marL="285750" indent="-285750">
              <a:lnSpc>
                <a:spcPct val="150000"/>
              </a:lnSpc>
              <a:buFont typeface="Arial" panose="020B0604020202020204" pitchFamily="34" charset="0"/>
              <a:buChar char="•"/>
            </a:pPr>
            <a:endParaRPr lang="uk-UA" b="1" dirty="0">
              <a:solidFill>
                <a:srgbClr val="002060"/>
              </a:solidFill>
            </a:endParaRPr>
          </a:p>
          <a:p>
            <a:pPr marL="285750" indent="-285750">
              <a:lnSpc>
                <a:spcPct val="150000"/>
              </a:lnSpc>
              <a:buFont typeface="Arial" panose="020B0604020202020204" pitchFamily="34" charset="0"/>
              <a:buChar char="•"/>
            </a:pPr>
            <a:endParaRPr lang="uk-UA" b="1" dirty="0">
              <a:solidFill>
                <a:srgbClr val="002060"/>
              </a:solidFill>
            </a:endParaRPr>
          </a:p>
          <a:p>
            <a:pPr>
              <a:lnSpc>
                <a:spcPct val="150000"/>
              </a:lnSpc>
            </a:pPr>
            <a:endParaRPr lang="uk-UA" b="1" dirty="0">
              <a:solidFill>
                <a:srgbClr val="002060"/>
              </a:solidFill>
            </a:endParaRPr>
          </a:p>
          <a:p>
            <a:endParaRPr lang="uk-UA" b="1" dirty="0"/>
          </a:p>
          <a:p>
            <a:endParaRPr lang="uk-UA" b="1" dirty="0"/>
          </a:p>
          <a:p>
            <a:endParaRPr lang="uk-UA" b="1" dirty="0"/>
          </a:p>
          <a:p>
            <a:r>
              <a:rPr lang="uk-UA" dirty="0"/>
              <a:t>  </a:t>
            </a:r>
            <a:endParaRPr lang="en-US" dirty="0"/>
          </a:p>
        </p:txBody>
      </p:sp>
    </p:spTree>
    <p:extLst>
      <p:ext uri="{BB962C8B-B14F-4D97-AF65-F5344CB8AC3E}">
        <p14:creationId xmlns:p14="http://schemas.microsoft.com/office/powerpoint/2010/main" val="87641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8168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200px-%D0%93%D1%80%D0%B8%D0%B3%D0%BE%D1%80%D0%B8%D0%B9_%D0%A1%D0%BA%D0%BE%D0%B2%D0%BE%D1%80%D0%BE%D0%B4%D0%B0"/>
          <p:cNvPicPr>
            <a:picLocks noChangeAspect="1" noChangeArrowheads="1"/>
          </p:cNvPicPr>
          <p:nvPr/>
        </p:nvPicPr>
        <p:blipFill>
          <a:blip r:embed="rId3"/>
          <a:srcRect/>
          <a:stretch>
            <a:fillRect/>
          </a:stretch>
        </p:blipFill>
        <p:spPr bwMode="auto">
          <a:xfrm>
            <a:off x="6502400" y="3352800"/>
            <a:ext cx="2405063" cy="3281363"/>
          </a:xfrm>
          <a:prstGeom prst="rect">
            <a:avLst/>
          </a:prstGeom>
          <a:ln>
            <a:noFill/>
          </a:ln>
          <a:effectLst>
            <a:softEdge rad="112500"/>
          </a:effectLst>
        </p:spPr>
      </p:pic>
    </p:spTree>
    <p:extLst>
      <p:ext uri="{BB962C8B-B14F-4D97-AF65-F5344CB8AC3E}">
        <p14:creationId xmlns:p14="http://schemas.microsoft.com/office/powerpoint/2010/main" val="957285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rgbClr val="C00000"/>
                </a:solidFill>
              </a:rPr>
              <a:t>Інклюзія в освіті  – вже не привід для дискусії</a:t>
            </a:r>
          </a:p>
        </p:txBody>
      </p:sp>
      <p:sp>
        <p:nvSpPr>
          <p:cNvPr id="7" name="Содержимое 6"/>
          <p:cNvSpPr>
            <a:spLocks noGrp="1"/>
          </p:cNvSpPr>
          <p:nvPr>
            <p:ph sz="half" idx="2"/>
          </p:nvPr>
        </p:nvSpPr>
        <p:spPr>
          <a:xfrm>
            <a:off x="3568825" y="1825625"/>
            <a:ext cx="4946527" cy="4351338"/>
          </a:xfrm>
        </p:spPr>
        <p:txBody>
          <a:bodyPr>
            <a:normAutofit fontScale="92500" lnSpcReduction="10000"/>
          </a:bodyPr>
          <a:lstStyle/>
          <a:p>
            <a:pPr>
              <a:buNone/>
            </a:pPr>
            <a:r>
              <a:rPr lang="uk-UA" sz="3200" b="1" dirty="0">
                <a:solidFill>
                  <a:srgbClr val="C00000"/>
                </a:solidFill>
              </a:rPr>
              <a:t>  </a:t>
            </a:r>
          </a:p>
          <a:p>
            <a:pPr algn="just">
              <a:buNone/>
            </a:pPr>
            <a:r>
              <a:rPr lang="uk-UA" b="1" dirty="0">
                <a:solidFill>
                  <a:srgbClr val="A50021"/>
                </a:solidFill>
              </a:rPr>
              <a:t>  </a:t>
            </a:r>
            <a:r>
              <a:rPr lang="uk-UA" dirty="0" smtClean="0"/>
              <a:t>Інклюзивна </a:t>
            </a:r>
            <a:r>
              <a:rPr lang="uk-UA" dirty="0"/>
              <a:t>освіта базується на підході дотримання основних прав і свобод людини. Це - сучасна концепція розуміння філософії освіти та напрям державної політики демократичних держав світу до поваги особистості КОЖНОЇ ДИТИНИ, рівний доступ до освіти та заборону будь-яких форм дискримінації.</a:t>
            </a:r>
          </a:p>
          <a:p>
            <a:pPr>
              <a:buNone/>
            </a:pPr>
            <a:endParaRPr lang="uk-UA" dirty="0"/>
          </a:p>
        </p:txBody>
      </p:sp>
      <p:pic>
        <p:nvPicPr>
          <p:cNvPr id="10" name="Содержимое 9" descr="1573553187_9602.png"/>
          <p:cNvPicPr>
            <a:picLocks noGrp="1" noChangeAspect="1"/>
          </p:cNvPicPr>
          <p:nvPr>
            <p:ph sz="half" idx="1"/>
          </p:nvPr>
        </p:nvPicPr>
        <p:blipFill>
          <a:blip r:embed="rId2"/>
          <a:stretch>
            <a:fillRect/>
          </a:stretch>
        </p:blipFill>
        <p:spPr>
          <a:xfrm>
            <a:off x="839905" y="2372164"/>
            <a:ext cx="2652158" cy="2979258"/>
          </a:xfrm>
        </p:spPr>
      </p:pic>
    </p:spTree>
    <p:extLst>
      <p:ext uri="{BB962C8B-B14F-4D97-AF65-F5344CB8AC3E}">
        <p14:creationId xmlns:p14="http://schemas.microsoft.com/office/powerpoint/2010/main" val="1962086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89236" y="942756"/>
            <a:ext cx="7884730" cy="3135258"/>
          </a:xfrm>
        </p:spPr>
        <p:txBody>
          <a:bodyPr>
            <a:normAutofit lnSpcReduction="10000"/>
          </a:bodyPr>
          <a:lstStyle/>
          <a:p>
            <a:pPr algn="ctr">
              <a:buNone/>
            </a:pPr>
            <a:r>
              <a:rPr lang="uk-UA" sz="3600" b="1" dirty="0">
                <a:solidFill>
                  <a:srgbClr val="A50021"/>
                </a:solidFill>
              </a:rPr>
              <a:t>Ми всі різні, але права у нас однакові! </a:t>
            </a:r>
          </a:p>
          <a:p>
            <a:pPr algn="ctr">
              <a:buNone/>
            </a:pPr>
            <a:r>
              <a:rPr lang="uk-UA" sz="3200" dirty="0"/>
              <a:t> Інклюзивна освіта не ставить за мету зробити всіх однаковими. Інклюзивна освіта в широкому розумінні передбачає створення рівних можливостей для всіх дітей, враховуючи їхні особливі освітні потреби.</a:t>
            </a:r>
          </a:p>
          <a:p>
            <a:pPr>
              <a:buNone/>
            </a:pPr>
            <a:endParaRPr lang="uk-UA" sz="3200" dirty="0"/>
          </a:p>
          <a:p>
            <a:endParaRPr lang="uk-UA" dirty="0"/>
          </a:p>
        </p:txBody>
      </p:sp>
      <p:sp>
        <p:nvSpPr>
          <p:cNvPr id="10" name="Объект 9">
            <a:extLst>
              <a:ext uri="{FF2B5EF4-FFF2-40B4-BE49-F238E27FC236}">
                <a16:creationId xmlns:a16="http://schemas.microsoft.com/office/drawing/2014/main" xmlns="" id="{225A075A-0BEC-408B-B2AF-B691B26151BF}"/>
              </a:ext>
            </a:extLst>
          </p:cNvPr>
          <p:cNvSpPr>
            <a:spLocks noGrp="1"/>
          </p:cNvSpPr>
          <p:nvPr>
            <p:ph sz="half" idx="2"/>
          </p:nvPr>
        </p:nvSpPr>
        <p:spPr>
          <a:xfrm>
            <a:off x="8172400" y="5299143"/>
            <a:ext cx="342950" cy="877820"/>
          </a:xfrm>
        </p:spPr>
        <p:txBody>
          <a:bodyPr>
            <a:normAutofit lnSpcReduction="10000"/>
          </a:bodyPr>
          <a:lstStyle/>
          <a:p>
            <a:pPr marL="0" indent="0">
              <a:buNone/>
            </a:pPr>
            <a:r>
              <a:rPr lang="uk-UA" sz="800" dirty="0" smtClean="0"/>
              <a:t>.</a:t>
            </a:r>
            <a:endParaRPr lang="uk-UA" sz="800" dirty="0"/>
          </a:p>
        </p:txBody>
      </p:sp>
      <p:pic>
        <p:nvPicPr>
          <p:cNvPr id="12" name="Рисунок 11">
            <a:extLst>
              <a:ext uri="{FF2B5EF4-FFF2-40B4-BE49-F238E27FC236}">
                <a16:creationId xmlns:a16="http://schemas.microsoft.com/office/drawing/2014/main" xmlns="" id="{84729311-BA53-4002-BA53-8325C28538B3}"/>
              </a:ext>
            </a:extLst>
          </p:cNvPr>
          <p:cNvPicPr>
            <a:picLocks noChangeAspect="1"/>
          </p:cNvPicPr>
          <p:nvPr/>
        </p:nvPicPr>
        <p:blipFill>
          <a:blip r:embed="rId2"/>
          <a:stretch>
            <a:fillRect/>
          </a:stretch>
        </p:blipFill>
        <p:spPr>
          <a:xfrm>
            <a:off x="2968751" y="4077072"/>
            <a:ext cx="2749661" cy="2444143"/>
          </a:xfrm>
          <a:prstGeom prst="rect">
            <a:avLst/>
          </a:prstGeom>
        </p:spPr>
      </p:pic>
    </p:spTree>
    <p:extLst>
      <p:ext uri="{BB962C8B-B14F-4D97-AF65-F5344CB8AC3E}">
        <p14:creationId xmlns:p14="http://schemas.microsoft.com/office/powerpoint/2010/main" val="186082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2.xml><?xml version="1.0" encoding="utf-8"?>
<a:theme xmlns:a="http://schemas.openxmlformats.org/drawingml/2006/main" name="10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3.xml><?xml version="1.0" encoding="utf-8"?>
<a:theme xmlns:a="http://schemas.openxmlformats.org/drawingml/2006/main" name="1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6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7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286</TotalTime>
  <Words>1264</Words>
  <Application>Microsoft Office PowerPoint</Application>
  <PresentationFormat>Экран (4:3)</PresentationFormat>
  <Paragraphs>116</Paragraphs>
  <Slides>33</Slides>
  <Notes>6</Notes>
  <HiddenSlides>0</HiddenSlides>
  <MMClips>0</MMClips>
  <ScaleCrop>false</ScaleCrop>
  <HeadingPairs>
    <vt:vector size="4" baseType="variant">
      <vt:variant>
        <vt:lpstr>Тема</vt:lpstr>
      </vt:variant>
      <vt:variant>
        <vt:i4>13</vt:i4>
      </vt:variant>
      <vt:variant>
        <vt:lpstr>Заголовки слайдов</vt:lpstr>
      </vt:variant>
      <vt:variant>
        <vt:i4>33</vt:i4>
      </vt:variant>
    </vt:vector>
  </HeadingPairs>
  <TitlesOfParts>
    <vt:vector size="46" baseType="lpstr">
      <vt:lpstr>Волна</vt:lpstr>
      <vt:lpstr>Тема Office</vt:lpstr>
      <vt:lpstr>1_Волна</vt:lpstr>
      <vt:lpstr>2_Волна</vt:lpstr>
      <vt:lpstr>3_Волна</vt:lpstr>
      <vt:lpstr>4_Волна</vt:lpstr>
      <vt:lpstr>5_Волна</vt:lpstr>
      <vt:lpstr>6_Волна</vt:lpstr>
      <vt:lpstr>7_Волна</vt:lpstr>
      <vt:lpstr>8_Волна</vt:lpstr>
      <vt:lpstr>9_Волна</vt:lpstr>
      <vt:lpstr>10_Волна</vt:lpstr>
      <vt:lpstr>11_Волна</vt:lpstr>
      <vt:lpstr>Спецкурс підвищення кваліфікації для педагогів закладів загальної середньої освіти «Організація інклюзивного навчання для обдарованих дітей в закладах загальної середньої освіти: методи, механізми та рівні підтримки»</vt:lpstr>
      <vt:lpstr>Актуальність </vt:lpstr>
      <vt:lpstr>Аналіз останніх досліджень і публікацій.</vt:lpstr>
      <vt:lpstr> Мета: науково-методичний супровід професійного розвитку педагогічних працівників у їх підготовці до ефективної організації освітнього середовища та створення сприятливих умов для кожного учня, залежно від його індивідуальних потреб, можливостей, здібностей та інтересів.</vt:lpstr>
      <vt:lpstr>Презентация PowerPoint</vt:lpstr>
      <vt:lpstr>Презентация PowerPoint</vt:lpstr>
      <vt:lpstr>Презентация PowerPoint</vt:lpstr>
      <vt:lpstr>Інклюзія в освіті  – вже не привід для дискусії</vt:lpstr>
      <vt:lpstr>Презентация PowerPoint</vt:lpstr>
      <vt:lpstr>Інклюзивне навчання – система освітніх послуг, гарантованих державою, що базується на принципі недискримінації, врахуванні багатоманітностей людини, ефективному залученні до освітнього процесу всіх його учасників.</vt:lpstr>
      <vt:lpstr>Інклюзивне освітнє середовище – сукупність умов, способів і засобів їх реалізації для спільного навчання, виховання та розвитку здобувачів освіти з урахуванням їхніх потреб та можливостей</vt:lpstr>
      <vt:lpstr>Особа з ООП – особа, яка потребує додаткової постійної чи тимчасової підтримки в освітньому процесі, з метою забезпечення її права на освіту.</vt:lpstr>
      <vt:lpstr>До дітей з особливими освітніми потребами віднесені: - діти з інвалідністю, - обдаровані діти,  - діти з національних меншин,  - діти, які не встигають опанувати навчальну програму з різних причин тощо.</vt:lpstr>
      <vt:lpstr>НАЦІОНАЛЬНЕ ЗАКОНОДАВСТВО У СФЕРІ ІНКЛЮЗИВНОЇ ОСВІТИ </vt:lpstr>
      <vt:lpstr>Сприяє організації умов, адекватних їхнім освітнім запитам, нормативно- правова база</vt:lpstr>
      <vt:lpstr>Презентация PowerPoint</vt:lpstr>
      <vt:lpstr>Модель підтримки</vt:lpstr>
      <vt:lpstr>Психолого-педагогічні принципи </vt:lpstr>
      <vt:lpstr>Обдарованість учнів характеризується  різними рівнями, вимірами, аспектами, що не дає можливості розробити якусь універсальну методику роботи з обдарованими дітьми і вимагає досконалого вивчення й розуміння конкретного учня, вироблення та застосування до нього специфічних форм і методів навчання і виховання, розвитку його потенційних можливостей. </vt:lpstr>
      <vt:lpstr>Сучасні педагогічні дослідження особливостей організації інклюзивного навчання обдарованих дітей розкривають такі механізми освітнього процесу: </vt:lpstr>
      <vt:lpstr>5 принципів успіху у впровадженні інклюзивної освіти</vt:lpstr>
      <vt:lpstr>Презентация PowerPoint</vt:lpstr>
      <vt:lpstr>Головні завдання фасилітатора в умовах інклюзивного навчання: - формувати позитивне ставлення до дітей з особливими освітніми потребами у їхніх однолітків; - сприяти налагодженню дружніх стосунків природнім шляхом, без тиску;  - розвивати емпатійне слухання; - заохочувати будувати соціальні взаємини на справедливості, готовності надання доречної допомоги; - сприяти використанню коректної термінології  при взаємодії з дитиною з особливими потребами.   </vt:lpstr>
      <vt:lpstr>7 компетенцій педагога-фасилітатора для роботи з дітьми з особливими потребами</vt:lpstr>
      <vt:lpstr>7 компетенцій педагога-фасилітатора для роботи з дітьми з особливими потребами</vt:lpstr>
      <vt:lpstr>7 компетенцій педагога-фасилітатора для роботи з дітьми з особливими потребами</vt:lpstr>
      <vt:lpstr>Презентация PowerPoint</vt:lpstr>
      <vt:lpstr>Презентация PowerPoint</vt:lpstr>
      <vt:lpstr>Презентация PowerPoint</vt:lpstr>
      <vt:lpstr>Презентация PowerPoint</vt:lpstr>
      <vt:lpstr>Презентация PowerPoint</vt:lpstr>
      <vt:lpstr>Висновки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ПРИНЦИПИ ТА МЕХАНІЗМИ ОРГАНІЗАЦІЇ ІНКЛЮЗИВНОГО НАВЧАННЯ ДЛЯ ОБДАРОВАНИХ ДІТЕЙ З ВИКОРИСТАННЯМ ДИСТАНЦІЙНИХ ТЕХНОЛОГІЙ</dc:title>
  <dc:creator>user</dc:creator>
  <cp:lastModifiedBy>User</cp:lastModifiedBy>
  <cp:revision>31</cp:revision>
  <dcterms:created xsi:type="dcterms:W3CDTF">2020-11-26T08:22:25Z</dcterms:created>
  <dcterms:modified xsi:type="dcterms:W3CDTF">2021-06-07T23:01:29Z</dcterms:modified>
</cp:coreProperties>
</file>