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СТЕРЕОТИПИ, ДИСКРИМІНАЦІЯ, ПРОПАГАНДА, МОВА ВОРОЖНЕЧІ</a:t>
            </a:r>
            <a:endParaRPr lang="uk-UA" b="1" dirty="0">
              <a:solidFill>
                <a:schemeClr val="tx2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3645024"/>
            <a:ext cx="5032648" cy="3960440"/>
          </a:xfrm>
        </p:spPr>
        <p:txBody>
          <a:bodyPr/>
          <a:lstStyle/>
          <a:p>
            <a:pPr lvl="0">
              <a:buClr>
                <a:srgbClr val="31B6FD"/>
              </a:buClr>
              <a:buSzPct val="100000"/>
            </a:pPr>
            <a:r>
              <a:rPr lang="uk-UA" sz="2000" b="1" dirty="0" err="1">
                <a:solidFill>
                  <a:srgbClr val="073E87">
                    <a:lumMod val="50000"/>
                  </a:srgbClr>
                </a:solidFill>
                <a:latin typeface="Candara"/>
              </a:rPr>
              <a:t>Суховерська</a:t>
            </a:r>
            <a:r>
              <a:rPr lang="uk-UA" sz="2000" b="1" dirty="0">
                <a:solidFill>
                  <a:srgbClr val="073E87">
                    <a:lumMod val="50000"/>
                  </a:srgbClr>
                </a:solidFill>
                <a:latin typeface="Candara"/>
              </a:rPr>
              <a:t> Ірина Іванівна, 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uk-UA" sz="2000" b="1" dirty="0">
                <a:solidFill>
                  <a:srgbClr val="073E87">
                    <a:lumMod val="50000"/>
                  </a:srgbClr>
                </a:solidFill>
                <a:latin typeface="Candara"/>
              </a:rPr>
              <a:t>методист кабінету </a:t>
            </a:r>
            <a:r>
              <a:rPr lang="uk-UA" sz="2000" b="1" dirty="0" err="1">
                <a:solidFill>
                  <a:srgbClr val="073E87">
                    <a:lumMod val="50000"/>
                  </a:srgbClr>
                </a:solidFill>
                <a:latin typeface="Candara"/>
              </a:rPr>
              <a:t>координаційно-</a:t>
            </a:r>
            <a:endParaRPr lang="uk-UA" sz="2000" b="1" dirty="0">
              <a:solidFill>
                <a:srgbClr val="073E87">
                  <a:lumMod val="50000"/>
                </a:srgbClr>
              </a:solidFill>
              <a:latin typeface="Candara"/>
            </a:endParaRPr>
          </a:p>
          <a:p>
            <a:pPr lvl="0">
              <a:buClr>
                <a:srgbClr val="31B6FD"/>
              </a:buClr>
              <a:buSzPct val="100000"/>
            </a:pPr>
            <a:r>
              <a:rPr lang="uk-UA" sz="2000" b="1" dirty="0">
                <a:solidFill>
                  <a:srgbClr val="073E87">
                    <a:lumMod val="50000"/>
                  </a:srgbClr>
                </a:solidFill>
                <a:latin typeface="Candara"/>
              </a:rPr>
              <a:t>методичної діяльності 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uk-UA" sz="2000" b="1" dirty="0">
                <a:solidFill>
                  <a:srgbClr val="073E87">
                    <a:lumMod val="50000"/>
                  </a:srgbClr>
                </a:solidFill>
                <a:latin typeface="Candara"/>
              </a:rPr>
              <a:t>КЗ ЛОР «Львівський обласний інститут 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uk-UA" sz="2000" b="1" dirty="0">
                <a:solidFill>
                  <a:srgbClr val="073E87">
                    <a:lumMod val="50000"/>
                  </a:srgbClr>
                </a:solidFill>
                <a:latin typeface="Candara"/>
              </a:rPr>
              <a:t>післядипломної педагогічної освіти»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uk-UA" sz="2000" b="1" dirty="0">
                <a:solidFill>
                  <a:srgbClr val="073E87">
                    <a:lumMod val="50000"/>
                  </a:srgbClr>
                </a:solidFill>
                <a:latin typeface="Candara"/>
              </a:rPr>
              <a:t>кандидат історичних наук</a:t>
            </a:r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2664296" cy="17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10" y="4365104"/>
            <a:ext cx="2947634" cy="165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2920380" cy="166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18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Конференція\Карти стереотипів\392371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4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038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Конференція\Карти стереотипів\392371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56895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330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Конференція\Карти стереотипів\39237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9694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226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61662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75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593744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298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9538"/>
            <a:ext cx="8572500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483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41682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485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 </a:t>
            </a:r>
          </a:p>
        </p:txBody>
      </p:sp>
      <p:pic>
        <p:nvPicPr>
          <p:cNvPr id="4099" name="Picture 3" descr="C:\Users\user\Desktop\Лекція 2. Медіаграмотність\2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57" y="371048"/>
            <a:ext cx="8135486" cy="611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984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Лекція 2. Медіаграмотність\2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1" y="390100"/>
            <a:ext cx="8211697" cy="607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016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Лекція 2. Медіаграмотність\2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5" y="342469"/>
            <a:ext cx="8230749" cy="617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742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СТЕРЕОТИП</a:t>
            </a:r>
            <a:r>
              <a:rPr lang="uk-UA" dirty="0" smtClean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стійкий</a:t>
            </a:r>
            <a:r>
              <a:rPr lang="ru-RU" dirty="0"/>
              <a:t> і </a:t>
            </a:r>
            <a:r>
              <a:rPr lang="ru-RU" dirty="0" err="1"/>
              <a:t>спрощений</a:t>
            </a:r>
            <a:r>
              <a:rPr lang="ru-RU" dirty="0"/>
              <a:t> образ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,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події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. 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178" y="1916832"/>
            <a:ext cx="5657850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45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Лекція 2. Медіаграмотність\2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4" y="380574"/>
            <a:ext cx="8173591" cy="609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184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Лекція 2. Медіаграмотність\2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1" y="361521"/>
            <a:ext cx="8211697" cy="613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910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Лекція 2. Медіаграмотність\2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88" y="275784"/>
            <a:ext cx="8402223" cy="630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826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Лекція 2. Медіаграмотність\2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30" y="380574"/>
            <a:ext cx="8154539" cy="609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024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Лекція 2. Медіаграмотність\2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5" y="361521"/>
            <a:ext cx="8230749" cy="613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982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Лекція 2. Медіаграмотність\2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78" y="380574"/>
            <a:ext cx="8192644" cy="609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226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Лекція 2. Медіаграмотність\2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46" y="371048"/>
            <a:ext cx="8287907" cy="611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460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Лекція 2. Медіаграмотність\2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36" y="351995"/>
            <a:ext cx="8078328" cy="615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720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Лекція 2. Медіаграмотність\2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4" y="332942"/>
            <a:ext cx="8173591" cy="619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105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Лекція 2. Медіаграмотність\2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78" y="390100"/>
            <a:ext cx="8192644" cy="607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050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Autofit/>
          </a:bodyPr>
          <a:lstStyle/>
          <a:p>
            <a:r>
              <a:rPr lang="uk-UA" sz="2000" b="1" dirty="0" err="1"/>
              <a:t>Стереотипізація</a:t>
            </a:r>
            <a:r>
              <a:rPr lang="uk-UA" sz="2000" b="1" dirty="0"/>
              <a:t> у </a:t>
            </a:r>
            <a:r>
              <a:rPr lang="uk-UA" sz="2000" b="1" dirty="0" smtClean="0"/>
              <a:t>медіа </a:t>
            </a:r>
            <a:r>
              <a:rPr lang="uk-UA" sz="2000" dirty="0"/>
              <a:t>—  процес формування засобами масової інформації (ЗМІ) хибних уявлень про соціальні явища, </a:t>
            </a:r>
            <a:r>
              <a:rPr lang="uk-UA" sz="2000" dirty="0" err="1"/>
              <a:t>патерни</a:t>
            </a:r>
            <a:r>
              <a:rPr lang="uk-UA" sz="2000" dirty="0"/>
              <a:t> поведінки людей і про навколишній світ загалом; приписування певним суб'єктам або явищам тих властивостей, якими вони не володіють насправді, з метою їх подальшого транслювання через канали комунікації. Консервативність та емоційно­-оцінна спрямованість стереотипів можуть стати причиною посилення медійного впливу на масову свідомість.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4557886" cy="340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42851"/>
            <a:ext cx="3888432" cy="308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884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Лекція 2. Медіаграмотність\2\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46" y="837838"/>
            <a:ext cx="8287907" cy="518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974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Лекція 2. Медіаграмотність\2\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5" y="390100"/>
            <a:ext cx="8230749" cy="607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295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6624736" cy="553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22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29" y="1628799"/>
            <a:ext cx="8937071" cy="417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93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60444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123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160907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387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онференція\Карти стереотипів\39237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324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Конференція\Карти стереотипів\392371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3248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115</Words>
  <Application>Microsoft Office PowerPoint</Application>
  <PresentationFormat>Экран (4:3)</PresentationFormat>
  <Paragraphs>13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СТЕРЕОТИПИ, ДИСКРИМІНАЦІЯ, ПРОПАГАНДА, МОВА ВОРОЖНЕЧІ</vt:lpstr>
      <vt:lpstr>СТЕРЕОТИП - це відносно стійкий і спрощений образ соціальної групи, людини, події або явища. </vt:lpstr>
      <vt:lpstr>Стереотипізація у медіа —  процес формування засобами масової інформації (ЗМІ) хибних уявлень про соціальні явища, патерни поведінки людей і про навколишній світ загалом; приписування певним суб'єктам або явищам тих властивостей, якими вони не володіють насправді, з метою їх подальшого транслювання через канали комунікації. Консервативність та емоційно­-оцінна спрямованість стереотипів можуть стати причиною посилення медійного впливу на масову свідомість.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СТЕРЕОТИПИ, ДИСКРИМІНАЦІЯ, ПРОПАГАНДА, МОВА ВОРОЖНЕЧІ</dc:title>
  <dc:creator>user</dc:creator>
  <cp:lastModifiedBy>user</cp:lastModifiedBy>
  <cp:revision>4</cp:revision>
  <dcterms:created xsi:type="dcterms:W3CDTF">2021-11-15T12:10:56Z</dcterms:created>
  <dcterms:modified xsi:type="dcterms:W3CDTF">2021-11-15T13:48:05Z</dcterms:modified>
</cp:coreProperties>
</file>