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912" r:id="rId2"/>
    <p:sldId id="827" r:id="rId3"/>
    <p:sldId id="828" r:id="rId4"/>
    <p:sldId id="386" r:id="rId5"/>
    <p:sldId id="388" r:id="rId6"/>
    <p:sldId id="3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0F14-FC18-4453-8B70-BD8E0F8EBA2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1988E-49D5-40CF-A72A-77BEADC7CB5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16618" y="4489386"/>
            <a:ext cx="5732948" cy="4253102"/>
          </a:xfrm>
          <a:prstGeom prst="rect">
            <a:avLst/>
          </a:prstGeom>
          <a:noFill/>
          <a:ln>
            <a:noFill/>
          </a:ln>
        </p:spPr>
        <p:txBody>
          <a:bodyPr lIns="94945" tIns="47460" rIns="94945" bIns="47460" anchor="t" anchorCtr="0">
            <a:noAutofit/>
          </a:bodyPr>
          <a:lstStyle/>
          <a:p>
            <a:pPr>
              <a:buSzPct val="25000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4059180" y="8977134"/>
            <a:ext cx="3105347" cy="472566"/>
          </a:xfrm>
          <a:prstGeom prst="rect">
            <a:avLst/>
          </a:prstGeom>
          <a:noFill/>
          <a:ln>
            <a:noFill/>
          </a:ln>
        </p:spPr>
        <p:txBody>
          <a:bodyPr lIns="94945" tIns="47460" rIns="94945" bIns="4746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9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+mj-lt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uk-UA" noProof="0" err="1"/>
              <a:t>Edit</a:t>
            </a:r>
            <a:r>
              <a:rPr lang="uk-UA" noProof="0"/>
              <a:t> </a:t>
            </a:r>
            <a:r>
              <a:rPr lang="uk-UA" noProof="0" err="1"/>
              <a:t>Master</a:t>
            </a:r>
            <a:r>
              <a:rPr lang="uk-UA" noProof="0"/>
              <a:t> </a:t>
            </a:r>
            <a:r>
              <a:rPr lang="uk-UA" noProof="0" err="1"/>
              <a:t>text</a:t>
            </a:r>
            <a:r>
              <a:rPr lang="uk-UA" noProof="0"/>
              <a:t> </a:t>
            </a:r>
            <a:r>
              <a:rPr lang="uk-UA" noProof="0" err="1"/>
              <a:t>styles</a:t>
            </a:r>
            <a:endParaRPr lang="uk-UA" noProof="0"/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xmlns="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382448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32">
          <p15:clr>
            <a:srgbClr val="FBAE40"/>
          </p15:clr>
        </p15:guide>
        <p15:guide id="2" pos="722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34ED6-0614-4AC9-9B56-1FDB49EE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CF652D8B-F356-4324-88D7-0CB4A80D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00C8-A3F5-4891-9DE8-503C46D841E6}" type="datetimeFigureOut">
              <a:rPr lang="uk-UA" smtClean="0"/>
              <a:t>15.06.2021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4E841E45-82AF-447D-96CA-8B2B997F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85E9A295-F5C6-438B-9F09-6267A167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BA8D-E3BE-4CB5-AEF0-0DF16F48B7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74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04C3D-20FE-4721-93D3-3711DFB1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1EE841-3ED5-44ED-A740-20844098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A7E2D-03D0-45DF-B75F-1AA49722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C843-6B20-4617-864A-6713FCF4880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AA66A5-FE6F-4D5B-AFCB-42A3E448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5860E-4BE6-4EDB-8C5E-C7AC62FE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E318-0AB6-41E4-8A9A-591AB19F29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96B3D77B-FE1C-4E08-B5A3-73A8D592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BC3D1B3-7F35-4E64-9A89-BD64F2462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AA29F6B-99A2-4C59-8046-9D37AC496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00C8-A3F5-4891-9DE8-503C46D841E6}" type="datetimeFigureOut">
              <a:rPr lang="uk-UA" smtClean="0"/>
              <a:t>15.06.2021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AF3C85A-40ED-4F5F-B0AF-4FD14AE21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ECB0FCD-928D-4D3D-B5B5-5558D808E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BA8D-E3BE-4CB5-AEF0-0DF16F48B7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9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B18143-6529-427F-8BA6-3572525E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077C7F-14AF-48DB-A280-21F2D870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29E088-3760-4F52-8AEE-95430614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2C26C7-3A51-40E4-93EE-97F79075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0392E0-F666-47B9-95B4-321873E1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C8EF10-066B-4A13-A57D-1AEAEEB9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REX">
      <a:dk1>
        <a:srgbClr val="000000"/>
      </a:dk1>
      <a:lt1>
        <a:srgbClr val="F9F9F9"/>
      </a:lt1>
      <a:dk2>
        <a:srgbClr val="595959"/>
      </a:dk2>
      <a:lt2>
        <a:srgbClr val="FFFFFF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AA7A7"/>
      </a:accent6>
      <a:hlink>
        <a:srgbClr val="25BDC1"/>
      </a:hlink>
      <a:folHlink>
        <a:srgbClr val="25BDC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</Words>
  <Application>Microsoft Office PowerPoint</Application>
  <PresentationFormat>Довільний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 Taranenko</dc:creator>
  <cp:lastModifiedBy>Roman</cp:lastModifiedBy>
  <cp:revision>25</cp:revision>
  <dcterms:created xsi:type="dcterms:W3CDTF">2020-10-05T14:03:42Z</dcterms:created>
  <dcterms:modified xsi:type="dcterms:W3CDTF">2021-06-15T15:54:06Z</dcterms:modified>
</cp:coreProperties>
</file>