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1614" y="1268760"/>
            <a:ext cx="597913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G_Cooper" pitchFamily="34" charset="0"/>
              </a:rPr>
              <a:t>Дидактическое пособие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G_Cooper" pitchFamily="34" charset="0"/>
              </a:rPr>
              <a:t> «Яркая палитра»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G_Cooper" pitchFamily="34" charset="0"/>
              </a:rPr>
              <a:t>для работы с детьми </a:t>
            </a:r>
            <a:r>
              <a:rPr lang="ru-RU" dirty="0" smtClean="0">
                <a:solidFill>
                  <a:srgbClr val="C00000"/>
                </a:solidFill>
                <a:latin typeface="AG_Cooper" pitchFamily="34" charset="0"/>
              </a:rPr>
              <a:t>дошкольного </a:t>
            </a:r>
            <a:r>
              <a:rPr lang="ru-RU" dirty="0" smtClean="0">
                <a:solidFill>
                  <a:srgbClr val="C00000"/>
                </a:solidFill>
                <a:latin typeface="AG_Cooper" pitchFamily="34" charset="0"/>
              </a:rPr>
              <a:t>возраста</a:t>
            </a:r>
            <a:endParaRPr lang="ru-RU" dirty="0">
              <a:solidFill>
                <a:srgbClr val="C00000"/>
              </a:solidFill>
              <a:latin typeface="AG_Cooper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5517232"/>
            <a:ext cx="417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Выполнила: </a:t>
            </a:r>
          </a:p>
          <a:p>
            <a:r>
              <a:rPr lang="ru-RU" b="1" dirty="0" smtClean="0"/>
              <a:t>Воспитатель 1 кв. категории</a:t>
            </a:r>
          </a:p>
          <a:p>
            <a:r>
              <a:rPr lang="ru-RU" b="1" dirty="0" smtClean="0"/>
              <a:t>Козлова Ирина Викторовна</a:t>
            </a:r>
          </a:p>
          <a:p>
            <a:r>
              <a:rPr lang="ru-RU" b="1" dirty="0" smtClean="0"/>
              <a:t>МДОАУ Детский сад №103 «Аленушка»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6982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73743"/>
            <a:ext cx="7056784" cy="39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3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1124744"/>
            <a:ext cx="6754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Цель пособия: ознакомление и закрепление представлений детей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дошкольного возраста о цветах и оттенках.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9207" y="2060848"/>
            <a:ext cx="72461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Задачи</a:t>
            </a:r>
            <a:r>
              <a:rPr lang="ru-RU" dirty="0"/>
              <a:t>:</a:t>
            </a:r>
          </a:p>
          <a:p>
            <a:r>
              <a:rPr lang="ru-RU" dirty="0"/>
              <a:t>1. </a:t>
            </a:r>
            <a:r>
              <a:rPr lang="ru-RU" dirty="0" smtClean="0"/>
              <a:t>Ознакомление и закрепление </a:t>
            </a:r>
            <a:r>
              <a:rPr lang="ru-RU" dirty="0"/>
              <a:t>в младшей группе </a:t>
            </a:r>
            <a:r>
              <a:rPr lang="ru-RU" dirty="0" smtClean="0"/>
              <a:t>основных цветов </a:t>
            </a:r>
            <a:r>
              <a:rPr lang="ru-RU" dirty="0"/>
              <a:t>(красный, желтый, синий, зеленый, белый, </a:t>
            </a:r>
            <a:r>
              <a:rPr lang="ru-RU" dirty="0" smtClean="0"/>
              <a:t>черный</a:t>
            </a:r>
            <a:r>
              <a:rPr lang="ru-RU" i="1" dirty="0" smtClean="0"/>
              <a:t>)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smtClean="0"/>
              <a:t>Ознакомление </a:t>
            </a:r>
            <a:r>
              <a:rPr lang="ru-RU" dirty="0"/>
              <a:t>детей средней группы с оттенками (коричневый, </a:t>
            </a:r>
            <a:r>
              <a:rPr lang="ru-RU" dirty="0" smtClean="0"/>
              <a:t>оранжевый), </a:t>
            </a:r>
            <a:r>
              <a:rPr lang="ru-RU" dirty="0" smtClean="0"/>
              <a:t>формировать </a:t>
            </a:r>
            <a:r>
              <a:rPr lang="ru-RU" dirty="0"/>
              <a:t>представления о том, как можно получить эти </a:t>
            </a:r>
            <a:r>
              <a:rPr lang="ru-RU" dirty="0" smtClean="0"/>
              <a:t>цвета)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smtClean="0"/>
              <a:t>Ознакомление </a:t>
            </a:r>
            <a:r>
              <a:rPr lang="ru-RU" dirty="0"/>
              <a:t>детей старшей группы с новыми цветами </a:t>
            </a:r>
            <a:r>
              <a:rPr lang="ru-RU" i="1" dirty="0"/>
              <a:t>(фиолетовый)</a:t>
            </a:r>
            <a:r>
              <a:rPr lang="ru-RU" dirty="0"/>
              <a:t> и оттенками (</a:t>
            </a:r>
            <a:r>
              <a:rPr lang="ru-RU" dirty="0" smtClean="0"/>
              <a:t>голубой, темно-зеленый</a:t>
            </a:r>
            <a:r>
              <a:rPr lang="ru-RU" dirty="0"/>
              <a:t>, сиреневый, развивать чувства цвета, умения смешивать краски для получения нужных цветов и </a:t>
            </a:r>
            <a:r>
              <a:rPr lang="ru-RU" dirty="0" smtClean="0"/>
              <a:t>оттенков)</a:t>
            </a:r>
            <a:endParaRPr lang="ru-RU" dirty="0"/>
          </a:p>
          <a:p>
            <a:r>
              <a:rPr lang="ru-RU" dirty="0"/>
              <a:t>4. </a:t>
            </a:r>
            <a:r>
              <a:rPr lang="ru-RU" dirty="0" smtClean="0"/>
              <a:t>Ознакомление детей с радугой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19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908720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Дидактическое пособие </a:t>
            </a:r>
            <a:r>
              <a:rPr lang="ru-RU" b="1" dirty="0"/>
              <a:t>способствует</a:t>
            </a:r>
            <a:r>
              <a:rPr lang="ru-RU" dirty="0"/>
              <a:t> уточнению и закреплению названий основных цветов и их оттенков, смешанных цветов, понятий </a:t>
            </a:r>
            <a:r>
              <a:rPr lang="ru-RU" i="1" dirty="0"/>
              <a:t>«холодные – теплые»</a:t>
            </a:r>
            <a:r>
              <a:rPr lang="ru-RU" dirty="0"/>
              <a:t> цвета, порядок расположения цветов радуги, развитию эстетических чувств и восприятия.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20486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особие</a:t>
            </a:r>
            <a:r>
              <a:rPr lang="ru-RU" dirty="0" smtClean="0"/>
              <a:t> </a:t>
            </a:r>
            <a:r>
              <a:rPr lang="ru-RU" dirty="0"/>
              <a:t>представлено в виде набора </a:t>
            </a:r>
            <a:r>
              <a:rPr lang="ru-RU" dirty="0" smtClean="0"/>
              <a:t>небольших ярких куколок красок.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5853" y="2924944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Ознакомление с цветами радуги:</a:t>
            </a:r>
            <a:endParaRPr lang="ru-RU" dirty="0"/>
          </a:p>
          <a:p>
            <a:pPr algn="just"/>
            <a:r>
              <a:rPr lang="ru-RU" dirty="0" smtClean="0"/>
              <a:t>Вс</a:t>
            </a:r>
            <a:r>
              <a:rPr lang="ru-RU" dirty="0" smtClean="0"/>
              <a:t>е </a:t>
            </a:r>
            <a:r>
              <a:rPr lang="ru-RU" dirty="0"/>
              <a:t>цвета, которые мы видим, рождаются из прозрачного солнечного лучика. Лучи прячут от нас свой секрет, но иногда мы можем его увидеть. После дождя лучи проходят сквозь дождевые капли, и на небе появляется многоцветная радуга. Цвета радуги всегда располагаются в строгом порядке. Чтобы лучше запомнить </a:t>
            </a:r>
            <a:r>
              <a:rPr lang="ru-RU" dirty="0" err="1"/>
              <a:t>его,</a:t>
            </a:r>
            <a:r>
              <a:rPr lang="ru-RU" u="sng" dirty="0" err="1"/>
              <a:t>была</a:t>
            </a:r>
            <a:r>
              <a:rPr lang="ru-RU" u="sng" dirty="0"/>
              <a:t> придумана такая поговорка</a:t>
            </a:r>
            <a:r>
              <a:rPr lang="ru-RU" dirty="0"/>
              <a:t>: </a:t>
            </a:r>
            <a:r>
              <a:rPr lang="ru-RU" i="1" dirty="0"/>
              <a:t>«Каждый Охотник Желает Знать Где Сидит Фазан»</a:t>
            </a:r>
            <a:r>
              <a:rPr lang="ru-RU" dirty="0"/>
              <a:t>. Первая буква каждого слова обозначает первую букву названия цвета краски (в это время на палитре по порядку </a:t>
            </a:r>
            <a:r>
              <a:rPr lang="ru-RU" dirty="0" smtClean="0"/>
              <a:t>выстраиваются </a:t>
            </a:r>
            <a:r>
              <a:rPr lang="ru-RU" i="1" dirty="0"/>
              <a:t>«</a:t>
            </a:r>
            <a:r>
              <a:rPr lang="ru-RU" i="1" dirty="0" smtClean="0"/>
              <a:t>краски-куклы»).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19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764704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Ознакомление с цветовым кругом</a:t>
            </a:r>
            <a:endParaRPr lang="ru-RU" dirty="0"/>
          </a:p>
          <a:p>
            <a:pPr algn="just"/>
            <a:r>
              <a:rPr lang="ru-RU" dirty="0" smtClean="0"/>
              <a:t>Если </a:t>
            </a:r>
            <a:r>
              <a:rPr lang="ru-RU" dirty="0"/>
              <a:t>цвета радуги сложить в колечко, то получится цветовой круг. Одна половинка цветового круга включает в себя такие цвета, которыми можно нарисовать холодную воду, морозные узоры, ледяные сосульки. Поэтому эти цвета называют холодными. А цвета другой половины цветового круга напоминают нам о жарком лете, горящем костре, теплом солнышке. Такие цвета называют теплыми. Подумай, какие краски </a:t>
            </a:r>
            <a:r>
              <a:rPr lang="ru-RU" i="1" dirty="0"/>
              <a:t>(теплые или холодные)</a:t>
            </a:r>
            <a:r>
              <a:rPr lang="ru-RU" dirty="0"/>
              <a:t> тебе понадобятся для рисования зимнего </a:t>
            </a:r>
            <a:r>
              <a:rPr lang="ru-RU" i="1" dirty="0"/>
              <a:t>(летнего)</a:t>
            </a:r>
            <a:r>
              <a:rPr lang="ru-RU" dirty="0"/>
              <a:t> пейзажа.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4730" y="342175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особие </a:t>
            </a:r>
            <a:r>
              <a:rPr lang="ru-RU" dirty="0"/>
              <a:t>можно </a:t>
            </a:r>
            <a:r>
              <a:rPr lang="ru-RU" dirty="0" smtClean="0"/>
              <a:t>использовать </a:t>
            </a:r>
            <a:r>
              <a:rPr lang="ru-RU" dirty="0"/>
              <a:t>в качестве сюрпризного </a:t>
            </a:r>
            <a:r>
              <a:rPr lang="ru-RU" dirty="0" smtClean="0"/>
              <a:t>момента во время занятий по </a:t>
            </a:r>
            <a:r>
              <a:rPr lang="ru-RU" dirty="0" err="1" smtClean="0"/>
              <a:t>изодеятельности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Постепенно, чем старше становятся </a:t>
            </a:r>
            <a:r>
              <a:rPr lang="ru-RU" dirty="0" smtClean="0"/>
              <a:t>дети, </a:t>
            </a:r>
            <a:r>
              <a:rPr lang="ru-RU" dirty="0" smtClean="0"/>
              <a:t>пособие можно пополнять куклами разных оттенков.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19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1405929" cy="249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764704"/>
            <a:ext cx="1405929" cy="249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764704"/>
            <a:ext cx="1405929" cy="249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64704"/>
            <a:ext cx="1405929" cy="249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93191"/>
            <a:ext cx="1413276" cy="25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97640"/>
            <a:ext cx="1406117" cy="249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05918"/>
            <a:ext cx="1406118" cy="249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19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23" y="980728"/>
            <a:ext cx="704135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157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389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6</cp:revision>
  <dcterms:created xsi:type="dcterms:W3CDTF">2021-11-22T20:20:52Z</dcterms:created>
  <dcterms:modified xsi:type="dcterms:W3CDTF">2021-11-23T07:50:28Z</dcterms:modified>
</cp:coreProperties>
</file>