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6" r:id="rId5"/>
    <p:sldId id="258" r:id="rId6"/>
    <p:sldId id="259" r:id="rId7"/>
    <p:sldId id="262" r:id="rId8"/>
    <p:sldId id="275" r:id="rId9"/>
    <p:sldId id="272" r:id="rId10"/>
    <p:sldId id="273" r:id="rId11"/>
    <p:sldId id="280" r:id="rId12"/>
    <p:sldId id="271" r:id="rId13"/>
    <p:sldId id="270" r:id="rId14"/>
    <p:sldId id="282" r:id="rId15"/>
    <p:sldId id="279" r:id="rId16"/>
    <p:sldId id="281" r:id="rId17"/>
    <p:sldId id="284" r:id="rId18"/>
    <p:sldId id="285" r:id="rId19"/>
    <p:sldId id="265" r:id="rId20"/>
    <p:sldId id="277" r:id="rId21"/>
    <p:sldId id="260" r:id="rId22"/>
    <p:sldId id="278" r:id="rId23"/>
    <p:sldId id="261" r:id="rId24"/>
    <p:sldId id="264" r:id="rId25"/>
    <p:sldId id="283" r:id="rId26"/>
    <p:sldId id="274" r:id="rId27"/>
    <p:sldId id="276" r:id="rId28"/>
    <p:sldId id="263" r:id="rId29"/>
    <p:sldId id="269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3C0D520-1BBD-49F9-AF83-24BBB6934EE2}">
          <p14:sldIdLst>
            <p14:sldId id="257"/>
            <p14:sldId id="256"/>
            <p14:sldId id="258"/>
            <p14:sldId id="259"/>
            <p14:sldId id="262"/>
            <p14:sldId id="275"/>
            <p14:sldId id="272"/>
            <p14:sldId id="273"/>
            <p14:sldId id="280"/>
            <p14:sldId id="271"/>
            <p14:sldId id="270"/>
            <p14:sldId id="282"/>
            <p14:sldId id="279"/>
            <p14:sldId id="281"/>
            <p14:sldId id="284"/>
            <p14:sldId id="285"/>
            <p14:sldId id="265"/>
            <p14:sldId id="277"/>
            <p14:sldId id="260"/>
            <p14:sldId id="278"/>
            <p14:sldId id="261"/>
            <p14:sldId id="264"/>
            <p14:sldId id="283"/>
            <p14:sldId id="274"/>
            <p14:sldId id="276"/>
            <p14:sldId id="263"/>
            <p14:sldId id="269"/>
            <p14:sldId id="267"/>
          </p14:sldIdLst>
        </p14:section>
        <p14:section name="Раздел без заголовка" id="{AD0C1B96-1705-4DC8-BD35-666FD581AA7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10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26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4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00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38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2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90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9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6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31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26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6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675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5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28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67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9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9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3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97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68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1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8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23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61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2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89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1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1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4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1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5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8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1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50CE-ADB6-434A-A73B-BF0FC1E4842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7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7"/>
            <a:ext cx="773112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Привлечение родительской общественности к созданию развивающей предметно-пространственной среды в дошкольном учреждении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2243" y="4170572"/>
            <a:ext cx="4320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Заведующий МДОАУ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«Детский сад № 103 г. Орска»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Васильева Ольга </a:t>
            </a:r>
            <a:r>
              <a:rPr lang="ru-RU" b="1" dirty="0" smtClean="0">
                <a:solidFill>
                  <a:srgbClr val="002060"/>
                </a:solidFill>
              </a:rPr>
              <a:t>Григорьевн</a:t>
            </a:r>
            <a:r>
              <a:rPr lang="ru-RU" b="1" dirty="0"/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3968" y="5093902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2024 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5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2483767" cy="139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dmin\Desktop\20240205_133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46" y="803735"/>
            <a:ext cx="2653309" cy="383790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20240205_134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03735"/>
            <a:ext cx="2751806" cy="383790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9394" y="4750762"/>
            <a:ext cx="4735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Обновление театральных уголков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18294" b="7191"/>
          <a:stretch/>
        </p:blipFill>
        <p:spPr bwMode="auto">
          <a:xfrm rot="16200000">
            <a:off x="722239" y="1398158"/>
            <a:ext cx="2880320" cy="21894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60884"/>
            <a:ext cx="2640415" cy="197533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Admin\Desktop\20240205_134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20084"/>
            <a:ext cx="2241251" cy="298833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393305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Оформление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физкультурных центров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4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11053"/>
            <a:ext cx="3761360" cy="282101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19659"/>
            <a:ext cx="3365567" cy="2520280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364088" y="3933056"/>
            <a:ext cx="2933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Обновление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уголков природы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42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68735"/>
            <a:ext cx="3024336" cy="226825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220072" y="3104964"/>
            <a:ext cx="2731766" cy="209860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48891"/>
            <a:ext cx="2736304" cy="205222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5060" y="3933056"/>
            <a:ext cx="3793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</a:rPr>
              <a:t>одительские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 smtClean="0">
                <a:solidFill>
                  <a:srgbClr val="FF0000"/>
                </a:solidFill>
              </a:rPr>
              <a:t>нформационные стенды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8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20240206_145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27050"/>
            <a:ext cx="3314568" cy="24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Новая папка (2)\20240205_154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7" y="980728"/>
            <a:ext cx="3607563" cy="27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6660" y="3292968"/>
            <a:ext cx="33235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Замена светильников 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во всех возрастных группах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по требованию </a:t>
            </a:r>
            <a:r>
              <a:rPr lang="ru-RU" sz="2000" b="1" dirty="0" err="1">
                <a:solidFill>
                  <a:srgbClr val="002060"/>
                </a:solidFill>
              </a:rPr>
              <a:t>Роспотребнадзор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0184" y="3964212"/>
            <a:ext cx="4102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Приобретение нового паласа в группу раннего возраста для утепления пола в игровой комнате по решению собрания родителей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9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20240205_134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63" y="764704"/>
            <a:ext cx="5112568" cy="383442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669928"/>
            <a:ext cx="8104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Современный кухонный модуль в группе «Пчёлки»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03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980728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Второе </a:t>
            </a:r>
            <a:r>
              <a:rPr lang="ru-RU" sz="2400" b="1" dirty="0" smtClean="0">
                <a:solidFill>
                  <a:srgbClr val="FF0000"/>
                </a:solidFill>
              </a:rPr>
              <a:t>направление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Воспитатели </a:t>
            </a:r>
            <a:r>
              <a:rPr lang="ru-RU" sz="2400" b="1" dirty="0">
                <a:solidFill>
                  <a:srgbClr val="002060"/>
                </a:solidFill>
              </a:rPr>
              <a:t>привлекают родителей  к изготовление своими руками пособий для развития детей в группах. в </a:t>
            </a:r>
            <a:r>
              <a:rPr lang="ru-RU" sz="2400" b="1" dirty="0" err="1">
                <a:solidFill>
                  <a:srgbClr val="002060"/>
                </a:solidFill>
              </a:rPr>
              <a:t>т.ч</a:t>
            </a:r>
            <a:r>
              <a:rPr lang="ru-RU" sz="2400" b="1" dirty="0">
                <a:solidFill>
                  <a:srgbClr val="002060"/>
                </a:solidFill>
              </a:rPr>
              <a:t>. через совместную проектную и конкурсную деятельность.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56505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2500"/>
          <a:stretch/>
        </p:blipFill>
        <p:spPr bwMode="auto">
          <a:xfrm>
            <a:off x="4067944" y="1404003"/>
            <a:ext cx="1728192" cy="110571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02" y="787934"/>
            <a:ext cx="1459908" cy="194654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4355975" y="836712"/>
            <a:ext cx="358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Конкурс «Лучший макет»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3024742"/>
            <a:ext cx="2673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Творческие работы, созданные родителями и детьми, пополнили социально-патриотические центры  групп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50297"/>
            <a:ext cx="1239415" cy="142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27" y="836712"/>
            <a:ext cx="1244401" cy="145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20240205_1338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4079"/>
            <a:ext cx="2268252" cy="170118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xtLst/>
        </p:spPr>
      </p:pic>
      <p:pic>
        <p:nvPicPr>
          <p:cNvPr id="7171" name="Picture 3" descr="C:\Users\Admin\Desktop\20240205_1339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40" y="3140968"/>
            <a:ext cx="2845804" cy="213435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4" y="740021"/>
            <a:ext cx="1473007" cy="196629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20201117_142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1718720" cy="229162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20201117_141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65" y="740021"/>
            <a:ext cx="1643051" cy="22558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20201117_1427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29" y="740021"/>
            <a:ext cx="1638692" cy="218492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20201117_1416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65" y="3140968"/>
            <a:ext cx="1440160" cy="21170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347059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Конкурс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«Куклы в народных  костюмах»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4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3073400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18" y="1295208"/>
            <a:ext cx="125770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59" y="1295208"/>
            <a:ext cx="12922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80" y="3645547"/>
            <a:ext cx="229870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18" y="3590010"/>
            <a:ext cx="1385317" cy="175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836712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ПРОЕКТ «КУКЛЫ НАШИХ БАБУШЕК»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66" y="1261845"/>
            <a:ext cx="1079436" cy="170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8160" y="4475016"/>
            <a:ext cx="281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Мини-музей «Куклы наших бабушек в старшей группе».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3005235"/>
            <a:ext cx="360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Куклы, сделанные совместно детьми и родителями.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6418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124744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При переходе на ФГОС ДО </a:t>
            </a:r>
            <a:r>
              <a:rPr lang="ru-RU" sz="2800" b="1" dirty="0" smtClean="0">
                <a:solidFill>
                  <a:srgbClr val="002060"/>
                </a:solidFill>
              </a:rPr>
              <a:t> поставлена задача оснащения </a:t>
            </a:r>
            <a:r>
              <a:rPr lang="ru-RU" sz="2800" b="1" dirty="0">
                <a:solidFill>
                  <a:srgbClr val="002060"/>
                </a:solidFill>
              </a:rPr>
              <a:t>развивающей предметно-пространственной среды, требования к содержанию которой значительно изменились. </a:t>
            </a:r>
            <a:r>
              <a:rPr lang="ru-RU" sz="2800" b="1" dirty="0">
                <a:solidFill>
                  <a:srgbClr val="FF0000"/>
                </a:solidFill>
              </a:rPr>
              <a:t>П</a:t>
            </a:r>
            <a:r>
              <a:rPr lang="ru-RU" sz="2800" b="1" dirty="0" smtClean="0">
                <a:solidFill>
                  <a:srgbClr val="FF0000"/>
                </a:solidFill>
              </a:rPr>
              <a:t>роблема</a:t>
            </a:r>
            <a:r>
              <a:rPr lang="ru-RU" sz="2800" b="1" dirty="0">
                <a:solidFill>
                  <a:srgbClr val="FF0000"/>
                </a:solidFill>
              </a:rPr>
              <a:t>: </a:t>
            </a:r>
            <a:r>
              <a:rPr lang="ru-RU" sz="2800" b="1" dirty="0">
                <a:solidFill>
                  <a:srgbClr val="002060"/>
                </a:solidFill>
              </a:rPr>
              <a:t>создать необходимые условия для организации безопасной, эмоционально и информационно насыщенной жизнедеятельности воспитанников в ДУ.</a:t>
            </a:r>
          </a:p>
        </p:txBody>
      </p:sp>
    </p:spTree>
    <p:extLst>
      <p:ext uri="{BB962C8B-B14F-4D97-AF65-F5344CB8AC3E}">
        <p14:creationId xmlns:p14="http://schemas.microsoft.com/office/powerpoint/2010/main" val="2202858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20240206_132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/>
          <a:stretch/>
        </p:blipFill>
        <p:spPr bwMode="auto">
          <a:xfrm>
            <a:off x="1158538" y="1340768"/>
            <a:ext cx="4248472" cy="260216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20240206_132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53418"/>
            <a:ext cx="2376264" cy="316835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149080"/>
            <a:ext cx="654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Творческий конкурс «Лучшая свистулька»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18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2" y="1484784"/>
            <a:ext cx="3505200" cy="2232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39601"/>
            <a:ext cx="3648612" cy="2336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933056"/>
            <a:ext cx="350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Новые  </a:t>
            </a:r>
            <a:r>
              <a:rPr lang="ru-RU" sz="1600" b="1" dirty="0"/>
              <a:t>персонажи для группового театрального центра стали результатом семейного  конкурса  на лучшую театральную </a:t>
            </a:r>
            <a:r>
              <a:rPr lang="ru-RU" sz="1600" b="1" dirty="0" smtClean="0"/>
              <a:t>игрушку</a:t>
            </a:r>
            <a:endParaRPr lang="ru-RU" sz="1600" b="1" dirty="0"/>
          </a:p>
        </p:txBody>
      </p:sp>
      <p:pic>
        <p:nvPicPr>
          <p:cNvPr id="6146" name="Picture 2" descr="C:\Users\Admin\Desktop\IMG_20230317_1744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0"/>
          <a:stretch/>
        </p:blipFill>
        <p:spPr bwMode="auto">
          <a:xfrm>
            <a:off x="5148064" y="670341"/>
            <a:ext cx="3343908" cy="21472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859384"/>
            <a:ext cx="386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Конкурс «Театр Петрушки»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9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2661405" cy="196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34" y="3429000"/>
            <a:ext cx="2484970" cy="187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08" y="685512"/>
            <a:ext cx="2664296" cy="355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236730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Групповой мини-музей </a:t>
            </a:r>
            <a:r>
              <a:rPr lang="ru-RU" sz="1600" b="1" dirty="0" smtClean="0">
                <a:solidFill>
                  <a:srgbClr val="002060"/>
                </a:solidFill>
              </a:rPr>
              <a:t>«</a:t>
            </a:r>
            <a:r>
              <a:rPr lang="ru-RU" sz="1600" b="1" dirty="0">
                <a:solidFill>
                  <a:srgbClr val="002060"/>
                </a:solidFill>
              </a:rPr>
              <a:t>Русская </a:t>
            </a:r>
            <a:r>
              <a:rPr lang="ru-RU" sz="1600" b="1" dirty="0" smtClean="0">
                <a:solidFill>
                  <a:srgbClr val="002060"/>
                </a:solidFill>
              </a:rPr>
              <a:t>матрёшка</a:t>
            </a:r>
            <a:r>
              <a:rPr lang="ru-RU" sz="1600" b="1" dirty="0">
                <a:solidFill>
                  <a:srgbClr val="002060"/>
                </a:solidFill>
              </a:rPr>
              <a:t>», </a:t>
            </a:r>
            <a:r>
              <a:rPr lang="ru-RU" sz="1600" b="1" dirty="0" smtClean="0">
                <a:solidFill>
                  <a:srgbClr val="002060"/>
                </a:solidFill>
              </a:rPr>
              <a:t>созданный участниками проекта (воспитателями</a:t>
            </a:r>
            <a:r>
              <a:rPr lang="ru-RU" sz="1600" b="1" dirty="0">
                <a:solidFill>
                  <a:srgbClr val="002060"/>
                </a:solidFill>
              </a:rPr>
              <a:t>, детьми, родителями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8336" y="796062"/>
            <a:ext cx="508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ПРОЕКТ «МАТРЁШКА  - РУССКАЯ ИГРУШКА»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3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1840" y="80876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Конкурс «Семейный герб»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65" y="1268760"/>
            <a:ext cx="6662443" cy="374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072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08" y="748310"/>
            <a:ext cx="3535425" cy="198852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502"/>
            <a:ext cx="3401199" cy="182833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98" y="2924944"/>
            <a:ext cx="3791046" cy="223224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1534" y="3717032"/>
            <a:ext cx="30840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Конкурс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«Макеты природных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з</a:t>
            </a:r>
            <a:r>
              <a:rPr lang="ru-RU" sz="2400" b="1" dirty="0" smtClean="0">
                <a:solidFill>
                  <a:srgbClr val="FF0000"/>
                </a:solidFill>
              </a:rPr>
              <a:t>он России»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72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20240205_133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80896"/>
            <a:ext cx="2664296" cy="382645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20240205_134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47016"/>
            <a:ext cx="2192393" cy="339239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8955" y="4491852"/>
            <a:ext cx="43585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Г</a:t>
            </a:r>
            <a:r>
              <a:rPr lang="ru-RU" sz="2400" b="1" dirty="0" smtClean="0">
                <a:solidFill>
                  <a:srgbClr val="FF0000"/>
                </a:solidFill>
              </a:rPr>
              <a:t>рупповые мини-музеи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 </a:t>
            </a:r>
            <a:r>
              <a:rPr lang="ru-RU" sz="2400" b="1" smtClean="0">
                <a:solidFill>
                  <a:srgbClr val="FF0000"/>
                </a:solidFill>
              </a:rPr>
              <a:t>сменяемыми экспозициями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2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5493"/>
            <a:ext cx="3722204" cy="27916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 descr="C:\Users\Admin\Desktop\20240131_16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3950189" cy="296264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393305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Мини-музей в ДОУ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«Наша Родина – Россия»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87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5334" y="836712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ТЕМАТИЧЕСКИЕ УГОЛКИ, ОФОРМЛЕННЫЕ РОДИТЕЛЯМИ К НАРОДНЫМ ПРАЗДНИКАМ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84" y="1772816"/>
            <a:ext cx="2435144" cy="351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73638"/>
            <a:ext cx="3482895" cy="2544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89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052736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Работа по обновлению развивающей предметно-пространственной среды объединяет всех участников образовательного процесса: воспитателей, детей, родителей.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Перспектива: </a:t>
            </a:r>
            <a:r>
              <a:rPr lang="ru-RU" sz="2400" b="1" dirty="0">
                <a:solidFill>
                  <a:srgbClr val="002060"/>
                </a:solidFill>
              </a:rPr>
              <a:t>расширить совместную проектную и  конкурсную деятельность, стараясь привлечь к участию большее количество семей воспитанников.</a:t>
            </a:r>
          </a:p>
        </p:txBody>
      </p:sp>
    </p:spTree>
    <p:extLst>
      <p:ext uri="{BB962C8B-B14F-4D97-AF65-F5344CB8AC3E}">
        <p14:creationId xmlns:p14="http://schemas.microsoft.com/office/powerpoint/2010/main" val="283693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764704"/>
            <a:ext cx="7632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В связи с тем, что финансирование ограниченно, </a:t>
            </a:r>
            <a:r>
              <a:rPr lang="ru-RU" sz="2800" b="1" dirty="0" smtClean="0">
                <a:solidFill>
                  <a:srgbClr val="002060"/>
                </a:solidFill>
              </a:rPr>
              <a:t>решено </a:t>
            </a:r>
            <a:r>
              <a:rPr lang="ru-RU" sz="2800" b="1" dirty="0">
                <a:solidFill>
                  <a:srgbClr val="002060"/>
                </a:solidFill>
              </a:rPr>
              <a:t>привлечь родителей к оснащению развивающей предметно-пространственной среды группы, выделив 2 направления: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1. Оказание благотворительной помощи по оснащению групп.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2. Непосредственное участие в создании развивающей среды, изготовление своими руками пособий для развития детей в группе.</a:t>
            </a:r>
          </a:p>
        </p:txBody>
      </p:sp>
    </p:spTree>
    <p:extLst>
      <p:ext uri="{BB962C8B-B14F-4D97-AF65-F5344CB8AC3E}">
        <p14:creationId xmlns:p14="http://schemas.microsoft.com/office/powerpoint/2010/main" val="262812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620688"/>
            <a:ext cx="7632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Цель: </a:t>
            </a:r>
            <a:r>
              <a:rPr lang="ru-RU" sz="2400" b="1" dirty="0">
                <a:solidFill>
                  <a:srgbClr val="002060"/>
                </a:solidFill>
              </a:rPr>
              <a:t>создание необходимых условий для гармоничного развития детей раннего и дошкольного возраста.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Задачи: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1.	Проанализировать имеющиеся условия и определить актуальные проблемы оснащения каждой возрастной группы.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2.	Продумать зонирование пространства, определить содержание РППС.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3.	Заинтересовать и привлечь родительскую общественность и  родителей к решению приоритетных направлений по обеспечению различных видов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390292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9416" y="859066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Первое </a:t>
            </a:r>
            <a:r>
              <a:rPr lang="ru-RU" sz="2800" b="1" dirty="0" smtClean="0">
                <a:solidFill>
                  <a:srgbClr val="FF0000"/>
                </a:solidFill>
              </a:rPr>
              <a:t>направление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Главным </a:t>
            </a:r>
            <a:r>
              <a:rPr lang="ru-RU" sz="2800" b="1" dirty="0">
                <a:solidFill>
                  <a:srgbClr val="002060"/>
                </a:solidFill>
              </a:rPr>
              <a:t>органом, позволяющим родителям участвовать в жизни детсада, являются родительские комитеты групп и ДУ. Администрацией и педагогами было принято решение включать комитеты в хозяйственную деятельность группы. </a:t>
            </a:r>
          </a:p>
        </p:txBody>
      </p:sp>
    </p:spTree>
    <p:extLst>
      <p:ext uri="{BB962C8B-B14F-4D97-AF65-F5344CB8AC3E}">
        <p14:creationId xmlns:p14="http://schemas.microsoft.com/office/powerpoint/2010/main" val="413707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723279"/>
            <a:ext cx="3127575" cy="234568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Admin\Desktop\20240205_154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83832"/>
            <a:ext cx="4032448" cy="302433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Новая папка (2)\20240205_154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5" y="2923499"/>
            <a:ext cx="1809029" cy="241203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1639" y="4543773"/>
            <a:ext cx="501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Замена окон во всех групповых ячейках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18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20240205_133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68" y="738471"/>
            <a:ext cx="2866440" cy="214983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20240205_134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6468" y="3212975"/>
            <a:ext cx="2866439" cy="2107319"/>
          </a:xfrm>
          <a:prstGeom prst="rect">
            <a:avLst/>
          </a:prstGeom>
          <a:noFill/>
          <a:ln w="28575">
            <a:solidFill>
              <a:srgbClr val="E46C0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8471"/>
            <a:ext cx="3960440" cy="2970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1746" y="4202030"/>
            <a:ext cx="4400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Замена столов и стульев на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регулируемую по росту мебель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86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Admin\Desktop\20240205_160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27084"/>
            <a:ext cx="2946564" cy="220992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74" y="899390"/>
            <a:ext cx="3128959" cy="234671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Новая папка (2)\20240205_154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80643"/>
            <a:ext cx="2880320" cy="216024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0049" y="3861048"/>
            <a:ext cx="4532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Замена кроватей на 2-хярусные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д</a:t>
            </a:r>
            <a:r>
              <a:rPr lang="ru-RU" sz="2400" b="1" dirty="0" smtClean="0">
                <a:solidFill>
                  <a:srgbClr val="FF0000"/>
                </a:solidFill>
              </a:rPr>
              <a:t>ля создания свободного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пространства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1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20240205_134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19"/>
            <a:ext cx="3096344" cy="412845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46" y="2454980"/>
            <a:ext cx="3744416" cy="280831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112474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Обновление уголков 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изотворчества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41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430</Words>
  <Application>Microsoft Office PowerPoint</Application>
  <PresentationFormat>Экран (4:3)</PresentationFormat>
  <Paragraphs>63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60</cp:revision>
  <dcterms:created xsi:type="dcterms:W3CDTF">2023-09-25T10:43:40Z</dcterms:created>
  <dcterms:modified xsi:type="dcterms:W3CDTF">2024-02-08T05:42:32Z</dcterms:modified>
</cp:coreProperties>
</file>