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7" r:id="rId5"/>
    <p:sldId id="256" r:id="rId6"/>
    <p:sldId id="258" r:id="rId7"/>
    <p:sldId id="259" r:id="rId8"/>
    <p:sldId id="262" r:id="rId9"/>
    <p:sldId id="263" r:id="rId10"/>
    <p:sldId id="260" r:id="rId11"/>
    <p:sldId id="265" r:id="rId12"/>
    <p:sldId id="261" r:id="rId13"/>
    <p:sldId id="264" r:id="rId14"/>
    <p:sldId id="269" r:id="rId15"/>
    <p:sldId id="266" r:id="rId16"/>
    <p:sldId id="267" r:id="rId17"/>
    <p:sldId id="26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3C0D520-1BBD-49F9-AF83-24BBB6934EE2}">
          <p14:sldIdLst>
            <p14:sldId id="257"/>
            <p14:sldId id="256"/>
            <p14:sldId id="258"/>
            <p14:sldId id="259"/>
            <p14:sldId id="262"/>
            <p14:sldId id="263"/>
            <p14:sldId id="260"/>
            <p14:sldId id="265"/>
            <p14:sldId id="261"/>
            <p14:sldId id="264"/>
            <p14:sldId id="269"/>
            <p14:sldId id="266"/>
            <p14:sldId id="267"/>
            <p14:sldId id="268"/>
          </p14:sldIdLst>
        </p14:section>
        <p14:section name="Раздел без заголовка" id="{AD0C1B96-1705-4DC8-BD35-666FD581AA79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306" y="-4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263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648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007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138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24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890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391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65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31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126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564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675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850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287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67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9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69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13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1971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4688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0714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482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023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4617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124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891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7182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94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696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132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1971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4688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071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149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4826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4617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1247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891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718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840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010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53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883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0CE-ADB6-434A-A73B-BF0FC1E4842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1D82-EDF6-4BE4-9AA0-3D43F6286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916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450CE-ADB6-434A-A73B-BF0FC1E4842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F1D82-EDF6-4BE4-9AA0-3D43F6286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69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450CE-ADB6-434A-A73B-BF0FC1E484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F1D82-EDF6-4BE4-9AA0-3D43F628699A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37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48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450CE-ADB6-434A-A73B-BF0FC1E484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F1D82-EDF6-4BE4-9AA0-3D43F6286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48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692697"/>
            <a:ext cx="7272808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Сотрудничество с семьями воспитанников в аспекте реализации этнокультурного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воспита</a:t>
            </a: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ния в дошкольном образовательном учреждении</a:t>
            </a:r>
          </a:p>
          <a:p>
            <a:pPr algn="ctr"/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65" t="10027" r="4568"/>
          <a:stretch/>
        </p:blipFill>
        <p:spPr bwMode="auto">
          <a:xfrm>
            <a:off x="6660232" y="3429000"/>
            <a:ext cx="2088232" cy="18898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1721" y="4509120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МДОАУ «Детский сад № 103 «Алёнушка» г. Орска»</a:t>
            </a:r>
          </a:p>
          <a:p>
            <a:pPr algn="ctr"/>
            <a:r>
              <a:rPr lang="ru-RU" b="1" dirty="0" smtClean="0"/>
              <a:t>2023 г.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78652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40768"/>
            <a:ext cx="2661405" cy="1962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134" y="3429000"/>
            <a:ext cx="2484970" cy="187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08" y="685512"/>
            <a:ext cx="2664296" cy="3551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4236730"/>
            <a:ext cx="38884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Групповой мини-музей </a:t>
            </a:r>
            <a:r>
              <a:rPr lang="ru-RU" sz="1600" b="1" dirty="0" smtClean="0"/>
              <a:t>«</a:t>
            </a:r>
            <a:r>
              <a:rPr lang="ru-RU" sz="1600" b="1" dirty="0"/>
              <a:t>Русская </a:t>
            </a:r>
            <a:r>
              <a:rPr lang="ru-RU" sz="1600" b="1" dirty="0" smtClean="0"/>
              <a:t>матрёшка</a:t>
            </a:r>
            <a:r>
              <a:rPr lang="ru-RU" sz="1600" b="1" dirty="0"/>
              <a:t>», </a:t>
            </a:r>
            <a:r>
              <a:rPr lang="ru-RU" sz="1600" b="1" dirty="0" smtClean="0"/>
              <a:t>созданный участниками проекта (воспитателями</a:t>
            </a:r>
            <a:r>
              <a:rPr lang="ru-RU" sz="1600" b="1" dirty="0"/>
              <a:t>, детьми, родителями</a:t>
            </a:r>
            <a:r>
              <a:rPr lang="ru-RU" sz="1600" b="1" dirty="0" smtClean="0"/>
              <a:t>).</a:t>
            </a:r>
            <a:endParaRPr lang="ru-RU" sz="1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738336" y="796062"/>
            <a:ext cx="5082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ПРОЕКТ «МАТРЁШКА  - РУССКАЯ ИГРУШКА»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43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5334" y="836712"/>
            <a:ext cx="68407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ТЕМАТИЧЕСКИЕ УГОЛКИ, ОФОРМЛЕННЫЕ РОДИТЕЛЯМИ К НАРОДНЫМ ПРАЗДНИКАМ</a:t>
            </a:r>
            <a:endParaRPr lang="ru-RU" sz="2200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784" y="1772816"/>
            <a:ext cx="2435144" cy="3513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73638"/>
            <a:ext cx="3482895" cy="25447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289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72" y="855595"/>
            <a:ext cx="2016695" cy="26867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093" y="2027573"/>
            <a:ext cx="2376264" cy="31658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88610" y="3789040"/>
            <a:ext cx="39874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Воспитанники представляют </a:t>
            </a:r>
            <a:r>
              <a:rPr lang="ru-RU" sz="1600" b="1" dirty="0" smtClean="0"/>
              <a:t> </a:t>
            </a:r>
            <a:r>
              <a:rPr lang="ru-RU" sz="1600" b="1" dirty="0"/>
              <a:t>индивидуальные проекты детям группы, а самые интересные - на муниципальных, региональных, всероссийских конкурсах.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80093" y="704134"/>
            <a:ext cx="26523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/>
              <a:t>Андрей А. и Дарья Е. – дипломанты регионального этапа конкурса «Я – исследователь».</a:t>
            </a:r>
            <a:endParaRPr lang="ru-RU" sz="1600" b="1" dirty="0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57" y="831948"/>
            <a:ext cx="2230789" cy="258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82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6" t="12354" r="13302" b="6463"/>
          <a:stretch/>
        </p:blipFill>
        <p:spPr bwMode="auto">
          <a:xfrm rot="5400000">
            <a:off x="1726901" y="1457407"/>
            <a:ext cx="2737868" cy="23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9"/>
          <a:stretch/>
        </p:blipFill>
        <p:spPr bwMode="auto">
          <a:xfrm rot="5400000">
            <a:off x="5277091" y="1516819"/>
            <a:ext cx="2572296" cy="21102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3" y="4221088"/>
            <a:ext cx="6480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Книги, составленные и оформленные Соней С. и Андреем А. совместно с родителями, «Оренбургский край», «Одежда русских женщин» были представлены на конкурсе «Книга своими руками».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836939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35696" y="1412777"/>
            <a:ext cx="61206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В дальнейшем педагогический коллектив ДОУ планирует продолжить </a:t>
            </a:r>
            <a:r>
              <a:rPr lang="ru-RU" sz="2000" b="1" dirty="0"/>
              <a:t>совместную с родителями  работу по этнокультурному воспитанию дошкольников. У </a:t>
            </a:r>
            <a:r>
              <a:rPr lang="ru-RU" sz="2000" b="1" dirty="0" smtClean="0"/>
              <a:t>педагогов </a:t>
            </a:r>
            <a:r>
              <a:rPr lang="ru-RU" sz="2000" b="1" dirty="0"/>
              <a:t>есть желание расширить тематику проектов, пополнить экспозиции садового и групповых мини-музеев изделиями народных промыслов, дидактическими </a:t>
            </a:r>
            <a:r>
              <a:rPr lang="ru-RU" sz="2000" b="1" dirty="0" smtClean="0"/>
              <a:t>пособиями, электронными ресурсами. </a:t>
            </a:r>
            <a:r>
              <a:rPr lang="ru-RU" sz="2000" b="1" dirty="0"/>
              <a:t>В перспективе ДОУ может стать базовым в муниципалитете в направлении этнокультурного развития детей дошкольного возраста и разработке форм взаимодействия с родителями. </a:t>
            </a:r>
          </a:p>
        </p:txBody>
      </p:sp>
    </p:spTree>
    <p:extLst>
      <p:ext uri="{BB962C8B-B14F-4D97-AF65-F5344CB8AC3E}">
        <p14:creationId xmlns:p14="http://schemas.microsoft.com/office/powerpoint/2010/main" val="1924374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052736"/>
            <a:ext cx="741682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Важность приобщения ребенка к культуре собственного народа трудно переоценить.  Обращение к наследию предков способствует развитию такого значимого качества личности, как национальное самосознание. Приобщение к национальной культуре является актуальным педагогическим вопросом современности, так как каждый народ не просто хранит исторически сложившиеся воспитательные традиции и особенности, но и стремится перенести их в будущее, чтобы не утратить самобытности.</a:t>
            </a:r>
          </a:p>
        </p:txBody>
      </p:sp>
    </p:spTree>
    <p:extLst>
      <p:ext uri="{BB962C8B-B14F-4D97-AF65-F5344CB8AC3E}">
        <p14:creationId xmlns:p14="http://schemas.microsoft.com/office/powerpoint/2010/main" val="2202858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340768"/>
            <a:ext cx="69847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Сотрудничество с семьями воспитанников является важным условием эффективного осуществления этнокультурного воспитания детей дошкольного возраста. Начиная с 2018 г. в МДОАУ «Детский сад № 103 «Алёнушка» г. Орска» проходит систематическая работа по вовлечению родителей в </a:t>
            </a:r>
            <a:r>
              <a:rPr lang="ru-RU" sz="2400" b="1" dirty="0" err="1"/>
              <a:t>воспитательно</a:t>
            </a:r>
            <a:r>
              <a:rPr lang="ru-RU" sz="2400" b="1" dirty="0"/>
              <a:t>-образовательную деятельность по этнокультурному направлению. </a:t>
            </a:r>
          </a:p>
        </p:txBody>
      </p:sp>
    </p:spTree>
    <p:extLst>
      <p:ext uri="{BB962C8B-B14F-4D97-AF65-F5344CB8AC3E}">
        <p14:creationId xmlns:p14="http://schemas.microsoft.com/office/powerpoint/2010/main" val="2628121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908720"/>
            <a:ext cx="77048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FF0000"/>
                </a:solidFill>
              </a:rPr>
              <a:t>Цель</a:t>
            </a:r>
            <a:r>
              <a:rPr lang="ru-RU" sz="1600" b="1" dirty="0"/>
              <a:t> </a:t>
            </a:r>
            <a:r>
              <a:rPr lang="ru-RU" sz="1600" b="1" dirty="0" smtClean="0"/>
              <a:t> </a:t>
            </a:r>
            <a:r>
              <a:rPr lang="ru-RU" sz="1600" b="1" dirty="0" err="1"/>
              <a:t>воспитательно</a:t>
            </a:r>
            <a:r>
              <a:rPr lang="ru-RU" sz="1600" b="1" dirty="0"/>
              <a:t>-образовательной деятельности: в сотрудничестве с родителями формировать у детей интерес к традиционной отечественной культуре, способствовать становлению национального самосознания</a:t>
            </a:r>
            <a:r>
              <a:rPr lang="ru-RU" sz="1600" b="1" dirty="0" smtClean="0"/>
              <a:t>.</a:t>
            </a:r>
          </a:p>
          <a:p>
            <a:pPr algn="just"/>
            <a:endParaRPr lang="ru-RU" sz="1600" b="1" dirty="0"/>
          </a:p>
          <a:p>
            <a:r>
              <a:rPr lang="ru-RU" sz="1600" b="1" dirty="0">
                <a:solidFill>
                  <a:srgbClr val="FF0000"/>
                </a:solidFill>
              </a:rPr>
              <a:t>З</a:t>
            </a:r>
            <a:r>
              <a:rPr lang="ru-RU" sz="1600" b="1" dirty="0" smtClean="0">
                <a:solidFill>
                  <a:srgbClr val="FF0000"/>
                </a:solidFill>
              </a:rPr>
              <a:t>адачи</a:t>
            </a:r>
            <a:r>
              <a:rPr lang="ru-RU" sz="1600" b="1" dirty="0">
                <a:solidFill>
                  <a:srgbClr val="FF0000"/>
                </a:solidFill>
              </a:rPr>
              <a:t>: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600" b="1" dirty="0"/>
              <a:t>Создать единое образовательное пространство для формирования целостного этнокультурного пространства национально-патриотического и художественно-эстетического образования и воспитания.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600" b="1" dirty="0"/>
              <a:t>Знакомить детей с историческим и культурным прошлым и настоящим России и народов, проживающих на территории Оренбургской области.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600" b="1" dirty="0"/>
              <a:t>Способствовать приобщению детей к основным ценностям национальной и региональной культуры, формированию духовно-нравственных качеств.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600" b="1" dirty="0"/>
              <a:t>Приобщать к эстетической культуре через разнообразные виды художественно-творческой деятельности (декоративно-прикладной, изобразительной, музыкальной, художественно-речевой и театрализованной деятельности и т.д.)</a:t>
            </a:r>
          </a:p>
        </p:txBody>
      </p:sp>
    </p:spTree>
    <p:extLst>
      <p:ext uri="{BB962C8B-B14F-4D97-AF65-F5344CB8AC3E}">
        <p14:creationId xmlns:p14="http://schemas.microsoft.com/office/powerpoint/2010/main" val="2390292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980728"/>
            <a:ext cx="64807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В МДОАУ </a:t>
            </a:r>
            <a:r>
              <a:rPr lang="ru-RU" sz="2400" b="1" dirty="0" err="1"/>
              <a:t>воспитательно</a:t>
            </a:r>
            <a:r>
              <a:rPr lang="ru-RU" sz="2400" b="1" dirty="0"/>
              <a:t>-образовательная работа по этнокультурному развитию  преимущественно проходит в форме проектов. При планировании </a:t>
            </a:r>
            <a:r>
              <a:rPr lang="ru-RU" sz="2400" b="1" dirty="0" smtClean="0"/>
              <a:t>проектной деятельности </a:t>
            </a:r>
            <a:r>
              <a:rPr lang="ru-RU" sz="2400" b="1" dirty="0"/>
              <a:t>учитывается возможность участия родителей в мероприятиях. </a:t>
            </a:r>
          </a:p>
          <a:p>
            <a:r>
              <a:rPr lang="ru-RU" sz="2400" b="1" dirty="0" smtClean="0"/>
              <a:t>В 2018 – 2023 гг. В МДОАУ был организован  и проведен ряд </a:t>
            </a:r>
            <a:r>
              <a:rPr lang="ru-RU" sz="2400" b="1" dirty="0" err="1" smtClean="0"/>
              <a:t>общесадовых</a:t>
            </a:r>
            <a:r>
              <a:rPr lang="ru-RU" sz="2400" b="1" dirty="0" smtClean="0"/>
              <a:t> этнокультурных проектов.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137076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936" y="764704"/>
            <a:ext cx="3722204" cy="279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Admin\Desktop\20230928_1303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2780928"/>
            <a:ext cx="3343579" cy="250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6" y="3976568"/>
            <a:ext cx="2520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Результатом работы </a:t>
            </a:r>
            <a:r>
              <a:rPr lang="ru-RU" sz="1600" b="1" dirty="0" smtClean="0"/>
              <a:t>по проекту стало </a:t>
            </a:r>
            <a:r>
              <a:rPr lang="ru-RU" sz="1600" b="1" dirty="0"/>
              <a:t>создание садового </a:t>
            </a:r>
            <a:r>
              <a:rPr lang="ru-RU" sz="1600" b="1" dirty="0" smtClean="0"/>
              <a:t>и групповых мини-музеев.</a:t>
            </a:r>
            <a:endParaRPr lang="ru-RU" sz="1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932041" y="1484784"/>
            <a:ext cx="3888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ПРОЕКТ «ПОСТУЧИТСЯ СКАЗКА В ДОМ, СТАНЕТ ВЕСЕЛЕЕ В НЕМ»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187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3073400" cy="3359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218" y="1295208"/>
            <a:ext cx="1257708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959" y="1295208"/>
            <a:ext cx="12922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080" y="3645547"/>
            <a:ext cx="2298700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218" y="3590010"/>
            <a:ext cx="1385317" cy="1756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5976" y="836712"/>
            <a:ext cx="46085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</a:rPr>
              <a:t>ПРОЕКТ «КУКЛЫ НАШИХ БАБУШЕК»</a:t>
            </a:r>
            <a:endParaRPr lang="ru-RU" sz="2200" b="1" dirty="0">
              <a:solidFill>
                <a:srgbClr val="FF0000"/>
              </a:solidFill>
            </a:endParaRPr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866" y="1261845"/>
            <a:ext cx="1079436" cy="170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48160" y="4475016"/>
            <a:ext cx="281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Мини-музей «Куклы наших бабушек в старшей группе».</a:t>
            </a:r>
            <a:endParaRPr lang="ru-RU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716016" y="3005235"/>
            <a:ext cx="3605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Куклы, сделанные совместно детьми и родителями.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564181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4" r="2500"/>
          <a:stretch/>
        </p:blipFill>
        <p:spPr bwMode="auto">
          <a:xfrm>
            <a:off x="5295378" y="2181597"/>
            <a:ext cx="1728192" cy="11057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90193"/>
            <a:ext cx="2304256" cy="1728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2520280" cy="33603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6699" y="836712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ПРОЕКТ «ТАМ, НА НЕВЕДОМЫХ ДОРОЖКАХ»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4334914"/>
            <a:ext cx="3168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/>
              <a:t>Творческие работы, созданные родителями и детьми, пополнили социально-патриотические центры  групп.</a:t>
            </a:r>
            <a:endParaRPr lang="ru-RU" sz="1600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988" y="3478645"/>
            <a:ext cx="2319541" cy="17397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340768"/>
            <a:ext cx="1239415" cy="142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460" y="1279941"/>
            <a:ext cx="1244401" cy="145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82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62" y="1484784"/>
            <a:ext cx="3505200" cy="22322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39601"/>
            <a:ext cx="3648612" cy="23368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3933056"/>
            <a:ext cx="3505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Новые  </a:t>
            </a:r>
            <a:r>
              <a:rPr lang="ru-RU" sz="1600" b="1" dirty="0"/>
              <a:t>персонажи для группового театрального центра стали результатом семейного  конкурса  на лучшую театральную </a:t>
            </a:r>
            <a:r>
              <a:rPr lang="ru-RU" sz="1600" b="1" dirty="0" smtClean="0"/>
              <a:t>игрушку</a:t>
            </a:r>
            <a:endParaRPr lang="ru-RU" sz="1600" b="1" dirty="0"/>
          </a:p>
        </p:txBody>
      </p:sp>
      <p:pic>
        <p:nvPicPr>
          <p:cNvPr id="6146" name="Picture 2" descr="C:\Users\Admin\Desktop\IMG_20230317_17441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80"/>
          <a:stretch/>
        </p:blipFill>
        <p:spPr bwMode="auto">
          <a:xfrm>
            <a:off x="5148064" y="670341"/>
            <a:ext cx="3343908" cy="214728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859384"/>
            <a:ext cx="38600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</a:rPr>
              <a:t>ПРОЕКТ «ТЕАТР ПЕТРУШКИ»</a:t>
            </a:r>
            <a:endParaRPr lang="ru-RU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9911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511</Words>
  <Application>Microsoft Office PowerPoint</Application>
  <PresentationFormat>Экран (4:3)</PresentationFormat>
  <Paragraphs>30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Тема Office</vt:lpstr>
      <vt:lpstr>1_Тема Office</vt:lpstr>
      <vt:lpstr>2_Тема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26</cp:revision>
  <dcterms:created xsi:type="dcterms:W3CDTF">2023-09-25T10:43:40Z</dcterms:created>
  <dcterms:modified xsi:type="dcterms:W3CDTF">2023-09-28T11:15:33Z</dcterms:modified>
</cp:coreProperties>
</file>