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8" r:id="rId4"/>
    <p:sldId id="257" r:id="rId5"/>
    <p:sldId id="268" r:id="rId6"/>
    <p:sldId id="256" r:id="rId7"/>
    <p:sldId id="269" r:id="rId8"/>
    <p:sldId id="261" r:id="rId9"/>
    <p:sldId id="270" r:id="rId10"/>
    <p:sldId id="262" r:id="rId11"/>
    <p:sldId id="271" r:id="rId12"/>
    <p:sldId id="263" r:id="rId13"/>
    <p:sldId id="272" r:id="rId14"/>
    <p:sldId id="264" r:id="rId15"/>
    <p:sldId id="273" r:id="rId16"/>
    <p:sldId id="265" r:id="rId17"/>
    <p:sldId id="274" r:id="rId18"/>
    <p:sldId id="266" r:id="rId19"/>
    <p:sldId id="275" r:id="rId20"/>
    <p:sldId id="267" r:id="rId21"/>
    <p:sldId id="276" r:id="rId22"/>
    <p:sldId id="277" r:id="rId23"/>
    <p:sldId id="25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44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7200800" cy="331236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Интерактивная игра</a:t>
            </a:r>
            <a:b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детей старшего </a:t>
            </a:r>
            <a:r>
              <a:rPr lang="ru-RU" sz="2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дошкольного возраста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Великая 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пасха</a:t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 Яковлева Н.Н.</a:t>
            </a:r>
            <a:br>
              <a:rPr lang="ru-RU" sz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МДОАУ № 103</a:t>
            </a:r>
            <a:br>
              <a:rPr lang="ru-RU" sz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2022 г.</a:t>
            </a:r>
            <a:endParaRPr lang="ru-RU" sz="2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7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124744"/>
            <a:ext cx="2398758" cy="3600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праздник пасхи это разрешается</a:t>
            </a:r>
            <a:r>
              <a:rPr lang="en-US" b="1" dirty="0" smtClean="0">
                <a:solidFill>
                  <a:srgbClr val="FF0000"/>
                </a:solidFill>
              </a:rPr>
              <a:t>..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626165" y="1412776"/>
            <a:ext cx="2327563" cy="57606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еть в храме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724128" y="2348880"/>
            <a:ext cx="2327563" cy="57606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одить хороводы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78565" y="3284984"/>
            <a:ext cx="2327563" cy="57606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вонить в колокола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31840" y="908720"/>
            <a:ext cx="2398758" cy="3600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звонить в колокола</a:t>
            </a:r>
          </a:p>
        </p:txBody>
      </p:sp>
    </p:spTree>
    <p:extLst>
      <p:ext uri="{BB962C8B-B14F-4D97-AF65-F5344CB8AC3E}">
        <p14:creationId xmlns:p14="http://schemas.microsoft.com/office/powerpoint/2010/main" val="36091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124744"/>
            <a:ext cx="2398758" cy="360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Как называются пасхальные яйца крашенные в однородный цвет</a:t>
            </a:r>
            <a:r>
              <a:rPr lang="en-US" b="1" dirty="0"/>
              <a:t>?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626165" y="1412776"/>
            <a:ext cx="2327563" cy="57606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к</a:t>
            </a:r>
            <a:r>
              <a:rPr lang="ru-RU" b="1" dirty="0" err="1" smtClean="0"/>
              <a:t>рашенки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724128" y="2348880"/>
            <a:ext cx="2327563" cy="57606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матрешки</a:t>
            </a:r>
            <a:endParaRPr lang="ru-RU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78565" y="3284984"/>
            <a:ext cx="2327563" cy="576064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сюрприз</a:t>
            </a:r>
          </a:p>
        </p:txBody>
      </p:sp>
    </p:spTree>
    <p:extLst>
      <p:ext uri="{BB962C8B-B14F-4D97-AF65-F5344CB8AC3E}">
        <p14:creationId xmlns:p14="http://schemas.microsoft.com/office/powerpoint/2010/main" val="28254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03848" y="1124744"/>
            <a:ext cx="2398758" cy="3600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крашенки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124744"/>
            <a:ext cx="2398758" cy="3600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Какой музыкальный коллективный сопровождает церковную пасхальную службу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626165" y="1412776"/>
            <a:ext cx="2327563" cy="57606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ансамбль</a:t>
            </a:r>
            <a:endParaRPr lang="ru-RU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724128" y="2348880"/>
            <a:ext cx="2327563" cy="57606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хор</a:t>
            </a:r>
            <a:endParaRPr lang="ru-RU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78565" y="3284984"/>
            <a:ext cx="2327563" cy="57606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оркестр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21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03848" y="1124744"/>
            <a:ext cx="2398758" cy="3600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хор</a:t>
            </a:r>
          </a:p>
        </p:txBody>
      </p:sp>
    </p:spTree>
    <p:extLst>
      <p:ext uri="{BB962C8B-B14F-4D97-AF65-F5344CB8AC3E}">
        <p14:creationId xmlns:p14="http://schemas.microsoft.com/office/powerpoint/2010/main" val="15283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124744"/>
            <a:ext cx="2398758" cy="3600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Продолжите пословицу : «После пасхи бабы в огород, а девки парни в.....</a:t>
            </a:r>
            <a:endParaRPr lang="ru-RU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626165" y="1412776"/>
            <a:ext cx="2327563" cy="57606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</a:t>
            </a:r>
            <a:r>
              <a:rPr lang="ru-RU" b="1" dirty="0" smtClean="0"/>
              <a:t> ворот</a:t>
            </a:r>
            <a:endParaRPr lang="ru-RU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724128" y="2348880"/>
            <a:ext cx="2327563" cy="57606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</a:t>
            </a:r>
            <a:r>
              <a:rPr lang="ru-RU" b="1" dirty="0" smtClean="0"/>
              <a:t>а завод</a:t>
            </a:r>
            <a:endParaRPr lang="ru-RU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78565" y="3284984"/>
            <a:ext cx="2327563" cy="57606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хоровод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70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75856" y="1268760"/>
            <a:ext cx="2398758" cy="3600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хоровод</a:t>
            </a:r>
          </a:p>
        </p:txBody>
      </p:sp>
    </p:spTree>
    <p:extLst>
      <p:ext uri="{BB962C8B-B14F-4D97-AF65-F5344CB8AC3E}">
        <p14:creationId xmlns:p14="http://schemas.microsoft.com/office/powerpoint/2010/main" val="33556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124744"/>
            <a:ext cx="2398758" cy="3600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какой день недели освещают яйца, куличи и пасхи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626165" y="1412776"/>
            <a:ext cx="2327563" cy="57606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 четверг</a:t>
            </a:r>
            <a:endParaRPr lang="ru-RU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724128" y="2348880"/>
            <a:ext cx="2327563" cy="57606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 пятницу</a:t>
            </a:r>
            <a:endParaRPr lang="ru-RU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78565" y="3284984"/>
            <a:ext cx="2327563" cy="57606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 субботу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7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75856" y="1340768"/>
            <a:ext cx="2398758" cy="3600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</a:t>
            </a:r>
            <a:r>
              <a:rPr lang="ru-RU" b="1" dirty="0" smtClean="0"/>
              <a:t>пятницу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76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2400" cy="27363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ЗАДАЧИ: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- Развивать </a:t>
            </a:r>
            <a:r>
              <a:rPr lang="ru-RU" sz="1800" dirty="0">
                <a:solidFill>
                  <a:srgbClr val="002060"/>
                </a:solidFill>
              </a:rPr>
              <a:t>интерес к культуре </a:t>
            </a:r>
            <a:r>
              <a:rPr lang="ru-RU" sz="1800" dirty="0" smtClean="0">
                <a:solidFill>
                  <a:srgbClr val="002060"/>
                </a:solidFill>
              </a:rPr>
              <a:t>предков;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- АКТИВИЗИРОВАТЬ ЗНАНИЯ об </a:t>
            </a:r>
            <a:r>
              <a:rPr lang="ru-RU" sz="1800" dirty="0">
                <a:solidFill>
                  <a:srgbClr val="002060"/>
                </a:solidFill>
              </a:rPr>
              <a:t>обычаях и </a:t>
            </a:r>
            <a:r>
              <a:rPr lang="ru-RU" sz="1800" dirty="0" smtClean="0">
                <a:solidFill>
                  <a:srgbClr val="002060"/>
                </a:solidFill>
              </a:rPr>
              <a:t>СИМВОЛАХ, </a:t>
            </a:r>
            <a:r>
              <a:rPr lang="ru-RU" sz="1800" dirty="0">
                <a:solidFill>
                  <a:srgbClr val="002060"/>
                </a:solidFill>
              </a:rPr>
              <a:t>связанных с </a:t>
            </a:r>
            <a:r>
              <a:rPr lang="ru-RU" sz="1800" dirty="0" smtClean="0">
                <a:solidFill>
                  <a:srgbClr val="002060"/>
                </a:solidFill>
              </a:rPr>
              <a:t>праздником;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- Воспитывать </a:t>
            </a:r>
            <a:r>
              <a:rPr lang="ru-RU" sz="1800" dirty="0">
                <a:solidFill>
                  <a:srgbClr val="002060"/>
                </a:solidFill>
              </a:rPr>
              <a:t>патриотические </a:t>
            </a:r>
            <a:r>
              <a:rPr lang="ru-RU" sz="1800" dirty="0" smtClean="0">
                <a:solidFill>
                  <a:srgbClr val="002060"/>
                </a:solidFill>
              </a:rPr>
              <a:t>чувства ПУТЕМ ПРИОБЩЕНИЯ К </a:t>
            </a:r>
            <a:r>
              <a:rPr lang="ru-RU" sz="1800" dirty="0">
                <a:solidFill>
                  <a:srgbClr val="002060"/>
                </a:solidFill>
              </a:rPr>
              <a:t>православным традициями </a:t>
            </a:r>
            <a:r>
              <a:rPr lang="ru-RU" sz="1800" dirty="0" smtClean="0">
                <a:solidFill>
                  <a:srgbClr val="002060"/>
                </a:solidFill>
              </a:rPr>
              <a:t>русского </a:t>
            </a:r>
            <a:r>
              <a:rPr lang="ru-RU" sz="1800" dirty="0" err="1" smtClean="0">
                <a:solidFill>
                  <a:srgbClr val="002060"/>
                </a:solidFill>
              </a:rPr>
              <a:t>народА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20689"/>
            <a:ext cx="7772400" cy="7920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Цель: закреплять  у детей знания о христианском празднике </a:t>
            </a:r>
            <a:r>
              <a:rPr lang="ru-RU" sz="2800" b="1" dirty="0">
                <a:solidFill>
                  <a:srgbClr val="FF0000"/>
                </a:solidFill>
              </a:rPr>
              <a:t>Светлой </a:t>
            </a:r>
            <a:r>
              <a:rPr lang="ru-RU" sz="2800" b="1" dirty="0" smtClean="0">
                <a:solidFill>
                  <a:srgbClr val="FF0000"/>
                </a:solidFill>
              </a:rPr>
              <a:t>Пасхе </a:t>
            </a:r>
            <a:r>
              <a:rPr lang="ru-RU" sz="2800" b="1" dirty="0">
                <a:solidFill>
                  <a:srgbClr val="FF0000"/>
                </a:solidFill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</a:rPr>
              <a:t>обычаях, связанных с ним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1124744"/>
            <a:ext cx="2398758" cy="3600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Какова пасхальная забава для взрослых и детей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626165" y="1412776"/>
            <a:ext cx="2327563" cy="57606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хоровод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724128" y="2348880"/>
            <a:ext cx="2327563" cy="57606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танцы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778565" y="3284984"/>
            <a:ext cx="2327563" cy="576064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атание яиц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47686" y="1268760"/>
            <a:ext cx="2398758" cy="3600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катание яиц</a:t>
            </a:r>
          </a:p>
        </p:txBody>
      </p:sp>
    </p:spTree>
    <p:extLst>
      <p:ext uri="{BB962C8B-B14F-4D97-AF65-F5344CB8AC3E}">
        <p14:creationId xmlns:p14="http://schemas.microsoft.com/office/powerpoint/2010/main" val="10638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Молодец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4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147248" cy="25922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Правила игры: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Вашему вниманию предлагается ряд вопросов на тему православного праздника Пасхи, на каждый вопрос дано три варианта ответов. Выбирайте правильный вариант, на следующем слайде вы сможете проверить правильность ответа.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Желаем успехов!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15616" y="908720"/>
            <a:ext cx="2398758" cy="3600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Что значит слово «Пасха»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860032" y="1268760"/>
            <a:ext cx="2736304" cy="61264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весна</a:t>
            </a:r>
            <a:endParaRPr lang="ru-RU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932040" y="2402596"/>
            <a:ext cx="2664296" cy="61264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воскрешение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932040" y="3554724"/>
            <a:ext cx="2694880" cy="61264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крещение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03848" y="980728"/>
            <a:ext cx="2398758" cy="3600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воскрешение</a:t>
            </a:r>
          </a:p>
        </p:txBody>
      </p:sp>
    </p:spTree>
    <p:extLst>
      <p:ext uri="{BB962C8B-B14F-4D97-AF65-F5344CB8AC3E}">
        <p14:creationId xmlns:p14="http://schemas.microsoft.com/office/powerpoint/2010/main" val="16849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55576" y="980728"/>
            <a:ext cx="2398758" cy="3600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Символом православной Пасхи является</a:t>
            </a:r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287423" y="1124744"/>
            <a:ext cx="2592288" cy="57606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еленая трава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308949" y="2213178"/>
            <a:ext cx="2592287" cy="57606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етка сирени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287423" y="3284984"/>
            <a:ext cx="2592288" cy="57606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рашеное яйцо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15816" y="1052736"/>
            <a:ext cx="2398758" cy="3600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крашеное яйцо </a:t>
            </a:r>
          </a:p>
        </p:txBody>
      </p:sp>
    </p:spTree>
    <p:extLst>
      <p:ext uri="{BB962C8B-B14F-4D97-AF65-F5344CB8AC3E}">
        <p14:creationId xmlns:p14="http://schemas.microsoft.com/office/powerpoint/2010/main" val="3917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67544" y="1124744"/>
            <a:ext cx="2398758" cy="3600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называется традиционное блюдо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626165" y="1412776"/>
            <a:ext cx="2327563" cy="576064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кулич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656315" y="2371901"/>
            <a:ext cx="2336798" cy="576064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каравай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616930" y="3284984"/>
            <a:ext cx="2336798" cy="576064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блины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563888" y="1126309"/>
            <a:ext cx="2398758" cy="3600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кулич</a:t>
            </a:r>
          </a:p>
        </p:txBody>
      </p:sp>
    </p:spTree>
    <p:extLst>
      <p:ext uri="{BB962C8B-B14F-4D97-AF65-F5344CB8AC3E}">
        <p14:creationId xmlns:p14="http://schemas.microsoft.com/office/powerpoint/2010/main" val="3780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154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Интерактивная игра для детей старшего дошкольного возраста Великая пасха    Воспитатель Яковлева Н.Н. МДОАУ № 103 2022 г.</vt:lpstr>
      <vt:lpstr>ЗАДАЧИ:  - Развивать интерес к культуре предков;  - АКТИВИЗИРОВАТЬ ЗНАНИЯ об обычаях и СИМВОЛАХ, связанных с праздником;  - Воспитывать патриотические чувства ПУТЕМ ПРИОБЩЕНИЯ К православным традициями русского народА.</vt:lpstr>
      <vt:lpstr>Правила игры: Вашему вниманию предлагается ряд вопросов на тему православного праздника Пасхи, на каждый вопрос дано три варианта ответов. Выбирайте правильный вариант, на следующем слайде вы сможете проверить правильность ответа.   Желаем успехов!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</dc:creator>
  <cp:lastModifiedBy>Admin</cp:lastModifiedBy>
  <cp:revision>18</cp:revision>
  <dcterms:created xsi:type="dcterms:W3CDTF">2022-04-17T07:12:33Z</dcterms:created>
  <dcterms:modified xsi:type="dcterms:W3CDTF">2022-04-25T11:27:52Z</dcterms:modified>
</cp:coreProperties>
</file>