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87" r:id="rId1"/>
  </p:sldMasterIdLst>
  <p:sldIdLst>
    <p:sldId id="263" r:id="rId2"/>
    <p:sldId id="264" r:id="rId3"/>
    <p:sldId id="265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38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59" y="243839"/>
            <a:ext cx="6583680" cy="865632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364" y="1176501"/>
            <a:ext cx="5606415" cy="390144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5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612" y="5159514"/>
            <a:ext cx="4931921" cy="1850887"/>
          </a:xfrm>
        </p:spPr>
        <p:txBody>
          <a:bodyPr>
            <a:normAutofit/>
          </a:bodyPr>
          <a:lstStyle>
            <a:lvl1pPr marL="0" indent="0" algn="ctr">
              <a:spcBef>
                <a:spcPts val="750"/>
              </a:spcBef>
              <a:buNone/>
              <a:defRPr sz="1350">
                <a:solidFill>
                  <a:srgbClr val="FFFFFF"/>
                </a:solidFill>
              </a:defRPr>
            </a:lvl1pPr>
            <a:lvl2pPr marL="257175" indent="0" algn="ctr">
              <a:buNone/>
              <a:defRPr sz="1350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90863B-73BF-4BA4-B46B-69398F087EB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112997" y="4978400"/>
            <a:ext cx="46291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44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863B-73BF-4BA4-B46B-69398F087EB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8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1016000"/>
            <a:ext cx="1307306" cy="721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8" y="1016000"/>
            <a:ext cx="4179094" cy="721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863B-73BF-4BA4-B46B-69398F087EB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23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75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863B-73BF-4BA4-B46B-69398F087EB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72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64" y="1564767"/>
            <a:ext cx="5606415" cy="390144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45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834" y="5539360"/>
            <a:ext cx="4932617" cy="1818408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863B-73BF-4BA4-B46B-69398F087EB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114425" y="5360544"/>
            <a:ext cx="46291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78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38" y="2743199"/>
            <a:ext cx="2674620" cy="536448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532" y="2743200"/>
            <a:ext cx="2674620" cy="536448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863B-73BF-4BA4-B46B-69398F087EB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3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2668681"/>
            <a:ext cx="2674620" cy="103632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8" y="3628644"/>
            <a:ext cx="2674620" cy="451104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6410" y="2665376"/>
            <a:ext cx="2674620" cy="103632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6410" y="3625763"/>
            <a:ext cx="2674620" cy="451104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863B-73BF-4BA4-B46B-69398F087EB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863B-73BF-4BA4-B46B-69398F087EB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5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863B-73BF-4BA4-B46B-69398F087EB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3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1463040"/>
            <a:ext cx="2125980" cy="231648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6985" y="1463040"/>
            <a:ext cx="3112229" cy="621792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38" y="3779520"/>
            <a:ext cx="2125980" cy="39014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56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863B-73BF-4BA4-B46B-69398F087EB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75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1463040"/>
            <a:ext cx="2125980" cy="231648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14331" y="1426464"/>
            <a:ext cx="3193277" cy="6193537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157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38" y="3779520"/>
            <a:ext cx="2125980" cy="38404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56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863B-73BF-4BA4-B46B-69398F087EB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9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" y="243840"/>
            <a:ext cx="6583680" cy="86563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8" y="812800"/>
            <a:ext cx="5554980" cy="180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2743200"/>
            <a:ext cx="5553490" cy="538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35" y="8298440"/>
            <a:ext cx="131010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accent1"/>
                </a:solidFill>
              </a:defRPr>
            </a:lvl1pPr>
          </a:lstStyle>
          <a:p>
            <a:fld id="{A390863B-73BF-4BA4-B46B-69398F087EB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1396" y="8298440"/>
            <a:ext cx="265374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7862" y="8298440"/>
            <a:ext cx="95974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1"/>
                </a:solidFill>
              </a:defRPr>
            </a:lvl1pPr>
          </a:lstStyle>
          <a:p>
            <a:fld id="{E6E46468-3016-439A-B4E7-E404AF750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72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588" indent="-102870" algn="l" defTabSz="51435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57175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11480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65785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690090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82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6pPr>
      <a:lvl7pPr marL="97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2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27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323528"/>
            <a:ext cx="5554980" cy="1512168"/>
          </a:xfrm>
        </p:spPr>
        <p:txBody>
          <a:bodyPr>
            <a:normAutofit/>
          </a:bodyPr>
          <a:lstStyle/>
          <a:p>
            <a:pPr lvl="0" algn="ctr" defTabSz="91440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altLang="ru-RU" sz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39" y="755576"/>
            <a:ext cx="5553490" cy="73724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для детей 2 </a:t>
            </a:r>
            <a:r>
              <a:rPr lang="ru-RU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ru-RU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</a:t>
            </a:r>
            <a:r>
              <a:rPr lang="ru-RU" sz="24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резиночки</a:t>
            </a:r>
            <a:r>
              <a:rPr lang="ru-RU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pPr marL="0" lvl="0" indent="0" algn="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Стеклянникова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Сергеевна 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МДОАУ </a:t>
            </a:r>
          </a:p>
          <a:p>
            <a:pPr marL="0" lvl="0" indent="0" algn="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103 г. Орска» </a:t>
            </a:r>
          </a:p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3487127"/>
            <a:ext cx="3168352" cy="178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17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467544"/>
            <a:ext cx="6048672" cy="806489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цветовое восприятие, мелкую моторику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рук.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и называть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цвета;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 чувствительность кончиков пальцев;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формированию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скоординированности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движений.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пластиковая корзинка, палочки от мороженого окрашенные в 6 цветов,  цветные резинки для волос, тесьма.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берет одну тесьму с резинкой любого цвета и продевает на палочку от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мороженого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аналогичного цвета. Такие же действия он проделывает с остальными веревочками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игре могут участвовать от 1 до 3 человек.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8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1" y="6021653"/>
            <a:ext cx="3621021" cy="27157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1" y="467544"/>
            <a:ext cx="3633800" cy="2725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69" y="2483768"/>
            <a:ext cx="2672916" cy="35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2188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337</TotalTime>
  <Words>27</Words>
  <Application>Microsoft Office PowerPoint</Application>
  <PresentationFormat>Экран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Базис</vt:lpstr>
      <vt:lpstr> </vt:lpstr>
      <vt:lpstr> Цель: развивать цветовое восприятие, мелкую моторику рук.  Задачи:  - учить различать и называть цвета; - развивать  чувствительность кончиков пальцев; - способствовать формированию скоординированности движений.  Материал: пластиковая корзинка, палочки от мороженого окрашенные в 6 цветов,  цветные резинки для волос, тесьма.  Ход игры: Ребенок берет одну тесьму с резинкой любого цвета и продевает на палочку от мороженого аналогичного цвета. Такие же действия он проделывает с остальными веревочками.   В игре могут участвовать от 1 до 3 человек.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35</cp:revision>
  <dcterms:created xsi:type="dcterms:W3CDTF">2021-09-24T04:20:08Z</dcterms:created>
  <dcterms:modified xsi:type="dcterms:W3CDTF">2021-11-08T09:14:46Z</dcterms:modified>
</cp:coreProperties>
</file>