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5" r:id="rId4"/>
    <p:sldId id="258" r:id="rId5"/>
    <p:sldId id="277" r:id="rId6"/>
    <p:sldId id="278" r:id="rId7"/>
    <p:sldId id="279" r:id="rId8"/>
    <p:sldId id="280" r:id="rId9"/>
    <p:sldId id="264" r:id="rId10"/>
    <p:sldId id="270" r:id="rId11"/>
    <p:sldId id="272" r:id="rId12"/>
    <p:sldId id="271" r:id="rId13"/>
    <p:sldId id="281" r:id="rId14"/>
    <p:sldId id="273" r:id="rId15"/>
    <p:sldId id="269" r:id="rId16"/>
    <p:sldId id="282" r:id="rId17"/>
    <p:sldId id="263" r:id="rId18"/>
    <p:sldId id="268" r:id="rId19"/>
    <p:sldId id="266" r:id="rId20"/>
    <p:sldId id="283" r:id="rId21"/>
    <p:sldId id="267" r:id="rId22"/>
    <p:sldId id="265" r:id="rId23"/>
    <p:sldId id="276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408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AA2C8-EF65-486C-A98A-DA23356E019E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B7F27-2681-4302-927B-607DA6BF9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9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B7F27-2681-4302-927B-607DA6BF918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4349-148B-43EA-900E-7DAA8D8CEB1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maam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lovo.mosmetod.ru/2016/11/02/vasina-e-s-nikulishchina-m-e-matrjoshki-v-obrazovatelnoj-deyatelnosti-doshkolnikov/" TargetMode="External"/><Relationship Id="rId4" Type="http://schemas.openxmlformats.org/officeDocument/2006/relationships/hyperlink" Target="https://infourok.ru/oznakomlenie-doshkolnikov-s-matryoshkoy-249524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857233"/>
            <a:ext cx="7172348" cy="27432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Воспитательно-образовательный проект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«Матрешка –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русская народная игрушка»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старшей группе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Фролова Е.А.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№103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3684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Результаты творческого семейного конкурса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«Матрешка - русская народная игрушка»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истратор\Desktop\Презентация мини- музей  матрёшки\IMG_6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3452805" cy="25896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8195" name="Picture 3" descr="C:\Users\Администратор\Desktop\Презентация мини- музей  матрёшки\IMG_6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14488"/>
            <a:ext cx="3786214" cy="27860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группового мини-музея - деревянные матрешки и игрушки из различных материалов по мотивам  матрешки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esktop\Презентация мини- музей  матрёшки\Новая папка\IMG_6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50323"/>
            <a:ext cx="3311246" cy="2357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C:\Users\Администратор\Desktop\Презентация мини- музей  матрёшки\Новая папка\IMG_6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929066"/>
            <a:ext cx="3464506" cy="25003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4" name="Picture 2" descr="F:\на город матрешки\Фото\IMG_69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9807" y="1484784"/>
            <a:ext cx="3429024" cy="22860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Презентация мини- музей  матрёшки\Новая папка\IMG_6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42"/>
            <a:ext cx="4143403" cy="26432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Users\Администратор\Desktop\Презентация мини- музей  матрёшки\Новая папка\IMG_6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3357562"/>
            <a:ext cx="4190997" cy="3143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pic>
        <p:nvPicPr>
          <p:cNvPr id="4099" name="Picture 3" descr="F:\на город матрешки\Фото\IMG_6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3286148" cy="2387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100" name="Picture 4" descr="F:\на город матрешки\Фото\IMG_6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928670"/>
            <a:ext cx="3286148" cy="2375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101" name="Picture 5" descr="F:\на город матрешки\Фото\IMG_6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643314"/>
            <a:ext cx="3487195" cy="24996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плоскостных матрешек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(слева – фабричного производства, справа – заготовки, расписанные детьми на занятии)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истратор\Desktop\Презентация мини- музей  матрёшки\Новая папка\IMG_67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473025" cy="4525963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Презентация мини- музей  матрёшки\Новая папка\IMG_67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700808"/>
            <a:ext cx="354093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етские работы на тему «Матрёшки»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Администратор\Desktop\Презентация мини- музей  матрёшки\IMG_6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71546"/>
            <a:ext cx="2714644" cy="20359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172" name="Picture 4" descr="C:\Users\Администратор\Desktop\Презентация мини- музей  матрёшки\IMG_6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2714644" cy="19778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173" name="Picture 5" descr="C:\Users\Администратор\Desktop\Презентация мини- музей  матрёшки\IMG_6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420949" y="3564123"/>
            <a:ext cx="3214712" cy="25158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174" name="Picture 6" descr="C:\Users\Администратор\Desktop\Презентация мини- музей  матрёшки\IMG_64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086953" y="3556989"/>
            <a:ext cx="3309928" cy="24824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2858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Групповой настольный театр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Матрёшкины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сказки»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на город матрешки\Фото\IMG_6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162" y="1844824"/>
            <a:ext cx="3487767" cy="2428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3" name="Picture 3" descr="F:\на город матрешки\Фото\IMG_6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929066"/>
            <a:ext cx="3428992" cy="24467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Тематические альбомы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«История появления русской матрёшки»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«История создания русской матрешки»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Презентация мини- музей  матрёшки\IMG_64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71612"/>
            <a:ext cx="6034617" cy="45259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286676" cy="7858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 составленный с детьми  альбом «Авторская матрешка»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Презентация мини- музей  матрёшки\IMG_6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2826" y="1556792"/>
            <a:ext cx="3672295" cy="48963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797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«Наряди матрешку»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«Помоги матрешке найти букет»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«Собери матрешку»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Матрёшкина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семейка»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Администратор\Desktop\Презентация мини- музей  матрёшки\IMG_6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52880" y="2690930"/>
            <a:ext cx="3979664" cy="30269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26" name="Picture 2" descr="H:\DCIM\221___10\IMG_69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7290" y="2643182"/>
            <a:ext cx="3881433" cy="291107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908720"/>
            <a:ext cx="7472386" cy="55921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 время знакомство детей с различными видами декоративно – прикладного искусства и с народными традициями является одной из актуальных задач воспитательно-образовательной деятельности в ДОУ.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Народное искусство способствует глубокому воздействию на мир ребёнка, обладает нравственной, эстетической, познавательной ценностью, воплощает в себе исторический опыт многих поколений и рассматривается как часть духовной и материальной культуры.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«Матрешка - русская народная игрушка» был организован  проведен с целью приобщения старших дошкольников к истокам народной культуры.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52694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«Матрешка»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на город матрешки\Фото\IMG_6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492" y="1052736"/>
            <a:ext cx="2135446" cy="27145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147" name="Picture 3" descr="F:\на город матрешки\Фото\IMG_6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00504"/>
            <a:ext cx="3500462" cy="2367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148" name="Picture 4" descr="F:\на город матрешки\Фото\IMG_6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00504"/>
            <a:ext cx="3571867" cy="24087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и другие экспонаты мини-музея доступны для использования в свободной деятельности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Презентация мини- музей  матрёшки\IMG_6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71546"/>
            <a:ext cx="2952328" cy="207170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124" name="Picture 4" descr="C:\Users\Администратор\Desktop\Презентация мини- музей  матрёшки\IMG_6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00108"/>
            <a:ext cx="3064962" cy="207170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125" name="Picture 5" descr="C:\Users\Администратор\Desktop\Презентация мини- музей  матрёшки\IMG_6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6056" y="3428999"/>
            <a:ext cx="3045002" cy="24130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0" name="Picture 2" descr="F:\Новая папка\фото\IMG_6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571876"/>
            <a:ext cx="3023766" cy="228601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историей создания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русской народной игрушки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Презентация мини- музей  матрёшки\IMG_6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3548055" cy="26610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075" name="Picture 3" descr="C:\Users\Администратор\Desktop\Презентация мини- музей  матрёшки\IMG_6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86124"/>
            <a:ext cx="3809994" cy="28574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-646328"/>
            <a:ext cx="722796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проекта: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 проекте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Повысился познавательный интерес к русскому народному искусству - игрушке матрёшка, расширились представления об этом народном промысле, истории его возникновения.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Дошкольники умеют передавать элементы росписи различных видов матрёшек;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Каждый ребёнок был вовлечён в работу над проектом. Дети инициативны и самостоятельны в придумывании сказок, рассказов, пользуются разнообразными средствами выразительности, с удовольствием читают стихи о матрёшке, исполняют частушки.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Совместными усилиями участников образовательного процесса создан групповой мини-музей «Русская матрёшка».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Оформлен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«Матрешка», содержащий художественный материал и увлекательные задания.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-153887"/>
            <a:ext cx="757242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Литература: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П.И. Уткин, Н.С. Королева “Народные художественные промыслы”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Москва, “Высшая школа” 1992.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А.П. Усова “Русское народное творчество детскому саду”,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“Просвещение”, Москва 1972.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О.Л. Князева, М.Д.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Маханева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“Приобщение детей к истокам русской народной культуры” СПб, “Детство-Пресс ”, 2000. Л.С. Куприна, О.Н.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Бударина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Маркеева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О.Н.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Корепанова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русским народным творчеством»,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СПб,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 Детство-Пресс ”, 2004.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Интернет-ресурсы: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https://www.instagram.com/maam.ru/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infourok.ru/oznakomlenie-dos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hkolnikov-s-matryoshkoy-2495242.html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5"/>
              </a:rPr>
              <a:t>https://slovo.mosmetod.ru/2016/11/02/vasina-e-s-nikulishchina-m-e-matrjoshki-v-obrazovatelnoj-deyatelnosti-doshkolnikov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6" cy="642942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-646331"/>
            <a:ext cx="7215238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воспитанники старшей группы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срочный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01.10.2021 г. – 15.10.2021 г. - (2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состав участников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воспитанники старшей группы,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воспитатели, родители воспитанников.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представления о народной игрушке – матрешке, познакомить с историей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возникновения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деревянной игрушки и развития промыслов, специализирующихся на создании матрешки.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00240"/>
            <a:ext cx="7472386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643050"/>
            <a:ext cx="692948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определить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национального сувенира (учить рассматривать узоры, замечать сходство и различие в одном виде изделий, затем в разных видах, подводить к пониманию общих декоративных закономерностей, традиций (элементы, сочетания цветов, типичные композиции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помочь освоить элементы декоративного узора (прямые линии, точки, круги, ритм и чередование элементов);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привлекать внимание детей к теме, используя современные технические средства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обучения;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84138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составлять узоры, украшать матрешку, используя геометрические и растительные элементы, передавать колорит росписи, характерные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композиции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обогатить предметно-развивающую среду группы;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воспитывать в детях уважительное отношение к культуре родной страны;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привлечь к сотрудничеству родителей воспитанников.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57290" y="153888"/>
            <a:ext cx="728667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Содержание, сроки и этапы реализации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071546"/>
            <a:ext cx="72866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оздание альбомов на тему «История создания русской матрешка», «Народные промыслы, выпускающие русскую матрешку»;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стихов, песен,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загадок о русской матрешке для прослушивания и заучивания   с детьми;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*оформление картотеки игр «Русская матрешка»;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подбор материалов для консультаций с родителями;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*индивидуальные беседы с родителями;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*создание презентации для детей «Матрешка - русская народная игрушка»</a:t>
            </a:r>
          </a:p>
          <a:p>
            <a:pPr marL="285750" indent="-28575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*оформление дидактических игр: «Народные промыслы», «Русские узоры»,</a:t>
            </a:r>
          </a:p>
          <a:p>
            <a:pPr marL="285750" indent="-28575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«Чудо-узоры», «Платье в народном стиле», «Угадай роспись»,  «Народная </a:t>
            </a:r>
          </a:p>
          <a:p>
            <a:pPr marL="285750" indent="-28575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ярмарка», «Наряди матрёшку», «Подбери букет матрёшке», «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Матрешкина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семейка».</a:t>
            </a:r>
          </a:p>
          <a:p>
            <a:pPr marL="285750" indent="-28575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*разработка альбомов «Народные промыслы России».</a:t>
            </a:r>
          </a:p>
          <a:p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r>
              <a:rPr lang="ru-RU" sz="1600" b="1" dirty="0" smtClean="0"/>
              <a:t>* Речевое развитие</a:t>
            </a:r>
            <a:endParaRPr lang="ru-RU" sz="1600" dirty="0" smtClean="0"/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Разучивание стихотворений: В. Приходько «Матрёшка на окошке», З. Петрова «Ой, да мы матрёшки», И.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Черницкая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«Матрёшки», Л. Некрасова «Веселые матрёшки», С.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Вокринцева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«Матрёшка», С. Маршак «О матрёшках»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4414" y="369331"/>
            <a:ext cx="7643866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*Познавательное развитие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Комплексные занятия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«Народные промыслы России», «Матрешка - русская народная игрушка»;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по формированию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элементарных математических представлений «Матрешки в гостях у ребят»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*Создание мини-музея «Русская матрешка»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и изготовление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«Матрешки»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7166"/>
            <a:ext cx="750099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по рисованию «Украсим сарафаны матрешкам»;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по лепке (техника –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«Матрёшка»;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по конструктивно-модельной деятельности «Дом с двориком для Матрёшки»;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рисование: раскрашивание силуэтных изображений матрешек, созданных с помощью трафаретов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385762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7393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Комплексное занятие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«Матрешка – народная игрушка»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а город матрешки\Фото\IMG-2d084cc147e4958afcbf877a22f4b7f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6"/>
            <a:ext cx="2957941" cy="1981782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27" name="Picture 3" descr="F:\на город матрешки\Фото\IMG-f56070948a078025409fcef358b97b7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736"/>
            <a:ext cx="3071834" cy="2000264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28" name="Picture 4" descr="F:\на город матрешки\Фото\IMG-f13fbfbdbcd49c527deea3edfc729fdf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857629"/>
            <a:ext cx="3255775" cy="221457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10" y="214290"/>
            <a:ext cx="8643998" cy="6429420"/>
          </a:xfrm>
          <a:prstGeom prst="rect">
            <a:avLst/>
          </a:prstGeom>
          <a:noFill/>
        </p:spPr>
      </p:pic>
      <p:pic>
        <p:nvPicPr>
          <p:cNvPr id="2050" name="Picture 2" descr="F:\на город матрешки\Фото\IMG-ba248f8f5f0dd91f7b2058c88af42cb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318701"/>
            <a:ext cx="3119395" cy="2285968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051" name="Picture 3" descr="F:\на город матрешки\Фото\IMG-a4a90744390a3af9c96f234e489a2aa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786190"/>
            <a:ext cx="3333709" cy="228601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052" name="Picture 4" descr="F:\на город матрешки\Фото\IMG-2a14fda112641d14a5c02f09eea31ce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340768"/>
            <a:ext cx="3095615" cy="228601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по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«Матрешка – народная игрушка»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Групповой мини-музей «Русская матрешка»,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созданный участниками образовательного процесса (воспитателями, детьми, родителями)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Презентация мини- музей  матрёшки\IMG_6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636" y="1556792"/>
            <a:ext cx="3570171" cy="4760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9547571</TotalTime>
  <Words>691</Words>
  <Application>Microsoft Office PowerPoint</Application>
  <PresentationFormat>Экран (4:3)</PresentationFormat>
  <Paragraphs>131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Воспитательно-образовательный проект «Матрешка –  русская народная игрушка» в старшей группе </vt:lpstr>
      <vt:lpstr>АКТУАЛЬНОСТЬ ПРОЕКТА</vt:lpstr>
      <vt:lpstr>Презентация PowerPoint</vt:lpstr>
      <vt:lpstr> Цель: способствовать формированию представления о народной игрушке – матрешке, познакомить с историей возникновения деревянной игрушки и развития промыслов, специализирующихся на создании матрешки.  </vt:lpstr>
      <vt:lpstr>Презентация PowerPoint</vt:lpstr>
      <vt:lpstr>Презентация PowerPoint</vt:lpstr>
      <vt:lpstr>Комплексное занятие  «Матрешка – народная игрушка» </vt:lpstr>
      <vt:lpstr> Занятие по изодеятельности (пластилинография) «Матрешка – народная игрушка» </vt:lpstr>
      <vt:lpstr>Групповой мини-музей «Русская матрешка»,  созданный участниками образовательного процесса (воспитателями, детьми, родителями)</vt:lpstr>
      <vt:lpstr> Результаты творческого семейного конкурса  «Матрешка - русская народная игрушка»</vt:lpstr>
      <vt:lpstr>Экспонаты группового мини-музея - деревянные матрешки и игрушки из различных материалов по мотивам  матрешки</vt:lpstr>
      <vt:lpstr>Презентация PowerPoint</vt:lpstr>
      <vt:lpstr>Презентация PowerPoint</vt:lpstr>
      <vt:lpstr>Коллекция плоскостных матрешек  (слева – фабричного производства, справа – заготовки, расписанные детьми на занятии)</vt:lpstr>
      <vt:lpstr>Детские работы на тему «Матрёшки»</vt:lpstr>
      <vt:lpstr>Групповой настольный театр  «Матрёшкины сказки»</vt:lpstr>
      <vt:lpstr> Тематические альбомы  «История появления русской матрёшки» «История создания русской матрешки»</vt:lpstr>
      <vt:lpstr>Совместно составленный с детьми  альбом «Авторская матрешка»</vt:lpstr>
      <vt:lpstr>Дидактические игры *  «Наряди матрешку» * «Помоги матрешке найти букет» * «Собери матрешку» * «Матрёшкина семейка»</vt:lpstr>
      <vt:lpstr>Лэпбук «Матрешка»</vt:lpstr>
      <vt:lpstr>Игры и другие экспонаты мини-музея доступны для использования в свободной деятельности</vt:lpstr>
      <vt:lpstr>Знакомство с историей создания  русской народной игрушки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Admin</cp:lastModifiedBy>
  <cp:revision>65</cp:revision>
  <dcterms:created xsi:type="dcterms:W3CDTF">2020-06-24T11:11:59Z</dcterms:created>
  <dcterms:modified xsi:type="dcterms:W3CDTF">2021-12-09T09:19:18Z</dcterms:modified>
</cp:coreProperties>
</file>