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9" r:id="rId2"/>
    <p:sldMasterId id="2147483770" r:id="rId3"/>
    <p:sldMasterId id="2147483854" r:id="rId4"/>
  </p:sldMasterIdLst>
  <p:sldIdLst>
    <p:sldId id="256" r:id="rId5"/>
    <p:sldId id="268" r:id="rId6"/>
    <p:sldId id="258" r:id="rId7"/>
    <p:sldId id="259" r:id="rId8"/>
    <p:sldId id="260" r:id="rId9"/>
    <p:sldId id="262" r:id="rId10"/>
    <p:sldId id="269" r:id="rId11"/>
    <p:sldId id="263" r:id="rId12"/>
    <p:sldId id="264" r:id="rId13"/>
    <p:sldId id="270" r:id="rId14"/>
    <p:sldId id="265" r:id="rId15"/>
    <p:sldId id="27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580" autoAdjust="0"/>
  </p:normalViewPr>
  <p:slideViewPr>
    <p:cSldViewPr snapToGrid="0">
      <p:cViewPr varScale="1">
        <p:scale>
          <a:sx n="54" d="100"/>
          <a:sy n="54" d="100"/>
        </p:scale>
        <p:origin x="-62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E0D13D-C781-4D04-9DD9-8DC72D828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157EC3-125F-4575-90EC-26E047097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45245B-FB0A-4F2F-94E6-D6174020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B3E45D-2312-47FB-AC67-B8F735D2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430DC5-CDEA-4DEB-B185-6BE51C80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072B2A-E2AE-4068-8518-86962DAD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CC136D-7473-4B57-9C81-4EC863868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E3A09F-A363-47B4-A032-E08E6E1F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F1975C-A478-43A0-8148-E89A64C0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BC0A4A-0305-4F83-99DA-320F0823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26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9A9FB59-1F47-46F2-B95C-7830D0C3C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F350D1-9F0C-4922-949A-A3EEAD834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97B205-E943-4CCE-91AE-18B464F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8A7BD0-86A9-421A-8F0C-56D04C86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8F4BD2-D7B7-4948-B421-8AE5426B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98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BDB7DD-E9E4-4CB3-9201-B394F0EA5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DA0296B-A94B-4F59-A71F-ABD2603A2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B41174-2560-4C66-A338-EDDB8FDD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4ADF19-6990-4878-956D-A9DAC886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79EE19-739B-4148-BAF0-24BEC2A5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95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AE49F7-17B8-46FC-B43E-3B1DDFB2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343E3A-7BC2-4DA6-9851-8ADE59D8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1BD2BF-7BDF-40D7-880E-25540712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BA5E43-7604-49B6-8B8E-B00ACB8F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06C1F2-9E06-44C5-8F81-472D3B8A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80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CDB15D-8C89-4934-884C-7A6218DB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F5D4427-59DD-4EFC-A365-74E39A65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9F65D1-4EE2-4460-8136-E6EC741C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211182-9A85-42B5-8E0A-5244FA81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156482-1474-4F34-92BC-F6B75816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52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3E6087-C1C2-43B4-BA39-1E536C36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2CC164-8AE3-452C-981F-6F8751D6D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69402A3-7074-420F-833B-D50001F39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9D98F3-29BF-4B6F-8A7B-12D74E70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381ABF9-C81B-403B-87EE-5646010F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609070-B9E4-43DE-964F-B8B33C18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982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4B7E76-6160-4BF9-B53F-D3025663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F816E7-F63D-43E2-9D8B-F5D120F70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747429-01DA-470F-9AA8-9B0389DF6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409B02-23DF-40CA-BC18-B2732F9AE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10A5944-A9AA-45D5-A2CD-6D2D9E5E4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A4ABA3-015C-4D98-992B-20C9A426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7545C9F-0A1C-4C0E-97EC-CA0C8D5E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C102BEB-3EFC-4999-9A76-A1967415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33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535ACE-75DB-4732-8CF1-8A8160DD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F80C036-326F-4A9D-B995-5552B5E7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E7C0190-6C03-45AD-81EB-F34143EF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A049066-479E-4CA8-AA99-97B1B43D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299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500B6DB-D9D9-4F3D-B35E-91709F2F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FA1A793-F776-4C1B-9FAF-FE16A45A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ADE125B-0555-403A-BC7B-58B57229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945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5A31E7-89A9-480E-ABB8-7E6AAA92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0368B1-FC4C-4A8A-8844-7695E7B5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4BE456D-7D59-4C54-831F-B1715F1B1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EFB137-452C-4063-A109-9624E29C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A00BDF-B12E-4CE6-B6ED-793CA391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6C670B-DBAA-4BE9-A3FF-2D88C2D8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59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64D78D-7833-45FB-B9A9-1DFD18C2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D1AB1B-F35A-4D93-AD67-0120CBF48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5023CE-9FBD-4449-B951-B9C966D6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D87901-AD07-42BA-AC62-E61F58EC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781567-A1E2-44D6-A89E-4AC71971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702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75FC30-09A4-4A7C-B296-0CFEB5C9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E9B1C62-7C40-4B42-8645-236E236A9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09BDE4-C98F-4222-824B-3932EEC5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CC1974-4535-4E7A-9C20-E5D8AF5F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526209-8CF8-494A-B7D1-0C19F8F7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D3A5B1-678E-4BE1-A0D3-01F55926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517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F95E30-0B26-4B3D-80D8-1E82F81F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5757A2-BED0-4E62-AE9D-CEEC84455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BD9661-7ED4-4BB0-A652-BF624F95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5EBA4E-AA3B-445B-AAD7-DC3C87F6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268CE9-17EF-46F3-9611-8BC6028B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226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4EAE5F9-7E23-410A-B0D1-5CFCA67A4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ED4FA9-9309-48DD-84B8-A8AF7E8D5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6394BC-EEB0-45F3-A8F1-EB3E7442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753CC0-6F5D-4C6D-9EBF-DFB0F9FC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AAA23E-B1F1-495C-9BD2-DE6191D5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39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2ED7FC-6893-46D1-9FB0-3F7C85481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94C1BF1-DEBB-4627-B295-E99078589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15A957-2FE2-4E1B-9219-70A1744E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DA5ABF-15EC-41D7-BC0C-462670D2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A6BEEF-6723-4CA2-99E2-FD8A599B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459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B1EBE3-F345-4C78-88D0-BF94D4D4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8624C5-E096-4EA5-9AB6-D5A15C72B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775D75-5F77-43C6-B3A1-FC370F6F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32E31E-E50E-41D7-997D-5E39DF3D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B3005D-3112-4ADC-BCB5-F103C08B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81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58739-0E8E-4326-BE0D-B2A47F1C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A0CFD2-859E-4191-968B-75C1EFF31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7F4031-6A5E-4C3F-92B8-F7593612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B780BD-2163-45B7-9A44-A2D1B53D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558553-5600-4034-BB95-AD15ABC6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535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C596F5-F58C-4077-8E56-5A2FCF70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A6479C-F0B8-4BDE-B62F-E37EA5B11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39659E-2185-4DDB-BD99-DB56134F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5DE85D-F389-43D3-B863-F694DF04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6BE4DB-1985-48CC-B5B8-FDB62BF4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B522DF-E7AB-4111-9B54-0F83FC9C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359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678D48-611E-46BA-A743-9BB31342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151216-201C-42D4-A3D4-E8B153C0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F0C353-C1D9-44CC-94FE-8C8A87D77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75E425D-F822-45DF-B57C-86C5370B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12AB716-5C42-4983-9AE2-F677C4C71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AD9A67C-64C6-46E0-ACCC-0495B8B3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F21C1EC-BA6F-4225-9551-E7F28F56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B636D-C0D7-4BB7-AE21-26DA3E24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397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11A4A4-21BC-4815-8986-6658B8F5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F48AF2-341B-47C7-9178-46DD826F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237DE14-E67C-446A-AB8D-FA5D4A45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3E866D-BD7B-4C82-850F-07581692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796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86C1AD2-AD53-4895-84D5-EEEB229F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32504F9-4303-4D1E-8831-E122C616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58EE3F2-56CB-4C08-9BE1-032F0CA1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63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4F0D39-81F4-4281-8915-1671749A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1D0572-A6F1-41FA-94F1-63B39216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018E99-0788-4DF9-8F60-519C5256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F7460A-2604-4375-9BD6-82A1C7FA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93D110-E547-4C59-9FDA-15F54C39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6201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62C3AD-E409-4FEE-A8EC-21FCE7D3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321718-9F2E-48B7-965E-E7061B3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6AE19A9-FD69-4D86-B4D8-01D46FFDA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68FE8A4-F0B7-49D9-B5E4-DB265CD2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5E3D6C-09F0-45FA-9273-991AF553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13FBC-F0F4-4B3A-8952-CB714E4F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629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EEFE99-A06D-4BC9-A005-92A4D690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90307A2-B6D9-4A71-A7D0-38159FF79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AF7CC3-3355-44AD-BE3E-4985CF33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16982D-2A6F-4482-89BD-BD90DD55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DF6768-42CE-465D-AA45-6F6191C8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AA4E6E-686C-4EE0-9E39-F43537E5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446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51E09D-FBA9-4937-9342-2D41A26A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8764FA3-93FE-4C96-A828-4097CF0C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3D364C-9B25-4E43-8054-A5BA7921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484644-E6F2-4C1F-968C-C0F32009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CA2383-3F57-4F35-85B4-5CFDFB4A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452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C3DD354-3149-4243-A27E-5489D4B13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B53B8C-815D-49B2-8B44-62EA02FF8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16F5C8-4B2E-4AC5-9D53-B8C5AD33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E43A4C-7AE9-4018-8591-404E2EB0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892AA2-D837-4F9E-899F-C8C44982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447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38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009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283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138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732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3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6A6FB-B40E-4683-B86C-16999A5E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C26B0F-BF06-4B31-A0F0-754826AF8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14F04D-0389-42E2-84A1-611B52D30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677B01-746A-41A7-B8D7-8595EB4E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AB00DD-CBCD-4385-B725-941842E7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A164A2-6E87-4875-AACF-2833EBFF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458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436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273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89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728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409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78548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7973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9767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82535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380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0E4C79-809E-40A3-89B0-B02D0A1A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0E4759-C836-4964-A86B-2044B80E0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240DE1E-E3DE-41AE-80BF-B474E1F30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2C77A2D-031C-44AF-B702-8A7A2E2A7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1199DF8-05B3-4BAF-808E-CFF7512C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A02466C-5A8B-4FAD-A920-53DB7091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F2F62C7-5754-4B8C-B11A-394EFF58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7B14A39-1636-4000-BC09-929F41AE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192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25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D165B9-DB3E-461B-B3B9-A2BDFA1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27960D-88D6-490B-B69F-E90E99E4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83501B-02F8-4778-9E3E-C302B136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713CA28-4E67-4B72-AEB7-E5553F80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2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FA72783-4B6B-4CE7-ACD3-7F1CB9E3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9DB99FC-E6FF-4EB8-939F-86C715BD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07866F9-B227-40C1-98FC-84A7C553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4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64B583-D894-4A4A-9657-92D9C907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2F56C1-FAF4-46AE-848C-96C72BE7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61F26B8-E88A-4350-A012-9A885069A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CCCE81-0576-4028-8E52-D0303B6B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4FFA1E-73C7-4B72-A674-24CE5043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8598C1-FEC0-4969-A7DD-60BDACFA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06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C3690A-DF54-48EB-A5CB-EAF735B0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9A915F8-218F-422B-8BEB-EDA710831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059BEC7-D4AD-4E92-BD92-B1A89E394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5889BF-2C6D-4A88-A3CF-34826F30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FF1071-4A40-4823-932B-E1612ECA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935965-7CE6-4248-AC2D-C4EA85DA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5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95BA6B-5829-4713-A9F7-E76E2190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0F0685-7E28-4086-AE69-086CD6DEE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3AD4B7-4C7E-4586-BAA6-4EE2D97EE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AAC69E-A395-42EC-88DF-B1DF6342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B06ED5-5C8B-4872-8902-23C8812E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0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C9BD0F-2004-413A-851F-DFAD3883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746810-68C5-4F1D-A895-A5145BF3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F19276-F762-4730-98AB-9644FDBF1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4A67-893C-4F91-90F9-37577F5A9B9D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36270D-D9D9-4CE4-9CA5-028267667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C5157C-89F6-4BF9-8CBF-96AC22653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1A39-EDF2-4641-9F9B-79CC6A296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84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D7826D-6B07-43F4-9741-854CFC07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287B7D-0A80-429B-A430-29E0349D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591DCB-155D-466D-8955-0E13017EC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8C46-87B7-4F32-8134-033BFF4A8F39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74EB55-5A8A-4BB2-9CCB-007614F1A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2D479-A684-47CF-BDB2-6CD96C6A5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2E5F-CCCF-43F8-AA4E-801B8F0B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4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3153-0639-4760-BD4E-78B45C64F9BC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6FFF-DF92-4BEA-937C-CC72D0A5D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205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4D0881-C133-4529-B772-26483C06E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597" y="506436"/>
            <a:ext cx="11701603" cy="29120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летняя оздоровительная работа В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мдоау «детский сад № 53» Г.Орска 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ОПЫТ И ПЕРСПЕКТИВЫ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EA1D5D-3C81-4B09-8C96-9A24E019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800" y="4330700"/>
            <a:ext cx="8242300" cy="18923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Старшего Воспитателя </a:t>
            </a:r>
            <a:r>
              <a:rPr lang="ru-RU" sz="2000" dirty="0">
                <a:solidFill>
                  <a:schemeClr val="bg1"/>
                </a:solidFill>
              </a:rPr>
              <a:t>МДОАУ «Детский сад №53»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</a:t>
            </a:r>
            <a:r>
              <a:rPr lang="ru-RU" sz="2000" dirty="0">
                <a:solidFill>
                  <a:schemeClr val="bg1"/>
                </a:solidFill>
              </a:rPr>
              <a:t>г . </a:t>
            </a:r>
            <a:r>
              <a:rPr lang="ru-RU" sz="2000" dirty="0" smtClean="0">
                <a:solidFill>
                  <a:schemeClr val="bg1"/>
                </a:solidFill>
              </a:rPr>
              <a:t>Орска ИЩЕНКО  Елены  Анатольевны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93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4572" y="422032"/>
            <a:ext cx="11657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 – благоприятный период для реализации программных задач по ОБЖ .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Users\User\Downloads\20220808_104341 (1).jpg"/>
          <p:cNvPicPr>
            <a:picLocks noGrp="1"/>
          </p:cNvPicPr>
          <p:nvPr>
            <p:ph idx="1"/>
          </p:nvPr>
        </p:nvPicPr>
        <p:blipFill>
          <a:blip r:embed="rId2"/>
          <a:srcRect b="9529"/>
          <a:stretch>
            <a:fillRect/>
          </a:stretch>
        </p:blipFill>
        <p:spPr bwMode="auto">
          <a:xfrm>
            <a:off x="7216725" y="1716258"/>
            <a:ext cx="2982351" cy="48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20220830_114255.jpg"/>
          <p:cNvPicPr/>
          <p:nvPr/>
        </p:nvPicPr>
        <p:blipFill>
          <a:blip r:embed="rId3"/>
          <a:srcRect l="30103" t="2089" r="32270"/>
          <a:stretch>
            <a:fillRect/>
          </a:stretch>
        </p:blipFill>
        <p:spPr bwMode="auto">
          <a:xfrm rot="5400000">
            <a:off x="1083211" y="2082020"/>
            <a:ext cx="3953024" cy="46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F1009C-D3C3-410F-BC8E-4920E9FA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168813"/>
            <a:ext cx="11648049" cy="2940147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период летней  оздоровительной работы для родителей были организованы: групповые родительские собрания «Подготовка к летнему оздоровительному сезону», консультации на темы: «О вреде чрезмерного пребывания ребенка на солнце летом», «Осторожно, улица!», «Адаптация к условиям детского сада» (для родителей вновь поступающих детей); </a:t>
            </a:r>
            <a:b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беседы на темы: «Закаливаем детский организм летом», «Режим дня в летний оздоровительный период». </a:t>
            </a:r>
            <a:b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Постоянно обновлялись папки – передвижки, вывешивались санитарные бюллетени на темы «Кишечная инфекция», «Профилактика травматизма летом», «Витамины на вашем столе». Родители активно привлекались к благоустройству участков ДОУ.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ownloads\IMG-9f56140dd683610c57cefbc34aff6b6b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736" y="3467014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20220831_103644.jpg"/>
          <p:cNvPicPr/>
          <p:nvPr/>
        </p:nvPicPr>
        <p:blipFill>
          <a:blip r:embed="rId3"/>
          <a:srcRect l="11508" t="-4260" r="2489"/>
          <a:stretch>
            <a:fillRect/>
          </a:stretch>
        </p:blipFill>
        <p:spPr bwMode="auto">
          <a:xfrm rot="5400000">
            <a:off x="2502648" y="3912225"/>
            <a:ext cx="3024553" cy="220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20220720_104212.jpg"/>
          <p:cNvPicPr/>
          <p:nvPr/>
        </p:nvPicPr>
        <p:blipFill>
          <a:blip r:embed="rId4"/>
          <a:srcRect l="14926" t="-511" r="22054"/>
          <a:stretch>
            <a:fillRect/>
          </a:stretch>
        </p:blipFill>
        <p:spPr bwMode="auto">
          <a:xfrm rot="5400000">
            <a:off x="5240213" y="3720907"/>
            <a:ext cx="3080828" cy="25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20220831_101426.jpg"/>
          <p:cNvPicPr/>
          <p:nvPr/>
        </p:nvPicPr>
        <p:blipFill>
          <a:blip r:embed="rId5"/>
          <a:srcRect l="22401" t="-16437" r="31199"/>
          <a:stretch>
            <a:fillRect/>
          </a:stretch>
        </p:blipFill>
        <p:spPr bwMode="auto">
          <a:xfrm rot="5400000">
            <a:off x="8663351" y="3458157"/>
            <a:ext cx="3024554" cy="311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077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работы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Составить рекомендации для родителей о том, как организовать досуг ребенка в летнее время, какие прочитать книги, какие провести наблюдения в природе, а также проинформировать родителей, дети которых в летние месяцы остаются в детском саду, об изменениях в системе работы ДОУ.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Подготовка и организация жизнедеятельности детей в летний период, чтобы они смогли увидеть необычное в обычном, возможное в невозможном, чувствовали любовь и заботу, жили в мире радости, красоты, интересных дел, игры и сказок.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6C68D1-94CB-49FE-91DE-06C125F5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499" y="618518"/>
            <a:ext cx="8062911" cy="147857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37567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491909"/>
            <a:ext cx="11479237" cy="147857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пора, когда мы набираемся сил, витаминов и здоровья.  Прогулки на свежем воздухе в течение дня, подвижные игры, здоровое питание, дружба со спортом. 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и весь секрет здорового, ловкого и румяного ребенка.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ownloads\IMG-f8ecbd90c73853cdd02b7ba0d2496ce1-V.jpg"/>
          <p:cNvPicPr>
            <a:picLocks noGrp="1"/>
          </p:cNvPicPr>
          <p:nvPr>
            <p:ph idx="1"/>
          </p:nvPr>
        </p:nvPicPr>
        <p:blipFill>
          <a:blip r:embed="rId2"/>
          <a:srcRect t="18400" r="-3333" b="14794"/>
          <a:stretch>
            <a:fillRect/>
          </a:stretch>
        </p:blipFill>
        <p:spPr bwMode="auto">
          <a:xfrm>
            <a:off x="2532184" y="2391508"/>
            <a:ext cx="6808763" cy="41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4D0881-C133-4529-B772-26483C06E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1477108"/>
            <a:ext cx="11849100" cy="492369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Летняя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оздоровительная </a:t>
            </a:r>
            <a:r>
              <a:rPr lang="ru-RU" sz="2000" b="1" dirty="0" smtClean="0">
                <a:solidFill>
                  <a:schemeClr val="bg1"/>
                </a:solidFill>
              </a:rPr>
              <a:t>работа </a:t>
            </a:r>
            <a:r>
              <a:rPr lang="ru-RU" sz="2000" dirty="0" smtClean="0">
                <a:solidFill>
                  <a:schemeClr val="bg1"/>
                </a:solidFill>
              </a:rPr>
              <a:t>в МДОАУ «Детский сад № 53» г.Орска  была организована по утвержденному плану и нацелена на объединение усилия взрослых (сотрудников ДОУ и родителей дошкольников) по созданию условий, способствующих оздоровлению детского организма в летний период; эмоциональному, личностному, познавательному развитию ребенка; предупреждению травматизма.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летний период решались следующие задачи: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Усиление работы по охране и укреплению психофизического здоровья детей через формирование здоровьесберегающей предметно-развивающей среды в ДОУ;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Реализация системы мероприятий, направленных на оздоровление и физическое развитие детей, их нравственное воспитание, развитие любознательности и </a:t>
            </a:r>
            <a:r>
              <a:rPr lang="ru-RU" sz="2000" dirty="0" smtClean="0">
                <a:solidFill>
                  <a:schemeClr val="bg1"/>
                </a:solidFill>
              </a:rPr>
              <a:t>познавательной </a:t>
            </a:r>
            <a:r>
              <a:rPr lang="ru-RU" sz="2000" dirty="0" smtClean="0">
                <a:solidFill>
                  <a:schemeClr val="bg1"/>
                </a:solidFill>
              </a:rPr>
              <a:t>активности , </a:t>
            </a:r>
            <a:r>
              <a:rPr lang="ru-RU" sz="2000" dirty="0" smtClean="0">
                <a:solidFill>
                  <a:schemeClr val="bg1"/>
                </a:solidFill>
              </a:rPr>
              <a:t>формирование культурно-гигиенических и трудовых навыков; </a:t>
            </a:r>
            <a:r>
              <a:rPr lang="ru-RU" sz="20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dirty="0" smtClean="0">
                <a:solidFill>
                  <a:schemeClr val="bg1"/>
                </a:solidFill>
              </a:rPr>
              <a:t>необходимых для разностороннего развития ребенка представления об окружающем мире, привития навыков активности и самостоятельности мышления через организацию мероприятий, театрализованных представлений, прогулок, коллективных действий, экспериментов и др. Продолжение профилактической работы с детьми по основам безопасности жизнедеятельности и ПДД.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Осуществление педагогического и санитарного просвещения родителей по вопросам воспитания и оздоровления детей в летний период.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26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4D0881-C133-4529-B772-26483C06E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" y="0"/>
            <a:ext cx="12039601" cy="411186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проведены консультации на тему: «Организация труда детей на летнем участке», «Особенности планирования воспитательно-образовательной работы в летний период», </a:t>
            </a:r>
            <a:b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 СЕМЕНАР-ПРАКТКУМ  по теме «Оборудование для игровой деятельности. Организация и проведение игр на участке. Игры с песком и водой». </a:t>
            </a:r>
            <a:b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Оформлена выставка в методическом кабинете «Готовимся к лету». </a:t>
            </a:r>
            <a:b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Методический кабинет был оснащен необходимым материалом в помощь воспитателям по вопросам организации жизни дошкольника в летнее время.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ownloads\20230606_1324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819" y="4206239"/>
            <a:ext cx="4747260" cy="24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762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EA1D5D-3C81-4B09-8C96-9A24E019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625" y="337625"/>
            <a:ext cx="11422966" cy="6260123"/>
          </a:xfrm>
        </p:spPr>
        <p:txBody>
          <a:bodyPr>
            <a:normAutofit fontScale="92500" lnSpcReduction="20000"/>
          </a:bodyPr>
          <a:lstStyle/>
          <a:p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методической  работу  в </a:t>
            </a:r>
            <a:r>
              <a:rPr lang="ru-RU" sz="1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инструктажа  педагогов перед началом  летнего  периода  по:</a:t>
            </a:r>
          </a:p>
          <a:p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профилактике детского травматизма; </a:t>
            </a:r>
          </a:p>
          <a:p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-охране жизни и здоровья детей в летний период; </a:t>
            </a:r>
          </a:p>
          <a:p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-Тематический контроль «Организация закаливания дошкольников в летний период»</a:t>
            </a:r>
          </a:p>
          <a:p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организация массовых мероприятий;</a:t>
            </a:r>
          </a:p>
          <a:p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ООД со спортивными и подвижными играми; </a:t>
            </a:r>
          </a:p>
          <a:p>
            <a:pPr>
              <a:buFontTx/>
              <a:buChar char="-"/>
            </a:pP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спортивных соревнований; </a:t>
            </a:r>
          </a:p>
          <a:p>
            <a:pPr>
              <a:buFontTx/>
              <a:buChar char="-"/>
            </a:pP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 правилам оказания первой медицинской помощи. </a:t>
            </a:r>
          </a:p>
          <a:p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 плана работы на летний период с воспитанниками, воспитателями, родителями, социумом                              ( тематические  планирование)</a:t>
            </a:r>
          </a:p>
          <a:p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проведения консультаций для воспитателей</a:t>
            </a: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«Оздоровление детей в ЛОП»</a:t>
            </a:r>
          </a:p>
          <a:p>
            <a:pPr>
              <a:buFontTx/>
              <a:buChar char="-"/>
            </a:pP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-« Безопасность дошкольников»</a:t>
            </a:r>
          </a:p>
          <a:p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смотров-конкурсов среди групп: Смотр-конкурс «В стране сказок», « песочных замков» Конкурс участков «Вот оно какое наше лето !!!» </a:t>
            </a:r>
          </a:p>
          <a:p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Ежедневное проведение бесед с детьми: </a:t>
            </a: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предупреждению травматизма;  по соблюдению правил поведения во время выхода за территорию детского сада; по соблюдению правил поведения в природе; по соблюдению правил безопасного  поведения на дорогах</a:t>
            </a:r>
          </a:p>
          <a:p>
            <a:endParaRPr lang="ru-RU" sz="15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45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90B514-4B8D-4C56-AA95-2BD394E1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8" y="239151"/>
            <a:ext cx="11296357" cy="298235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Природное стремление малышей к исследованию и познанию мира  удовлетворяется сполна. Мы заглядываем в те уголки окружающего нас мира, в которые не успели заглянуть в течение учебного года. </a:t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получают много самостоятельного практического опыта. Ведь всем известно, ничто не запоминается лучше, чем собственные выводы.   малышам с минимальным знанием об окружающем мире и тем, кто уже несколько лет познает мир, на таких занятиях очень интересно!</a:t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20220830_1129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44361" y="3633217"/>
            <a:ext cx="2982354" cy="215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IMG-94a9e19f097ed3542157f7d7c9b92a3b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5188" y="3235570"/>
            <a:ext cx="2897945" cy="284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20220831_105214.jpg"/>
          <p:cNvPicPr/>
          <p:nvPr/>
        </p:nvPicPr>
        <p:blipFill>
          <a:blip r:embed="rId4"/>
          <a:srcRect l="12003" t="-1606" r="3516"/>
          <a:stretch>
            <a:fillRect/>
          </a:stretch>
        </p:blipFill>
        <p:spPr bwMode="auto">
          <a:xfrm rot="5400000">
            <a:off x="5999870" y="3608370"/>
            <a:ext cx="2926081" cy="21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20220808_103615.jpg"/>
          <p:cNvPicPr/>
          <p:nvPr/>
        </p:nvPicPr>
        <p:blipFill>
          <a:blip r:embed="rId5"/>
          <a:srcRect l="11739" r="13800"/>
          <a:stretch>
            <a:fillRect/>
          </a:stretch>
        </p:blipFill>
        <p:spPr bwMode="auto">
          <a:xfrm rot="5400000">
            <a:off x="34766" y="3341479"/>
            <a:ext cx="3108963" cy="267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990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618517"/>
            <a:ext cx="11535508" cy="2082479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Оздоровительная работа основывалась на закаливающих процедурах, таких как: воздушные ванны, обливание ног, игры с водой и песком. </a:t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Соблюдалось калорийность питания,  следила за ежедневным соблюдением норм потребления продуктов и гигиеной приема пищи детьми всех возрастных групп. </a:t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Соблюдался питьевой режим. Кипяченой воды всегда было в достатке.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20220809_1004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73721" y="3108959"/>
            <a:ext cx="4923693" cy="286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20220809_104944.jpg"/>
          <p:cNvPicPr/>
          <p:nvPr/>
        </p:nvPicPr>
        <p:blipFill>
          <a:blip r:embed="rId3"/>
          <a:srcRect l="11661" r="46324"/>
          <a:stretch>
            <a:fillRect/>
          </a:stretch>
        </p:blipFill>
        <p:spPr bwMode="auto">
          <a:xfrm rot="5400000">
            <a:off x="7083084" y="2933117"/>
            <a:ext cx="2757266" cy="305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4234" y="407964"/>
            <a:ext cx="11465169" cy="33903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Лето — удивительная и благодатная пора, когда детям можно вдоволь гулять, бегать и прыгать. Именно в этот период они много времени проводят на свежем воздухе. И очень важно так организовать жизнь дошкольников, чтобы каждый день приносил им что-то новое, был наполнен интересным содержанием, чтобы воспоминания о летнем времени, играх, прогулках, праздниках и развлечениях, интересных эпизодах из их жизни еще долго радовали детей.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(день цветов, рисунки на асфальте «Наше лето»,подвижная игра «Пузырь»)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IMG-48c8038e61191da9b53f55bf2e49fb17-V.jpg"/>
          <p:cNvPicPr/>
          <p:nvPr/>
        </p:nvPicPr>
        <p:blipFill>
          <a:blip r:embed="rId2"/>
          <a:srcRect l="10405" t="22308" r="7514" b="2692"/>
          <a:stretch>
            <a:fillRect/>
          </a:stretch>
        </p:blipFill>
        <p:spPr bwMode="auto">
          <a:xfrm>
            <a:off x="8877887" y="3868616"/>
            <a:ext cx="3032760" cy="238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неделя цветов.jpg"/>
          <p:cNvPicPr/>
          <p:nvPr/>
        </p:nvPicPr>
        <p:blipFill>
          <a:blip r:embed="rId3"/>
          <a:srcRect l="2750" t="8333" r="3500" b="15667"/>
          <a:stretch>
            <a:fillRect/>
          </a:stretch>
        </p:blipFill>
        <p:spPr bwMode="auto">
          <a:xfrm>
            <a:off x="759655" y="4037427"/>
            <a:ext cx="4093699" cy="23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IMG-c487f7f77f0a1755edbf1f92bdd451f5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467" y="4009292"/>
            <a:ext cx="1939877" cy="23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965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7D9570-14F5-4F9A-942E-F24541A2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1"/>
            <a:ext cx="10259620" cy="34606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детского сада летом немного отличается от другого времени ГОДА. Детям уделяется не меньше внимания, но гораздо больше времени они проводят на свежем воздухе. </a:t>
            </a:r>
            <a:endParaRPr lang="ru-RU" sz="2400" i="1" dirty="0"/>
          </a:p>
        </p:txBody>
      </p:sp>
      <p:pic>
        <p:nvPicPr>
          <p:cNvPr id="8" name="Содержимое 7" descr="C:\Users\User\Desktop\20220905_113457.jpg"/>
          <p:cNvPicPr>
            <a:picLocks noGrp="1"/>
          </p:cNvPicPr>
          <p:nvPr>
            <p:ph idx="1"/>
          </p:nvPr>
        </p:nvPicPr>
        <p:blipFill>
          <a:blip r:embed="rId2"/>
          <a:srcRect l="11557" t="6162" r="22956" b="8517"/>
          <a:stretch>
            <a:fillRect/>
          </a:stretch>
        </p:blipFill>
        <p:spPr bwMode="auto">
          <a:xfrm>
            <a:off x="882078" y="3349566"/>
            <a:ext cx="2574896" cy="30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20220826_103920.jpg"/>
          <p:cNvPicPr/>
          <p:nvPr/>
        </p:nvPicPr>
        <p:blipFill>
          <a:blip r:embed="rId3"/>
          <a:srcRect l="17647" t="5458" r="42674" b="23469"/>
          <a:stretch>
            <a:fillRect/>
          </a:stretch>
        </p:blipFill>
        <p:spPr bwMode="auto">
          <a:xfrm rot="5400000">
            <a:off x="3717707" y="3541222"/>
            <a:ext cx="2982354" cy="26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20220831_102545.jpg"/>
          <p:cNvPicPr/>
          <p:nvPr/>
        </p:nvPicPr>
        <p:blipFill>
          <a:blip r:embed="rId4"/>
          <a:srcRect l="6739" t="533" r="8398"/>
          <a:stretch>
            <a:fillRect/>
          </a:stretch>
        </p:blipFill>
        <p:spPr bwMode="auto">
          <a:xfrm rot="5400000">
            <a:off x="6787660" y="3608363"/>
            <a:ext cx="2912013" cy="241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543982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1091</TotalTime>
  <Words>598</Words>
  <Application>Microsoft Office PowerPoint</Application>
  <PresentationFormat>Произвольный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Специальное оформление</vt:lpstr>
      <vt:lpstr>1_Специальное оформление</vt:lpstr>
      <vt:lpstr>2_Специальное оформление</vt:lpstr>
      <vt:lpstr>Контур</vt:lpstr>
      <vt:lpstr>летняя оздоровительная работа В  мдоау «детский сад № 53» Г.Орска :  ОПЫТ И ПЕРСПЕКТИВЫ   </vt:lpstr>
      <vt:lpstr>ЛЕТО – это пора, когда мы набираемся сил, витаминов и здоровья.  Прогулки на свежем воздухе в течение дня, подвижные игры, здоровое питание, дружба со спортом.  Вот и весь секрет здорового, ловкого и румяного ребенка.</vt:lpstr>
      <vt:lpstr>Летняя  оздоровительная работа в МДОАУ «Детский сад № 53» г.Орска  была организована по утвержденному плану и нацелена на объединение усилия взрослых (сотрудников ДОУ и родителей дошкольников) по созданию условий, способствующих оздоровлению детского организма в летний период; эмоциональному, личностному, познавательному развитию ребенка; предупреждению травматизма.    В летний период решались следующие задачи:  - Усиление работы по охране и укреплению психофизического здоровья детей через формирование здоровьесберегающей предметно-развивающей среды в ДОУ;  - Реализация системы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 , формирование культурно-гигиенических и трудовых навыков; формирование необходимых для разностороннего развития ребенка представления об окружающем мире, привития навыков активности и самостоятельности мышления через организацию мероприятий, театрализованных представлений, прогулок, коллективных действий, экспериментов и др. Продолжение профилактической работы с детьми по основам безопасности жизнедеятельности и ПДД.  - Осуществление педагогического и санитарного просвещения родителей по вопросам воспитания и оздоровления детей в летний период.  </vt:lpstr>
      <vt:lpstr> проведены консультации на тему: «Организация труда детей на летнем участке», «Особенности планирования воспитательно-образовательной работы в летний период»,  Проведен СЕМЕНАР-ПРАКТКУМ  по теме «Оборудование для игровой деятельности. Организация и проведение игр на участке. Игры с песком и водой».  Оформлена выставка в методическом кабинете «Готовимся к лету».  Методический кабинет был оснащен необходимым материалом в помощь воспитателям по вопросам организации жизни дошкольника в летнее время. </vt:lpstr>
      <vt:lpstr>Слайд 5</vt:lpstr>
      <vt:lpstr>Природное стремление малышей к исследованию и познанию мира  удовлетворяется сполна. Мы заглядываем в те уголки окружающего нас мира, в которые не успели заглянуть в течение учебного года.  Дети получают много самостоятельного практического опыта. Ведь всем известно, ничто не запоминается лучше, чем собственные выводы.   малышам с минимальным знанием об окружающем мире и тем, кто уже несколько лет познает мир, на таких занятиях очень интересно! </vt:lpstr>
      <vt:lpstr>Оздоровительная работа основывалась на закаливающих процедурах, таких как: воздушные ванны, обливание ног, игры с водой и песком.  Соблюдалось калорийность питания,  следила за ежедневным соблюдением норм потребления продуктов и гигиеной приема пищи детьми всех возрастных групп.  Соблюдался питьевой режим. Кипяченой воды всегда было в достатке.  </vt:lpstr>
      <vt:lpstr>Слайд 8</vt:lpstr>
      <vt:lpstr> работа детского сада летом немного отличается от другого времени ГОДА. Детям уделяется не меньше внимания, но гораздо больше времени они проводят на свежем воздухе. </vt:lpstr>
      <vt:lpstr>Слайд 10</vt:lpstr>
      <vt:lpstr>За период летней  оздоровительной работы для родителей были организованы: групповые родительские собрания «Подготовка к летнему оздоровительному сезону», консультации на темы: «О вреде чрезмерного пребывания ребенка на солнце летом», «Осторожно, улица!», «Адаптация к условиям детского сада» (для родителей вновь поступающих детей);  беседы на темы: «Закаливаем детский организм летом», «Режим дня в летний оздоровительный период».   Постоянно обновлялись папки – передвижки, вывешивались санитарные бюллетени на темы «Кишечная инфекция», «Профилактика травматизма летом», «Витамины на вашем столе». Родители активно привлекались к благоустройству участков ДОУ. </vt:lpstr>
      <vt:lpstr>Перспективы работы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</dc:title>
  <dc:creator>Елена Фадеева</dc:creator>
  <cp:lastModifiedBy>User</cp:lastModifiedBy>
  <cp:revision>71</cp:revision>
  <dcterms:created xsi:type="dcterms:W3CDTF">2021-02-16T14:11:31Z</dcterms:created>
  <dcterms:modified xsi:type="dcterms:W3CDTF">2023-06-07T06:05:13Z</dcterms:modified>
</cp:coreProperties>
</file>