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7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/>
              <a:t>A.S.S.N.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560840" cy="1152128"/>
          </a:xfrm>
        </p:spPr>
        <p:txBody>
          <a:bodyPr>
            <a:noAutofit/>
          </a:bodyPr>
          <a:lstStyle/>
          <a:p>
            <a:r>
              <a:rPr lang="fr-FR" sz="2800" dirty="0"/>
              <a:t>Savoir identifier la personne responsable de la surveillance à alerter en cas de problème.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D’après le BO n°30 du 23 juillet 2015  - Attestation Scolaire Savoir-Nager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/>
              <a:t>Connaissances et attitudes</a:t>
            </a:r>
          </a:p>
        </p:txBody>
      </p:sp>
      <p:pic>
        <p:nvPicPr>
          <p:cNvPr id="1026" name="Image 2" descr="Description : dsden_77_v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8650"/>
            <a:ext cx="1524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63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Savoir identifier la personne responsable de la surveillance. (9)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900" y="1700808"/>
            <a:ext cx="6346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Elles peuvent utiliser certains moyens de déplacement.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796613" y="4980644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Nomme ces moyens de déplacement.</a:t>
            </a:r>
          </a:p>
          <a:p>
            <a:r>
              <a:rPr lang="fr-FR" sz="2400" dirty="0"/>
              <a:t>Explique leur utilité.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2636912"/>
            <a:ext cx="2705335" cy="23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9932" y="2494315"/>
            <a:ext cx="4305726" cy="208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40855" y="4396462"/>
            <a:ext cx="1058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un quad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932040" y="4053172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Un bateau de sécurité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09859" y="5412762"/>
            <a:ext cx="4896544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Le quad permet de se déplacer rapidement sur les plages et de transporter un blessé.</a:t>
            </a:r>
          </a:p>
          <a:p>
            <a:r>
              <a:rPr lang="fr-FR" sz="2000" dirty="0"/>
              <a:t>Le bateau permet d’intervenir dans l’eau.</a:t>
            </a:r>
          </a:p>
        </p:txBody>
      </p:sp>
    </p:spTree>
    <p:extLst>
      <p:ext uri="{BB962C8B-B14F-4D97-AF65-F5344CB8AC3E}">
        <p14:creationId xmlns:p14="http://schemas.microsoft.com/office/powerpoint/2010/main" val="31292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Savoir identifier la personne responsable de la surveillance.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548" y="496076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Elle est souvent assise sur une chaise haute. </a:t>
            </a:r>
          </a:p>
          <a:p>
            <a:r>
              <a:rPr lang="fr-FR" sz="2400" dirty="0"/>
              <a:t>Montre cette personne sur les photos. </a:t>
            </a:r>
          </a:p>
          <a:p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184944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La personne à alerter en cas de problème à la piscine est reconnaissable :</a:t>
            </a:r>
            <a:endParaRPr lang="fr-FR" sz="2000" dirty="0"/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529986"/>
            <a:ext cx="10287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C:\Users\IA77\Desktop\CPD JPH\NATATION\ASSN outils pour PE\images\MNS chais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85864"/>
            <a:ext cx="2883535" cy="192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l_fi" descr="Afficher l'image d'origi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43748"/>
            <a:ext cx="2933700" cy="18807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eur droit avec flèche 3"/>
          <p:cNvCxnSpPr/>
          <p:nvPr/>
        </p:nvCxnSpPr>
        <p:spPr>
          <a:xfrm flipH="1">
            <a:off x="1187624" y="2529986"/>
            <a:ext cx="1080120" cy="3558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707904" y="2443748"/>
            <a:ext cx="324036" cy="6200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6174021" y="3725504"/>
            <a:ext cx="774243" cy="10825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83914" y="5959907"/>
            <a:ext cx="2736304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Cela lui permet de voir l’ensemble du bassin.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0364" y="5974324"/>
            <a:ext cx="5621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Pourquoi est-elle sur une chaise haute ?</a:t>
            </a:r>
          </a:p>
        </p:txBody>
      </p:sp>
    </p:spTree>
    <p:extLst>
      <p:ext uri="{BB962C8B-B14F-4D97-AF65-F5344CB8AC3E}">
        <p14:creationId xmlns:p14="http://schemas.microsoft.com/office/powerpoint/2010/main" val="5592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Savoir identifier la personne responsable de la surveillance. (2)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347" y="6027483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Qu’est-ce qui est écrit sur son tee-shirt ? Que cela signifie-t-il ?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170080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Elle est souvent habillée d’un tee-shirt.</a:t>
            </a:r>
          </a:p>
        </p:txBody>
      </p:sp>
      <p:pic>
        <p:nvPicPr>
          <p:cNvPr id="8" name="Image 7" descr="Résultat de recherche d'images pour &quot;surveillance piscin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1" y="2420888"/>
            <a:ext cx="29432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Résultat de recherche d'images pour &quot;surveillance piscine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8534"/>
            <a:ext cx="1790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l_fi" descr="Afficher l'image d'ori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66918"/>
            <a:ext cx="2451100" cy="163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1799" y="3805609"/>
            <a:ext cx="2619375" cy="17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958237" y="3504583"/>
            <a:ext cx="2376264" cy="12616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MNS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maître nageur sauveteur</a:t>
            </a:r>
          </a:p>
        </p:txBody>
      </p:sp>
      <p:sp>
        <p:nvSpPr>
          <p:cNvPr id="13" name="Ellipse 12"/>
          <p:cNvSpPr/>
          <p:nvPr/>
        </p:nvSpPr>
        <p:spPr>
          <a:xfrm>
            <a:off x="3303667" y="2064604"/>
            <a:ext cx="237626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sécurité aquatique</a:t>
            </a:r>
          </a:p>
        </p:txBody>
      </p:sp>
      <p:sp>
        <p:nvSpPr>
          <p:cNvPr id="14" name="Ellipse 13"/>
          <p:cNvSpPr/>
          <p:nvPr/>
        </p:nvSpPr>
        <p:spPr>
          <a:xfrm>
            <a:off x="6555048" y="4216410"/>
            <a:ext cx="237626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surveillant de baignade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Life </a:t>
            </a:r>
            <a:r>
              <a:rPr lang="fr-FR" b="1" dirty="0" err="1">
                <a:solidFill>
                  <a:srgbClr val="FF0000"/>
                </a:solidFill>
              </a:rPr>
              <a:t>guard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Savoir identifier la personne responsable de la surveillance. (3)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11" y="17728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Où est la personne chargée de la surveillance ? </a:t>
            </a:r>
          </a:p>
          <a:p>
            <a:r>
              <a:rPr lang="fr-FR" sz="2400" dirty="0"/>
              <a:t>Comment la reconnais-tu ?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415" y="2996952"/>
            <a:ext cx="3423322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l_f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845" y="3664318"/>
            <a:ext cx="3760470" cy="24943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7092280" y="2978321"/>
            <a:ext cx="1152128" cy="11609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355976" y="2426755"/>
            <a:ext cx="273630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Assise sur une chaise haute. A un tee-shirt.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3032448" y="2946306"/>
            <a:ext cx="1323528" cy="4998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Savoir identifier la personne responsable de la surveillance. (4)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411" y="17728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Où est la personne chargée de la surveillance ? </a:t>
            </a:r>
          </a:p>
          <a:p>
            <a:r>
              <a:rPr lang="fr-FR" sz="2400" dirty="0"/>
              <a:t>Comment la reconnais-tu ?</a:t>
            </a:r>
          </a:p>
        </p:txBody>
      </p:sp>
      <p:pic>
        <p:nvPicPr>
          <p:cNvPr id="10" name="il_fi" descr="Afficher l'image d'orig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3076575" cy="193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948" y="4713404"/>
            <a:ext cx="3483292" cy="174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Users\IA77\Desktop\CPD JPH\NATATION\ASSN outils pour PE\images\surveillanc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38" y="2365338"/>
            <a:ext cx="2948940" cy="1957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cteur droit avec flèche 6"/>
          <p:cNvCxnSpPr/>
          <p:nvPr/>
        </p:nvCxnSpPr>
        <p:spPr>
          <a:xfrm flipV="1">
            <a:off x="2293863" y="3030875"/>
            <a:ext cx="0" cy="21983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483768" y="3747334"/>
            <a:ext cx="3240360" cy="14098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483768" y="4869160"/>
            <a:ext cx="4017340" cy="4387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764649" y="4869160"/>
            <a:ext cx="273630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Assise sur une chaise haute. A un tee-shirt.</a:t>
            </a:r>
          </a:p>
        </p:txBody>
      </p:sp>
    </p:spTree>
    <p:extLst>
      <p:ext uri="{BB962C8B-B14F-4D97-AF65-F5344CB8AC3E}">
        <p14:creationId xmlns:p14="http://schemas.microsoft.com/office/powerpoint/2010/main" val="36708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Savoir identifier la personne responsable de la surveillance. (5)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900" y="299695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Mais on ne se baigne pas qu’à la piscine.</a:t>
            </a:r>
          </a:p>
          <a:p>
            <a:r>
              <a:rPr lang="fr-FR" sz="2400" dirty="0"/>
              <a:t>On peut aussi se baigner dans la mer, ou dans un lac, ou dans le plan d’eau d’une base de loisirs…</a:t>
            </a:r>
          </a:p>
          <a:p>
            <a:r>
              <a:rPr lang="fr-FR" sz="2400" dirty="0"/>
              <a:t>Il faut donc aussi savoir qui alerter en cas de problème.</a:t>
            </a:r>
          </a:p>
        </p:txBody>
      </p:sp>
    </p:spTree>
    <p:extLst>
      <p:ext uri="{BB962C8B-B14F-4D97-AF65-F5344CB8AC3E}">
        <p14:creationId xmlns:p14="http://schemas.microsoft.com/office/powerpoint/2010/main" val="237784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Savoir identifier la personne responsable de la surveillance. (6)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4" y="2493848"/>
            <a:ext cx="3429000" cy="22955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87038"/>
            <a:ext cx="3508802" cy="2635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5656" y="1844824"/>
            <a:ext cx="2118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Un plan d’eau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1406" y="2106734"/>
            <a:ext cx="2400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 bord de mer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5301208"/>
            <a:ext cx="6012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Là aussi les personnes qui surveillent peuvent être assises sur une chaise haute pour mieux voir.</a:t>
            </a:r>
          </a:p>
        </p:txBody>
      </p:sp>
    </p:spTree>
    <p:extLst>
      <p:ext uri="{BB962C8B-B14F-4D97-AF65-F5344CB8AC3E}">
        <p14:creationId xmlns:p14="http://schemas.microsoft.com/office/powerpoint/2010/main" val="157540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Savoir identifier la personne responsable de la surveillance. (7)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900" y="1772816"/>
            <a:ext cx="541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Mais elles peuvent aussi se trouver </a:t>
            </a:r>
          </a:p>
          <a:p>
            <a:r>
              <a:rPr lang="fr-FR" sz="2000" b="1" dirty="0"/>
              <a:t>près d’un poste de surveillance ou de secours.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13018"/>
            <a:ext cx="3167149" cy="23753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7583" y="5157192"/>
            <a:ext cx="3768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Qu’est-ce que le poste de secours permet de plus que la chaise haute ?</a:t>
            </a:r>
          </a:p>
        </p:txBody>
      </p:sp>
      <p:pic>
        <p:nvPicPr>
          <p:cNvPr id="8" name="Image 7" descr="Résultat de recherche d'images pour &quot;poste de secours plage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069527" cy="224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650056" y="5341858"/>
            <a:ext cx="3960440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Il permet de donner les premiers soins aux blessés et de donner des informations au public.</a:t>
            </a:r>
          </a:p>
        </p:txBody>
      </p:sp>
    </p:spTree>
    <p:extLst>
      <p:ext uri="{BB962C8B-B14F-4D97-AF65-F5344CB8AC3E}">
        <p14:creationId xmlns:p14="http://schemas.microsoft.com/office/powerpoint/2010/main" val="8318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Savoir identifier la personne responsable de la surveillance. (8)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900" y="1700808"/>
            <a:ext cx="541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Ces personnes sont aussi vêtues d’un tee-shirt.</a:t>
            </a:r>
          </a:p>
          <a:p>
            <a:r>
              <a:rPr lang="fr-FR" sz="2000" b="1" dirty="0"/>
              <a:t>Elles sont équipées de matériel particulier.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698090" y="5100769"/>
            <a:ext cx="3009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Nomme ce matériel.</a:t>
            </a:r>
          </a:p>
          <a:p>
            <a:r>
              <a:rPr lang="fr-FR" sz="2400" dirty="0"/>
              <a:t>Explique son utilité.</a:t>
            </a:r>
          </a:p>
        </p:txBody>
      </p:sp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7" y="2564909"/>
            <a:ext cx="3366135" cy="225171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7297" y="2280759"/>
            <a:ext cx="2335703" cy="282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>
            <a:off x="1554025" y="2574322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580112" y="3429000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236296" y="2574322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586422" y="2673042"/>
            <a:ext cx="1397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des jumelles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572000" y="369076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des palmes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740352" y="3058024"/>
            <a:ext cx="11309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un talkie-walkie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07904" y="5270046"/>
            <a:ext cx="4896544" cy="13234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Des jumelles pour voir au loin.</a:t>
            </a:r>
          </a:p>
          <a:p>
            <a:r>
              <a:rPr lang="fr-FR" sz="2000" dirty="0"/>
              <a:t>Des palmes pour nager plus efficacement.</a:t>
            </a:r>
          </a:p>
          <a:p>
            <a:r>
              <a:rPr lang="fr-FR" sz="2000" dirty="0"/>
              <a:t>Un talkie-walkie pour communiquer avec les autres secours.</a:t>
            </a:r>
          </a:p>
        </p:txBody>
      </p:sp>
    </p:spTree>
    <p:extLst>
      <p:ext uri="{BB962C8B-B14F-4D97-AF65-F5344CB8AC3E}">
        <p14:creationId xmlns:p14="http://schemas.microsoft.com/office/powerpoint/2010/main" val="22528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147</TotalTime>
  <Words>466</Words>
  <Application>Microsoft Office PowerPoint</Application>
  <PresentationFormat>Affichage à l'écran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Candara</vt:lpstr>
      <vt:lpstr>Symbol</vt:lpstr>
      <vt:lpstr>Vagues</vt:lpstr>
      <vt:lpstr>A.S.S.N.</vt:lpstr>
      <vt:lpstr>Savoir identifier la personne responsable de la surveillance.</vt:lpstr>
      <vt:lpstr>Savoir identifier la personne responsable de la surveillance. (2)</vt:lpstr>
      <vt:lpstr>Savoir identifier la personne responsable de la surveillance. (3)</vt:lpstr>
      <vt:lpstr>Savoir identifier la personne responsable de la surveillance. (4)</vt:lpstr>
      <vt:lpstr>Savoir identifier la personne responsable de la surveillance. (5)</vt:lpstr>
      <vt:lpstr>Savoir identifier la personne responsable de la surveillance. (6)</vt:lpstr>
      <vt:lpstr>Savoir identifier la personne responsable de la surveillance. (7)</vt:lpstr>
      <vt:lpstr>Savoir identifier la personne responsable de la surveillance. (8)</vt:lpstr>
      <vt:lpstr>Savoir identifier la personne responsable de la surveillance. (9)</vt:lpstr>
    </vt:vector>
  </TitlesOfParts>
  <Company>DSDEN77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m vdw</cp:lastModifiedBy>
  <cp:revision>20</cp:revision>
  <dcterms:created xsi:type="dcterms:W3CDTF">2016-02-01T09:52:08Z</dcterms:created>
  <dcterms:modified xsi:type="dcterms:W3CDTF">2018-09-08T12:50:38Z</dcterms:modified>
</cp:coreProperties>
</file>