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923851-16C9-4E0F-9957-68A89E9A1BCD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/>
              <a:t>A.S.S.N.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152128"/>
          </a:xfrm>
        </p:spPr>
        <p:txBody>
          <a:bodyPr>
            <a:noAutofit/>
          </a:bodyPr>
          <a:lstStyle/>
          <a:p>
            <a:r>
              <a:rPr lang="fr-FR" sz="2800" dirty="0"/>
              <a:t>Savoir identifier les environnements et les circonstances pour lesquels la maîtrise du savoir-nager est adaptée.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D’après le BO n°30 du 23 juillet 2015  - Attestation Scolaire Savoir-Nager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/>
              <a:t>Connaissances et attitudes</a:t>
            </a:r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3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sécurité.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54" y="1553018"/>
            <a:ext cx="3115233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77\Documents\CPC EPS\Dossiers\CPC EPS\PISCINE\TESTS NATATION\ASSN\images\identifier environnement\courants danger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7" y="2477472"/>
            <a:ext cx="2298106" cy="33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612277" y="3773537"/>
            <a:ext cx="26831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77\Documents\CPC EPS\Dossiers\CPC EPS\PISCINE\TESTS NATATION\ASSN\images\identifier environnement\ven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2337"/>
          <a:stretch/>
        </p:blipFill>
        <p:spPr bwMode="auto">
          <a:xfrm>
            <a:off x="6445655" y="3634492"/>
            <a:ext cx="213114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0908" y="6161241"/>
            <a:ext cx="848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Voici des risques auxquels tu peux être confronté </a:t>
            </a:r>
          </a:p>
          <a:p>
            <a:pPr algn="ctr"/>
            <a:r>
              <a:rPr lang="fr-FR" sz="2000" b="1" dirty="0"/>
              <a:t>lors d’activités aquatiques.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6254" y="2745317"/>
            <a:ext cx="311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Interdiction de plonger : manque de profondeur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72229" y="2507664"/>
            <a:ext cx="1833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Interdiction de nager :  présence de courants marins.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2277" y="4343333"/>
            <a:ext cx="2683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</a:rPr>
              <a:t>Interdiction de se baigner : présence de </a:t>
            </a:r>
            <a:r>
              <a:rPr lang="fr-FR" sz="2000" b="1" dirty="0" err="1">
                <a:solidFill>
                  <a:srgbClr val="FFFF00"/>
                </a:solidFill>
              </a:rPr>
              <a:t>baïnes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1600" b="1" dirty="0">
                <a:solidFill>
                  <a:srgbClr val="FFFF00"/>
                </a:solidFill>
              </a:rPr>
              <a:t>(bancs de sable avec courants marins vers le large)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40931" y="3879876"/>
            <a:ext cx="2135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Baignade dangereuse :</a:t>
            </a:r>
          </a:p>
          <a:p>
            <a:pPr algn="ctr"/>
            <a:r>
              <a:rPr lang="fr-FR" sz="2000" b="1" dirty="0"/>
              <a:t> vent de terre  qui éloigne de la côte. </a:t>
            </a:r>
          </a:p>
        </p:txBody>
      </p:sp>
      <p:pic>
        <p:nvPicPr>
          <p:cNvPr id="1031" name="Picture 7" descr="C:\Users\IA77\Documents\CPC EPS\Dossiers\CPC EPS\PISCINE\TESTS NATATION\ASSN\images\identifier environnement\536918-un-panneau-baignade-interdite-au-bord-d-une-plage-de-l-ile-de-la-reun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515"/>
            <a:ext cx="2996685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4756" y="2083597"/>
            <a:ext cx="282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Interdiction de nager : zone de navigation</a:t>
            </a:r>
          </a:p>
        </p:txBody>
      </p:sp>
    </p:spTree>
    <p:extLst>
      <p:ext uri="{BB962C8B-B14F-4D97-AF65-F5344CB8AC3E}">
        <p14:creationId xmlns:p14="http://schemas.microsoft.com/office/powerpoint/2010/main" val="10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sécurité.  (2)</a:t>
            </a:r>
          </a:p>
        </p:txBody>
      </p:sp>
      <p:pic>
        <p:nvPicPr>
          <p:cNvPr id="2052" name="Picture 4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36" y="4505260"/>
            <a:ext cx="2940366" cy="1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82" y="4600679"/>
            <a:ext cx="388843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262" y="1966786"/>
            <a:ext cx="2633881" cy="22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8415" y="2211256"/>
            <a:ext cx="4984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Je ne peux pas nager en sécurité dans ces trois espaces.</a:t>
            </a:r>
          </a:p>
          <a:p>
            <a:r>
              <a:rPr lang="fr-FR" sz="2800" dirty="0"/>
              <a:t>Pourquoi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85804" y="2194711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Pas de baignade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85804" y="4509700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Pas de baignade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87624" y="4725144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Pas de baignade</a:t>
            </a:r>
          </a:p>
        </p:txBody>
      </p:sp>
    </p:spTree>
    <p:extLst>
      <p:ext uri="{BB962C8B-B14F-4D97-AF65-F5344CB8AC3E}">
        <p14:creationId xmlns:p14="http://schemas.microsoft.com/office/powerpoint/2010/main" val="145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6467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sécurité. (3)</a:t>
            </a:r>
          </a:p>
        </p:txBody>
      </p:sp>
      <p:pic>
        <p:nvPicPr>
          <p:cNvPr id="4" name="Picture 3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6" y="2006009"/>
            <a:ext cx="2556713" cy="1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A77\Documents\CPC EPS\Dossiers\CPC EPS\PISCINE\TESTS NATATION\ASSN\images\identifier environnement\v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1988420"/>
            <a:ext cx="2558142" cy="1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A77\Documents\CPC EPS\Dossiers\CPC EPS\PISCINE\TESTS NATATION\ASSN\images\identifier environnement\1078070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/>
          <a:stretch/>
        </p:blipFill>
        <p:spPr bwMode="auto">
          <a:xfrm>
            <a:off x="5981908" y="2023180"/>
            <a:ext cx="2720223" cy="1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41318" y="429309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Pour nager en sécurité, je dois vérifier que les conditions de baignade sont réunies.</a:t>
            </a:r>
          </a:p>
        </p:txBody>
      </p:sp>
      <p:pic>
        <p:nvPicPr>
          <p:cNvPr id="3074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" y="4058457"/>
            <a:ext cx="3834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45409" y="2079994"/>
            <a:ext cx="245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Baignade  dangereuse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et déconseillée (drapeau orange)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2930" y="2079994"/>
            <a:ext cx="245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Baignade  interdite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(drapeau rouge)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1503" y="207999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Baignade autorisée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(couleur de drapeau vert)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6665" y="4077072"/>
            <a:ext cx="352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 baignade est sécurisée car l’espace est délimité (piscine naturelle en eau douce)</a:t>
            </a:r>
          </a:p>
        </p:txBody>
      </p:sp>
      <p:pic>
        <p:nvPicPr>
          <p:cNvPr id="19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30333" r="5000" b="31000"/>
          <a:stretch/>
        </p:blipFill>
        <p:spPr bwMode="auto">
          <a:xfrm>
            <a:off x="7956376" y="3219142"/>
            <a:ext cx="711056" cy="68937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8329" r="35665" b="30924"/>
          <a:stretch/>
        </p:blipFill>
        <p:spPr bwMode="auto">
          <a:xfrm>
            <a:off x="5082928" y="3219142"/>
            <a:ext cx="6589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0333" r="65332" b="28920"/>
          <a:stretch/>
        </p:blipFill>
        <p:spPr bwMode="auto">
          <a:xfrm>
            <a:off x="2235633" y="3236312"/>
            <a:ext cx="6660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2520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maîtrise du savoir nager.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928" y="1946121"/>
            <a:ext cx="2660141" cy="17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81" y="4518189"/>
            <a:ext cx="2656522" cy="17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5070" y="4572126"/>
            <a:ext cx="534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Voici 3 types d’activités aquatiques ou nautiques pour lesquelles il faut savoir nager.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81865" y="20794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Pédalo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15061" y="4005064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Embarcation à moteur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443" y="2123318"/>
            <a:ext cx="3397547" cy="2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51920" y="3251075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Centre aquatique</a:t>
            </a:r>
          </a:p>
        </p:txBody>
      </p:sp>
    </p:spTree>
    <p:extLst>
      <p:ext uri="{BB962C8B-B14F-4D97-AF65-F5344CB8AC3E}">
        <p14:creationId xmlns:p14="http://schemas.microsoft.com/office/powerpoint/2010/main" val="33599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474" y="188640"/>
            <a:ext cx="8649902" cy="1578504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maîtrise du savoir nager. (2)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18" y="4598573"/>
            <a:ext cx="2531204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577" y="2337796"/>
            <a:ext cx="1880391" cy="17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A77\Documents\CPC EPS\Dossiers\CPC EPS\PISCINE\TESTS NATATION\ASSN\images\Règles sécurité\P10107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8841"/>
          <a:stretch/>
        </p:blipFill>
        <p:spPr bwMode="auto">
          <a:xfrm>
            <a:off x="387230" y="2428644"/>
            <a:ext cx="1895543" cy="1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09078" y="4672195"/>
            <a:ext cx="5596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compétences indispensables  du savoir nager pour pratiquer ces activités sont les suivantes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6289" y="15936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Planche à voile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73554" y="24286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bg1"/>
                </a:solidFill>
              </a:rPr>
              <a:t>Paddle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413613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Entrer dans l’eau en chute arrière.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42251" y="5341267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Se déplacer 2 x 15 m en position ventrale ou dorsale.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3020" y="6081615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Faire du surplace vertical et dorsal.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373020" y="5800224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28743" y="4744107"/>
            <a:ext cx="56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Passer sous un </a:t>
            </a:r>
            <a:r>
              <a:rPr lang="fr-FR" sz="2400" b="1" dirty="0" err="1">
                <a:solidFill>
                  <a:srgbClr val="FF0000"/>
                </a:solidFill>
              </a:rPr>
              <a:t>obstable</a:t>
            </a:r>
            <a:r>
              <a:rPr lang="fr-FR" sz="2400" b="1" dirty="0">
                <a:solidFill>
                  <a:srgbClr val="FF0000"/>
                </a:solidFill>
              </a:rPr>
              <a:t> de 1 m 50.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42251" y="4228192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 voici 5 autres.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0663" y="1967503"/>
            <a:ext cx="22677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2451137" y="2023264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017413" y="3491503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Voile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4515" y="242554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/>
              <a:t>Paddle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50799" y="5645858"/>
            <a:ext cx="253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Bouée tractable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48246" y="3522280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Canoé ou kayak</a:t>
            </a:r>
          </a:p>
        </p:txBody>
      </p:sp>
    </p:spTree>
    <p:extLst>
      <p:ext uri="{BB962C8B-B14F-4D97-AF65-F5344CB8AC3E}">
        <p14:creationId xmlns:p14="http://schemas.microsoft.com/office/powerpoint/2010/main" val="1142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</TotalTime>
  <Words>339</Words>
  <Application>Microsoft Office PowerPoint</Application>
  <PresentationFormat>Affichage à l'écran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Candara</vt:lpstr>
      <vt:lpstr>Symbol</vt:lpstr>
      <vt:lpstr>Vagues</vt:lpstr>
      <vt:lpstr>A.S.S.N.</vt:lpstr>
      <vt:lpstr>Identifier les espaces adaptés : savoir où nager en sécurité.</vt:lpstr>
      <vt:lpstr>Identifier les espaces adaptés : savoir où nager en sécurité.  (2)</vt:lpstr>
      <vt:lpstr>Identifier les espaces adaptés : savoir où nager en sécurité. (3)</vt:lpstr>
      <vt:lpstr>Connaitre des activités sportives ou récréatives qui nécessitent une maîtrise du savoir nager.</vt:lpstr>
      <vt:lpstr>Connaitre des activités sportives ou récréatives qui nécessitent une maîtrise du savoir nager. (2)</vt:lpstr>
    </vt:vector>
  </TitlesOfParts>
  <Company>DSDEN77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m vdw</cp:lastModifiedBy>
  <cp:revision>44</cp:revision>
  <dcterms:created xsi:type="dcterms:W3CDTF">2016-02-15T08:36:32Z</dcterms:created>
  <dcterms:modified xsi:type="dcterms:W3CDTF">2018-09-08T12:56:30Z</dcterms:modified>
</cp:coreProperties>
</file>