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171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792088"/>
          </a:xfrm>
        </p:spPr>
        <p:txBody>
          <a:bodyPr>
            <a:noAutofit/>
          </a:bodyPr>
          <a:lstStyle/>
          <a:p>
            <a:r>
              <a:rPr lang="fr-FR" sz="4800" dirty="0"/>
              <a:t>A.S.S.N.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356992"/>
            <a:ext cx="7560840" cy="1224136"/>
          </a:xfrm>
        </p:spPr>
        <p:txBody>
          <a:bodyPr>
            <a:noAutofit/>
          </a:bodyPr>
          <a:lstStyle/>
          <a:p>
            <a:r>
              <a:rPr lang="fr-FR" sz="2800" dirty="0"/>
              <a:t>Connaître les règles de base liées à l’hygiène dans un établissement de bains.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6205374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dirty="0"/>
              <a:t>D’après le BO n°30 du 23 juillet 2015  - Attestation Scolaire Savoir-Nager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42393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dirty="0"/>
              <a:t>Connaissances et attitudes</a:t>
            </a:r>
          </a:p>
        </p:txBody>
      </p:sp>
      <p:pic>
        <p:nvPicPr>
          <p:cNvPr id="1026" name="Image 2" descr="Description : dsden_77_ver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628650"/>
            <a:ext cx="15240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63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Connaître les règles de base </a:t>
            </a:r>
            <a:br>
              <a:rPr lang="fr-FR" dirty="0"/>
            </a:br>
            <a:r>
              <a:rPr lang="fr-FR" dirty="0"/>
              <a:t>liées à l’hygiène.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3015" y="184314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A la piscine, on doit porter certains équipements : </a:t>
            </a:r>
          </a:p>
        </p:txBody>
      </p:sp>
      <p:pic>
        <p:nvPicPr>
          <p:cNvPr id="8" name="il_fi" descr="Afficher l'image d'origin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17" y="3178482"/>
            <a:ext cx="1577340" cy="1577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l_fi" descr="Afficher l'image d'origin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024806"/>
            <a:ext cx="1148080" cy="1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Rectangle 16"/>
          <p:cNvSpPr/>
          <p:nvPr/>
        </p:nvSpPr>
        <p:spPr>
          <a:xfrm>
            <a:off x="593107" y="2774481"/>
            <a:ext cx="259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Un bonnet de bain</a:t>
            </a:r>
          </a:p>
        </p:txBody>
      </p:sp>
      <p:pic>
        <p:nvPicPr>
          <p:cNvPr id="18" name="il_fi" descr="Afficher l'image d'origin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6" y="2395013"/>
            <a:ext cx="1344168" cy="13441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20"/>
          <p:cNvSpPr/>
          <p:nvPr/>
        </p:nvSpPr>
        <p:spPr>
          <a:xfrm>
            <a:off x="581606" y="4566319"/>
            <a:ext cx="42324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Pourquoi mettre un bonnet ? </a:t>
            </a:r>
            <a:endParaRPr lang="fr-FR" b="1" dirty="0"/>
          </a:p>
        </p:txBody>
      </p:sp>
      <p:sp>
        <p:nvSpPr>
          <p:cNvPr id="14" name="Rectangle 13"/>
          <p:cNvSpPr/>
          <p:nvPr/>
        </p:nvSpPr>
        <p:spPr>
          <a:xfrm>
            <a:off x="3475363" y="5157192"/>
            <a:ext cx="4896544" cy="132343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Cela évite de laisser des cheveux dans l’eau et des parasites (poux).</a:t>
            </a:r>
          </a:p>
          <a:p>
            <a:r>
              <a:rPr lang="fr-FR" sz="2000" dirty="0"/>
              <a:t>Cela permet aussi d’avoir les cheveux plus au sec.</a:t>
            </a:r>
          </a:p>
        </p:txBody>
      </p:sp>
    </p:spTree>
    <p:extLst>
      <p:ext uri="{BB962C8B-B14F-4D97-AF65-F5344CB8AC3E}">
        <p14:creationId xmlns:p14="http://schemas.microsoft.com/office/powerpoint/2010/main" val="284483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Connaître les règles de base </a:t>
            </a:r>
            <a:br>
              <a:rPr lang="fr-FR" dirty="0"/>
            </a:br>
            <a:r>
              <a:rPr lang="fr-FR" dirty="0"/>
              <a:t>liées à l’hygiène. (2)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7544" y="2636912"/>
            <a:ext cx="3816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Un maillot de bain autorisé</a:t>
            </a:r>
          </a:p>
        </p:txBody>
      </p:sp>
      <p:pic>
        <p:nvPicPr>
          <p:cNvPr id="9" name="il_fi" descr="Afficher l'image d'origin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513" y="2408787"/>
            <a:ext cx="2332355" cy="1173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l_fi" descr="Afficher l'image d'origin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444" y="3537327"/>
            <a:ext cx="960755" cy="9607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 18" descr="C:\Users\IA77\Desktop\CPD JPH\NATATION\ASSN outils pour PE\images\maillot boxer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513" y="3586353"/>
            <a:ext cx="1353185" cy="135318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l_fi" descr="Afficher l'image d'origin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256340"/>
            <a:ext cx="1522730" cy="152273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20"/>
          <p:cNvSpPr/>
          <p:nvPr/>
        </p:nvSpPr>
        <p:spPr>
          <a:xfrm>
            <a:off x="617357" y="4916665"/>
            <a:ext cx="28310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Décris les types de maillots de bain autorisés.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6580" y="4948997"/>
            <a:ext cx="4896544" cy="101566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Pour les garçons, des maillots courts qui ne peuvent pas servir de short en dehors de la piscine.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43015" y="184314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A la piscine, on doit porter certains équipements : </a:t>
            </a:r>
          </a:p>
        </p:txBody>
      </p:sp>
    </p:spTree>
    <p:extLst>
      <p:ext uri="{BB962C8B-B14F-4D97-AF65-F5344CB8AC3E}">
        <p14:creationId xmlns:p14="http://schemas.microsoft.com/office/powerpoint/2010/main" val="55920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Connaître les règles de base </a:t>
            </a:r>
            <a:br>
              <a:rPr lang="fr-FR" dirty="0"/>
            </a:br>
            <a:r>
              <a:rPr lang="fr-FR" dirty="0"/>
              <a:t>liées à l’hygiène. (3)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9355" y="4941168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Décris chaque étape avant de se rendre au bord du bassin.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67544" y="1849448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On doit aussi respecter des étapes quand on arrive à la piscine pour se rendre au bord du bassin.</a:t>
            </a:r>
          </a:p>
        </p:txBody>
      </p:sp>
      <p:pic>
        <p:nvPicPr>
          <p:cNvPr id="10" name="il_f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2884957"/>
            <a:ext cx="1709420" cy="1272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72278" y="2709492"/>
            <a:ext cx="1565910" cy="20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3454" y="2759955"/>
            <a:ext cx="2030095" cy="1522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l_fi" descr="Afficher l'image d'origin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805" y="3020852"/>
            <a:ext cx="1815541" cy="121203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359532" y="5589240"/>
            <a:ext cx="8136904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FR" sz="2000" dirty="0"/>
              <a:t>Enlever ses chaussures avant d’entrer dans les vestiaires, se changer dans les vestiaires, passer sous la douche, traverser le pédiluve en marchant.</a:t>
            </a:r>
          </a:p>
        </p:txBody>
      </p:sp>
    </p:spTree>
    <p:extLst>
      <p:ext uri="{BB962C8B-B14F-4D97-AF65-F5344CB8AC3E}">
        <p14:creationId xmlns:p14="http://schemas.microsoft.com/office/powerpoint/2010/main" val="159566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Connaître les règles de base </a:t>
            </a:r>
            <a:br>
              <a:rPr lang="fr-FR" dirty="0"/>
            </a:br>
            <a:r>
              <a:rPr lang="fr-FR" dirty="0"/>
              <a:t>liées à l’hygiène. (4)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7411" y="1772816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Sur ces deux photos, est-ce que tous les élèves sont bien « équipés » ? </a:t>
            </a:r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7994" y="3738379"/>
            <a:ext cx="2435548" cy="1626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82023" y="2937353"/>
            <a:ext cx="2566066" cy="17202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/>
          <p:cNvSpPr txBox="1"/>
          <p:nvPr/>
        </p:nvSpPr>
        <p:spPr>
          <a:xfrm>
            <a:off x="4283968" y="4903584"/>
            <a:ext cx="3973431" cy="10156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Non, 2 élèves n’ont pas de bonnet de bain. Leurs maillots de bain sont autorisés.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933942" y="2910104"/>
            <a:ext cx="3206009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Oui, ils ont tous un bonnet et un maillot autorisé.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9633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Connaître les règles de base </a:t>
            </a:r>
            <a:br>
              <a:rPr lang="fr-FR" dirty="0"/>
            </a:br>
            <a:r>
              <a:rPr lang="fr-FR" dirty="0"/>
              <a:t>liées à l’hygiène. (5)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2944" y="1812196"/>
            <a:ext cx="4869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Quels sont les maillots autorisés ? </a:t>
            </a:r>
            <a:endParaRPr lang="fr-FR" dirty="0"/>
          </a:p>
        </p:txBody>
      </p:sp>
      <p:pic>
        <p:nvPicPr>
          <p:cNvPr id="7" name="il_fi" descr="Afficher l'image d'origin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45672"/>
            <a:ext cx="1216660" cy="1216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l_fi" descr="Afficher l'image d'origin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707" y="2845672"/>
            <a:ext cx="1904365" cy="1904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l_fi" descr="Afficher l'image d'origin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499760"/>
            <a:ext cx="1666240" cy="166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l_fi" descr="Afficher l'image d'origin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581128"/>
            <a:ext cx="1522730" cy="1522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l_fi" descr="Afficher l'image d'origine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708971"/>
            <a:ext cx="960755" cy="96075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Ellipse 2"/>
          <p:cNvSpPr/>
          <p:nvPr/>
        </p:nvSpPr>
        <p:spPr>
          <a:xfrm>
            <a:off x="787842" y="2605267"/>
            <a:ext cx="1728192" cy="16974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587515" y="4302736"/>
            <a:ext cx="1728192" cy="16974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117341" y="4340613"/>
            <a:ext cx="1728192" cy="16974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85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Connaître les règles de base </a:t>
            </a:r>
            <a:br>
              <a:rPr lang="fr-FR" dirty="0"/>
            </a:br>
            <a:r>
              <a:rPr lang="fr-FR" dirty="0"/>
              <a:t>liées à l’hygiène. (6)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7411" y="2003648"/>
            <a:ext cx="68408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Dis dans quel ordre il faudrait placer ces photos.</a:t>
            </a:r>
          </a:p>
          <a:p>
            <a:r>
              <a:rPr lang="fr-FR" sz="2400" dirty="0"/>
              <a:t>Explique ce qu’il faut faire à chaque étape. </a:t>
            </a:r>
          </a:p>
        </p:txBody>
      </p:sp>
      <p:pic>
        <p:nvPicPr>
          <p:cNvPr id="10" name="Image 9" descr="C:\Users\IA77\Desktop\CPD JPH\NATATION\ASSN outils pour PE\images\douche collective piscin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2" y="3262179"/>
            <a:ext cx="246697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 descr="C:\Users\IA77\Desktop\CPD JPH\NATATION\ASSN outils pour PE\images\pediluv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662546"/>
            <a:ext cx="1569085" cy="10471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l_fi" descr="Afficher l'image d'origin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315" y="3335530"/>
            <a:ext cx="3048000" cy="13906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611560" y="5877272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Quelle étape manque-t-il ?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213481" y="4261760"/>
            <a:ext cx="390834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1</a:t>
            </a:r>
            <a:endParaRPr lang="fr-FR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2715084" y="4684991"/>
            <a:ext cx="390834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2</a:t>
            </a:r>
            <a:endParaRPr lang="fr-FR" sz="28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814147" y="4326070"/>
            <a:ext cx="390834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385246" y="5877020"/>
            <a:ext cx="4023651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Déposer les chaussures à l’entrée.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732241" y="4909974"/>
            <a:ext cx="1676658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Les vestiaires.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233844" y="5261091"/>
            <a:ext cx="1676658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Les douches.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484401" y="4927525"/>
            <a:ext cx="1525164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Le pédiluve.</a:t>
            </a:r>
          </a:p>
        </p:txBody>
      </p:sp>
    </p:spTree>
    <p:extLst>
      <p:ext uri="{BB962C8B-B14F-4D97-AF65-F5344CB8AC3E}">
        <p14:creationId xmlns:p14="http://schemas.microsoft.com/office/powerpoint/2010/main" val="105559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Connaître les règles de base </a:t>
            </a:r>
            <a:br>
              <a:rPr lang="fr-FR" dirty="0"/>
            </a:br>
            <a:r>
              <a:rPr lang="fr-FR" dirty="0"/>
              <a:t>liées à l’hygiène. </a:t>
            </a:r>
            <a:r>
              <a:rPr lang="fr-FR"/>
              <a:t>(7)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467411" y="1570519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On doit adopter certains comportements quand on est sur le bord du bassin ou dans l’eau : ne pas uriner, éviter de vomir, ne pas manger, ne pas marcher en chaussures, sortir de l’eau quand on est blessé.</a:t>
            </a:r>
          </a:p>
        </p:txBody>
      </p:sp>
      <p:pic>
        <p:nvPicPr>
          <p:cNvPr id="8" name="Image 7" descr="http://img.over-blog-kiwi.com/1/33/47/45/20150528/ob_8b31a0_regles-securit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451" y="3110126"/>
            <a:ext cx="5040560" cy="35787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6372200" y="4619744"/>
            <a:ext cx="25192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Dans le dessin ci-contre, 4 règles d’hygiène ne sont pas respectées. Lesquelles ? </a:t>
            </a:r>
          </a:p>
        </p:txBody>
      </p:sp>
      <p:sp>
        <p:nvSpPr>
          <p:cNvPr id="13" name="Ellipse 12"/>
          <p:cNvSpPr/>
          <p:nvPr/>
        </p:nvSpPr>
        <p:spPr>
          <a:xfrm>
            <a:off x="2123728" y="5265858"/>
            <a:ext cx="792088" cy="75543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2627784" y="2355349"/>
            <a:ext cx="2088232" cy="291050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463854" y="2355349"/>
            <a:ext cx="154830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1115616" y="4827131"/>
            <a:ext cx="720080" cy="690101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1403648" y="2708920"/>
            <a:ext cx="188676" cy="210169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575423" y="2710536"/>
            <a:ext cx="1764329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e 20"/>
          <p:cNvSpPr/>
          <p:nvPr/>
        </p:nvSpPr>
        <p:spPr>
          <a:xfrm>
            <a:off x="6588224" y="3213638"/>
            <a:ext cx="1440160" cy="1111212"/>
          </a:xfrm>
          <a:prstGeom prst="ellipse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FF6600"/>
                </a:solidFill>
              </a:rPr>
              <a:t>Passer dans le pédiluve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 flipH="1">
            <a:off x="3671900" y="2710536"/>
            <a:ext cx="1836204" cy="2806696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V="1">
            <a:off x="2627784" y="2708920"/>
            <a:ext cx="3744416" cy="323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3185846" y="5589240"/>
            <a:ext cx="972108" cy="864096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avec flèche 27"/>
          <p:cNvCxnSpPr/>
          <p:nvPr/>
        </p:nvCxnSpPr>
        <p:spPr>
          <a:xfrm flipH="1">
            <a:off x="3851920" y="3962169"/>
            <a:ext cx="2772174" cy="0"/>
          </a:xfrm>
          <a:prstGeom prst="straightConnector1">
            <a:avLst/>
          </a:prstGeom>
          <a:ln w="28575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5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21" grpId="0" animBg="1"/>
      <p:bldP spid="26" grpId="0" animBg="1"/>
      <p:bldP spid="26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171</TotalTime>
  <Words>341</Words>
  <Application>Microsoft Office PowerPoint</Application>
  <PresentationFormat>Affichage à l'écran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Candara</vt:lpstr>
      <vt:lpstr>Symbol</vt:lpstr>
      <vt:lpstr>Vagues</vt:lpstr>
      <vt:lpstr>A.S.S.N.</vt:lpstr>
      <vt:lpstr>Connaître les règles de base  liées à l’hygiène.</vt:lpstr>
      <vt:lpstr>Connaître les règles de base  liées à l’hygiène. (2)</vt:lpstr>
      <vt:lpstr>Connaître les règles de base  liées à l’hygiène. (3)</vt:lpstr>
      <vt:lpstr>Connaître les règles de base  liées à l’hygiène. (4)</vt:lpstr>
      <vt:lpstr>Connaître les règles de base  liées à l’hygiène. (5)</vt:lpstr>
      <vt:lpstr>Connaître les règles de base  liées à l’hygiène. (6)</vt:lpstr>
      <vt:lpstr>Connaître les règles de base  liées à l’hygiène. (7)</vt:lpstr>
    </vt:vector>
  </TitlesOfParts>
  <Company>DSDEN77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A.S.S.N.</dc:title>
  <dc:creator>DSDEN77</dc:creator>
  <cp:lastModifiedBy>m vdw</cp:lastModifiedBy>
  <cp:revision>26</cp:revision>
  <dcterms:created xsi:type="dcterms:W3CDTF">2016-02-01T09:52:08Z</dcterms:created>
  <dcterms:modified xsi:type="dcterms:W3CDTF">2018-09-08T12:53:57Z</dcterms:modified>
</cp:coreProperties>
</file>