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2" r:id="rId3"/>
    <p:sldId id="261" r:id="rId4"/>
    <p:sldId id="263" r:id="rId5"/>
    <p:sldId id="264" r:id="rId6"/>
    <p:sldId id="256" r:id="rId7"/>
    <p:sldId id="257" r:id="rId8"/>
    <p:sldId id="259" r:id="rId9"/>
    <p:sldId id="260" r:id="rId10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BEED7-9787-4AB4-BC57-832B7C3FEBB8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C14DE-F36E-4DFA-B91A-7A6BC453F0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145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Plaque</a:t>
            </a:r>
            <a:r>
              <a:rPr lang="fr-FR" baseline="0" dirty="0" smtClean="0"/>
              <a:t> de 2X4 trous</a:t>
            </a:r>
          </a:p>
          <a:p>
            <a:r>
              <a:rPr lang="fr-FR" baseline="0" dirty="0" smtClean="0"/>
              <a:t>Plaque de 3X4 trous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7C14DE-F36E-4DFA-B91A-7A6BC453F05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990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Plaque de 4X5 trous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7C14DE-F36E-4DFA-B91A-7A6BC453F05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572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Plaque de 5X6 trous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7C14DE-F36E-4DFA-B91A-7A6BC453F05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235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Plaque de 6X6 trous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7C14DE-F36E-4DFA-B91A-7A6BC453F053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615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00F6F-DDE4-448E-B097-8A74B987276A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64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E96C-8085-400E-9AF6-6F86205DD7C6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081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A4CF-4946-4D3A-8E79-BEFBFED1006C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95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422D-BCA1-4640-84C1-A0EC40E39819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260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CA3D-3C5C-4931-9CCC-27045BF7FA47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25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B53FD-2BD8-4B8E-961C-D685DC594D44}" type="datetime1">
              <a:rPr lang="fr-FR" smtClean="0"/>
              <a:t>01/04/2025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72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1B91-4A74-4E9F-83D9-CDAB5A9EC648}" type="datetime1">
              <a:rPr lang="fr-FR" smtClean="0"/>
              <a:t>01/04/2025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86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05AE8-8B70-42DB-BF76-0314A1AA59B7}" type="datetime1">
              <a:rPr lang="fr-FR" smtClean="0"/>
              <a:t>01/04/2025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846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12BC-2489-4632-8D69-275FF6037E01}" type="datetime1">
              <a:rPr lang="fr-FR" smtClean="0"/>
              <a:t>01/04/2025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47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76E-91E2-4A99-AE61-840215AFA64B}" type="datetime1">
              <a:rPr lang="fr-FR" smtClean="0"/>
              <a:t>01/04/2025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609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C5D7-CBC1-4B0E-92D3-500DDBAF8E56}" type="datetime1">
              <a:rPr lang="fr-FR" smtClean="0"/>
              <a:t>01/04/2025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917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228DF-2B43-4AA7-AF4C-999712F31EE0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89F9B-C28A-4290-9E21-874BE1D6F0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081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8631" y="225083"/>
            <a:ext cx="10515600" cy="112541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Fractions opérateurs (version papier)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309" y="1350498"/>
            <a:ext cx="10515600" cy="984739"/>
          </a:xfrm>
        </p:spPr>
        <p:txBody>
          <a:bodyPr/>
          <a:lstStyle/>
          <a:p>
            <a:r>
              <a:rPr lang="fr-FR" dirty="0" smtClean="0"/>
              <a:t>concept créé par Marc Guyot, conseiller pédagogique départemental Mission mathématiques 77.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970671" y="2489982"/>
            <a:ext cx="29120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Matériel pour 4 groupes:</a:t>
            </a:r>
          </a:p>
          <a:p>
            <a:r>
              <a:rPr lang="fr-FR" dirty="0" smtClean="0"/>
              <a:t>- 4 plaques de 2 X 4 trous</a:t>
            </a:r>
          </a:p>
          <a:p>
            <a:r>
              <a:rPr lang="fr-FR" dirty="0" smtClean="0"/>
              <a:t>- 4 plaques de 3 X 4 trous</a:t>
            </a:r>
          </a:p>
          <a:p>
            <a:r>
              <a:rPr lang="fr-FR" dirty="0" smtClean="0"/>
              <a:t>- 4 plaques de 4 X 5 trous</a:t>
            </a:r>
          </a:p>
          <a:p>
            <a:r>
              <a:rPr lang="fr-FR" dirty="0" smtClean="0"/>
              <a:t>- 4 plaques de 5 X 6 trous</a:t>
            </a:r>
          </a:p>
          <a:p>
            <a:r>
              <a:rPr lang="fr-FR" dirty="0" smtClean="0"/>
              <a:t>- 4 plaques de 6 X 6 trous</a:t>
            </a:r>
          </a:p>
          <a:p>
            <a:endParaRPr lang="fr-FR" dirty="0"/>
          </a:p>
          <a:p>
            <a:r>
              <a:rPr lang="fr-FR" dirty="0" smtClean="0"/>
              <a:t>4 lots de jetons: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20 jetons jaunes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20 jetons bleus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20 jetons rouges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20 jetons verts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Les fiches commandes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Mme Cousin et Mme Henry, CPC de Coulommiers et Chaumes-en-Brie,2025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689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068617" y="255713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1068617" y="1378527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085525" y="250134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85525" y="3604656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085525" y="4727470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100866" y="581107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597827" y="255713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597827" y="1378527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2614735" y="250134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614735" y="3604656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2614735" y="4727470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2630076" y="581107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4107963" y="255713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4107963" y="1378527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4124871" y="250134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124871" y="3604656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4124871" y="4727470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4140212" y="581107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5698590" y="255713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5698590" y="1378527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5715498" y="250134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5715498" y="3604656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5715498" y="4727470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5730839" y="581107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7321467" y="255713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7321467" y="1378527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7338375" y="250134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7338375" y="3604656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7338375" y="4727470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7353716" y="581107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8924587" y="255713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8924587" y="1378527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8941495" y="250134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8941495" y="3604656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8941495" y="4727470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8956836" y="5811071"/>
            <a:ext cx="869192" cy="8500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9" name="Espace réservé du pied de page 32"/>
          <p:cNvSpPr txBox="1">
            <a:spLocks/>
          </p:cNvSpPr>
          <p:nvPr/>
        </p:nvSpPr>
        <p:spPr>
          <a:xfrm rot="16200000">
            <a:off x="9668226" y="32200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Mme Cousin et Mme Henry, CPC de Coulommiers et Chaumes-en-Brie,2025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4453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068617" y="255713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1068617" y="1378527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085525" y="250134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85525" y="3604656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085525" y="4727470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100866" y="581107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597827" y="255713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597827" y="1378527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2614735" y="250134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614735" y="3604656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2614735" y="4727470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2630076" y="581107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4107963" y="255713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4107963" y="1378527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4124871" y="250134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124871" y="3604656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4124871" y="4727470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4140212" y="581107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5698590" y="255713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5698590" y="1378527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5715498" y="250134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5715498" y="3604656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5715498" y="4727470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5730839" y="581107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7321467" y="255713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7321467" y="1378527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7338375" y="250134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7338375" y="3604656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7338375" y="4727470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7353716" y="581107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8924587" y="255713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8924587" y="1378527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8941495" y="250134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8941495" y="3604656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8941495" y="4727470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8956836" y="5811071"/>
            <a:ext cx="869192" cy="850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9" name="Espace réservé du pied de page 32"/>
          <p:cNvSpPr txBox="1">
            <a:spLocks/>
          </p:cNvSpPr>
          <p:nvPr/>
        </p:nvSpPr>
        <p:spPr>
          <a:xfrm rot="16200000">
            <a:off x="9668226" y="32200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Mme Cousin et Mme Henry, CPC de Coulommiers et Chaumes-en-Brie,2025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062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068617" y="255713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1068617" y="1378527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085525" y="250134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85525" y="3604656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085525" y="4727470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100866" y="581107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597827" y="255713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597827" y="1378527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2614735" y="250134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614735" y="3604656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2614735" y="4727470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2630076" y="581107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4107963" y="255713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4107963" y="1378527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4124871" y="250134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124871" y="3604656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4124871" y="4727470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4140212" y="581107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5698590" y="255713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5698590" y="1378527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5715498" y="250134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5715498" y="3604656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5715498" y="4727470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5730839" y="581107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7321467" y="255713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7321467" y="1378527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7338375" y="250134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7338375" y="3604656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7338375" y="4727470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7353716" y="581107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8924587" y="255713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8924587" y="1378527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8941495" y="250134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8941495" y="3604656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8941495" y="4727470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8956836" y="5811071"/>
            <a:ext cx="869192" cy="85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9" name="Espace réservé du pied de page 32"/>
          <p:cNvSpPr txBox="1">
            <a:spLocks/>
          </p:cNvSpPr>
          <p:nvPr/>
        </p:nvSpPr>
        <p:spPr>
          <a:xfrm rot="16200000">
            <a:off x="9668226" y="32200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Mme Cousin et Mme Henry, CPC de Coulommiers et Chaumes-en-Brie,2025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2221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068617" y="255713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1068617" y="1378527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085525" y="250134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085525" y="3604656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085525" y="4727470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100866" y="581107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597827" y="255713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597827" y="1378527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2614735" y="250134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614735" y="3604656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2614735" y="4727470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2630076" y="581107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4107963" y="255713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4107963" y="1378527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4124871" y="250134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124871" y="3604656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4124871" y="4727470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4140212" y="581107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5698590" y="255713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5698590" y="1378527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5715498" y="250134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5715498" y="3604656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5715498" y="4727470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5730839" y="581107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7321467" y="255713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7321467" y="1378527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7338375" y="250134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7338375" y="3604656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7338375" y="4727470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7353716" y="581107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8924587" y="255713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8924587" y="1378527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8941495" y="250134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8941495" y="3604656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8941495" y="4727470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8956836" y="5811071"/>
            <a:ext cx="869192" cy="850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</a:endParaRPr>
          </a:p>
        </p:txBody>
      </p:sp>
      <p:sp>
        <p:nvSpPr>
          <p:cNvPr id="39" name="Espace réservé du pied de page 32"/>
          <p:cNvSpPr txBox="1">
            <a:spLocks/>
          </p:cNvSpPr>
          <p:nvPr/>
        </p:nvSpPr>
        <p:spPr>
          <a:xfrm rot="16200000">
            <a:off x="9668226" y="32200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Mme Cousin et Mme Henry, CPC de Coulommiers et Chaumes-en-Brie,2025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3962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464023" y="310958"/>
            <a:ext cx="3780430" cy="601183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1108201" y="96605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39633" y="96605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116114" y="2342884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739633" y="237267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1124027" y="3628905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748628" y="3628905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124027" y="491492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2739633" y="494471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990867" y="310958"/>
            <a:ext cx="5700579" cy="601183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5691924" y="936265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7323356" y="936265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699837" y="2313098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323356" y="2342884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5707750" y="359911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7332351" y="359911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5707750" y="488514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7323356" y="491492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8954788" y="936265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8954788" y="2342884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8963783" y="359911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8954788" y="491492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space réservé du pied de page 32"/>
          <p:cNvSpPr txBox="1">
            <a:spLocks/>
          </p:cNvSpPr>
          <p:nvPr/>
        </p:nvSpPr>
        <p:spPr>
          <a:xfrm rot="16200000">
            <a:off x="9668226" y="32200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Mme Cousin et Mme Henry, CPC de Coulommiers et Chaumes-en-Brie,2025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924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432934" y="353161"/>
            <a:ext cx="8514117" cy="601183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llipse 2"/>
          <p:cNvSpPr/>
          <p:nvPr/>
        </p:nvSpPr>
        <p:spPr>
          <a:xfrm>
            <a:off x="1105856" y="90813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2737288" y="90813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1113769" y="228496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37288" y="231474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121682" y="3570984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746283" y="3570984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1121682" y="4857006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737288" y="4886792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4368720" y="90813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4368720" y="231474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377715" y="3570984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368720" y="4886792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5879178" y="920548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879178" y="232716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5888173" y="3583402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5879178" y="489921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7510610" y="920548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7510610" y="232716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7519605" y="3583402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7510610" y="489921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space réservé du pied de page 32"/>
          <p:cNvSpPr txBox="1">
            <a:spLocks/>
          </p:cNvSpPr>
          <p:nvPr/>
        </p:nvSpPr>
        <p:spPr>
          <a:xfrm rot="16200000">
            <a:off x="9668226" y="322000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Mme Cousin et Mme Henry, CPC de Coulommiers et Chaumes-en-Brie,2025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8174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432935" y="0"/>
            <a:ext cx="10103768" cy="68579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llipse 2"/>
          <p:cNvSpPr/>
          <p:nvPr/>
        </p:nvSpPr>
        <p:spPr>
          <a:xfrm>
            <a:off x="1105856" y="35596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2737288" y="35596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1105856" y="1629564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29375" y="165935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121682" y="2977565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746283" y="2977565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1105856" y="429337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721462" y="432315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4368720" y="35596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4360807" y="165935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377715" y="2977565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352894" y="432315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5879178" y="368378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871265" y="1671768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5888173" y="298998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5863352" y="433557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7510610" y="368378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7502697" y="1671768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7519605" y="298998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7494784" y="433557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130677" y="569015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2746283" y="571993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4377715" y="571993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5863352" y="5688912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7519605" y="573235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9052724" y="326174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9044811" y="1629564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9061719" y="2947779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9036898" y="429337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9061719" y="569015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space réservé du pied de page 32"/>
          <p:cNvSpPr>
            <a:spLocks noGrp="1"/>
          </p:cNvSpPr>
          <p:nvPr>
            <p:ph type="ftr" sz="quarter" idx="11"/>
          </p:nvPr>
        </p:nvSpPr>
        <p:spPr>
          <a:xfrm rot="16200000">
            <a:off x="9668226" y="3220002"/>
            <a:ext cx="4114800" cy="365125"/>
          </a:xfrm>
        </p:spPr>
        <p:txBody>
          <a:bodyPr/>
          <a:lstStyle/>
          <a:p>
            <a:r>
              <a:rPr lang="fr-FR" dirty="0" smtClean="0"/>
              <a:t>Mme Cousin et Mme Henry, CPC de Coulommiers et Chaumes-en-Brie,2025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6942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381736" y="126608"/>
            <a:ext cx="10103768" cy="667996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llipse 2"/>
          <p:cNvSpPr/>
          <p:nvPr/>
        </p:nvSpPr>
        <p:spPr>
          <a:xfrm>
            <a:off x="1068617" y="25571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1068617" y="137852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085525" y="250134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1085525" y="3604656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1085525" y="472747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1100866" y="581107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2597827" y="25571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2597827" y="137852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2614735" y="250134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2614735" y="3604656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2614735" y="472747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2630076" y="581107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4107963" y="25571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4107963" y="137852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4124871" y="250134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4124871" y="3604656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4124871" y="472747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4140212" y="581107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5698590" y="25571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Ellipse 51"/>
          <p:cNvSpPr/>
          <p:nvPr/>
        </p:nvSpPr>
        <p:spPr>
          <a:xfrm>
            <a:off x="5698590" y="137852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Ellipse 52"/>
          <p:cNvSpPr/>
          <p:nvPr/>
        </p:nvSpPr>
        <p:spPr>
          <a:xfrm>
            <a:off x="5715498" y="250134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/>
          <p:cNvSpPr/>
          <p:nvPr/>
        </p:nvSpPr>
        <p:spPr>
          <a:xfrm>
            <a:off x="5715498" y="3604656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/>
          <p:cNvSpPr/>
          <p:nvPr/>
        </p:nvSpPr>
        <p:spPr>
          <a:xfrm>
            <a:off x="5715498" y="472747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5730839" y="581107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7321467" y="25571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/>
          <p:cNvSpPr/>
          <p:nvPr/>
        </p:nvSpPr>
        <p:spPr>
          <a:xfrm>
            <a:off x="7321467" y="137852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7338375" y="250134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7338375" y="3604656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7338375" y="472747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7353716" y="581107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Ellipse 62"/>
          <p:cNvSpPr/>
          <p:nvPr/>
        </p:nvSpPr>
        <p:spPr>
          <a:xfrm>
            <a:off x="8924587" y="255713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8924587" y="1378527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8941495" y="250134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8941495" y="3604656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8941495" y="4727470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8956836" y="5811071"/>
            <a:ext cx="869192" cy="85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 rot="16200000">
            <a:off x="9661478" y="3847093"/>
            <a:ext cx="4114800" cy="365125"/>
          </a:xfrm>
        </p:spPr>
        <p:txBody>
          <a:bodyPr/>
          <a:lstStyle/>
          <a:p>
            <a:r>
              <a:rPr lang="fr-FR" dirty="0" smtClean="0"/>
              <a:t>Mme Cousin et Mme Henry, CPC de Coulommiers et Chaumes-en-Brie,2025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67947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207</Words>
  <Application>Microsoft Office PowerPoint</Application>
  <PresentationFormat>Grand écran</PresentationFormat>
  <Paragraphs>34</Paragraphs>
  <Slides>9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Fractions opérateurs (version papier)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Aurelie Cousin</dc:creator>
  <cp:lastModifiedBy>Compte Microsoft</cp:lastModifiedBy>
  <cp:revision>6</cp:revision>
  <cp:lastPrinted>2025-04-01T07:45:45Z</cp:lastPrinted>
  <dcterms:created xsi:type="dcterms:W3CDTF">2025-03-24T13:22:14Z</dcterms:created>
  <dcterms:modified xsi:type="dcterms:W3CDTF">2025-04-01T08:04:59Z</dcterms:modified>
</cp:coreProperties>
</file>