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9"/>
  </p:notesMasterIdLst>
  <p:sldIdLst>
    <p:sldId id="272" r:id="rId3"/>
    <p:sldId id="273" r:id="rId4"/>
    <p:sldId id="258" r:id="rId5"/>
    <p:sldId id="259" r:id="rId6"/>
    <p:sldId id="269" r:id="rId7"/>
    <p:sldId id="271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2796D0-7783-4B83-AF84-69245D0FE254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84F96223-99B6-43F8-8788-E1AE83D2057A}">
      <dgm:prSet phldrT="[Texte]"/>
      <dgm:spPr/>
      <dgm:t>
        <a:bodyPr/>
        <a:lstStyle/>
        <a:p>
          <a:pPr>
            <a:spcAft>
              <a:spcPts val="0"/>
            </a:spcAft>
          </a:pPr>
          <a:r>
            <a:rPr lang="fr-FR" dirty="0" smtClean="0"/>
            <a:t>Apporter </a:t>
          </a:r>
        </a:p>
        <a:p>
          <a:pPr>
            <a:spcAft>
              <a:spcPts val="0"/>
            </a:spcAft>
          </a:pPr>
          <a:r>
            <a:rPr lang="fr-FR" dirty="0" smtClean="0"/>
            <a:t>des nouveaux mots </a:t>
          </a:r>
        </a:p>
        <a:p>
          <a:pPr>
            <a:spcAft>
              <a:spcPts val="0"/>
            </a:spcAft>
          </a:pPr>
          <a:r>
            <a:rPr lang="fr-FR" dirty="0" smtClean="0"/>
            <a:t>et des structures syntaxiques </a:t>
          </a:r>
          <a:endParaRPr lang="fr-FR" dirty="0"/>
        </a:p>
      </dgm:t>
    </dgm:pt>
    <dgm:pt modelId="{3FE69457-5FAE-4817-A3EC-E8652304C927}" type="parTrans" cxnId="{994539F4-A817-4417-A2D4-ACF82B253F7B}">
      <dgm:prSet/>
      <dgm:spPr/>
      <dgm:t>
        <a:bodyPr/>
        <a:lstStyle/>
        <a:p>
          <a:endParaRPr lang="fr-FR"/>
        </a:p>
      </dgm:t>
    </dgm:pt>
    <dgm:pt modelId="{CB546E09-4154-4299-B5FC-A8E27A8EBDD5}" type="sibTrans" cxnId="{994539F4-A817-4417-A2D4-ACF82B253F7B}">
      <dgm:prSet/>
      <dgm:spPr/>
      <dgm:t>
        <a:bodyPr/>
        <a:lstStyle/>
        <a:p>
          <a:endParaRPr lang="fr-FR"/>
        </a:p>
      </dgm:t>
    </dgm:pt>
    <dgm:pt modelId="{B2654426-22C5-4C9F-A1CC-20CAB3032585}">
      <dgm:prSet phldrT="[Texte]"/>
      <dgm:spPr/>
      <dgm:t>
        <a:bodyPr/>
        <a:lstStyle/>
        <a:p>
          <a:r>
            <a:rPr lang="fr-FR" dirty="0" smtClean="0"/>
            <a:t>Structurer les mots enseignés</a:t>
          </a:r>
          <a:endParaRPr lang="fr-FR" dirty="0"/>
        </a:p>
      </dgm:t>
    </dgm:pt>
    <dgm:pt modelId="{0E811F68-CD58-4468-8922-49C2B6FCE6E0}" type="parTrans" cxnId="{1FDB1CBF-4CF2-433E-8851-8DC3B7287592}">
      <dgm:prSet/>
      <dgm:spPr/>
      <dgm:t>
        <a:bodyPr/>
        <a:lstStyle/>
        <a:p>
          <a:endParaRPr lang="fr-FR"/>
        </a:p>
      </dgm:t>
    </dgm:pt>
    <dgm:pt modelId="{66261802-57DA-4A96-BEBF-6B25EDD4C3A9}" type="sibTrans" cxnId="{1FDB1CBF-4CF2-433E-8851-8DC3B7287592}">
      <dgm:prSet/>
      <dgm:spPr/>
      <dgm:t>
        <a:bodyPr/>
        <a:lstStyle/>
        <a:p>
          <a:endParaRPr lang="fr-FR"/>
        </a:p>
      </dgm:t>
    </dgm:pt>
    <dgm:pt modelId="{1AA065B4-52C8-4F37-8C93-D1606E8E43D0}">
      <dgm:prSet phldrT="[Texte]"/>
      <dgm:spPr/>
      <dgm:t>
        <a:bodyPr/>
        <a:lstStyle/>
        <a:p>
          <a:pPr>
            <a:spcAft>
              <a:spcPts val="0"/>
            </a:spcAft>
          </a:pPr>
          <a:r>
            <a:rPr lang="fr-FR" dirty="0" smtClean="0"/>
            <a:t>Faire mémoriser les mots </a:t>
          </a:r>
        </a:p>
        <a:p>
          <a:pPr>
            <a:spcAft>
              <a:spcPts val="0"/>
            </a:spcAft>
          </a:pPr>
          <a:r>
            <a:rPr lang="fr-FR" dirty="0" smtClean="0"/>
            <a:t>et les structures</a:t>
          </a:r>
        </a:p>
        <a:p>
          <a:pPr>
            <a:spcAft>
              <a:spcPts val="0"/>
            </a:spcAft>
          </a:pPr>
          <a:r>
            <a:rPr lang="fr-FR" dirty="0" smtClean="0"/>
            <a:t>syntaxiques</a:t>
          </a:r>
          <a:endParaRPr lang="fr-FR" dirty="0"/>
        </a:p>
      </dgm:t>
    </dgm:pt>
    <dgm:pt modelId="{0EF48DB7-0985-431D-839E-A13922EF52A6}" type="parTrans" cxnId="{C59AE7F6-02EA-46A3-997F-8498EDE583E7}">
      <dgm:prSet/>
      <dgm:spPr/>
      <dgm:t>
        <a:bodyPr/>
        <a:lstStyle/>
        <a:p>
          <a:endParaRPr lang="fr-FR"/>
        </a:p>
      </dgm:t>
    </dgm:pt>
    <dgm:pt modelId="{51CA6706-5033-4DC8-9AD7-4869CCC7BDCB}" type="sibTrans" cxnId="{C59AE7F6-02EA-46A3-997F-8498EDE583E7}">
      <dgm:prSet/>
      <dgm:spPr/>
      <dgm:t>
        <a:bodyPr/>
        <a:lstStyle/>
        <a:p>
          <a:endParaRPr lang="fr-FR"/>
        </a:p>
      </dgm:t>
    </dgm:pt>
    <dgm:pt modelId="{E7830A58-C619-4E59-BCED-694E71F3999F}">
      <dgm:prSet phldrT="[Texte]"/>
      <dgm:spPr/>
      <dgm:t>
        <a:bodyPr/>
        <a:lstStyle/>
        <a:p>
          <a:pPr>
            <a:spcAft>
              <a:spcPts val="0"/>
            </a:spcAft>
          </a:pPr>
          <a:r>
            <a:rPr lang="fr-FR" dirty="0" smtClean="0"/>
            <a:t>Faire réutiliser </a:t>
          </a:r>
        </a:p>
        <a:p>
          <a:pPr>
            <a:spcAft>
              <a:spcPts val="0"/>
            </a:spcAft>
          </a:pPr>
          <a:r>
            <a:rPr lang="fr-FR" dirty="0" smtClean="0"/>
            <a:t>les mots </a:t>
          </a:r>
        </a:p>
        <a:p>
          <a:pPr>
            <a:spcAft>
              <a:spcPts val="0"/>
            </a:spcAft>
          </a:pPr>
          <a:r>
            <a:rPr lang="fr-FR" dirty="0" smtClean="0"/>
            <a:t>et les structures syntaxiques</a:t>
          </a:r>
          <a:endParaRPr lang="fr-FR" dirty="0"/>
        </a:p>
      </dgm:t>
    </dgm:pt>
    <dgm:pt modelId="{FE816CFE-D83C-4862-8092-69B5C220A539}" type="parTrans" cxnId="{257B718E-A8CF-4E18-B607-93532C97E1C4}">
      <dgm:prSet/>
      <dgm:spPr/>
      <dgm:t>
        <a:bodyPr/>
        <a:lstStyle/>
        <a:p>
          <a:endParaRPr lang="fr-FR"/>
        </a:p>
      </dgm:t>
    </dgm:pt>
    <dgm:pt modelId="{194A171A-CCB8-414B-8AE2-81C9363199A0}" type="sibTrans" cxnId="{257B718E-A8CF-4E18-B607-93532C97E1C4}">
      <dgm:prSet/>
      <dgm:spPr/>
      <dgm:t>
        <a:bodyPr/>
        <a:lstStyle/>
        <a:p>
          <a:endParaRPr lang="fr-FR"/>
        </a:p>
      </dgm:t>
    </dgm:pt>
    <dgm:pt modelId="{D9549552-FB4D-404A-A873-630B5D197312}" type="pres">
      <dgm:prSet presAssocID="{582796D0-7783-4B83-AF84-69245D0FE254}" presName="Name0" presStyleCnt="0">
        <dgm:presLayoutVars>
          <dgm:dir/>
          <dgm:animLvl val="lvl"/>
          <dgm:resizeHandles val="exact"/>
        </dgm:presLayoutVars>
      </dgm:prSet>
      <dgm:spPr/>
    </dgm:pt>
    <dgm:pt modelId="{6FCCD273-DAA1-4CA1-B742-FAC178225B1C}" type="pres">
      <dgm:prSet presAssocID="{84F96223-99B6-43F8-8788-E1AE83D2057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B63E18-2B53-4668-A9EB-01FB1B870BBA}" type="pres">
      <dgm:prSet presAssocID="{CB546E09-4154-4299-B5FC-A8E27A8EBDD5}" presName="parTxOnlySpace" presStyleCnt="0"/>
      <dgm:spPr/>
    </dgm:pt>
    <dgm:pt modelId="{5DF3C91C-3C03-43B4-9F15-4A065BF5CC40}" type="pres">
      <dgm:prSet presAssocID="{B2654426-22C5-4C9F-A1CC-20CAB303258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FEA6C0-FB76-4BC3-9D37-53AC6BDF8A52}" type="pres">
      <dgm:prSet presAssocID="{66261802-57DA-4A96-BEBF-6B25EDD4C3A9}" presName="parTxOnlySpace" presStyleCnt="0"/>
      <dgm:spPr/>
    </dgm:pt>
    <dgm:pt modelId="{4616EDC1-4E4D-40FF-8B70-ACB0319C1259}" type="pres">
      <dgm:prSet presAssocID="{1AA065B4-52C8-4F37-8C93-D1606E8E43D0}" presName="parTxOnly" presStyleLbl="node1" presStyleIdx="2" presStyleCnt="4" custLinFactNeighborX="-10832" custLinFactNeighborY="3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E02C54-A7E7-4EB5-80CC-FAB9F6C5E603}" type="pres">
      <dgm:prSet presAssocID="{51CA6706-5033-4DC8-9AD7-4869CCC7BDCB}" presName="parTxOnlySpace" presStyleCnt="0"/>
      <dgm:spPr/>
    </dgm:pt>
    <dgm:pt modelId="{54AB2337-BDF3-4AAF-974A-2765F3F19B6D}" type="pres">
      <dgm:prSet presAssocID="{E7830A58-C619-4E59-BCED-694E71F3999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59AE7F6-02EA-46A3-997F-8498EDE583E7}" srcId="{582796D0-7783-4B83-AF84-69245D0FE254}" destId="{1AA065B4-52C8-4F37-8C93-D1606E8E43D0}" srcOrd="2" destOrd="0" parTransId="{0EF48DB7-0985-431D-839E-A13922EF52A6}" sibTransId="{51CA6706-5033-4DC8-9AD7-4869CCC7BDCB}"/>
    <dgm:cxn modelId="{C0276DEB-DFCA-478F-90E9-C446C7C251A1}" type="presOf" srcId="{84F96223-99B6-43F8-8788-E1AE83D2057A}" destId="{6FCCD273-DAA1-4CA1-B742-FAC178225B1C}" srcOrd="0" destOrd="0" presId="urn:microsoft.com/office/officeart/2005/8/layout/chevron1"/>
    <dgm:cxn modelId="{9850083D-131C-4F05-9C53-AF69DC964D81}" type="presOf" srcId="{582796D0-7783-4B83-AF84-69245D0FE254}" destId="{D9549552-FB4D-404A-A873-630B5D197312}" srcOrd="0" destOrd="0" presId="urn:microsoft.com/office/officeart/2005/8/layout/chevron1"/>
    <dgm:cxn modelId="{994539F4-A817-4417-A2D4-ACF82B253F7B}" srcId="{582796D0-7783-4B83-AF84-69245D0FE254}" destId="{84F96223-99B6-43F8-8788-E1AE83D2057A}" srcOrd="0" destOrd="0" parTransId="{3FE69457-5FAE-4817-A3EC-E8652304C927}" sibTransId="{CB546E09-4154-4299-B5FC-A8E27A8EBDD5}"/>
    <dgm:cxn modelId="{61A92633-CBED-42B0-8B31-F50D5366CB32}" type="presOf" srcId="{1AA065B4-52C8-4F37-8C93-D1606E8E43D0}" destId="{4616EDC1-4E4D-40FF-8B70-ACB0319C1259}" srcOrd="0" destOrd="0" presId="urn:microsoft.com/office/officeart/2005/8/layout/chevron1"/>
    <dgm:cxn modelId="{1FDB1CBF-4CF2-433E-8851-8DC3B7287592}" srcId="{582796D0-7783-4B83-AF84-69245D0FE254}" destId="{B2654426-22C5-4C9F-A1CC-20CAB3032585}" srcOrd="1" destOrd="0" parTransId="{0E811F68-CD58-4468-8922-49C2B6FCE6E0}" sibTransId="{66261802-57DA-4A96-BEBF-6B25EDD4C3A9}"/>
    <dgm:cxn modelId="{27E23E54-6CFB-4359-A761-789B8D420952}" type="presOf" srcId="{B2654426-22C5-4C9F-A1CC-20CAB3032585}" destId="{5DF3C91C-3C03-43B4-9F15-4A065BF5CC40}" srcOrd="0" destOrd="0" presId="urn:microsoft.com/office/officeart/2005/8/layout/chevron1"/>
    <dgm:cxn modelId="{87A52A36-91D5-4752-B3F5-5B3828A25B8D}" type="presOf" srcId="{E7830A58-C619-4E59-BCED-694E71F3999F}" destId="{54AB2337-BDF3-4AAF-974A-2765F3F19B6D}" srcOrd="0" destOrd="0" presId="urn:microsoft.com/office/officeart/2005/8/layout/chevron1"/>
    <dgm:cxn modelId="{257B718E-A8CF-4E18-B607-93532C97E1C4}" srcId="{582796D0-7783-4B83-AF84-69245D0FE254}" destId="{E7830A58-C619-4E59-BCED-694E71F3999F}" srcOrd="3" destOrd="0" parTransId="{FE816CFE-D83C-4862-8092-69B5C220A539}" sibTransId="{194A171A-CCB8-414B-8AE2-81C9363199A0}"/>
    <dgm:cxn modelId="{D3DFA218-F6BE-4114-BC5F-D412BFA0EC4B}" type="presParOf" srcId="{D9549552-FB4D-404A-A873-630B5D197312}" destId="{6FCCD273-DAA1-4CA1-B742-FAC178225B1C}" srcOrd="0" destOrd="0" presId="urn:microsoft.com/office/officeart/2005/8/layout/chevron1"/>
    <dgm:cxn modelId="{2C8DDF3C-8EAB-4058-9DC2-9DD1BFB68E50}" type="presParOf" srcId="{D9549552-FB4D-404A-A873-630B5D197312}" destId="{C5B63E18-2B53-4668-A9EB-01FB1B870BBA}" srcOrd="1" destOrd="0" presId="urn:microsoft.com/office/officeart/2005/8/layout/chevron1"/>
    <dgm:cxn modelId="{3DD1B61A-150E-4C2E-B63A-4B597C6C5DE6}" type="presParOf" srcId="{D9549552-FB4D-404A-A873-630B5D197312}" destId="{5DF3C91C-3C03-43B4-9F15-4A065BF5CC40}" srcOrd="2" destOrd="0" presId="urn:microsoft.com/office/officeart/2005/8/layout/chevron1"/>
    <dgm:cxn modelId="{DA5E728C-3108-4891-B08B-C1DBB4016CE9}" type="presParOf" srcId="{D9549552-FB4D-404A-A873-630B5D197312}" destId="{50FEA6C0-FB76-4BC3-9D37-53AC6BDF8A52}" srcOrd="3" destOrd="0" presId="urn:microsoft.com/office/officeart/2005/8/layout/chevron1"/>
    <dgm:cxn modelId="{46541432-FA74-43ED-8B84-AB1AF7C19F27}" type="presParOf" srcId="{D9549552-FB4D-404A-A873-630B5D197312}" destId="{4616EDC1-4E4D-40FF-8B70-ACB0319C1259}" srcOrd="4" destOrd="0" presId="urn:microsoft.com/office/officeart/2005/8/layout/chevron1"/>
    <dgm:cxn modelId="{6F8D208E-4D8E-45D4-9A46-CEA72152D33E}" type="presParOf" srcId="{D9549552-FB4D-404A-A873-630B5D197312}" destId="{A8E02C54-A7E7-4EB5-80CC-FAB9F6C5E603}" srcOrd="5" destOrd="0" presId="urn:microsoft.com/office/officeart/2005/8/layout/chevron1"/>
    <dgm:cxn modelId="{2FCF3B5D-92DD-4B2A-ABEC-2CEF5F7E073B}" type="presParOf" srcId="{D9549552-FB4D-404A-A873-630B5D197312}" destId="{54AB2337-BDF3-4AAF-974A-2765F3F19B6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CD273-DAA1-4CA1-B742-FAC178225B1C}">
      <dsp:nvSpPr>
        <dsp:cNvPr id="0" name=""/>
        <dsp:cNvSpPr/>
      </dsp:nvSpPr>
      <dsp:spPr>
        <a:xfrm>
          <a:off x="5210" y="268041"/>
          <a:ext cx="3032859" cy="121314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700" kern="1200" dirty="0" smtClean="0"/>
            <a:t>Apporter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700" kern="1200" dirty="0" smtClean="0"/>
            <a:t>des nouveaux mots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700" kern="1200" dirty="0" smtClean="0"/>
            <a:t>et des structures syntaxiques </a:t>
          </a:r>
          <a:endParaRPr lang="fr-FR" sz="1700" kern="1200" dirty="0"/>
        </a:p>
      </dsp:txBody>
      <dsp:txXfrm>
        <a:off x="611782" y="268041"/>
        <a:ext cx="1819716" cy="1213143"/>
      </dsp:txXfrm>
    </dsp:sp>
    <dsp:sp modelId="{5DF3C91C-3C03-43B4-9F15-4A065BF5CC40}">
      <dsp:nvSpPr>
        <dsp:cNvPr id="0" name=""/>
        <dsp:cNvSpPr/>
      </dsp:nvSpPr>
      <dsp:spPr>
        <a:xfrm>
          <a:off x="2734783" y="268041"/>
          <a:ext cx="3032859" cy="1213143"/>
        </a:xfrm>
        <a:prstGeom prst="chevron">
          <a:avLst/>
        </a:prstGeom>
        <a:solidFill>
          <a:schemeClr val="accent2">
            <a:hueOff val="-3797645"/>
            <a:satOff val="17887"/>
            <a:lumOff val="86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Structurer les mots enseignés</a:t>
          </a:r>
          <a:endParaRPr lang="fr-FR" sz="1700" kern="1200" dirty="0"/>
        </a:p>
      </dsp:txBody>
      <dsp:txXfrm>
        <a:off x="3341355" y="268041"/>
        <a:ext cx="1819716" cy="1213143"/>
      </dsp:txXfrm>
    </dsp:sp>
    <dsp:sp modelId="{4616EDC1-4E4D-40FF-8B70-ACB0319C1259}">
      <dsp:nvSpPr>
        <dsp:cNvPr id="0" name=""/>
        <dsp:cNvSpPr/>
      </dsp:nvSpPr>
      <dsp:spPr>
        <a:xfrm>
          <a:off x="5431505" y="272396"/>
          <a:ext cx="3032859" cy="1213143"/>
        </a:xfrm>
        <a:prstGeom prst="chevron">
          <a:avLst/>
        </a:prstGeom>
        <a:solidFill>
          <a:schemeClr val="accent2">
            <a:hueOff val="-7595291"/>
            <a:satOff val="35774"/>
            <a:lumOff val="17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700" kern="1200" dirty="0" smtClean="0"/>
            <a:t>Faire mémoriser les mots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700" kern="1200" dirty="0" smtClean="0"/>
            <a:t>et les structures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700" kern="1200" dirty="0" smtClean="0"/>
            <a:t>syntaxiques</a:t>
          </a:r>
          <a:endParaRPr lang="fr-FR" sz="1700" kern="1200" dirty="0"/>
        </a:p>
      </dsp:txBody>
      <dsp:txXfrm>
        <a:off x="6038077" y="272396"/>
        <a:ext cx="1819716" cy="1213143"/>
      </dsp:txXfrm>
    </dsp:sp>
    <dsp:sp modelId="{54AB2337-BDF3-4AAF-974A-2765F3F19B6D}">
      <dsp:nvSpPr>
        <dsp:cNvPr id="0" name=""/>
        <dsp:cNvSpPr/>
      </dsp:nvSpPr>
      <dsp:spPr>
        <a:xfrm>
          <a:off x="8193930" y="268041"/>
          <a:ext cx="3032859" cy="1213143"/>
        </a:xfrm>
        <a:prstGeom prst="chevron">
          <a:avLst/>
        </a:prstGeom>
        <a:solidFill>
          <a:schemeClr val="accent2">
            <a:hueOff val="-11392936"/>
            <a:satOff val="53661"/>
            <a:lumOff val="2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700" kern="1200" dirty="0" smtClean="0"/>
            <a:t>Faire réutiliser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700" kern="1200" dirty="0" smtClean="0"/>
            <a:t>les mots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700" kern="1200" dirty="0" smtClean="0"/>
            <a:t>et les structures syntaxiques</a:t>
          </a:r>
          <a:endParaRPr lang="fr-FR" sz="1700" kern="1200" dirty="0"/>
        </a:p>
      </dsp:txBody>
      <dsp:txXfrm>
        <a:off x="8800502" y="268041"/>
        <a:ext cx="1819716" cy="1213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77CDE-6F44-47AF-96BA-C6003A40FB12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208F3-DBF4-4CF1-86A4-31AA5C54D7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72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Cette</a:t>
            </a:r>
            <a:r>
              <a:rPr lang="fr-FR" baseline="0" dirty="0" smtClean="0"/>
              <a:t> matrice peut être utilisée selon plusieurs modalités pour transmettre la ou les productions à valoriser relatives à une ou plusieurs étapes de la séquence :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individuellement, par un enseignant,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collectivement, par une école pour :</a:t>
            </a:r>
          </a:p>
          <a:p>
            <a:pPr marL="628650" lvl="1" indent="-171450">
              <a:buFontTx/>
              <a:buChar char="-"/>
            </a:pPr>
            <a:r>
              <a:rPr lang="fr-FR" baseline="0" dirty="0" smtClean="0"/>
              <a:t>synthétiser des contributions émanant de plusieurs classes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baseline="0" dirty="0" smtClean="0"/>
              <a:t>rendre compte de la démarche de chaque classe</a:t>
            </a:r>
            <a:endParaRPr lang="fr-FR" dirty="0" smtClean="0"/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751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Cette</a:t>
            </a:r>
            <a:r>
              <a:rPr lang="fr-FR" baseline="0" dirty="0" smtClean="0"/>
              <a:t> matrice peut être utilisée selon plusieurs modalités pour transmettre la ou les productions à valoriser relatives à une ou plusieurs étapes de la séquence :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individuellement, par un enseignant,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collectivement, par une école pour :</a:t>
            </a:r>
          </a:p>
          <a:p>
            <a:pPr marL="628650" lvl="1" indent="-171450">
              <a:buFontTx/>
              <a:buChar char="-"/>
            </a:pPr>
            <a:r>
              <a:rPr lang="fr-FR" baseline="0" dirty="0" smtClean="0"/>
              <a:t>synthétiser des contributions émanant de plusieurs classes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baseline="0" dirty="0" smtClean="0"/>
              <a:t>rendre compte de la démarche de chaque classe</a:t>
            </a:r>
            <a:endParaRPr lang="fr-FR" dirty="0" smtClean="0"/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025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898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913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19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963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2D36DC-47D7-B040-BE26-24B80046813C}" type="datetime1">
              <a:rPr kumimoji="0" lang="fr-FR" sz="133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12/09/2025</a:t>
            </a:fld>
            <a:endParaRPr kumimoji="0" lang="fr-FR" sz="133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</p:spPr>
        <p:txBody>
          <a:bodyPr anchor="b" anchorCtr="0"/>
          <a:lstStyle>
            <a:lvl1pPr>
              <a:defRPr sz="1533"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33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Intitulé de la division/délégation académique </a:t>
            </a:r>
            <a:endParaRPr kumimoji="0" lang="fr-FR" sz="1533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140CD-8AED-46FF-A9A2-77308F3F39AE}" type="slidenum">
              <a:rPr kumimoji="0" lang="fr-FR" sz="133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33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74DC2EF-4B2D-374B-8735-E2E0EBAD3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2" y="240001"/>
            <a:ext cx="11255528" cy="407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43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875200"/>
          </a:xfrm>
          <a:solidFill>
            <a:srgbClr val="273467">
              <a:alpha val="9804"/>
            </a:srgbClr>
          </a:solidFill>
          <a:ln>
            <a:noFill/>
          </a:ln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2637021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 defTabSz="1219170"/>
            <a:fld id="{A65699B6-A4F2-8442-9B46-FC9237AAEE5F}" type="datetime1">
              <a:rPr lang="fr-FR" cap="all" smtClean="0">
                <a:solidFill>
                  <a:srgbClr val="000000"/>
                </a:solidFill>
              </a:rPr>
              <a:pPr algn="r" defTabSz="1219170"/>
              <a:t>12/09/2025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defTabSz="1219170"/>
            <a:r>
              <a:rPr lang="fr-FR" smtClean="0">
                <a:solidFill>
                  <a:srgbClr val="000000"/>
                </a:solidFill>
              </a:rPr>
              <a:t>Intitulé de la division/délégation académique 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1219170"/>
            <a:fld id="{733122C9-A0B9-462F-8757-0847AD287B63}" type="slidenum">
              <a:rPr lang="fr-FR" smtClean="0">
                <a:solidFill>
                  <a:srgbClr val="000000"/>
                </a:solidFill>
              </a:rPr>
              <a:pPr defTabSz="1219170"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6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 defTabSz="1219170"/>
            <a:fld id="{AC832D88-F3B1-5447-B4A2-1DC250F31DCA}" type="datetime1">
              <a:rPr lang="fr-FR" cap="all" smtClean="0">
                <a:solidFill>
                  <a:srgbClr val="000000"/>
                </a:solidFill>
              </a:rPr>
              <a:pPr algn="r" defTabSz="1219170"/>
              <a:t>12/09/2025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defTabSz="1219170"/>
            <a:r>
              <a:rPr lang="fr-FR" smtClean="0">
                <a:solidFill>
                  <a:srgbClr val="000000"/>
                </a:solidFill>
              </a:rPr>
              <a:t>Intitulé de la division/délégation académique 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1219170"/>
            <a:fld id="{733122C9-A0B9-462F-8757-0847AD287B63}" type="slidenum">
              <a:rPr lang="fr-FR" smtClean="0">
                <a:solidFill>
                  <a:srgbClr val="000000"/>
                </a:solidFill>
              </a:rPr>
              <a:pPr defTabSz="1219170"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186018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775C8CD-32DD-4B3D-9EBA-72407921B30B}" type="datetimeFigureOut">
              <a:rPr lang="fr-FR" smtClean="0">
                <a:solidFill>
                  <a:srgbClr val="000000"/>
                </a:solidFill>
              </a:rPr>
              <a:pPr defTabSz="1219170"/>
              <a:t>12/09/2025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5A2B841-3C13-4F96-BB24-23BAC3C48ADB}" type="slidenum">
              <a:rPr lang="fr-FR" smtClean="0">
                <a:solidFill>
                  <a:srgbClr val="000000"/>
                </a:solidFill>
              </a:rPr>
              <a:pPr defTabSz="1219170"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7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547606-1F2D-284F-A910-869EFDAF24C4}" type="datetime1">
              <a:rPr kumimoji="0" lang="fr-FR" sz="1000" b="1" i="0" u="none" strike="noStrike" kern="1200" cap="all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12/09/2025</a:t>
            </a:fld>
            <a:endParaRPr kumimoji="0" lang="fr-FR" sz="10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Intitulé de la division/délégation académique 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18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80D71-E47C-D441-A38A-DB5340305F75}" type="datetime1">
              <a:rPr kumimoji="0" lang="fr-FR" sz="1000" b="1" i="0" u="none" strike="noStrike" kern="1200" cap="all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12/09/2025</a:t>
            </a:fld>
            <a:endParaRPr kumimoji="0" lang="fr-FR" sz="10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Mission Maternelle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3509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875200"/>
          </a:xfrm>
          <a:solidFill>
            <a:srgbClr val="273467">
              <a:alpha val="9804"/>
            </a:srgbClr>
          </a:solidFill>
          <a:ln>
            <a:noFill/>
          </a:ln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2637021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5699B6-A4F2-8442-9B46-FC9237AAEE5F}" type="datetime1">
              <a:rPr kumimoji="0" lang="fr-FR" sz="1000" b="1" i="0" u="none" strike="noStrike" kern="1200" cap="all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12/09/2025</a:t>
            </a:fld>
            <a:endParaRPr kumimoji="0" lang="fr-FR" sz="10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Intitulé de la division/délégation académique 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57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832D88-F3B1-5447-B4A2-1DC250F31DCA}" type="datetime1">
              <a:rPr kumimoji="0" lang="fr-FR" sz="1000" b="1" i="0" u="none" strike="noStrike" kern="1200" cap="all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12/09/2025</a:t>
            </a:fld>
            <a:endParaRPr kumimoji="0" lang="fr-FR" sz="10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Intitulé de la division/délégation académique 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65625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5C8CD-32DD-4B3D-9EBA-72407921B30B}" type="datetimeFigureOut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12/09/2025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A2B841-3C13-4F96-BB24-23BAC3C48ADB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99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defTabSz="1219170"/>
            <a:fld id="{892D36DC-47D7-B040-BE26-24B80046813C}" type="datetime1">
              <a:rPr lang="fr-FR" smtClean="0">
                <a:solidFill>
                  <a:srgbClr val="000000">
                    <a:alpha val="0"/>
                  </a:srgbClr>
                </a:solidFill>
              </a:rPr>
              <a:pPr defTabSz="1219170"/>
              <a:t>12/09/2025</a:t>
            </a:fld>
            <a:endParaRPr lang="fr-FR" dirty="0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</p:spPr>
        <p:txBody>
          <a:bodyPr anchor="b" anchorCtr="0"/>
          <a:lstStyle>
            <a:lvl1pPr>
              <a:defRPr sz="1533"/>
            </a:lvl1pPr>
          </a:lstStyle>
          <a:p>
            <a:pPr defTabSz="1219170"/>
            <a:r>
              <a:rPr lang="fr-FR" smtClean="0">
                <a:solidFill>
                  <a:srgbClr val="000000"/>
                </a:solidFill>
              </a:rPr>
              <a:t>Intitulé de la division/délégation académique 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defTabSz="1219170"/>
            <a:fld id="{10C140CD-8AED-46FF-A9A2-77308F3F39AE}" type="slidenum">
              <a:rPr lang="fr-FR" smtClean="0">
                <a:solidFill>
                  <a:srgbClr val="000000">
                    <a:alpha val="0"/>
                  </a:srgbClr>
                </a:solidFill>
              </a:rPr>
              <a:pPr defTabSz="1219170"/>
              <a:t>‹N°›</a:t>
            </a:fld>
            <a:endParaRPr lang="fr-FR" dirty="0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74DC2EF-4B2D-374B-8735-E2E0EBAD3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2" y="240001"/>
            <a:ext cx="11255528" cy="407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4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 defTabSz="1219170"/>
            <a:fld id="{8F547606-1F2D-284F-A910-869EFDAF24C4}" type="datetime1">
              <a:rPr lang="fr-FR" cap="all" smtClean="0">
                <a:solidFill>
                  <a:srgbClr val="000000"/>
                </a:solidFill>
              </a:rPr>
              <a:pPr algn="r" defTabSz="1219170"/>
              <a:t>12/09/2025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defTabSz="1219170"/>
            <a:r>
              <a:rPr lang="fr-FR" smtClean="0">
                <a:solidFill>
                  <a:srgbClr val="000000"/>
                </a:solidFill>
              </a:rPr>
              <a:t>Intitulé de la division/délégation académique 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1219170"/>
            <a:fld id="{733122C9-A0B9-462F-8757-0847AD287B63}" type="slidenum">
              <a:rPr lang="fr-FR" smtClean="0">
                <a:solidFill>
                  <a:srgbClr val="000000"/>
                </a:solidFill>
              </a:rPr>
              <a:pPr defTabSz="1219170"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58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 defTabSz="1219170"/>
            <a:fld id="{65680D71-E47C-D441-A38A-DB5340305F75}" type="datetime1">
              <a:rPr lang="fr-FR" cap="all" smtClean="0">
                <a:solidFill>
                  <a:srgbClr val="000000"/>
                </a:solidFill>
              </a:rPr>
              <a:pPr algn="r" defTabSz="1219170"/>
              <a:t>12/09/2025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 defTabSz="1219170"/>
            <a:r>
              <a:rPr lang="fr-FR" smtClean="0">
                <a:solidFill>
                  <a:srgbClr val="000000"/>
                </a:solidFill>
              </a:rPr>
              <a:t>Mission Maternelle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1219170"/>
            <a:fld id="{733122C9-A0B9-462F-8757-0847AD287B63}" type="slidenum">
              <a:rPr lang="fr-FR" smtClean="0">
                <a:solidFill>
                  <a:srgbClr val="000000"/>
                </a:solidFill>
              </a:rPr>
              <a:pPr defTabSz="1219170"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33817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4B7AC7-A625-734F-BBEA-E000D7A01364}" type="datetime1">
              <a:rPr kumimoji="0" lang="fr-FR" sz="1000" b="1" i="0" u="none" strike="noStrike" kern="1200" cap="all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12/09/2025</a:t>
            </a:fld>
            <a:endParaRPr kumimoji="0" lang="fr-FR" sz="10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7872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Intitulé de la division/délégation académique 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985C7C26-3777-6343-8C6F-2F6E4C4CEF2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2" y="144000"/>
            <a:ext cx="2291248" cy="8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9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algn="r" defTabSz="1219170"/>
            <a:fld id="{D44B7AC7-A625-734F-BBEA-E000D7A01364}" type="datetime1">
              <a:rPr lang="fr-FR" cap="all" smtClean="0">
                <a:solidFill>
                  <a:srgbClr val="000000"/>
                </a:solidFill>
              </a:rPr>
              <a:pPr algn="r" defTabSz="1219170"/>
              <a:t>12/09/2025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7872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 defTabSz="1219170"/>
            <a:r>
              <a:rPr lang="fr-FR" smtClean="0">
                <a:solidFill>
                  <a:srgbClr val="000000"/>
                </a:solidFill>
              </a:rPr>
              <a:t>Intitulé de la division/délégation académique 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 defTabSz="1219170"/>
            <a:fld id="{733122C9-A0B9-462F-8757-0847AD287B63}" type="slidenum">
              <a:rPr lang="fr-FR" smtClean="0">
                <a:solidFill>
                  <a:srgbClr val="000000"/>
                </a:solidFill>
              </a:rPr>
              <a:pPr defTabSz="1219170"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985C7C26-3777-6343-8C6F-2F6E4C4CEF2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2" y="144000"/>
            <a:ext cx="2291248" cy="8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7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575" y="0"/>
            <a:ext cx="11783830" cy="882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667" dirty="0" smtClean="0"/>
              <a:t>4 </a:t>
            </a:r>
            <a:r>
              <a:rPr lang="fr-FR" sz="2667" dirty="0"/>
              <a:t>étapes essentielles d’une séquence d’enseignement du vocabulaire (BO du 31/10/2024)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0409" y="6417426"/>
            <a:ext cx="11578996" cy="374073"/>
          </a:xfrm>
        </p:spPr>
        <p:txBody>
          <a:bodyPr/>
          <a:lstStyle/>
          <a:p>
            <a:r>
              <a:rPr lang="fr-FR" sz="1400" dirty="0"/>
              <a:t>			</a:t>
            </a: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569526104"/>
              </p:ext>
            </p:extLst>
          </p:nvPr>
        </p:nvGraphicFramePr>
        <p:xfrm>
          <a:off x="454815" y="1220939"/>
          <a:ext cx="11232000" cy="1749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1026491" y="2857452"/>
            <a:ext cx="1920213" cy="32643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67" i="1"/>
              <a:t>Insérer un exemple de situation de découverte de nouveaux mots et de nouvelles structures (scénario de jeu, sortie, album, …)</a:t>
            </a:r>
            <a:endParaRPr lang="fr-FR" sz="1467" i="1" dirty="0"/>
          </a:p>
        </p:txBody>
      </p:sp>
      <p:sp>
        <p:nvSpPr>
          <p:cNvPr id="11" name="Rectangle 10"/>
          <p:cNvSpPr/>
          <p:nvPr/>
        </p:nvSpPr>
        <p:spPr>
          <a:xfrm>
            <a:off x="3665420" y="2916752"/>
            <a:ext cx="1920213" cy="32643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467" i="1">
                <a:solidFill>
                  <a:srgbClr val="000000"/>
                </a:solidFill>
              </a:rPr>
              <a:t>Insérer un exemple d’outil de structuration (fleur lexicale, boîte à mots, guirlande, frise, sac à mots, liste, …)</a:t>
            </a:r>
            <a:endParaRPr lang="fr-FR" sz="1467" i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3406" y="2916752"/>
            <a:ext cx="1920213" cy="32643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467" i="1">
                <a:solidFill>
                  <a:srgbClr val="000000"/>
                </a:solidFill>
              </a:rPr>
              <a:t>Insérer un exemple de situation d’entraînement des mots enseignés dans le contexte d’une phrase (scénario de jeu, activité ritualisée, atelier de jeu, loto, memory, …)</a:t>
            </a:r>
            <a:endParaRPr lang="fr-FR" sz="1467" i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68342" y="2916752"/>
            <a:ext cx="1920213" cy="32643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467" i="1">
                <a:solidFill>
                  <a:srgbClr val="000000"/>
                </a:solidFill>
              </a:rPr>
              <a:t>Insérer un exemple de réemploi des mots enseignés en situation de communication orale ou écrite (scénario de jeu, compte-rendu d’activité, exposition, correspondance scolaire, …)</a:t>
            </a:r>
            <a:endParaRPr lang="fr-FR" sz="1467" i="1" dirty="0">
              <a:solidFill>
                <a:srgbClr val="000000"/>
              </a:solidFill>
            </a:endParaRPr>
          </a:p>
        </p:txBody>
      </p:sp>
      <p:sp>
        <p:nvSpPr>
          <p:cNvPr id="16" name="Espace réservé du pied de page 4"/>
          <p:cNvSpPr txBox="1">
            <a:spLocks/>
          </p:cNvSpPr>
          <p:nvPr/>
        </p:nvSpPr>
        <p:spPr bwMode="gray">
          <a:xfrm>
            <a:off x="240000" y="402497"/>
            <a:ext cx="11232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67" dirty="0" smtClean="0"/>
              <a:t>ESPACE …. </a:t>
            </a:r>
            <a:r>
              <a:rPr lang="fr-FR" sz="1467" dirty="0"/>
              <a:t>M</a:t>
            </a:r>
            <a:r>
              <a:rPr lang="fr-FR" sz="1467" dirty="0" smtClean="0"/>
              <a:t>ise </a:t>
            </a:r>
            <a:r>
              <a:rPr lang="fr-FR" sz="1467" dirty="0"/>
              <a:t>en œuvre du </a:t>
            </a:r>
            <a:r>
              <a:rPr lang="fr-FR" sz="1467" dirty="0" smtClean="0"/>
              <a:t>projet de l’académie de Créteil « Des mots pour dire et penser le monde » </a:t>
            </a:r>
            <a:endParaRPr lang="fr-FR" sz="1467" dirty="0"/>
          </a:p>
        </p:txBody>
      </p:sp>
      <p:sp>
        <p:nvSpPr>
          <p:cNvPr id="14" name="Espace réservé du pied de page 4"/>
          <p:cNvSpPr txBox="1">
            <a:spLocks/>
          </p:cNvSpPr>
          <p:nvPr/>
        </p:nvSpPr>
        <p:spPr bwMode="gray">
          <a:xfrm>
            <a:off x="240001" y="696112"/>
            <a:ext cx="11977889" cy="7564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133" dirty="0"/>
              <a:t>Les 4 étapes essentielles d’une séquence d’enseignement du langage oral </a:t>
            </a:r>
            <a:r>
              <a:rPr lang="fr-FR" sz="1867" dirty="0"/>
              <a:t>(BO du 31/10/2024)</a:t>
            </a:r>
            <a:endParaRPr lang="fr-FR" sz="2133" dirty="0"/>
          </a:p>
        </p:txBody>
      </p:sp>
      <p:sp>
        <p:nvSpPr>
          <p:cNvPr id="2" name="AutoShape 2" descr="data:image/png;base64,iVBORw0KGgoAAAANSUhEUgAAA1YAAAKBCAYAAABUEDpIAAAgAElEQVR4XsS9CZCs13Xfd7p7enr27c3y9g1vwQ4QxA5SAElxp6gwVslyaMWKHTtKVLZjx1kq5Uo5m12OUym7lKpYiW25bFqRXNooWiRFiRL3RdxA7MDD29d5b/Z96Z7J73e+/h4GIB5I2kmlUYN5M9P9ffe799xzzv+c/zm38nfvG90+dPB47Bm9LapbA9Fa7YnVue2YvLwY1eiISjNiO1rRqG1HZ6Mate3taDY3Ynu7FZ3VSmwu+b6IZrUjVvh9pbMSa7EZUa/HytZsLDcvxF0P98R9j1diqfVqRGUr6r2V6OxqxkazGZu8NfIKb/7a5n5v9Xrj3yuVylu+f+cft/ihUi2uz+NFha/t7Xpsc4nNWovvviNiizmoNzuju6sr1tcWYnUjoref99drsboW0dHRFZ3teWlGM7ZqEWutiPX1iNH+nthe3Y716bVoblZivcZnqhPRteudMXLkJ+PC/ADz1R+dtWoMDPZHR7UWc3PzUWt1xujoCHfnZsE4trkoA6xy/WA9GLG/ja2trRxv+frx56vGMzsHxbPu/PzrrtWeizdO7naFcTmPyIPvr/Dl9yrXU0Zii58d71arGCu/93vF3/sZJheJKn5Wbpq+p4Us+nmu56IUq9D+Xs3fF8/MtRDQreZmfPnzn4/zp1+NrZV15jCigTw2t5G1eiM6e7rj2rVrsby6Eq1t5y/i7rvujPe874PROzAR8wtL0Vpbjj1jo7GrfyCaG2uxsb4cm63N6O7rjnp3T2w2W7GxshK1jcXYXpiK5uTlqCzdiKkLL8fqygLjiJhzqTqHY6tzV0wtNGKrdzwW6/3xvbNn4junn4+9fb3x7v2HojU5GbNcY/++A/HeJ38quhtDsd2sR1e9OzYXV3iWP2D/nYnxsT72FPKGhERffyy2mKvu7rg8eT16+/gMa9I/0BuDe0fj6uJSLDGfK2yojY2tWJpejH17DzCgjrg2M8XYNvhMX8rw3NXrsad/OA6Njkc381zv7Y6vPf9SLHXUooP7NKvVWF1fyb3KYiG367F3ZCJ+8Rd/KTaV/ZHdURveFZMXn4/dlcuxuz4bEw1Wb3UpXj53OVaYo6H+tRgZ7Iue6mBUuvbE9uCJqI3si1XWd5PrddUqsbq6Gr/+yU/H2UvXotoYjHWWptrdgQxsRi/rXmtxzc1mdNQ6o79rILbZq8vNZWQCOUVuFpeXYnJ6NnoHB+LqhSsxODgcjUZ3LC4sR0+9J8bYP53IwJ13HGfcq9HJ3A3s3hdTq1vx3Nkr8eSHfzYWNurRrDSYJWWtEpX2d6Qsn7/F87/08gvI3FZMTU3FtUsX413velc8+8zT8YEPfjBePPNyfPu7343e3sGYmZ6Lxx9/Ii5cuBSPPPo442W/rzH+rk4GzB1qHYxjK6roi+1KNW5/272x0oFc1QpZL/ZPuQcLOa+jD4p9Wcl9437KfeSeZXzF9iv3xht3Z6Ef6ujiJro2r8e//V2r1cq90WI9m8h2lTXvQjZUh65Lc30jf9fDe/xe4flX1teiDxlaY31q6LFqZzWvs8Gatpod0cFgOngW3s425vctxonO62usRefKq/HFz/yLWJu9Ehubq1HvG4nb772PvaMu41F4jjr61K/U4U3Xfj22W1gT3t9cX8qfled6B3u6MRA1xtZR70Le19C1i7G1sRLVfKA1dMIGY9qIdRT07OxsDCGvJ0+eZB+v83wr6Gzs1coS3xs5Ly3ul8/CPllHcW9utnLONjaKeWv5jPz9tS8mirVorjJ+nnNheQF5RA8wt4dPHEYWB6OPvTk0NJDz55dzdtM+pf7bZi62Y2lpKZYXl2NtbS1WF1ZicXERuWH/8RoaGmQsmzwvz93ZWcgB07OIzhqdGI39+9mLdWSFYSwsLMQSsu8zbLUqOf4VdJYa9amnnkLuamjWrRyHumN5mXnl/i1ks1npRPvyVe2JrQ6+at3RqtXTtm1wf/dbbzfywnw2sFVdnfV46YUXcg0Umu6Bbr5XkFc+t7oZrdnVePFb34n5yxejhqzXqg3sZTfXRS9iHdTfPgebJDp6h7Bm3VHZ1L/Adq7NRGvzOkvNWjLGrqEx9DNjY247B7rQJ50puyszS9Gz2RnVubX4s+//UJw8dCRuP3E0+hlnB/tuhjl6dXI2/vCFV+JbC6uxgn5odffH2vJi1Dp8Nua0gTxvouOwF9oohIsxcd/1zRgY6ova2lLcdXxP/MzHHovhIWV0M7p662nbF3jGLdbLPbqNjlJvbmqhmd8tBFrJXlpey7X3Xh0YJm2T+0OPxzmYZ5mZYuzFdiysLEcX+2tdeeK6Va7TQGc4f9vs0Z5u1h+5dH2HmG93/SrOyCoy3TvQz3d+RokqI2tLGzGIXu9gPltbrAdrtMq+WEXGOju7oqerL+V2a2MdecBaq1t4dTXqhZwyFymf7BXH393oTNnXP/F7o6uev1dP+P5N3t9oIAu83D/+zvc1mVv/vY7hUPco4/5+ZGQk39fDWnkff6+8ugSlflIPDSD/vrxGrlcdXarGY7ybXIeFxB/D5jNH7pM+ntn9MzIwEPPz2IYGvllnB7aV93G9Ggq2t7c3NtbWY2WVfc4+6cHmLy+zjj1dsbSC7Ue/dSFj3mON59+1a1faB3+uVviX/k17HrynP48O9+a4VNc8JvuZueL7YD+yoE5nbbgNz8i0M2wuqYUJVEQsLBbrODTEs7EMs7Nr0dPbFf34mKiwuH59LgaQiz17OpgnZGZenwddhE6usaeuT93gb2MpV9oP1ac+qz/PzMynvEzg29Tr+Ovrha7vxE/v6ok4e3mJcVRzPdWThw6MozOayIdzHXHm1PVct/FRbWvE5Ysz+Zz9/b2xzByuN2tx9dp1nmkr139T/4356Kh1pa1osb+do272XXd3Bf9DW8YccS1EBx8Hv2l+NfpZt2X2yvLyMvMwFJ3oqjX28OLsXF6nn7VZR7Zdg7m5OUZc4dnRCdqrlMF6jrPU2/w139vEHoyMDKVs7Rrt5bmRccbgsy0t4F0vNuPoEewyrqfrhJvAeizHgAuTOnI5920399c2+Sx+Nbh3T08H79XetfFLpdWWUz76j95523YHSvTeux+Lrc3emL6G8MVgLMzgzi2zCCnUFSaqwuRhrDBu/pybSsOXxo5BqZiYjI3KJs4dhhNntNHbiuszL8be2zbi7e9gY/TeAMggiNV1JpwvBIyPKI55jTd7/fhA4ccDVhoDTNVrwIqnV9BaVUwQE6sQVBGOKo5v3fdWMbY6uNymgYJdRpvV0zHDJdtifrBwAqstpoNZwxlnsjdrOORsyC0cVjbD5dmOmN08Hn0T74zrzb0xtPt47EKBuHgumEIarXp0Y7wqzOfrgZXeu1uyAFZurp2vH3e+Xpv71wOrH7jOWwCr14DUa8BKoOW4NciFgBTAaqsEYD8ArFDkmqJbAKsEaYXqyv+XwErgtYJD8yd/+EcxffVqOveuhQbAcfWAgNcZwzoO0vXpqfzsbbfdFh/96EfTCR/atZcxVmL6+hWMzGrsn9gXE+OjMT1zDeW7jBJGA3DveTb4zI0r0VqajjrAoTU3G62FmVicmcyNppZaa9ViYbODtR+J5Y2emFzejlmE4fTMdJybvRoVlOfPPfxwPHr8BEq2G2PVE82lrRjun0ARokgAVX0oJB4ivvr5z8b1q+fYRygxFAKaJzoGe2MGZfaFP30m4fbIcB8Bikb0j++KNTb/lbnp2NAYAC6HeoeRHxzljs5Y1zFElpYwLIvzKFKchiEcnRP7D8Q4+7SO0XwFsPbshfPRgfbf4md/tw64Wkb79GBkHrzv7fHOdzwZ3b04xPc9EGeuTsXJoyjr6e/H4vnvxEhtE392Oc5cvh5zzFF/z2qMjfRHb20Ix2FvtIaPRX3oAMGWwmElRoMxWY9vfPeZ+PyXv4kTOhYLjKsDB1JQ24d+0YFTzreZw44qe4GfN9kPBkNqWI8EIyiQCu+dmZ6OPpyF5eX1uHzpaoyNjWPM2KcY9AcfuBfHDtlEm/aN7QvsUrx46UY8/pM/zXhwBAPwYNDCvd5WHwIrZUyl+sKLz8XLL7+MUsb4TM/Evj0Taazuv//eeO7l52N6dgbAtI3C7mG+GwDmg3HXPfci/ZWYIUhSZx0YQOqVbQxzFV3Ziewdu+fOWKzgyLeDOzuBlc6Rr3TaMvDRdn7aDnk+OyP/YcCqcALawQj+nU51GfxgHFsAn3QYuE8d52Ob/bcOUBHY+LOOnS8DH5s4aDplLXSBhqyCoRbUNNFrW+irYv6Kfa9e4hJRYU+M9DSjuvJS/Pa//EfRXLyewGp035E4xD5o4kwX29r7FcAqDRUfNoC31Vz9dwZWMzMzMTo2kfteYLUOQPQeq6vLPIdgBadJ1ZOBvs10+ARUBdAqjPkWIP+HAauFpfkEToeOH7oJrAYJlr0RWOV6vgFYrSytpONXAquN9dW81k5g1YH87gRW43vGY+/e8QRWW8yXDqXAymfAROXz6BgIqH7iJ34i989OYLWCEynQB3oDCPwCHNR6AVQCoB8EVuoBgVUX19PxefnFF6MjdQyAqof153dAAQAScwXo+M4Xv0xA8cYtgZVSvY0M1jrRY9VeZI91Z7+uA6y2N28gE/gWTYKwPYM4mAAhHLcWwN1XyuXSWuzpGopf+vm/FPcdu53A2HgsLRKI4qsbfcGSxWajNy5io59ZWo//81P/JpbZd81OAAeOuPvQZ8dCo7ORA+2qCkBbg/wOootWpq/Ef/IXfyYefxCALObCxgdjWF+vJNCcvQaYNgjgkrK3t3D+CUnkXhc4biI/6W27hwzc3PwyxFiN5ZUNwNVy+kudXG8RUOrvO7vwpXh8A0vbOq2uvUCIPaEDqfwop1V9Eta1d7AbYNYi6IFTyxiWF9ZTdxj87uktQN4sQfDVtY38e28n9oS/LwMyB/v7Ulb8Elgp51usgw7tKsEHfRKfKB1nnNgEUOiARgNHkwiyoMhnVbf48vO+DNSsCfyQa2VDufT5e3p68nsnXq6+l4GFUkfpELs/DAj4nNohx1sCtXXunwBPoMrnV/i5knIHaNDhBUT5WYGV+1ZZXSNIUajYregBaHX3NBJYNRGQvoEegpzanXrME5xcY70cq2As9RBy4L22AVs6g5sbhfPc2dkoAiLsr34QkLrS963jQwg2ewW1+MlL2M8Wa9jbh51Ft/ns+jILgIM6+3ZwsCv1kLZFANfgdwKM/v4urkeclq/FJe6JvA4M6IMbQOGZ9W36GgmOLl6ej337BtNXRbXldx4HULWQIHL6xmReO/1GQQ8X7u6uc901dHgjLl+5lmBGMGeQOteP9/Uz5iZ2bX5uMUZ3DQDwZqMPZDSA7yK+BeOn3F9lD0yMDSRYUmbPnLmO7PAzb7pydTJtVwY7c91rKWfuCQPqgwOdvBe/l7VcXJxPmfP6qM24cWMr+noMSmCHWQqx/9w8NoF/9CJbzQxMFfJXMXhjIIJ1aWLD1G0CMANc2pF6J+Ce/aLubzA5zouvJZ5teHiY+6AXTBixUwyiGuR3DZUVgRhuVvrbwh33ZNrMBLGuCUFKZKYLHcgypt6p/PIH791eQOns3X1bjAwRUV4WFXTH7BwGjUnNzdbbkwi1iWFdYCAKvg4d5jMV6jrKRoS6ofPs73iIVZy7Ss0szdWodV2I+x9sxfAYEX/i7+DAfAjelghb4HKr148KFH6cTFV5r1TRiTZxOHSDCk1vzDojPIWSYGMpBEbq2eQCqxUcQIFT8fli/HV+oZJo4cQTBIktJthI+8YKSwRAxe8snA2kZGqZ+V29LcaPfijOLwzG4PiJGEIAVCQqSiPIFa7nonYacsqxFQ5O4Ig5XkFaoSqKcfr6UefqR5nr8lrl9zKzd8uFKu/fjnztBFaFI1FEwMrvWwIugasg1efz7z8ArEow9dpd9TfzOspMOniAoslr8Yef/TSOPTILsNrmWiradPHSO8ah7h+MGzhYuADxZ//cz2X0uqveS9QRY0O0aquFU4OC22pV4+Ttx4msVOM6WaMBNlRzcTqWAFULkxcw2tfI4hLVIpI6x16o1QfJsgzEIssyvbAW88tEXLe7iTo2Yp79M8emO49zsaRDgFO3u9oZP/ehD8UBnPNNFNtE33js3rU71ubXYgoFV2daBlEyVUDNuVPPowBJVg0idz0YkVoznj1/Lr78/Wfj7ocfjBV2sI7BIgpjDXk9deEsig4DiYE5OLoXALA/Xj17jmAHMkq2rMmcXbs2STaQiDMO7+FdY3EMhduJk7LEe773yqlYYs7I67FnkV2c5lp1K+697+746Ic/EvsPHo2p2aU4fud9AIqz8eDdh2No80yc+97nY6RjM1Yx3DeIHk/NTgIaF4kcd8RgF9fv3UfG6lh0DO8l9wY4Qr4FVptrm/H0C6/Gv/6dT0X/0ESsmcnEsIBwmXciQhjBZQwzpoBPEUnFeFW6BAJkOFGeKtIaTp06aomwnxmlKpH3DpTr+NjuDPxcZr4eevB+5hGjwV7vHdtL5q8W56aX4/7H38PvyNJzbWFMKsr2fiozpSrhi5cvxK/+6q/GRz78oTQO3/zG1+Lee+9lLq8k8NqzZ088+9xL8cTjT5HdOh3jZMX27NuPvqwQFV1lPDqFRNeQ9TpOiVtkeNdIHDx5DPnAkRf0pc0zi1EAqnLf6QAWG70NJNugKN9jZjf/fOuMVf41gRMxPoxAZov57s+ZAOMrf8YpdD81iQqaGWqQWTBqW21nyBI0sTYtZK4Do1zLKD2ysrIKWBRU4VSavEHGt7YJnrlPGXsH6zHQiUGbejo+8Sv/M3kJLBPg6/DJe6J/1yj3xWr5LDIZ3gCsWszNzoyV8vhmGat1QMjGxlJmrCrcv9JiDO2M1RrjE1jt2bs/Dhw4kBHMTZxGnzkdLhzwncBKwFx8/ejAymyCGav5xbl0Og8eO4hzMJAZq4GBvjaw0tS4WAXILYHVOsBG50xgpUO4ggLRYVN2le8BMhGuWQdzX9PB25Gx2rN/T+zezRyyB1pkBgRWK0sCUYIceDx+99pdOA2PP/54OuBNnDqvq502sFFmrARWZm7NWLUAV9ukUczi1JCDTQMU7Lke5LiJE6OzitqNV195JRrdvQns+HixPzF8DQIhTYDVVz79GZQhNv8WGSstVwW/oQqIa3QAQI1ur8wigwuMcw59SfgYO9hDMGcT0FVnX+P2RZ19VJtdiHffe3/8hY/8VDRw1h585B1kiq/E0vxi7iUzJKt8qVNYiFjvGYorCOyv/MHn4ipzVe8e4u/ad56FrGcFG7HlvLhX0AJdzGl1E1C6Ph///d/+CzGIA9vZsY7jh+7E55nm+dQbG+tkmhaxHYIcxlch4JCZWtZJh5+rFHuB/7UE8Gnt+CrtGHOwwZ7rQT+7jnPz7BUcNzOB6gv3VP9QVyyiV9OhxBdby2wLLAvet3uUbB5gqoIzNbdEthJHsxOQ5rrqrK/jYBaRfJgM7CcBQWbQ2O/EcclSEMyDVaM3qKxoT3vRcSJz5VGgkkDCoAvjL5gmOudcw/liDO6XKn9Ph9kdipyaqRI4ZRYWHei/fZ+yqPOs3lAnr2FzHY/vSwDV3o/e0981eE+hq7ba2eTCsS6B1UL5zIwzM2Lt640CFHSkldW0Y2p2ZL8LZ1/A56vKvzvQOddvzMfw6CBzulVkv5RznkW90s+6ZAaN36ePycJloISxmiEeIxPk7832eF11mPbX510B4PusytPyCnuT+ezGoOv76nOMj4+jj/AlzcTyfv+GCJCRms97GATqxgYmO4Cf+wA6vd21zCj5Gh8301xkqPQZu/gbLiN/N6PdzvT0d8T5c1fRS+hhdJEA3bXztUgQchF9sYyMHDiwO/H/Cj5JjwF+gJPZMa997tz5BOnavj27R9AzylSN8SBf7KEz5y7GbYcPkDUlo3V5NQGJZjQBCV8XLshw08Bpf8zAXS+ylbA8FuYMZIExeGPKlJmWdhC/RvpacCfQEuv1kmRdhf1VgHO2NV+4fJkFNNYg9s1sIT6YL22VWbrr12eSOeDnHLc7UFkUMDbx9xCEDBz4KpJG7HWCKs53E1viZ7rJ4AlinZfyJXjdwpxVZY7IXjAtiZ5MJtwvf+wRnrkWx4/fE6+cuoiArMe16/PpsA0MjYDgSX0BCETlborVlc3c2NI/zEw1QQwtnC9RogNX+fcgIC2QfRPa3K4hXZXT8cjj9Th2jCh0HRpGFeoGCreLiXQst4ZVPxwsvPaYP/6/jChvITDS1ozpFMAqt1yCI1+bKIhulJHGs8GiV6EILmN0FWgd9yrPUDFKxAKxhi4nAFNqJJMLSOqsoUTIREhraiJVNaJSc6tkHpYPx74THyWbMRz1gUNsKiJWbC4jH4I5VBmCBD1CRHcTWOkFFdSUBBb5l0Ig3gxUpSJsUyN/nL/vfO/Nfys8b0GzLN7Xdhh0+ET9OoGZsWpTmIwEptFp0wCNDhhaZeITWPleHTkcMx26fLq87muvm7TH9vOb1Dh7+uX4/Of+ILpN1baBlSBWgGwESppGhYjk4PAY2ai9cfjobYyDDSQgZv2lQ6C/iGKtEb2Zgk5yW7znyYdjdvJ0LF07E/NXTkVrhmwrBn95ebqgM1R0QPpjdq0el6ZX4tKNRSKP0luJ+rKfmgCoCk7WINkvEHn80Tf/lOgJWVyBAorkA488HHccOBQn9xyG8YIxxDHdxNHpxjDXkKeGuxuAMXXjUly9fjGmoR02iWLOmj1jTtaRSfA6CsLsKlEudvgCz65zd9uhg3Hfydsxqqtx9uKluIQi20TjLKPwV0iv90J/WZlZjl1Em584eSIGUGoyms5BKTh740ZsA+LWuc8GNKx77jgZH/rg+9EPx2NgeAR6zUqMjQPYTl+Mo0TJqnPPxerkS7GrgXGZmgZQdkLPu4oBW2DPcI++sejqB1gh4x3D+6OFw7aO8e/CGTKaO3ljIT716c8DSonQGxHF6d7EoRrphxYprQXHfB0nwUyKAZ5OomoCYDV6P5p2U6oYhtNorg60ylTnoon8GGmV2XPHyeMobqPdRP0mDsYsSPM6CvquB9+BbBjZNChSvCplYEDZS4NFtIvPGv3S4GiY5zFa3vvll17AyMymI9wFNa2TDOQ8z7Fn3yEyksOMjYANAzDqWsNYS6/swiKsMd79Bw/E2MH9seg8C3puAax0CHJcBnzae2HnnixA1a2BlXtWJyFBqJQdZKCkJkmb8FVS1JLmgG73+r1d3WQdezNCvYWS1nA01P84ST1E+yp4AM7PrLpNypiRfwzbJuCmmTwUbIEOGXuv3lqIyVf/OP7Nb/xKjBA9F7AdvP2ujJZ21IzgauqMQrMf2cM5nqQESXm5dcbKbGyNDOFbUQFLYHX4yG04QTih0qIM5jjvGNfMiP6QjFXx9yJj5VxmRD+nHfDCni+B1dzCbFJzDxw1Y0W2Foc1HasEtUXm8I2Zx1X2o3MqsNKxXZ6D0os8mTXRUezDscs10uNK/WvWCfogdJUDODNjY8OZtXSv+Dmz1UlhhPLj8/m7kdFd8fa3vz3XpARWBkkFj2aspALeBFYVMlZQAQVWUgGr6DGBVcWgAOuzpXPMWCrst9OnT2VkuoZ8N7FLSTPF8PWQDV/HWf3ab30SLxs5AFhVAGi1jtdTAdXstaq02AYO5Ah+QTU2lq7jrBPlr5B5Y580OqATdw0mxW2DPV/XgYYC/NDIePzSn/lYjALyV5m3x9/7obgE7W+BgHCdfWhg9NLVSwUYYYwooWgC5L94+Ub8H5/8TFSgM1egIK4S3KnIEmESa8iT6+p4u802wDI4NNEb//kv/nssB9H/BpQm6D86aWvrW2Q6cNjJiE1OzeKkkmFBT0hTFdR5HeejAxmXElzl+ltc00CfDIqUI6lKAGhBeJXg1hr7UfbEOvtwjWc1ut/NPtTULbLPSkCwQADLvdLEN5tAJ0sjM8sihbBpVgsxUQc20DWL6Gt9C2UhHXvsRg/7WH2zweerspHw2QoKMIFFxjSAr6f9Vp/u3YP94mUkfm2tyOrrFJfO+SpZHoMJ6jev70sH3MyO7/M59WsKMKZzyvOYaeDeKc7a+bYjnXoKJ9frldlj319kGgq9VGOeki2ljCuXyOca9tutZRZiHdssbVFZWiET2EeG0qBwPWnYgDfWVsc/fRBsv4GNRanPOuGs3yoZDQFOmdGWStwlXRGv3d8PwugogLImqAAza+w1wZTXzDU3U8nfBL7+3NvbiYwWVEfnQhDmPh0gmO7ed8570LWC5hVkuQjqVTPb1cvaJVB1briwwcakavPzEIyVLbK6M/gmQ8MDMTExkfe+MTVJkgSmCAGPiVH1I4BpB9VwAHYlQ+BePJO0VrNcevxmvtFt3r8POZc4pb9/6tWX48DefWS98FVl6uOf9PQQKCjcupRNgzquuy91nllcgxAmMa9dU66CACTBXWzE5OQS+pEsKTpeSq2/O3t2GrvSXWQ/ZRgBavXhXNcB3qv8KrfOsTbZtR4EKFq20UlQZHRUXVXQLK9ewZ9DhpiCBF0L0P20K9IfzX6xLFwHKqn0bnRfPie+lz6CMrmELnYOtmUqlGMxsCTgxAdbE80xX0P4KJ0YqjHmfmioJ5/V+3uNyt/9wH3bDSg0A/CYB4fH4zkiyGcuXk1ntGXaWqIogxroH2Kj9qYicrLNmEh7W99eKWofEAgf1kiIkzAAp1JQ0E2UpxYX4+0P1eP246S4O6ZxeOC2gpKl3xj5eqvXmwGCt/7E6//6VmBAYNXKSC1CayTPj7bxgdHWEmFnKhwJauHoGrV1Q66RkehAyNc3cPKYzRqKQlKBwQAVocBry7oKorlrZDc6jBZLEAD5LgisFvbEroPvi+nWsaj1HkYxEq0wRYtwZdqbxXcj1aAk+hIEJFDKGiuHWUay2zVMb5iUct58/luBqtddx2vuADGZPbrF641zWoKq/N5WlAKlvL41VEZa2eAAACAASURBVDdrraQ4FsKa721nrDJaIIXyTYBVyf0uh1I+t8ZDJV9jg3z/6e/GN7/6peSgt9ASRrqVzW0jSxjZBWStC2rcgYO3ZYTx1dPnM7K7Ag1igBDPEM5Qo45BwVneNkpDRurP/vRTsat7LS6+8I3obC5Gg/XdIOq0yEbewtgvrPfHxelmvHJ5KiaXWJNOKIfQ+VagnehQb7OJR6Hq/Md/5T+C6vbF+M3P/hE1Rz3RozJCEZl/PI4RPsieevTuu2Pv6G6MHooDgN7o6s0avSrG6urstXjmxe/FEmPo4PMjRN2fPXs+LuKAjePA13BKFlEEk/PXY3qe2i+CHQ/ddy81USNJ6zh3/nwCqw0UzRIaZQnqSR3HqZuvtamZePzE8RgCWC0hoyiCeOHCuVhBWbQY4ATj/8j73xOPPfJQOpOdhGxWDTTU+6BFLsQRgNX5Fz4bEwOtGCLCM3llEielP85fOINTDtUXymQ/eqB3kBqr/kNRp8ZqG1C3Cf2rzv7CtyMSux5f+sq34hyAdp61o2QC7jaKF+fb/bCKnqnj5JndWkt6Cs4qxsZAhTKzYfZwE2ce45oG3RoEvoz26njsgl89PDzIXjLK2IjhvUfiOs7wClH5E/c9xG5C2bPzM0G9g2ZnxlXfWSNqFEt51Uk1mqsjL9B49rlnYvLapcLQ8yw6+fv2HiaqdyB1ZQeOqYa6A7k0W7CA/DQY/yK8/dtuPxaDOPpr6B910M392h5DKe+3Uo/thHoq+Ld6uVcFTOk8GQXl3yXIKuuuNMDbvC9ri5JeVGXdenOe02Hg4RxfJ9FjjXo3DoDP451nyBSa1YDciDHVUZQaiNPE371PF2tXWb8RL3/nk/HsNz+L040zwtruue0EtkVdZwZPAyf4KyKKOdbM0LEGbWC1ubb4pjVWVVkBb1FjZWR4Gpro7XfclcFBgVW6Eeiaoj6i0KslFXBnxqpw7opM+62A1QbOiTptHhrg7LyUw5HYf8SMVV8CK22iRrqkgJW1cgYCvO4KaROdiRJYLZFBV84MGOkc6ExkxFoiSepns04ENdmvR44doX5AR48ILPvDz/k9o+0ANq/r7/Yd2J8Z1qwd5rkTYJO5Mxh6K2BlLdQbgZX2uoIOaRBBbAG4z50joz9APQT6wxKADrM+6NdugNXipevxnU9+Si+7DaykCqLfdtRYJTUWnUm6hf1CZtss9sokvyP7WAFQc48uGAE1nOdtMxlG9hH8fpz5//oDH4lHAJbry/NZ233vO94VV2dWYAwglYCHrKu9eiX62PfSvrLGa2QsFkf2xm9++9n43Itno0LGfsXsKnK3YdbH2kesuAyVhvUVMBQ+8IFH46kn7ojGtpkwfB0i2AKhXuiJK8w1iCJuUFtpfZ3ZaGu/BFZMbUFl42eDK51yp3ClXEEzZesAJ3WUz+h+klVhnRJubdbz+XfraHbhPK+tvLbHV1jTJGEI4gxcMGcbZFqS74FcKCP+W5BVlV5FBkKntsPso+Fj1k8H1MxFGSct9VvhXwi4Cv2WGZh2FqFwuMm8SC3lAuqEpL6xv9KRblNptculrlH2/Izz5b5K0MFzltRAndsegOMqFHLvnZkg6ZTt7JQ/C6yU44L2iG00AspLELdoNtbaHeZPAGSdkADK55tlzxuk7sdmmfnJOjX0iZQz99Ua415XaadsVbPOupsghk52Bp6kjhH8d74EVs6He7kXINJmOqb+K2qyqHHr1q5lwwDW2swZzn27njXBQLu2SXDm+9YAWupTZcBn6emRAteIK+yboi6TcpFZKPXorMw2uu72NWD8Zb2Z/zagUgR7Nqm3HI1ZAqZTU9RFIdMGdzrRp6nv0K/7948ly7UAD0tJdxzaxXwaICMDfOgwAQhZgM4vPo1/X8FWJd2NeRgbw8cRoA1brlKACJki6qQrV64kc2NkBB+KCzQB1oODNbJvBohqgKkbcfDgGOtSZC97evibFEx8HLfGlStLqTMFJzJNZ2e32FfTSa9XdqwHXcJvyroy3uS8LJGtbBFY7iAgItWxh4Cwn5dKaTaUcvGsqRLAbRKc7aLGS2Cli+pnSwAvyDeg4f19v0DUWvIWjCNlz/kXeClX6ZMgr855P/JQNVCH/hGUjVGSMTamfDGl/9Vjx8BQKPA+OJooiVfOnCOiwkzbfIIL9hMRseg6DYKOLMWpFYR/Pbm1RGlA7Js4N4UBMY1M8T+LbaRwkwhIHepaT30a6tUmDQPqIH6iet2GNgsXuUq2q0gVvfnr3xZY/SjUQIFVFq2yRTrMkjietg6THOioOi1uNnKqQcEhWJW/Dn2ls+8gkSqUaScLhlPeiaGqUGAtmDQduUm0SQevmoqkuLYKEZzFo1MsubYnuoYfjfr4u6CO7YMbrXOD4mATa/SNCpgW7SEilxmrrPR1DyQ8S2H2VWR8Xu9c/bA5ez2Aal9nJ6hqg55bLorjeF0mrKAHpJNnJIjdW3KatwxjO86kAu7MWBWOcdH0IkMI+XfnOrMG5c87xpXZORyh9lTkPayh+cZXvwLf/9ms19sWVPGl86Hc1gEpEFXj6NHbAR4rGFuyKjgd3iKzamyMOs5eFUQ1YG6XDdwg0/Kx9z9EY4c5aqqotSKlXyHDZaH8PAry7ORynLqyEVdp8rIFcNuEzrINUJmFxrPGriR+hcIaiqfe+1QcO344fvO3fysuXLoUHdyzh3XtRZYeve1kHKWublhnBWd1na8bpKzrRGePU8PUINAhLa9/fIi6oGGAGhkD6LiSoTZQJJuVbjJKFkOjxAEVV6kJO33uVLz0/NPRgzE8jjOlrJy/eCGeIbOyZPMNZL2DCN4m9BdzDFWMwjDa8QGczhGy02qV7770Yrx08Wwsb6/GYTJff/U/+8tQI6mF4X2j0E4EYOdevRAL1+FVjxCppnbmyP5eMlBbgIxp5H2AeqQXieZgkOo2IUFh7RJY7Y06GataN0XLjtsskUXz69X4h//wH0dIzWE9p1YXcUihEuDAGIlawnnpYo7NWOmE9OCsDhFyq0ihYl06UJZVKAPWpJhR1qnoBhRYpK1MSiUwuqqxrAFcR/YdjuvwNqv943HwjvsBbtZWFMCmdHbz3235y6hZm+YiRW4AvoPy1UAWLl2+gNItFG9SyqBA7SKSXuffOq1GJvtorNEgy7aJbAvKpQQu8pmT99wVPTxHC8PeSqNf6MCSapN7pu3olPuwdM79uchkFY1gftjrllRA9p1/0+HRpdN5ST1nYS4OT1nXkVlm7uUcGiXWGKbnTyR+lkil9MvatoXXRvkMaKiTbNSAzPK93pqLp7/663H1zNOxPj+dhlFg1cVcCqwyE8Q+1HAVdECytpmRxmEENL+xeYUU67J5RYW5fiOwkgpoLbC6ZwUDKrC67/4HkqK+xfiKiHdRq2GGM+NBbcfwjVTAEli9sXlFqijmZQM6jcpEYDU9S0Oa/ftj76G9hfONrHbrlBmgvKkvCzqmTrPfS2C1yr7KGimAlc6rDq2BAg2282HU3T24E1gdh7I8SN2loFRA5ef87nOp43TYpCuduP1kUp9dRelg6RAjgz6DwKrpPtwmS5BUQNgm7YxV1k0jn85VyqVrhL3p5vNr1N5cunCRgOxwAqsWlPV0wNbIEAGyL790Jl75whcTWFn/oB008LBNhko+RqHDkXuThgLsxjDOL+u9RiH85jz7n+yHEX4a+1QxmgIOA0UooHjvyTviP33woeidXyBwRiZCZgj77ug9D8R5Cv2J+yZFcZKa2woZVIS2yHB09Eb/iXviHM/6v/z2p2OR7MOqzba4b8YBkcUqTIR0XHnWNbJn/+1/8XH0HCOldmYV1oD7wwZAfdCYzHAZOJ3DSc2GDe1sq41btpivSmaJpTCzP6wdNNrPbVgashysBTIgEHDny0hyJ8uwUMcaFNK5Nhqus2hth/VFPof7rwcaViZA280QNnBktQMGSPz7JntvgzHMktl0f9Z5tm2pNMjsAPU7DItIPpl2dKLr670EWFlfIyhLkFPUOnWw10v5TV1nTJS/1c1AGXTmvdZSKVeua5aPMEcl7djfF1le9VWbSqhDjV5NwMPqep/MVCMbzqX387vNK17TxwZEzHYVDWa0tR0UIfejY92LqT/bLJd5QIl7cBjv2n0h2JHWLRjdtKkN/qm0TemA66yX8+41rYctgoiiYL4jt9L1nJPSx9XGNEC0mfA3GMCclGq41m7mJZjPmrK2s6I9SLob+qrI+Lm3Cp9Oiqgvx2eAZYC6L7PJJWU7GTLIXVKjcSKL+i/2sDXJWHIzcOv4Jdo51fK1ayRG8KMMQm6wz+usj+wnA1qCAOfPa9jEZ5WAle/rIFgiEDMxYGamBej0ewJjShEunr8GMNqdzJ58tc2OgCf1KfJqBi3L/2wEkYEFqXpmmjoZ01Q+nzZCIJ4vnr8LgKUcz0OBXQDcDg/tynlbZH1GkH3pd+Jfk6FXrpDVIvs8MGADJmiHl+ao78LnsGa5nRV1rtS5zrVyLdjup4Yw1x79715y6ucITI/SHEzoocgLzPupd7M8SWDlexZoKGNTkyyDymAIWa1ETXwG/CLNUCDqOlhbp39ws4fAX337oW2pHUsUNdZQRtduzBR96LK9SQ3e5CAPI2pugRjbne3QDIInB6pTbMR4//59md7du+dgPvSNG1NEtW8ArBDI7iW6jSzHY4+NUMu1wOCJrHGtFsJjYeX/m8DqRwFUpSNyM2OVqv4HgVV2LCKam0qTxbfg3I6ANia4PtcdL7x0icXpp15mKHZDeaxtzuHo83zQosxWLTPh1q0T5M8iROkAm/LIqWFbW99Fl8RDMXb8Z6g6O8TPGDU2TZ26lFS0bMgGyqeLAlGluJ2fKoaeTsebA6sfB1Tlpdoh8fJzt/78rcFvsdGKzFmCnQRMRj4Kql86iEkNFDjtyFglxTE9lHa2wO++/zVgVTqOOymABT9dYFR0ovviH38+bkxexZlAWbYzZRuOAaXZILLYT2SyikF/9sWXMQZFYMDGEW7g5M+aXYKLXF2bjdrCZDx2x6G480BfXDvzYqHkMcjr2/1xjcLJF+l69xKcYWl4vYAfAbQ8ZQMQRoEWKMC86+47Y8+RvXFj9jr83mvQD8fj1DPPU4dE1naYInooAHs0IDSbWINaqLNn95x1wPUsjskmUbinPvKxOHDXPTGwb3dmclZRkEso6wEUT9/gKCKAIwTYKylmVeQEkwMA3KQRx6VYoaGCQOPylYvxj//JPwVYYeyo11jBAHeRNWoiyHX29ImR0fjzH/sz8dADD+FXdMUVnMMXzpyKr3//mxlhfd/7n4q9+/cWjQuQ/4W5hfjqF74WF8n6DdLZ8wPvOQndoCiSnp0iqkvN0mk+391FFK/L9VmhtnIv/IDxaAzvo9ZrgucE1gGsrK+RjvBrv/F7cebKPF3yHib7t5ARt6nLl6Ah3p7UmhXmVYqDhtJ6DiOeOrQqsg08M/XPFoENQbVOaIOooPKSfHY7EGLAdVK3MGrDew9BqyRPBZ1x/OBJsnM49jyoclnSVAsHQEqNQlY4xSpuFbWGMWlkUjr52zaauhfFvYgD07IRAPMsXWSBCKBd55IKQgRymXGscs1tKTPI911vexsdwFDYZt7ch20wV/7bbbnzd65u6aDvdNRzf9yisUxuS/5eFoZ7vdc3rygoNRpk/6bB9ZE1StZU6EzrWFgo7XXSUeB5dRxN71dwCheweALKGuupk2SdSIUIQlaqGGDBJnRuzcc3//hfxMK1U7FIvaG0pUMn7gZw6jQW9QxvBFbG128FrHZ2BeRmPzRjZe3dgw8/1J7PIuKZjTGkYmUXqzcHVkVBf5FZeitgtY1lLoHV4cOHXwes0pngVdqlm7JFgMV/27xAHVMCq4VpMjDt2hYdEGsjjKyqS+3OJz3MzMYqQZE77r4jC7+dO6lFfs5Isddd5bo6lAKru++9Jxt3GCQogdWa7a9YIx38LXSPwGpTnULAZovaUzNW26yNwOEmsLJ+jXsLrFYW5jNKPYjeE1ihbIp5AtU0EI9Xv/t8XPneM2xCnbPXgBVFksmE2dKhtgaPJgo1sv04H7l/t9enqUmmccUq4Ar56RlA1yFfqwROOpDHbsb9t//cx+MRxjeED2K2tynwYky7Dh6OGpHrWRk16NKp6zfIqCwVnSwNtEDb2ySw0338jvj17z0Xn3z6mVgl8r0hayW7aElNlXXDuNArBoD/y7/+4aAvBPqNpkDU2i4TNZf6mQ0goPt2GrhLFga2LCmfO2ohs9mVDTKKgnYL/ZluAks2grE0AJ3PehlAFXe7rezomp0c2/qrm8C1jucamTj3sYwMa3ZGoXjJGE3/1oBi2t2MZ2TTLUHWPM5p7yBUQWiLZhItemhI0eVxVwnyrBD47sPnSzso6EXG/Lf6S6d4BlnMuifupwxKz/LnTfRE2QFQYKXeKLqMCkZey4pb47WRDWCKmsYyQ+5nzVxllzqcI7PI/j2phHzev/vvHAutGHdSlQWXZWbIiamZERdMSmNzP8scSkoqmUApfcy1AMJMVQISg+m5r4u6tkUcarsL9iAj+rhSNf2bgQyBjNnLVTt0ssY2eKgLuHgZW7K+aJPfe3993+L+BV04gROvulRoa9wIeKgLjCGvcs9egm1MOXJpk7RCPzhPUjUNrCflGpuVY+FvZc2VFMtkGPAhQU2dPWvWeoogv9dvoLddpyl8b4GS/o1+UXZGhDlh9+lFgkBmfLz2jcmpBFbWcurPm41eYG/7Eoi5FguUF/TJwMBODI8IdPHpYfrMz8/le3aN4ksR8XWeJyZ6CBAvMyayOQYLJPMQc5ulg6f2emJiF2sL8wSw5RTxOPnczpc1Twnk+bfZNWul1p0TGR/M0Q1YMt3st6EhfC47KTLn7lvnw3tJKzxHvZfPZi39PIGXXItkNSg3siVoXoLM+zJ4KBOsE5CsnzA4QqZb7MemgqyB7zafIG18gsAofv/MjA1hzLwXJUyqDXBX4mNphY5dmUl5/RuPH4cNgTCTabp45SoKigi46WILRZnAJUbbD0rMjBWT0ECQl2l2YQpSXufSEmCCsInpWC+4m65qV6/cyI5r04ArudmNOsWBQ7Px/vcehA6Ioa1Rw2UaHYGuUpD//zuwKqmAKib9HOkhrqQGh4kywzs83EVDDyhlg7txJvrjE79+KgDhmW584P6xeNuJETrt4EgFqNpGcij7ZZx+VHwCJexO0mM2VHJExbbIWk0uDEfX7g+TlXiEP46S2ubdfDZ5xW0FO0FRpYOq3kQWxfg0TGmwJZHucKz+bYDV6zJYb8hcvQZU3zqrWEaKytqqBEtGj9rRbg1yOoFJ+SucFR2vbM9um/U2MCuc2+J9ScFph4LKphUlxJS0YOv/tcUZOgL+ATK5RBRiJqmoKqqWEUOyCh2k6A9QX/HKGQowiTCmM0EQYZkuNXaMGafleB3qWy+NVrYWLsUujgh45z2HqK06nQWN9d5dcfraUjx3nuYIZFdq3cNQ6io0aCDao2K1VTUOyBr1Mxayvo1Ocf1Q9i5D4Vtk/VXQY+yfP/ndP453HD8QD4zuizHG3UnkdR36yNmpqzS52AQ8UYy6d2889NT7iLw+SLc4DBo0m00M16JRJpSCEVJrDWxdOjgA1Q8FMUfWZkDjQzeIpDqgGLd1GklXb2IQzJp89etfi3/+a5+gtojGM1lO3REP3/X2eN8TT8ajt98ZB+iYJo1L7WXL2RkU75e+/ZUYg1owOEoGmv0xvnsim0OcPnU6blyajP5OClnHujmmgZa4fThbKNj5OWgDdBSdBORWK+yFGlFFrjUyvgdABdUHYFXr25PACqiSwGqJIM2nP/fV+Gf/6lPxG7/3uegm8nzF7B6OQR9GYsQ2wmYMUXxuyQ0yy9In1lDOs9Q9fePbX0eh6iB0xu5xaFhkDPoBMq7LF778pbh47lxytG25uoFgDE0ciDmcjF17jkT/nkOxyhh0zKwZuen0tuVT+ZM61ccYdBzUb0YijXYmXx7DbQHuEgpVh9corvUeZiM0kCp8u0kOjAzHImthG+Ym1rSJMbiLmhczWesa5Paee11wo/27Mur7ZsAqMwRJbbv1q3R4yoixRj6pKYy/KGovoqclcNKR0CGptx0h2xX7ShDAswlapTdmHQCfXzKaCu+5Csg3+t5pYwubXGQGsAg1dmxOxZc/809jfvJMAu0GYcjb7ro/gW6nRfrIa9IHjYK3M1Z1rdYtMlZvDazsaGg3waLduhkr5fbRxx9rU/+KJhka2mIeCmBlA4CyrmNnu/VbASszXeosAX4JrKaodRDA7Dm452bGSodmZ7AvaY9G77mf91/i8xl9BygJgkpgZXZGB0HnVGdAp1cnYyewupOuknYtfStgZSH8/Q+8LY4cOZLAat3ggHQW9JXXElhJf8tW69nAogBWBm628AVKYFU1+IN3oX7vZn2X2HvX8BcGzVjhdNUwej7XNjbMmtHnv/bdmH71TLYnM5BlDZGZGzNg2YVPYAXo6Bvbg7PK/rIRhLULG7MEnK5xpAXgKjvi4unw+QT7GOJjOIF/86c/FocJZg0JFqAl460kHbAJCF1GfgfQZ7XtLrLHZNjt3AYFd5Z52EbWlunQW4cOfIH9+Xc/8WuxQaBrjayH1N2kBBNEM2tSo4vQPmpC/sM//27oZLTxJkjUYdbZ9tXogGy2wPXG9x7k2bDFRUO8Aty0g5VZJmwE3G2QAVlpgNC6+LWAUIC5sFhEwW1DrWO4SEBGIJOOLBmkhhElrmM5gTZWZ9CsWQIIdHWVmo8VuxLazKcdkReAb5iVcT3QN9kwR2oT1xcX6IQuQ7HNRi7Qos2+l0cyuIbOdYO1NxNsICkdeR7sZpOJdoa97NbnvmkksHYCiudfx8/REdf5FSS4B0qAlGtJMFPXpfCvrPcr2rY79wVFt6hpNGhV7p9if752bEQ2qyA4bz2aejCBCfoqg2jW4UgZ55qr6AAr/R2/9VeO1SyFGcR5959ZOGyr15uZnc/MVA+UP59DP3fDoBjX0F/oH4JGiIpZARzlmA1AtcG043Nfe0+v0U2A/erVuewSWABRMkeMyXEol+5vxzBD12CpbClTyG/ZEXGTRfMIFllMqlvtTNZt2bWX/ZT3Mx6ILvKzAinbpPu7RUCP67NrlJbnPOs8XYzNSPYhM+Vc60easXRo167BriDDbldC64mtt3MN9uKTqIdnqbczc2N9kY0dBG/Ol/qtBLU2XutiX+mP2kF7bBw7bODGYAyfmSXYOwZV2jiMpkF1IE3PlxlXm1p4jzE6DOpzC7yWiWA7v/39UOkXWvgWkzm3ysYw5Q6qB1VxZlF5/4Wz12L33t34A85XxPkzU7ELv8ztuYisL9EV+Sq0RGnudg4cxMdyfRP0qgEBWfoKVZqN+axmA8fGrBmUnkiAtw2UO9iXJt5oEmxCPG2ANi/9WRkKf/mhQ9sTe4iKU+ToeQ6LRGKNrCwjDOsuHJvoZotOnFQ3nM0V5FpqoHrp2NGBU3fmzJk4xDkSfZyPc/7cBTJT+9JBsmhvuF9gcCU+/MFDcfw2OLkArQFWM5GeKf8dVMAfBgze6EL8OBmqN37WjFXS6uwup5MvUCGK5MQUdDuLQYvOWwpnHYdguz5BQ4CO+PXfOsWmIjXaS/Ru6XI8cs9YPPb2vTj2V4joMZfZUgUlwGf9KlszGn2zE0mT9sQrrX1xcfF4vO2xv8DisLH4HUGzPCdGbnRucDZREWlh2ZMKUDjY1r4lOPkxgNUPy0q9/u8/JEPVnsyyFus1KlO7+18bWOlk3mxOkWG18rwrd1T5cztjZV51B7Aq1yspSAALFYURsHRwjT6guM+eeib+9Gtfzrkx7W462YIEu0hJsTp+190Zlbp67QbyeYiNeS0dX2tldpPJGt81wZRzLaiAk2e+FSdHtmK0C6eLOp9tslvfOT0dl4iObPTsiQXWp0LmS/qR1Kh5sjfSyJTBAwdp0865MtLDuqCyDXCG0jWKSK3tWYSScu1br8RP3n44RqGh7UOZbUnTwXC9jDNVo9bmiZ/8YNz59kdpBUxNGEqladcmnBb3pc+h8+D3DEnacEWqhlSRUWh22l4jntlgBMUuD9nsBN/laRupOnP+bHzmM5+Ju26/Iw7SZt1uUiMY7xEjrmRbdJo1aLYeff6lZ+Pc1fNx90P30rnuMPVkCxRqz8Q3v/b1mLs+HQcn9sd15rOX84luv62TLDV0H8Yyg+Lp7p6AInQeRWWNwALAaiF276MbIHSU0f3HoU6OExnHGQKcbkOhNJDzrWdPx3/z3/2j+L/+xe/G7oMnYhlKZa+RQJzwdepWju6fiGnm1XLPKgZPOl0noNJAjw0zNnASB4ncW3wr9aHXA0As7ub5P/Fr/zLO8+zDrEcDHnsvDUzs1iiw6qJzooBvCRqF7ZuzkNgmNegmefU37DKo7AHk/G7WSvnM4mFrlXhmufUaVwNJ0qt04nvszcpLp0FKtIquE3mrywyQQoCzcPzOe5JMbstyuf5lFLasfyqbVmgMNcJ24CrWvMhkqV80sI512c6D0nKsdcnIXNGgYmdgwvHszHjd3Fua+4y0t+m8BiSQ566MKBMBRdakT0gt02Gr2lUpM8bIl2AaubEDbA1gZbMLI7qbgF+fSZ1axTjVm9PxyU/8A5zS8zhyG3GENuv7jp7kWkQMlWvAq3UKRvvUufksOIRJ4cTYCZzXlktjb4cyWyYPZ6vvgj9v9pLwJpT0Ks1MtnUaAX9NrOE8jpLA5ZHHHs0588yeohtgMT8GDI0225mtqFV47fyqbObRrrEyY1WCorJ5RUkFlMY7S+MK1/+uu6DVwh0zS9INcHa9inV7LZuREXMcCa9j84rMLKFLHOcsdGDla3zMmgGaMBiYtHYHp9n51zmzc5nhkWN0lRRYmX3SHhc1ckVt1RpRH3++iu557/vfl45bWWOV1E9CrnmOFbRg2RXZ2pv5nQAAIABJREFUap3sbdOmPB6s5N5kT7RoxKOdlwvTwpmSet0PCpCNYnMDgZWU6612FL1KwLTKvb/2mT+CS4M+MGNi6FnnB1DQTSAimyzgFxDxiIP33Md+GIoFuqLWXRuy/KtTF2Pt+nl0MAfN6N1S3zA8sTea3PPn3/lEfBidPkI0esQmGVxaymKTplJNuyNquw2UhGCU+kwCAQZ9cy5tokFQqpMurFfwxp4mAPzN01fi9BTZN55ljets0EwF7xB690b8zM99IO574ADXgXIoKmEOzPxsG2a3QQ7PNLBrnKwalCW6yGbms4hPZY2V9byddDH1fD67xi4BNmyH7vEXzdTj1nbpWxRdbMVnzm+Fa/cy1h7eM+IZeNyvzuLp9Hr9NddBZ8Vzl2QKIBdN3l+3RTv1Vt3dAE0zMewlfbpu9F6y8BEf1Fo6rKvsUR3BHvRySesqx1/GVg3U2YSsbD3u5zxbKOvC2rVCSzSIcB8pU0VzjYLh4++yBgglXZ5fpc5pYPvU0+qURUCl9SpFLZpAxvqyAlCV+iobX/N8rp+6cYGantRPtnJHzrPul/2S9GFrOvHWBSbWRynzOvs2W1sgwCgwkhJY7mOPPPFOdsdbRsaKfdGm/BlsccIyUw+AYm0aPp9NMCwHQU96P+mMgoKCDgig4O9loEpAdQOZFQz70pG3CYRz4xhlYDhXUoBHR0dTd5cBL+nLAmXrrm0atIS8Syu32ZZzKrjO8QIoXaeiTgvZtc6OcZh1tPmF2axVAwGkVgQPnvPlfYoujGSN2PcJtNg76lvndRpWgeNwjR2r+smX17dtvEwMZWJmZo695flUMFnwYwxgaAMcj41CbLxjbZ73LSmGAkcFzrUwZmdmaJHmEk25drykLGq+87hRZFz9qYsrVnBfXb8+meOwdmyQhhECL+vh0t3k79Ps5YxnWK7EmtjEwwytEEPqpp0wr1xdI2hCgog9OUVXwrN0Ds6mMwB0u2lqE/y88+izFXVthIyHoEpmzWE1UM+JCZhaxrcdw4NoZIHducXsmF75a0/eRcIKNAnftoZzYIcTN76DyEJKM1WSjCQeIkxFWlPF7oOiJEDVoxRtycs3qm0KzozXtctX4sL5i0Sch/kcRYa16fiJxyfi/ru3YtcgnWTMXGAEa3Czt/8dgFXpINzq+w8DXoIrXzoBxcu8up3W/LdUNYSkzSetQlvY7tgbz73Uit//7BSKawKHFyccqsvEwHq85x0H49A+07NsimwrbHQldU2moJNTbiSGCG9LekNrIi7MHY0Hn/gFFPF+fiaaB2I20iRFxI3rAXrdCKbDKVLuHjCKs+M5HeYfrLHa8XorYPrjAqsEbmX47c0mOM/5KgBY4aTYJr79vc11tuYi57HMSJV/b4e3bnYNbGeyrK/Ka+7IWDkGU/SpUCyqzZalnklRjW995fPxKmcJqcQ8HsBsVJO5tfOLVI2jZGReeuVUZgvf+c53xFdoJLEMXe82OncNk0kaho40iINWp65q8tVvx/ExopMVKQnw0zk75csvUmPVxzlMdLdbolBy085IPhEKTaV5kEjwgYMHAcKccwWN7tiJEzga2/H5L34pTp29nIbwQ4+ejEdoTnEcR/LCl74VoyjLTa7/CpGT+z78U3H07Q9zcCUK0PYnnOliB0MNhp2mOs2y2RyAvdlh6lpOu1HMtjXElKTM5iqgfcqmHtIk82yP7JhnYwcUJrTEQRt02ASCzd8l1QfPdIbMsoZBuoQHM58/fzqmaIQxNDEU++84TE0Q51OdfSUmL12Jl599Pg5iHMz4ffc7X4i/9df+fVo+w6fH6k4DrHq7JuLixYvIrC1q52N++nqM7R6DAdQXg7sPRXVgP88yGnN0z2v0DUOLs2ZtIX7pb/y9+Ge/9pno6KFzG9naAemz1oFgHMY4r6OTrofbgN8FDoK1MN2Cd8xzZoaMplv/0SuX+/rVbLO8QMTt0NEjCQR+6/d+N16hs5EHCfcM7sp5PnDyLg6pxZjhSOncuN5GA7PwHzBUUuykOWm4s35Bh1DnW4DB3HrvMaLjy4TGmugwxzV54zr1k5wF2AZCGlmNyJoHfGLs5nUSCWQdOHo8qZ19nA+io+z9/Izfs1CbBS0oMwA7OfE3C6ELPeV6JdBjzVdxrNUHGkepIgY7/NmCZb8bODIS/APffex2oKIEbOr4jOzaUTGBVeEwthh/doczyNSmruihOc/SIjnnOANBBbDCuTfEB1gaRp/NXHo+/vn//rfpfLkSo2QkDxw5FkNQMQ3gKd8CK5sp7ARWDSKDeX4i9Y8Cq/WV+QREdrAVWHVRkyewMjOZUW/arQuoqkSqKdR5HbByzaQCluf+7ARW7k+j4G8EVtlcYAeweuM5VplIZ67WCYCVwMoWAnfccUcMj3MuShtYld0AS2BV0A93ACv01jLZl0XahOvszN0AoLH+Hm6tUTfam91i28BKo58todm7R48fzfoFAZ1UwBJYJbUQ+6HcGAV+z3t/Mg9k3QmszHItM/YmFM4iYyWl7jVgZc2oNFcd3YLihe7N881wcnGqpjj3zjqWQQ5ettummRHptB34D9sEg77++59LdGEw0vnVu8kMR2YoCwBSn9gdEydu58hG1tGAAzI0d/0y4XU6k06fTZAlWLYweRy5qeBs/pWnnoonCGKN8zCD6EUKRxMwbXZICxTZuDvwcLYNfrF3Mm1U0JrqOGQeUO6hL9X+UbqUjsYmAH2T4NIUczGH0zNHQG6O+b08dyUefertgD7scKfBPK23lCHsM3NtwGTVBg44lg10qo0I7IisU9XB/KhSpIptePiwMibVW7DFc6oLpANKqbWWrsHnpB9qy2vYrxZd/xoopWHmatAgqkDF7pzWD5vxhGEhS2KDgNkG67pk5tjMhU43z+A1l2AKmNl3DW22tUU3oi6uN9xnkQnAytIHmUrsp6wrb4PC18BVEWixbXoX5QnrNGUy+KHDmRQ5xqXs6dbM025euS7PBjK4WdYR9RBE8j5JT0WPek31WjapSHC/nHKurPqeHgJV7o9stW7DJYCbcpMgwtrB9sHlBZ2XoAMBNu/lfsvaRJ5VsFECHO1eQZkrDjNXj5bZOamb2TDEZjB2umbOrdfKBh082AjMB9d9g+t7L+9pYFMNawa2gf+h0y+wKrJHRat+r6/+zgAHcmJgMxuSGbSxIQs2JTNp2HebMzh+j0sw09+DLLpuZo3MUBsAVq48n84jOkqapHMphU/6v1hFXTUgfYqX1F3rAM1WC9gsCRD4ON/ZHZH3llTFBsHjopujIKJoJFR0Sy2o9HbIK1qhF03pvHaCOA/0tS6JjI++WAEylTOpn9ZvevZW+6w1a20FdW2g5cHN3kdwluCt7Ueq47rN3iYTxHon6rt4JNXP4nxxYLy0RO3pyJCAp9AjHlHQQP8wlKyFevZ5jjwhcCzV0/b0ScNFjVgf3MU9z1+8ArAiCYLrtIC+mmduxtHZGfwxQM01X3yBUoo8fL7IkLpGAspkVThO5mpQWQFM7iVDVgQSBPFFx8TKX37w+HYfBl8nTgVVtQMX4mHGxLR1HVhp95U08iy8XMwF6C1L0JiKokdriFpx5OAhEDWHjPEwGqlTZ06nAuqRw7sKXZDOUMcObcd/8LMnKWgmqwP1CjcgU24Cqx83U/Vmfv5b/e6tAMLremegaDRAFnM7LtPxRVrbyBic18qe+Pb3V+OPv8j8NAGSec6DlaVXaXHdE08+0YfTOsXniOToiDAoOebp2KT+KqhwLRT4ams8LsxC/3r8F1B+x1C80K4QIsV6xegWG7MXxSCw8kDUlq3v3by2fVdRsJhFW/LXXreax52/f/17XgNGOb4dQMmfb87bLeiGZU3Vzc/eBFBtoNpuWuE83ARezm0CsbK+qmxi0S5+b4O0QkkUUWRpbzprRcbOYsWuePo73+Dsp1djiYN/jToLqnJe2SybZET2HOCcJah+z7zwfLYi/chPfTi++XWyWziD4zSE0KXo4Vq7iRw1MBbXTn0njo4ClDdo90t26tUbK/Gdyyjr0UOx7f09G5Lfb+NZmsk8eNvhBDlXpzxgj2iSxZ4EKX739z9FVGQ1nvyJu2lzfFd0s1dGaAV8J9Ha733mS7SAJZrNxr7ryXdH36HjGPfBdPBXQUVbcsZtugFlJtvwJsjnfkkdMZsq7jdPVtSxdVufgMyq0rOTZbt4tpIhTQwjTr5FyHaPWsfY9pKSb2Ks/H0NGZohEqYSd57HUdwt/jYDOLCodZnuXIfuvg0ZLw46fPrb34ovfO6PEpwd2M9+72nFu548Qqq9oLdNz3EIIOdWXQGA9RKpXVvzLBoCLziJnifTOTgeHUMHo3tgbx6s3QPwvY7yx/TEX/nr/1P8D//gnwB4HogrtEQeN/oGlXKVsdRxmGtr87Q2pSCfTKLdm0apb+u0Xo45mOJsrg68g90AuDkU71VqtBqEvfYcOkDEmsgm9RJ/8sU/ji98/atxBKDdIIreSZ3aCLTAFeidFncnVYVdqrHzjBiva2RMQFVEIwuue1JWWXv/rrFJg8PvNgX/CTQwwszrit0AAQe5h3A8h4js2w1QcDyMLI5CsRCgqF8twnZ/Z1MBotEaQfeKBkawWxqtDKxkV6+C9qkecHyuszULRmf1dKSP+bNRQPdLWozURAZKDAuUPxdtgcssWY5V45LAqigI7kxKYFHzmB3HpLGVB8Qby5cywj2EuUZmK1BRNqz5ydNNV2MCp+LFb30+PvObvwylKjhocg/rQraQTKHt1vPQU4NXO4BVOnzMnbbFc/wEVhurC2mwS2DVoMlLCaykEgqsBFQCKwGW586YsZqbmc11u/+BB4p6SaYhu565XhnE+dEyVrcCVms4lSWwMnJ6gsCKwEonswt6nM+QNRLMWd7T+hozDEa9AS06dHa7WsIZ1VmSCugcj9LaOGur0JEZMRU0t6k/AqsG+s+ugB70WWassoMVtjephe2MlXv7qXe/K52RN7ZbX7FOkYxVCaxaZOM9x8pMfQmsdKyVS8OrAqsqY+hBh1y/fDVrNTySBVVbACtErRtZWZ6cju/8/meThp16iU97tpz+e55VhZ6rECjaBcBukM1e8Vw9gk4ePjxFtrvHDqhkN+evnEtHxiqfPYOcuYef8hcfeTROMK/bZHF7kOXiwGrW1HiozBPrTj3j0UPWeOkYCdB1bt17NuZaZI8qsd34K/MGMQibb9LEpopT6wHJnWTSlglGDe8bpv4KMEAGqGaLcsZsI6Rl683RnyvSaa2T9IgUWQV28cUGdLD2Apo11lEQ6dEPBlOzzbNnD7qdCP7JQ7C2u0HwoMG81PCXepGJ3Xy+n7+sIbtzVy6TvYUyiQOu/+Uh1LIQ1PNbdDtdp0nR1u7dcYO5tyGi21wZX0EuPfZA/8TgQwIrnVblyP1ZResCAmsAU8+g00Pxc2/8MiqfndXYzkt23mOdBS4GcGQr2Rkx6cXcOuWaOckzu3x2flaHlXTkrNFEZyVgMhjVpiOXoCqDDzx36fT790Vq5MpsVUHHLnRuNiNijufJ9vj7nna23t9LsVNPWwPk3vF3Alfv47999THH16CVdcMuse/FAvfRHdFPMINk8GyUYwps2y41IrP9zJ0BXhkMgnaz35v4aepUA74ZjLMbrSCMjwlIDFoKKIqGEWTwsmbIDBaMF4Ipw4PDxfg9IkC6LzIgY8rfrUi7Q49bGjJDS39B+wi0cnW6oCmbXVCLWDQ7ozQHKmC2vmdepLppRwScAm3/rX3wufy3voXj056UINh26t6zCLIV9sgsW7cH37fBsffM86HwCeykKcVWcJvZRnyooh63aGxnUDf9Qps9MS7tkvresgnHa4DcoxH0W8oz1KzT9eV6mq03mJAZ/5RPmCYwarzX6CjAq10aaUYKs5mNLsyMvcAZm/ffeySTQ5bH+ft1A+J292WJdJllMghkl2luM0ZCyCWx7bwv5f38uTl8GM8hJOiE33edujHtYNI4YfjIIpmHHqqO60WPuL4D6I0yU1v5hfuPbfcSdenhywjidag1C6TpzTrJn7cVu7vtbQ/cVzi4psm5k9H5Bc5zkfPowkiFye4rTghOju0JNa6ZWTGiykOeOBzxc3/mQJw8inO3fBFht3uMluf14KB4vP/3X28Grspb+72kABqR2PYgFdEpQlp0XEG5wNte2xqlCUIrPvtHRIQqOG4I7jZp9Q5oT/RCio9+aCKOHTa1TxGup5yrrNI0FJ2Q5HEWwArB3Brh8Nhdcf/Dfx7hvB8HkOiZB56yeOv8fYYOUR5KLC+4E4lR0MxYqZw0kgmCfgRgdWtQlWL/A2Bq5/vLObtV+/WbbdVLMFRmrpxPTWmZUcsMVLumqg2qMheaSqrMdLUduHR4CmCWtRA6oJ5X4/ObNWU+rnKi9yd/+1/HkXGKMN3EhAdXM6rHafI4FU0A1m6c/y6yUq+eO5sK80MfeH9couNdnXXdMAoO4NkNXWAXkZ8e7nf6+1+OA0PQhAAUaxjaly4vxquL9eieOBodRN70FSs44sePnsAIk8kgDDJNQXOTbIpNJE6dPRPPPP8SWazD8eST78RZbpKxuRLNSxfibV0Dcc/Innju69/DGKzH+3/+F6Ln4BFqqaCs4CTWOFNlU5poFlOqNIqMQdb94CSsW1eXLgpKhoyYbYer7MueTs5h4rcqJ1ygfEcBroqzkVRMzs+2UU8czm32YpXIj3VYrq1ZFGlbpv+HdRKIll67dD6N98XJ8/Hwux4js9SIV2lI8Xuf/J1YpsZAYOFhqyeOTcSjD+wmak3nS7niRKoFVtdwuvo5RHMF+tYW87yHBhzL1uUQHe4aPRrddAeUfuR4dRJnOUT7f/uV34za4IH4W3/n78cVihe7zEwiF2O2QGWsF+n6uDo3BcV4jNoJuNXQbGygc5XMuNnx3WTNM3LE3MxSk9VF+KoXoNiPsbgKJZNZiF/9V/+Sg7nXyMTtocbnXuq1iPriFZr+92U0z+5AHgGhE1AW0pbZwTwAXABv8wwcYhWtbXo7kIV7PCcIDX4FR9ZslHREo/OunzVF0gVtCGQTi4oRQAyNWXFpUqmM21FZjWQW2iOPGeFHFxTOQREB1TAVjkdRq7MMlaaoWShAXIISKYasbUnJ2alJ3xh4scYrO5cZjeWlzGSmHHnWqBvpNWjhOLQDGc3Ea0hQh9zMcWSBB0z38qw+wyZO4hpOqSCgBpthhMDZ1//wt2Ly9NfZdwKabtqR02qdzGzDc2eYb4GVGZTiGIbCibHGKrsKGmjybCw6rpYHBJuxsiugwGrDLONbZqwK5+que+7J+chgg+BLN0Yul2RDnYt2m/Ky1izPePoRMlaryLytkKUC9lPLd5Qs6cCuwYwm21nsJg2w8BduAisdLO9v1FdgZTewrAeiW5WfGSZQ47h1dMuugHnukRkX9lIf9vogbd27ALJvRQVUZp4gU5/nabFmnmPl/ApkzWoJrJDQrHFq2s0SYEGEKIGVoXAdyTwc3mMMcIg6zEzwXJM0l8maFv0G4w0AYVV2D07XzNlL8RwBGJv7ZMMWnWBBdKY+zXgio300fDpxR2zQjGeNe/TCBlmGjjd/jeLzLQDc1Fn+fZ7V4QxN6HtdBLQ+cN/b4qePHY9DelREjw1DC2AzE4eseE6kDSkNNtrF1WCAz22kO514QE+9fWSMGT59Fjh2qS83OX+wBg17GQfMpkeLBHDMjtcBDxYmVbhPjQCY34uTQgFT1iPSvGOLvbKFTdryHEW7rdmqHed32UCoDBOub3fhTjKC6SIKsKyx8yBrgs49+EtVmwoBYgd0UKGFzlBGsTY3T9kEWeM8NJX6TTMgfAbVmRmrRc/G23sg+u68K+a6B2PGZ2asSvUWPotbWl/MjozGXFyfzRXop9Ta0vK2oG3RLMkz8qy3c4vrpxSU4QJk+busNuDfUurSm1GOpEx7vAnXlFThPVehIbrHylrVwl8sMjKlH+FZUTrnSbvywm3qYFlLKsFFeS87CXpmV5n9L74Xesr32NTAVvfdBjRxHfLAYcY4QhOC+VlowDj9fsZrCTRKSltS9RjbHH/fvX93Umx1kovMbB7pnEEO6xzVbWZWBHdmqPThBMiyQTM8xf9UiV67uI/nRkHDxeb6mSXukTVkyKpgRp1aHJaMzrCeC5kraXfue9+rzFa4Vh543waKi2SszHB6jZJKaIboKsd9OJ+eHWuNVVHvBei1FpZnkEmWmUd0dbLN2tRDwZ06ahmmmrV2/s36pqQ5gj4cU5EM8GzBgtruXFoTu94OTFlvq2B51q0ANIEmn/f+maGzbpb5Ud/6s81SpDAmwGRP5gHNACuznyUoz+wd1zMI4LOb4SvPlHJevI72zdpl65+2Wna9LDrbJjvA5i3YEQFot0fpDBVn08mi1kT63ZqyM2euxgSHq/fgp7ANWD/taQHifAn8lcVBuqV7Tpw62tor3MCCAgiQO3OBg5yh2c6wNtbgrTB2g7N5MPgvPvHQtg86B4o9D4XH6Eo6sWwcHdUBqDOi+Xe84x2kInFWeBgjhHJA7Xh2+fLldATt2++C3JiZIpODA2D3GRUOT2UUjWxyHBiP+OgH98btx6qxq582vc357Lfftjk77f//p//eCbDsSqdiUWFoRNJBNTXZBlYZsWi38tyAqrdGVunCle74nU9dhMJwCEOEcbeVpkBi42w8+nAtnnrHBMr9MrxsBEzOteqUdsRmwFoU5CYdRCW3NUTL7uE4cvLDFBk+maBtwzNCFF7O95giemnthzUbNiUwEmBkpGh1rAA5dqOAr03XGx2nt/rZv5Wty73C67JV7fTsrTJ95XtvNqtoU/80ZuW5VTm4NwVW7eYVRkHZ8AkZ2pGO8vNFRqsoKLd9rHUcZka7LDpEef7u7/weUd7pBFabK2RPcYSsu7Lph9mQTaKW/URTBVfPPP9cdvT5+Mc/nmdRLVAsahc5szbWZfWzAUeISp599iuxf2ABp5LMCEbizPW1eOE6lC+AVU8/3fj6R2IP4MgN9P1Tr8b+Q7Q0x5K/+MqL8fLpM3QBnMuamb/4l34BkcFhmp0MAh6xG7nazcHbEziVly9NxYE77onew7cFXR1ouT+BZeIQTCiJVSkxGFzrLlTwZoB9bjNYnsGUlAhBOjJrh6zkMqtIlV2zWZm18uy04t8FsMJBlxqGDLeI6i+S3fOAzyEKVUsl4nWv06LVOqUKxvsCVEAPwT11+oV45F2Po4mqNMD4EsYHOoHcbuTx/vvvB/RDKdym1ooA4TKZhWkUTC/A6vq165wPBv+f9blw+hXocoDXpAMORN/ekzRrOZgdEOcIHAxhKG7MrsVv/P5X4xO/+7k49rZHYmzf/ugjwt2FgtoHWDoJ1fIwBaiLNyazqcIBQHINh2ARjvcrr7ySkbp9E+PpBGTdAu+ZBAAeopbHs6Kefu771DSdiMvoq1/6m3+TOgsOF6Shhociz0DDcnsLWIzmbZppQjun80kYLLMNOhxtw5GGVsNv7ZFZmj4i9lznboDV8O69dF/cjglAp5W0FkR3EiUXt0k76eewaKPhBImJ0ptlYt3IjjUwFkXErzicMQ0KhkenuI9oZelkFLVTRabMyGCe74Iulu5SgvByH/s3DauH4pa/K/dU+T1Bhc1XjAhmVzQ9sqJ2QCpgOgE6UQm+GKPNdzLQgfGwHoYA26xd19iTA9gAwYrAUXq4SsnDE/uoof3Sv/m/ozl/mr1n9qg7jpy4K2t6zFhpvQzA7ARWjq/sCiiwst16i/MCszsdtLCdzSsEVm+WsbLGypbBZqyMYB+n3fgbgZVR92wG0aYClnUSSQf9EamAAiszVmZKx6ixPMQRBX3D/UUL42wm4BlURbbK57JWK+vg2sBqCaqQTpPNK4yUez2B8gBOTlKKkGfXO5kOfF7AZzBiGN22D0qcHa3eKmPlkj786CMZJRfcezqb49gJrFrYpi2ytuWxESWwSr2DA+85QFvMxxq6swv57MEzEVgVz0bgVLnwPCD2UA/Pd/mFU3HmK19nHmidzErKwLCbpPc1M7vNe62r2nPszlgHrLTQbQ3WdebaldhcvA7AmI/mdY59mbuRFKmxoVG6nC7Gx9/9wfgIGcEGOqwb/dpJQFMdkXoMpkCRxTAYwLzb2c+goZtb50/wbTbXNswGNpMOJT1LSi2/W7dLaRGNL/aHZxxZ74x86TzzA15NBj3NTLcMjRsqJ0BQZY92wuTpkLeEf9SykQP6y2zRKvNWaAq+zPzSBc6AaxN/yR7qnQQNbMDUYQ0Vc7TJHG8hEx3oAhkvNnvRKTcLvGVw1YyTKMKOezAHVrFLI5zHt05DDrRjrAMWxVeczpH1KwsEGTsAW25vEwgtCvgtv+iErpTtztu9w4zkt/QvBL5mpfVG2y/3g3Okw5rzK4BE6elAemizDn+hu6wzKXRZYc89J63QLzcj+aWe433ewi8zKCmfPP8czTt0nAUJBucFzeoxX/qpUgGztop/C1w8BNhMi9cxSL/Aoc2ZVaAWK/cN48jzuNqArByne81xNqhRrLte+AGZISMbkVRFHeQ2QND/6sFHMF6ZXex4nz6fomXXPx3tsstoaVOLU/7MmBSHJls+o37ZS5DReZm16wEvu1b67GXNlSUAjkMQkQeHZwCviT4wQ1+cAZaZP8YuWNK+uy7qaptPFPcvSi+cVxlPvnoBnal/2uChpDZaq2RwOzOM7aMYHEvu1aQ7si4mR/ST0xYWVFDfn902PcpAHW7A32Bv7sHiyIyybs7xZMMcgJWfKzJhRdaqHx+nOBS4qA3LzxrgzDq9dnCR3xm8Kj/rfRcIOjge5cCEgw01tJ0CNsdhtlI5LboAWrfVXwQ5s7tlYVv376O+Hg57D3RB6xLt0Oj0NeiwbC3hqVOnyCiOpI3oZ/49w0w0bTxgiQZ+1r8PjcJOYNtLNTx/kewq83UZX6ry5x68d9uaCJX9ilyevqToAAAgAElEQVSntgAbafAUb797KN1ttx1PBykHCFfzMq1Wv/q1r2RXNYsEd41MIGybnH5+IW4QWdbodoDenbylhY24/87b4uH79gOoLsUD99BTv3YRVSO9582BVem4vxWF7+bO/7f4R3ldgUF2AcwMS0G1MspTdtqzyxxBcAwiaUnrx7Z6Ym5lJD71mQt8Jy3LORvSxprLcKL7LDq+FB96H4ehbl/GOSECq4+hYbErBRe3w1oe5MctNrjW9NIIi/MYTvpHCMLTitozI0hBrhJJnIdaZftmN0WPBXoaRYfm4ZwZoUPwkvL12uuHAanyneX7SmD1OlDFm8oM1c75f+O1yw3sNbOVek5iuzlFOxNmRiuvlZTAsu16GwnK278JrAqDXxwoXBq3wskruiniUKRj2QGt6wvx6c9+Lh5+2z0x2mAzYYySMtgGJR4dIKddMCKwugRVzNfP/uzPchDvKN2sLiXgM01vVxxrs3s4i+z8y9+Isc7pGOVgO1uiTnJO1ffOE3nafTxup1NfA2Dw6kunsgauj8YXFQzTt/70a9RwvRz9tCHVgPfREfDd7/0JomGTcXA3HXDY6MunzsXoJGcXAdAGxjnBnIxG974DcPtpf67s4NjkGRk82zLREU+TF2jVaQ9stFH5lNqXDVCMxloHw8JJHVizeDVZXgW4sh7BwwPKg5TtjJYOhjQNorxL1E5ZXzU2OtRO2ZNFYB2WabHaj+I2u3ye7JTO7Pef+26848knMgvx+S99PpsSPPr445lCt8nF+FBXLFz+PpFLuPIY6xsYpb7GLmq5puB7d9PhairOvvpKUoaeeOKxWKfYXGDlIb0rZJxmUY7WYBpE+JOvPRd/53/95RiHHqTzIngslD1OAIr2KJHZAziuRwBZdx45Grsa/XH2pZfSgb3zjpPsNSK4KFOPhpiHU78MwJ5g7c0OXZ+6kYcdmxv9H//+34tnX3nVSmQcH2r12J3F+SIenmmxK+n8VPDWPhTnB5nBStnWsWCO7XxkdsaoRBeRfYvnVxlrCyPb5DoW8xs4GRjZlRmtFQ8g5H69u0bjTpzcYehPG2WGCfqaYy/qB4pDCJOiwbpp/AfbXbHKlsVF4qjQmeUJ8OmU6PC5v/i9EdhV2xWzJ0ZtWlBs0KzP2Pnd31tHW9HpaGfANZA6FZ5h5TN2JZG9MJhpzLMmITVRZpAXATD9FjXrbOLwL3ieB4DKc3ukOHWQ0f3mH/52LE0+R5SRGj8Oiz58/C50LIZeWk9WJXu4qTUKxVfqiUxYWwyuHHi+VtHKtgRWdSiwAtcSWDWpA3yzGiuBlfbp8NGj2Dij6UUtREln2gmsStqx3wUwZYvedBKRQ9eo/Eq/k3lZodHKBtFpu3MePLw/9u3bRx2f0WAzRLaBLjMAhbPZNPPTBlbS7KTgC6w20FnS9uwyqI21yLyIthfgLLs/Mv/Snc1YjVPbt2f/nmRSvFXGSll64MG3F3TCNrDKOgrAkh1GNzfMw2Kn0Tlbtjw3U0VnPDzvDOiok6T0GFARWPWwGboBDJfPX8hIuUGcCk73qrU60sZw5E8//XRce/pZ5oFsDnVQ0oCLqIeOqDU/jAX9Nn7kZLR6RuiTAWWQDMvMVVgsnB3YXKCudYrmFdJMyeL3oye3ySQ9QV3kzz/+jhhBFupLs1ABcepsfmAGjGsa+TaYm93KpEtnQWCRMRYMqbezGYI1fXbstetdsgJ4hi32tGdsKWPWh0CxSSfUJh48m8ef2CXZhhDWcqWfgMPl2DesnwLsmM+h2ii/q3ekr2vrkz5sENRsGnKkP+Ee60Dmdxmk8TNZxwPjAh27QpZmlUywFO5F5Co747F2q4JDAy84+YKsZca0PYhzeOzu6ABcXWH95pLOiV5iS9trYcXmK2YUZcwwxzbBGOy10YW4zvOY2P+FWkiAUICdwslNAG4GQop6+3cltS4zGgIrri+LpnDEC1tdZmmzjgggkPKLbe6D+aAYLOMr2VioyMzbiMImLUWdUjrxDoSXASMzfq85+jq8RS2h4zBDZZbXepfUGWa6mc/MHnEd9aI61P20YT1Qu8V4eeCwzvgKWVi7vpoF970CCcGGTTBcDzM6Ni3o6ysYAeA6EgfsBTPagKsBsz50wiz1guMY5jwnbcaVKwQJMju1QdCyP68vqLB+yPEts8aDMDIEHNYs92N73K+LHqycPljBPvA+rsMSIHsQBk6Ftc9as/SXito1ZUw2WQZf8RX1a50Hs26Cz2zi0A7wlA2REsRkc6Ii8GMmqrddq+ZzmB10bbKerd15sJz7svW+gQh9F38u6+IyMGhAvE2V1wN0PpUX72fSJTNTyLP6wLnzOYseAkW2q6whNrCUVFEMqvOnLve7+nWFAIT+oPvMQKTBIu1WntHHtaXNDgPcPAtNyqP4xACHdMfsHtnbyT5RbmilzzoUnRsL26DsnKephTVq0qj1Ec0Au0/WCOomgMQ1u8F5nrJ+zGiZ9Bgf643nnrscFeKZ2wOkwzQIRmgL+gPFsRZDJz3EQ8eoQyEa68nKZTcYjcCZ03TG4z83ze23c+AlUbZlUtvPvPhcXMSZ7R0oUPL83Hp8/Gc+SnQEwLXwrfjoB47TwOI6DhM1GP8Pbe8Bpml6lWe+lXPs6kpd3dV5unt6unuyNBpplFBasIRBCAt7CWZZX+AFLPCCF18LOFy7rNdezIVYsCyWKJDAkkkSQgiQRmmkyXl6enpCp6qunP/Ke9/n/b6q6p7RIIP556qp6qo/fOF9zznPOc95TogbbD+uD97/roBV+YnlQGChzzawyjRAH/VSUjQ4LJTq6KdgxsL6rnTfg/Pp4afh5TbtlqwAhQr+Z6fDA59L73jrfkq8SM5XLQQFUsOlqIdZbJvc7c8BBvBeOKQVX384HTn+D3BA/VCqlPRuA5ia7aJqSEmyhYxYK5byemDlQtIsv9r123k9rwdPEbqUQWPEXvmc4/urzMbJn5czMttiFfl12wCryHiVA4yvB1YF1U9gZWAvYixfXxp13981GE6MNebMnMcffzL9yac+iUjBdHrL627jyquilLNBVrSstEplVVpbed2uHmTCqSQZKL3pTW9Od958C8otOG1L0g6gpccoZsRAWRu/RPWjZozqCMaVgC5k1Tc7U8PuQ+mJ85eY8TbF/BZanwFsAwcOxbFM0QNkFbeCs56jwX7/cH+66czR1A0HuAtH0sYxPX/vQ+nwSnsa7t6XDjEvqgkqWjXGHPF+MpsEH2SLzUqqOrRgsMMJ9wDAlkmV2lwaWVezU9EvY2Rt2UKJPI1hzojFvbD2Z8UqaoAZcGsA5lBEklLaBnViFrrNBoFqHxUkedDrOHKH69aQCGkM3sdyevaZJ7num+nxRx9KR48ciEGnX/jaF6G8VKVBgkcDtUmENzqbMfzs6Zq6SpqheXzStUqiYWqMBlNeM0VmeXz0cvrafV9J3/7e9xAMMDB1kMGwnYPcG64990lHNje/gtLmZPpn/+JfImpARs/1p9iDTsS5FSRvzFxLC1gmkFrgfE4CTnfjrO5+7R2IaQymTmiMVnH6UQ+7dOUqwY59D2TxoBot4nhCch2j/Hv/9ePpDz75p6mF+V0dZP2tdFq+t0F5CurFoYP7o1dIWVqvd2S97FnSIXCPdQwN9lXyGo210mBmMKecmSGFRNqHgiAco/QSBVSqVa7int31jnem/TffmqZY7+NQz1YFbyq+2aNQBDE65Ji/UjQkCzy0gVJHooLBPdXRGHC7T+wBjZjVXiUz1QTDJrWkU0SQKZ3LpaDwhllHjL/f8/NJJBk8WwF3RwfVjICJy+/7xJBaHFBZwcsLKvcYCNoEZdLAbL5vkDvPelpSzokqirM+aqgqVE2Ppi988qOpMvEMa+8K8tSH0/5DJ14GrBR+CBUyHGJky0OO3AZos6mEqgDQ3OeWK1YCKwd8fiMVq356UPbQi5J7OTJwk/4SPRdWanZQAcsA7xulAkrdK4HV4aMH8ZP9W8DKTEjdDrn1uMcFYIuG+AJYzSIBLJXZ0QjrZEqtrita5N61LyEArQPo+bc9D1asBvDHfYNUbtmnryZeIXXoptOncpAjg0T/Exn3lwOr3FdFEA+oKoGVQZ0g3/W+BmgWWJFXSefPPhuBnAu1gX3KaDjuN2sV+/jM/fenacZb1AOqNkzQClxCcCf3QAhUpAX3Dh+lWL875lgpAjIzdQmfOZ1mx86ldeXW5V4D8hr5agAw1AM633r8RLoLG7SPweDtsD9U63Pwej282mCecM1loVDbCQDjTrWh3XNqJLCOKiIvkEFjQGnSY155MGZLqtS4TGW0gcpHPc+JgJWkl6Mh9N8BGPALZsa9J+6reVUYAzjC0CF4DCENs/f2CrG3tVkGhwaTZVIk+mRd2xxfszRvqhbSgk1G2PPhTDRt1or+HapnnaCYe2d1ULaKn7scVEN8JhXzGSiXHW94e7rS0pVGmdey7qgH/Legu6lD1VBluq3gca+wi21k52W9uRYbjBhNvIURuVasSvqfVSPX6ZZ4Q+lr+KOMphDLYV2XAhOZRujgV2XPDUJ9j0z7ywprmY5ViT7DTG0VEJcPaZNlv5LX2yC4DLRzFSMnlvydPWKCh7Ja5O/aucflDCjtSBZmyP2yUUnjunm8MbgWgCOV2uScCRafa2UiYk7vIetomj0pBayDhKkVqzD5/rkAohV6rGL0Ag+Pw/MMPQL2RVaZzT2x5b9zpUe1Z5gMrG9phqFV4DolVsh7E6DGB4WaI8c6F8fFeZFQcU81wSzx+C9eeDHonDUmdO2l4l7GYGmO059dYzIOpPW32e4gZdIEWyTxVAWswybTwmIvbUE3L5kPuWoZ+doAu96jKJKQXMl0xAyGjEoXnNfI60thjVxZcpRH0XMnsJcZwbEYcwUvVT8GSHZeYsyNk4VRrJ2tql9R6Yykg0y6giKahwDn3r2gkurDWb5ztHa0k4SIGX0yQtjrXo+IkwDWXSQ2QzWV9zORZe+a1TH9n2M5pJR7Dl4nk0bjCG8NDPRhjztCvr+DhBlF4qB+isFcx+fPX47KXhuUwb17G1AlTOm++x5JVfvw6XIrDx04ED1T0bjnB4Dgo4EOHnZkBzCQci0driVCnUNZzeduuHM4uaNkIfdCg3D2xJWxkfS1hx/kBCnfkeN55zvfybyb/vT5P/8ElLmp9L5vHSbzjAph1QTZr+zUy0cO6re5bX8dsHp5FeWat8ub5FUe+aMs+5YVqzwYVIEAHw04Xsutm6rtyKMmcF1YRd3tck36089eTZOc/mYNQ5RrO3mPWYalTqVvAlh1t1KqXJ0K2BMVK5tpHbYonSAofWQhAGlrG2S1F/rT8dPfCx+dRl4DGgzkEplEHdI0Q9PaMABtlCflkprhCaMOIjTAYVm+/Ppdfz2Lf0flyOpc8d1fm0245trzj6/XTyWYsvlYqmS+PMVgxIJeUlaahKj5vpj+kkddZO2KEnVQBYu/q1AXjwBWuawd2Scbfr1WGl7W4jSUrfGJqfRrv/kbqM+Nx0Z955vekNYnaUClWrJkAzvP9drO4KSVZbfiUwOHt5r16xgB5UEP0jgfnPIie2gjZRdNwEqadrQAHNpTOrSH+8nGmcchrEBte5TZCA8/eT49f2kkEgnTrPtN+PJ1KvRFpi5ToxZosJeK8O3vvYfsNdQ1BvXWcP+66CHqW2xKp4+cYSD0sTRGELWI8WztRhVr8AhBR5GA0EAxT051zhnARiONkVMTs1FxqvNzdOhiDoMcRS28TtEzkSsVGVAZXJDscN3zHDPiZm3MwllRiHvD/t6NeIcGeAGnLqisDw4Iex0j9NQTj8b8lOeeeiIog21Mgj9/6TzVCChLBM69gLKTx25ghudoGu43E8V4AM5/nPdqofdlEt67GTql0M+feyF9+lNfTt/3ve9InajhtQ8g0kKQ1NLVCwDOGadagp4Rhv99z//0P6dDN5ygBw1jjwFecOip0vMcqIOdg/5BlknwsRtFwSkqUQtw2IdoPr3ndXelUydvSqdPnuZe1KeXLrAusIK1ZJyVhTZzaJ/dBI7yQx/+1QA8ZvEcMjMAcNtNZur8OQYbY1BDyQknMAo1aUUpcyNJ9r+iFhrqYLhaTcNYS+nRKWj4TbxI/zGDGgPUlV3l/Dr7B6D4onSEwM/+219jhzQ0HjKYrkMci1n/7Oxy75aMgEypoPcEW1tmADX6Ps8sbVaWcm6IiS36ZXTiBZWi7HNo5/wjMREJD8UnclW3rApLfXZ/xKBjg/6i8TrUX7nmgjZpftG/Zdad6x4CG6xd+z3MQCpKYHJsLWb7EMBxrVRIMwtYBfW0fnEifeI3P8gwatQSqTLs2X8sHT1+hmBBLn/ulchWaAewChpUVnpkpbNeVV7NqmGuFxMb9cwv2gZWDpsnOFUVsJDFdpCqvcBy8Z3F0j84kPsHQtJd3C5IzxXwV1IFLCtW2p/I1u+oWEXFq5hjtQCgNhsuFfDYiWOhgNlMtdZkRGTQdwAr3yPTDLMCmWtpHlslZcf14jr1+y7oJWZUM9UlB/TS8QRWCggYWJgIdT1XY/teTgVUyAeaKMFDNzSpG286matfVme4h97nkFxWZt6xB/QarlmtoeJBM2mAkGqquQ4ILqsFzawBbbXMiSps9JOPP5wDK9Z1Kw34s9BoavUNBGpnAVYL0IHDzLO+BPA1RfJAX+hgc9AnIiYIWbUjAEWf6RJVmgo0wLqqyTR26ZkQPlHLuKVrgDdRvZQZQA6qGZtMgwC6N52+MQ1BuRxAKKSetdvIezZ6vYg/TIrV+h230xAz1rSHNaHCaXWghQRTKzOGTGY1QUlsg07XBkAJ+XkoJlaNlpB6Dz+tuAd+2PeIfmZprtE+kIPOTeyqQhba4lquUQ5ATVzkpKCBW672yHjJcYUA14HuBttr89AZ2UP6L8dzTKMuu8y6lzVjAkTJfiuVs9hxFR6d2SR9qpcEVBPXXbGjCwC/3re/O12FVn7ZAcxk0N2TVoEbsJfGaTUAqphXJQOA99OOYnpCTMMkajleJkdD24+oGLDmYvwCP5+HAv8cLITLF15Kjz/2sDNoyOoTfEJxbsBW7Nm7Lx2/6UYo2L0kN2XYZHEY53KFWjkLwFhXZkY1a2IJOyCoidgiEgk2hhm8YgetaGBjerro34d6NQmVO6pJ7Cnpa4IHQWMkhApbIog20G4kObZAEqKWfeS56QuMxMxRZhXB9gAwY8yey71JUkrzvYrAnie2A4ACCLVB/7atT5CowgEnUavvN5gnoe4ldF1lsMfQe9kCgE4TJAIZQcwclS99mvci6GmOOXG2IfZKxU4r62oS9O7uLyiPVtdzr1e1QkJc50lmUTkHq9y/2mWpfou8t96/zmoVxxYqhPzbpKt/16/Yoy8LI/yXAIZ1KLAlkNxKqAtEosrF8Rlnaqtamtui7cfrECqlvK9CXcrk+5krXP8QopD1wboOdWHsgrL6JW1xp+qjMVOpZisdcgM71MY4hKg2S/nj337p9/Q1JVhTuCNskUkUfHRdUJRp2eA6l5RDC0LKwft614af4/X2dbmvLVMeFdQLsQ8Sq6pvq/Do77XDXkP7s5yJ2gtDxqqiFT/9hbRrk6pWSkOllc8JEQtjPHotT5w4HMOR7Y2resfBvk0//PTNZ2LmxYWXkDuNJjS5uA7xVO6ZDIcOlEcjG8SFZ2Og2dQ1m/xwdIcPH0VqlqoVmQFpEU8++Xh64NEH05133ZwOH0cpiZOYYj7Fs098Lt16si3ddmaTQBbj5UyRCLzL7ZxpeBEMyBIR7eaoMR5ytGPzFxS4nVLtO+zBN/5j8T7lR5RATXAVDwx2ZEgioZMFBELOex2u5vru9Myl1nT8xjenr33lsfTVL3+WTCLy2u+kJ6cJZbJaFnzBYS4rY1swxvfaRKVorSldHmtJB09+L/SIEwgZEPDSiGoPgvOXJugVqSPI7dtF86TZRpyDUqXyvp3ermrYFojxEIuqU3kBdnKlsyBEVhSL78W1jbKvjqIIwLYrV7ksWz6y+ISvK7gD8Xm52uRjC1iVVUifV/QCxd+8z0EbKOmCuRLjc3A9vIHDUoENvl6gZTWU6zAxrbRtoq/tT9IDDz2AUaola1Kf7j5zkow4DZ6W7HFGluidkWKmReCki1iyMqURZfMIzlZVZ6KU2468ueIPqzjX2++4OTJCo1deotLSmI6jsmJ/3Is4j32HjwfdY5zN8+Ajj0SVahp6l9lJGzmD922QyTm4yVaRBG+nUvU/vv/daZWMBx1UabfVyvGFdMdtrwVY7GWOEpuYoE7g1k1FZReOyUqVgiW1GLI19lwtyoE2UMrNlqa34T7DwDYZCBY8c4O7sjFUBSgNWdAl2at1gDJ7WNaRUzar3zewJwy9Blbxi1q/+Lle565iEaVV+87c288+/jift5gWJkbh5NOrtH8wnb/yfHr6+WfoKdxktstJ5mB1M0Ps4XTTCRwB12wesY9RDHwLlbgJAsR+5oONXJkC+FSnRx9+BPvQzUyxQyGt3ARteNeeI1QS58jWLlHd201PFJLrP/pjUGMXGHgMr1nqisuKhITrXMNXZkZtmm4kYLPXyb/bDzPH8EGr6O/9tu9I73/fd4YDMbPmfpEC044xbSOrJ2XoT1hHn/70ZwKsVmN/6lj8VmYUwrC3RQAqmO2lwtXBvxWPkW5U9i3tggbqsSg9rES0lAkz1Stywm02x/jaLyGAMXhf4PqPcc+/duFS6r31zjR4x+tSG43764CrcY67Ecfi+iv7YGL4Lg8TGH5mcNg9VpyJDsgAwMyuLR6bVIUMBINuYyLMYZis6xYrHiaMotEu0yoVHYm8laFGpM8VycndAP5ddcKSwqFjk4Js5tSfW5FW9nnORBFUlQGIVS0fy1bJDKCl9XDe6wQardXsy0tPps/80Ueg1FwBmM6mO+5CCZOeGfMpcXs9ILn5JiciYC0AVQGmqlQgw2Fu8AID9FoC+VqctnRZRYHsr6ogNOB4CxXWNhC5MEtsIkyFR8WVbqX/raz8GExH03yRmJAemZ359hyrqH47GDQqXEXPSZHp1miWtE2po/M0oJt4Mwt66tYzgIw8v8ogxSzyVvXdJIj2jHM0sDOID/BDFWadz3Z0Q9lr4loIWlUBZEuxEo9HKX8Did5ekgH0z62sFyyToPWpxJYppTHLh+9DQ4NpGJELs/MGlY5PMQngcUXFQelz7A1hE8G8tFZmz9hHYeXbdS01J6h2MChI/DTDnKiGwvHSS+fC/sFLo2+JBBZrc4PKz9IYioB/+ueR0g/paCurkeHPAgm1KnCqIMhr1wByB46eir6zyiygYW4MPDUOK4BqlbLuVA+cd2e1qIakpLR8Qjb/FXvPPVrB5nbDGDjObL6jQ7tSP/Fz7TLjT1rZh9jDQYWAzBkJgjiPagLJXMkyPSXth92gO/Q53iMCMkFPzG7C3jYKUthJtSoN6rviy5leVqaxOwStMZzYvteoCHroOfFokOZ1UEDAqoL3sd0hs8g0zxGsec8Fv3o6aV5TgHNHRTi/SBqpvtBekedeeB6bSuAt7ZtzVw11F6D6KLPwugjERx20TW9q4+k70gUSSfP4kHlsWMiCu9+5x1b8VVozDrFo0NZejA7h+hrrVbAxBqz237pvcp+UYxvwE3zu1EsX0pc+89n0AMPm21Gi7Gg26GXHcU+V7ZdS74yudfblO9/77enEa19HIs4pr44M4D24vtpEK2TatSUAhZX9ZnxrSUE0uSKQ875U8fdqbMD02JU0ALWuDSDczWcO7iJZpjgOqrUNrMULV6CN8v72JruWpZWvOCeUyt2qfa4kYGKUgEJFsgy4j1JCYyC4FiRUNfksrqu0t4itLEXwkL5WT39xE9VR40NV8IJBQEjk7KJQnYNOKcJS4MBrJugRZHmvTezYS2ll1/0hi0AFQX1XVFpUiaUZzr8vQiXTPrQAAHMvaB5f4bEIdkJV0IRVkXDWBrjHu/FFMwjnKEqhb7dCpaKrg6AcK6O6qEkuqeG2P5RUO987qpFR2cmAqIce4Ihh+FmFu4h3OU8TPmGTWBtWrHLqPWhcxA9ZdTFodoUP0qYLXGOvWCErgJfHK4gpgZW2WXEk6X2ZGqgcPTYxgK+iM4xQAUiW8vi+ToaL/sCPN8HnsZshLntZyzi0pK6WiaFSSdJjLd9PdT9jKI+9FWpyxPlcu9IHZkCWhU6Chm7sz/H1MOTY5xhvTWD/y2JTnFcBSKt+5E23bE6yeaX5TZDRv4DzN3D0YAVTZsAtbW+Gck5uJjNLGSVPp05jnDW8R47eAB3wRGwwMzZXrlxKjz/5CEFUQ9qPLOyu3t1pbPRCevSrn01nbmxJb7mH8mrrFNUGh5mGdY/F5KaKSojZnW8AWEVA/rd4XN/h9XJgUvQ0FBzxyPxGBgqjvt6RZlYPEXQ3YHAei8nMME7SPW/cS4A2xVGh8CRLoCjCRZWnRFbR16XSHQp3U61p4OD76MG4nQGxKJ41IMHJJptnM42jEFTLC3u7yPjg0DYxxAZWFXnPGgaNdw7DrgFV2+Aof2CpslcuvPKS+R5e+pcDq23edH6Dbcrm9jUyI5V/X75/Oa9qu2KVTz5fN0FT0T8VG9PeBTakm88LE9lAKwIZkG1I7aA5eA4hiY994lPpC1+5LxY60T6DafemI4NMaSOzUIVYCt1oAaxWXKuWnfWkPDR+WLLEDLp05KYzOKQ9ZBRm00NffTgHPTGAtBLVCP9txicG5ZF1KVVo5jFsVn5c1+4Dq1Meos40N/YSeKtwJ33DRmNSWwNd1emem06kNxw+nNocJonhvOOOu4hD2tLIpNQP6R1SBuAokzWdgwLUO3gI5aluKr5Kq2ZgZVVm0eGjzpmTQ2xmzWwkXsSqnU2dZqIMAryJzr4QXFaTda53GKdAkmxlB2Xw3VRmahHXqKIZor0Deg0etklRDF6/vmHFI8uIn6dnbJVM/BwzZTow/OFV+UMAACAASURBVHWkfmtp3Pzyg/dBM6lKN506hjLiEJTB+2nGRRIc8DG33pTGkfhtgP4rpakXsDh6hd63xfaYr3Hh0sNpcC/iN2Rba6kWtexG+AWazRLnpbLYONKzv/xrv54+e+8X4ZpzX1njYbCwJ8FfV/2tABgbQbvxfDV6VmRyE6tVlgUcwxy9WzedPJG++/3/kGpWf9CYWpwFxn89vPfoxZH08//h51MXjtTB0E6EK52p1IpOAp9Vsn0rBD9N0ukKYYfcMyBlE3pT0OkUFRMQ4IAMnHRQrIeoLuAUfL5NtjPs2WVoHWcRo+m88XTaT9Bx9A1vhg7aGUkKK61WIlTAWjItyv1wbEUzzs+9GZVy7HDMWiGAtu9Oena01GkTnBgfqkh55oqPnCkHYEgftcIcoUHUM4v9aibFqidOSYqhcv4EUA5VDDogb6Zwj3NFDMik3Sj9LQ2tlC12n1gZ8jylwhpksXAjAK2hutletZJGn70vffoPfwfnRbM4jvnkLXeQnHOMgA5Rh8zxSpPSBnEmW8BKGiG2wUpVSKdzTCWwsqJrlcMgRUn1ZYBVNbLY1Va1qL46D2idzJMgc3x8Mt1yy5mCaiKVBwceNEMrJ7m3SwdtpShXtAo6jlRN/v1KwCr3YBFM87VUzJ+S+njs5PEY4mnFSmBl8LIFrKTJcU3Nbhs4OMJE0YtVKtMmSswKB7AqQLZ7Ou4B9j0ntzIg8/q71gVVOnivXwRwjpgogZV9WAR3ZqqH99ObiMiO9y9yTfrzqOzTrxXKbDI0XglYubgy3dSVIyBZJHvbYvMO93WEJJT7IEEdrAUgSR1dV4Dj4mh65C/vzUkHewe5Lt63jaig8zvuG1kjfuQzqbbU4+uikjqPUEUFn7lK4IYtNv6oJTirDgAtsGIXU1Wrtjev2moaoE5aKJ8bQ4u5Rvt3d6Rbjw2k4S5sK4qkVx7+Who0M821awJotWJ7W6moN/G5mg8ZANE/GCFt9oNBby0oWdGwD9jwfuvH3QsGxSYzBZoRC1H5sffKBaxAhx4l5hfZbK/QD9dBIQUf9mr4Gve5PsXPswdTGp6JsUX3lvfTihVfa/w8TpXKPan/keJrr9Qs99Xer+FDh5mbSJ8aQ4qX9x9JHXe8Pr2I35ghKbdK1V4qcpOD5iMpniWro3LGvqrBD5hUq1YVlfMzYWaI0yqw5J4747CyNJeefOKB9NFf+zAiG/T1OSrCod5UK3abTCOBXolxDVQUBSz2mnFt2/YPp/f/yI+mRasQJNrdazVirMiZ2wZBRZW9qj2vIrFj/Jgr01L9lgF3G6mrrT51Amj6OxByqed4mYlYs6qCIlWLxUl6EacyLVOBFROJMlOgsqqsOw/YgTjC9awJYaQlmEEVepmXkZxf4WvdYkG0ZWBDOb4ZJc6V/OfaLfPaaWIuEwGtAHsLBVIyrZiYnNE+6P+jcg9YXUAMRMEoqdnOs8oUugyuIjaQ/hZUO/exlG8pmCR9ADUKJe3qYo1bpMMmRWWR+2aVJgf3ediy761/1w7YW1X2kplItGJnL6y9XoK+ipUz1nWrYI77adVtLkSnssx7CawEkfrpGNGiP7XaRnXLv+ceuTwrVUDmOjYWMsabJ7kig8NuwzkozO20rXheM6xpK+oxpJhH2C3XdZEEjv4v/Jg9okakJnmNlwSNJiIzHTQLZNjPqX21CmaCNACWPej8LdPgrVjaf+0XO66gy5cU0bLHL/rGuH6ZFZGPaWuwNXGCtq0DH5x7mwHC+g2TAyZJbPuJypdrm3tRXCNbV2I2GnGLSSyT1sZxWcF1uxex6gfuvIG+9tysJU/STb7ITTejdplyfs5quZgwMKJlPlgpyDhQ3sggzwDvNigup06dIdDLpUYv2sOPPpCeeuGpmBDf3kXwiMrPBHOHjh+uTe/8pr60bw9Bwcp0ZBqzMp8PTVMRrJfAqvhLdgv5kQOF/Oy/zaMEVl+PUhjVD8/zFYDVMuITU5XO9MKLC0g+z5Dh7qAkWJWG95lRxVFYSrWSb1JjI/dRbPUuSQ104j2/n5ijebLrTWnw4FuhSdFkXwvaVxmFheNsIBd0D/xO+e2sggJYZSNeZjOvB1LlNSmrSDk//AoVreI67nx9fk2+B8VpZ6pZUQ3bWSEre6NKdcBM6cmUtfI9rEeVvVgZzBRCF7ynFRfRZnxmAKs80yoDKwJZDO+X7ns4feYvv5SuUjruYO7EAlWq1992Uxokk7U2w0wP3sNrZeZBsYMczKjwyFtj9EahA9UCMt79vven/r0H0kOPPZl+7/c/wfylvmxcPJ6Y+WMmm2Zns2py2Akk3Ny+ryvOzSOwcuNluVcG6JH1yKo2rhOzZoAfQxjkO9//hjPpzTccS00xKXKF5MMJ1gvUj3YG5AJCGm1oRdGwCxrawmpN6u7fH3LHUwRbLXB2rQrb91OBc78E/XEFY+Aga2kZcX2tEkQfQOYRy9EPDr5ZGcQdcq8ea4SfF8mKG6xbIt+DeIJZy8xJ7y4mwGN8C8Cm4tf05SshfdyJT7YCV9NSm0ZQOfzyA/el1959RxoC1M7SE0HxAeoqc0kUYsFB1bPgDRAVtRm9OE2wRKCJsV1dGYGWYusG87n696SqVsUkKO8TdDgHw/6sz/zV59OHf+MjqALujcy6xq6ZClesDVX7QvSFoDBqn3n/OyuqdFhBd7ICZ6AQg1fnsDNvS7efuSXdDKi2st7EvDBpBPff92D6w9/7aMg29+jcuGbKZZcUPOd2ybnWuUmRlnarXbQqZUA5jlNT4nZTx2O/keuP4COCKucMke1sAKTZJ9ZAQNUC0GwfQnjjtXcz2LMhPTc6ni4yRV7n3YV6Wh+VzF76w1qQoTZ4CtoSTmWW4GieQEqqi5UtefdS8KTYRL+TfUIce1AxcHgZDGQqYUk/Mki3uhe0QK5ZCDf4PG2583TCkaqglSnKUY3yKHC6Jho8Fyk4Pko53dxTAS2WYY9W6VYB9c4nshKhT6gn2dFas5Se+vKn0+c+8wmynWvI8nemYQQIqpHzdk6bEtxLUHE53bDnJbAKQAXgfSVgVRc0NQNsZ8EolV8AK4YP17APlGW32iGwMvM+i8rYmTOn8ogKM47Oy7oOWHlOpfxzUDyLilUGWrlaulFMiY8MbNA2HepJlZzAeJZ92k0Fd/jQ/mhAL4FVboYu7GaROBRYuUYMKKScLkNxEliZFTZDKrAyiPCeRRY2KKECnIJCyDrU7thU3cm6tc/21YDVIZKajjtoIKgRWIVYh83wZnyjSpeB1RpqjRtV2xWr6DeOXohMFTLYWVBIAYW5NRJbU1CwbRqvq6MxXJoZBkVgNXr2+XTuaw/FvKPYt2Z8C2Cl1mMtwKoaUFQCq2r6pwxWNpcmCLIBxRsGcii7seaUlK8AGFmFAQuqAXBVULBLYLWOGE4dwhYeI2ngGPFwdHh32teDyioCF+OPfCV1XDmf2pem6P8i4OSZTdjXdnxBswOcuSZ9vcy0Yx077DuCI2xDxBhcoOhhLIQRvEfR48NfBVaKRhmI1VM9V3IvQLMJIGxUed+KYvEWWI9ksT7PhJy2NgJDlR6pmOpjZAABMhepxihaId0qqN/4FO2Ag4WXHGJs0G6/FFX2N76FBM3ugTTTP5x6XvfmdIl+qxnA46zVQ+zVEKJKvkcWXFgGVFJhII4ISpTDjDmeaQLklg7pYwSQyrRzrs8zCP7+L/0VdOjnSILQ2wPI61bQYZLWBGyGNMshbFoF/zeAwmoD92rG+V7YoadoNPl7P/hPUg8KjhXssbG7KoUqEKrUKWBcBZzbB9fE+VsRa0T2vhMw1d1OQqIBILWOlPXKBOtiFPBHLLV4CTB1iX9fxacwQHp1lo21krpI0sU6C+DNvSMRJ8Okll5faa119MBTj8B+042Nj6qsqCxIYnq5CheNEiXraQw6psW1hkhoIwAyJ00WYIBYVQcVIWefGY/VqQyoWAy2xT5gRZzGx1D/ZR93kByNfjPLbzzsLw4GgmIj9s8ViZLcm1eMypHtwHW02iQod034MJEmZbQOUG8Mou3SFuWxGsQjxBORALKKJbVS7e/op9JeO2RXZgNXV+Eq2WbY50gOFNWasEnaTmXSvTmFjTLBlPcAv/Oci30fM6jY3yaNnSMp1dAk2djIGC0wXGv1GLgW9gFmGroy+w79lo1UDHuOmX7Zl/r+Preda+anG+f4sxUxbWNUS/l8j1vV8QyIGA1gXFnE4sYDgt0MPHMSp6xKlTba/VvSELPfylghswHy+UVPmThD+8J11g94nGUBJei8PGcaJWmrdib9l2h5EMya8KiTMm3/deEXct8X7/cjdx/f1ICGIocZe5uVoyoFd5Msqg30yxjVmPSNQzKLLqXAQ3GT1PAab0Y3WZMOOL8aORFuDDskILwydYUSoxlo0CMGI61Mpd0d8+kNd3WkE0ftUwGlQ+Moqzov6+/xHseh5kcJrEqm3nWieDue+Q3++Ne8wasBq1VpVtXt9IQg28ww2Wj4rpPeheFpoOGwlawIzku6UpVUgjj67bMxW+w8n1nA2VK6kYrKu1OlahCFIQI8jNgqN3gSGpwboLudoJDFG5lwrxivi6lGgq2vU60qN0y+El+nomUD+w7AVIKm8nclLem/HVgVn1dUq0IdUAOI6doWp8gVnwBWghuFLgpg5cby+jyOot5vffQTkYkSLCmuMIua3903H0lH90KhgyNtACb4jzlXBkLBIcvXe5XPNEi1mvKt/4B5Ye3d6Q8+9WnACwEdG6LiRPloYnfTZWqiAWOtWXgMVpTMMW7lhq8jWx49L0WfnEG62UedZfB4cYbrGObXH96T3sssq17uXT2b36xMJ5S3NYLKRfZUB70FDpGcou+kBYW9VQLFlq49NIHLt8d5A4rcaBNXr4RO7iIAcoHERBXnaanf+2G1YA7xDBuVI9ujEhSBt/OBNjF2FapV7VDy+gaHqYJNBm1iDMnyd7zr7akLh5uNdUcEaOsEwgZo9vhUACQvPvV0mh5hOCVOdWiAwcHIytcCoD77hb9KQ8xN2Gu1kIps+y4MN8BrluqTfRbVOAWDRiefX73IgMsJVKig01QWRwEPZItREgQhpJp2Zk5BIzIorcfmLHGsX37gofTvP/hLqX/P/gj+BExSfsOYesbYkKgxRmk+Z5byTIzcE6rNyepT7B+OLjL9Uh1I2kgRfMdb3s6/yURCk7Rn4+f//c+lF559ggAjj4XIfN/cBKtDy5K+cNSlmxGUXB4ZQZxBQgkOhPXaRZ/XfnoK7CdT8l2KkMdqi0U968S5VbsYBN2E8z9C/9cFqA/PQy/VgZl9Vp67idd646QkrXBMUn0a6bGUHtoC974H8F8DBcTq3Dy0xUmyqWavFcywoiv9TmcreNUhl1k/zyUGptrDxR5QYjob0JwkykpQrPOwSzn4L790HqEmbSM+ayxAollFiw7F83SCqlNZaZG6tKmjEYDIdOB5jSRJmjfm072f/Eg6+9hXcECsecBHP4IFmwTEfHI4VyV+45iuA1YbVFCrrbjtqFjpwKQC7gRW+iAz69UAKytWJbBao7HfipUDN0+dOhnO04qboDKrnJkEcUacYxquBVZRkbq+YgWwKs/9emDlNThw+GAoT3Y4P6WgApYN2WFLi0ClBFZSbgRWlTkq3Ow5s88GCSrAhXgJ16TsHcg9dllmWl+tg1eVs4XKmBW3VwNWx6Dhu85C7KQA0AIqgZWKbkEFBOQGFdCZegUVcCewiiBEmXf7k9grc3NTxAGTJBioVhPASusUbKxDtT734GNUKc9HT3bY1aDHBUwPewsciIqVfZDSxBSuUNlvg2HiVcwPRGucWMxAEyof7y91S8ESK1bVgjIqVutWq7CXa6wjqazVBNJNLd3R41hPgN4IrXlvZ3PqmLqYDs9eSN0LDBBfpi9XEYclgAz2dzUSCPTPkOiJvh0CQfdQO5Qg+4FapRCqWsmeikCQ7w3sQ+lj3gcvYARozp00kcO5ul/sNdL+eO7e02bscfQuarMiIeRn56qofqqJSot/177EXFD6rGZIViiY045ggntP0DUOm8hZgCrezkoPJsKvQIm68447U+u+/WmuB0VK5OivArCuAJRnSOw5dLbVMS1W0U18AMKtXhkUKihRVrnXEIbBBMfcwGau9wgjLP7P/+VH0o3HD/A8xmkw7H0DX9jOPWjmfW8c3J9OHTiehoj59ESeIxcozWNT5gjqH0KwqP3GG1LnkYNptqBrNXO81t1rpS3DC6yF1tfMteuiR7CV+1Uv6mL8zurCFeixyFWvIf61SUKUnvyN5RHWHz17KyQXAVpV2JW6QGlSvHMPYtj6oGTb7yrozUnrapPU1djY6g7+TMWwDsYEYKCG369BE1xi/S3Zl4b/WllFzGEJulsFILPpLDeoePgoFUyXiPWk6EffIYIVFhyq61rw5QpI2bdDbzFtG9JAvR7OqDLpF9LtxG0ldcy1FEITyteb4OC9ZFqYOMsqm3hVJfexfc6ca22XsrcUFaEMHvB3Fjr0GVaSHLeAv5IeJ4NMlcEOE6jcY9/D5KJrO+h6rEltUTBx+PuC0vKO1FBIigRjiHeEKm6mQVpdsiKseqLMB/veVFFswAZo4xxa3MQ1cG8GmyQqRyYCcvW/HAzsvppkDJPnF3RJ138BvkyJWKmTim/isGQMSKG3suv1MwYzAVSCnLLqFr3NET9uP3b6sfJcS1p07DnWjO8XIIlj8W/hs9nPVgUFVia3/Kw8yJqKsgDTShWUYxMq9l8tkng1FjQBrl+KCLug3EcP28+9942bKtCEoXf2SUjSkrFkASldrKTtAg4gFOqgS8yh+iOFQiELL54l3OgzwZG52CJ7zE3QjzdarlFkwd4ZDEq9m5wKVRvzb+55TQM9JzSNtihiwZCvok+Hs7jmQsWd8qDzt8hq+rgGWP2t0dW1H7nzX68GrAygVMWqYQNOT7LokEYyIFHX3gQpgJrrpJypXj3LZsd5QHrWyQfxkc2/hIDF2Fx/Onbz38dZHIYLDK+bPiI38TQctgUcVqdUBgdOBk1HHrEZGmkZBSAogqPy2HdS/8rAaftv29e4zPxvVZeKwCmLeeTZFPmxDcxK0BW/li6xRQcsAFJUrLaBVdyvAohsVasKoGW2v2qrimVvVZE1l6uKkfyDz/xl+sQnGTbZTiDP81atJBAsffPrT6Ve6AgrOHkbdWO2RKiKSU9UmjwDqzrWr9UQCEupvhNpb1zBS1QLnP8k5l3BEGqszF46qFSwYrbHykcFY6Pin3THMpNfbs5Q+tF4yU8nspDGYUC0ieFZYbzAT37Hu9MRKHL1ZKKroSd1MapAHnsVfT/tXf1sC+gJHMAmTkXp9qU15biHAdjQzAhyNjHKKoVNMACw1plb9KdUPFcVuji1cObypqXNyPPn+xIArAZD2UIVpMkNz/qpZ/BwH1W6OgMdFqx9Y0eOHaGhfwDDpZpPzpA3wpdf5tgdnClkf5wG9BnovFUVxCEGKEtBu2gmWBkD4M0BBruhaFTXkqnrJUCGJjiHY1oEHG1wcAaI/ZzTyCUojAv19GMNIIjxlXToyCAKYg7TJFBq9efuPPHejDPB0WNnn03//Kf+TeqEFy6oNlETMvMREGZqlEkdDXMoDhEkB4mE4LwRezRFhsO9YW+V98vvqxhoRQOuIDzyze96d/r7f+/b0jH6mxoon32cAdP/9t/9FFLcw3Evg+bBZ4QyEOvBz9wNGJC2UDbvxiB1K/ccx0Uq+gNDh+hXwFnbDYhhtpG4GaNtoFGrg6X/QOWxPpov72VMwDM0/c9NX003nzzGzKM9uVcPQ9HKfbLBWjEJacAVnLVqY1bJqgno2kgIdPfSm4aipFUuA84FrvPkDHOQCkqFNrYJp6p8sAqTJmc2A2C5l7PtEYyGXDrH7z6u5dqEI4hMoBVqKWD2OORh3jYX21yvSl30nRR2IYAaRsIhm2YrNwiqor/RyhpAq9khr5XJ9Ce/+8tpGfls+8DaAAM9ew9xbZwbJIXCoDX3gQVwDlEc7Yn3jPMOYEU1GKdmci+AIImJasGVwXWR3FM6e3NTCiBwl4yqCk4lsJL8cOONx2PNBLACiEQ120pBUZUwcM1y19nxfiPAKnqyrIpCozfjegPCFbug5gmsGsnOek22q01xsTPAxd7oZwXHVtQEVipW+R6u2bh3MRwz01vDdgYFJldDdf6CKtekDdRBJX0VKuCp0ydTp1UL1wDBgv5ZYGWSNCSU+b5BYKnkuhUrq0H2WOkhsqhJPo5N/LvgrpVs9ZUrF0LcQeWvlpYerl3utVhFMvqRL96Xlq5O0BvREsdbQ8CUAUUWb6qmQlDFvat2YDA2rt7gdIGh46gJVzHsc5OqFUZVibw8QJR7XQKroH+ydgTmJbDa5FhX6O+UPh/oQFTP6/s450GqG6fmX0i9sy+k+vkRbCUKsGuqj7HaFN7gekjpUZHSfREZbI5Rml+T85q8XgSdzQ5rRihj3d4njin6D/kyi29Czqx/I69pBQh2A8wELooRKDahbTCRYgRkMJuFbrLkflSsWEOOu7kAS0DqZggbAPYUHVAEx7+3EVyrbDvjmuGejbFW5rRrXNd9VCOP3/HaNN5A0uINb0uTB46k5wC66/VId0tb5D6uIupS10ZiHD9is7JJKMvENQQpC/gmdgL2k4CTc2lhPXziwx9KI/THNwF0GxlDYuKiBmBxZPfe9Lp9R9JeknHNUOYU/TGhssJ1s8+phus0yrUfpRrVefJIqmakR4VYpxWWSQ9UtTZo5PWbUs4BuHpiaH8b0xNUpGYCVKUNwEiC4reJz0RttmqdangVYmrYkSqovhtUSpdZd8YiMi4E9OgqBZXOykwk4uzN5f9S+zbotQrxCn7WXm7QHhDJ2ajH2zEDeCAuc9Ij8rNRoapDrbKWPvd1wNgyPfBVjA+x0rUGKFtaoaVgyX4tRYQa0iQtClcRpppSxh4aojHZGutLQLfA7xpgilhBs1gRAhfS4LhW9gnJCYgqOceoT5klYWZLQgx39wijyuVcMIAI+87kj8kA6bsyITpI1lnRXMAfA5liHep/WvAlTdDuIinA6zdMVqviyutdc3lGGP1TPAQVJnWCclf41K6eXWFnfb39f9L5PGZ7vbUhyyQ9jOG0ce7vFv0h7+1IJm2ory378gVtc7QUKIGuTRUY5gQg6nkkozyOcQRJFM/TPtq7ayxmgtz3dq/04u98rSqYvm9Qwi0AFT1mnm+JBSJKDbZSyVrajBigTIRt29JtgBk2iuumPdfeScXPPWD4MI5VG+55CVodnSGwUmVxFnDVKpXfPa2d4vt2rMxy+rn33rNZZms03hoDeZszoNkYpseKmOfDZpy1QXYoKPtkbF0sXtAK1ItwIBjAKC8aKBPUlmW5FTK8ZmSWLZvbFrFGZaeqkm45ldK3fjM9WQ2jACuMqkG8TLnrcFX5z0xLeAVgVVCCStDw3+v7dhWnDDq2M7tlj5VZhlB45bxgHpDljhifhY19z/eGBZqPeiewsiciwFUYAGkYPeniRGs6fAJJ+sYz8KO7EbHgilgNWUQRCDpgG5kZ5bKd7+OVcBPbCGgL5s7H9nFv90S90t8DE0UJvTyvoqJUAtsdPVX59S8HVpqmshIV71dQ/LLIhf8uq3MFFXBntcoL5ecLzstqVgQfGcSsGUxwAX/5N38nPfTkOQwUKjoEILVIaW7QKPqu15xI/agFSZPzGsTAvuA3Z8BajSMwk6CC2DrVmwkCVOcsTTgQVlorRtagQsVB6RgqDanEZVBmoFIvBQoAkFv7lbWWjpNnKRgEuYncePbkSCdUJteZEcuzq+ldd96U3nP7HWn+uWdTD/ermWx9BZWqXfsGoUsABggON6EjyKc2QOqBBvbiKD0pvYfoKxhgqVgWRxkQoDA5eok+Hq4RToWmHwJGe0TscyEj5IBjB0hiYBcBgVZZ5gAqBqFWnBtQ3mpGNMaKVSdAx4qZ+8hzkB5kOKshs0LXxawOufcOJJZ7//jX7qfi9EJahf5ndaoVEFtL5opwAHXGywAIDEtXDb2BZALJPs5RQbWKSvwV96EfAz3CMOSmmt30NbQBbM4BHBQDIzsMJWytDgoOYNlM7pLgFuD3EjLpP/BPfxy1KxILBDhWcmoVaihAbA76c9ndCmEMrDSxwf/MaDnjRHpZZMVU8QxxC5uPsU18N19eYSrwj/7IB9K73vEtDAy+nD72R7+bOvugNULp8l5EH4SVGu6TYCKkYAt6YTgYg3Gzi9z3Z869RCWUNYnzHKTx1x5BM3yXLpF1ZU05q6sDWfcF1t7Zp59MV146T4aRKhv3ci+DrQ8d3BfUPjPhOttQB+T6WfVxsHCNTlCJWM4NPx00oHnEDhYJqgTETVQC9+w/SEWsPZyj18YgbhIq5ixr3URDlY3z9iBQJbT5WbttgJeVuLIjyoACeon7OaqD7HXstXQLBzKrqBhDyk3sFBRDr7fAdsmeLpu5eR8Bijat1eZ/ssprU5fTH/72B1kDPo/1DX1t1+DBWP9WkgQJrr3tipUARBow9lF5cXtvCb7WpftZWon9jGN2xpK9N0WPlcCqCqrX5gbgiCBww54sgOkCgWg9e+w4c87M7ofTjequTdlcU1WiWEdl0PGqPVZFxcprlnusMrBy2LjzX244fjx1orTZtasz34sdwzLjcwuHL7DKbI5MBVycccBwHg6c6agEd0W/nO+T7ZkM8Cx24T2UBmjAoLKXn/NqwOrW226OrHf0TxYZbwM8gZVrzVnkG9IAA1hlZUCVb8OeB7BS2AWwz/X3ZytW58+f5bX21hHIAaxW3b8EiItk7B/43BdYqFCZWc/Ru8Da0xNFd18BrKrpw6myp4J7WE/cME8PaUJwghCG+4hNCxBiUsDkofdZuQpnyvkaEre8Po7Z2VXY7xWSOqu1BIvKkVu1BdSq7NWNYMrp2WfT0Byy1ICsOkC3qNd7XQAAIABJREFUSyrWfbx3rmhHFQmHFdQ/xS24Lln4JdPJl0gOz/G2S/QhVQTePM++wzYSIUpxt9Fg300VvIPjasfftChq5P4yAcMtsuplsKiol0lsr4vKYaNUwB33oZ+J5Bb+PWIpPtfguAlqo0lqqWAz7GnFrNBdShPY+GliMvdbH43/t72OuYk1APLjN6eG178pjbUy64frI4GdXBifyb1ssCdXURkCaY9P1Wf+TqGFysM8s8Lo50NZ8+z996X/8p9+Me2BoYDHJak7SUVkMeaU1qLg991UxQ6jorgJJVCBmK69DFq3N5Pza6QVoqGPuWR9nan7Bmjt9ONViP9MjtQ4W4iqJM3CbG+SgUrlm0asBvQlVQutVuJX1ybZ+mNUqagwrqMOW2OShL9zD9y7DnG1yG6QL9MM9naAkKiwF1V4b5pJIR9lz5DVxBDGYL/kwNsAXVJIZsZUYyekF68CtJaQpjfBUNvUBQ2bik2jtEJYGwCtVE1CQxDPXplzJA60y1US684ynWU+1zxgaxFavzIFc9ysGv5Ohi2SAVj+oM2uw74xXll1zwDC6mGneLhRLYHaqn2xzyuLGWUq3xytOa7FRtaaNHltoUUGVQX1O85kM/hUcEh2geq+9nfZGyTroFSN7XAOrTYMkNWKDZmA8aMNaSOJGclD1nSAFuKk6OXCFti3q/0oVWkXsLcBnsyV8BxVSctCi6qJxlF+CaiuXoG2KU0e36xIhSAyKLPuI0deEMO47vXT0qGt6EXrAJ+njbPAUwpQuIfcmd7nAEL6tx2VrBLQlcmxiEPosY4KM4+YCcai2UpiUbnLc9CklWdhOmmWfrZrw4SnvayR0NryjQBpaJ5GzY0K9RH0y7gJKn7RIuX6qvqh24Y3DSZshO3mK/iMvoAbqyEYYV7NLI33Fy6NAqKkltg/hKHDiLgA5uAvN3Jgq4HWs7iFJ7SJ4fbDlnF2Zk9DrYz1oBxqQzV0QGY+fce3Hk39u2e5eKDuyD7vqERtlajKilV2MDaZGrVvVaz+OwOra6oxOpeSiuTujX9vi1eEz8s99ARgzsuwmVqwIUXPjG6e5ByGPNjMmTsag7FsOje5RoZjo7Y3XRqvTQP73wrX+fVpo66P+R/OS6C5n409iWJaC0FtB9WTukIxcRVgYFBsBnYn6CmPMX/qjkfxuvI3W+cZIhrZCJVUvZ3XYEuUQqDk84oLXz4nqlVb6n/bMuvlc7MoRgGiCjXALUl1oZeKPHifrRKu2cMCWC2zzv7vX/7PgE6qVBznAv04g2Q3Jqk+nN7Tmm67mZ6l+Qn8lyk6Pkd+S+BJHSLgyX4CA3Oali8zW6mCo7NnzUrVOoGXtI6snJdZYMFhxkIbqNiNYsbQ22cFy4yQG8xNmcvHeaOGYAKl+8jm4+gaWfs/8f3fn7owRvMXn091BAw9PQTBDI6bRcFrVp48wf1axZp5Tdrbv4/h0EfTCyMM8Ru4gRlPBwJYVTmkk3OZR2K1BsNZCyXPXkQH4VUAUgb4guwlaCPLfL6839h3Mb+EPYyBbEAkQJlhZ3qNIlVvtmsfjcVKNWtUy3kQtTitboCV5XiNu1nSF59+Jr1w9klUvi4HsBret4dkC03DrLd5JIGvIiXf2LqRDp3aQ4mWniDV+8hES4twzwxS6blMI3vdRmca3L0nTY9fwdmMpcFhQJXqQU0oFFKx8tgcrluNox8nyPzffuZfpymSOAoczELfNIgJYFUo/yhfHgFPlN9xVWT0BAX2hHreApK4DkUVW0pelkDGaRAgNqO4+eQTT6YPfOAn07d+x/vSKPS6CySTBLEG4hp1Z2GFVCzOyplnIZ+L/ZLeYVAUTf+spTFk5TehiQQnHbDbB7hqxRYOD++nejHA++yJPkG3zOjFF9NHfu0/Ua2H3nnlbDpzEuoYQbgKiDqErGokdUWgkfne4TxtXI7ZH6wvnH9jMzOOLInbf0iwO8W9V+55DiCl2NCevcNQKYcAvVDSqFpOE8DPMC9snGM3WWZVSYfg3A0VXtvJ7Fek0tpzVTgPr2uALdezoEygBwDS4Ua/DwvTZERebwXQCLBPEMWG75BetTyd5keeTX/8ux8im0+/B9XQwf0HUjtZ7xjMzDrJvShuV+WxC0O5BawMFDIjQmClgpjAcxtYZQC9IY0PMBXACkrTOj+bfFDVzxmA0nKOHj0c1dygAfpx0mi4DgqBlMCqrFjZd7YTaPnvCASkJ8ShbqsC+ryJ0ZHIZB5EpKYbgC6w0iEH6LfnLxIyhWS7dq0AVt4vK1YLMEAEWDHUlPXrMMuc/czzzPJaVnY593JakVRmPRQHVVBlmbwasLrzNbdHdnlN2n7MTKOv0V7BAFaEtgGsDLIzsLKauBNYab9jeKcVEitqBEHPPPME52x/b65YxUQNjOo8dOOH/wJghdW0Z8nrI+PFnhKD10iWEGDWYidUBlQwRXC8RPY3IU5A6UJ+c65AaJejQmnCQTVBX2t/kP0nVrtMJJDMQTygzsCUYNdkRkTYXLcORhx0LVxNx6fPpuH5i2nXMqNdnPkXfR/KcyviEKJ9OaFBsOZarlH0KABR7uVUTn0RRboxegTHsd8LRTO+NhgZhXA3WiLFvPsInPtr2hleTkWB+KgpVOVU/sU+YUNU/jPJHCrL2jM+t7kYaBxDjVV1I4nRiK+Pwdlc2B6GjE9DEbSy7zDuJdsxnJPH2l4CrLRgs29/7esBk1SH2FvD7/n2tDR8KF1eI8nHJfPebHI+a1Bl66DdKX7kfxsACFlGKoGqOtxWv5bOP/7V9Kv/4afTzfSpVTFz7okHvxpVkhZ8bjPjA3bhH99y0+n0TtRtW/Bd7VCmuob7U2sPPaTMVqqClmZCeArhmstI568Q61XxmVX4r3rsiatMAS6HfgfZpppk4Dw9XCTWyRJiSABra8SD7GUgSyg3riO7byIxqu5WxnJszb/zfeJjc9xoWFV8KbwQe1U/UVSKdfJFjqKozHvjgM98qYro6AlHc1SzzmQMOJjaFNOCUvMqnco2UqyIpI5h0OoKa4N7zKjZYJgontFAJa8KmqEVVKmEVr0WVmFzbULnQ9xpvkKinC/cGvsZ3w5dcbO1hwSyFWoqa1Rz7TlcIs6eJmHXQNxi/7EVnjH8t3ahk35cY5CQBmePmAw0GSX4NTaQadHIl3MrWxkho1jPLInfkkbnwVv9MtHTis9fAORWWEfO7wqBOuIK12AFn9Gk7+RaLhVKs8HQsWpWqMI2wEhzxEbEdzzPv0VFirWsbZNOaEVYgCVFtlQrNSFQUvyMNexndg+G/w7lP9ohAGueo5Q9733uYXatUmlmvWq7VTqNuV1lbFrEsDsrR64DX1f2VenX/XvuYwUA8xmO2lGoQzquqynUBvHFPsdz0TaLkfSJJhw9XnvwtfOKTul3Y/TEDltf9b/ec2LTDW8fidQ9P3RwsD9KcG1QpzR+I8iCPvDQE+kqhrMqMlo6WikrbBI2ktzmdZD3Ogs9FreLmqvhQdmfYGbSuTo2Qm9wI1rqqDqsvkCf1QBN5R7QSDRIRgm0iN0DgJg3skcnsFUegBnAKofO8d3s8d/mcf1N+G8FVs5SjD2OQVaC05LwOpSoNRy5HFnpgGXdRrEKy9IBrBxTz7GvYaCq63rTlcnq1NV/F1ndt+LJhnAUUeDFkKC2BiiQqiWwUiY7HLVl7qAVZGnQ8nEtKNox8G8HsLqWyrcDWG1VnEqgtaPq5YW+DlTFmYVXzX8qZdTLSpX/DiXEHbLrZak2jsGqg8AqaBjZUBosaORWrFix2T7467+Tnj5/MUrq62Rad0EnWLw8ko72tqaTN+yjOZaMtlkxDWc04xfNoRjIFTeLJprfjZOBsel0iYxXHc55Dvl0qavdzNtwXTkc24fDYaPW5gwNnGpL9DtgCKkIWb4uJ49LK/JnjbI9Oi3OOuLf33TbbemeUzeltZErqY5gobURx9TJPKmqWQwpCjUERrOIU0yMzqbL50fTEOp4d7/uHWlhnYXUuJs+pr3QBuG2o2hk8JPnxwCqbE6FNqiTsTqloRHwrRUVK6Vb3dj2TmlsDdKl9VqZMzveCEXFGU6qpJ3k+Aza7B+anBiLqeJdGBHneQmsHHp69crl9DSz6JYnR9L+wV7AGHRFgrtpaDudKFReunAeJz+ZDpxi2C+DgnWFazgaky8+BqDzjThLqqYrDfUNM4NkFKEP+PrdOl+SEGSYW5AKnnZ2DLu5Hidi79kv/sqH0+egE/UN7gu6hrNI3O3RCO6GKRIB9m2UwKoUljHQ0+FGpq2oXHlNYsgpEZTAycyroOS5c+fTj/7k/55O3f2m9OM/9dPRzJ4Dxba0B5EJndcIVEjXqYqpNkk7p0apdaXFOwFEHTi5DvqspIt2QYMxQImeL7JzToWfm1bVcSo98+QT6WFEP4bI5O5l3f72r/9SuvX0kehV64FOo1HOQgBk5R1YaNWIvS2oEuxbSbISFFWmyPoLcrCbBmVkKFWgC5ltog4rWxPQhkaw1Qvcy6H9h0KSt59z6qbJXFXIGXoAr6I8OYkc7yjVAu2z60FFu5a4DnlWlQ7JWVg+HE2g6lMIYBS9bu7TkirhWrOqotPraiUAXryapi88nf70v/wqmwtQwN44etMp+giZW4Tv8H66rwQ7nq/AKnROo7qTKYACKxVjgwqzA1jVKlccfVoZWK0ALgVWUozW2BtR1aUU4/1W9ldgtYDf0bbsBFby+CNLGXLrVqqzoEep+hdA0eC7AFauBSnGW39nX47St9hCgLkP9b1e6J7S7nS40uaiqbpING5RiQFWAvWdwMogpJy1IrDKQUAeahrOvABWMfiUHizncoUUM7YgqEKvQgV87V13cjxScRzDoDqZvdPcK46jFAe6Blg5z6pMIkZSOq9p+zGsnjSz3p6m+tqMmE3uQYQ6hC/a4D1noFg/+hf32n0fAjtBrVWGXQAcBGOHcSpeoWKZwWRuOp9lLIXAqppA3EHQeU4QwEwaIiAlVNesopXAitdvCM4c3Iv7MQm1AaPBUHxTh8u1Ccoswf2x2fNpH8Cqd3EstVItUfAn5PiLQdQBrljPAqtY58VcH/fcirEHSYIxANWLVQAjk6XFXKp1h9ATVNnQjx5b6iURNNSxK3WqOEdVeQ27VRUN9gblOXNXJp2tdFrZlu3gAisFqLxe0VsFkPG7Ik5t+Av3TsixO3OQ9ee8wCuA0VpYDb7mLW95G4m3ljQDwBx467vSBSht01aVYASscF/sDVmG0l1Lb5M0XdFgI/bW6n6FXquudpgfzCT8Nz/xA6k7jaRdNYj+vO7WaD1oat+dBvftZXB7G1X57tRKYNnN57azh/WT41S01rhvM4grqTa7BruinrlPayRT6q1Ycc1NDDby+wbigAYrT/jBJaqHi4hSVNfQQ0Uv1TqUnw3uvf32dVTL8HqRzHTN5QpEYPdMYfaTrVLxHVHGYH9aLIgklJVH/zM04cvfu5fiUQikqfxYypZb/dB+RntFfICjSLKASewZnqvym++jQqz7WFsb1srEF31aayYNpMKGopwHwgwngO061NqlNYAOQk3V9V0ALpTtqHjVQtuULjiteiGDqdfp81okw0ERP0DX3CLJVxLusyRg7UGsZg9sUJVV6dc9ZG+trLE57m33rj2hjKfyZOxPfLoqtv4sFVBAEL3H+D9ttfZdtkv0/7HOqkj0LQLYg/7HWtUuOUZBloIS5II13zuul2M09EXYI2N9Qc8qMYF2yNfmQc0UT+y35J5JBdTOh9ADa1hmT/Q/F7R+lVE7SfD6EKzF3C9ulr7XbIXVJJ8fPVDRS5VHY3gPtH+lPS6p7L5PycAo2Qd+lu/r58vGCyYKdtU9VwqC+Bn2pmdaYJ59JVAswdLOPi6TfB5fDxVxk6v6SdsvSipgWY2r+qE7DxLTFipuRRN8sQyj6XTP4F6CMtR5yG7YOLlGZcoKltnPkAGmiTDoRytRLAsxBVFumYG0fCeHUeUU5yRU2dBKyXcFQ/e2N/WnW05CJ2gmY4XhkipIgiOMziJlVQOdDKwyHeuax9ZmufbX1//reuB0/d+vB1Ivf7cik1ruzZIqV/w7FtrOY7GXSgciWAjwpOUPG2SahYDBnc7G5JyiJMsGqqntSaMz/LvmUDpww3dhmI4QhEOFwVmssTGnZ9kYZG6cAL0GBz0Wro5R6kJRfiyPe/t88vXaWY3aeW5bvy+OfatiVNDxMlAqUOsrAKqtvymhXvDTt95T4seOSlVZUStpfgG8lF2P/gCsSQAv0xL5925Og+1VgNGv/MZH05PPPi+EDx57C9eljQ185+FhsmzOw0CVC+68L9cRtkCPsjrq/KsKoGKZ632JysIUg+BqlQYlA+rcGBmU0RsooCrOL3o9CtpZnfxmfs60HGhdJB7MbvgIrm8hfayRbYeyUYOxaqRw9oHveV/qxyGtwx1XiaqljUCtDl5A8wpc7GnkX6eh1XXjPFrSC88ghjC1wSbdn+543dvJbBHY7jrEfhsgU8a5ErRHJQKn3CglILJ8RQUwgLLKQE4ZFyxK2YLiQbbTdWGg5tcV+oAcnyAYOHjwcFR3vE9WrSzXu65ijfJ3gVoXqlIVle4Iyv/qzz6V1mfHCZQb0+H9+yTMRIV0F9z5Rx6+Dxc4kwZv2J2aUOGaAbws4WDsgfFzd2F055AXX52vQgX0xgiAzp59nIoFTgFaq85EpTyrV7Pyt4PeU5c+8YefSv/fRz6eBofoPyKAFiwEBnddhuhAVtXyZ/PF9jCW90yOvZngnY/IOFHR0Ug7k88BhQ3sKx3JlYm59DP/7oPpOeTXGzC2Dm10lIRZdj/P9eG9NuMvGPca2jhsZk/QZ7Zs4spozAupIM0uANDoTiIoIpXCjLRZ613wVYb6ca70F5x9kuGpc6NpD4IgMpdUk7PKZmXFZIlzTIIeCNhakNoY1SwWd0GF9nzC4LM3BArSyGJOimI3MQ4gV+3s8fIYl3H202QNx2h+l9Jt03RPXz/gEXoo1NAmnM6CzANsuIOZ7btT7UjrYaCyG/GMyCIWVAf3pTY9xjRIjeSG6LhL+9HE+quvwtGuT6dnH/5C+uOPfih1NPE+DHE+iCJgLWt6CdBjf4p733VbVrRdtxlYlWMX8B1KcevQzesorewQW+6FAYzBg/uwGlaEvTl+OflO52dyYIq9tpcKnonCVVX1TFBwPVVLc015HefI/MewXJxqbrjOQCqojvL5sbMlxTjsm6IPPD8aotl7MUyaYN4+PUGPwGrXbubBSJcx/AmlKefkZD/iZ/tZiwTmOvA5jlORDT8rwC09Vl7voC0RUETVJxrP8/E5J86KlcfucHMNbdCiVHNjTVh5tU9gqcgk33b7LQWdCJ+kdDA+KKilnBdFQwJ1su6aYMBJU5sKawofOBCTxBLnZdY57ovJLtaay/DSJUbSgl+iasa4kE3eqI4M/+XzL6TnHn5MXmjMtvJ6uc/MycVcLO6bqn7Ks9ewPr0X3qt1Khzr9s7QY+X4iQDcihBwzeqhEUel0qspmOIcFb9QyRAHyXpReIPfM5ZjxYy68tYkPJpIfLQtz6bh6fPpcGUkDSHl3g642MDem8zTZqrYFrN2vH6Fm68rxFzIa5GYI+Dj40ag7r5EfWoOfy7AE1+pgFhNVeHGPqTsLUJxjjUsUv9WZnsF7RscUykHHevBhHPx5XpQ/GIjpM5zVd5eDqvDfndvOP/K5Kl0YmdTWd1f4HMcTzGBoqzg8vV33Z066AtaABQv9+9NrSdvTi8Q2P/mH/9ZGn/wERu9sywftFq5gU3QF6V37iL55fD3Q1DU1+bG01Nf+aO0MfbF9As/+0PpThI/HV1UU6i4zFpV4NotcD29dpvSQklQumZVmg0qHucQM6+UuQNobQCsmMVDZYEeTGfMcW9VfEThhPPBVkL53KQlpBqasFR+0hWsF6sPOZ4wkWMMsQL4iCK2oYHhlMOaC3q4gKoJEKaaYVS/raJq/jmGAFN82briI/L0EYPZl5hHZBR/Kf7g8yN1F/FAhARFBWzLn2iDfGPBU3BafEtoY/Hd35k0t5fVJILUMv+dB8CrvopEZryuyhiQ41hjL6wCghXHAOHkSixxgYBsgzEGEGqhfMroaKayhBoy92JhuR56IleUBbu0Dg0WUY5N6dFFQi73yhaKotpYN7l/c99Io48vx2xE+hi/nHuf9Hva1zwY2BEguZcpq8HGSs6J88h/R/d9JMRrBDyKs0TiM4tqRKXexCDHoX2MIcf8LKDx+Gw10jbYA2glvFT18zpnYCKgzdLr/lxWgmKMCb8r/bLHF+IvtiTF2Jncg+XDz/J3oWiIPdVeG795HME0KvyotOioxBX22ZEmQUEM/+SsuqI1hXUfCoIAKY8hQKXVb4tFHEfpI0rqdtUPAqy2Fk6spu2A3MWonGBQpQhI7Z+YIgs7rxPi+FUIOXTDwfhwbk8EHe2UjP3AZRxW8PG9ARgJh4fJ1Zx2KB7SqiyRdNOxuvQ/vG2IRnj7ZFCAsWlah+dMgAUzOcpbu1GdFVAcZWwIf1f+e+vo/45++PrAKjQpDPCKilocQACr4jUYmAwKM3bYAlY+w+wcjzWaIDeqndVUneZX96QbTn4f1aoDDFJlkbDRbJIUyEb2GK78OkGEtLOcySnl1rdP/W8CrHaCr7LqtFUKfBVQtdWLUVIJY/PlNWSGo6xUbQGryCQVzwluu5Qi5dbNYnl9MEeFXLrm0sF+H/qtj6an6GWpgjNezYZvIehqY7PdfGCIYZAqwtlXhBw57wXZByEFskRsTjTAMUyU3jHMDp+dJvtjn0kNlDMNh4tao7EezbvZ+paZjy1qFrfRDWSlxnkOBkjeB4M/N3DFUQRmaHjtAXTJX3PsWHrrmTNpc5bmW4K43VAA59cnGAiMGt/8BcQaslGLHhkoI7PTGKIljUt9Onnz3QRNe/kapnpDFQ2DWYUiUYWSd/RBsYFNWuiAdGRxjCbHCrqpDthr7t6z18oSvHzn8+fPhyExaLPyYp+M5Xe5w6q8KVdd5TBWs04Yk65uK1OcJwbmc5/5dFocuwhttzXtIzAWtDmcd3FpJj38yH0oLG6mI2eGC2BFEMLRCawM9nswTlNXp9PkyGy6jcGVBwYPpHPPPZ2eee7+tOcIdDAC7DUDdoDwJIGl9kTp5M9/6WvpP/7Sf0579kGJ5ATNCoVCWZFJjr7GAmTlm5ZlZDWOYdB1bCX1CietMSwH+6rSVAuAE4RYebhEb8GP/8v/gzUDjQiQNE/1TIlzqR9j9ECUk9VD0Yn7r4hPpswpCMFN4NhaAKOqAiqnGzMzyH7KJdeGVZxrRgVlHtERqypm4zvJ5jZTjZ6HVule3t2HAiAz/hrIRgquBH/SNKU6+DDbJpDxnusgpJ1JJ5KK4KPZypz0ZLOwrhFnx3COZhSd6SZ1UrENF0sD/Hx7VxYJCi9DYRulerkuvZDMZCcKhLsBIF1Qj6qwL1Y1zJJblVJoQWBqJaOF/dDBcxoBgNr0Wirp+gSvcSPUWatFVo9aqubTJ6lWnXvsC9BC26mWwYIYGI7h5wrGSHeK6fWFkw2k477VeUeyBvvI/TPQejVgteHAdJvgAVV+VVu9xvnNTVFdJSu7b99wVJLsEXBGUDj7YjyCINuK6E5gZcWqzEqHs7wOWElx9/kGCwIbQVEHld69e0lUoMglsOqkemkFL+g3Vt61GYUD89rHeiQ9raOfZ0i21c1SHEVgVfZYeaw7gZXrUGDlcOAsGEVSZAewkl1ir+Ciw4eddcSauYWhxVa16lQS3QGsFEexZ3oZ+t/SigqP0L2gmRogzrLWY9QA90ibEuIlEcBYSVzHppxjHSplbMWFvWTsxu168eln00tPPBXBZT3Pd40aBG8BK/yZs6jse62jcmXiIaheBbDaJNiuMyjmwK8FVmXFqggQdwArlHAkmLFmCXSsjlFVqGctN9Iz0kwVbM/sS+kQ/VUHUZPrQiBj0x5d7F/4GitJUvNwzlyKCOTtsYqEpwQE7Kt9VVegS11AyMFeqxb2aadqewSqTZxzqyIFtv8VdslQIALPAIe+TxaN0bcIrBqwO/VbwAq/pw/ifb0WNdgSs/wNUOq0xca0UkkFVosEgAsCco55kTU5xtB4K1fo1aY33fzmdHD3UJ7fxAyrvlsYQn7nPWmCY6Tll15WKh5406tjl9KLLzybRi8DE6loL81OpCfPPogNIfOOCEtf03S648B8+p5vuxWAOBvVjjp8UR0AuhWxonpEimRCGFTXCC74WqCfLme7oEcryIG67BoVPpUGq9iLpF04b2uJMkIAVojMwBvBi6FwqYcOTmAW8wo/rL2PaxlhQazbyPvRr6TfrgageE2khLE8Q2UwejGjQd/APkxdUGQzzXgL5wawyvPUAn1tB03+S/ZMvEeGSdm3eN/yj7F9/XMQPwVJAqmod+fXFECtVIjLr8rgIKJgXhtsLN+W5/qzVNdlzicnCTJNNn4GXK0BrlariPeQjF+voo+ryu/553V+D+mOZADiSPA9nde1RCI0rhnvYyXa8SoV6IpSx62OrUjV58uEs5+R6eXcS4Grg5RdbyTdpEN6jaKKj69rIGkXia+iEOBZrUfWPQ88qjEJxX6y6hUVfn4ZdFYScSpaRg8W/iNAmgUB7748SB4mEPV5FZNN0mQFKt4L92KBQyL5ZnLbaFH/wOuDNcHJBrC38mq/l8dlvzbvHYDL/rQC4HkMpTJgqbRaKiSqIZHFKjJTRGAlc0NV0zzOJAtphFCf9GAprdiYoCh6DEVRoYw5YtkI3P/Jaw7z95LyZQhTLom8ssxazlLaVgbYJvMxZgkpZ1mHk7ZEffqWm9LjTz/NzSATVfCDza5ZBg/0ZtO4lBWqWx6ccxRm4O/W43iHBzbSe951MA32mwljZkHMLhFYgVQrVgvMTOaKxrXAKi/arUpQccx/N9/yFXmlylYEWFah3Lym5OOhwSk0ru5oAAAgAElEQVR2YwzvzFg471dMK7xal00MxONpUihd+IRzZKE60vHT/5geq/1QEOiBMcvB7+fIfnuDQ2WR97R6EYM/DZyK4aVf9xhLYnGxUK9/3rWgarvXSUuw85zLOVXlNS7BSEike36FqmPOXGt68z0qgZa73uCm/HuZ4Q5gVfRexayrAnhpHAJY/cbH0lNQAetpAhWsN/L3RmgD+1Fp2tdJ5YGA1UxZdRPlZj8P9aEKAKSC8ZgjeJim8jkBMCVBHEmCoJgUx2GFdFPeffHvclOECl0xm0TjoOJeBJY2gHOM874ZD1+/h+bdfgLhPgDLXcztGGB9LyMt2oY0eVdvc7o8/TzO7SqGEioGyksx/A+vOzHFkFCqOS2Ng0h17+W6NKW+/sMYQuTR+49w7gQKVCvNJitSYoBi5UwAZQUjqrum7KK2l9UQzQ6FuAacfNXpVCsUhPeQoTQLowCB92mWvq1+qhUxh4jg00AWtJXn40DP09hYjfnKFz6fLiJH3gmYGiL470aWPcAwNK0/+KOPpTO3HU3DJwa2gJXUSx2v5mQXnO3xKxPpLz/9ufQt70Ahcd8NGKOm9Fdf+CRApib17N+fFlgT7QSJU2TIF3HQzVBXHnvyufRTP/t/paEhKIYCIaovOfuXjal7J6s+SvlUMtueDB1tBlbeHykJTryPzBf3UkpHViXKM6+iMZ5jvDg2m37wAz+TeocOpp/+V/867RveH6CjnaAsD9jFQCtE4MBblb8wtt6/jAFyJsuZO1msJavAWdHLil8K1BCwANw7mEHnfq/AzW5RGStoLFQNBxUUaeQejMdxqYLYAPg3aNBw12Nj7fMrnYL2wqqEe95KgrQupW6NR2JgcSzgQpXJ9VL0EAhOo+oQ/y7mWRlfOFdIURgomDOsm0nWhUG1gLYdGngrx7ALJcIW6HSNBFdSTpw0P87zpNFGu4NBtz1frEvXmFXPGhrS15FM/vhHfiV11C0CdrkmHF5zO7RHKEoxVJE92wQoMzNtUOV9y/5CYFUKV5jBlrKmYABZ5K2KlcAxD4lclwJLcLNBf8YGdsFZVs5vmQfszbC29x84GMB1XWUsbY1DtCMIYQ1xrVTBzMCqoAIW2UcZAbnPrHDoYr6wYZmOUlasVL0aZK320l/XjOR+9FixX3IgwX4Q4BbAytfbu6CjFrTOMj9IYKXoStmfYAUgZ3tz5jkcelSu8nMEVopXGCBIQ8tca6wx91Bfa4VbYOWAYNeOqoAlsJLP5HmrhrgFrOgPqYTCLMOyAdhS9kwgCGa9l4IjK1NtBDDaGBMxZ88+jS1FYEFRGBgXjjOoooLxzCOPp6vnn9cw5Ww05+2MG2MHgVL0bhG4WbGqk8ppNQbBBIHVhqIGVDTqBYpmgYknrGPUUYkqqYACRzZKVGP9ir4w7KYZ/k16W9atZjqPE3GcevxAE7OO+hevpMNLI+kYdMDdDJZ1gLS2Lfqg2ZVRHS0qFVrTOhERD79ZsRJcTQMWxh2wgN1tI3HUpkCF1Xlpo9wX72u+DeX8RpUWc5UkpjRa5jPAlvLK9Vei3O8KKQgiN+wxjCpDZkjsBFbatZ3Aakk2AmtTgZoxBw3jKc4cOJ1ODh2A7seQWRBh/V7W/O13pkb80TK9LYusg2UqSCYzWgWHBMFrL9JD9cC96bc/9iH82QTiI/ii6tH0D7+5N73lrh7uGKJi9JVVEdgb6dbWsP4UhwCAmwBrRt6+EVEHyOrYK6iLoeCIbWaN2E9pMnIF0LxSUPwUrPD+sgOw16wLwFw1oHUZqXDZOwGEIj7OUwrLBCymOyddi+6JIMGpdhv2XuCVgZC+MQLaSDS44rzmhRhWmYTXXhUAOEcnvpvJe74bIJcJco8nkq2FTdWsxt80mrlXPr5j1zZQQPRRxs36peKZxXFth4P5M3c+m7MFMMZr/YDYIx4Pe0ZGQoxBsDJm1cvPdf9mRpT+UDGMTdQfpQva+7VGkmOZ1pI1qtBSD6vrO1GQpDptVRplw0Xk5CsIbgjElhXv4r3q2pgpyR4zNpLOuMLCN8mZg+vs53x4WplmL8XRFp0MZqKAYlQQcV9mb2Uw6Rfni/2IMRHYE9e276eAi/dXISUVjGWClBQ/E8gx7qm4oO6vqKhpKwq2TaYGOleOKAmKvn2rZaUohIN42Bel7cwKq9vtLiULQNvu53i8+Xs+H5OIqqHbEiDTTmaBvVcB5pTA53WhEFgwxVw3r1ix+oE7DwU8jwkxpYHwgsR1zeLmhm42pc+ZMYGT66C6qETh4NvJzmkAbzpze1ygc+eeSRPjIxGQrGPANL5+8MDeoewMcGTn4Gg31RFI1VbSd75nLxx4pSERIUAFxkSlmQikViIQWpNrX1R9ctbAK+5XCWTievydPcom+Ff+AAMps9f5KvnIvR/lNsuc/vhXJENKYFVQBQvju0xP1iaZw/HZ9rTv0HeSYboxbTZ1k82wZ4SMhNecDLbzEGoJlDW8ZgrkiYdyhm9fVI12HmcJXvLvtiuRX+855fPj+zXPz9S+az6n7NkqQIkrpQRN+YklWC/A1RZdcHuOlRvSgMHbmg1pBi6xUAtg9eHf+v30xDmqPcigzgOQFAbeBEwJrvoBL8NwXTtxHA71XWL9rRGsrRGMz7D5rrIpponoZrl+xN84AJyuZd8io1iDYa8SWDkOwCqHzi5uWA5qovcjqEo2sBOYkQWepTdLTNvWUg217iCZXLKvbPJjBG+nhoZSGwB4AaWwduhfHT0t6fzY2aACTk2dJ6PPEGAkOhfJck7OU6OF/dLasicN9B9MV0dm0oH9x1grZBz5d2/fEbJMNEci57qmMQ1KmMNabXrWQViqJwCFCiHItaQ+o+AMwWSo2HD8Um+HOKYGAJhy8g2sn6nxMbL5k/DqleOF5oFz1vhF7yO85d0oFNpw7TV46vFH0xf//JOpj3MZoAozvHcQ/vccanhPpCujL6Shgz1p35FMBZxm7oB9D4oXGPx3UQUaRbzi83/+xfTWe96G3O7udALZ6/MvPZ6efv6Z1AeVU9HdLmTfKxjGOe6VYhsvvDSafvgnfjYkWO27aoPSUwKrkoYRhjuAlbz7TAEwi+nv87wNsmfcqwhKy+wjtzWkbPHeIV5AUHR5bC798E/+2/SGt7wz/eg/+zGUE3u4t/QBcP6CGyvsZpCt8FkVMnPvZ2TgVAx+5JpKJ3W5l4Y6ekvstyLb10CfQasd1iREVPXsBKw0OMuEJFQTwen6+iSBDRUt3lMHIcCyl09baWWiHwphGHGrdyquskIEVH6FtHD0tW4PKIw1K/WHh5Uug+JwilHVyps4Jw4MTLTH2nJ+NjBS/pzfh4KZg4kJsMdpmpaRYEbTnrK+wT0BVOwJs4K1oKgHtKRQuQsZccAjy6cWmuh9gOheKPRTzE5bphLQM7APlcreAFabJMxcjwLWoIwV/ZWRsX5VYEUyhXsjJX0LWFH5W1+3x8DZV4As7OJ8UbE6fORolu/nnlwPrMSi7pu/MbBifcyRxDh0BMl9GsEdMN21qzsS2rFXXW+sp5AhNgHHeS6RJDOrKrCahwaoPbHnwYf0lXKGSmTeC2pLzs6yBvmlwEq59egR0KiFypn9pdxjNsROYGXl7PiJGwJYOcdKYCV23QmsKjABKtD5HBliP5NhnoGEn2e/nPQ0fXidQEeWBJHuuXNnAdsAatW7cM9AJUZMLKVH738wLYwwZ0iVLAI110OdNoH3zMBKeX2SAfxOYGU1bxmq2DrVoA0V+1gTAivjigysDGBUVLMSDdiUhiddqRCwiOdgIzcY+ruBUMA634m0UoM9pk3sE963pzKRDjMH6fTMC4CsUShsfJYD2/XFodyXGRPaEn1cjXOzDL5NeuK414jwZEJYuRLwNXIO9Qb5rJsAaCT01spWiiJ+ir0WgSjXOpgbiu1kamdIIkSAWv6cSzMlfcsKjcyARhXdOLzcr4KqJsBfppDiM4uA/Qkox+MkzyBRpoMD+9Odx05zbiT9UKVbQaGwlop/14kTqZUB9XOYA7wWibzpdPlpbPcTj5NVugzNe4x9jyDH0ngkA65efiL9xA+fSHv6J7lv49gOKah4aYybac5ocwNobdpPxAkuQzdspi9Ylk6cjxRGqVe8l0koe5fKMQrS/ExgrgG2lvG5KyrckujQdsZgekcsBJjhs2K9mqiSCihtUzog8Y82l7VulUu/HJUNOZhlUttjKGhwuU8x++1s9wrm0A6wlOMUlWNZWz6jiDPDRmocAqxtvzZiu4g/jVj87kLIomtbRa4imo739pnRypI/vcy3l2sj1CcLGql/D/8mqNJrqcgpZCllLIv4qiAQ5U9XfZsK5Wqh1h1KhnUCYfry2NMV+vOrGOCtVPwGqpGbsGTWnMsF0FIMrEJCgi4mUgb8jv0gMFsh8S/NsEIlK+a9WXZVZEZFTodLsx/dw1a7PFariNIKI9HoMXJkwSCRmukN4mTL0QIBcIp/B6Ah8eSYnEj48R4xQsb+R65rqPHqo3iLqDKp3moPl+NBrAYrZlGISEnhz7Oucj+qn2eCuVTqM7YrWS2+LsvC0zoR6q22F3gOmfGxSBFJSrfCTqrn2upRinz5PPd82W7hepYamBkOWQAqK+zi/7+/oAJGFTQW1HaQrpGVdmKG10ym0oKrNu07YJDFrnpgJ7SQ4QOH0/DhY+kqQduLL51LVxkQpwyi4Cr45VzQIwwqFAXOEfw9/vDDVKTg7M6spO/6to702jsIzpqmuHATkeKxv7KGBR/NnsHFLdayxxZLKrZBuXb/Vt/zPKlXe+xId7zsaXmh5B1k9qLcX9t1vwKP5KfwhMyvFVgVxlulN/PZLOj5ym6a+9+aevfenZZr4DeTkdOZ2N9mMO5g1CaCtHr7bczsiuCLoOr6Q9s5l2rn364HYCXSzxza7YrV9jooq05xAi8DcGHwik0f9qWsPu2sVsUfyixUrlrZmBsGEzBUArIySxVAhuuzihP77d/743T/Y88yJLWD4E0VJBwNznEFNcBWrncfNLVd/K6b5ypz62Zdw7Bf5qpeBrSNERQ7fLaWLE0TzlxVJI3dGlbNGTpS4IxKoq8ibGmGlDnzVUUgTLkdoKRzCyl2+kMGervSwCADftkHfubkxQvpW954d9pNQN7M520SmHQTfFLgTvc+9Lk0eEB5Vocaki0k6JiYhRLLEMJlpB8vX5pNx4+ehrSIU4Im0wEAaaK5dXj4OIawDenxPgBW5kdHr4ubg2Nehl+v4MwSDsrrZiO+w7uXVKkh8OwkwFOMQnqW1Cgpg60E+s+ffSakWFsdl8D72Efh31fZ2xqa7l4oTZTCDZwvX3oJAYuvpmefeCSdOHAgHT50IGTlf+/3P5JO3XwMvvdYuuHUEJz9tjSFyuE6wbdqWwZinSQGLjx3KT1430Ppu77jH6Xnn3oJWtZQOnBkT/rIJ34nHb2Z5AEy7W0EvUoIC6zMTjv1/od/7J8DtpCzB4QqFx97XkNutc6GdcGDvRsGPzjsAHNBz+DeFdkvgZUS0REUFP1yMb2dvWZAZVVuhIrV+77vh9M/+t4fTP/xF34RxUgopVQPBJbRyBzLtpAdx7jbbF7ysx3sK/iTGqlculxvs/TNnLsqqWa7FPdpYL8aZGsfWm0s1lwQoNbhHdagVK5CUVqcm8iAmEyvDbZSTZ1RsgjotSphIL2rk74RHIigzz6sZoMn7LKgxqGy2spQMsS472ykDXW6Qnks1Au1nkXwYTVhA7pI9MFE3pF9Z9DnoHNV20xsuREjsUb/GODJuVX2fsU9IZDaRb/PPqpCbTTux1gN1tQ6mennn70/ffneT2Ljr1A9XEx9ew6moQM3QD1D0Ih7VMf1KOmrpd2JIOI6YGW+1uqJFSvBnRlzAzsDAbPj69ChaqLHKgMrajtRsVqgYuU1veHYcUAPAYUOz2SEFdeYX2VboapjVqC26R5l9vGvr1g5t4WglETD0aNHQjWtg4puJ4meEHUKKflcscrAisvI8SqokfsfURgFVM1RtRKwGAgKVFxLuU/CynTuGcjV0ZxhFVhZGYy/SeGVomPzSczpseGb6rxfUFAHBvrSocMHtoCV8uWet/7bitUye6wCrcg+K8c7qMDnOlC1K4BcVBVZs5yHmfWNInv9/PPP5bVv9ZbPrFehcnwmPfiVrxKsQ8cksRXyy9jCWgMyBT+wz87HogTNudG7BaCzn6qCBPcac4w2qVrxv7BN7h1p8EhB8VznVl0LrEwmbgrYAljxM9WqtUQAif2oQWzBmVM4SILW+dQB4D7MHrt95mzaM3fZFDutRtjDgjkSa4JrWCYOS5pW6Z+lxa5II/Xi8hDgEV5Gn1RUIBUUKkKA0reWCQz5KrZRaLci6RP26zqQZZ9K/C7T+qX6yjIwgSawUqlV32NFNQMrxy6sRcXqKntxmvXex5zAN5y6E7/ozCkZBdxn5gJ29A+lZtQRa6D0bUrhBtRUkYiqkoExepFB9lNp5PlzJAPwnf31UAvvT298K7a7YxT1R6oIrFOpySHoQOuCI2RqqYwYD+o/11xzzF+Ms/ICUg2TcmiIbcLH61DH/bN/R6qzUuINrDFtSySEBbbsacGna1kluAr9sMtUu6z0C+JrpPepGM3aqKE6VAvvVLaGCodWNRYWtHd5XmgNf3D2mNeyjCkUDgmK33UPY0oprN7H8p6XfTY5Es6v2apibf0cFrR4N2fr6VHyI4qWfMVAHNel36I39tpqWPlc/1IX7Isc0wbQL9FX+QnGeB6o76wbEecI1HSJkRjKSZyo5loeiYor7yXt1j5bBxuToFhXtTuqX9vqmutSD5WLB5DZ2yXwqqrpjDYESHbE+ohbEaP7fRmRDRP9lTUSjsXwZX9f22ycyvtznV3rQdUvgWewOPybx0hs5uw6MYUgJJhUWfbetePy2QJWGBUT4KXARO61EhAJwn2vfMVNbrqWgslR2MqYuce+lGbt6/WdJT2w/FsWHcu95qGAyL4y9jOpZcuBVEDXrOtTO6bIhs/TF1ssMk4KGy0jhRhMcOWxl+Aq2CH/+I4DGWPvAFb5nlqNcYHmSckOoZzBWFsVyI3EBIJQVVQd2907FPzNJTaum2+NA1ihmdsMrwpZUhIGCKqCBoUjH0MxbQ79/EUUqV5zOqV3vR0Z3i5VYdDUB0QosFYnD9QyuTKcRfbHtRUOPcqw3pi/DhQVq/NVvv1NgVVpRKsKrm25eUqclQFgaWJ37DybL0OC2UqXbj5TAivLXucB6Ac3p0Mn301vDnMTcHouGI3pAqoxC1StWuBLq+xTLy9Zekhwfq995GN7eYXqlapaWz1PBfWvDHKiR8qlX1SeSupf/l3+W9D/ig1SPjf+VqgAbh2DxxLc6aI078IL+pQJQ4ANP1tF2kkB8OPt2/v4H/9Fuvf+x0gsAaxwLm0sfnsqVsjy12N058iUqltG3iztRWHNfpd1pIJGCPAmeN/LZIhV7WkEnJAjRQBDo8Nn2WDE9wBMBf0nmtVlI3lsBpjePzcNaz63oq4zqLk17R/eG5v74vPnUz+VNKmAb7nrtrTGZm5iP2gk9gzvAxDen7706JeY3UOP0r5ughQaTsmILJA8mMZALa7UprPPXEi3n7kj7YNypdhDX0dP6ukapE+H3sPd+6BO0XgvL1qanVlM/rXqzCqGzM4jmqAqjT1R9m1Ff05bJ8aEuVMYB4N+wUVwzp0Zwevu//IXoPVRCYFOpFGrs4+Cc3PYsBWM5tZOeqcYcgklycD+6oXn0tiFF9IiVa7B/p40MjGavnr/V9KZW45jZKfSkRP9AazGqcBtqDJFn4tVkvb6Xen8M+fT5z97b/qJD/yLtEET7rlz59KZW0+l//pnH0/7jh9MLZQzBFZWPRZQSrQpvRZD///8wv+b7nvwMUYPMCDYYYqqL6mGJ42tyFob4OhAFUWOTKMVRytvnK+AMUCV2coiIA0pVxXDQvbZCk9VGpmcT9/ynu9O3/sD/zR99GO/HzOfnEkVMuT2aAiEpCFgkGIuR0krYOnE7x0iXPC9YxsUm18HGb93hojzoDi+Oqii9nOYhxTfeJwNqHStkVHvoPIqgAt6GZXDJa77HD0U9p+o2qiYiJPelwCfGvZ67OoueuHs5fLcmygRCeisxllhiIw/10IAE0Y+MuRU6SKhoYMm826/lrNb9NJhi5TENrtaBA3xO4P1nGAICiUAzaDKgDEPmV0NGWhnZk0yxiCGp9qPd2APM3qeSn/yh7/L582F/T96462pGUXAq8iLx6wSboUzTJTijT5VPzvKLhlExHBg1noJrErxiuuB1RrXqjb6qjKwMji338PZfwKrG0+igAktLJqirwNWcvs3CUSu6bH6hqmAGVgZEO5F2KWd/qr27vZw5DlIzhVUAXQ0VrM+PIYSWDkeQGBlxcpb4nrKwzPzUGCBVai+lllcrovO3X3t80L4Qfl4fYjryv4Johrfd577MY/DP3BgGHrrUAArgy+BlcGI924JXyIFcAk1uQ2CqmrV+pwtZW3CmWbaRa5lCOJQHVVl0ZhAn2zFqpVr6s9WpqpRAp25PJYeBVhFZMW5GJBo8z2u64FVDZ8FtApgtbg4HhWrTSiBiitI8YqEqurDVlJVKeQastsy1TcSLCWwglrk+6PMpvDPOpLjDbsGUB6nRxG12E32TwvNXwcro+muySfSvrmLMfC8WvYHs4byntgGVlngIK//YJh5xiZIoqG+oLFzDaIqUgCk0Ekr4hP3j4+dwCoHzBlY5YqEfif/bDVH5olzq3Tj7tsMyPN4A2cpqsJYAqtFkmblPLsJKKhX5xBlIvHcxrylN95+N3Q+kk5eH2KSihU1Yo1akkmNiF412qtpwMpXZXEmvXTx2UhQVlByPA2le7JqLHUfWk0HboSO2XCZuwOFmcTXEkC5thbSGVTA6LOx8GQiNZaKJT3OwWqiRXILgOxZK97/P3XvAWbpcZ1nVuc03TM90z05B2AC4gAESZAUQYIKFG2KNEXLshXXlmXLkncVbO+u5bX82JItB0l+LHklW5JpexVMWaRIMYgCRRFgAAgQBJE4yJgcekJ3T+e873uqqvv2YAiSK6332Us27vTte//7/39VnTrfOd/5TtE0wGaacVOZVaVd6excH2OqGJC9zFqgn2p3ndvuRdaWWWsW9wu/06DMbNQyjlCXaHaTfYo0TxusHWljC4Uq634cP/FZ9u9CkXUtrvJD8rDmseVPXFoGRtkLLoH7hjeVf9Za+RjfEFPJgKnRB63fFJQ52QRFuTYfokyohqyYr4Yoi35tAVSCrBx4zp8x61d93cgJ6TPV09OUZzcmXl92+/I0jGuq9UjOQxk5K9fI7+wV4wQZtKlSPgnb44PSRwvRjNQK1QABjU6o2/DO+E6CjUjIz0m9ZfUukCmeJeM1hpiGAmGyEJybs8w5GTbseMHCCpDP+3N7BGvIDL7meyMAqy0l6vpy3CMzpIBGQ5BQOxgqrvzN4HnUZ5q9LPTCqtSa96os/e7ffHjsaGegYm/JLNVnM11jYBXjJtLf5aPaqkYfQXq97BuBWLBRZA6EdHtevzIjFkG2JheqD7nsG/+Nu3YVa5BRYEbPDkouuoz0VqB+nH8O5ElMS3yVB817FuB07t5zQ+juT/Alo1eHIqNiKlvD0O7FMfKbiPC7OR9/+XRE+mds7IpTjQZB+svfuQP6k0WQl0OlRJ9XYBUPOawVWHlaUTQpdK/T688Grr5RYNUITgKMmkb2Dpbivmpk46waCv7qWohV4YIo1xBcbF6ynnZucSN1QQfT4aPvpVfFpihYdIOWemazuRFAwlqKowVWHUQxBFamgxsfK+e3GlhdC6oq1W85Y9WQrfK9taZq+XPXZqsCeAmQfM6AKc+blX+H3LqRugYaoA5wBVi+PVSGeF9Uo0kr9F9mHuySDqD44Ef/NH324Seik7wUiIgWECOxkaThmkU3/CIN3YOxNZI6uGkjjfe8Z8ia0xspy/uyNUsZwxJlIYisyhhp7FjIOQ2t46Fj59gFf1Z1LJ1ON2k2uT30c/L5yqWhNEaPt630Y3rD7benndsGiJAyd6P4PaG8tiV9+L6PpROXT6AMRZ8o1uyhg/ujsPSlM5fTJcj7Z5BcHx6aTNsAF3dC29gBFa0J4zEguEKGfeOmPYCWbeFkyLEO9Rs2lym6rc9QeGyGY4rIs1QAN1SzBoNIavscqjY4fT0hWIBBYBMdOnsqPf7wF9KubVupb0TIgk18Bme0y0bIqu8YRcSJarbOBwC7AE3m8pkTfNcwjRyhGSHK8Yn7/ijtp/njJPULfevo33NwIxmuXhxmgZV9Okaj6HlNa3967ukX0mMPP5a+5y9/f9q1eXcolvWu7U6/+bv/KR2861DatHsLzjZSs44f+/YkDtqa3sH04Y/fl37zv/4uzXFpaGyUy9qaAqzckKUDtVlrZOaR2oE5dnsBh2l6pZQDTIRVy8561KxojzCs2qxcqNpChmoq3XH0renv/vj/Gv1pjLj5nRPUIKisF9S7MNTZGVquEYwoZHGgpD1w/ExDdG4LAq3/kUYhrdBNCDAVDpp2UyVPNx+U8eiP09uHRD3ZR52THOHHDkATa2euzhm1JXo7OYlTgWKf0bExiszH6F1mbZDj0w0l9TINC2cIfKmIuZn2AYpLGGCwB0pVeZI2YSTVDSl6gcX5K7+seqBr1/tiDVbtIC/6y9LDrnHBT24gnEGj1xMbmNdhw2uin8LGK9QiXrl6Pj3x1EPp7NlnsSNK/XenHXsOISxA9pcIc1At8Fy9vkpj9LtqjdXXA6wWsbuCxwUoH2asFisVEDfArOUY615gdcutt0FNUgRItySDKzdt16iZHe139CYrBcq+Ho40jkKtsYrgE+s67BL/DvEKQK7iES6Zwc2DAagEVtFgGgdRYBQ1xTiNQc0tojzjZP3k/zcCK3s5OU9CBhinIexvA7DKRd3Z9gmsfM5Bxwzar5ld+0kAACAASURBVAesxgDiysxv275lGVhJ3azAykDMFHZjmrDUEg6UGatMKxds2LwTEM981dHV+WAzWh6rZ589FrRHgUE3tmJhnCDWyXPpmS88EsGReOA0B2j21EvGasn6y1ADJDOHbVecYWzifG4YKyUbux61M36uAKvmUEvDbrOuQvkNOxDqZWTCzIBFL8J2gNQCkXeAVTcqfc3QnKfp2xRrjHW/e2YovenyE2n32MnUSt/NZsajlVIDndp5gXgtNXA/KIEFHe7YWQVRZsjZ2EOCnZemzaCWukBpvcvsE8bNhEHjXhsKdu73kSnPdKNac+UabBVYRfrETB37UslYKezSJrOAtZPrVAieKZNvDRMZ1xEksC9gByYolXD93XPnPZw8gMr5y/H8zhmdCsZvhxllgjAXLwylCydOEAhh72i2Pm8+bSIgsHHHYHp5nEb0mxbS/tsRp1k3lvogD3Yig752DbSsZgQnYFwssZ/MU/secAL3TCp9i33HuAHaVwFFXSPOM9vO2IA3O9EGajy3vI4MrGqbuumnFzR81xjHNVMhY0AqofRks1xxDyNQUUQK3K/N1tqLjvuygB8UQQ55qfiL9jbsgGZtHeCi58fIWeOaw/IrfmPo+WW22uqHmZblwPTqP4mBfeTA+OqxjtfLG2rNuYa2ZkOXj7RczsL75QJ6ZhUYXfPvmmxb/t74/hoMExxFhXXc00wzLbVmJZBdqXNBw2MdhR2PQEGui+qgdEL22QK2QCDULJ1WhV7BDz6Ye2J8Lu6ItsnaLzNPCmFYC0z7EtZzk5Rdfmg/DT5AFIhM5vQcVMNZSlnmMwAzkMyOhY8Bw4La3iXmre81k+Yji00o5OE5Zp/M782gRnuafUztg2uzgrFKxcuALN9P7amP2h+w1l7VZsF+V/TFsmdWqBbSI6xIqJutiuxbBNnzPh/ZZOage7TfEUqtYCEpss3RUHilzivW+d+4c3fFt3ncr3HUI8Unv9E+MDiyKtNEWlyDgnGboWh16zacJupfNgxuoLnn5SwBzcJRGUtg5YamulUvkZOhs5diwz5z4jiF+/DsmXXf/93QRHYQiWiio7ERdgM48qhdgHBYncARTFo+v0Yw8erA6npZmuUJni949a+v+G31qnslsMpCuvUsKrDyMBlDNQhv1Bd5drFVrq2bubd0Zm4dE3AfwOovp7FFsoCYN6PE8pnHQQrDRCKleLWzGLoUxghg5UFX7sfXBaxKdipOpwCduBPL4CrXOtXXViiAXpGWqNZP5axVY1YrR1/yQg+Ocom81GNnYFXogNwbJ7d3yskblBYj1lEorjlsTx/48B+nBx99Gi67EbccybIgtpmMnQ5oJ3PQaMTwKM4lG1A/jvsNFO1K8xkaukT0lgiDogUhXCDv1/Sx0S7zNBlYhVhDpHKt1Sg1YBpjri36YiixiSFfS5TWRs2TZIoUWdkO9efOvYfTod17aBnAOAFerqK2tG0bdUpIu//+xz+cHj9xOtmo3bGW0rsGCtc51OhOwXo1ytcL8GnnXm8iI7LORqw4wOvIGt1x191kuvamzXsORnGpDR11xkYuXaDhH80XpbQYQSEi1IdE+sbBrWk9WYwOKCBSAIKjHZOMyDRNUydtMkm/mEvQFjexyQ4QnVFNSWW6PkQlunBWBB42VW4yM+PGxj26ePZEGocKuQaqxRQA4BKZ5iakex946NPQAW9I+w9shLK3Jp3nPi+yZq9OXg4nsxsD/dzjL6RP/tGn0g98zw+lTf3byGqMpV17d6SPfvIjae32nrTr4B6ofqocadRbEUa4yn1bmx78wpfTv/6V3wilOiXXNew6UzrzqokJqlpDclc5fYAVTmAYPOuUwrBi9gNAeP3ZKOrQRL1CFFNoJGljAF1s775b00/8+D+gXxMSq0qtew90Wt2w+HjUaQkghPxGsFiP0iRdBzbXzFnPKl4RgspBvTcyqzjCLMA304AIE1BvFXAer617TVbrW4JKJGc74hKCC+yfQSn7M9kAWgqMc8/ahEVFEPi3jYvtUj/CWNj75YrzQcl65uo4kexLKBp2MoZ2nVcJsodaNeedjonOVi3cjU2FDJkF9DbVjNqrImUcdEHHxQwEjwBAsbtHHrc4j2ZIxoKe2NHVF9HPHmqNOrm2j3z8/enFl6ilpceZUvYKhCywAU/ISDDTx7iZkfI+hq0IYGXGqtBDpAWq+BWbbBabcL+xoXeTDW11bGxsTIDOPjlKrS9Cc2rWfkBjMxM0DLC6/fajQXedNwMWIhg5+6DNNbMjsFqdsXolsIoC7rBJGVgFEAPYTrPPddI6oJe+bgMbNoYioIBDIGkwaValROnwZBoiY89OrQiONECfa8bKex/AqghXxL5ncFEKXqGYaCMFXlIBo3bLORXZkuxMGEO3Rs9jj6EMKLA6fPhg2rwFIYJQizTyLbUf+h8BCDNWU0o2R3RaYCW9pYESqrob99E1Yz3mokwLxt71cOzYsdyvS5EKANAUdMZLBEyff+RR+TTZqAKiZLQYRDXYgHue6Xv8NPNd7bY+gMs0MXaOuU6xqZRs7plBB7NdUUfFWooxV+6Bc5O66poyaGTtsWIYtuFQEXDSSHqHwAo2AQXxUzjUjrnrefvclXTX8LG0B4XAnnHWBsGKVu6VAjLRN7EBWLn2fUQmw6kv4FHlkPmn6bCF6Iz3XGDF31uZD9I9l0GD4KHBpwhHkYeWoWatGuutWq1fjC3cMbKnEpF19nezVtYR9RI9d3yzsikUJttaYCNGpAJi0y9al86V3HvHvfhSOKqhYomtwV6aTX79W+5Jo6z5i2ZH+czls2cBs8M0gILGCBC55fbbaEdyPj119qX02AuPpqPftBsAdhyFwJSO7Erp7tup52umOS2XQR9VGpw7/wj0CW6j0yZtLAxmlHWcAUJmOunER8bE7EIIkEVoI3yiEKryvcYwvT+Frh3rXXMQlQIZDOjkh/AXc0o2gc1sFdbpJPgVdl4wHPQwpb8JsrAu56OGC3Vq1VhVznW8GkBVOOYEpxcANj5fC37ye/WsV/uX1/KDImPa4AEq4V9Bld9RvcdlNuKyv5b1C5oRtJKq6BR0C6jPNQu1AuRiGnFsjyh6zywDdRfdq0qsL64z1/AVpoFXLeCIUox8z3XtfL/H7gR8+jC7Gf1Xw86VjGrUmevHFdZDycK5HoP1wfMkgTIBl2qfBmiWyB4nelQukvFSwbAJ52exNdMLzXDNIBFvhksl0knA3KSS8Sh7zvk7WELFWNk5LQAvaz6nme8Kc5i59hxzYI+908BB6RYdUiNmrwgKWzZj4EwxFUXHIrBZss3u12Y4K/NEGzxvoIyLbidYPkBQNUyXrIwS7FDnIfysELtYAVbadf09xZMMErxCbv0Hb9lBUDiju+g+T/Q3IryKTXlCvK5sb/CylVWPdJ8UF506rU9uBGzjTMUV3PBncVAt+raIvDEjkqdGAQHRRwLqIMd++zcPpDfezQ2YPMPC1SFxgPk7xmURxyNnDxrgQ5mcLuaVCEQ++tcGUvl9f26PAkDq8YJfWx7LS7KB47uyTosBjwlgA1i40zTNmJjZRST/LWnNVuqsmjcQgcrZiGmKUkeIsNoXQ0n7NVj+pZB+zgvtqwGqgmxWA6Xl+5QXXL1vOVO1ArAaKX0VKPn2lZoqzqE0CM7HiFXpv5bPp8qu1yxVBnL1fcwxNvmasQqHIha/CyWrAn7kvvvTn3z2QZyjdTH3pGG44SsYElHAMm+DN4vTuWfX7qgtuEA2yccwKmbVcXRhREFkKcqOqANqdBGF1nnluM7/FQKnKliCKs6RaMm+nSiksfEvUf8yOz2W7jh0U9rGee2l+apzfmIUIYILl9PtSq6z+D/xhc+nL5x6Ll3FgZiKCB7nn1Wkka6l7oPvtVB8F9Lnt2/ZliZOnQFcsYYuXU57Dx1JB+98HRmrLdHnokVZY8DVKOBjVkcSWmETa2wA6ksXvTD6EH7ogpaju6DzOBcOA3xg1tOFUyfSBFmNSc5vrYWegDjpeopxTMKzH9zARoXiZBghcbP9oHDEw4kkKnOamoqtyIJPTtDIEWe3l8j8Q489TOf2DmiL7fzem04N0beLzMAYdUO9HGstkcYnv/hE+vynv5je9Rf/Kspph6AnzeBgb0wPPPgnXMPldPT1R5GoZuO2JgPa3Zmz58gYbY6+Zf/gp/8FKmsUoUs1kl9cdrTMxQY4cS+sOZpkLMxCxPwqc9ENI8RH5G5HPVFuGByyrM4rhUgAPBpgGyz+H//7P0pbyBIauVq3ZSNiI1kswjGMOlPHiTkZ/PEo5OV1o3h8zzROWmS13AyCWgeAVzrX/Yi/R9wgXAk2bxa5tQBtAKwOslWWn8CSiU2hqmHqILdxzioH6ivMM++kxMS6Cgd/RTHL14fpl6bE8aw1WbQdUHlwGrAxw+82ljbjKlXBDJpOci8RYmt0rHcNx915qbAD35OpsDkYEgCL1dVHnVvQJrhXglOjeTp/eb3jyNNDzuP2IOsrPamF6xufHUH98RO0OaC+ivd0M8bbd+0tGyYUEtZ8pqgq356b4BrUEDAGndO6sNj4s3PgNqOLEoqIIYbgGEpLIts9OxwOutHDdo43B73QKOUY9XI+dBwzmMpF7M6TuF6cTc/DmoRaY7VSz8RoxfzI0c8A1+x5Orfaj9iQ+dtVqFibyVa1dpopXxuKgOsIKnQxl+tmHFm9aI2RqaraGwHVFQRKfBboSoextipHRQ0C6EwqwkJ811rIqAeAqMP7BFZu6l5LKAUqSS8YsKaDCSm9cYb7eI7m1jfffCRt37Z5ObCgMMskKY0pBTtwomawKZNQeuhKnql77qY6YfyYpfGw9Zxq00+zws8//3zMC6P2TRzH2tVjjzycLr74MsHrteF0Lajc5/0ra0NnTIepCSdJR8lI+rx9kSaGsGsCz0K/9nutpbPJm7Rfjh3F8zpUUR5gAMCMq8BKKi7ZKZ4nBY9969P6HftoW4JTb/NcNyv2yQ1zw2n/yMl0tHkyrT/7Ysiuz5MFbsbWa/P1MmsWSccnAgxlH8/ZFeMneY+NjBR3arl/pWuzoUYr19RoJ3JgNfbncHSLYEU5tsX57vl4mZlaqJCLWSopxiz+rK6Ze/8oyFNbffi92q5h1tpZGARnAKXoDKQ3Hn0TFEfsCvOgE8dwiqDBG+/95vTAs0+nx14+nprIOrYwl4ZHCMZAuVzX10GT4ctpYO+B1ErQu3/TBgQbZ9NDj/wRIiRPoL6b0r2vAVgdISvRBhVK/SST2rwuq7nXICMU5p4+xoteppmKl++ddi+XDpSGrsF24UehpQBdcYtysFz9rZwsL6qA+W/L75HH3vBYlSViTJT1z42mc78i9zB/svCB/bsK8ykGzaCLPdxYj8zjOebdLO1almA95GFT6t/zU5BCA44zHaW72t8sZ+7+I47Le0ywu1c96rypL+Y+fRwzMtb5uuKzvkHQTpAprkn7oH0qz6L4yqaq749sWAkux/2TrnZNXsH73ggSr+cXVqGWFY96JTC/6nCvYIU1aAowepGFjIHK2aywQWa1Qhm7BGm8/iB05yCIdZG+1x/7eK3btAs43MucpPSFrLM2aUbhDerPIYqny5QIzJAenZ/BpvIcdWPYhnkCrNbgt3dSD8ZGinsMi4a1oTaDNWPc7AU338KkysHbHCyJNe2eKGAyi+/aZHIbgFRJWXEf7Zu+sYGceJSAXPS9q+qE2A/3W8F0vKUhY9b0fTfvBPjm9KCbv3UIHVCDNDhKtobyTwVWoEkbC85wATMBrKCSiNzcGLkI62Q6nMgeT1oVXyT9yq913vr3WEzld/nwrVC67n7tuvS2eygAb7mQerlJGvVZTroJQ2OPh5iDJeJQp0AUGjakbOtE/h8NrK79vmtVBK/Np63+u0YJAGovFuM/NICbnN6U1gy8Lg3e8HZYzvTXoWBQadnZKVTkbCSJ4RdY9UHvMpPinQ10vfzIVLvlRxn0VRkox6BMuGuB1fL7wjDmCVVBVSzmxtorDWZU5zZ8Z6H91e8PkYryfTnimyd0tZwqNEU2oKSzdWAiXW0kmUn9kU/enz752c+RiSECokOtMTFFHLudPPXcP8gf5/Du3buiR9NF+qX5PdKBarF+pJpVVjRwUCLyczgZRsRDZUZwJbDSUS8XMAfwke6hh3xo/+5EKyrqu66gaJnSZhpq3gBdb9e27UQQh0Ntr43rueXwkWjG+vBzx9L9Lx1LF7kHM0ZZjMJdpbZGGXE2UJVrBokov5YC+0PURY29dCKdfvZZBALGKUpO6Z3f9W4KkInAqmYIZacFJ0gHpVnHCoPcDe2oiSxAFz27ugEg0uSi7M2VHP1g+F6c7bMnXoTON0IQAwWpbdSDAKrsgn4KWogKnIM0/O1bg3Nn4YuUC3up4CBJoPCaLg2dS9P0XdqyeQMNbdeloWE2Z9WyqI1oRTq3GZAwRJRciswYDstamk72k/F65vFj6csPfyXddPj1ae/+24MuNrhtQ/rU/R9j3xhJb37rG1IT47rGzuhkzs6TaVkHsHrm+ePpp//Jz5MJ2BxqYjFDDK4AiMPBCV9GKqB1Jnn21Lnl3hP1Cwboi3NYKQbZARWYCyTymCs68VN/5++mA1t2pBHAZ98WqvWoTWujbsmomABEFbolnUGpRxYBS5PWiWDt6hi7ApShjdpPG1C6sQSlKke6tM2CCH1FJfLd76VnKp5SKanKLS/XYpTJF5t4Q6DDzaKqZtY17kYeilqhhIi4EDZ7HunqoMUAuEav0G2eGi17alnvGoGNAs68frOLOvV9UAftKWIWIuhwUkzDoc+UCO+ygLKlCMRkJyoMQq7rYpOcBNQwBaGYXU1/8LH3xzwZYz3sRplv2649RNCl5ZrFy5TbHuahQY4M7CwoVoQi8+hzPDerJAr2HDcLoHMdUG5yu2BN1Sw9EZnrXp9qYfZUEVhdZd4qS3/LLbfEPpUzVivASptrX6ZGYBU9ygqlY56MTmSqeDQCK6+7SvkqXDFIo2f3S+XxVQS0ibv3cxWwcpMXuLJ3ztGoPJpIX0LangyC4K4Cq7intcaI8xVY1UCXjqvvk0YZohFmRkp9aJYTzgBUYGWQ5/z5s+nmWw7RiHpL2DzHLgMrlAmhT89SYzSDE6LzItgxs5L9gJyVy2tHimLOmmm3435gm0+fPh11nEFfnbQCoyU99dAX0pWTp4NGrJLfrOshNj9FBlyrOl0AIqPPgkXpMzQFXloGVtmeu6ZrS4DVwCr33ZFmG6A/1NPsP4NcM3ZlSkCKWM86+uVNgH7se+j6XcS/6FkcTzvmLqebeD5w6UzqOv8SlOuLqRdAvBA9rbjuZUpYWYd1DZYMVuO+HfOo7A/uW43AKvZIgwH6wAZGwgHVHOS6HMGStELXbRByOUlfizq4AqzaBFlhXwAwZGgi8Md8DUlqjuZ4KFpznkDX89D6lJJ58133pA4c0mb7NfLBXXv3pNM4fR9/6rH0nIwD+sjdfvTOdNtNR9JXHn+EnmPUsG5cnw688d70Mnbv2eefo8/VqTQyDDgmC9bEPP2L92xJbzrcQcsEVAPbBdu2HyBjrt6TWNi4ejZ5ISBhvb8x+k6Ql/0SBYeqR+ZSgErz11av+Aud2BNFUSLwkSMoEVDx2nO7AenYBYxoR0tmK+Y8dzECFgFTstOfp1xeD/69j2yrAl/aEcUTIrvO/Gv3RK05oWHxAlmuEK9i/5dKbiY9+y22VqG/qrRc7HYoFQbbRxXDfL6uj9xuY4UqHLY5AsQ5M+75W36wnLH02HGujmURyypAra67Sims9yQHz3N2032l+sG5r1YjY2mFTZT9rgZfsMzZ1a9l4FrprFV2fuV353EO38eRNMUGtH02eBD+ZRHgMNNVGW8ByvQgcja3fDTsgOwb90ebkc9FrRT1XQCrJXt3IthlD9IQ1cCOLMDWWaC2K1H7hSIL993GyC1plGz7BI2TZ5to38HnRqH2XkHhdhI6bBtZsw4Bd9Rjuw9ndc7oicnJBK+kBO2mIggtRRz6KHNCUOU978UnMQ6rGExUArg/O2LhOxgEdK7gfxuYKbax3tcY5++5aSejVLmxygQb1Zc3bMSOiBnAKiLX8nzZJKPxGM+Cq5zxJ9Jm5NNNqQArs03KZLqJujNXIJUHZuV3U8hLTOz9e3Eiv2192jqI0AWLjkw4jhaTWzSp0kxEhPKF1QxVVXCp6Pz/a0BV5mwMXOOjEVhVdL/y94L6MQ6RTqTXwPjUeiLmUKzu/Gvp6jzRYjc++wsQlrLGyuhUH5SRtfKHpU+Uu7Ly/asX1jLXd3mRrQZetcHZcqaqApyyHoOek81WWaQrn68N/SqwikjA8vvyol7hKpfi3wYHx+O+GrCaYwP9w/s+nf7kc5/HEBLVMGNVgFVQqgqwcsOpTtEuRCOsc5AO5fcLXmpB4/WAlQ6U1xjFkdzPAFY6n8WYRLEic3I9YPbArm0whPkbClbWc3Wzo9x+4Ehah/OtEzkJWBmAinfTvgPQKS6m51DHfOClZ9MFMkxjLDa58QvIp6+BLuO5zLFGbj54IL31ztekTvrZPP/FRwFBL1OnAu1wR196/du+mV3K6AuF7c191F5tZqOgUS+0q0murddmvgBDOfYdrkMMybzOfIyZFh31qKHzafj8aS0E9JtFap22pbU4ZwLO82SIVBccHKQ+hOvrBlyFQAE7ZCe9i1xjk3D5z505Gddsj6CN9F7yfZNusBAR5igmlnYzgdEaw7Efw1nqI2PVxfUd+/Kx9JUvPZd2bLshHTz8muDTrx3oTX/40feTtZlKr3/Da9L6rTuo0SLqDIAdwgHo7R9Mp88Pp5/7V/+Ofkk46qrtUTdn0KfKyAsgm61tZH4o0JBBVQb4mv2IOJeNOTbpyFqpMJY331xPx2TiWdnzv/+jfydt5Xotku4dJGpmBsR+SCxlwUY0NCUjaJ8tMzPNKFvNsc6N+nfQz8V2CbNU7kopkGplNsss8xKb6QTZaB0PHacms1Q6TSHyqJOFM8Lal/LjfMhFsTnm4OV4TdribDbzuqs/kVXlnnda01JodBEQMONjLRf/tl51BhroHJmWaUQephEvsSHvLCBkin9b4zQycj7um2vEqK9A08hddyggMh9CNCULh4QKI98VfeCqUAfnP9C/kffRn5DvaGpFiASVt9/9wH9Jw4DsBcZoH5LPm3bshIIEndFxVO6auWX2JSg/ATyyxLf1UblGLlvOzK/3BhgQga5mzZeKipEB5ng4yAKrGbNJbtI2eiajJLDqgLt0kKbdjcDKY0YQpQAr6S/XqgLG+TRkrCJzxXlWhdvaV0xHbMMmBBNwrswCrqV/Uh/XZHAyshuyLkohtcDKTMMMyqauvZEro3GeOo7XA1ZmrPw++9F5D/wOa52kGRqZzwqPOdMZjrzggHtSgdWFC+eoLzuctqDaKHh1/BqB1Qwy2hD90iyBGdLTq4CV511rgqSkqYaVKdva32ZA2xDKceuj99IUYNk5/PjnHkwTlwhiQdNswz7ZDyeAFGPXFjWNNi5l7JhT0vN0pM1YLTF+/CcygrlPThZfcT4ZkRBMRw8fayzjJ2etTPcuqTQIXd5rmLO3zHrqPbFvqsBKHTIgswgg6Ka1S9fombRr/GK6fexC2o7s+swl1FGhj/bY8ycCJdy/2LpzfVIwoJylAsLIwKxE5xuzAI2iTo3ZilwSgK3RERcYWNElqFJGujh3OngRRNBpE1ip9htiOcUeMMR9UAEjEs68DtnqsA2IhbCvXWQNP30ZdT+O/bqbXxvCR9Oj0BzJJPXt2pJ+61MfS8/BIJgCkC9wv+wtiGZiWhy+nA5sGkgXqNt8jnVzlppSl3MHQHNu9gr0Tuz5pen0g995IL12H2qy9Ldqh7LWEkFuM69cNWJbghoTk1EuYjI96HvZfmnHfIhfTDoF8GJIncdSnyMTyv6t+mG2b9q2nI0PO1bKBapQQM4Slfqh5eeSDXKtMUI5I6QSo7bSv+VzCP8zolulRxL7Ryh2ct9dUwG6OJ/c57DIhOeP5vWLb2s9ZS0VyAEfga8NaeX0GxiP1EHJZjmH3H+rcFDO/gZYqrVPca7W15UvaniKPaCCkYa/18xVsNT0tDzcMmNqtd9Z5+grcFWjfxq0xfzFUgwjeCYo9egFmAagKowxg9kZUOXUW5hlBY7quS9nbsviieOuXIvwLGiEIfgmNjDl5/wxQKoQTRktafgKk3CPJxnLdmooO1uopyCwbHDKbFVC5n++g1rv1kNppn0PtmwjugRIrnDfpyiPwFWGPSNAQdgG8z2FX6eAyhLBh9xg2jVWwJbnaW/ISBJl0Qxr/HKdbGYEhD0Myp9iZgArA6qqLTvvlunaDZTWHzh6wExdTMjopcKb/bcpzJyizTxLJ60KZCrTTXPQiBhyQ9rR0TeiWaN7ERV2isXkvs6sKYvI9zRDVbL/SF/vUnr3O7rSrTewcZCnYe3lDJoTJ/r0OED5uGypy8WGoZl/DRXvldP0z/+VVwNxXw1YrXymMbogx9t7zETDIWqik/b4JAprEwPp1m/64TS2gHKbRbxEgzVao6Nw8xloBRr6oRPpjNTGZjEl436vzpFdC6xWmkHn99eMVWOmqkZcGgFTjiBnY7D8XQ0Zq+XXGqiFfr5ebTWUIV9dHMSYJzbr1GErgC5qGUrG6tWAVc1YaQAqhcfjCqx0PKSkOgd1gq4HrEJhyghtaS5XI+YCq5q9DVOlU8W830b94D4KwYmZEKUdTRsAD+vYsG4DWM3hPF+CVqFk+Xac7xt37knnT51NZ3DuPgOwGoLjfRlHYtwxhlcsAHLxqs73F+69J+2hV9PJRx5Lx5/6ClS/S6hC3pBuvPsOqC096cnnXoiGmht7kM0lNrxr5w1sAIiaQLWz9q6FTFU7UeIo8lXuXD5+cIkt6J+jRupkGkdZzsaYW1ECVLTC6NnIleF05vRJNuzpVcBKuZdn1AAAIABJREFUFawKrIzijPI+Q5TWWs1Bf+yyWTACHsoQjwDKZghdcknUNVBjw/uuQrPR0DA901OPPpEeeeCxtJl0/67d9EfZti1t27kxffgjv0tmqjkduunGtGP/jWFApT9JJbOXldzr3/jP709/9OnPUSOyI6JNAhMNeigF4ey3AySldZhNz/Mpz8tM0QC86EwW25UjhXm8deRr8W4Tjvw26uR+6kd+hGaiVDT24hSuaec6qBugD44bvdHN0IPEKdSRMzMjlalNcExtR1fvxlw3EvUjOoCAPbNiLBfBl/z3Wc7butR51aoET95jnCjFfTq0tdoxuSiRZcv2yqXs1uV1uGfXVV2vVdvomm1SLt33L5u5FVpwqD0q/0/AQNpwRGEBAws47LPUVqm4NQo1aNbaQLIn44DokKZlTdToalarWxPU0XY2HuvcYqOx3o1xWEtmc+IqPciYg4b2VHE9eeGF9OFPfJD7SE0oSp0GANaheqn6l+trOupusupdqGdFFi3TsgSGIfJRMuUhOOJ18j4poa1sqhVYWV+2MDVE9DEH8nRUK7AaBaSvpRjZXnPXAqugHhYq4NcCVt6HEI/g1lVwIcDXrigw0A8Q76SNgcCqj2xVD8CnUiWr05yBWpZdn0IVUWAlpddj6Jw2UgFzf7EVKuBF+kIZSe0hg6oTKFj09zwO2so8VpnSmYGV/V6GCKgIrDay5kMUITJW0GWoY5iADjgnoNSZYQ5XYJXNXaYsxl5bMpLxC2NQFbjOnDlDvQ31EwZf7UMISH3sM58n+E8NIIHADujRBh2k7dhvzsxWBlbMTdZtS9Q6QrlB6CZB5YxeUuGNC5gERZYiWEcmyJL6ybqKbJWgynqOTA2UCiiNaA4q4yLR7U6Ee5qZa9MyWbxeOdc4vx09OM5TF9PG0fPpNfOjaSsiFrMnvpS6Z0cTVVk4t9KBsuMb9To8ooFvLMRMIZJKFMGMQgkM0FWc57r0lp1UjhNOr7fNVVwyccugqmStok7O647ASw6stGFXK61O7GzGKsAC+77zLzKTHNN1epkgyZfOvmz5PPW+W9LeHXsi4zy4ZwcU9GfSp194Il1CLGeKc+8h4NeFs7mNe/ad99yTurEJ58lo/ccH/jRNMqeacLpmYQ20IGqhQuMsvsbf++E3pX39pwBW5zOosrDYhcA/paZHzaZRe5BoY4YlhBHcx7m0kvQNu1YpdDUD5XNfb26MHCql/Ejn1ck1729APdqf8Cz8iufIBmaJek/EnlhavypA0ehyahM9Pb83A5s8xjkQl8/PupwMU7I4iuAqFAoFXmRxu6xnjNdzY/WcHc5Bk0WCb3PQnotCC2eRacw5wBy8kYiQ+VxZFX5TrmXNVO8m9k+zYI3Zh3ovnVeuaR/1tWqX85zLAhSv9lgGl/VtXwVY5WPUzSdn/FZeu/Y76m6kgI7jEgsl5kcWcnvlGZVcZNxn35DBGz8mFWLTLr5rBLYzS8JQDqVWETSiOSlvUfXSNb+GQC4qygvb02z3bWmuHZp5yxZqH3vSHOM1R23WJCqh47Pt+BQEF/kefYhQpqQWM/sHACaA1Rw1WbEuYQB1Wou7HEDLdrja2BqwjOAfvlzUVZt15wPRT7HUcdVAbtMP3nUDtrlGCgpVwtmow2IqD+ORFaCUA5dGQPSTRR5qIbgE8iYtbP1qwKpxkrwSkFi3haoTA/L2e5vSm1+7mSL5q9CaVGUqnNPSH2pZrdAJWyyY97vlFZIurzrP/kx//HqyYtcDVqs/VyPQebK6MFqt55DqzQYxNd1NMWl3uun1PwQS3xlpUdVX1NdXeXGEFH0f/OZ+HPsFjEojsKqLrfH7VjJN+a/LwhLlTjTWwIXT1kABjKUbuexc+1Q/X5fgyrGuRwXMS6nA7GUw9Y0Cq69FBYxISwHxzrWdO3fEXJTqFpFpC/55PdPB7BOSaRYVWGkVKhVphsisCyfXFpYMm8WOXP8GBBoO791NlBMqz6VzaT8gS2C0l2LpEb5LYLXAZncD1L090C5OQ2e7DC3rkZMvpVOM02WOIbVxxsAEdRY6gnffeTS9/Y2vS2tZnMfu/zySxefTS6cupnd+97ekG95wV3ro2FPp5Jlz9JO6yHhvhop4ExkK+tgggbp+7UbGBYIgz61EV9rZgIOaJm2XNaqD2cTmOTJ0gQat56Ev0m9nLzRJouo62TpE584gP4xzNDjQH5QN5dndRAwxtqnWhJGxVmWe65hAZn0COmATE3UzdRsWEbdSSzJKJG/KomQLynWCzR4QAdWBf/jzX0iPfPaLqb93IA2u3xpiCgdu2Jk++/lPoIa3kPbw7wM3355GuW99OMFXEcBpUp0M4PiZzz+Wfuf3PkyWlmggx20mymktVTSUZjyjKNxI8/K8zPOz9v9ZAVYrVj7sXM2QGJXnHDf1daWf+cmfSMMnT6btKJd2rSND2GE2ni5y3UTF5W+aJQ1QhrO1ID/cjFRumNgClbHJYnyMeRsOin1eUGfA0LM+dRRxJN0g5gxiGKAqIhzSfrzVJQi8HISKjTOybfwUenej0QrnrsCsYMMWkn1+XedPytXKY1bVTDcv3VOPqaMnj1wVLeag3P+o7wJs2DtL9cFRAgJXqccTcM1bDG7LAeawtTvWH3RBGZVCaL2WvPcueO4bB9nYmG9Gcb/4xEPpTx/8JM5aSxqgl451dO09a/Hfzfdan5vr24x0SyMMUBx0CoIs1vEKsAo1KPceMeqZFaNs8q2sfFDWAFbzZB/MpMqYCK0S9iaz1NI6N9F82gbZ1tTlLG4OJjVmrNzqXi1j1Qisau8TAZLZJpuA9yIv340tVm59DdmqLmiAIRTR8IjvBFgJpCZoCiywsn+Vx/HaXo0KeIGsctSwKakPe8SMVTS+JLNsNtOx82Gg03sqsLJo/yJNmW+77ZbUj8iEtaVmeXQupgFVE/Y6AvjM4ahIuWkiY2VmMgJt0v6KN1wzBAJH+wMJ6CYIBZ+AQtzCZwJqAIpm7E0Jq0DlQPL4BEbJ+rJW7IvVjH2NrE/UVTALBVbYYEVz5gBWOvFK68f8LZ53ZJcjM5mzpdE0VZAVoMrgRq6zsjeWjI4F+u+oENS7eWeap3Z1WucXLBZiSBF1QB3QHoJkqw4vDacbFml+e/6J1HH5bOoz0FX2jxy0EBHh9hXih3MuA6tSV+WOxvtqVqsxkBmy6curM0fqVcSL/ac41JGtagBWizYejjVf6qp8Lo2zdbh7YCxEdoIxMWAWmRiOa/ZzlPV2kizxRX6kZNrb7iB1dV3Qy9/3J3+YJnoQBPDOM/abifpvA3zeu/8wvb3Y28jWXaLW6sMvPpuOUavVQmAkEgkEu8dHh9IALUv+5l+5O+3oPpbWd13i2GZ4nGdSjrPYgtkHpdUdtxWaW96P856c68rququgdDmwyvXZ/zfstr61WS2zW2a2bC5MUKmb6/eWh0hFJJ3yc2QQGCTBecHCy1mhei4RmNd+N9R/1cB/9ZHciwPoxBrJSYQMvLL/2WF9r8yYEDziJ9oPCLwIbjAf18BgyPVQ2Xeqnw1FYf4XdaPmToMWmBUoM8AjaEbB9SLg3mRBvk/OhXwvX/FoAPTL99MzrGj+lZ8o9738oVL0ikdWg/Crxuc6x3oFbovNpYbLtQD1XF2/1xSchb31/bynfH+Wwc+rpFI5Y9lLk+dtMOTjfgqm3C9nWIuxFOexIew1cDR403b8DSjeLfuY35vxOwhu4hdNM0ZTBGKuArAuzXSny5O2KnIfzjR9BY8WsHkLnMNcC4Cc8+2msbgAL9qJSBsU1EnfZwy6aP4dpRVmGdkopMHaWy1YFVELbECwMsQMJuTX4op/8M5dS1I7ArEziby3Qatig3ISLHAQJ5LpW790EqdJVZq8wFuhd1DgZzNAJrAbZPS8UI2FTERu5JUpC/U5A4/8+yIXNsMC96Rff0dK3/qWzWnjukmariqhmQUrluzXFGOnQXMEMjWwTigd61fIWcaArkb6X2Xefd0vfz2gKk/41YvilRGFlYhynV4qnCk33Ybhm1voSqcvkhU49N7UPXALvTmsdTF6h3DB6FS6RF8Jo8cboG4JrLJE7sqjMSMVA7yillHuyepMYgXEce4VTBhxqdQjF0DZSOpizBGZcvYlZZ+vfYUKWM+jFvZVY/q1gNX1aqy+FhWwRoY1jAKrUNyijqFmsnKEqNAArgFWMt+9B4Kq3NsgU5LiWuVOh3DFbAhM3LBzK47cVSKzY2n3tk3p1htvRP2OHCvfdwHwMgdAOLofGXFU/V56+hmiJgvpWTJQX6FGaYS1MI9RHiUr4Bxxnbz77d9CfdU+mhsvpUc/8sdp5OyZ9PKpc+nH//FPpiudTem3P/pxIrGd6dTJofTkk6fS933ne9Pe3Qci6r0V2ks3m2UzTox1C9ZdWYQ5Gw4WxcQ8tzKGEzjJ0VOO9buXTJOUMOvG1hCdGR8ZDjnajQCrbkBEK1FLj6ESUxuqhvrsZjwWzG4gcnEFQGlvGDf+jcjJK7M+xZKcxjJeVYyAc1iC2qECVAvOzLEnvpI+8N8+kDasHUw7tuw0n5B27NpI4T6OWSt1D/u2pV0HDqWr7K4DmzYHzXjO+giu6cTp4fT4k8+lj/zxp1AapWYIg9Xq5o4jEv28ao8f7EQNkWkMG4FViFWUR2QNNHwlY+XvynTvg9r4kz/819NLTzyVtpCV7FkPYMSgrkesw4yEjlBkOEqdj1kaHTzrN7SH0v4ijmuzTP4tbVAnpZUIsaCqD5qcdZEW7ofghc+eV0TpiFBDjYpeOoUaEk1EC/D3bUZ/q0mJaGsxL+E8RHGtJjGHCc0wRkTbqVv2L3U4wta77xmIMviHac8yxfaJUk498/cFMwvYd1Uko1aLsVZVawpK31WCB6MjlwBfBsKsozDC141KJOsMr3M9NKQeMul9GzrTZx/8VDr2wtMxP9ZA7dzOnJWKFLK6nIT3SzGkGK/YzLU3Odobm5e9EgslsFIBdax1Zoww6+SEFDBUwFnkululbQZdT+rEYmTfhmlWb52J9ZavlrH6eoBV1HQS7az2RDuhfdmEcEUP9YQCq7Vcq42a2xX2iAzFyj6gCXY/0y6NXeHcuJeTAJQc9KFHWoN4hYENr7lSAa9cRCkX22XT2FpjJcCSbhg0qWJ3rQ1wDxZYWf8hFfq2225COrs3MgKhpMU9m4qMlepbirEIrFCLbARWBl2K/ROIC+JqQ0yfR8i0nTp1Kiv78YYF6LPDyHi/+NAXGUZbWiDDrmoj+5XZxYjQBzBSBVPPCQdGYLVgzR9OsU2dK7CJ++a56uRkQFWBlccw4GPWSmAd9ZXWVpF1s8dhcyeqjNuor2I9zShpbiMqFzsL1UzpEoGEtYhXbE9X0r27cKaOfSY1n3gm9ZD16ShzJ2oPA3S4FnIw0Tnu8okaLIMSeaML36Qq+0aUetlx1U0pYKJhrUaFFXPC7LQR8ugfxxGzjHilK5egnzSlMA9NZP4zZc3MTdRYiRX5jFN9nL3pJAGz08yRSQJcEjjvecvbkE6/mD769EOJaFyW8Kdx4mYoUN96051pP4HaNhtbz46lUVo1fOD5p9Lnj79In6t+aH0GylmD0L6bsQ89LKmf+0kUZNdA0QbYO9+U4Z/TN/M6FMmwFjFutTVKUq2ydxfL2vUtKNRzDqqnNzJn3IIS5+8hbFHBTLZVsfVmk8Z3Sa+K1mhBK2y31QznGRkkbFtbm4qYK8InFVTVoEDOMOWMQg6YFsdX+8nPGoJhUeFdwGCl74nS/Gz1jzzXynoQ2cX6tp6WfpQKrESfJNZk9H3jWQqt9M7gP4bCqRfF2pRCj22LXosGrVgHWQre42vTNdQlKC04C8fdTF0JthWAHu9lAs5GOYj3cHmrW/WPr5rQKvM199pa3iXzsa5zqOXjrPpj8cnj5D3nmslaOUD4w2aQ4wbWzGZ+b7AusOULJk9cT7ysVl2e+6xZ/jHB9flu96ku2BE9PYPsozvS6PT+NDK9HZ9qB8BqMProXoQxdIHEwxhtimbaCfS1rIf9IoXd/lliB7PY1mxjK83M2qELJc1We5wuK60654pwkHNDkT33J5d9aeti/0WFv7LsemZweD1Rp1cEj5r+57ceWBqH+y4QMkSq41AzAEYJLAruwKDmfixsDkrF4ggFMuO9U0b8VDsKekcGVtFfJnqF0MhN6dSg6awArMbfp5TORpWF4HV6xzdvTru3zyAMME7gJBsvoxJ5LDP300cAqxJSuhZYXQuArov+rz8Hr/vq1wuo6oe/FrC69u+RajRVSX+IVpwy6Q1DI52AqnvT5n1vBlj1Mxny4r2CQ33xCrxwKCEDREqNhtQITF5cK7P+epkqz3H5PeW9OnX5pubPZiNXBCvi9YLIGymA+QPL74115aZTDGT8vkzNKudUjlnnVj0P5XhzbrRIsF8jXvHRP3ngVcUrggvM99aM1I4d2+nrc7nUL2Ra61cDVrkgMQMrDV3uyF2AlRQbrt3+fOP0xLll//a0G0dq7MJ5NhqoeVDIbqF+wz5aM5NTjMvFoFjdtv8gNM2e9PJzL1JzNJNOA0qePn8mjXC8GRyRMQRIXBM6UN/9nu9Ib7r9UOrn3jz8+x9KLz31ZDSS/amf/SfpV//gA+mRF46nwZ0H0lPHkMJ9/KU0QET8Pd/xrrQLWtUMxe87BreRZaKGwp4QNr+1bstIPhtfC89KBsuFmKD30Vr636yBe3/2zKm0HtrSOur0fF3HaGAD9UP8zQaNUl4EV61QfazX0gloEpDgbJ8j+zZpdJOFuX79QOqkNmoeh6+TZrqz2A6V84bJehhN1/GehSL5mU89EM5kB7bCLMgaoqhN9EVJzQAr+ljtO3ITgW4EWei9pCjEVWTbO9fQc+UKWQGkfh5/6nkU5h5Mx0+djHuzxEW1FZ7+BBmAMs1iRmZgtQKgcwQyR1DrxlqjSgGsmPt3HN6bfubv/UT68G/9bnottW6/+X+9LyTcDx05CEjfnraTZXO9WQ9ko1tpnGFAIyKZN71YN1heqdHSneakAho44vdWHFf7gkgfbCWr1UlUuZ3MjcGoRR0ZXp8LL61kssuGn2toskpb9IepkczitK3YtbKZxfrVgclR95ph7kA9slIrgg6Ty14DXLmBhP0w+hyhOdUW87+z1Dt9QGhUbDbJD8wZVOOej9FuwEzmOCBrFPnqUX7vpM7PCPMYYgQnUV5rRWZdmlAbFNUde28MtSa3KLNHAkCfI2sc9y/XYrpfSF+NNSi44j4TRy73dwVY6XQrm79E9Hxm/FzIrYcDIghlLzJjdeXiUDpw8MZo8/FqwGqOTJJ7V177K83Ca42V9ycyVdaVlI0zxAMARzbf7VrTSba3K4BVlzRAs1UFWAUQLsMzT4bB8xqlDkml0in23LwxvzqwmlKwSGDHRK99rKQdhmS9GUi/gwEVqDqeUwJm7q2qg7fffjOy1PmcBCOq+U6hQjc5aRNte8oQkcXRNkUgvTZTFgVWmc4k6NUxt8mrr/VQ7zOKSM3584BZ5rTZxgV6BZ47eSKd+uKXGSdqwWiLIb2ymcyi45QdQIAi0WapsRlYCTTJhgKs7INk19nYFwVMApBQdFMN0HojqbgqcQpYzVYJNDIVUDWwiUUyGlAP0VlP61AEHI1sld9j5MPAmFlmybySFCfSjrUL6Z/8zb+Ulp5+MH3o3/7TtHYcYQcCCG3aS6ZQLS2owfugnpXNPYBVxcu1BCHWY0YBdU02upfxWtQCRyvYLFRhrsf1zMeCDlvUSw0KmV0yU12BlYEde3sJSHI9Kd9TpPOtPzlL0OwUPRUnqbcaYF/Yf8uR9Edf+kx6DlGXadpibMBG91DUf/uaLenbb7orrQHQTxt4WGQdr21LH3z+ifTMyJUI+hlQM5PunrDEcfduSOmf/vg+xCtOU5+rF8w+GU2p83m7jxngiD3Hek4FgZS79nYUgKXfHw60v3srxFT1mbepmB3zuCEYke11CQiFT3L9H4fFhKYBgABeBCOzKqDAKytbRz/O8C2yaEYFTkHD42RaIoO0QmXUNuWMW/aFssNdfJgCArMKrY62SweGQgkzr6pBKnMmarg4l3aCFx6rTQXc6O2aVS/tx6Yol/Wa8wQ8pWcvyJxhTsLfj4AoKzeCkjK7fHZG1nPKPWarb139u4YZ2JCFuh7IaiYg6Lpd/Vj5/KpAfWTzrv/ORnjW+I5s/6qoxeqAk38R0CqblzOgZFe5/63WVrL+pdFPLQDybZxtsEWbQD3lYvMgoGlPmmy+IY2330Kj7D4UaKFYA0YWbBUDPX+qaTCNzPawl9PYWEDFPbQxsVmvmI9OSH6UZXce9xAci/2Rv5nV11ZHwEtqrutb37YAqxmCMQIrQbIlCcsZTvfqCvL/9fe/bunE8VNIHV+IjVnZWN8s1cKojVzeLuoJVFGxnuEqkt9jvOZmZVremiupOgM4Rk6g4ctXwgDI9fU5Z530P0oR56rfoSYwmdrbptPm9QCrb92WDtH9u6N5JCLuzRp3W9aXrTe2XwFwjEJ2+P//DqyMAi1yUTNTGF2j3Tgbw5M9abbtaNp75NsRshhgQ2JzpM5mGPrIED2QushYDaKApApYjcq/WqYq7t+1wOg6wKoxIxX/dvBC9c8D5Pu9DIiWf6/Aq4xTAVe1pHHZKF0HWGlk5Y7/WYFVGNiipiWwGhoaWgZW/i2LF2T6X6MqYACu4ijXAu1cZ8gGhpNXgdU0gPbwvq3UTm1Ll3AidgwOpB0DG9K2zVugstiLhcat9rZiTdywbRfS5z3pNDVW58gWneT1cxNsZFznVFHX1OEcGp5J7/6Lb0rf/c570wHky1+8/3PpwT++L92EM7Tt0MH0Hz/6kdS5dWfavONg+uiffDZ9+emXw3yzd6S//f3fS5YLChGR4Z4ueldB52klWt5kF3KGYcFqTRwoaWKdrENrQvZCY3RXe+H5Z9MOzlvQdenCGf6OKiB0IYGVUXGjRPPSHqir0RHKssBk9FQ9BDxePncqio7tTi4Y6gKwNfNeys9D8tQ6sl4aHhtx9373UAP24Q98MD37xNN8vWI4bphjCFkspb037ko7b7gxonpdUMVaCMqcOns5bdy8N50bGuN9nQGuRnFCP37fJ9Onv/DpcOa6aKrLFh+qcqrzWJNXI5UVYEsFXK6jK9HKRjntAONsXG+/53Xpp/+XH03/7O//w/SOb3t7evyZp9OHuPf9ZPGMOsr9V+xjExL+O3fuRL56C6ByXTjRGmL7GOUgQ1YCi4aYZrnMYElVVGY2XjN7FsUUQZGSHbBE/dbA3n2wHJSNzspV8lqCiCr4cUmxyWg/be4atN+I1hfvziLf8u8aQQ+Q5JxnR/PZbEXUPOgpRD+jTKXxV+254xtOhKAkgglaWdZJRNV5HUAQa1RnO0LTOXNjQ+IZot5jU1c4Pn1yiJpLG5ykmPvk6efpU4L0O793Iu6x1qydEUeogxNuSqV+SrGjoPZwDVFDYebOZtE6FuwLUtoi0hmLODtyZqwysJKeAQ2tAVgJqmrGSmB18MjhqH16NVXACqxWGgRnGtO1wMpgha9XNUlrOPdAre1k3QheKrCK+igzEeW6GoGVmbSRi6MByqYJUObeKDkTpZLg9VQBzRjXgI+OWR9UXsV5jIpHJJvvEZDOYIc8N8VsBFbDnJ/AStDXomNOeN/M4iQ0wEmFVlAFnFMembnYCKz8Pp08x9mpFc4gdsVj+71TBEuGLl7O0Xuj3tiZ08isn/nyk07SEHhRnKTNJsZRW8VBEAuYRySiZqzaQO+LMFXmmTstysuFoxqeLu9Xat2G7hVY0XxUAEjUWXDlMb0WXzNjNQ41l54UyHcOpvW7AFauHT1tJMBNd6jS2sm5yrgZHT6bvu2eo+k9b741baO31dzxL6f/8NM/mfrx/nspeIdkSl/ETPkKsRnOfZagmcCp7nvhf2DblkWzAlgV8O9yFYjFlM2AK9dsGaDK69ZgdUjZR8gAXUO/K7IQOSiUa9t9j+6uFECK9wVf3NsKrKxvFChz59J51tMp6N6XJi6m19zxhjTX3ZL+4HOfTFf7AbMUurbbUoKxvmfj3nTXlt2pk5YXOrKXaKQ71LGQfu/xh9JFmUmFshxzELto4+27DjWl/+2Hbkg9TcdL1B77YJa02lbsyZi94Lya4pU6J7Rdkf3TDkbg1CCI9syalNJ4VeBUbFwkNQp4Chxa7oWUz2hyHH5H/rn2374ns0syGKoZr4p7N24ws6UwD845+1so+wW4VeVUlJczPiuZLudrVnCMuRuZmEzzy/VThV4an8rjne2T78+/1z5lvhxBmWyRY+6agc1S8HIeu6ASb4l57b7mubWr4JlF8/gINwtqtlmtBeao/TvtEWuAK+9lS7EmSzIo+8X6WTH7MqsrP2cxoGB5Ff+74q0MrHK908pxsuu32m/PxwmA4XWWv9dE7fVYY76nMOPKwfymXGMV48hv1txGA3DvDa+0SNGX/sd5CRrbmM+xEfkat97azelF6b60p2k5mE5PHUpTgKwZVAFHYM9RTECQZQBwxb5KFnuC5sTmpqYXuHdGE+mhZfLIOnOBd6bdZ0Ceg/CKGRGMJvvl3tFp3xN9qqDDsyeVH3slOsdrr8GaqVoWzfrcr/zQkovj3PlL6eSJU+kcfXim4J22Yty6iISPA6TMSPWgmmW3b3nyQ/TZmcY4+28pMbNcsY2AdQ6MHPrs78qwW0tSZdZ9dmDqswPtxGuH+ge1N919V0rveedutuAhnEaNkcp3mg+vTVCVnY7/kcAqr5qVx9fOYK3G7o1UwPzZa6iATBiplqOjOp02HqWr+kQX/NA96Y5v+r40Ng9HHgWURSQm5alfGaVuhiL/Ppy9TrziCGxrGK4JJaz0QMgRzVhg3vtCu8jO4MqGce3vlUIYzlRJTddsVh6QbOWygk9jhCO/Hvx7v7eu4GspgyUTZiS3AivPTSpg0LWK3Pp8I5UFAAAgAElEQVTHPvWZ9In7H2D+sXnqqBaqm3uZUe9aY2U0eSM1T+up1THaUHvN5HMom1UBVrUINTY6aTd8rxlW56LqS5GmNyhAJFzgcXV4Mt11E/VJ0CGaSQMPkr24jWxVFw6xn7Oj/ZK1HQCpN7zmtaFcc44o4mPPPpPOqsamugwreByAo6Ex0zLKv9f1d6bvec+3pbtu2JPmXjqZPvRbv5++9/vfmyYxrg8ceybd+PpvwrAMpl/59d9Ojzz+TDRFVA1qx4Y16a9867cgaEHdyjznRJazlbS1Do30jBk2zy6CHl1sluOoDQ5spMccWaQNg+ujHmzAxruc92UyaZ1YxE0DffRzsgko7i91U+MqJVI83okEt0CzXWODbPuEQgdczww0MUe4G2AzgBhGs7UX+jHKyPMZM3Xj3CclqOUg/6f/8OvpPDVM6xCH2DhAFIm+MrMUkd9yx+E0sHVb6qPA3mL1bvrQjI5DT6Og/grAs7dvM31XcGygFHlt9336U+kDH/uD6E1jLyh/oh9SAc0auVpkXEFVBVMzRpi0TYXe4Zjb+Pif//SPpW+7G3D1Yz+R3k02sI119cE//DDXlGmEW6EomhleYP7qfLvejIh2EeHaRkZr9+7d4RhrhHPGIvOys9qmHoObh0X+peC5gCXBwRwO4jjysDo1OsrdqEv2ENjqBIC0c0zDsdpYa7WUbc4Zn1ybZJRYULVobVvZqtzcosY8nv0inDK5gL6DP4ZTGBZmpdg2NjSdyXBmsp0L58Q9qDgqsYlWx0YAVuyGEcYZ6rC8l2ZWrK8aHz+f3v/f/zPfBUUMif/1g5uYJ1BNqQsUTEq5tRbLhzUKbpbhSPqCNO9GYFUyOmFPCrCyeaNzb9Y6XxyNxWnU/7hoa6wEgxPsUa79yzibR19zZ2R5oq9b6T3iuTeKV8wCDGrGKsuKl3pj1acK1z7WgM2vAUbOIe2L47yNOsu+fjJV1JwZmW4no+q8CytfHORWxtnaqqkJG7xCwaIptaBsgj3XY+kYRdE8WaHawyrb1czXVxWwjEr83UaWfpfNhJ2HZqyCeg+w8j6OQhUfJRPtdR6945bIHPuI+mjeM4Xc+hw0wEVV9UI5z/5S7CMFBEVALCrSc5S/Um51NDoJoCjmYsZtAmDYatNW/N6XvvJ8uvLcc7lOR0Er5nLQUsNHVbmT+9FJsAXw0ipNlsGeHj3Lf5CybsfmQq8W3PWu3cB8UgoexVPmC6aY84cKH064DrLg03pjbzCUQJt8cz0dAPcO+vk1IXwzS8aFr6FGapKegTA6zHySgXGf6sJu/K0feG/avaEr7RnsogfhbHr5swRsfvu30lns6xK+Tj8Z1m4y023UnBr0FFi5t/YjzhMKudpyMqpxr6GDWgMUPeAMNJfslvuZ69tAlXNLp959LuyU61h/iXM3WNGj8qb7kM6884Bn69lC4pv3uh/598jkhROfHU4DCzP8fpm19OTxZ5X0Sm98w1vTScSDPvXkF9N5lOq6CZi12LT76kx6741IrQ9sxe4Duuk9d7WvLX3+5DPpsaFTaYFs6xX2jOZqP6GsjZ4bST/4np3pr34Lc7sF6rbfrKNuxjvEKnLGJ6iJ7q8lsBQ5aIMy4Xhn5duQsNJeuTJCYDMHbG3wPEZtmADMOpZqbxzvmhFSjDIDlhIwiuxWQ3DJE/JRbNJK4Df7IVdHHJf8ee2bySLl7O2z6viGAiPZzVzuwty1h5is0wBKBiDYf6Cq5cxXKU+pAE/wy2Su9tDnojUR4xR2wABLQR1RyRLZMe1xHkvbhuTrzj5U+M6eS9AJs4CGQQF/bw2JRQeAzxbK6oJ9OBX8sW6WgEjUAnG+WiHHqYPrWyI54fkvyvKy3lSfzc9zvp0G7PSRIgjoujcImKGg4xJN4uPec34BRPW/fc6nEUE6760X6wVGvVnO+rlQpW66PsKN9H0VRPt2Axdk6zqxn85/637FAR0GG5w7qjVz7lH7hJ1WDKebGsrx2W5of+vTRPPhdGb+MCrKKJSSeJDaPIH9mWkdTKOIWSz0bk/DCFgsMN5j40MobHJPsX22u1HZUn+vex0B0lDjLGJATs3acoLz71tjOyRDAwbQrwawctLb/N35ZAIpixBRsGMQyl6KCkXd/wvfxfw3ZsIbiHZduXw1nTlznoj7eZwbmj9GsXArhrwvXaZI1eL4KzQ2tBeGNQPNpJAtRq69gSq9wZsRkU0WVmM0oP479tEArm4IqjvR/+eIwGpHWr+GjskSFZjYOqwRsfWd1wCrHKUtEYOy/VwLfP6sVMBy2OWn/zeAlQtoHIcyuOxYnjEELC6MbU1H7/5rIHAU2DoGSdBZfNeCgMVs1JysYZProi6mSqB+LWAVkYxVxmc1sGrMaAVyD7Pg2lgp+m4EX5lDbcp+dcFivT//T4GVFILGPlaNwCpoey5SjYKgnO+OFtFBHcjAqp+I7p8HsLKuysJsFccWoNccPbQn9WPgOviedTgrR/btZ7NdFw7GLOtmnmfrOmwO7MR++Okn04s06Zxn4x1nd5hlY/WWTZB9EXQo/3kJxZq/9X33prcevTktsOY+8nu/m/76X//BNEI05Bzz3gjsXNOa9C//7a+lLz19gto6nGyM4jSc+a297em2fTemI6gErsOhsNGg88dIhz2t5lDounj+YtqMUtbr3vimKL5edAPHGphVPvHiiyHKsQnDspV+Jl1c01Uay0aND079NB/oAegEjYVznUFBap4NeZFzvwp1RGPZi1NovV8/971JJR6M6hxZhWkz2wpocMUqJt7/yU8Smfa8h3F8h7DN9FWiV8pdd9+Z1vLdGwBnFIohxEH6Hjlq3CnqQNyAoM6198ect/B0mvvyifvvS7//sd+D4kUmwnYNJTNWQVVEAxtqqyoFMFM8MwgLq8OcGSGr8b5/9Y/SLbt3pr//I383/cD3fh+Zv+70GGP3zIvPp3WA9AFFGgCIZsemiBQuYFiniRqOYmT9zqs48T4LrDbTXFjlQ+t6pFC5qeoEZ+DOJuG8dX6HyTJIpCgGVCepUtyr6LUhH92oJg5oC/UdNk82e9iDAEQXoLUVx9YVp7KejdtbCcZE4+JKndEmYvBDTLBsYgbN3fNiRTPm4SLUda16m+pMxWkLW2vwxQ02Iu6erJulvouO1Arl17/oXM8wxqGSRGxwePhU+ne//HNco/WfS2knDUg7aJXQ0UUdjJ3rSyPuoGNw/Wbro743DIrHN7BhVFYqIBmrgvYqsLL+phFYLc3QINi6ELM/BVhV8Yrb77wjNrsqXlHt31cDVlWcomas4pq4fvcwgZXHrcBK52crIi799HXrRPTF8W5TZEW/JxykHPEWWAjIpyeRsGbtS4sVWJmx8uH6yUXxOShQ0a3AyvMVsFYmgXO3AitBfAZWOVhmjZX3JQMrCuJZt7cfvTXe4722/mUaGzSFBPGMBUPKbsOQmCGAZfYjA6tMBY1AWYnOt5XA0yS1WwYQlLu/THBmhjqtdml5ZJSffvTLaQyRnVZAgufgOAf5TpBgzTW7OdiGzBIURimxOH5zVy/yXfYQwq4AkD2umVxFmsz2KrfehTDADE6N9FnrtWKrYRyCURNlCajYeU4csx1Q1o49UhxGNsvAWgIfNGw+uG8XIittiKusjyDZhl6AGTLvnciw90CHG0DFcvL4y+nf/8N/lmYuDkN760r9qDvaQkIw1oNd7VLFkHUf65jXcsAoq8c6/zO9OPsoOZayUicp0Hdu6KBGX7JSkxHZVcZXirROvGPbIeVJcMM1GMzSVs+VeVLre6K4vgArczkXsUUvnaOdBvf7xttvTS+ND6f7n38szWAnVILowR73jk2lH7jjzQhS26wacQqc1ecISDx69qV0gXs/w/vmpYJySib7BKAXz1xOP/Z9e9K73gDroPkE88y1ILASKGhbZCxlAOSE1xbEvNel14HWZngvghKot5qfl3/X1untMBejeWsEU3mHAKxk0HVnZ9kHwm75WjwXuyQQiBey458p0PkMGgPGQNRYZz6qw1+zPY6ZtlNwEHRCYhBuoV02cOdHgGV/x/zlmUpoRr8KfPk9AmEf1a8NF7wEZ0KYzGxxqT/KGSMzP8unZFvd8vl8nBz8yqIQ/gRlXGDqd5hNFGgpnsH4Ok/6WAvWT0ZDytjbOFfm6hLzQubNNKUI2pLcq9PsWR7HoMwHypEVEJGK/Nn6KAHxCBSF31jLQ1aye16XARtvewDsGtQTF3jEqI0T4mWpcxkYbc5xfAXFcyampIXb1Bk/lpYI86jINrMu2oJFkenNLT05YzUPsFqYl1rPZ5s2EQjYki6Mb01jrQfTmUskrLUV0P4m0fmc7t6aRtq3pQszHHfdYCjyNpP162Ted2GTDYjPzeaEQy811dP4Bq5NA3/WyLnFzEXAbRo/mwb2onv7ClpXxb0NYRLO0z3LsYh7zPVpax3v2Dfu/zfvRiRMB0UjiLEmSzVjZ+8r8NQx0MdfOJnO4qBNh1Sh9AFuCAViE0RCojdGiaJW6kPdjBojw3lSr2zIK//GuJHqaybsNYuhpk1Q+o53DKT9OzEs0IU6KEBdJGITAN054LPHKQj61UQrludHTdWuTJmv618VIFRg9rUBVT1soQWUDFLDVF218FefBAYEhzicQh3n+d50drQfQwkXvPMQqeHNDKyGhKayRHiGUU9rZRJ0k6VoI0rc0EnAO12+pyzYslhW7vkKwMrjUimV9XP5OUepV4xIlT+Oz0RtSXG0ag1W+b2eywrAKgBtuYZqNaXw2oxVBVbzhB2VW6/Aag0RzGszVrNsEva1qsBKh7YRWFVHqdZYRcSw0BhqRsMebI0ZqznmtcWlAazYdNtUlGKW306/qTU2CWSR9WEcjhw4EFHMq2M0EGYsJgk6XB0eSTffdmu6ODqcPvPYF9MV6o0WcYxtiDl6aTQK2I1ujLNAm4nSDF0cT+/4llvTu+6llo6Gxp/40AfSj/7Y34Y/TBNOHPeNu/bSNHci/fwv/HtqjKDHYvXNJkVBrtkpjM9OnO93QWHr5bnHxodG9rHOC2SUrQ3bu/8AtSZHyCiRJsc5Cqefc7p47nw6f/pE6qO30o6tA9lwYEhOIaDRjiMzAA1RR97MiNzuOTj8FprbEG+IHjmqg6kMtw41tAFUENsBmWNc3xjDO4dTNG0WAyAyCgg7TjR7hlqdFu7nyPB5AjhXCM4MpZtfc1Pq3zyQtgJsBFZ9/ZvIxhLdp+6lhaLSy/Cm1/ZuTQOD2zF+AELuyQKb/of+6EPp/R/87dSBk+RmoPHWgdbIBZ3OVwvYrhkK57nzQUGKXNC8lC6jwviHv/aLFGlPp1/4mZ9N3/Gud6Yt0LuGGL8/+OiHcJo3hOO7ngxfH3VkbvxGZJ3RU/bpY71ayOrDLIwZCZ1wz0fny589+/aGYyXwijotDHcAzlBmzNbBCJkRaHciJduN9s+wCzGEZOWsgYE3zueUNO+AgtnNuHRAzzaCuejGa8BJKkfJ6guga4tdV1vQQ/mfAiBRV2BE3IbF0j7t9WG02KsSfbGJxVM4T7l+ttFZWc54l5quJhwjWQ3OO3vdPPvcI+k//ea/4/yUEW9Lu/YcjGykNTd6MFmoI3Jm2dEpoE7/RBGDa4FVBcI6lmZjzVj5uRn2BTNWCbljd6GasTLDI7CYZK7ccvttmaphxrChzYOOVe1jJUAI0QfAz6tlrMzsmbXxPT4LMragIrmeHnA2Qw2lPoGRdRjcscYseTQwJ7LsfRrBeRdYSZHy3Pzcq2WsrN+sjk28z8wm80lgZUYkNyy1RiNH/G0u7vXrrNx6283MkexY+vfoQQmem8apsbmuapYVWGU6mrTfFWClMxlZNINYzEf7mimOc4nzt45KmvEistwP3//ZtAgA6OB4zuFwkHWuoq1AjiQv0fjTOiszWrJ7WmdQnrxyhusxg2im3XEyG9wFoFoTfeFiLQP8Jrl/7hPhvluUw6OHLPfWrZvT4Mb+tAX696btULARYOgj4ztAo+ZeOrirFrkIeJoaGyFKje22b41ZLFcHNm0C29TCHFrPfHrgd/4gPYcARyfzsZN718bcHabf0zoy2N7BNjMYUT+XnakmUJ7gfz1CRfohgh3nWTBUIvuragz3jaCcc6GHzLMOmuvHezqLHRe0CrCCHujYYpuMgNvbqSOyiDi/OtMxJtKLVeWzX559RKFnM9fOQTW/xI9y0ftuvik9fvZ4+tKpl0TsUbs5j33aTVDju257beqVWUaG+QJKjH+KcMewQUN6V82qiha1IoA5nO+OJoJnF8YINt2Y7rkVEYumM9gN+4q6hLNyXtSFxZ5f/IyMaYJB0gispLjlTEixMUW8Qv8ihJKk4uvPsWdF65cAWBqtCLkHJTc8BtQbg0JspsHgjqqiZv+ksvmd5URWB4/dB6otW61QGBkyZxTDZFc9M/RRpilAKNckHbOKRqhJow5Fl/W9rLvoNxbg19R+8akKaPEeZcEYj1f8K9epWcjoi5aRlfdQBd02QU4JCIbfHIGvwvgp4mT1ujLNNNsXH55H/ZuvqXGgbeqkH6GBnujaHMgnNprwQWqw0cDBnI3kK/CLkF1ukJzRsgJDPntDPJ/qO+ZD+mP7lZgH+Gvx1oguVCCKb4q/5b4jlZ3oK/+mRGjW+jfbUpB1Ghd3aCeQrV8kIGRNVVBGuTf6YF4CrU+0/waFZmHoLDTvxp+5iRIBArptg2SssElXZ9PJkaU00borbb75rWmoeV06C+25Cx/FHmRrrDNlLXSYnZJGy/wxoKe4j7Y/gBV7i76RZkc84uu2NpIiL0vH9Wt7GhkscUuwAdqKUCpmYELsyjWt//ynP/92LUFRlIqVEw1H7V3iRj6BE//iSyeQfb4YmaqLFN9eVcCC1PE4hatGmXQEzJgE6GHwvJHebJ+d2b4eC6mMUX12YhhY4dziQalJeutbOtPRm6GOtIxSnyEyzIZUpTEDbcsOe5A7G2FLPsafR8bq6wdR+TtXP65V/Vv5a2NEpb4a9IGI3mQJV434PF2mz4x2py37vxX6+OuZPFu5fyoB0bAVJG2jYGmBSvC2k8a2VL4+Gml5vlZLb68HrOqG7fuykXSTLvdUx0lqTklRr6gErgZGIWlbHn5+NbDKRcNx3aXw0zqkxvs7xwajIY70tO/ToIZxZfNhLn78Tz+b/viBz1yXCugGY1FjzQgIGtYRbTSy7E/0n/EeBNUi11hVYLUsaHENsNLhmTXdq6zmIk11jbeyqbzmyKHUK7WDzbiP56OHb44eF2NmGqVyUnegs3aYze3RrzyZXoBmR5UQkU8aLPb2p9Ehag9dwGyIVxGCaIFuYh+Mt7359enb3nx3amPhPvHoF9Lb3nZPWrdpA58/j7OwOz3x9Ivpl37l11l/pMkVl6CuoEUHx/PEgWI7TK+jIfFbX3d31Ai0YZDWsXYNxRktP3TzbZH5GHcj5jPWCdlgdxg67xD1UgvQcboBjJNQ/Yy+jdHw08jNBmSybYRrZKyXAn1ST0GpEVhdpEfOGJHxtQCHgYH1yEyvSz391AIye0eYn9MYrhkMzRgF0CePv0Rt+nS6eOo4kSLHdgKAN5JePPl82n+ErN+WfpQB90W9Zh9Kh1fpiTQKWF3T059OvEx2C9WltTRGHtxMsaoCCowF8f/0c//yn6ZnXz6GJHpWYNJBFVyFYhxzNoBLsR2RmtfJ4HdpFbUfzyhR9k/91q+nMc7tv/36+9JNNx1Jh++4DXredPrsww9REDsE6NxBJg2aH2Amc/ONPJOJB61Is9IJMmsbUeuyXgRY0sZ0wEMpinNbA7ASoPkjII2+UJ6L0d2gnWRglClU2mF796C6ZcbeSDOv60jo3UixiT4+vG3Aejk20m4cvA5oEs1Sk3j/DEZWYLaEoZeunZ2+vLaz0+/3ssG5QYbD5r6b6x11ACJQZvYlh4Pj2Y01GB4RdvZ1G/XyOTbrHlXq2Ij/++/9Rvr8g/ch4c94EPjZjlKb4jsqxkUeXDtuvUIALOswau2JJ8bBpAKycdkOwIhrRHzjnGvj2MyFdy4vMCebaEaseEUjsFLO3AzDkVtujjVfgVV1Vhwr16pc+koFrMDKY19bY+XfdIjqBmxwRArfRpqsroNC64Yac8+IsXNAO+hcsWYG++KmPUN0VsBzBaq95+fWpQNUqas1Y2VUOge0su1VAKbaacdNB9rPCayc9wFIeV3gJC15mD3a71Gs5shNhwL85yykir5K6nPvcFKjuW4ERnNdn058rT3Jaqi5nqQ2UnXs/O5JsuVDNl9nPNZgH2YujqSHP34fiSTOpzSTnpbDp2w4tkMg1tyGUmA7IiKTtm4BtKiONnyabArOC+M8Ta2wUffYapxbUdifKU9rWSu7du1Ke/bsSxuo3XTtbKLp8YYN1Hd228+Or1Lp1VQDPsE4GcHL9u2jnrMHp886ZBUu26TyMl8siPd+WQerzyINrB+HauixZ9IHf+M/py4WVSf3zNqPTEECMEqnFQyyXif4XQn09SpACkjCe1KRU2o6am+qCQoYYi8zcNyNDzVOtBwqlyqKJePruhOgWSNa12NQPXW+FRETUHHcAXoc5voSg69zaRJn06DODAt2mmDBeVQBJ3TsuN/b9++l5mQ8Pfry82kWyig9oGOdbcN2fTNqtd3c38vQRL/4/DPppRkaTw/k+pwINDEfOpUcl0o2eT518J0/9bcOpzv2KTx0likiFcshwTbwbLR+2eeO9bni5zT+u5E9cK3/E/NS4FW89HiOjJQmJ9eqmgHTFXFaSIPW4bbRdchdm9HS9TGotApYFV+mZLIaqYbZlpTz5f7Ajg3qqPPfRzQ+L1Qwz2F6MqOsyMCUYJP/9hiCLn1XexwrEmSAxTXpOGeWgAAw7wu571ZeqxUUhaofmVHvZ9S0lrW8cifzHAkIWDJyNWCT7TPzneBtZEjNFGq33Sf0t7koAVqnGS3Aelf0uyQgoxgHwbis7ME5uQHpexW1Quu4gt1RMraVupizlHUv0E/0Ps2HuEMFohGwCJ8/qoRjXP2X4lqpGSwx24ENwmNp6uNebcS3GGCJ0CYmqKVD2HMyr1MnGWiYM5FVZ4+lr+RSm60qELuhTjM1b0lnL0NdHd/LvnxDehGRsFMXJtKVBcS5dt2V1u5/SzozS58rlEIvs07WEPhVCKRPdU/VkAlwxHXgAzmIBtCDEmqdc2FHBAOkyKkHy4W3T/H9IbAk80RqOGvFv0n906dtDKTFOD/wr9+5FOk+OY0RubO3BmktBqKDk+gC+ZrB0qkfxaF/4qnn0rFnnieaDC2QDXXCiefEjPmdVW1q8Z+/t5umZAL43IIVDG4rz/4e18FmbHRN9b+0dDnt37uUbjlMdLeVOivSg1XGdIHIQGStYp47gbKqTtRbNTy+UVDUSBX8Rj+76ou9/nJuja9/rYyVRa1GYlzcLmjuBE/d6exVlQFfS9biL+AcbeV6c/GxhmAEx3Mab0nnrBPln68FrBqjOCtRh2wwqnrfimEqkZICWjOwygs7DE/JPNVs4XzJeC0D3nDCcoQjH9//5H8Hkm8AVhFpvabG6tqMlU1ia41VUIcaaqwEVsFVL450BVY6tf5UYPVqGStFWXIER3Uwa6yMYNtQ1XVAdBOnbQ1ZnTsO30imCgeG4/ZiPAVWFhXPqF7JeY1dgh5H1qIfYYsvPv0UPUZm0yQXP80CtWhVAOmiNANwVQlrNsUuON1/9b3vpn/bHWmeHlFnUN3bt39nWg897hS0woEtO9Kjjz2f/s0v/Woauowx03EzAoxDrMNtPGIti0ia3luO3JJu3wstkHPqJ5sxCYWok+dbX3MXmzG0mXDQW9O+PfvjvlyipnKE3lSjo+eoI1oXioOXqQtzC5nmXGdxeHfs2ZvGCaxs3jQYfWBmiIwukG0bp3bG6LuOQAg5kLlbN7CZuqQeZNcxQnz2KtHcC1zDSaR810FZHb14DnqiEviTgJTW9CQ9ujbuGEyDu2lafGBPqCv1UvguxfjyMD2CyFCeeOEs4OpS2jCwG+fqID3ccDK5aLNWv/Fbv0q/pIdxvKBB6ti6cRhJth5JAGbdQwCrDLJyk3OyW0aFS/p+ADv0yf/6vvTpD/xeevqhR2livDOt2745dUMheualF9Lzx18gKr6dWrh+rg1gwDQ2MhUCJwZBNKo4cAqihAPKOOdMWWm8zebjHNUhH4MGFg1msYlmHMxmdeP47dyObD4BEiPtIY1s3Z5UA946Z3RbPnjkQOxZ5KacgUg4b9hDaaUxL8hqtdrnCBDfTXatE2pUK5L5RqPn+U7l3qv4T0R4w5aqNJbrJNyMDZJURyscogBWedVHGwQjlprpAqyyY5Q55W40oPT0X/7LL6dz56BRrjUzt5C2bqaI2Jm6CCAKUJgDbUFPqUGbiH6XcGeMHVRAwRVrKOhxnkGJ6itqIEA04j9vD6R5M6lQEQsVUOqcGSGpkDceBlh4fqWPVbWD12asGlUBG4FVZV84fu43XqdjKLDS1gxAL+uCnqszJUhuCs8oj1YN5DjX4jP0Y6vASttkpl2aaFByXoUKqJhEphYVeXqc/Cp2YeRcYOUxdB5V9pW+7/ds3rwp3XDj/qAPhQ+kEBW2TYqtVEADc9YuRjWGmSodOy2Z84LvMmqcVX51OJhvZjmJho+OTASwkronsBo7eTZ9+b5PUZtIDR32xXVsZjz2fpx7Ff7mKBhfIEBiVf465vrcVYDZCPSyhXFCJBLamsj+96cbbjiYduzYQbBmIMCT12nvO2+rdWzd1H9KsYxaNQBFNHVn7KdwmK4SxLCOrZ19UiEQe6gFVZ1zaWLPiEyz14E8vlTFbvwZxbH4QNqI7Ws6P5J+/9felyYu0lie8ZomKNShUysdycnk+ldhk3/edccdaeryCP27xqBFI1pkNqLM7cgURyCZH+55fx8UWPbOCTKJZjisUQsKIX6Sfk/eozK9yocdv6KmqgSh1wsikG0AACAASURBVKNqGXOSMbNn1AzzXBqw9n+G8Rlm/c8DelR0NVg3zmU/SaBolFqhK6zHWex2L3PmCLWiOwcG0/HnX6Yujew697ad655RxbUIkXTZ9Ju1N48QBgyp9OM/fCTduOkKPt2FUGMNJy8AQEiHBFTIcGQFNCzv+18HUyhiNtomximErEqAPsKxAbCyxEfEcMJG5QhBPEeNVhGHiDkbJ1ICQKpxZhERXY9oGxL98XJGKnz/8B3jsAWYFJsayYGVBsdmKvNxV46f21NkYGmfrPB2yvdHlktzXGIDG9ifvG/mocI1tvay1F9Kp1wkyKDvGyqRBbzEXCj+VojhuP6jcbprMp9H+M78EMeM2x+nWZ7D5fKc+IcZFe2sWZdaO6WdkmYqO2INe1sTz+47UdsFEGsyyyXw8ELYc8NvwR6beVfYJvt3OWspjbeFwqhmx5DrwZvl71IO4x25pUPTOmwAmaPFAebqVubqDrarzXzvumjrotpemlNV+Zm0OPEQbBxYM65jgjCziNvIBummPru5tZ8ymA30zhxMJ660p2fwD2ZY94vQ/tq2vy117/2mdHoBZkkPYknKtXOes1NkwWzRwr2S1dHOMdSHMOiiL9lE8Fy1X/UKnC9u0WbnwxYyTtaTOjb2eAylbVuC4CcKKKPsyV01Aq55nsRqcP1+7hffg+1wM8uSp9UJrRtMCzd9hhqSDvqy9K1dDw1gPH2Jni8XiMBPUxc1yU+mC+QuxaYiM/IuKifR2VrD4ap0FmQkWn8Xibp5Rm+GuUtpbd9Iuv0W0vlrica3IINaUqEVWMU8EsuRUowJX9KY9aK+UXD0jVP96gKrN3H179XI1PN5dWCVU8Nma+aLcTGxOrfQkS5N249jf9p7+HsBXTtjI47CdUzaKNnCq3CuevsoYkYmrgKrOuGXRzhu0EqGqUY+q4MRk2CZO5uBj8shnpc/lzNMlRq4knnKK9y4UXxNWfG1tmrZwF7z9wqs6vu/VsbqEzTOfbWMVWf0TctOtBuykdprgdWrZawEVitUQOkduQmtKjx2RV8g4rlpPc2B9+ykiJeGjVw2StJQAW9g4dupO3PhpQG64V8GfJymOaf9naakDXE814QP6XNGmSaQVDXyuXf39vRdf+ld6cDubVCyhtOp48+ngwhZ9AOsTqNs2IGz8vgTL6V//vPvCydlljq7Eca+k+yHvGGFG9axQV4FwJC3SP/TO/9S2kXGbn4UwQycwZ379qRdNx4BWGHwCJBMQkcyWyW9wpqPUeocJijq3LF9U9q2cSCN0lRVCsEEWatL9EzTkZKOs5G/rWGjnkbdUGClIs4UDouGdh0ZmG6i9730MVL+eJJo+AKGWWB1DgGBC/D/+wFWkygKzmPkzp45HkX+Q8MXU8e6jrT1wKa0mf5gFq63AwQN8FxCOa23uz9dODOcnj12ijk+CJ3xDhQCZ1G/GiYLOJ3u++zH0xPPPU6mBvEOgI0AJGc3WA1GlaSKBA0jA6vqmFaFKJ3Pd7zp7vR//vQ/SP/1F38hjQM0b73taBoD0Wzdvye9cPJ4euLY0+mOo3emDWQmdGgUY1Be2g3ZOeU8kXftd0RGR0eA9aw6qtQmnVEd2hpddJ7Z5NNMlj/TyhqzUcnNlipojaAOZX8/0XgcMDNKBk8qrTEc/WJQcpRZ+Wyi5FFzkSktZiGsnWmWIshPO4IYUaNFRktVPvntfs4MhzVdLfweQV+dhBJhDJsY4C3Lsuf1XX6KeIW1BlEPwI4+rQpsAKyr6f2/8xsoBL4E0MhO+dp1BIWgfTRB7bSHV5AAS7YqH7fQEyNjxxU0ACtrAirVRa8kF4LnQIp70gKc/BYyoEtKFBdgNc3ctd1CF6BZufUI3hQqYM2+V2BlIEUq4NcDrHT0vP/Oede5tXQ2322zeW4ojilpnoGVmassR5059wKxMSiuZqqUW3fs7V0YtTflvV+txsp+krmGp0igM7dCUhp7ENHxiLbqjsNmwAkSWPk9u3btTPv27cvgWAfUGiu8MHtY5RorIsdmrCIzWoCVjllsAThKBvv4EdyE/S/AahjK8wXAh5mnbpyXK88fT89+7uGwVWY92rUzrBHhpefpWlBSGnMRYiXdUNfXNAOMTj+V3vamO9Kdd70mbaWJs++1Z1QvmaR8vdY42PNHH2M8gFQI0ETdNjlr6hpUFDZI6ylbr2PWt0MnUXuLjQkqIlOqne/vYE10Er0mtMP3cP8MeOmNs3+2q65GzcXnP3ZfevCTn466FUGG934RsDqlnD/A7tzkxfQj1GK+DpvwH//lL6ULqCnH3s3Y6Cd1Avycp6pZtjBfPJd27Nn2LVsRCqLXFHRo13Zmf0jbsv4mByFz0DHvu/HMj+BsTQhauSsLZczWmGVhzqowy+fOYFebzMxxnFZowlOs+a/QEuQCx9ly6IbUC1Xy2a88nuYJbG0mCLDWcYPqPcya7QZYTU6MB+hktqYOzqvTYCJS7ZtRsP/Rv3Eo7ei7zJ5xCQEAHPMCrAR+VoVKQ80OpRmH7Nf5aAxW1wbu+fVsS5b/bkCF+VuwQv5jfkfcHx8rhJgM4fJjJUO1XCsaGXUdX5NdOQgl2J1in8vfWyh2JsVLvU8ElHx/+XG7WAYu5Xytfyv5qgLe6ndHSmo5aOw3xPdzwLz/FBU7HPUogSpUwih9a1dC3/m5RD2X7QMIoLmHhR/tIQsVkBEP8Yjw0YIguAy44vsC0AsghTD5XFbufb6r1X7XLF1mKuSEVSjQWs9kpjmApkA2N+M2SCK8WI/P7zpSllwBrHDfY7Nwz7FfLWp7Nmqn99k8Sp/2/QygGMBM4SWahS+RGUXFr6VrLyrXNPFe2gjyHCSuk2vUxwkqT4+cTkvTX2E5fimt7RhJm/nePrK1s6hejvMzQQDB44xNbUknAVUvXEF8a5y1rLpu987UufOb03AbPUzRI5ijptceY/bpXN9Lgois3DTnKLCan8M+TdC/igz3IqUNa/sspxFQyBTIlOmYLVH3iHIyJRwu0WAx2Q4kAC7r2/3X8ZY1ZU+1EmCsAllNn/jZdxCwyjSAHMX0pkk0zVEEjZtotpVU9jTpEmsgnn7mBeMqGDWikEwgJ4SdwL3RofTEs79HJBeDFgOuhdcrMNMUo5gjEQHclEyOWM1VvudcuuvoBpqZWow8muYmIkyM06ZYRl66HkZglfm8RllX4Ms3CqwaVuvX9c+68L76m1eQaxiGhjfmc2ukCuYUrv+fZrAsoCTuzD0HPC30pKHxgXTkNT/KHNnJq9B7GNQm7ucINW6Xr1BYB4hg3gSwupYCWCMeFQgtL/xlnmytpapUvgKoGjJT8ZkqTrFM5csTr97n0PTjumoGq9ZfXQ9Y5fetFs2ITE7kwQpF8Boq4B8/8OCrqgJ22WAVi+gGLD1EYKXTXDNWNbof9QM6B6VBcK0J7DByEcZWB9woeM5YCaxQakANbxxxh+50445tRP6aUz/GZQ1z9uDefQF2pb04x8ehHk7gABw/fSqdJ2LejkM8gRM2DA1kDdkIR2kIFTozH4ty/bF4B6DAffvb3poGEZDYvKEnnT31AhHafrIkW6ilWkgXLk+mzzx8LP3Kr30wFPgg5mT+eTEU0SyViNDYhUvpKNmtH37Pd6b1jF8nF2Sj0h0AqxEc0DEpu9B6lXXttIaSuo0h6ibHJ0aoI+oi+k49EBZfZ8KCdJ3/SfjM56EL6tzrpPYArJRL1+HSMZjmmAo49NFUtxPnXbl0cs9pwsiq94UTlQp4eehMWgtlZ3wIFTCioce+8mUccXjlRK5be1vTxj2IQ2xcS7PV7RHR7iSKfwl6UXszAhqs/StDs+n8WYrNkZXfvns/hpmxwjl7/0d+Jz3y5YeIuBHxcoPW6Tb6LhWiFpMHTz2Dbsc06uqixqgJSf7L6Wf/3o+mH3r7PemXf+Yfpysnzqe3v/3b01qcoBGM6AWl8qk3u+3oHWnrjq3RrX2cTOOSUuBlo5vE2Nvo1Wiojv58OENy66Wd6rCuREHzmqnWID9HxBX7OYXzJnV1guPrzOnMSnnqhW5kBN9ovcBLkCUtqWZoDbS00FR8pWA6r6VcAM3xrdlis2TU+J2NDjtuX6luxkqV12YYCS0ALhsYe67Rw8W1KEgLuWRtk3a5iFdovovzUe3ggs4Vn8U/IGMwln7pF/8xm9FxnMwlapBQIYMG1okinP2NpHjNIm+sWmzYJcGbWTjH5LrAynmcOeteRwVWAXC832SsWqmhWST4UYFV9JSjXnEtqnl7D+zPQRPmbKMqYCMVsAKrr1Zj5XcKpCKTznmEEAU/0tPWEY22qXYjsIqotJQuo7/8+P3RsBhRKO3SxAhZGqmFrCuBRK51MxuUxSsEMDE3gnbJDY/oed7Mw/kmALmiGvZ/U/ce4JpeV33vPr3XaWfmTNN0lVEXVrdkuVfABkwI9eYmISHhBm54Eh4SAjgBJxiHUBISiGOwAdsYG1eKccG2XGRLsspIoxlNL2dmTu/93N9v7ff9zjdHI9nC5MlzP3t02ve9Zb97r73+a/3Xf2Vg5c/ytFT3LYHV7n170s6dO2MHcl83aq8qoHLr3wqwylTA5QB/Ib9uiQAUuGFURi+RrZFe1MhaH3jyaDrz2DMxrzBuBGBxpGxWzGe8LkG0uY06Msp1XH8DghXLo6fTj7/15eklN+yJNhU7dm6LeztPy5dJKMbTPEOFPvQhBKVB4SxqVTymFFwL93PGwwwvcz7qohT0wCcheLXgGmVudbUx77jOWmy01FSIgTwzAJh2gbUcjX9Bfd0EreaxOx99358EHbDWGihOEPsToPk0TbIhI6UP//nH0xMPPZze847fSlMAeJJxtJgwao+NJNDpOE2zDiDi0IQdcjZjcWAX8xB7PkygqZlxKCmBilUYTc9BzAJc8WMIUWFL3FMNsITtKICVjBUzVwIr8uZkrCbSoBLc3PsQxf0b992U9t/5srTuuptSM1nVrq62NDM6kE489qX0e7/y79K+LevI8pKFkL/GtWsbrY1bxp7bMawDmfr6+ZG0a1tKP/J9e1JfB+IwdSPYXetkHO8soa/bLR3QTIWvVdBU5fB4V7pvVYCq3I8rtLIqD2k1yVV8oABL1UcsfajydyV9q9q3MnsbiQGzXVLoAvtlvyuEP4I2m5vFN1H7GfRC9wjpxZEZ4/2udz7HFp6NaX4IAdry99m2G3cyA1/CvkoQtxJ8y+vW7EgIjwD0A8B5Hj5rn0zjgaVwRtRrYgvCLpApbcf2LwPslwT3IdWqsm3OUkcDYm12zHWnzOqzKP2b3Kswt6PRzpT1xTlxkum+mUKY96Oc2c11ff4svTdTC3MQTUZa0JHx/WvsMee6Zl+xdiloAs5dG+wiOjO3QOC5BoXb9m2IUOwgUbAJNgvtGBJtN2bRC2BNHHn2GMFK6KbYhY3tE6mv8xw+1gSCKdJ8oTCS8bX/niDqxAX6gg4RHAGYXVjshgbL+KEW3d23DyELgF/XZsovCGSh/NfeupEa80mCsrZM8WGo4idzyPmrIqQ04ICjsf8EPolVWD5e67pSunDhUkbf7ld+jWeWqRz6Ef6ubC5ctuyIOf7JX3ot+1vRB4Y3Zq5phvAa87wAMEQMoJQB1TS+8tWvhUNg9HPeZqRESXKakt9FQ+A8UUt+eebmF/1BqpweN3En8xjOp13hlV6tWZ5M99zZnQ7SQ6F+ZSRko30tsuCjMXAxyeuKYrkAg/8/B1YukGmyAD4v8DNOA0CL705dak833fVTUaynUIgFd0rOCqwu4XR3Ihhgw9UMrCLUuGqDihqpsAHFoJXPoQRCJa3Pz1UAqYYolnyeZqXcevn3UMWpoMtCkCSsUI6YVN5XAKiK1KjO0XOAFfNJqksBrJwjEa1htwtRFBbJX/7NF5HZ/gJ0s1W59WpVwGpgZcaqkyjciwJWRi50vgr5zZBbV6JXmX9rNwBL6zqbImPVS+alg/WhKuD1+w8EQHHuSpmVRy/l6BSZpifpFbV15y6os9BTrDcwW8smKhAhdxKpZ+/BdPItNxxMd91+E7U8PWl48Cz8/dqQVW8jA3Ti/HD66J9/KX3gQ58DjOGkmR43w6a4LuAiYlj2cRmfSffAof+R178+dXLcbiKyW7duAdiRNSKTVosD14U6jtTdFahfrtFRQNPg4AAUvra0joxcK4a3A2c0xpblP6W8KUZ0EABiAbaOczsg1LYORixVghsEKLbST81MU844KYWa4D8ThWIHWWFzmGP83MgHz52gWH0QQHeGSGkL2TyLr6fIqG1G8rQp9W/bEdGiLqJUQ0T1V2hgWlvTAj1yDAdNdUKENLj/jf2b0jRZil/81V8kcztMtoyi+CJgEw64G00AqmKeChD42YhXOOnOKgzp4KXx9Ac0CL0H4Y53/+qvQusGIGGDXvVd35UayMI9TcbqLJnHm24CWCGrXatsrecJCV6KV3Eq7Ec2q7IR+13OZOQsnnV05TX4s6BFu+o0qPS5iGgjQIPpEcQDf+aalwgQGI2PjBbXrHS4wMpGtxsAsZs2bCwys/YyotaOTUQqR9nwcpmglo5w1JhJOTL45YmjSNwIudRCv7LGzDB090KvZGNkjjQLtMyUaeuloLC5SQPPtV+5+bGOksu/COzFpj3DdVrTZKP3t73tZxhnnerloMtZK9nSui6k9M2izdl7KjSUrdnIQDjqNSLqynMz2hsqTVlMotn5Xtib3BhW4GzRN8EP60TQgVpSJAZAKrQWBA0CrByv3QQWorbMwMtz5Natr1LMQcXOrF5bLV6x6DM0qxHACmpbiHjYPDIDK3tYqYppHzNrfCJq6UbNPZWiFEEDBADat8p1NE5zXamK9uZxPpQ9oszqlKqWmeOTgVV2fjKwWtYmFbSTtcDK4zi5PP4w1BUzVgdoB7GVrFUGVrIgCIZI3Y8aKx0NAQiS/2YczPJEtFoHq0DPqkZybumK5RxuAPCPjE2lQYEVc6eB45177EgaOHoSxw06nVnjAGKMN2OqmIc+RBvOETmw6Fk1ff5w+u4Hbkg/8oaXQLs7GTLzA6hzXmJ8xsi0m+lVvGJRARvGsoV5GeuKcfRnwahUvnimBnWhHtYYYNKOY290/gwohIAEd9QO4DOT59w30NUGGG7A0dqAmqPUvB6CcUs8j72btqUaItkfes8fpk9/5BOpD4rSMqAuAA6ZrhPUor7sja9LP/qjP5r+8Q/+aNqDPT117FmyRdhS6lNl4HTCFjCbdHF0iGdF3686ajNBI7v6+lN/N4wA7KUqgZGFlXuikxqPOwdD9GYNzKijVoZny4ytIGCW9TDNN9MYDemAC2QWzSQNmvkmY3iCEoFf+PV3pZZt+9NFAm6Ekpi3c2lzd0s68vXPpnf+7D9LV21izrJOF6GgOdcs8ehmHk+QUeuGPtnD0C1ODyZ0T9KbXrudz/JMascY25yxWrkCsIpsSOF6+H2RbArH1KVbAqZy/ZYBJ+fmHIynEqs4EmsBmiIQpQ+TbXrh+IpH+ac0d/Xfc/e+mPXhk0SdnOMbdkvfxnNkcREJXAvMq3zt2Lao4xJwG2TN9aTauWAjFBnrEngJjELqoQJI8nXl6+c/RYC6iAdk4FUMTGZr5XOWVOV5KPCyQuP9kXDIe0Wu30KshbLptjbWRojd5HvUn7PGN5830GNl38v3mu1XHrdsvy6r0eLGg5lDhqk6AJ2/z9nIKdaEhw5muIHJAit4LIl/8zUwEVxpzF2DPA3sHc1NBAAbO7EHrj1FyKCztqATALiarOlPA2O16eQFerISpJEOO0+AtwUV2Z0batO2jQupo55cLHNc+1tD4HyFzNcwFKCnT0NDnkGgZsctabljV3r20jSUd5SEvUbtAO8dgbEwgX9cs2KPS4MGiirZdiTLts9h/2xrNM8+pEaBtlJ7msFRLiPIgk0uj/qwqTm5BLMMOxEtKLD37tNh83n+oebNuBgEcm+IMfqrt70uppU/uLhL+fLqlGKo4TDIRpB0yo4ePZbOnb8QEfQZqD8DRHqMYHkhptusNbDo1szVrMapGvgU0QOVq+K8zl4Wj40NG6llaWmaTVfvb0ovuweaxfJFeNzFwuH8Ro0jFMTLGypmSvHN3+5LmXIuP70KGsrDlyYu/7z279UZqSv9PedOV1+Xfz7XioViFzekobCvoZKzKxR8zy7BHe16edqw4y7oVUxSFp8qOhYcnzpNx3iKUjvpt2HvBV9ugMqpZn5/mRr3CjNgKYFPXENEckqQdHkWKf4eFqwUr8jmqoy4l8DM4wUYKuQ6qyXbywxWZVxLsFZmxAoLaX+i0giU9V9GOO2SLe3xL2mc+/G/hJ7RuykyLjm6pBRzls72s9nZWoqMlVF9gZUOaQAmnMzSmFQELIrITWSxpE0VHFnTvQpMzKKcpJyuRZ122e4no7KbBrGqATZx7n4k3W9H/U9qh07xJJkZ+9JIrD589mx68vizRFqoc8Ea6rxN2VAb8zMDlcUozDo2YGl8dlmXg30tIg43Xb83CrFbW5RUbkxbt+9OJ84Op9/873+Yvvb4UTZsZKPtHB5GUtBDNN+orTaAeqfvu/eB9Ma77kntjEW7kWLGY2gYgKIiG5GlVoCpDnjIw5shtmExNNz2tnr6WPWE+IDO+GZoedbtXMQZ7KU/TI2UBjaaATJxE2PDaRM0xWa8gWkcBAFAB+IVdpPv6lzPZk/OWaDB+YYBBpdoKow3xTnH07Fnnopom8doBKBOWc+2PEVROpLm61tRz9sZdKVWlL2kF5swrKtrS08/M4BDAaWstz8iV3X1S+nYiWPpv777f6T+HVsDzJr5iOJdAzpuFkWEP+Z4bJKqAWbqFKFonutcGsKwf+lD/z21nzib/vqP3k90ui598aEn0u0P3J3uf9MbUM5CtOfcaTaJlrR3/97YpFqRYjcS7/hbUxORealabsAFHTXqcIqWAGW2ItcIZKnmMsAUwEtn1kL9yAitBkWqs88aasGC81met3N5tUaLjNZOmn7i8LajXmQkP0cqczTOzUCAlg2Xtlnb4oaoxyMNhAieIXvV9rDr9QoASGEM2hQy4jaLb8XB1K5znUIXHTEFCdx8ombNKgjpMo1LCBudSR/443elHqSuhy9RAK9SI472BPQz51879A5BRagT2sML0I0FiQ2umcyP3HWplcuMYVnPpCqaJkOxCDdaf9/EQnF/WSDSSdEjmzB0QJ0i/qYTfvbsaebVVUHXC+UrwRrrOcaeQfB9AiqzEZGhVi3PTCTvi3qECAxmZSpPHk4ZP0tbn1a8gOvtJ3BhtjsUKeOrfRwNDuZN2roVP+/aGYU+N3QRZV0CFGMEOrTTOuGOW1DtgnaSo8nVEfh8HQX11OlRvK+MPmvjra3JlNcsjDAC6Llw4UK64447OEcHf1eJK9dXzXAtbCHxzJcQE1GVrUbRDeZBRKLdNwrqUYTWpVDq4EjLYwW0szYnbcmCUE8d2ZFFghFPffmhtGCvuYRKIVSzxTr2IKYD+bjcC41LM1u+wLzROaw//0h657/6obSp4RIOFDZqdC4dP3WeulMDGww01+FcVBFMwGs2JWhmOqMAN/cAa0OCEqqfIeULgCjFWpEWh0nRjBaVEwkUdAPqFOARrClA04hT1cjPJe1KCo9gtweabBs1Y0cefSz9yr/62bTHfnwEVhRHWiEQdGhiKL3zv/52Gj5+Jn3yg3+aZqFfuyYJgEdNRivXaRBjArBzgYzVKDTVDR3rUxOtInq55ruvu4E+WTbVptUGYhpZFMAMQEMEfZZ4lqrFRo0Lm6e1PY77BGveBt/1OOVjBBtmOcdFlDClanXivDrIU9ikGdbtCGv86rtfkQ7e9UCaxhk1MLKNYMyxpx5L76UFAsNBvStrEQpaK0GmCYKBMwTKe8hgdzD03VxTF3v69PhAuv+V7emBB3Zw+COMjf0iFSHBxtrAlrFeRtwg1NXIgMpolOrmfDZDFEGXsEPWipVZlKKuU8whEAvUxXu4t2g0XeQKqmmEq/kDTWS2j8/xv6piyZd/1ncXoKzwOf3N2vdENjYOXAK40t+T6sczMVIY5/U/RVDJIxd2VJGgcJdiD8gZujL45O9dRnElVQDT43j70e/LPljFCcpgYHwtHEuDB2vBZGWr4D1bNmJrCPoFPVi5bzNHcb0FdTDGNYeuV4FXBg6xp5kRg4ni/pTHNtug8JU4VFmnXAxS+IG5FiyvtUX2Zn3/tIKcOfvPNHZBn2qCYO8CIKabDPbYDKBjBQbW7DpU+w4SBKD31AyAChtk3eTiLFlRBCtuvJqG6wTlmoniys7S7qssPEASYRCANte4KS23w1pp66clDb2sUALsRrlXm+GeKy24hToN43bjY8rLZ0BZCiEFIwA70oPP5bOyO8TFwQyGovk6GWcD7KP4dVIJWwgYj8PQc85IG9c2SkNWit8xlT2Ce8MaMGib292EUJEtpv7q36sKmCdWnnQlms6TUKe/pNm40KUFnjlzJh0/djqM5SiB/RPnBkOlxgSxdB5pMDqOHk4UG469Wat4GJFPLr7q8LPN8wRVsDI910Sz4J3bltPL7+1BynQcJKsbIPqW1mI6Os/UVWDlT5eDnzwJiqlQ5bBU/371+xcCPs9diH+3wCoDWeurgpLgfUVuWdqVm0ZfWmq6M23d/wr6A3VTtyInWVnaBpwHuM9sQF0U47qg/LQP9bnAKgPRSi1VBdjklWvVVjz+IsJfub8iwlFymOMZFGMZwKowhBWqYHGMYHleYcwrWbDnAKtMg9Az8lxmHzTMZcbq05/7cvrYX3yGfgMZWC2FKlBuihcOXfFybpbAyiiEDmU4u7z3MvGKAJ1FvYbbk8XZ9nDhGsxUWfcimDIoUGuhIj/3Ayb279gWoKqezW335r50/b69FCSj7hWN7ezRhPOLw3aMaPlhKGRuah04IqOAG/vAzZn9wlp2uuHj8BolNTi9gpN/843XpNtuOxj9VlpNDbEEiNhO9wAAIABJREFUdyBE8cThE+l33/vh9AjAahHHZcGMQfh6dic34qmsOrQ6Fs+//rF/kB646dY0eAoABEVFx9cU/XobZzJP6hqhErIgBbIh5mAmh8xAIwtpK7LRTYzJFJSqRhx0yFrBvbYWqxd1vt5uorq898gRmoBCyW0zhIYxGkUhcYYx27qDjCoR8ElaATRAvakBaD1JxmcYapuNdp85epj2DZfCyE1SpzXDZ8dxLiYnL6VXvfSm1L+pI+3avT07mESKjYTNoLbYQDDhqSMX0qGjZwCqG7NIA1zpv/7sX7MWkLnHkbM+NOgXcHKC8oS9UNHL+WGhqb8P3nPIsAOIkHeemx5K/VRnv4/aqsHPPJhOfPURpNcvEe2aSTfd/9J052tflY6NQfMhG6GTun7jOgIY1CrB25i2YaSKZ5zTjFUtzl6ZWYjsgsITVRkzQXXOiOY6VsUsSsXCCEqE1NZqVHatjSqLl0ug4Vf/lQyBYeagm4LOvkEFAUgvm43ZLemDFuCXoC8Ur2KdZqdNiXfbPBgAcK7MCDjcyENoiA3PHjtmAxQGge4pyKrn+xo20ijZxkatML42/Z1lYz1++pn0iY9CpZJkwEZkDSheLbLPBJDIHFh/k6XSzbC7d9UgOjAONZG6DylP2qCoT8gZJIFI9E5ijKwLCZDEunFPMXo4S8YyQVtapoDaYFQJmM6dOxfZqs30R3Mu5B5iGSAsFeI3s0aIBXnRr8QsGkBNVcTCDrrBOofctGKszbDi+I5DDbaZdh903SbmthkXHYo6pc9Z0G7eJbASVJmxGhseS0OAETdwaYGer5M+bL7f2slq+1Q6fqU99vrLVxkgCrEL/mk/AliZXTIQxZ47jKjUIOISt9+OQhZzwetTQCcUAbmeORyfaNDBelV4pNk+aJGIzfUZISGtjdSRZrymsaPR4JgxtJG3jYgHLw6mVgJ/K6z3Rz9PsXk00CSThGOz2Mj6kNq5zM84XT7vehwU4rhE/i6l+3eupB9/482pZe4Yjdab09Hjo+kcbScEf0sqxHFNAhSvyc+GuIOiMOEzqHBpvQSHYpMQ5DcCmJqxGbYysMF2CG4xn4M2qwoa8yfsvTUi2oDIZqmwm4+v4+8+qo0cpca0g3M/+JGPpM///h+krV3QZLGv0wR8Hxw+kz7+8U+mX/7pn0tbCDocevghxoQaP+alFNoWaJCNUA1P06ph1IbN2IgOrqWDwHMddvD+vTelTYz1RdtZ4AiHAEsUwBCYUyyDMRvTVvCserkX2w6YbZ0DqEX/K95q57MpglKXECtqgWLbyfkWVStj/5/hngYAp4OCWXrj2acM2gM/4GUS2Nq0BdVQQG/NCqJGKCEuq2TKe603IU+drgKAbsWG1CEwNImg0QOv7U033tqFEzrCZ5Srz8X6TJ8QLNV/N8CR7YmiNk6i7ImZiXbPi2C9AUr9P51BA7nutAWwCl+hClg9FxhVWcPnAVZZteH5XzlIvPqetecolVLzfVQfJwe7ciXEqt2s+EDhPlF3zHqIPTkAVQ7CBLCK+ZW/92WAofy5GniFIJtn8L3FVy83ylw4bwhlhAtd1KKFqEcO+ESgPOTT8/F1rXUFWW4ETG06D53OpIjiDR5NRlrEKMzV8XlVCd3PXF1FUCdsTJH0iKbC1vwVjIL4rIgyQ8F42f/WNTYHJXWBG5SqahuQWWxDLX5sG+tiYgpVv9redOgsNmv9y1Lb5tsJvFLuwntW6C9VR7ulXf3r03b8kMgqYc8uEYCaIGDsGWbYY4ZmoA7WERzu3QPAguaHbVliX/B52EfQIFPOqhlgs5WXJUo12ENAEq8MqvJzFAQ5l7UzBnMNXHZ1mRm3dhxJdq6/p6c5XRiAkowfUs4L948soy8OspE3mAlDpTBI2PIQz8riVgCrVznClc29xlVT9cr0u8xBzA4pBfQ4rk8/dZSIIw5aS0965sS5kHmVu6jxElg5UazzKIu7y6zVlYBVyAsH1UmaDlH8rjlkqLvT3h1sIPSzEt4JrGKC2pqZa/pmwOpKzv1lN1b54VsDVs93vGLdVI723Pe98PFDHlN1FQasBFZRd0DefX55UxpfOpj23/BGgNV6DLCbDvQf/jaAipHp6p5uNhA2+EgpK0Bi09xYJAXAKVPABbXElV4NkASr1T/nRnirC6dsEFxGOyL6EcCqOP5qdWn+/VpgVWQrK8f8loCV8vNsovwTWJmxajd7UgAr1fdKYFUulhfKWL0QsGpww2VOOw454j0dc1YqYF3k+2fSZvoAXLdrF1EVfofDt5to9V56p0j/K+WgBVYXobKcQuDgFDS7SZxCex/NEUEfm8ToMG46Oh0YISMdNsFT4lynbHNfb3rpS2/D6EEfIStiUXwTtS+PPHEkffCjn0mPHEKyvFZglOtddBINhWkcdYAacJp+6Sf+Rbq2f2saPHES9b6JcFS6KZRWtlx5dgvINURGV3VazVjVM+ea2eR7iWy3KDuP0VwxkkkGwAivG8Ackaf1vVAscVSGobIMoyTYQuSyHcdunOLQKTIHves3Rfp/BArgGNdiD5VzjMMgDsWJC2fSZ//mM6HeJXB2JVurZCDBSPH3v+Y2xrMXR3hbOJkKYCiUMwJNoAXb8tTRgfSeP/4oQhebyMDZmFQRe3LlOB9RSxGqWjaqtehWAQebDuYiU+duow6kAMZGrTjgHSgSDl24mH7wLQ+kn/2RH05f+p0/SG0oth16BCVHntU1d92R7njNK1MdVKEW1AEVsDArsX7jhgD9AuQcYcwUrXoizLHBFBSJ2BSr6BI6T5dls0JOHIee33td0pQuA2ZBlV4FZ1EzUhXQiFMXzn/5vcdTvTEHEzD6gKFQHQTE9/dvC9DVRZbV6GDZZyNqeGJzzfSHKNqN5p86saoZ5t5ItdZfxKbPjfFsGuynhYPYJCWFZ97Yvg6ePdFHMoGfe/Az6fOf/fNQ1NQjMdvSCtWwyYaqFkhju1oBV/Pco/tJD+M7QXTfKKtr1KDQcpH5m0bhzUxwO86hG5aboONqBiUHYci+oC63NINCHXVby3gojrOZqAFaFeyjxkgxEEFfDrBkMFpmrOYIRii5/nzAagnA6ft1bEL8RCED5tMgtXdbt21OG1Hd0+4qIhGNepkjAUxYFyHaYAbJvnVkKUbJIg2jGiqwKgM+bQQwyr5UZYS4rIuofsbO5fL5l3bssowVYD+atAuseI7DRS3XrbfeDFWRGjD2YGljtkaZ8Z4NQMSzwPuy2S5BkGhc7XphXklN05HSCwihIT43wbyCeEnPrr7IJl+iprPV3lRTS+nLn/4sNaaoGwKkBALL0PnjfviZkQjHqwbbMsf4LAw+nX76zTeke/Zjj0YPR2H544cGaB9iWQHhY55x9MuUYuQtWR8ouGWOOi/t5daA16h4j/3cGvlMB3bSjLmtYUK0wqL5aMK7uieG860IlhkVnWU9iojlIR7AOBhEqiVIMwVTobetKc0TOP7Qf/zVNHLkCA2FO9MZBHOuff2r0v2veXV616/9VlrHZ4498QROK3OD8bJnnxnIYfaDcebKBHtGPYCryT5l1kYzT+/o25/2b+wnu0d7AII/kwB57dcc1zPGHJ2AgXAJv6oBz3TH5n5s40TYCe1kzFvXI44iMz5dwgZu7NhE3WszDacvAKxQicU9GiFQgKI9n2FPA3h1raM/IRvyDJndHujsUxOXoEaSVSBTbObO48/CtGhkHdzIWlnPuVrIqI0PTaTvfMu6dMsdUHlrjgNac3BdOq37inU/Bgabcd4NFs6bxS+4wTqcOh/+6HWHSEORNcmOeM7UxfeWC1zJKVsDcOItVeAor48iYG9dzxWzXfnAZi1K+/z8p1oFXqu+T/bbIoNckXMvaXXlBRbzs6ARZjueAVTOOuXjlmAr7GwBhEpKoX29S2CVAVW+1fjKZ6NPp2NmUNXfFLVfJdWwzHBbl5f7fKkmyzl1Efy8FyCdkOmv3EELQQLbBqjObQlKMwyZSg0WP8ezMcCknxi12vocOfids49FBiwwQfYFLW2YU6HTy+PjCrmS0IwWA7PsrTD7yeRuBfhvTh3bX072qp/gSFYrbGxGhIKShJtvvjFovma6rLF0rARWZvWs/pshsTDdSMZLcYpmAgYEildY62P4CQYQtaXa6bCp7CcGxsp91jHqQOTKMY9MWwF4ZZF6N0PM9/xaRuWY+i9aSvjM3Usmoddafx86Ehw/1APtbWpQgX1IYZxgVVSBqwBWf/m2V+ZZYgf2mPD+y5OqzFiFY8LTiSLZoBwspSefOJwuER1r7u5LRwFW5zG2ZqtMZXux8jPdYOYtGKpaWAGiPF2Zpi1kZC1uXWAjrl2x2eR0uvf2hnT7rX04jsO80wrCElgZbzM7VryKRVr+GMf+plmq6ne/MPCpfueVvv+7AFaquixgAGMhuRpYkFIElae8NHkVvXW+m1naT1M0HCMckwWiYDZPHRkbh66VKUDRr4XJWA2s8nPLV7iasbocSFVnrPKDyRtsHsPCSsSY5uNUNxSOX/wdAivhVBQ7m8UrgNVn/uYrlYyV4NqMlcDK6KwZq9KwPF/GysxTZDSKTFX5tczCPhdYzbCgpBbBUAfoK+W8GYGE/dv7aZTIOBLR2IWKlf+mADCl8tccoGIA+twJsjjn2DzlwRtkUDlwCrBm/xCdqXU4mY6xzTVzpIj+bTzDO6iz6uxsTBvX0e8Iap7A6gtfeTR99C++mB596gRWUUoW4IfHopNoB/AAVRqe0en0n37qp9KtNAOehnK0Yv1JGGapBtnpwAuOTIS0OZ3weYxXE5tgJ7ztZpyzDhyWGhsg44SPAHx0tlQznEb6vAtKmE7ChDViUOTGaJxpB3OPoex6Nz2s1m/oRxERDjQAE68+0fcvnUPt588/96n04Ne+zJ1mSoVNMY1+t2joGMs33LU/3bh3a9q5Y0s42tM4Fp09GxAgGAEI9KZT58fSv33br7E+iD7j5BiBbaKv1hRGro3zRGM/gUzRw15gZZTfSGgJrILOwHgr493agnDFuaH0W//xp9Ibbro5ffgXfzUdoDHxX//Fp6AnYnkBbC9HAv/qu29PHTQvPkxz4xnmgLLPSwJPjHHIhBeZKcO3JZAK+1nMydJ5iPhesZ6ulNFy/Erg5b2U/0rgFdm2IppY7XiXdq7MUEdwgHUzT0ZSUQ03hbmC8ubnpKv1UA9n3dM66JttNj416ibodq0X55Cm50YSczeEYVxvuYlu2JdQe2UzcffEZhs5rHNOt9bQVPmDMBmeJpJNhsnGvGYTpV1RpyOrTidC6lPw0Dn+OuTKAzQVwKqs0/BzowQprLlplsJFpsyXlJNSdUu7No3DmqCR4LoGsCqBquIV11xzIARABFbVGatVKmDOWC2EKiAOZvG+MmNVAisrXoIJUACrSwQX9h/YE1nBtcDKa8wbexAkA1iNodI3ZP0QtU+loqBzo8XsgO+Fglvap/I5VwPpbwasgu9fBQBHB8djfG+gdlNxI6PTSnNPEDSQSi7bwexMA8pZNoWVGaC3Yc7eeqgctMJ2YYfrmAtmKmKu4WB1kLke4n4GLwynZmogpwBxj0DVbm23wThRawM29KYysFrHz/XUXxgMc7eupcnnzIUn0n/4R/ekazfyTMaOQb9dTsdP0hdzkkAJ+xqDEXa/TpBEL033ujKbKp3QGq9omG09hEqIBnC9/qAGWreUSxEUXfFrXiOFs1isTbPisbO5VHlPE/Q/bTWII0SF6tnP+nEUz3/pq+nd7/hVKH4IV4xcTD/9jrenI5RAjBw5k579xuOonDIGZLSnZDFAx7ez5EWi7ILIcdZfB0G1vD+yq2E3r2roTLfvPZDaqYmsZ2xHCCjUsSZXCLINAbKGmMPHT59C1XUT+836YENMkSlUqELwLmV1ivE6qYgGn9/Wg8oaz30eMFgPwJ9kr5q0XoZAocqgK0jp1zFOC6H0ZZBJQaZ5xDzoaYj9t167nYxXnXL1A2Ppnp0baZTMkgYUjgxOpO/+vm1p5976tKGfoEI9QVylMlQwVW0Be+DuZUChxt6OOvRFMVH0uarU9RQApBBCix0paikzNc5X5svk12WuXPH3y0o1LgNXuXVDiH8U8OwKrmA408//UjhnlaGV58sqaKr+3GXB6PI9zjHXRwG8KoDKbFPVeyLzZYY1gkbWfBZy7oJg/3nvfI3MsV+5BL/GpZuNKv4eSamMreLv8fvIMCmCsiqUVKoSuk1ppvN1rQK8SlbNz3P7AgxJKMQnouZJmfOQhec5tgKeo3F70Niz2IWoL3POFCGyN6RsMmt9OQepVc9lxU4jdZgT0PWmEWI7ObIhTdTsSet2voKgQk8wDC5CFx+FdmrA8ubb7o6yBamlUrSt+dSO2XNvhqzXPBLqs81IrVN3vQi90MCF/qCNfM0UakszPsl1sEFTL1p1+H0nQRwpgt6n11dmt9QlOn78dLRF6N3QGcB0mj3U5MbZ85eC0m1WS1thEKGZshtDksYPok5e2nfQ+TMIL2sia/7il14R4hXhMeTpXQCsbJiCmqXh5j2CJiGT6O3IM8fTyTMDKCrSc2cAZxKVMQ2b6oFllCD6vGQzVpmj5dqoBlYR4WKT1lm0/mFlfjzdcE1Kr3jgKqLjgwxfTglmwJdTkWax4mqLQj6/f3GAqryk/7PAyoJho/j2momMDw8x4C0Pdn5lfTo3vC7tvf4NqaX7OqJRNCllw7HIfgKVlIsIJXTA/xZYhQJTkRPOiy0v5CzUkldqfC0yVuVYlcDK2ZYdwJIaWFikMBCFFGx8t0odzBNk1XL9bTJWUkvinNH7IPdriYg5c2kRoF4BVt1QwZgJZlwUDyiBVZkxer6MVQmsKrzhKoDlpmyxdGwEwvei59B8ACuijtIozFD1r0tbof+0WFwMtWf/VVelfbt2o1Z3Poq7rXWaRs1qmAzMkcHz6Tz0PwuoxwUdRFN0cEfsAeUd8EyWWOHrzF5Ju2MzXL+uI9115y0owG1A3lShCZSsyBR86aHH0ic/+1WA1fECWJnVzTLfS1xrDWPWiEM9RQuEt//Tf5recM+9yIbD/VeVEIfNfjI1bLBmVRRKkA4j4FKBzhqVNrIOzfDtu5Xtt4jUujWyGrNswGMhWz2SNlIXsxFn3Hs8dOhQOOfKsk/hYFoTozT71u270pb+nWmQ6HwLvVKGuN9nLp1LRxCqeP/HP4yij3QtKIs4Io71LI6E1nyJ8bn3mr50z4370w4k3xWJGAOY9dATy3M3NXXhgCyld/7G75EJIyoUvTbyhjovsIusneIH2X7pLDmfL6MCksmK4lOcpeivAX1nGv7yJ973X9JOxu4Tv/Lr6QDBoc997vNEj2vTJZz6vTdelx4AXPUhUGCd2En6wuzevy+ogDPw0c3WRB8mI/0hlVX1WkNNKVXewlYVzl11RqvMTkXR7Bpg5fGlJgQgKzI5uX5sNfjRwtqP+smw1eK6HJnXVroep92cmMNmfyahEPlZqRvdvRQBQ2nqwonrISOp2EM0To6Ics6++PnoHefKdCMvbIeyAD7HJQV1oIQRV0xLyFZ/8CN/AiAaioLqUJhknBY4lvUjSrtbj2avITc+lfPMqnlMr8d11Go2txRiAKSPGrigKLkVBUMTF0Et4v0BdBwb6l7qF3kPmV6TNv5NNTmBlcDCY1oTVwKrtRkrgdU8NYEvBKyMFDvPS2VJs8/XHbw6xq+JjtdRR2aTTIUTtN9S2aTpGRzCGR4eHEmXWJMTgMTy+QZdkPkYmSciny9EBXQ+v1DGSnpOgG83fjNWtCrweV177bXUtVHUxFyY5T7NoNv6YQmxm1Vg1RoOtk2EQ+yedTk5jRIv+3A9QQRV69oBxq2I2tST4dCmnT5zkdYSCKoA0C5SG3Xy4SdIUNvElqg1DknQjuL+cdoBVtpw9/yWViijFx9Ov/Lj96btKM3VLA5BWR5MM2OKUCgiQQaG7Ka98MyELuOUabsMJqkmWUOAaMXGpjJbCiEWM02qi6rFEWCKbNwy6315yX0iz1n7cMa+VvgHUY4QdoL5hD1X3WyOyVNjs14cJ59JB4Paxhw7/LWvp998xzuolxpO7373+9NffuSjafnspfT01x7BkQWk8r956sQ6aMdwmLo+wafNe5Watj5DOfiQGELyu5197b69N6T1y43Qo3D+nMOcv4k5ehERllNzY+kEwOql196aGgn9m9mU5it12yDIJJlta6kGYBPU4Cv1IW40RhDPXoizS1BhofctCFrIJvVt35a+TK3Ypi390NMVZWfNW0uDvZxj/dnihWaAlFpQ4E9wYh2fu6V/S2q1XpX3j4ycTXffvz1dfwuy2C0D9CgD4NVA2aKv6CKOL6KKAM4MhOpDXCLT1Uq7FL+X0c66V1FurXk0gBJWU3ckk9Que09JGwyb5kO84isf1+DqmmRW/H6VyfJ8n/f8Blxzi464nMuuNX+u+vyXMwXyReXP51c11bryu0qQWuGf1Vr2yG5Z3gL7SFEgA0ZBRQ4pePtWBSbHzynmaowVrxJolT8HM0nKpde6Wo9V3n8TwdF83dl2rrIhDE0p6pM/U2ba4p4MILuXmL3mnzV0LVBQrcfKTZClDPs32S8jRYBO30I/0xKFKK2OpugqGI8vdaVnLkB97rot9Wx6KRnqBhSQj6UnHnuYNTuXbr3znrR+637qCaUw9gaYmSFpEPXLrPt5mCtjCGFMEpxYhMGwQJbItdpgIAbKn/XVAXCwV9bwur9oY1sJHKiUaqYp1E2xj36tfjb6QoIy2xqwHcIw4Lpx+1QnnSRwHKqgjg/PRWql8z3o14oJWetuRpHBK1kEHjtohwKrPCvyBMn9CHytAqvyQkIsgImgE38JzvhTh4/Bue2Ad04HcDJWUg2MHBndDOeeJxPpwzIUqcl3DQVvNL4JDm4UkhrZ0lm0zH9xJCHWlV736h04nUiw14xXRDWKKVxkYjJvNC7/RWWpKmNbuc/qwa7+6/N9X4lgrAmTPPc6Xhi4CawU8jCq59jUCo50aARWqRPZ5+60aed9aX3/PcS01jOCRgBzY1rlaS2kk+JT6dDNAnVBeIzoA6PkcgUM6R2tKscItipNOuMjl2ersmOV31+h+FVRB2Nsvm1gVVBdCmDlNej8C6y8109/4atkrD5N9FVgJR0h95JRlaV0YuIymNxXqrEy0lLOxSuJV7gJhvNrhpD5pyO7QF3VMhK6jSz6NtSQDmzfmtYhGV5npogN7voD16T9e/bTvPZEpKHlJCujPMlGeuTC+XSGwmZ3lkEAlg0e3WzntZTc0QLRTKPAG6BmlXLEWsuDB3cTZd9DvVEv9RsAC9S3vv6Np9Pnvvx4evTQCbIlRP19lswLnUU58qqpsWjSLEXk/+9b35reBLBqIko+Q4TUjEKo3LBedUpVdbM2RnUwi659nh3ysDGO3dTpCcAbcPaMeI6ZiueeDh8+nHagaLUOlbwuaoxOnoRmCE2yF3B18vDTsaznWfP1RH33Xn0QoZWuVEMR+HEcpq89ezg9+OTD6c8+9eco92HUGBu50BEVlyYmvQUAe92G1vTqu25N2zZ3IziwAzreLEIl64iqktWwGSx0ot/+3T9KR8gy1eJwBTPDFL51ElJJlJPVbjFXdJpyxnOVCqjDaQ1cQzQXXYTmMph2b+lI7//d30xjjz2ZnnrfJ9J2pMAfxREZI8szrpEkc/bat35P2n7t/lAa++ojD6XrECtpZZyGUDDqRSTF7HpkZII0VVil2CwLc1rYI51MXxVuP45A5Xt+XwqwlBteOP/FBui6K2XAnfOhOFhFIwy3RADEA45sEscu+yflmjKndd5QHe9og8G60WnL8u5QNxlnAVZksrgv781Mj7RVi3Ej62000g3EDddaGO9RMQ5BF89eTsJ5wPP7/+z9OIxkBQl9apbNxiwVGRNpTx7DPlOh9sex3QwHocj5fTMOrgBFh7SJzyv5ay1WqEwxp3KTz+wYRE2Umx4Up7ql8WheLbBy7FRxssbopptuyNHDIjDo84pxrYhXFECWzV+AdaWMVdCNBVYc13ETmBq1PHjjtdB8aehMbVgeb9dWdpx8xX7m9QKsVAO8gJ1W3CYAIe/xfhssNBeAAECfjwoYdu2bACufv2sqGhhzPgMS2pV9+/YFsIpaHhyUKTNWCnXgUAtU6utVkuD5WKfgupEGzXqcmaGlgBWdBBFsLmq9T7SLAABOUUt1/PRZVLyos1xpTqcIrp47fBTHi+wI1MAIqEbm010NW8L6JfSTnRwyWfUTT6W3/5N7UufKSaLZC+ks9mSaEgLr5/YcuDZt2U5bEZRFraMaRzRAoQ2TyMthB1zfAn/pZ2alyJQYXPH+zVgR0G2AolcHLZEQMNNTBofPu3A8i30sAJVgIDorZ2cpHE/Gwd5cDobAsp3nuR41wCe//nD6xiMPpx/6oR9Kn6X26shnH0zj588xP6lHNPAGuJ4mPD+sKAVXJ7DvJhjlc1aAw/lS53xnfHeijvkdO/akOp6FgQfng9moQSjK37h4KtbF/dfdlqYA4+5FwxTRz2CTrKEaseG9NbXYUEVE6o34cx3cNgEmxZFYE9zrG7+XsgEczP/1Rx8CYG2KdROBEa5xQXErgFo7NMG2OgApa2UjCok3X7UtdTHH67he18v45AVs9mJ6yT17U28fALuHuUEHsNqGRZgNONZkJWQiWStmnyGVOyNQYECHwPgyQUmbIocraUKnwE26ShE0rgJW0WanWhYwOxWrNrX4PvtV/st+Y8XmXgmUVf66xi+s4tlloe3S31310SpMneIYpa2uFu6q9vG+mdtZ4sLqYFrlezNeish4DwGsrOvkOQVP0P9bc5oVI8Er4cVF6UgEug2kIQpBW5TMisjD4tfVa3IuF2NVQZ9V98pxnX+ez/NmmmKskOy7c3yFfbyHiNnn5Z0zXEX/4N4ea4uwYdgAqd/tZIZaZVAxPw1CLTPPL84iZrSdQRuQAAAgAElEQVS8C1XA6wFPfZQUsBfBNNBunzp9Mt157ysQW+mEhQLAoXRBtcwFfBjrKGuhmk/ytzGogDMCK4VwCnaWa2wGOyG9vKyb0lZHsJtrMtBjhjAa2Nvsm4Eps1qlCmw39k1xoWkCj7a5Cel7ts7Tp3KtatRfFuDJPdHjtpOhVhDJ80/aFqLAO65f/cew/3/+iy9/noxVnlkRZS84hPELDFpID7JiH33sKYrQ5X6CQJHrHEU3Phw5nkB9XFCWYPSJlzGJcknkpWNxYFbkMAvjy0wLVR5s2bPpNa/sT3t3W3c1lBejgLggoGaJdaOrVavob/Xti8tYrQVOGSCuvl4ssCrplyrgBZCJ7E3OAi0sU9cy2Ymk5PVpx543AWL7mHyqICmh3JDOnz/Pu+w1QlQRJ8ZX5nrmleZEF1jlVZhXXo7erUZBszOwpu4qrqF0EPOTWm38m41VqfZzuZG5HIBdcVwqNVZhJnIhe4RhPKcaYRlYLTLPImP1xYcqwMpsjTUrJbCKLGqR/n2+jNWLB1Y4QICfGjIb9cgDH4Ci1tfdlrpwNBoYl1k2owNQOnZs2wllYiScJKNNquRNsKhOQpM7gZqUkUbVnspFH8iFl1QMlQEVndB42fvKJnvKU7/udQ/QZmBP2kz0cHR8Nn3hq4+mLz18OD38xFEcFCI39hWSYmS+mn8NKkmx+dbNLKd/8LrXRcZqI05KDZvyNNeiUZASY12EzpRZYRvK6ljb0LUDo9pJR3Mb5FlPsW4TTfuIUB8/czbeb6PVXoBjG/OrjcJwx/ssqofbEO84/Pg3IutlLcQFnOO9V1+XtiPxPASIGcXL/fyT30h//IkPpadPHkvtAJLcACkDAO2HgL6Z3aIX6u93vvIuMoLtQbEaJ9rUiiMdktpkM1Wt+tinvpg+/Omvpm3br2IMcHblO/M1Ck2t6dTxrwJW1VRAo1lG0uox9qTCEakYTH/vTXelX/mXP5k+/94/SiuPHU8b69qxZY9Dva2hfmEmtTEON913T9pxHXSyzRvTN556nMDG5rQJqfdR6htU4Vvi/Brs+qIdRFizcNAuN0LVGat4T0QDq9/03Ihq9ZqKLHRxbL+P7EqRhQoVOzbD+FqwCmIjwGkUgAegUoQgDEKmc4T4hSDMNcfckG6Xe7jlrIzOoNfXDZVJoNVP9Ns1ZqSvmQigNJHIiJmBYp3Ww3VfYD4/+MTX04c++TFsFk2rCSbYuFHntZXaE5thlxTJEIwo5oDXZY1Z0GkVS9G543mawZKiqBqhALHZOc1X621KmtEk6y1qq4j0NxmtZ6543BEod26It9xyU6bYBd/+SqqAq8CqFK8IcCo4FoBFr2KAs0XjYUspqGZdC1auvf5qmAKsiy6ENRiHUJs0Ol88K/dLjVgJrM6fOU+mbiZU7nwObvyVvlWyOrzO51EFrDAK+GT5vtWeNA5rBlbahRJYefxd1IT6VWClTLf2KGqsUB8wUh4NgrGvqjMKvAQTNvqsVZHOBqaMmzVEPfY7s3cae44KfOfODYdEdtMCTTofP0TjW4R6pM4EgMq0xsh4yjggm7mMAy+IaOA5XbdhIf3M91+NcMWJoFYeeYbgTMixt6UDV1+LIunWqKNS+TYqJ0MFkJognu34xAIOv3ZNFT6j/NhQ66lakTgvKIC2IrGvW41OnmImqjKGY1rUp3hdKgjiHNU7P7lHaWwqs9lnyOvWx3CuG9abAki3AigViFJU5cTjj6d3ve2X03qu0ZD8+bEB1Ep708UJaqO62gmCjkSNiQIaufYz77tWqbTybS0A6D5ELKgIoZMPdsnQOOecAPR8/sQ30jW7r027UBIcx56afZpAdXUUOqCrdQzRlHoCDg3U4LaQaZokoj8KC6K+CRUzHNiX3Howvfl73pw+/qm/Sk9CWRxCGCAagOslhlgBQQdk4Fu4//VtnamReu12nttBGpJvFuRbF6KYAVc9Ad17aPQs51tEmIj9qmMlbdm3BScZQA3YDNEDgnvdvazNJtqNNAIcAXyyH1qQcq/DptfSEiPKCsRagaZy+CtqrPTjChu4NlvlY6+2j5dlrBS/CL9/FSwUJVSXG934qfBbwvaVL/3FcI7iWiq/XYOOVu1v9n1L+xtfw1fKnwwQs8Z8V5t2v9ckBKCs/CtaG0WkWnXF3HIii1dkuxrjpXn2x6g5zGOWRSuyeEWuwcJ+RrAmn0fGe85crd6xJLB8sflL5fo8twqgkaIoFKQLv7PyZi+D8zuEZgaDMRCBKf/lbBruS2wHPgezlNu30jeNAA1LhznMkfB3JuhlVddzG8I2OznXxhC6amYvniVIqdLqll2UMNTSBoG1rA1RNEM2ziTCQgv0oxpBOn2mhSABmatZkzKue16qEstcUnnca9MX0za6X/ncokzA8gkGpAxg+mzdb4I1ociKvqaUeYIdMii0o+4xwwTF9ZNkgPgZ32sQXZELe3Y7xlLbnU7OA7uqTNpeR26h4yywygNeqlPlCVdJpTL0QREpKChSQ3yv/Puvf/1xNOSBBE2d6ey5i8iuY3StLeZsFr/HcWKCx6Orfr6VjNUidQ8Wv80QnsoSjygVoTkvf/4Vr9iSrj8ItaJ2ACc3K9FlaU7PkR2ObwasvllEYTVDV8y/b/KBv2tglR0Fp3LRCLMKWC0uNxNFh0tavyftvfatbFLbcexYCqRHdTjO03BQWpgbaBtOcoxLqLg4o7MTq/MdrzINvYbKt9q5/HLp9TIEUqGhrAFffzfAyrQr86O4Z6NCOhLOFoGV4hXPB6wWVUoqOK359p6bsQoKlep+Rf3I2oyV42TGKp6B0ZmoScEBKnovCaxedudt0P9ohEv6t4uFOw6PftuWbfQToi9DWE7MHP9mggo4ns5Tn3SKviyDRI4D+CldTQq9Z8P6HJmWbsI8tyu4alsGCCZRYqqvX0zf892vSwdx5vu3baH24Hx66JFD9MQ6l776+DMACqW+tbc5hW9jRh0fLenIhdH0T+lh9f00uK2F6lFrA0nuRSO1iCGeoq+DoifWK0yoXkjGytqsZsBeP0o81pMtu1FKB+M9h44cIw2eFdkU8Ni0cX12lrgfqQVOqVPPPp0unIcKjBNjZKmRzXoDEedl1eOoP3nXh9+f/svv/4/UpRwqpsVzzZtptKEyzpyZM2V/62fG0/e87t60rbclXQOolLJkLYV1PJNT0Gqgvn750WfSr7/7w2kDKm/Sf5qg/5gF1CbZxLMEVllgNjdTDfEKvm+MDvDYCXvf4NgM4xj+wk/9YPpn3/fm9J5//8upbxi7Aw/8+Okz0Uh3UrVEgOQ+HPONKBXuu+G6dGF8KI0wJ3YB/KyzmiBKW4czHbVbOHClrYyvBRWw4jgUBqoSpSw2qPLvZU+SvHarIrHF97GZOY+LTFb5ntKBnaI4uJRkD/EaPif9aFlFuqJJq++NNVCUE1QyWMUx/bvHLzNiRuDcIEKSnLnkRqWN6SKTtQGwtX7dhshqKWIx70ZHUOdTX/ki8/TRcFobgrKZ19UyzqvKkQH8ChWleWyWdBczG4sAcY8tYIsrZyMPZyYyklIIpaFkhTejj+XmKbCqo3ZkfnKY8zm3sr0zYyMV8Lbb6HXCOcxIvBCwmtMBLVQBS2AVY0ikN4BSQUH0b2fOn4keYvuv3RebbAe1kQKEamBVbsJ62ILIIVqRnEWpc5Y1GOpuLFkV68reVWa6XogKWC0uVL6vWhUwfLBoDZEzIN6/ohW7dkKjx6kxU6lYiMqAs2Sc7Htm8HNZtUwDNWYGWUsLgF8do1ZEHFoo0K5TgZfjNvHMFDFZZp03ICozhILfDCBnGZDz9COP4dhANVWeGACkIEIwXZgTtTJXcBprqYew8x4LL7357p3p79+Dc1IzSGZxIj355JOsHzIonHMXLQ16ACmzIZDA3GAeNZG99Ji1QWdGZRAJcXvbLUOnW6L2wvYTgxSa64BNoehl7fEK2S3l13nyYfvMKUsTtFVASHIwN83KG/j1hucVwuJn60nLuWcwxgJ/lVDdT51nDTjCUxcH0kd/+7+no08+Qm9DIuyoqM66TrlW+1BOSbvDsZuOnm5ZstrxWyHQhUuD+l5KfdQL3rn/2tRIUfwStlp7tgC9+VPPfi19512vTDXQuqcIdsS6YSwu0TpE2pM9CZulZKq8iO8Tzeaxn0MArh/6/u9ML3/g/pCJ/tDHP5GOkyEdZl4PkyWVTeCcW4RCWM81NmJ/t9JzsIffb4F2iZtL9nExRC3MMMxLa5c+yzOYnkN9kEc6CHBElC010/NwnLn0s2/7pRDtmJy5iPDAE4zbIHsnAXJIwT20y+ltmiMQiQQ1gjbW7ARAKABOuPICK+dJfCOUW0UClwed8r5e/Qr7V2SePG4pZ16+p/L5QjSrBEblOb6l41edsPQvLwNTq2b6Mh+0fG/FJ9UNywmgyvvWvodhK0DXapYoZ4vyfivbosKOMnDHTV8WeCsBqr+PYFoOCIVCIbZrjrVRAkC/+vfyZy+NuFaAgxI45cCSti+DNZnZrukIGsajcG3nLHstwY1F7Mkcvrt7RRdCarv3bE3PPHMkHT9BJ1aCapOIbrVs3Ju6tn4HSr7YS0CS7l5zzVx6/LFH0g0Hr0+d0IDHsRWqAUs1DOU9jj+CrzvZRG1VK6I59eug3aJKy7y1IbjZNfezRdVjCUyXvmBJyxOzhN23d2eMW35o7pXaX18d2MfoUejxZEcQVG5mLY/D4pggQyzrZxY/yD3QRt3WKW+kDivERfk8Hw1UY+xieppWM3wmkg4Glz75Cw/Q97d4kBHJKrpWF3SUoHNEJDGr7OSmaw1RtH7u/MV04gyc+taedOFirrOqqSW16IbI5pwja0J1AVGVGgwnXqUC5hoCo5ENOKE2QFsmctZIw7Denrn0hjf0UTxPVNLCcQyXHc5jIIiMNkH2Ndr67b0uz1itPdZzM1CXv2Pt2de+v2wG9xxAVnGcisUSY+8EFjBmILoIvWJ2oR3wug6n7u+lps5r0hxF/PNMQrm9I3CwxzGmZvycLPkcGZ27KQYgVqHLp1pMrlXZ8wxMVXKKvxfAqeK4FQYtDFs8v9LxW81u+bnKfRWGrKz3KEdp9b7z51aPk98xX9RY5fMrV51rrFxk3EH6my8/kv7kzz5B3U1/bIaTZRM2jiVAMfNRGk/nm0pg0pzsZRVOaaGqFSAqaDu5pqEMFAQNiX8zLCCzpeOo2amgMw/YuQlqXi8UQBvcttoJ3VQvdUTX0Bx421aaj1qIimUXLCywsbsxHSaCa/8j538sYIydkRDrTCKqR7RzBvWoZhx9F+6MKkwTgLDlmfRDP/CWtGf3Dpy2dgzTOfpXHU4nz4+nh598FmUdG+7S9FEZdRuS4kwu289LiXj6yPxfr3x1etNL70ttGMUWjj0BeHLuTVMTVku0WefBXjYtAJ9BavPWU89gHYWyrN30HbJRoCCzAyWpodGpdBZqb/RFYp1Z+KlB7yKLofqnUu+LUIaeefqpiCgbZZ7Ese2lb1D3tm1pCUf5A5/6RPrNd/9e6twAcVn5ZeNrZk+MyEkjs5aQZzNNBvAtr7o5XX9VH20WNuI8dARoMltyETmhRjIih09dSD//zt+nkLoPIYkcGtNhdi4Z9c1zKkuv5mL/zFsINSq/yr3md/Uob41dGEsf+V9vT/u4p4/9l/+Wrm9GuvXsYHoW53eSZzblMXAGDtx8U2rd0JO2X7MvbSRrefTMybR9/66gIU6zpqRyBZ3R+t0q8FSdkYr5V2Uu/HltxuqygKrrcE2k6IXtD3QH/BJtYNm7apHnOIGEub07pEmXoMyNI9Tt3FhVHTWQpmIYm9LaJt4V+hRvNpCl4z1KJsiaEUGxG6s2p4s5tIEgQB1ZnM89/DXU0KjlsicIEXs564JMncxQPDV7Zhqo6PFlJs17ayr6yNkjJCKIivgUUVmBVRSvh2qs1A7O75qxbwg/d5HpUDNKWzmFeIyZKqmAjuGNN14f91v2eZIKWF1jpdx6phRmeqR1fwGkCjvppUqxNCPo8bz3YXqwaV/2XbM31nQDilpm5qLXVIXimYHhIuthZGiYhthDoX45OU6ditSvkMZHiEEjw6teAQCOH/fuhuwcKW01X13rpa3SbuV+NazneH8Gf9EvEkqjY3MRKfQtrMP+LVtwOBgv9u8p0jw2Kl9RORPAYfBzyUh5QbcMuicztQEHX+dBilek7BgXM3YyBVCUiCbPAqtZgFUDNY+f/9SnmR/cE+tLIYzosag8vWtU6XTqpOqV/CbY1D5zKf3wq69OrzgAQJgjiMG2dAiqcQsy/GbVrDftDjVUBSsU1zD4QjQ+sh3ud1DQAHdNtGBowiY0AbTslxNSZ9ZcAZqsF5OuOK0iGHJ6SsqPMO4LfLVRtfupvwvGBwDMOaXtCkTJ3rAc+6ZZBNdpmeVdgB4LpXIZ0MD4DD35ePrgu/4nrTAeZnci0wPyMJOn82X2a975W1ANzcI2WgNkiQPPdVGVS671wMYtaXfbOgSA2I+wd9849ARZqNZ09223pVNPYFN1brkeq6PGAUcG7KwRDVKPNcicwz5ZQwR7XnnvS9Lf/8G3Qt8eBzBS+37idPqD9/0J9pvPqOzKnmFz6QbWZi/zZyt73WauWWDVjs1sZk/Txts4XeEfAyVmovOqyvTaKe5rFrrVGM/4ttd/V3rpd70ZGyk9cw6mDBRlnu3YCNm7hsl04fDfpNFjX0nbO6dS08o4dkB1BPZorqMB1oeKsgYiDJzVKt1dS4RfpefiVdqi8udQGfS2FcgIp998TXbyw92xcfllVMLLPTLXSPgphSUOUFH88/dF26dKgH4V+JTnXQvsqgx6XNjlP5cALH5bxtmqCAprzHtBSFw9RsX+F9SHVfv/XD81gKVy3/HxIuFQUiaKr7Ps/+X9ltks9wC/1/PLZQIZcMXvioxXQSAqbFLRniZs0+X4QCpj0OLYd7sJNKmY+vDDRyOgMl9Lq5eOa1ND7z6yVZ0EJB0u7BfrbXzsHHVWp2g1c2u0gpnORbRkQMkmEzywF+bFaax75450kZ5Vi40baOPSRZZLSryZKKnGUvsU7igUehXGKmqStc+5NUlmOegPGuzTJyvBl9moyEpJ3WPe17gZs5bHsdcGxWRozGI7bVmxjtKNcfw7/TdtpAkgfU+ZNYI1zyeN8MIFFKH1vQRWOaJZqAIWDkpMYJ5I0AD4PjfUy6hYo+7GNIRG/NHj5zBQrdAAp9I51ILsixKyzgIr03qRAc6O+eqkXQVWwcnl+EawTds1qSqoIlvtLBvnVHrNq/vS5o02oyO1zM1Gw76QCuaalHXMbZq+jdf/WWCVMW8kyGNxVFT3NAVsBnNLzchY96bte96a2tfdREQdJ5g+FU4WZe/H4KK6oeY0Zl7lNgc1Yq9Rkjsb5yj7HhSbdplxKoFVST8sN/XawkK4YMJGhDFapSWVA/6/G1h9EQGHD3z441Au6HHAxmpfoDkoaI5YRMSdo4V36jjo+Bg58F9E4lWIK0D9aqQ3OytlrUfwc9nppWHOsnhq3LzIXN13181pGQBRL4iXymedCwBs3+59aR90QJvGLbJpWe+xRGRpgo1TYHWGyKbG3iaV7UQoVQU8d+k86jlNqb9vc2S57HFivdIC12cviZbGlfR9b3kDwAq+O1zew8+cQBXwkXRhbDE9dvhkukCTPOk4CwEUIL7xLxw6zr+MROmrbrwlvfn+B9J6IisweWJWuabNVI1Q/6WjYK+5Nqg9Gp8tm/qCH9+E/GoHjky0u1CljHojM1AjKEcFD5mopepRboQ9yLcPowqm0UESEB7yiYgIKYU9hTpPC2Com6xVJ872u//sT8lY/bfUTbarBFYKOCnOkp19JxQy0DjCb7zvhnTL/s1pG7Lz3YhfjGOYNkFRuQi4q0e84OylifRv/tPvETFdF/RQ66tUpIosSPRBcW5mBzDTJO3z5ZzP1DmLv+ehFiwRYd7QVkdD4N9Plx79evrMu9+b7li/O12kT9bxgfMUhxMhY4zayS52c/5NgNxmZNcPIixy7NwZAEQTykEU6uMYzPHcnE9mSv53AqsXMmyMPGCd50m0MIAUlDh7ayxiU+cx9vM4U9IcSrttJFK6mNzzzD8nokf/qUWz3EXtpbaoZCW4rty464oIpd/HnDAbpiAGa8Q2AvXw1M/Qv2eOOWn/kR4yWhsB6J7XfmU6zkbAYy3a+FF7XzhKBtPMOEY2OegyrmybQ5YbuOyEvLGXwM5Mr5FFAxAl1VxgJXVVYCXwOHjw2rg/Mz4hDGKWTAdAil7QiTOVc5aMRwCs4u9a4bBp9szURjBeXpvnHBoZTBuhwR64bj8KedJWcEy5DtdhSNWH45EzcQs4NDbrVZp8hiCkxdAez2sLqpnqarwEVmUm6krAyrVeigJ4HWVtWhbtKbw62wCw/vSlTp08E42Rt7MOoxYOx94ibOeIPcek0M2j9mDGR8Dic/BlQ9omMlVNZNcbOaeKmgICM4otqvSFPHdCyOUioVqKywen0uNf+gqBmtwOQOASLVEItESwRdtcNJZuUH586Gj6+X/4mnRbP8I+40eICM+lE8fP4tihNsr4mMHroO2DjbfrGBOz/GZkBBxh77DtzdgywZVZ6LpoC2MRPU5AqKLxfvvIwKSxwbV0Ic9vEHIWOvEE9MWJaTKxfL+A8AaeXwBB6/fqeR4NghCOZZ8vM3o1+CF1HE+adjeUz9HRczQFPpfOYje+9Om/SIOI83jN9oyat67VvcH+VYYFBZo4h4J/awrdX1SnNCvbytxQGfAA7UP6129OE3zmwae/ku7cfXO6amMf7TJO5R6DPN9Zxt9nF8RdFofgXSW2CezYJaiV08ynt/+Hn8UuM24EyAZZg6rc/fN/8fMENFLaQEuAObMP2OtGbMEmQPYe6uX6oBS2gNJq7BMnNdL1CbiZZ31qlmcFilI5VV1jik0rfITAzyFES/6fd/zXNI865CzPt5HAWwOgqb4Glce50dRRM5Qaxx5Px7/0gbRu+WSqnxsI/y+qEcSuZr2sz5H+yhgJrLo6rY8r2EohLKUtKAIN4ZqVGYfMQMj+SVnKINMkU+mqX6WfEp9mfoffGbZlNTuUd8hwTTNAK15rvy+YgO6m8Y6Kv1Mwp6o/vAqCVg+Ye21WncBzFtfj8a7kfWY/Od/T6vkuv8fyelfFQaozWcW1RgCtDNQU4hWx/2bBCsct+hYKqsp/givpzxGbVFTDSykVuXlu7iHB0lEkCrvB/jwJnc873LOfGmky0cdPD6emrp086L3UVd0I5WAzok/sBaTHagm2tBEkWFgYBTMMp927DoRuQ2Q17Tsp2GbtTSJ8w4xKS7270vkpgmk0GK4nw2pNtWwM6cxm6jt7CHq47hSNKeqZHRvXXFYHzGOo/ZaBE0F0/B9/FwkIGS+FuqjvLdka7hERIOOr+4wMBft2+jv9Mz8fJSmFP+OxfY1AB44GwR//+ZeSscpRyJyRypHf8p9S4DnanzNF2uFMX8O4snk89cxJLhTDzgkGLowQ1cMB1KBKDwopX5Go2i+rE6w6XRsSjfa3icig3d8tPDVcCApsnUx339udrj1Ag8oVlMUYqBYMb2RRlB1x4n27CasrTu2qCb265q743TfLWF1p6TxfFDrGvMwbx/cYNzaekametHHLm9L6bXenQTa1OqIBjqGZmVGQuK+MmK0UzZzYzCt1gWiECudTIlkBkMprKIFT+bw1AgGoywxVBUzlDTjGXCpaYSti8y5/X3yueqDWgrFvLWPlGYiE8O+rjx5KH/jgx6jVWB/Ayh4HLhgffEzXghPrOd18LcJ3XEpgFc2EjcgWzlvZKK4EVo5RB/Q3M3tLAB2lcOehV2xHPeWavVeRXYI/z0WbcZljk5wnYrJz+4508w03xwK1d4x892XlcHE0nzl/FjA0jBEgusoitp5KWt6ZgQtkEsjE4iRsJ6uzwKam/G0H3PxFipd7OhugAr4h7b1qK/Ub7emxJ58JYDU4vpyeOjaQzl4kC6HCWuTtrWFk0QsGLXplw/uee1+a3vLyVxBJpoA0hCtyVqIFADdGqGgcoCQFxsihwKgTR6kNpR/lau2r0kZmLugwNpdknMEXRHlG4OVfSD1dZh8UFkCZh2JRozVm2E4fP4YYBDVeBFB6N2xis62j+V9fqqWz+Z9+7q/Tb0gFpFGt12s2sE6AGwY8F+qasZqkLvOlt+xO99+0J23obk47du6ijcNQNHfVUbYB7/hcTfr3v/E/0zBfa5j70nsEVtJBLZjOPT6K3jQFrVRgpRCMc1lQ1YkgxeljZ9JP/ODr08//kx9LT3zsY+nxj/1lesmmfen04RP02xpIk35Gm2Wggr5VqgI29HZAY9iYNjMXBpBd3rFnZ1Dbpsg0hgwygaS/LbDKz2jtpnvlDfRKxicitTYo9jjWfGGcnaf2J8l9TXSN8i4eYNZWBWxMAoksn56paapsGpmzy32FDgVY1hbLG88bFbK7OlrSmnje2hqDHPMU8I8xDx85fpS+ZRDucWp9hm04b1FDxZrISo05qqg9slg6hEdiU1OYPDtT0QKnwvfPtQZepxcZtBg584yXm6R1f252pdMygyc5jBqmNWNufAcO7MsZKs4ddWms7ahFwxvIYhQZYAnIslpfBl5XAlbaDO3JpaGLqY/6x+sQr+hCFdBn1+I8NHgVquV5nL1vAzAqAg5Bj58m66Aaoi+BlZu7YCFslllhaTXFv7CvVftv3h/zLqOzUGbYS2BlNtaxEyhqj44882zagn3ZvXtXroVmTkxgt6yzjF5f0dDZmEPOkBnkCaUr7IlrykyRPqPZcMG6QiQKiqi/OQ098tlnqb+kPmf8/Gg68RiKgNCHF3lG0v7ggXIs50mmtesDRL+pBQrRLz6afutnfiwdWH8pzQ4fThdQFD4PLXd2vjGdR1WYS4wWVN5LA+vK1gut2J3ATYxVSNuTpTZDaHkbn04AACAASURBVG8ka4etL9tEby2DBWaMpJo2qA5WKC5m4RaOyXxtRPjGrNqSLBB75sIw8GuATBUgVDxWHIcC+WVKG+YbcOIM9Jopw04dffyh9ORDX0gDhx5NC2SHGjpgjMA8qEMExBq1qF1l/djTKtQ5fZ6ViLhZm9wHlCcP4FhK3TyHXhoQz5IyOTZwIr3+4F30kGJ/Jmi4zFyUumnmVyaFtbvsYtGEuhmxjEuUSVxaGEvX3nxd+oEf/F4eoUqlBMW4f1UQf/0//3Z69ti5tKVvRzpFvawMgXbGYgMtLvrJkPUwjxqU3mdOtgNW9Q/KNhVRx8k1zuLfzQpMAcnzOM/Pwoq48y0/kO7/4R9PJ/TxXKyCXa5RfkntEvvkzKm0teZEevJT/yNtXD6aaibPM3fC/ORsG6+y/2hp9SR1uBQU1zMQXP6ri9rD3CMpmtLqQxoLKPxRTZ/zV0DrK+ZyyZoJZFL4h6Hctmo9y+RW+bsibnwl85qvN1QPdTfW2uW1Pa2qD7HqFVYzENZm47TR1SKya7NZz3tR1X94DqiMkGrxjlX574o/H0n57OPFnqnAS+HzlQ2Ow9MTWPEFPJ5HUhEfY5UEBaJ2UaELaPBSbFUb7dlImxjW4tNHTqXmjp0IbW1jr94F/3V3mqtpD4qvwZ86Frl90FgE+LaIxKAoqg+lWI7JAK9lnkSNdVVz7WTdW/rTMPWc87aJ0P9hnTmfg8rLs8kBKgIbrBHXXAmuSltcZqwEOxE4LiiCcUsG77j+ElhZA6v4jIHDTJcnKKtaLXuNtjHa/LA+DIy5T2Y8lJl5wWrAL3VvCn/zY//23shY1RnxcQNzay6caj9oNDPXphTGkgP6/gZSyabgn3rqGNF0aFcM2CUabZ2F+hD9dpiIRujjJMpUF6GA6okWi8XomA9aFOwkMbVrNJPYT0PDeLrpxoZ0zx39qakGOXeK4lQcsVdTDcX+7mffuhvyfNP0CinW6rDFN5ndLxZYXRlUmc7LIDHWSYyDD8EIIw2ZJ1Gg6n0gbd378jQwgXHtWBdj5mQahqLjxi6wimaiOFMRLSy+VlT7ysLEIlJc3laA2OKVF1y+o6D0FaIX+ZoLQ1XUaK0FVuV9lb/PEzd/7rJ7LsQrynNeTgUsFN3CVGdg9diTR9MffuDPaApJ122M/Awbj3VQOVKkwc0blq8rAavoy1I4JmXRd2SyioyVwG8DfX1m7TNFqmcGKuCeHVBpkNB1sc+SPWkyKk12apqNdBZHc8e27fRYuy36gQgyhi8NBrCaYUM8fP4U8uJ8xiyPDijXNofjJld+HMA2PkJT5y6dyTpS552pb2MvxxkkK9uV3vydr4EOR+82PvMIwjCPPPFMAKtnoapJuQ3xCgMc1gWw8UQvKx1OMsffc+/L0t9/7esQsiDTW6i5mWGQrqhij6qb8vTdIMaQELe5ZHdXByCOzBl1Tq2oPbWTzdKAqTopqJ8h23Bx4HjUWzQhILAOGXTwYBbMYDOf434U83Dd9m7aTB0SToD0JChaDx56PP36e38n9W7cFIpUYWOc1kZ4gn6QpfUXcMb3bOlJ333fTVx3StdcezBkhh0bo71e7yIqVr/1nj9LX3v6JEIuNK3ksUcUmOJVDZ4biZGnHJ3KdC5l7aPBqZsXFB4JphM0GP61f/OT6XvvuT19DjrP/JGTaXdLXwCr00SjpAI24nhM8qw7qCHaum932n7wQBqYGU07ESwwUtzD81LAYBS6nQ2NjVZ/K8CqYvfW1GB9e8DKSDCqoHgngp2olVGhKOpgpSqYZM0c8nI9xmZQOCDWOyzxjHWgFZHQnsywOURmp8igBzshaoMIehGFz3SSohiYe1kwK8Ua+9KhJ+nfNkxxew81eVBAOKG0iYhEmoEKMF0NrIqCZ65TZ0clqAysVq81Nlk2uwjkcR7XslmUaegbPdGuoCPENnzNAhyMFipeYcZm587t2bk3UFIAq6BCMv/y2s+1CBNSxfj9nKCyoAJG8Ee6nBkv9jvtyhDHNmO1eWt/OnjTdVCT18Wxm5l/ZuFKYFUKWEgZFlSZtRJYzROELDNO0V/FPdF99ArAyvspGSO+L+YwY1Bmu0oqYNi8glJojYMMhiPPHEvbr9qJeMVVcd2OodQWa/G8zGUac4YUedDJheHU0OH0S8GXXlurXVFZU6lwgTc35rknuP42qMAnjp8Pye2pCzT/RlWzhQCNS05qoRJwdWSCzCJF3NNACvfYQT1FGj+c/vNP/2jq70DYZ+R4Ok9mbYIgzdAIgHiMOi3Vx5gIAkC1doKOxjFae5hAON2N0P6bybgYDLK3TjsBkAZ7a8EIEFDUQ9fRCTfTJeWsRvVadxHWRzhcoYRoUTt1o/guIZPNtTYApihDobEvojsEzSam9DzwW1rosQZNsbOVnjnskd948LPpyKNfg7kGSETAZpoMTy1jNj9rlpz5x+DKCLBlhXRtt0kj+kvsdxP2bXMtaJdwUFvsuQWoAc4jSIUdw4F748HvSJupYZsgmKQhmzc7rLATC2gQSmmNiqrckTTJYdoMDNOS5h/983+Y9u7bwfupaYLa3A6KMWj24Oe/lP7kAx+l8fwO9iYAjxLyrN0ObGaHz5rrrZNSbja6EGexjsvAjM2mpQFCgKJ/ENcJqKbxRToxMZ9+8pffmZp2HUxzAK15goGiIbN7C6zB+trJ1LZwJm2reTad+uK70972gdQI0KpBzMKaT59n2CGZUJEVKVwcvoYoWZlNCsC0+k9GsT8LqmTilOUlkQQgW2ajVmmMq/5GsQfk32RfplhrzsUMznJAK/wAAze+pzxn2M7sVZbOefxQeWVAVb7WZstWAV1x7qpj5b/pbxY+VukXe39erdfgOBVfowzN5xPvu8LfPVqRTVq9nvLasl9b3stqsCbfW/mzgZny59Lm5F5++flYw+ZX6zHNchtInFdUQtEk0PLwGLaE9bdhx3bWTTNlBCvskdfhCyE2UUcz34Ze9gixg5lDFMVr7FHHc2iCScGpnefaz3Yz1dijefzdSVo1jDeggN2NpgAyLzP87DqKrZ09wGffaOAaf1efSpyhDS8FnPxa2ktrqHyff3d/8xwhHiTbRKaCwjvB1sP2sCbHYN5FZImXjbQ3IWQVDeB1vRiroKGzlkO4ysw516JdmsUx0v56zBj3j/zc3VFjVYvTGtHDSLEXfitf5ws59JylCnZNPJRGFpcFxUeOnkwnKLQ3mzBK9O/EmUssIt+LMVPu1g8VCn5OKKNM5SsmuB3RvRC3AI1RzHONorzNIVQB6Wd1/87U3YLBmUea1YXkQwJYKcVaRkAqB33R36wCqyuDnhc+4N8VsCpjLC4Le+PkQLYpmQZqd2zA+ZJ01dWvJmMFP5+GjEaoVcgbxFl0QuhkOGEEVrGYKl+LKyxl0gvqx9qMVVkbJbBafWY6wn6+KgJTArRicRrIqR63ElitOnOrma4YySpg5XuMHMfzjDS/FCCfO8403AGBlRGQ97zvQxQx07yN380wgXWCjBR4Xc6fFwJWZcYqRrMqohE0KP4ZIQtpYe6jEQpVBz7PnbfdGKINUwAksyZGiS0inbFhIxGN/USDv+PmW+hNg3PNZjVEU94lopD2f7J30xDNHxtZGxotxSuMZA4QTbeXUHB4MUZ7rtoYzRZ7KPicmx1NB6AAvvZV9wGwelics+mhrz+WHn8aEYl5mlVCA3wah2Za2h3OvDEmNwYd4mZrG3DcroYq+WPf+V00juyNDTSi5hiNITblVpoNd0Pjm2dTM6Ifzg7XJ52wE5Ub5eXrWUh2PjdjJVVGOsBSZJIpvqeP0wz3v6V/B3KqNK/Esa1jM3eMLp4eCEpkA8BrA4DzHNnCNnjWf/GVL6R3vOs3EO0AWFH8HZuakTGdDZWFNNzS+ABobRQ9//Dr72HTX0g33HhzGCc3Q7NRUfBPDecHP/VQev8nvkjNVl80UBSwKtyi0avQAKWxaYDN1FgXWoC3qIciKzeMyMdn/uR30jocoy+/5/dT99h82lTTmU4eOU1UDGobm6x1Gioj2lT16ltvDGDVsqk71UO3maL2swHHrqO3m3FyQyFTYJS5avOMTbF6Yy7Mx/MDq8tDQ5cFnr6JLRMgNZFpVPq7DfGQWp6dNTR11GEaTZyV9odz5hhaS2WRr0XmSziFOp71jIkNr6W6ShWVUhHv5XfTzFm/V13Sawrn3rpANyT7rTjGjNMEke8xxvoh6mVGyOK1MNdCQZAAgHVT9lMrgVWuFZJK4vPPgME6FJtb+t5qYFVGUUNdrYgau15tV+D820RGUb68UUKPI7ByY1O8QanxjSG4oopolqgvqYBlxsqATkjPXyFjFcpckdXJDnLULlG/Ze3alh3b0tWAbBsEm/ErgVVkCTlfZMX43DRBF2mA49QkCqykFGpHpIyEw2aUXwfBiHw4fDlrVb6qgZW/CyGEgkbo17wfZ0XCLKFPkA1BnJMnzpCtQwAHNcf4HM9rzBovrifqJ2joHOUMzJOwT8pnN2MDVZyD2mYI3WCbohRmrSYImnoeVZu7aNx9/Pgp6NGM98WxdOzQEVxurlvnGJsR5BQcMI6MPSUAyDWuxx71dTalTSsT6Qde/5LUtHSG/nUX0xQAuI2G32PURC0zV6T8anMmAW0GNgaxrWdojXCRJuMq5C1RH1lmLcxqWbvkvLHewVpQ54IiGPbbUXxDZovB7Db+brbcsjHDxlHyUAQerDFTIKOW9xAFyGsAwB32D4GoulqCx8r4E3Q4d/JoOnfieJpAGGWC+Uf5R7B0ZqjR83MS5q0JXGbdhROIE7qk407GyzzylCDdrwBuC+IbzWZBAV+Ait3E+2/s2576YASMM4cDEGu/LatgTFR0bESwR2XAWur6pgR29L562y/9m7SuGzYP61lpePtUSTs3eyvL4wuffSTt2bmTXTSvLV3oOtVkzYYxnPVcr30UY62p5qwDzehItJ8l+zjHtY/x+ymUFr/rH/9k6tlzECGBjWQimCvQ91xXDWT2Yv2mqdSdzqfemUfTuYfek3Y3naYv1gBjAu2KcysVr1k0ZBf+Xoilad9zqUHpyK/96vIvQU8GRRlkxe/42t7BN/ZOE2exBnMSoBTryUAsv0ofZtUf0scSlF/+98v9mWoTfLl/mEFSCaxeyHdctemrwCr/Lmfi4l7WAKcSaBnYMJD6fMDKgFT5utI1rIp/rAWE+TmU4kkZaHlNWUEzZ+iyamDuk+X+YAuBHOwKsSCCKWfPWVcIbbZ3c2pdtwc/YCd+Ctn82vXYDJREeUjuU3WA4AbWFLtnvtxG2Acsyin8OfcAqyQbyX5O01h8eJEgYdt2mgJvouaZOifXFDbBhIv2NgJL2CpnneUXsV4M3JW09wIYamvdH0qpdfcN71NbEfuYmfb4jHMRQTEoyWPUl5eBLBULN9L+phOqe0lDdW+UGh0ZLcWUAFnadeuqDOyV413z4Z+9M4CVGavoq1EAK02vJygzVpXJIXINRFhP9KgrBCyeOnI8lHewFzQLpnkoxtLPB2iqgCoXw6q4ZhwvKDzZEWmILAuDE/KO/p7Iz/wFalJSetXLtqWtG0i7L6l9b4Ta3U4pYQ169dT/23xfpHqrohAv5igvBlg97+JzXIpAQ5SGWEhXBaymZkDt6Zq045pXEynDsDXR1V3aD0ZkgD4pI+jwS4vxn05ltiP5a2k2yokhn/qyCHbBW65Q/4q08FqRC48VE66SYs8XXE0FjPOVkaliEKv5zn6+vM/yGoywx++fB1gdOzmQ3v1H7w/lSQml1goYhVecIyLnEYUs6hWqxCuk7sQ1F9HycrGU7y3lpd2U3Wx6oVgoAXrrtXvSpl4yN1CHVBezzqeJSKJNfs1aLbDJ3nrjjenggb0U7CJ0QeR0ZHAoLeJgyrE/OYwiIMIXtTqWqk8R9ZM6Nsj1mDEyvDkFNa+fie1GuIwsbTvnvvfOm9ID991Bfysa4OHkf/mrj1SA1RDF4o8/g7gC4KYJZSiFW1xLvq8VKseCUXqM1o+88U1pJzVKG5gHueu43csBohhDe9GUM8J0tY5JOw6wDabNSK2ggGjGp4Z+EbkJtXLFbLErGIzRwdj4GprgPC9CgcGAtBNB7rFAFErNUVQEFca4BiW9SdcuksCfePBz6Tf/8HcBVhsAIEYHS3qpqmRGc+V6s8ljBuZxCH/4dTelTdBrrjtI/yE8omlq3TopaA/HuaEjffnp8+mdv/chap8YN2yNzlIodkGlCUpD1ORkYKV3VG/Gir8EHZb3jkyOpl1b16e/eu//Sic+/5n0hf/5e+nGdf2peaIW1bYLaZQ5MMGGMSOH21otjP0OnvGuWw6mbdftTSv0rpgETC7gcbehulZPdN8aCIv1q5UArwSsng94OT/XAqkXC6zqyLI2AKTricRLzya0jXNpjyVU+5i3sgqMREvhc91MzaLqBsCyvo/dKtXioNUWdYiuEZ9JbLLFOndzcQzdlMahxWY7kDcxq3VrqVF59sKF9OmHv86muEST5x3RSF4qpj6LIKsEVtFLK4AV2SfPxWCpmlZn/y2zVZGxykCzAqwKO+c1RSG9Ti11pdugu7WRFc6CHEiKFxkrxRtuuOGG4MW7j4yzFiNDVdgLM1ZZsj63bdAJrc5YVexXCDzoEucI9iUCLIpvbNu1M12176poECwQNZttxFVg5au0K1JcL9qsm9oqgZWgww3dzT5omcy3KwGrEsRWIsxFdtG9uaQBli0mSrq3a0RgZbbu4oVL6Xp6rvX19UUvJO2dAgg6Dc7VmqXcgsHmvdJoauhJZG1VG06N9U0B8FQu1bbydRjlT+l3bdgUKXdHnn42LZK9uAStduD8ybSJvaiboNd6Gk2vQ22uE+qfNONOHKA2bJA/t3LzzTO0bsCZmho/RdcDKKOstQ0KDQHGFWtfwN5Y12nWaIE9fhxbeQZKMJCUjDXPwnUcY1zsXzFPea7WU1raFaA0B5yaua92AFYb17CB5utN2AiDZ9JTcyPR6mAcgIIxXqDPlodoUt0QkFeLSIa0JZLt3AN0N561/QGX2QPmyN6dxQYOQPU8dfJsJWM1b3PXoBHZ7iBn/W1mqoiEWTGZANakGKW3L9UIc3OeYN4KzlovNOclggbuqkHh5KYMVrl+51kvrgcbGYOLyS4jBsKC+bW3/xLgdSZ1YouWUP1rFGRz7L4t29KFgdH0f//DnwFUZUjhyAkx2hjHFoLTzdFDCWeWcdIPqxEYCxD5+6I2A3GAOfaudTt2p3ve+JY03bEhrXRtTaOLZArIEq7QP05abjO2pk31yYWRtK6RZsNT0Ne/8b60s/54Wt9sg2P6omH/F4qggTL2Ofia/T99uEzTKQFNNQBgD1LptMiqlVS1avBV6KTwrAQJucdSbk6cwVcnjIwMzATixdcia+XItEp9jZqtKnGMIuijDYxeeFXB5OzWVPtQGYC8mFcFVIX9LxIPPo8o+DKDrxOVf64Otlye8crz3YCUTlUJvHSNI8PlmF0BsEmbz0Atf34VeJV3kMFiZk5xLWZ2CzZItEAJKjl+EJGWRXyB8wPM5RmCIj1Q+a96SVpp2kowjoDEslRa+xwadcHW2TgYsE4jqsgO1Tdx7e6hHCsy5wIc1sZUbUcaWkSyvZXj0AZllnlZ6zOIjBT2ljVtsE784YItW4VkoJMFfFw/NhcOBh7PvexjFfuEZSTFy7+7d3q/S1CCLTOxf2bJOjDAtA5Kss21szpoDmKVFPYoiwoqYa7BdW8q7XfNh/71Hc8BVvlhZmAl67GMjkU0AEMRji3jZW+bMTaOQ4eepTBNBZ/GNAAdcIQePJHd8uno8xZOVQZWJXXGhZ17TXj85kIkQ/GLcJaIUM3MnMNYp3T/3RvSdXsAuSQGc2aFjZ+O5zH31iREXswEz4v58ojxi/38twqs1oKq8ud4EMH0zK9IkWMCS2BlJHB6riuNLVyV+ve9HJWV3RgpDK4SkETbzgJsL9H3opNaHSWQ5an6MqMVG2+ZIVybsSoofeXCUqyi3MzjAGtqq9b2sSrHaS2wWlUFzCNTfd8lsKr+XQZWOsHZUV6bsTpNY9h3vfeP2V/syZKjdyWwcgFIt3shYKWRKqO/1VHh0gEyY9UNtaSBhsDX7dxC36o+Nv5pKEKjKGxdxClVepcFD4DQ3unU3XfHnQgtILLAxm/t0RQFm0vy/FlpF3BEBVaCmHrodg1sThYV25+pFhDo4o3O97zMGI0RYV8P3eUNr3lZuu+e7wCsCCam01e/9o105NhZsl/U0rHpPnLoOEIANMPDqV+IvjU2SqUg2ppEslDbaI75A1ABt8Lb34xssQbG9ams8dAIIAUazwxGob9/W9yXvWW6AEZ1CB5Y66SITKyFeoryUd+JRt8Aq9npS9Q/jCPF3kOUfgtOSzfKNxeYrwupmwix0qpPPHEoNv+rDhDJ37otDeOwfxJg9a4/fS8ZJpplWscVsS+zsZk6E80QjeHyy2ki02+5ZxeNmDdCbdkHCGwlcjsSjYjtlTXNMzgBTv65//guOrfzfFgfKhPWq5jGvK4GVi4gKYACKx1E+dEKE5yloflP/IPvTb/wE/8ofep3fyc9+/GPp/v2obJ5boZaj8E0ghEdV9BBzjjguQMg2gTAvv01L0/rkJCd4H67+tal02epI9i5I+SkBFbSlV4IWFX3uYu1XpXRinValcG/0s/fzB5Ncq1G76KxLtlMnaMQfmBTM+hQY32JSmo4adaZSKcVaAu4fb5TZA+s8QtRCuhfrr9oFk02w1YNUsJ8drPQIKfJxC4Gxz1nZWZ5r3V1jzx7NDJW83xmK/3dZCWY2ZVdoNMVZedFXZUZAfvrqByrrfM9JbCKSHNYglXxCtd8FBnHMRAgsLExKmm7dyInDkhRPCauBWBljdW5cwPpJS95STRy9HOj0F6rgaLAys11kkyV0cc5HOFQj+J3ETAsA0MFsHL9aj8GObZUuR17dqU+6LpdqERFYAD7IbCqLeTFcv0acwmRlwvY5mkyFAIrM9XWfgk0I/PGGvH6yoyV3weDo8gOVmxxQQHQWSjrs8IRKYCm+6n3Y0bdRpfD2JNbbrs1bdi0MT9TzjXG+QVeZj9qiQDrrDdQG9TEvOmFQtbMPTTqdWJ/jQyvALobGItmfSLmVzt2THBlndgKgLSbedRIXXUza76VyIifbeCY2n7rJuYA7ytkTlQsNYu44tiSeZoYuQA4sG8lUWfW8AbqL4+fPpadOK5BZb9FlVtpWL3Aewah/i9QWzWDuRRYqbdRziWfSbbrq4GN1cCA6qPuKYBGnOwmqMCd2PgO6XKA21ayP4JTM+K92BqBZS1Zu3AmpJ4654hKN9io2mAL9q+Fv3fiYFkj1WDtkcwDxsZMj42XJ8gKjmBrR4dtvk1WFZrjHJrk5HRS94bN0KO2RL1SDWPJRCL7xJzglONDA9AqL6ZWnp815CprclTk0hFjYbwt0p+AzlR0xWJ8eExS/xmyd/zcv0wH929LA2ePRY2SWdQWQSHKh//u59+eHiUYtx4xIoGcbQHsUuVKKrp6BYgrYQGrMALh6nqseDCOIU1x+zXXp7te991pFADdsG4ndC/2FtYd5NCwrbZ+0cebmxuiv9dg6p18JI09+adpd/Op1F13CccVX5pxDdl7nle9RTuZrZ3JK7qBVTawVFHOtjDTOLMCoPs4n4lnXvoqMgYE2P6+/LsBkSIDxjFIJlQAl6qXPndtQyQRFM0gUGYN1ypdsJDLjrWIX1a2q6kElCMtm82yNqwIBFXb6ecLoJfJhMp7zeTE53MmK9PCM+Apv5a+TXymAF7VXzPl9XKqYABp7VjxfD1F7L1xVIFVVKbHIaMJenHGy+6hdIvDLmSw5fgbPIiaxmgmzBodqqP2eUOq77s7LXfuIRBCv0sA0fKcAQ7GGSqQdt17j6yT7TQEVth9a74tddGHWrEGiwzxFNTB6YZ1abR+PUJtBifot8aareU5RTBQLQiQs7M499NFWRhQ4zwpqYAl9c/78Xln4QqbHRiUyA3qfUalEJBzSnqjsvHWqpYsiEbmiw2PI0OKHfb9vsxONeMTBriTZRetLDKFPpJR1ur+6b/KVMBQTCt6+lxGSSgcgVgUFo1CbXJD0iFuJRKjQX/80NNpcISbI9I9ODKDNPRkZF1CUrmI5EVSschYVU8wqTRBczDyx0VlNUEQKpN+anIAg7ic7rm9L916nYWkw+pzx0IQeIV/+rcGVt9epqqchN8usIp8dpjPPPONwKxQYJvrm9gIMdxzS900CuxLfbvvTy0bbkCaUtqEErVd6Qw9Ky4QpRVYrYN2UaJtM1aOZwCrElS5YKUpVA2az7UEVfE+Ix2ai7Adq7TA6kzUWrAUQfvS1lQyf98qsMqqfZ4wgJUbZsTLpSY0INow+v9R9x5Qmp7Xfd8zvZedme2976JjAUIA2Ak2AVYlVRLKklVsxU7sOPKxIyvnpBzlRIosxYqObeXIpiRLFtUsSoksSmJvIkGCJIi22F1s77uz03vP73ef95n5drgA1JIowwPOTvu+933e57n3/u/93/9NH/y138I6IhTA96xYGbxkhS8oaDipsl+/QRWQi4qgrDLG7rsSlASwImh0FpQzqjZ1INF8aHfa1s+sjuFB5nOQkWSEwJYdBIo28ROY+DEGmHong3h7CRhHqWhpWENlBgO/ZIbcShfAyn6SJg6zTY7DOFyHRzpPxnPW37cRqkoLEtbM/4Cz39PemL7lqbent77pDTGYcxSg8TVmxF0bpGdkytlKjemZF04DrHCoBGdzqgGaZQVY1RvcGIxy5r7/ySfTvTt3p34yxtL6DOQc5qlxktrWyvevM/tMgY8xMvAGhVu3biZgGmVdHPJIlqmui3NsEM5QTJ7C6DDS8QQ4rQQZzQhH9PfvyHNtMHSu340rl9N5lKyu3xpM9VBRt+47gJJeX/r9T388/eZ/+nDqRR0uKlaxQfL+E1gZWK/d3wAAIABJREFUXPvcpQBMQWd994Pb0hvu2Z/270VVEGM2SXWkj8b4kPomiBtf6Ur/5Cf/DwKUTZx9R0AsZIqmlTaTnyoLVc7XoKpQAZ3vtoKtuHD5Rvq3P/8/pieP3Zd+73/72dR87kJ6eNuuNHF5DLDEPBauZ4pI35lfViGlKTZzpg4+8kC6/22PU4VDLAFawMunThJwNTHMFKUjANscz1SVwvB7FXAyUMhUjuxQysfqv2s6ll8PWL12Bas+nT57IYy60up9UBQ39COjT79JVId4gt09AFuHqZJBr2PdHOjb0W4WjiGh3MccFdMlgvzMN5dma5+WDpDqqpUuG/IJLF1TZ6e55xze2Mw+XqLaNEeW/COf+1y6wOy2ejKJyuUrLCAgth9K/nnMFzOj6H9WjCpg5fPqkNYhkJOGbsUq7ECuZkUAVfVQ5p489gGZ/kkGox7ctz96amYVkOFebfKXtnvlyrX0+OOPZkoQvmccIOaHAZJPxdeQd696oBRq6S1FvMKeqpJAjsGynuGq2XmY89sBJWTfgb2pn6SKojOusJXfXDnKe0DgKVVmlL5HgdUsdmOC5KNg08SXwCrbrwysWrgHRRZuB1ZrKo0h487ZcU2L1HoJIqx41yvGYTaX63X2ygjv++gbHokz7rO0H82qmcqE2vZGaDsqczXjq9sIbHqt5PAcVayTXFMH8m1i3dvwS52qihIMdXMeZgBnKsx28neTDM9cRDAHmJCuXjwXvY6zgAkDH+1CZKerQNT9Kyhr4R78PUUM7AeUC9xDj+ckvUJBR/N7BFvzKhUC+GZ4diMkuJagKs7yt7PsPQUcMkOp6oOp5mmGGIlGpTqDJhVdX3vE5qnOWpld4Rnpai3kt2FvlVJuI55p43vSBVuh1BlE9SinzP2qMChV0qr+CkI981R2l3itVl7EYNieQ0dXhLqpM4fimrJcu7N9ZLhZ9Z+AKjgKuFZlbwN9qM38ja0Si1L9HLBOAm+ZPscJmD4GjOPc4DWe48sXLqXrAOV2fPwECTXjLtdJiXPXcmV8If23P/yB9MBde9OHfv2D6Yd+5O/Qf8WzoVL6E//8f414oqtzA++vupmVSIWsONtUCN3zMW1BYRAuX1vVzJ4IpT4TBLIt2CdLDj9HXODwG96amrcdSu1bDqWGji18n4oB4gMmwBsBoNP4sCYS3du7JtKGya+kqVf+U7q79xozFc8SPGcBmSWDNc59I3sotCgEQz5Kxci8gqoyu2osq38YxGcbmKsPtf/5PXvccgWrBnBVLBx3xORkpQpYvV4R8/NLK+qIe0a13EqX/VoxXJYzYR+QgMC+zlqgU3rQV4UyVlsbchyXE/V3plG5d9fb81pglSuua9S+iAsru5I3t7FRzYeVJ96/tjSwnnglGMrnYu3z6r+jeJKvN+K9uL611/dH1akK/+prRWJMwSzszjyUvaExMEAT6n/9j+GjN0ORhUaPSEUHAN++bYG1FWTvOyfvSBHIkANELbK/lmBaeDbsf5xAkXO+jXmfPSRneW0TqjGegqTGMrhA+2KyWpGakjTKCq8LkWTTb00TH/oMfb+iAq1qs/FLAWHl+8YPjv3IjAeHpFv1IgbAZps0k1qsuFewmkILwgpmBmqdUO9NpmvLTJbPk6iM5F8I2eAjf+W/OLaygcxw5qZmsKEhj6ntqn9EL0t8d3Vzl6X3QDhf4jr0g5OnL1FFgnPPoKxzF69FVtng0oWJv5buVT21/Dlnb5WLDABQffb7lubBj/w+S46h3ru9Ln3HkzvIrA0iYsGDJXtqj5WZBzXtb9trRfbltu/e4Yuq1Ppq2YXyF6/382945dqTyw91jLcDkbW/sEkwWs2lXri6Aisz+rgsB5G64c0Ezs2SLVwYYCbIXZRb341q0dZo8rOHwgd79uzZcNg63w6ycYGs7RHCqar4tFa69gDlADdfU1772upUnlOQn3ktAMvAaZ0Qhb9TneSSxFm/HuXnr/Y5Sqs6Cg9tBN6F6sG7Y2QGGZj4ax/6cJIO10AwOBlKfGZNcu+HgVjsL/5dxCt8TTPbJZNRrnst01X2HHuIv9+OnO6RHd1p50YkhZFXnyCIWIIq00QVSEle18TKlpkKxSze8OCx1IfQg+IKk2RmtUbjqjPyOapT9lJZOeBMSf8bJZs5bU8XBklRC3tAvLZrly4x2wQFQmTG3/XOR9I3PXIfwUY3wdFw+vSffoIgn4oAPOWbONHPfu0ElcoMIueoNDTbzAywmYYT3Ac9cGJkKj1x393pA+94b9pLH5L9d6FoA0i6wfkcZT3k6U8S3HSasXUuF9doVWIiKF7kIulbSWSbmpk5oXyxxur6pTMkOEZzELZhM1nRnTSTEvxwr45FGL9+FbB5k3lbV9I0FYytKMKtIO7wsWe+kj74e7+ZBuj9MpgS3ISIheCZr8PJ+OgszRO07OhtpBL4QNqxpSfdz/ywCUCnjaE08jCjBUM9sC/91C/8u3SdtagDHNSb9YUS096hSqg9Pxr9nLV0r1qt8lzVQ+8E9SLr25w++C//RepAeOPTv/rv0w5ktvdCLx1GbOfspatpDgAyxXMeG6XfzIw1r2mgstzbnt7yrU+lnch3t/bTvH/5Asmjm+nwvftjnow9WdIGtWU5IZA/l/NQHGNwACr7V5uhXU8dLHu5fI7ER1C1s/SrTsF9nJtoW9MNKnHPPvts0DO3bduSHn38sXBAkb3j7M8ot4ZdOLD/cOzjKYB2ZILpV4yKEeC1meBIGX7VXFVyldbpz0apzloV1R6Mc8+LBLqL9mhR3RWw2vCOBlL66Oc+y3B4kgTaMUBdcWwBFqwYC5RYE52Yr+vvWWX0PlRdC9KUFDQft+BKCkc1/iPovyYuWGPva5qzJEXDilWcf37Xs6SjvXLlSnx+4okn4nulwtVs2cJqN3tNkYdwngS7Kh7qCItilOdBm6nEeAE62pQJ9pkzrAQrBw9DeQFYSeXrxm8awDuXRYEAZYAnqB4PD45xJsajWmUiyBkqPfQTWYlVrGmURIJVoE6A2jJft0FX8ntRRZGOBRDwurQ5As64T/2DCdDw0wR+AhR72IjgF6luCGS1R44z2LpxU9rC0E17neqc48L3YOOEoEQz69pEoqjFWWTsg25nwpkAdd9a/cNeuWcWWAfV6Yav34xssqIIJTCy+pFFkVagUmWZ4dt9e2Gl5DEtAtYF7KS9PvYkqBzSwPNoJXCZ72hCiIHnaqwBoFpQRdVh3gRjUgBvATyaoOGGNgYg3llRRsFKPjt3xj1tz19pXi8JvuzA6NfCXrepJmhwZNWLtVVswb0XlRv7VgVc4jrpg1bn8J/OrvH3+xDRUXGvUyl6Kx7SVlUfDBXLrEiWmVtZhdVAOYa7Zo8egWBUF8O347cqVcqgQkslIni8dvkadgeKLuBmiIriH332K6kZAaAVLkoaeYPiKVQiTcA1add5WLSjpkcfPIzSX0v6+leeT489dn/avXt3evH558MWLBEkhoDNKuDMCnQx764yTva+lEHeZb8vE3csQmVcWEC0Bt9T104VbOPe1LXtCMBqf2rfvC+19ELv5prm7LOUomlPHn1fG+pupJ6pZ1LDrU+nezfDiqCfzllqOc7zXqVa5jPOY4gBq2BPkujZv8pAiDYQe3tNWPH75jMz6Mm9jqWiG9UBXrSBOChjgYwgtDNFfMCEzowcTEFcJN8CQtSIhLHvFUArIM915b0UiCzjzQSfAi6T2KUvO+8jAK7gywpMxEC5h6zUhlZFBNkcmYqcbZ82zvcQwHqvU1OuYR53EATsqpMj0xqzAnZQ90zaGSdV4Kcks2lfXvU1VVi9PgRb+7pKfq9SL9kf9i+6D5hskEVEqnA/1sv3CkjA/UL9s2AkNbCRhyGFdWS6FUos4g69DzIkfn8anaO3tntbjCDQ5oXQDGfHZ7fgSBkqvpNQfVcAVQ1N9JI3dKRRfneaZ9iED6pvseUFgITAxQyJQEe4mACJPjDjJ15Df9LO2fQMeq7CXivE4lw0/nMebohKKKzC3yh0ZhxR/KcjEPzYwLkeVbiIHeGZzIOmpQ2y71iDSfppe3u7Ad4qcFuRRrAr7C4DtEnIGXcbc89ie2OcB/ZX8bIYJ+K6/Zvvv3tly1Ya6aMhtgpSq7JXVA9WK0JrWdnaJ2dGUWW6U2cuk/10IGRDuniVTB1Tk91Fq/KHq8CqZHGz/pNZv+CI5uaifAjNOLDjFbBoZONuGVhITz7Rnzb2zabWBjNRBGNco2gyU9nKjtFwZHD4qh/rgc9fvuSVbff6FMG61189YNUF1f56nruTZ1O0uKn5z2nyQYmgguBHEz9fnHe+Ri+G9kDadvBb0kLjTjJ7ZGtZbx3txYsXw6AbSOtAIrBhw8zgzEpv5up8rFWKX5XKqLjF68HHWpUrX7iB6p3uN4tbvP7HqwKrqL5kwxtFbQNCFylUUgBWqLR86Hf+MF0FODRAa5gkMx3N80qN83evB6zWq67VXqlZ+A720aPwTHf2EuA0EgjR2zOhOtQMPUQbtwf1NcQauDYlm5Wl/o5v/faY/xGN6nzfwaSXLzPnCEM4AU3J7LYBdx3A/wZDbnUeltCVY9+MHLlqcreo8AxeG06H96p4OZeeeuqN6dFH7qf5vyMNQQ35/Cc+E1mUuWXotePz6TPPvhLPXGM8j1E3qRBVOxxoewwdHk2HoJt831vend5834MxGFQZ+A7mHOlopQEq+esgVI1TL0Gd8yTccyPISE9MQuWgetXXvzN6qWYxpPYkKLc+xs81uFs2k9zo3JQaESi4RbA7Mnwr1Y3TBwHF5zyiHb0EnD1QkIYJTP/kK19N/+EP/wCaIz1ReFSbzwuw8kmbsfW9pRwtEbj2tK6kt7/xQcBtW3roPqSycdRR5aB6O4eSmQb3D/7ks+kLzzJAEzGL1q4NDM9WFdEeGx1xlneOwQ6C7Ag8AbK89xhB63ufeEP6mf/ux9OpT38qnf3Ep9PW0bl0z9Zd6dTLp9N5Kr6zAItxgiyz+65nA1mn8DRQM9/wrnekQwCWRgytmfPnkFy+576DMcdl2mpBNOiyh3VSbLBw7tVHaS6uBVZeXzk1rwesfMYFWOmgc+8cQQnrr82W5jMIuHrmmS+lNzBgdA8VPwGEdCvBhQbfSo4JMCslG5md4/DlsJNSf6RwOW9QiX0DH5IXLQx1tb9DgZF6kwM6L9Z6gXlEK1a32Mcjo0PsEa4B8ZVf+60PAfDYI/yuM8Oc4VOygmarowJlmiYCzPhOgC2/b5BvoCdIeC1gZUAUPVE08Pt3exGRCLu0Dli5Z97ylreEomX0ZJG4iDVjof17e6uKaIX3tVRRi4tkrmp+IeseFTTn7SioAL2XM75tx9Z0kL67fuitXkM7eyMCVYMqfQFnfJpIcAw6/ATgKvqryGT6ep2ouW2APugsLtevnSpiyPmyfqpaOW8sZKcNdvidFmerqNKmMAzfFwgJ3rLMeH5P+6DqsFWtfK9dlSz+pgl/3M9e7qLivKyeOGdRgBUiEwYQXM8siSMBqv+ed76W6wKYmgs6pLwAK2T5vZwTVqoE2f5nVoFr6xoI3gUV5cOGciP44vf8/Qgr+F1Bo9dXz9/7vFdIDl1hTyX64dr7GMtAhX/Wv7VKyMtM4eevMf9vxVlJBFMz2K4G1mqKz1ZVdD2RfDHo5DV9rq517KtQAbTHVCmG3HsVcUKwN9bmIcW8u+zZVv1bBK3VSbYHtR2g1QOVsIPAsA1qog30bSYQsKc9gOJaX7nK/uDVXBVFpXKFK+9Vn2/p/bDPRQA0McU8NXz5GP1vH3n6RHr6RW09Tw0b7pwzgzr3Rj3PsofLPLqnnQHvPTw31kHkYa+U+4X3MBkmndZRGSHPH0JGleqm+yckzQXXcUERJEfiQxpoJV7jUHmKZIBdeZTYivbN2L4dAap6dh5OHQhtLNO/OcN+amNdFp3nQ9Wqvwm67Mifpb6lrzOI+BWqfzfwGwSb8fizvffZ+40mNrU0fueLZYXAqg/Xi9WGxj7LAGQtIRrb6LaP0mMfiYHqZyVk1bY28x5B1ws6m39fDbyO58MbGH84CByeaSjU+b8KUEQbGn9DvM66waICBEcPT9Wb2MpeMDFbX2Z9stFzsqf0c+U+aKvl1W2t7j2fVcQ9gusA5SoV8/4VsCqy8/YKRUhb/vNWuKboLeNvwS2rVccCtnJlrNrV1ZrUVqIKsAI/s88scACwXWv+K4XDAKDG5RH2q55IbGrxTjYVCY4ZnqtCaiMLd0Phgz3Qjd+hf2qWOasd9Pdq8U3KKSQjw8y+tzr+b9Y5egD22YXONAnXpp72ghViFOfgjdLfpHBMa0cvCSkSCCSjvA6BVcQCJPX0Ffo27ZKxp1X7aZOzJllYpGn+rg0mnf7NczZGS4G23Kp5nD/vGRvRjn8bI9lch900yRGiMthDn7F+QhBowcmxHiIShZ+C8cT/shCQVMc8E8tE0yqLSptsZfWnvm3HyoGD+0L4YJnMQ3yTDVIA0Zp+/52BlcBgmtSDIgNBAcSEX8epDA6Nh2qgAUTOZlXcVX6/lHbXA6s6N33USVSpysCqnuxpd/tUestjHenuQ5bvNZRkHaW6GUatG8D2NxlYZXCRd3wYCzZCBlZmDCzrZlUey+aL1S5vsoJFx+o8wGp6aVvaffT9FbBCgjI4yDQQXkMxDinwgYGBCLjXNhCHulR01vVMrZa0q8bN1WuqAp7iLNYoft/IuYz7WSeffrvZK4d7zRoWI1l+b+F1gNUQFJPf/f0/YYDrMI6mJ3qd/iLAKpfX85qvpxJY0WgmcH0nlZKBdtYKBTydlcmCG0OzqbuPyg+cWx2UTmeGao89GjtpDjYw6Ib21EUfTi3P9+rVK1DLLgf/3sZI+fejgDVluaUSmYE5f/5CGNStGzdQrdoCALqevuu73pUeeQNTyskAX2f2yNOf+TPem4IOqdprY3Ppc8+9AveenG+IEajGRNXIw03v2RQHXVW/ZfoZvvub3pLe++ibGNDKIFs+LGu30UBusDMIxbANUDdC38lG5OSVW29X/MPMLnTAyAZj7Dq6caZUx5wXM4/U+Mit6xSVZtPO3fsASR2pbxsyvhihKbL408ixzyH/e/XG1bQbCc8GgOEka/N7n/5s+tU//H0qVgArHUioekkDyfvIZmZ3hT1i84DRxqXJ9MQb7087BtrSIw8cwWHkqox8lTFUyFaaetIzBBy//rsfZ8ZUfyhGClBpjgl+go4mUxTzszY4JOcNALaPYSz9Tz/xD9L73vn29IXf+e009vUX0r5ZgDPzMs5dusX60kGFut4EwFm58V4SFC2RlIfXzf4+/OhD6dhT70nL/dhIwOhLp15m3ti+XDHnvuz9qAVWvn8BV39VYBW9AJVXDrXEcMBVNToy93mdnnnmGbLWjwGMqUAFFUKnTpUXe2IwYCbu85//fLoCJdJgbzO9apuoUG7dsgnVSKoOJBDghMfASBU5HbDqoNVO5NNbaVbXEbmXfB1pSYKSKUQIBqeupV/9jV8OwGD1VpBgcsAkj7OFykcBV9IB87/dB85ZkdFgxT4HH6ViVYZSehZLxSrmhHCWvJ+d2xm0XZ1pAaQ/s2Llzx599NHoUwyKIJ9rgZUc+hDxqHqsFisxnFcDVmZzrVgpZLMfP3mAilUP2c7I8BOktnF+IrnHfwrcOFdnyurDrfEYRaADNsg1+xkzA9lPzdxoF3QqM932OHQQpIcd5d8b6YWcp+JNnpaESx39TIhM8NomGPmtACYCqABaAi4zyFbUuZ6goViFs7oE4JqGgqzTF5wt4qMFUv6ONl1AEpTCOC7ZRkZIK7XIMQWFOWBlR/pbVSkrMvElURaVg4hbq0jOpMHqP+3pyrL2pZe3iHD4matLM1TxyPLARiBWYC/UEcg4sLeepEUdFaLrt26mazeRZlfRC584RzDVzt6qdyi5zeJccrBqrGDx3uU52suhzba6uajCJXYiU3mkeeXgPVxiSc3X+AfvJ0RUOEMGh2FLxCHsWYGJoKq7UiDs6kQRrZoD5rlzHIx2IQJwKZb8OwRhuJYAmbysQbOBXmTR8Q9aqhaSRYNIDf7cL/+faWSOPc9WkUru9a4omkOiac+WznTfrg1pgCHnpthNAq7wiyZYBMUh3AEIjB4WK4Wsi6Cw1u/5s9vodJzl/JHPpWtmRdf5XnMEwHNU0JxDNNPAUFRogJ3b96f+nYdIqCinTWIn/ob3AWz0NhHEjj6dBupOpI3phdTXcpO9yNBiqhv6rahGWf20r5q1Cdodz0R62GKoWLiPcwDs/LUskpZBluDLYxbJVO1ElfiYtm/HmNUKIE8o4os1nJ9tYQCqqo899nfF1InbXlO8y+8RUjsZzPC6i859o8d58Iaz8JxDxzXy/GVKtHdS+e1Q1ZQYIUQzPFPuFS/UyW+KNrjRiKt9/wC4gutqrqDZZPMQUbHLlZRYBj68PxMb0a8jwPHGQ3QiJzUMrF0P52KGHQxRCnOBedhuRmKCt5LCy6ipjNqIv+H3SvgWl+z3bAUx6WFU6vvh3yIREFLr+kSHipNsw9YNzkA1rX8DwOgwb0fSEVesOrh73/PmGfK67e9eIpZYpBR4HeZRa+929k5/auhiBh1J3OtU921daEcVU7aQlSf3iP7D/SxF1eeyUNka5c5lYXimOG4VBTnSJ0EFtKUhty5R9aJi7fNW2CUqniy4vsIqsGNEIkHDmo9DoZ0ghm7ELutvlFnvIellQUFEUoCxg8mleks9j9cnIRUVq5iFmPt9I0nwE+/oWTl612Gc7Ca+kaW6yyCzcOirFZg7A6toQudJXro2SB/DIDeMShriFZeuXA8ef3aupUzq484P3HK5Dz3oX/FAM/LOilwZWIVSHI6grX4iHbuvIb3xkc0YpAkOXx7U5XUWSlvejn+zK1avBawaOdWuTAZWqvNkQyewWqZJcHGFPqupgbTn6PvSUgsD2BqgkTjYkL8yIz3IAFr7ZUJa0pqXTtM1KuubvchqhS2AVfRx5d6mOIQVqIrrrPqy1otRlN8r6/16wKq2ore+auUDN6OTK1aVGlA1e6jODcohGCYA+qM//Wx64TRVOSpWtcBKsF4qcq9GBczzE/IBL+IVJWMoBWmJDPjD8NT3bcIhrthwDY+XOSe3qGiYRbFi5eGeoHHfjJKHdiwa01HLwpo2k4mOKhJWNxSn+J7NlvYOThDUqYBmwCltsxfalQHaBJmZjcyt2gmoMohaWZpIP/D935buvotgHQNz5cLF9MVPf4Hbo9cAg3Z1dDZ9/vnTUPC8HveCSjq52okMT/SMdCorDHXr3u6B9IGnviWCMAPoSa5r67YdaYAg2qqa12njqLLhUeomw7nCM9CA2ts4iuJXPRTIeYaAKuAhBWZyAkl/qtIbqVi1M0dq4479XNN4unn1UloGFDYtS4dkbQioJeZOETR84gXmWH3oV9MAynuZCigNMDeV+2HFyn2uCtc8gevy3Fh626MoX27qTA9RQbSpfnRkKGhqEzTCLiLYcgGJ51/4pd8mu03fkDLz7NNOM64GA4oQyP2uKqsGnbL3W7ivJoKrX/z5n0n7uN+P/NIvpTmUzR5indqorp+8gPKj5Xwc5iwZcgfF9lJ12QjA7eR5OthwGof5+Pu/PW2691CaZO2efekl6Mm7CLClLvDe9nx6jzqqSPfkf3t9f1VgtZrdZv8KlDJVRh54lpk1yyrt4hK00n379rGvoO7wTKXNhf02q8fv2zfyAs/kxIlTkZ1rIVPXSbb5ibe/OahR19mXW7ZuT21kCRXwiL4xAJaCRApeNBKAtWLPW1uYAUK/o5x4q+rnBs+kn/tXPxv3K9Wvkz1XD6XL/hQdVKmwFWBV7EcwFRzJYROz8UUVPHiecxCR/U0BVqViJbAStG3F8cVryo+vBjMKrDxjqgIWYGXiJvuxLIUusBKITQM8/LsFzk5thcqKlcCrBOjOdBqjYqAwxt333pX2Aa4Eot6X1Z021jVEG3htKyqT0hIB6g2IGDTQrzdKNdGKg1TAdkA5qVrouYhGtJEN5XOnyUf2nFVSqXJWwrN6G/ua9esEbDRVwEpan9N9rXgJngRlCudklUOogPy+Qar367nKflVglEVBrBiVmNMAynM5R5Imgtzow3Gobc4EF7BigKclXk2IrWblMzDzvv2wKm+kdsc+Eik0PGeFhyaxNZ0I7PTQhzlH5nmUlPsC9z7nWSHp1NEPzZLf9xxbDZmnqjc6NpQuXLpIQKcKI/MBea1x1jky0QRGQZG0kmeyJpKXOUiXQTSCDYkeMJNisRcygA+BlCDLAJBLjFPtuZKI875ib7gnq0B/yb42EwH2xWEXIhsvUML+KubQSR9rlnzHn/CHbVSdmkgSCbbsn7VXw+vKgT73KKXWygOUu+NnB9PP//rnQnWUxHvuNeeeG5U2p0fuR3/gvenu7ajC0nu+iN8waWqfR/T0kVQLWh/3Xc6d9qI1EhdrH6v3GqtklYZ/VMF+XFskOHIle8nzTyJtmb6XRSpXC1avuukT69tJAk1RIoJhKmdSowSQ9bNXU/v8ydSx+HLa3HQmtS9fpXIKqFiy9479inAJ2csACgpkeP8NPF8rEY7T9DGE6jPvH/Q59pa+N9QfWX/ltk1UlKpV2Bz3nv69qkb53FdjDl4wqNQR9xTgwB/koln8X94LlQqzFE5tD88tep2s5uN3xseW08lXrmNns223SBjAi0tV7IMjDIW/idEpXdg/qKTwHRsdMYI3VBjGf7fy7N0H9qmGHxQG8u9F1iTENLSDnh9zBAKniv4nCIuWjLDjuW++BjeuBvwBpKwKRhI5gyz/b7lw0gNgFVphtRhxcHNCpcyZzSnJnHARWJlMcP8772yZXu+FBVSOiQ0YPUcCYBMy608gsmKFSZaZPaPKuwSpESEV/AS+wkTtHAD1FvT7pfa+1Nq3gxEqW1AT5HpRlbRq2VFRLaVTFyBFfTBTAAAgAElEQVTlM4rzh5001hFLWEyQ9heKg/itFqheUUU30nWZXHWr/xUFWZp2iFGwdkX13BalAPWcDfvf9TX2SQW9Hj/n+nfBRuggeSJFU6ZGzEtjLzXEeCjbQqBdsz+MvRVOKfu17L26H3u8ZeUQWTjla50DUIBV4fZHaT8+KmBVvq6QsI7dku7gLemAGj/lpZFdhzcMtA/+oh+lklSMVtHnL8BKrrG7PwZ9AqqCNqSWjH1adTQr70npbW/ZlbrahrlO+2vyvILFGMi1VhFZX7GqDezjQtZR9V6tabLWGL3Wv1/v9dcoEeUa1w5+qVi5qZuqgDOqeGzkkut11ZW4XmZQ2tB4d9q+79tTS/cR0D8ZJAxb8JAJsi5cOBfg2KCqFljdXrFa663K1qk0fP75gNU33GusZ8mI3HmVXhNY8Sd3BlYcDw0oe22U4OSTn30mPf3cy1Gxcp7SrBx569LswZAbjf115x6rOwGrArIEVvM0Cu/Z3JO+6R6kt+uhwkj3IwCYIeieIghT/SWCi6ovZA7qhnSC06jh+f47dmyLWSqzgKcyJ0GpY1X1zIjciuHZZuCyObwJZaoPUYlt21CJIkC6yoyoPTs3ph/54fenHdv7KT13pcsEyZ/92GfCKGmQLg9Pp6dfOkfFslJucv5Q0M4weyxDVDLMqnDYH2E46/e+6z30XfE60hMBBz0ISOzffzBmXp18+UTavnMHFSBluqGy0H9gU3MztAYrWzOMSmimND89vZyuX79O+Z+hxsit69h7mWPTu2kHfSFQdng2IbM7dhUVMdWwoEpxTzdHuV8oT586eSL99K/8ErSpratZ8eh5WgVWOm6CMyz4Cqp0K/Nj6Zvu35cO7exPd6PCt3WgFwGRmxg3HDf2ZAZK5M2JufTTP/+bacMWKFVKGvMc2nJKMxxOWAydtkFL9FcR7NJk/9Q7H03/7L/+r1IdQdbHf+XfpwaSPg91ww3nGZ+g0j5MFXQB52bgNoNQRydOcB+B325om9K1znIdux57Q3rwPe9M0zj6Lz73PPe6HaC5EWog1DKex52AVVjNan/muLPKLupAq+NS+PNlD6//XPaqnwsAWANW0D0BhfYT3rh5LXostOPef6FPGEAbYAn6X3755fTKK2fi97tY121bt6b777k3suICswFonKP0oJ05d47ntiloq+0kEhwOKZVQwVFBvMmCTprwuxmWfBUK6S/80r/ONgtb3QnYFFhJL3Jum2qF6z9qLUYBMCGab4BUfY5gJ9Yp07l0nKViJZVxAKGOANSVyp9nz/2+Y8eOdPDgwZzFlD4SCpraqZwlFljZdyOwiiwj61cLpNZTARUMsMIrGDv28INpx+4dcd5jQDXr2lwNiZRONEXyZZTqVB0qnAPjc2mDCVEC3zYC5A2AiSXWboO9BICiRioCPZyfoJ2aaeYSpRlPA8oUXZghe6qwxwRCEVaZrDYtVoDKqkKmYOesf4gnsFalGlEAZyR8AFq5GnU7pS+WJPZJFn3RB+XPeblqAX0kC1xL/vM5ZOBrf+taiBc9wXy9VAGv8sxdW4UdGgAaJlMWSLp0MmOsY2BDmib4GQTYzSi5D9BvZ43aCLCkGlkB8xqGEQuymu4zk95pskj1VTPcsmwMnKKaJh23Atn2RxjsK7RiNWkhKtEAUNZPoB2VLPeFgVKkoCL0iKRIlvZe89FFmMTXj3W1hyKUM6WJWm4wOi+V1nzebVEwUWBQKt3aeYVSiroEjlS4pBIKzKO6QcxljNTWsSl96ukX0h9//jx6EQjQ0NRvbmOWpFMjs6BaACT//B99H1V2qvswK/xacOcvRdM+lUoDQ0VZXHNHHnjtDqaufZ6N1V7xGRoIE3nEPvK5hwpe/mX+TeLAUSEk9uoBfQKqui58ZP/e1LF5Pz1g2yypBeiOIeQC9SnowFNn0srYS6lj+XyaGzmT+mgI2wQLoZvKzgqzzBrqoOY2E6EQ6E5Nj8BMcFAViULXMKiK2o5s66xaCKSjJcVKEvY5gwsfGM+ripPiJORwhu8DsCsVu5JMKXvdm/QZGu0UcFZt5Yhqs4vOGbII1ElaLi61paHhBea1sqecUMF+GUfxUeDh6zB3O+JdliCuiW2M6JJCNYy/6WyE3dJPApZ9ANW9HYnxZjh3rSjxNtHU1AxgrqNftdmvAZpxbTFDzuhP8J4rLUHRlMZrwbvKOUWfljH+uvCrHMnaqp13lZljtcIY+YQ6Bzaf+fxCDunODBNBmGg1y/S7S5yvOjOHTZpmMC80wMnFrQDu+/B/m2Ecc31SlKkym2hwlVXa62LQ9q3hiVDIPH+NfmBmc77tPd+a9h99KF0cnKR1YA996bZIbI+RICaWBcraGst9zt4UWLlXA1j5fPFFPj8TgrJgPP/+TKGTFhIbtj7E8HgemAIUJpyK79RWKjwjqPIsXr0xHPtNrYZIQDpagsSduKKV2EghraATu9cqPQdF/ExOWtmdCKGLolC6Vgmt+28ea17Zum1zOnDgABfhLBR7l3JJNIxrbLmMgvO2qx5OBaysWKnMNk4W/sRpJKFpxluBR+mMB/thLLPl47qmkBUONNC1ZdsioOCbZiqgD9mqVZ784AachCIxh2raVkp0NOE3MrOBm/N1VCar/fj/E7AS5IWokBnbSCKI+ksWJt+Vld6FedelizkfVBg2vyP1bf0mZFeZZcVwvlBnIe0ksLKZrpcDHQfGtSEoLA22igb4sUYBLMAqly7zz2oykzUVq/zz20/wKjKvAbW3PYjqi/XAav3XNn/n7L4VGK1llZWpgNU4qbsvfPmF9MkvfnUVWEXJVbWePwewKte9ngYYa6tTIMjsa69Lb3oAOixTE9swZFNmf2nencEpGRiGobf3QJ41gdQYTY9XLl0OULhj++a4jqVKqdBDLiVzVr4/jsHZMh7mBgKocSln0FIMCLZs2hzqZidfvpLe9NiuqFgNMHNFYHX18tX0mT/5BLRAKkCcpUtDU+nLL18g22s1GTMXvYV2oxM4IXDhWVCOVPrRz/2Xfz8dGtiUzp84ET0eikxYit/Qvykd2n+I5nrnGFExAxAu2qu4MBn9H04Vd/kd0BlKcvRzWebuoYlaNaxbgKxrzOXZuvsg9MdNKABS3scJNCxOpusMzzzx3HPpnruPBriZInD42MvH08/82gdR8duanYHZSQUlqmbqeSVWzYoBYhvJZlot3L+rPz10eA/VoP60e9sA64zjjTVopP+JChqP/H/+uV9Hwp1+KLyZz6ZT1Tk5zs5pkj5QBeZmmqRcjWCH/uGPfCD9o7/3w+nrn/lE+txv/cfUh116dGBH6iKZ83UUTSdpJprDsak6Nsl+aOW+jm7up/8NkMIZmma9L5Dx/uYf+sE0D53zJSqKZly30+ezxBwpnVAI0eTCSN7HnieTn3cAVreLV9xOVQ0bWwPAatXiDGCCvgWAMdA0OLvFLDU539euX0lHjx4NYOWHeNPXycpFeVD7S1TabjGawQBMyo0g5CjDZP3ZVfbzrl27ABCT6WOf/ASCJ9fi93bs2BUA63769qTA6FydIzKtzDuVvRcuXUi/98cf4RktxQDTbjLYbXxfp5h7vbK4Qbmv7ODXAvJS0Srz8QrkLAModKgFWBlYG0DuQKTDGWeug2fMdREsCqwUhnENpHAVYBUZYB6G72uPVZZsz/LqsyQMXqtiNUMf2RD9ZD6Hhx95KIQrVFMMeiV/L+deeoi9oRP83iiKoq3Q4PcxqmkHiZCtAIUjUGgdcWB5oI7M7rJ+UUDHntJmbwQofvKTn4xgvAPK5ej4MKDK+XL6hjzcVTueByjntQtnjv2a5TWLgmJUbioJ4qDC8LykAhosFfu33kYLEOLZ6KejinJ7rky7F39rL5WfeR5BjqmogqXHKfooqzChNllgQDhntYH1aiHh0g54bwdYzZHIGMF+LgI2uNnVaqk212qp76lgyCRAf5CeUxNkMgS8L5OHA5u2ZJpQ9AblSkY8b0Ep+3YKYGqSZJpzMscznAPkzzHrabkabh0Jt7jfvJ5rA09yrJK9naA+VzxjDaoEjl8rwtHIf1b7gjIlFS2ongIvklyRQLJH3QqXktbEMVa2AJjtZPW9B+WcO6BCrvDM2uld/cgnv5ROXR7HjtDXRXXYv++w9L44kfZt7Unf/S1vJQoYS23LE7z+PK9BMozXGaKaKhXU5IlrEf3yPCdFkFyLOh5MXiN7ibIwhEI/MfcP8FRGzrgWZQ+ZSFnhZ/MALGWwZ6B6rVBl6N56NG3YiZAPPVdL0MVDlAjbO8vZbK/jzI2fTg1TF9Pk9efT4OUX05Xzr6ByG5g7ObN6z24EQfo7Q7G2dwPVbwDiSp3JcXdVcM0iiDU2DJab9DX3unRS/ET0NCogwloap05VwDH2cAWKZXoU4GTwWxvfRG+niYLKBNl67LUVqpdhrbUA8xaLVGhAlCgvT6WLV6A6z7EfoGlOIKYUzCLuf3KGhJPciCgqZeAX4E9PaMzF60AiSNtI3g70UdFsQ8WXilZ3BwkGKZ3LKO6GQIZ9b1L+POv6dHqJUFpscH1JfC7xvN1X+hQLIGXMjDZxzZrme4n9XPPNVXMbRYV83jOYloJdYrsMqAqoiiq16yK+4T+Br2s6NUtv0hTtB/ObSSpuhxK4DSYRtFDBCWfPWX8KawU4AVhdunArffITfxbzzrbu2pM6+gZSHz16bTBfOjdsTZcHp2i5YBwB8zebSGLb8/WiSWsSRh2MeOnoRljPapG9pwIrcQQ2V9yl3bbS57Mr801jBBSshl6ZF4o9lf4sKZVW40wIUfFSpr+N5LNnx/vSh/jhud5EUlVhI6uwLSScjdm0F1nIT/o6tt/qO6BKhUSTCgVclc91//TN7Ss2ah0+jMKMM2cEVBV2WqMC3gFYVY9H+ofASoP4yplLgQBVUxvHeTg8eNmDWwGrIkNcgFXsOpFxRNblgOfmUv8XxsgmR9TxKf7Tg9KdDh+1xDjJpmMzhwZ/qQTlC/qbCKxuBxPVwsXuL8CKjF1EHDrL2ux3lgIVO66sIKU6y/DW1mP0sjxBnxVUGAanSjnTyRlUmLmyZyIHY2wWHIpBt+tcgFWpMK3R/9YBK8FdZPyzo40AvvaSK5dTMpu3/fAOX9QatbjlGhDn168HrCapEH3l6yfTRz71ZxlYVbLQGlpJ8kV17dUqVgHei5Vdd30G+ks4ng4yR4/du5vqDc2/0jtYv3mC7lmCNoPWTprB61SsYp/aM/XyiVfiNZv53pFDTBrnINtw7nmRFy0VcNzGeJ6pnGGBlb0kNsB7nVYWu6HNSXW7cGYwveddd6f3f+c7AVYMnuX3bqLEJbBq5BzZS3Tx1mT6yslLSLkrWw6FgjNR5JrNXCuPfOPGaPrWR+9PP/zUt6VGytuzALphhkdPYkDaESNQ3XD3rv1pL8btDFLjvRiPti5llx3AOBcZszaMoSpFdQTdiC7jfK0ISllQEWiKoZODGMUdNKrSy4dh1Ig28LfXz59JNy+cjeBv664d6fzocPrk2VfSv/md30pdDvTVQEcFiWvVofO1wCropmSTWwhIWpG52sDMi8cfuitt39iVDu/bHcHxHIGoc2CuM86hsXMg/ctf/OV0gX671i77wJxFUlVdWQebUJ0tFXOJHDiIIWzDsP7KL/1iuu/owfSHv/Eb6fwzX01tANz3Hn2QGVbXAYRfD3WxWTKjCkjNUJlo5TwdpVfpIH1orQAnopv0+VdOpqd+5AdT311H0/Erl9JlqM+HUQqs42f2WGmFijPSrZaP0h9VKla1wCI7v9cGViXoL6pGRRkrqwIiUUtWzn0lDe7uu+9mThmZv2qWkn+jqEFZD9VDrTgJLHQk7kP/xt9z2HVxRl+hX0tZ89jPJBpMFOgf7KOyUVi6R2TFe/vSF06eTn/6hT8LZ2alYRtATLU3f09fUkBUGbSbbfRakk1p4/helfhZBVYRABnMZ2DlefOeZzhXu9hjVgACGFXiEwVY3XfffXFfBVjlCsUasLJiJXVSYBWvyfm8E7AqPRxTBOe3UKg0EBRY9fQh7IFEdKgz6qQJ4hRAkGI7xXmeoHLbS8XqHuau7YU2046d+lvvfm/6yZ/5aQbp9lJtiClsUS1Rit6KWMzjioCXPRtZCM4J59E+Hrn/0QxU9YZEZaoCzYL7We4viEVmdu3LsHdAiiPnoKXqtwl6PWvg76wmxKpnYEBem1ALZbDI6mYw4QDPAqxyJSMDqyI+EgOU/I5nOSooBnVFFp31EXzYQ0YmWfGXFfo6Z9m3M86tIgFTTxC2wr5RjdJgaYbnaQLLvR1iFAQ1Ua2iGiidspwXAUJbNRNMe+vzieHLgs1Qf4SGzd+fO2uFFpVGbNI887VKj5NAXt/m11nMQipRFlnxOvLAcQPdvBYClaiaVIkhn7+UJOMfX2StIpj7YQxYY+8LFFxTK3nhU9dmpS1R6W5FoTWk3ek1eeb5U4zW4L75azPuCsa0QiObYOTIo/fvSE++9WEk8Dl/yL83+7dUPezvkcbtcw/hiipIjLPHvztVd/bZVw328848q5KAUttnoAN4vzqrsjdKP537a86eEpgxC6i4pc5tqWsLwGrb0dRE9WoO0LUAla0NsNDNINj54XNp6MwXUuvi1dSycCMYIFZhI/AlOXdz8Hq6ztxA2FOcQcQxqAAduSelgS3NiNHsAlz3cb0qvhnkOpvIfnpEA2KEtOMf5Avm2KQAAwFMTp7m6Vz+KyfnMx1uUZ5lmNn8vcJuKCGBlMsCrPzsmlmZ988WlmVizdGHa8Ixfz3G+JMphNkUasvCSthC+9HYt/YAGTyHaAhnT7Ak4JRybVwxwz4cx5Z4eVvw9Rs3bUj9WwEP9Gr19EA96yKQxw82MvTZDsSmOnxjA34PwGp1q0m6fojJ5H0ZhQUFTCoadZyNdQnwmhyWVhbTUhg+7GstRxQwwgLHqll1igRh/laIVml+4pzwrfE5lHSnmTW1vJdzu5tRKCQY2vqJ+UmQOJeWZ2SyaBC13T/9yCfS5fM30qGD96QDh2g3IpE3Z0KDZMrVQebaTQqkWRv8egOVqg7G0ExwOaPsz7beAexGa/xN2BD7Ee2xMhkgsFLxj9jGnvWozMNkEnit9oKaiOEZqGbq2chJNofTc/44tyO0MpjsniR5bEVMCrXnpJukYA+Ay4SI9VyTJSbNrMBFXM13c/8iolEmKZ37x0oWe1ktZqr78bd1RXH0CJnL7dsJgipgter8KL3lj3UVK/eqdoOXtZnZQb9nz14MqfUWqERyd0+dPh+KU2bMgrupI/J5adQDPVdw2EPgpHLpgFEpEVxoGDCedqfR2D43PZweur+V4YdQBtrHQglpjsZNaeu1H3/dwKo2u3r7O1XnNaxSzccdVAFfDVgF0nWz8zeWr80gLKty5iY26LKShd+CweAqs5E2cJiPpoP3fDOGbjMcZwQtHJDH+ilgMY4y3M7tO9hIOWiNjLH/ds0jcAnLHl//dQGrVwMt69fq1QDW6wGrKQKRZ5nh9H9BjfvLAqt8v2vVuPLvoKZxgLrIDj1+LxQHMkQjSIdnZTMqVTwb51kZyUhJs3H6EgZjtuorMPt514HdKGoR/Ji9lpLCIdfhj6HIF/0hHOw8AyufHw/lnj17gpYyeA2pcjzMO99+LD353sdR3RsIEHaTmSaf++inOPAo1tDjcmFwHGCFIAZBobNOPMQaEbN2yhYvEHQ4yPPH/8GPpsNkvxdRIpz3/RUi4JqVOG0hY9TVQyVo9153QzrPnJQjdx/grOpcx3ACUlboLYO62NHVh/RwF8EnIIMDNkXWeB4ApEPuGdiCIe1JzV0DQY+cnRpB2IJhygTtE5Tg7eVaJoD64Mf/OP3mJz6aujYitx6ZdpvmCRiputUCqwaC9SYylg4apXyAMuADadOGrnT/0UPhkB1uPLB1J2LwNMV29qdf/c3fTx/7zBcJcBEvYC1uoUi4SBC5guNULKSPat1OnLTVl00boGGw/w/t2ZXe8dY3pSn6iJ79DBRLXrMPkDp25nT62uc+SqWSpnmet2ulge3ije3H2k42uVtJXYK/E6gjbn/4gfTY935XeunipXTuytW0mffoYbZVyfR5EqMKVzn4sJpVKnQ9sFrLKL42sKpVBfxGuXWV0haiGqIyqKBi//79wfsuzetS1Mo0+hNUMQX6ZrSj0R5w4pBW/22zf85n1qXjL77Ea96KM6MCkxTDXQxF9nmrIqYjeh5Z5y/QszWHQuQpBFumAKTLOP2tO5lDRtXKXqOoKMmR195H98baeqzSySohgTKAPDgLxUaFr0DdsAJpmQpINYheMv2CgbPAyvcQCJpcOnaMUQhQqawmBxXKqkgkYXI2XmBlP4pUwAKsity6P6+lAnqNAqtBqlCbN28OYNUGq8OKVQadsCbwW/YFaAOmSc3PcQY2MgLhwZGltIf4sJFzuZ3qyse/+Hmy1X2p3X417ERUGhCTsYKhuqLf836C2lfZCSsBZtzdUeEfcmRe2W/HUTiNAGDPfUqbKtdUmqgFHIKSoAKahKjAUrHN3v809xc/J4AOMFkBriJaJW2mlgpo5thINPqZiLbyqIFqD5vuN3YVWKnu57l3yC6J2zn23AJAchaQNSR1jZ+3ALKiMRw7Ns9zVIxmM7Oe2hzOS9xgv9w4fZ5WnUwgGVS6Poo2uPYBPhQ/iN45nrOz1rguKWUZ+NALQZJpcPBGukoyZGIScQXX1lKg/Zj0Tlj9iBNbAamlqioVQIubMUgUTIUipUO1o3/Ds9POPgDcr1LhS39LDs59zdj3VaxT4qlohq98UVRNbMxnDcdITJ9jnt4iA3eXqRZ5RqehNLbjm6ZuTad7D3Sndzx6jBmFBHZcN2kv7LXCVpOIENHnx/vo931+AvRuaN3SyEItsErelLaA4CBVEbeze6JHj0T4bCUCY1IiRCz4y2aSiiuMt1hiMLw9Vk29e7F5zLTq203AS2IXYYr5GUYRtC2lofNfTUtDx1NHupka5hkOrGhF7LncTxuVILdwBDgEbsSWw4CNYc7NxYv0iV7OsQ4FTRLoJCb2tKa9e+npYg2aSbqpwqgVcf0CLFLJacR3OPi4CDPEpKfo0c/rXBKvAayioiUwM97MJR0HvOdnk+MDZ9fJxLPHeB6Qe+3GbHr5NOcbDDCLSuKtkazUKyVwBUq8LQOKOQQYi2pl7kks9NxgGXDN9gIqE97JHpdl4RxAQ8UmfQzJmgFGrvTSo1WH6vXCLHYEWuXy/FDqaWOeUvMC/9H3o0gjCpn1VsUiUYKqKFUvfWvEdpUugUDbNF+mV9f0ZFXKjDkWMSnk+liyy3/ubwaVPnxY/Ao3lZULY0dTJBmd66U3alOarjuM8vCeAJzKqyvOtcK9X4XZcuPGjbSZOGHH9n2c1SWS/bvSlauAbRJF3VD8p2L+o71qxB6jCgzR92osHOI1PamF6tVl4pB7HnkEvwxwYr3sqQpxKvEJu6AogBZxp0iCYOP8vjTMm/h65wbqzwVYWciIfc5er4fC6ngQKcr2SnVgJ+3Bsn+ynyqZ58RnpQBHOcO+b+gXVGdXtcZLMIscIl76gd1HuRjBuv/Ym9tWzATeS/Z1/4E9eeNFQk25bjmKcJ79uK2MWEyzr6nSS85yTXE4n3/uOMbCEjGc/lPnQx3Nct48mX5f2NkrqhSFceNRSlcLKUzUBOM9qia7eLQaaMt5jXJRmdOydTk98S7UzLqpAiAy0EpJ9PUqVmtXWt1GqQFXPyhCHbXOZv3fvNbX3wAs/oLAKpfhAVYBKl3I24GVfiz0P8iOzC/2pcGRvnTkvqfIAO4POqDN5ZY1lT+2wXoj/TQ2xFrGjGb3KoORs3JChZKhyw66NESWCpWOrhYEFQC2KlJRlapeDVC9HtBa//PSY+U6BK82SulSK7KRcubBl79+Iv3HP/oYzc09fA9KmJLLNiDiOHIWMZ98jWgWYclZyzzsNDep64R1IKXBOQJPsj2LZJR2IyRx7OB2ll/xClUBDahsmoRPDPDxs4bj1iiVKRnHGHj7R+pZ0114gQ0AMRWgPFhmBj3Ik6Tj/M8MrM/H4bxehwGVPSLKRqsWNDp0Pb37icfTO9/xhpj70EpS4ir9iV/85OeiL2sFR3ttdCa9dGk4XcXYOKchMlWsT2S6lVQmO/tGKg9//wP/OZK3DekKVYR67nXo2o2gFvYPULZX7p1r2bJjZ9C7LqFMKLXiIBW3Fa5D2qDB102GEvdsoOoZTeIYNNbSNWwHXGgw25BC7YHet1AHv55nNj5yPSTNRwjs5wh6R8ZG054H700f/uqX0s/+h1/BYWzFiOZhzgLZaNFn/axYGZRYsQpwCz1iARraWx57MA0gv3zsgXuDRqb0760xlHfImt5g+PjlwYn0Rx/9dJomQ9ULaBvYQl8aWd/+DQNRWdmAbLMBZcwEYj8sW73hOe8FHPTixBZ4nu3Slwl+56G7vfT5j3Ptp8kE29BAJph91Moeb2VLbaYHZhuVxW6u5xriGtN4tnf84AfSDe7nuVPn0u4jhwF9zv4yUwclTalns9ecPemABQjVJmfKvz32xaG/ln3JfTI26WYwlFWioJM4t47gcpx9VBTx/P7Bg4dXK1YxQ7ASIvB3z9E7VQQwBB/el5VWlcwU/2hVyhrg9TLAymSZoivuCYcOHz5yVyVCIn0Ipcob19MXvv5cOokDu0ZwFDM8uKcde/ayR+C1V1UmB9a2cR4aFWWosrlFKj6SZyy7a2XiJ5xjFQQW4LVMdK4zLMpLAivBo31InnfPVq5QzKYzZ86kN73pTUFDsd/Jj8bKRizwexEcQyH1/Wf5HJU8KniFJhUZ0aBIrVUclVpX8VIpe4cDC6wULSjP1h5Bg1KHvc7RXzUDqN1BtPHoREPaDU23i8D20qUr0IjykFSOWgbb3LvBVb1UO6tRBjZRPVl77yAcRV9ExeqIylDlx6Kit1YlXd1DlXoiMKkAACAASURBVP+pfu3Vt1aoiGWVsNiL1dsadOaP/DmqXM7Y0R2zz7Wbc/Q2uF/sm3I+XyMVPPdX7uvDLiFBfosK0aRUdKizC+5DPk/x9zdce86/vVYK/6hI2k7g5H52rpeAyvfweVmJ9ToU/fBMGwv0QqP2PFtmEezKLigDg81Ge20+Z6nB8Vyxx+6FwZvX8ZGD2GeTMPSskfCSuhVztWw+N6kZFb2alauqpdrBSGYBXiO5EIqZ+bkEldWYpRIOKOe79LNEcF/60yOArwQS4q+5dNdCO4ptPkOyZoFz0sr+neYeQziA4LmevX0vfactXO8AFNhugr4e9mFnGxRCqkXSxUJCXSDFf1ImlVO3B0u12CXWxHlo/qd6XQbSCmo0V89NmqkzejLN2CSa838c66HqnrTrKfq866Er9mw6RLJsHzLVm0I91OtHYimtTFxJMzdfhgp4CgbCTRLfJhunV+eYZg1n19k9LgXOAQBcC7Q3AUJUnMS7nL9xWCK3bk3gSxIzUqV55cHOO3YnWla2py3Q73sY0N1G31YD/fcr0MijokXstOLAeMQyeFqhztdkD5sjMXL4GeJPUXU11IhcM4DfPaFnD2ERxQ+Y7ThFQnK6IR1/GVop7z8+RVUf2t/kLEIH/JyjzR7jPpj7KOiKIQVc/6RUVp75EMkbEwQmB6KaqFoqtLV2Prc7jkJ/438E5k3QhVuQCJ9lAcZIIjgiooF1abcfi3vrQxyDrCDz5gDR9Gp1Q0/bSkKsd4PJEJKqag7kbjf+jv+sesHkqOc1ZFzY/x0nWmzJtSpcZI+iwHSa+Mchvq6FVdlISADQ9TnayphXqOQ7wHAaOfXrE1BX244yc+0ISdld0bdi4uHGjbF0k35QE77DVIOGYEAInPug+x08cJRk2IGIm1488XJ65LHHqfp3pxdfPJ1eoEo7wFibGV6jd+sOZtg1Q4e9lgZI0B196OE0bl+kvYDOpeJ32tjz4wiLeb3u9cW58fBjobnA60/xsLRXJheNBfULnl0TcJ5vfUkfccPNoVF8R1ao9Dx4n6oz9uDvb5GIsTdyTvzDWXQtYpiwZUxe27hrGBl3Z0gqdOZzLJWykkit+/EnelZs/JVeoey69IQi72i2LKQN/YDycMcPjW44RPXfF9Pxl1CdAoFKB3zl/BVUN6DtMaXYoZOZqkBDIAbSBLXAKgJ5A8hVYFVKu566PFW+wSa/lVmoUjPp7e/YlLZvoTS8MMZr8JrrPMjrya2vycfnu/l/GlhF9qLmo8ZvZvSb01axCQMkMtNI9KPRLeXYvOmtCvaweTvS7kNP0Px7jGO0IahiZkusVhn49nGQpUUoCxtSsZGZ0mFUmeAaBUC/X+gh/18Bq6hYifLNllTAKsr1wVM2q9OWnn3xVPrQhz+CAerDGTrkFLED9lDhRb8WsLKJvTTv+3vR6FhlhokH0hwG8CDiEYfo60mLgiXemz09zUFssnmcQFw64Jyy1gQTKjE2ckbMjMkB7+PfDujVSWQQkjMkyi4rLOAoAp2TIEFnb9BnUDuFgp/z2MapuHzbt7yD/sFj0esksLoIpfbpz3yB13PIMMP2CN6ePXM1XYISIt3NgDmys5pTHPA44w3+4Xd9Z/reJ7+ZnjFK7FAumqyunT4bQ0r7qeIsWk0jqTHFut139z2ASBubmaeDilHuSZhiTtwW9tFM9Fg1U4mw2pazPVJycHY0km/avA0Bi+0hga5Bsaekj9eowxncgo6moZ4no//C2GD67//1/47CFfPXrKzp1MySYVNCItwmWTzRPOtkyT1k07mn+48cgIu/LR27934AHgIWAKBRqguXbzBUtW8b2Sv6DPu3Qb9AshoBA0LaqNy1k8wJVSwCkwC4xjo8jz6clmdD8QGz3/bUtfHeHSQyugGWO7uQdH7p2fSFP/hw2kjA3GqVnP96AcItGNJtZGydV9KFNP6zl19J3/yjfyd1QlP8zHMvpoEdOnmFSqT0YrR5vh5nHZNBhEOaizhDMQGR1apsVg7C1lW81xnZ0h9VAu7VKlBV9VAowgDU/qm9e1G31IHxUVSKXPMCAi5cuLAKzNyDKh8JrHzGJgTcV8p1W9nS7uuUpHl3dfemvQcORkXP/hfX+CrA6isvvpDOIMZymTln7nMzkvsAPVIsrGDNWXGpxGacJ1MyyFGxVHSIPaE0eyRvordS3kklolBl1H0vkxMFWM2yz6xYRe+KFagKWPl8BY5vfvObI0i3Vyzej70RNJCqF8tgIeTZ+RyvyRnNvTm596QAq/BpXINS6ze5v5gRxnNvhdZTC6wc9lWAlUI4c1ShdnGGHp+sYwh1VgC8evF6BaygpFC+DUDNc28hEKgzaKnZA+ETqv2h78h9AbXAKjM9MgDIM8Fu30MFGN2+kW73QhFm5UprNYg+fGEBZfHLNcCKrxy4GYGxVJqojEDQtxrIM1D9dP/+vSEuERRJe0Coho5h3xrYYysktYZ5vifJWm9kjw6RcJoPQZ+FUP/cRY+3e0/bLFU1FO6o1gvqXQ+r+n4IsDaRONSW2DOlEl9zEwFiAZvm7gVIUW3KdywlUNBrAneCpM8lBnxPILDTQnDbZuJINV7tRZVpLtLwucrH/sKexxkkcAsKnUkZQWSl4uag4Fi7ar/m852TpWsfNdUsrWBVyYq/42ZUOruFj7nAIHcVEV0739czUc91N0AXvZd+Tww2+wmEwbmS4N+A0+6wgmV87v1QGbQiEj1c2CxjgF4ASNhXExe8loBLGq3gy+sQQElZM/nh3EKD1VAtJGI28RZnCb6cvc7TjH1ZbIAW37wBYEVbAhWbbmz00iwMieFLKMeehZGAGnQz+6Cefjb8aR5GnPv1i9S3zKQ6+pfsGZpfGMfGUGHknCtMYLVokTOy4hyveipCMAumEReaoLIwwTMfI57k8QFAWA6WCHIC1fSU9u3ZTnzYWSnyqd6WKe5Wc+ZJwi+zhrmamSmC0QsjyqtmUxl3Ca5yVRugO2FytS0999wIoIpe3fEG1gDAASBcJBaz0jVPD+XNIfaX1SwufNZ5WPjnbqoebfT6tPNfPOOIFahwO3yYh8WjiX47R1zMLJCooOo97fwk7l9hqHqQTthvegI3Mti+hT6syWuKgVylRxMgiauEMWkbEiwzAOfObpKlG3k/B5XzzKhiddI33kiVy3EpLa3Oj8tMMNsXvEeLGwKxpiaH63KR9ogZo3NdYRfx050kyJasRBGHqZewAEPq2kRXGl/cTvWZxGcrQAh/OgStb5Lqk7MPuyii6PP1h2MkooeZ6deGjPoVGFWbSLIqcPTEu54MUHUO4ahlqn+NzETrpgd8hR6rca7jEqDoID293fRjenEroXSdQX+DBRyHl5sINK4ATKvMWR9z3NjH+hNuZ4REcan+T2HjjXE6sEMqfjgw/haiVvOKAoVGAYlL1qWbZIXCMlMkCiMRIYVQujk2KeYyVlhIymf06XJ26rBTlndq2QDhO/6HJ7esGHBICznM8MOBAYdH1syDqITuKTTfbqnLV5b85Xcrzxl0wAssIvNyaG6/fGMoXYOW5JvPshDSmOSOu0CZg1wBm6pilZmytZKSOrycTTAr09Exkd78xv501xGyhkuDZLvUJrv94y8LrF6v0rL+5l/19yvnVH5eWyDL38uGeK0q5BfcRQVc66ORs1KuyacyKlbNIOPFxU4qVk1k6o+lbQfejVJaH1kO1pNV03mo7KVSW2TyOMxWGpRdj0ZdQWwELaUilQM6qUJFWr1cV762CoiVQQev0qu0fh1ebx3X/9xsWqZOfSOwiiZUAubjr1xKv/yhD0dfjQZN8YXIPMpX10i8RsWqDAotmYTIchPMG0y2Y+HmRgZRozuSdvVBayAAt/xr9WGR/bxxI31sBHBnEGWxclJPFYf8IbEUxxxj1IUD6+PQd+N8lOLMwR/0S7JBZkacqWD5eYJnI31Eg65whcB3nIzHHNS3KYDQ9/1nT6VHHj5KDwGOAWB14oWT6dmnvxrASirgBPvja6evpNOXbkRiIio9biPeb4GKxUEyMD/2fd+P890FCKQZcx7RCYKQV148HoFDb9+GAFTjBMqnL56nL+xwOrxrL5U2JKB5z0FoX9eYb9TJezuYb/O2nYhObAla4CgAUIfrAGH7aDZB1enu34w4DRVjqtntWPhZ5KRn6S1pCcEClA6RZz8+fCP91K/8uywP7/O11M4la8PN8jRhfJvp/RrYuCWApmo8vWSlHXzZi3F2jRr4noXuNoYBz+F4lHpn4A3X3IeQCz0UgkzmT8XcPX4v5oNUhDYDJZdIKkwouDnriucq53qStZ/F6CeGWs7eOp/ap6BevHIinf/y59O2NsAVDs2AuMeqDVnudpI+ViteuHgmPf6+p9I3fdtT6Sv0lY1jm/bzfalHPo8AEroAhUA8t+xLM+q1Fas82CR/RHVrlUp0Z/Pqd0t/lWcnO/7caBvKRyQm7J06RcOvVEArVsXIC/LDYRoM48elC5a+p/5+uP04fnnqgn6lqIOWxjM+S19KS1Udc2ZQOyBzM3RMhSLUUfO53IAS+/yJ4wGqrg0NBvVPuf1+qKCT7HepYAaf/o3r3sgeUgjBypZ7zvTZHOe4g+xfkR82+MtsN/d3TtjpUHMFIlObl7BpAkgrVgVYCZR0tt7fW9/61pzYIMgPB1exL2qB1fqK1Xpg5dflYxw6lv8JrHbs2h6N2fUAh7ym7DeuS/qgIgeL9O4tjwyn3fQOPEazwHaa3Jv5HSvQczS9Q2Zi/R04Iv3bgJ1AijUpoKfWZ6wBLPdL9htZpUtLbtYgl5lWGQWrV1w4CtUeq7bbOqJGQDZfr3auTalWFSGLVX9gskC/rSeOClWewSQNdUabxl7yXqxYdSm/jQ0cBti20cfZTs/vEMmtk9evpnn2QytB503oeQ0h3tBIr0kX1C/UAMmiB6Ogij0KMfX4yydX7bWAwOpWP8qTi/iNCc5xG+I2AWYqUOVQa4GVZzDbfIaGsj8mqXTaB7dAgD1DX4U9W9KEGkPxUrXVDBqDUsje8jVDDdZgzh4Ms93uP15fe6J62W3y9TXAKgKbmo9I9Pi4/H41GDLAFa8V/pkA+wJMgRvQtwWq9pRID4z5TlRMu+lDvA9Z5CYDY2Io5fktPUTlzUH0Cjrw+wbrgiyFe6xUaWpcW1UJ2wgYWxDLcGBwO8kBqU5W7GLuJb/nvZQKl7ORmuPvGdIKGyA+qE7JRKpjzIsUOIiIEXAv4GsWUY6dY1D83CQVQXqDmpsVVjJhMQuFLQsr1alkGZWp/F4NjnHguhdVBGSkh0wmy9cl0M20r1xVCzJsRXdVrMsqg8NcBXw0uaYrUOdh1ZNkwVfwMpAX0uaN7YhkADh2bqZYSqWoXfofYwq4Jqs6soOiUuYZAmDUQ4mzQuc8rToUGaen2lBaTemZLwsa6HiabkOwgdoco28sEoxx5idRLJ4hIFnkTLfBDGlBTKmJfWyAb2IqVzpkYjn/jGuzN5OeOIVHAmyRNJ2lKjaHkvYS77kCMFnksz/V/kl9bGF9GIgHHVRQhbCSUhm8XhsvKEiegoo/pigWS0HhBrVXKpZUMTf1dwBkulEghn7YbUUGFgb/cey4bwABoNneLqt9TVS3HA1gYtOBvjPsOfep58cxG87vmqKCN7uyIV0ZU37/cBqe25GeP87IGRIiTbBqtjPfbICEq5tJSr7JF21yC+czmDWco2H2twDoKuqAly/eAuD0kqjqp0VhIwIp7M2egXT8/MW0UXXbQ3fF6Bbp5c32aPKcYjyO/aOqo+LbVFtta6OS5ugF190RFQr1kPy2H9j+4/DN5m35/Zira1LP3nl8lIBJXxYUau6/xTlk7AurVyb3ZbxoD1rYmya0LXDoy6wmTwPU/NzSTDmxEtsp9jL8/k9+644AVm6Cw0dobsdpacg1KllhqCJYEuTeFiAUw1EBK3mPZteu0+B+8tTZ6OlwkvJFQNYcAaLAypuwBJp5klkqWzlUb9xl87vBF43+qpyZM1hdlEtLSbOhYTQdu78zPfbwRgYzIu2JOs76OtpfFFj9ZeTWXxM8hNTnWn7wzwesdAxZHz8k5qPHLC+wjsKXa0MBcIlGP1t+6pr3p8MPfg+galOU6FecO8FzMiDyue1CEthdEHzwkjiLAG6N371G8cvNi2tAbw2AxQ9qgFXt75XH/1cDVmRcbb6OilXeF6Gq5P7gsxksJV3PXLyZ/u2v/2709szG8EIz4VJ4qnkFrwGsYn5JFShF1qyiDsbgQDJZu1CYe+DgXsrsHDQAgh9mPVEdj4DfbN+YPRlkzcZoeBdYtQJeY84aQdFGwElXlfH3DE1T2ZEK5WDhqRhMuRKZtpgFhJOR92sWcITM9jRys2Ze/94Pvy/dc9cuyuZQAlp60tefeS4df/ZFrpU+hE4GR5Jdf+6cFYKX+R2qT0WyHAMzNzqd3ve2N6Xvf883w2uHetFuzweBBE2yzYVTjpGbtEJglpK5MaPDI6mDs3fs3gezQSJpMsKMqFsIz1x1Htr23WnHXqim3L3qb5bax3Ccw9B7mnAYXf1bACooecHNMONq9W0eBa9uMqZXUIkbJ3h5+tzZ9Mkvfwn+OIMApR7QZNqCgW0nK9XE+jQoqAFVoiEqUAPhbDt0rlxzUFRUuCJA8m8xHThqZE+VJUYAQOpFvfMm7JGLigSZXQn8UqqkTmGT6hycymsqtRoN/eyZOqkD9t04INAAFQfSAMVvZfhKahm5lm48/+X00sf/KO3sJDPuTBr2y+jVa1ADcUxUY5rJ/rbjqN/9ve9LQzSOv3j+dLrnnnsi0KzXCHMdzt9xTbyGAPzr+loKsCqB1usBq9WBpzXBfghzVNdkVezUqVNUrYZCuOLQIUYxRDU3Z9HM7EUlBpuiwEX5iN4qBpC6PxvNkLI+Bq3T9MtdZcC1AZdAVYBr9aCbQcGzjhogiGjCmVxHYOXU6dOhrjOEil09vkKVRPvevvb8cySARkIp0AZ/RS3GcWRSx9yDC/L+yVBHQMvv6DCLIEOZpxIVe+yCAjA6NxUfdaDaM3u+tBuugRUrHbg9VvaZvu1tb4vnXeTWdcivVbGSSluAVfRiWTyrWWul1qXkPfzww4DLTUF7c4tFxttGb97fqvAcGd1lKlV12Ip9zGt5lN6CLXzP2N6kxSLZ7kZ6EQRWIWut8IsCDtV7RdtJrd9YfVIVc6H6Oqr7JT5fTXatAcGcWMi4K8z3ajVn7Xv5JznYr331tWHwa/7LNY7WbQfwmvHHhml//I0mzkgL+0M6oOs9DpjdtW9vVLLqOeNdWwZSEzZt1K/5vYu3BtMQmd5lAkYBvVLjO6HSqoYmUJLu5xn2eTssdByQf+kyw8n5uo1EkXbTjPJ+KodWii5hY7yJDvaxoj+TnOthyhkmsqx02v9g8sGMslUw/5MVIqARXM3jG0w8CUjci1ZBQ/jDUR6anCo2qeO9nJEnIPfeBVWh6mcgV/UmFlpvOdcBhSNznJ9NgL9Kit6fZal6le+kOdHDeYF+W+lK+nul2AExQWUHAG5C2ODufTuF5ZGgC/o8NjZXXUp1LMdUcX6Mn6Kn1XW1CQaVOYLGXqiW0n5NoPRRaSrKelZO2wFQnv9We0oNqqn28CYkD43ZcnLH964nDrH310Gw2jkpa/5+QwiNIPnOf3OAlxXnVbFzhq5fwn5SUTN4B5v5zBujYpvrrctSFf3Mhs1VwrxWZe1mHDpuoM4PjEVDJZOYwM+zqiXX93CGENEwTjTJQYXcasJN9trICOMU8BW2wShUuqEPwLUJIL8Z0Yg+kopUeFSKbKaiMzM3SgXC6ooU9w4SR4vYk6X0/IuDVN+lti7DFpqhJwz/wSNtiHEl0DFJ+jk43b0WlQvWUp9pL6p31sy69fL8eqjcNtErZuAuKHaEwAQjGZrqqW51boRRSD8QPm0RsMWLxZ6J5BH9l7PMcZsmUVlHBbgt+szy/jF+Dh8Toxd8RgqwSEtWcn+cf1t1CrwKJRFlwm0NJIs7WAtkxHsZwwLTpJuKmMqMxt0bqB5PTgxxdmRauF/1YfqPZu4R/5b607XhdsDPQnrxLEyjRujkJG2NXRsau1lfBs7TarAJO9mJrww6PnvGNfXaglZO3/MpWoQ++sef5b6hM/bRpsCzN1lLlJ+mOEB7aWuY5FmO20rBGoSvYo8tk/SeBat083oL+ALHKLRCoXTNZcZJtbaFoQWQO0G8Fq0MJoWqIe6hkirtFl9hUnba52aimjX0XJiAaKT6JUXbUQ3SJYeHRtgfAEMrZCQYXWmZO1rAZgdzs9/Kfi34KJKX/8t37A5g5Zvt2w+vEcnebFByydusQXysUgFLWbsyGPZYRUCsLDpS1Eydf/H4qcjCOGvm4tXhNKIRo7wrsIpmwuCUW9YzwxKmLgMrHUbViFdn4FOV5+cc2ipva2Uk7d9dn97+pl2pv+cWh3/0/1Vg9frVGNfp9mzVqmNbdZprMzLC4Lp0OlVDeP4RZjII7VlZSdjj2WmD8iAveZjJ1bNL29KRY38bUQAqFMhQ15ExMMtbeigEVjFJwMpgDbCqrVaVwb8hEetlVxScNYBVAerXBVbV7+VdcltwUH3rtk/fULG6I7DCKQTvPQOrS9dH06/+1h9w3zjkoJIRwAZg0gDksnk2LHfusartddFxBl2F+51BlOFvvY3qHxO2p8m8x7BeDT77cgKnJj/aTI7VWA+QKjAQM/LcqgUH+y6mfpqE2zl4GkGBVVTDABECq2myJkucgQKspAH20LDt+yuFO4URI2xMP/p3vycd2EvlRmDV1J2++uVn02kotTGNnucuFfDU1VFUo+h9cUArHirkcjG6i/Qf/eMPfFd64p4H0hTCG/UMzHPw4CxBRBfXFrRDAF4zQcs01ziF0XXwbx1pqC30SklT3Mxsqo5meruu3MCZ3KCcLxXQahYNyxhWr3seWscktKgpgot2MkuNrX1p49bdaQh6zSC0sIUpemkwTMM4NNxquimFl9eoxybMS5EUcFixBig1Ygwt+y9ybwKrdpxTi8EE6+ymD0Ecfm+ONJxUNIccrwgUDJYI6uccIihP3sw0AYNVV4enWraPgIZnpvJPAAvuL88ccqgQ+8n+Lp5Ts7xo9x7CHcsI49QBchsnbqaJVxii+6mPpmYqcLuQmp+nd3GF39NZbYcuLb3pqe95X9pwYBfA6ix9VgeDAucwT4GEmTmzbAKooNnW0H5ik1YVq9uAVWlwucOBKYkAbXGRU9aA66zia9ZWetO1qzfYrxtiXllk1g34zDhWFV2z8M4liyQ+H1a1zSqaQBAUqkAmr3yKoESOufOBzI5vxFkqYNCMjbHRXQpaCzRv94kVogal/0UjrHkXwdqmrdtiqLKDF0+R6DlDFT0GZXs+oVrMSHHhGtyPXqfUo8hgVwGVHM7ojalsv8/cM2UgLoDSASqn7vW6DmYf9V3OLpES+cQTT8R9F1VA6UaR7a56rJRbr6UCLlXc+0jg3aHHSkVA+6oeeughhFGgQMn/rQbTL/LaC6oBQqOdm2INoCu1cN8HEFV6ZJKkCxnRRQKp65eVWidZAK1Z4l/UlFTiZC94xGvtpl9mG3k7QPJ3MthcLVZFxamwC8rWqaXFxeu+SsWqMCdiSxYcVWx9zd9FfxVfzzv3yWw0wUmZMdNspZ59OeKwarK8s9jjHuToZ1USxQZKA+zfgaIndvYq9k670IJNcrivAKXFTDTVjC4o0L0MxY0+BfaCe1uqpn0MxgUOVfe+Ogj8FS3Zu4fgjWrYzevXYr5e0Ka4doNrxZxGobMOQwVSNMgzYWXWeYTuH9Uvg5HDHpmdmYh5iFLmIi7RrwBYnI8j4IoqlkE051lZZYGVQLiZ6/Ma7bUi8V/R7TMg8BlFoLVamcrsj0wRzPRS1zSkXFinRiv62LKvv3IhemwCWIX4BkkP7NQSPmknas37mYfEKY1kU8zgsjfdZ4fktzyAaN8I45crWAVkNRDMGyRmqq+9lDkhKeC0Si24MqB03k8X/7Xz3GRytETFiviB1zNx2AnwiqH0VJI8X2F/eG5LMGzs2+qkotVMzOd+k7rK5g5FZ9kTdbz/PKBllnmHM/Mk4bChDgsWeCiYVK451ikqJT6fXEn0THfDYDDIDaBJVk0WgP7CGFN1PmOnnDzJfiEAIGtokn2Ivh8p7bME2uPEoddvzqab9G2ZrGN7wn7SRyJUtHsjtEb8FT5IwHb2/Eh64aXL6cWXBoN2yISVIBbZ/9YEkDePZ+9RB5T50s9tlXznzu1Uykyemmyjn8kkD346qizKkdsjWzFt6njGdFJRraLq2oRP5OuY2UisYWWxhzO1wh4duXkVQHEr+hFNKESyw6pIVRn1mrUDi/hc10FWWAAZU6Os5+CtK1ADm2A0HIIh0pOuXD4PWBxPm7f0sIfpAZ8bSXu2I38OW6N/Q2f0XNU5Z8teYRNbTmVZaIf+vZQ+/bnT0FZJqPQeCFVqk40NMB5USGwiUWpPdQsL20AhxASzz8OE3zhgZPPGgQDEp0+cY7zHEAWAfWkQmu8eFGen8C2wCdPBe49F5XYFv2/MYOzhHl40CcI6TjFTExwcdFgTfzMoNLZwvpfte7TqDU6x90+hjRaeUyRESJ6ZjOwk9vKZDFIdDp9ifKEeBGvXi683GWG11gqj1e1AI/y9e8+KoADLQscQrASr0iZ6TLp7mkuPVXkmdf/iuw8EsNIxbULhSmDVCcyNBySfVwOwTv/eAx0KRTpLy+Q6JC5AZ6xS3ytQp4bJ3uE9oQMOBx1Q5RQRZGQlBFIc7tgAYbgzsMoS65U8aeUR/DRNBt5gMgGkNnTNpre9cVs6sAv+fz0qPzVZvnxdd+aYF8ezvsfq1SpWBQCUhfpzgapaT1a94Z8XWCnKEA2wKgTG3zp/hCCDL6QCNlIEbsCIisQn5vrTgXs+QNb/CP+G8kCAusQvXYXDbj+JG9kycqYbRIdm59pgaAAAIABJREFUlJ5rqYCv3lOVn+uriVbkn61lNNdTUV5/ndb+1tfS2ITrAYBEx4B9HFYgKmAlFfA6c5x+9w8/xj6ihwHDnitWDonWCGdqaezFOwArXysC6UrRRecqVSjkolEt+v7veC/Nwcjx4qQNwu2L0rFN8vOoLtlz6LXwDDyg9pjM4BimCMg7AFh6/C4yGZmWkd8rAgOMoyBkEcMv/ame8rTZfx2YZ2uU8zY9SZWnuyH9wN/+DoYEI7xgoyvNsM8+80K6SNVXqeNmxCKucZaeO3ONAXs3eU0dS5YXbVSmnH7Gn/qn/zgdRaBimqpRWy8OiCzfDJ2/Oqd2Kmo9DuTEOY1BzxkGMMz4mddyfl0jxmEccGZic5oKcxc9SZ0EI0MOKo1RCYXKBrjgl0ak1MiFXyKoYj9OR3aY9aFSZ6OwQYrvOaFaWAzhoy+Of9djSxqllQHWGqBMLOJQF3j9eoCi2Vmfo8FvAUy+xgyBt9UOwUpWIcv3bR4nGq2lVFV9GAKrmDMjcMGhCxbcD7MEWQLMCFI4Sy0EDkH3wdm2mBQSaHPWZqdRwZu6lfppfF6+Ap35S1+M3qvmeeZ8GdCQYTSDK9nvW7/3e9Ldb3ksXeGsrbAHWnAuSls7Q8up7wKrHGRl+d/bKv23AatKOvg1gFWuvmSOt/82uPOMuYdDxY0ARsD04gvHo/doP7PKspOVMmMVKg8KtXJrgGog5YdDrEN0Q2ow17pgVQDHZE+hPS1yzDt4Tva0hMSt/X7SZLBOArpr0NsuoQa4TBDaSE9dL2dFRxqA2Ay5wiMEcSdOn0lfevarVDFoIDfzbwBrT4c0Rn4v+hCCupQRgKI0meOfe558viFOwd4wE70B57h9O0OnTUVzKyYwHGrsvXnd73rXu7L1rIIYB5HWAqv14hUrChII5Kr3XS9eYX9VP4NoVBvs4jlbdSgqeNIwvbZJzso8FaomKlVdBPSHOJMPA6z6OIfUPwL0NtD43RSBlAE294WyW9yzKDNsqhUkd8sa4yFbytwTUuzuWm0qB+r6zNqP1bxeoaTfnuer+dX8g9JXVQBaEdGI9wvXb7iR501aIRbwmjhqwi4uCFi5yCV8s1VIK9U9zBi7hX0ZoE+yjr03RDJGMG0Vydfpomwwhe2WFRCqXdjSGPasPDyvI+CYJlMtGJJvrc31+XrmAxAw1NORIjuwXUMkdIaIkosymErEZrm1XVKFFesx6DTuyKIFmYYZ1Sl7YmzqR2DByCMrunrXnFppwwG0DYQBifZMcgHaI+/Z/S+tKIYBk+zLT8m1yj1xGSjkmkymI96u/JmrMVaWVPKjz4Zz9dWT5wJgSTU0KbTiHCmHEbNuB3dsDmaFLA73T7xutEcoqBH1i1XfnvdJ7lX096xuRfWarwRWgiy/FliNIbZir3vMtqwAmdNZDOrt0bKS1ckztGrl3Lh2zrkUQ4N2+1RkEbVQ8VjCvyFeB+2PPlerLazDQognEPTy+oIzZwrWEyDL2V6pV7AMKXXsqSNBssKbQEsGisAoJ1r80N61k4gLkRE+AlS6b6vqn4kV94jnNyiaVH28dfeqTAwFoPS9MmL0xWyzULCersDWNImQUQD8uYsJIM89sO3EegpnoG8Q1S7VLfX7Sn6T4Rd1VInwPMjatbzvvntgL9wV9qkJyqVrdB366y3sxzj7d5xK6jTJOQfLmtjxowHf54yw9m56DPGTxshzCmLwtKIni305j48ZvnqJbWoAn5PgYc+cz8V7q/rpPELPkpRk+5q8/6hmYfsC9LHPd+3elnbuYnZlyLNL8SROmJ8gVj+ejhzcla4h4LSRMSfznNftuxgGjS/X3kU/emtX+rNPPQ8oJWncRl/VCkqRVKiURDdZ2ygtFjEKx7p0QgVu4YzWs3+k4enbjbmsVOqfjyCCdOKl02k7g4HPXUJZFwbIIj97+eQZwO3+dM/Dj7DGVFXx/2MwYRbZI456WQBUuVeNM2JgsTR6zna3MRMUyrNUfM9dvQkwe4DqF9fFc742iH82xRB7XBpkpiQGtdx4QPl1AF0I50CPVSW0hecWQ7vZH1GJZN+1Uj1XtyLYEXzfVhTtl69pq0Fm3uV4o9Dw6/7VD9y7MsL8DVU0mlHmcsDili306MjxjGA0LEZlOooJiccbDzkyWBohm6Cd9o2m/xUcibLrTdABr9EkdoEbXgRJ3glYFUOeK1YaDMMlVeHyfA3LfDPcsMFkXR3iAkvj6Y2P9KZjdyGJ2OqgvDVXEwfurwisXg8Y5OO+9rEO192xYnU7EFn3AlaG3TDaS9a5gbJ2VjrMwMpCocaAwVXhmGfkls9tSFv3vh/pyofSGLxfK1bzrL/geOjWzVBHkxudq4OVFOeqaEWlvlVlJ79RBbBqHq82ziqwrJ53ufo1ufbbgdLrrd+dKlavBawUixgcnU1/8umn6bW6EI7cja0xVwo6O9zXBlYepCICUIasarDv2r8TwYe3pksvP5eGlAPFqzhJu8lMBMZPakqTTtDqLZxw+zwabLImwzdH5k0gOFXNuZIy6L0V8YpZMmv2ncwS+NlbIn1B4yelxfeeIMs+i7Hcs7c/vR9wt3PbBobxMseqviO99NzJdJlRBVNyuDn8UgGffeVKACureEqav/HxN9Of0Aewmk37odttIVukAl7XQHcExTfPXWGGy4V07I2PIZG+OVR1biA0MEE2qAWwMjpE9Y1zNUQm0a3Q2cKckmisVz4Wgy3fTq4/76cQRz3NvRo5wYLKiPXQAKREtHH+bR6dJQPWRWZf529Gb5agyH3ZxuwxRTMaWcsWHFAzTnLZqhOUhwXPqr8Xymeqi+ZeOytRTQTmBlR9ZGudgSKIdm2jKmVwZ/+VQEwvqPOUHikANj+B8y+0mwZ+3+cqYA9FrxDnUfQD/jt/q/G0Qjw9S8WKLGorlche+zpvXktjp15MQ8e/Ru3/QmoYvcoMIqguXMO2wwfSW7/zu+GW0KOEg2/tQ6FKWeZKwELJ2gCCnmuu9a8CrIIOVwHL0vNRkl6Cq1noEVIBTzJb7YEHHqDH6kh+P2xJcPztUeCQKOYQNh5Q42tuJQAuTtrP8s3ly6vip7MW6BowbGRvlWuIDjbW1/e9dJEqGbTRdiIRs8P9/fQjVpUWP9uMbgLk4sXL6cyF81HZ0HbN4RBfQhnKc9zteAH2jF3YAvIIkEvgUMAOe6IAK4GTlYptXLvAuAArKxtKznvd73nPeyq6bxancI7Va1WsXg9YXUcIZju9VQ8++CD3SmVa2pIJQBZihqA1RFFQwVoEWLXRW9VPEuQIDfcCqx7WfJrkjYO1mxakAhOoWBgRQBnQG1/jL/McR0t2Ui3XxE2yrV0LDGotbZwTE29RIVjvlXLcHn+9+kc5Ur0dw+ezVqpj4X/5/QhE/M8/wP+YOV7mByHrzt0LoFuh/Zq1d47iMjbAc9BC5v8mAL6D59pBr7Y530How/aauhfse+jBZl0DDNmLV4SEzPJvgKZmBcW+oujZtjrtTL9QQrWf1j6PSZSBNwatahvJouvXqIZC1cwJQ1mc9Hhqu9jLI+OzMAVQtaySNpM8FwO8NipX7l/dYfRzU4m3eujzFEi0OK1VhU8z2gDAOa69DLEONUSLMSaJVAoMGFUB1GqxC7Aqg4dXBzBXlevVjLaJFxk7RO6jJIu+euI0iQftFJUlKbpeH7+zCD397r2MO2CYrtRz5rdHpccevRwnSKQtyeSqL7pmO3im/PAsCAiLkJOKaTIX7DeNJx3qkFkl0q/dB/7nXMYG7L6V5TbWpqcLKng34hg8/wZ7tgiiVXbtUQHOHjhA2DJ9RIvQyaRpR+VJ+4w9yYkgK94Ov3V4q5RDbL4AspqX6b3Ze6mS4wy+ydyDP8uzuqzk5XMS4FKwL0ULXyDIyOp/uZJTkkvuI0GwX9uX5VO3eulnn3HYBiuVrOss5fupaQEJCZAVqutUrkYYND3PfpjnGqQjzzLscGqa/6bYa/h2z8Q/+Wc/FuBGe2tcFBVxzoHx2CjJzg1U8m0fCHtEpdHrHOZnN+nrmMYgqDI4S0vHMnu1kXlmJgEsOsDaJy45nwavwAwwEeP9ahetlvG5QREVczMV9bud+7RXTcDhGdV+K1i0gX5mmUn6AKuBQcdkHY0RL0H7fuD+e6DXyRZBpRhWjuqcZxkpsnX7thB8aiW2OPkS4A4bhsEGnNDHZaUKADTNmjoSoxmKqBVcPxxH0eZ8Nq6vmfaNNpgrUsRlKUgRP3D4fhK805EAaYSO+dsf/p10//33p6e+5dvSocNHInHjrE3XajZUPvMw9/lKOl1f06kgHqMiLsCKuE6P7zhCQW29G9ORBx6K8QCNxFkKbJmI4DgF64uwCx+ILea6JknS2cenQmIeqC3AosrIOunjTCIKvFSDtlpl60HEntgwq9dWroMRYnJXWqa09hp2St0H/+6xFVG1GT8zNHv274vMpweyUE8ysCofa//W+IZCGX8nwrPs6e8OUVl46SR9VpRJb47NpbOXqAY4SNGKFabIcpwyqAZ4Bjx+5B4jMydVRiLmZ0kfzA7MQKmBTMfcxK302LENDBLF8beDSF2ImqtbNVwswp0czl808K956dv/WRzh7bjiLwSsdAaFCliAVT2DknV+ZqTC0SnHOk9QibM2G2TGfHK+L/Vt/mZUyd6YRmcJbCkjh7Ib2QaVAeVSWx1pDJpUznGFgIVGLNRh1iSFi8xxPIPq+362oTw+V+XmnHtf+/jrAlZhVCtQEqIM7If4rwrSqJumQbLAn/vSc+mZZ48zmRtDhOOUsmGZ2H1UgJVN5Zs33i637s906G58X9P3UyFKmeUn3/Gm9NZjh9Pxr30BGh2z0djLV28iVkC21ABaWXQbTsfoSRJYqdYjYdk9ubAovRUhBKgoClKETCkrHRkeTvIMlS/l1sf5uYGTz05aXjOvp4OfIlM2R3/PvXftTk8++ba0Y+tADKZrQAnp5PEz6RIz4Sbp6RqCOzxB8PX1Vy6nF+Amb9m2PXqV7rrv/vS1p59OLVCbnnzrW9I9ew9Ca5lnoN42+regGd4iS0a1pgfK17L8dK7NJlevUSW+CC44YgvMxbAa0AzQQQcnaBT2NXGTQcFrBARFYI+jtCpqhdpMcEMT0vek8pwTJV9cE6ayjusgF3mFv3MifQfJlWYqHwKreptHcbCW62elqAWFRcOU6cTS/uQ+61iclzMEDc9G2BV5zwACq4cGz1a5m6xU6Uwx8mHYrKXwmmK06HHysxlhtmwM/eXZhWOrZOrj97lXpXVzRhnbgjNv4pm2ErQ0Uplr476WLp1KZz//sbRw4aX02F37081rF5FaP5He/yM/lPYhCX+Dv2ljDomzzwxA5YSHHIG9X9WZqhWsWANZFT0ojMB6I7J2znJVdk2gJQQbcPDSIFQ5Mvn1eQb0jsAFl21gj1VUuHByWUUpU4fcc1YrtdcFWJVzbtFjhsy4TnmYNK0y64Jd97VJGgMbM9/Ri8Kamxw4f/ZcAHUBeyfZxb305IUwiPudM2bm2MDw+MsnyHQiX0sl1KqGFQspk33QQo7TI/Ppr32FfUHVTyUzufj/N3VvHqRpdpV33twr96rKytq7a+nq6urqXaIXSWhnkUAGCbCBAENgCBkmZsYxf8wQMREzw2Bggj8YE57whM0yhIUGMDIjbDAIMAGiJaGl1eq1qmvfMmvPrMp9z5rf79z3fvnmV1nd7TGEmU/Rysovv+Vd7j3nPOc85zmqreEgIr3mfuUimkjxnAJYEVALrBwc67U0sDeAsWpnQPORj3ykqkBVqn/VPKssXqHUOuIFzuypZhIZKZeKlXLeQbGt7KCfr9T6/gf2pycBVgaTXguzlWakpfqqUDpxC4VPQFXv9GLaSQD/MPSUJxGu6McGTNFv4mDtDprepVAy9iYHsBEoYZ8x/DEUOHu/yu7l+69djApulXGtr5IAu7IZDDyNNWt/bAZV8emVD1/H55BWVjFS9JX5MLIwTiS7+BnZW853gX0RgiTcqzvSo9nripWsEjCN0OV/6MlH023W/gQ9HoPQ/26QbbYFILK79iWxTl17KqeppmX1J6qmkUz1y6leAjJcW32RQabqjf28hrCO/XjaKyuWw9Cs7Bt66MEHgtl78cKZEMyRIRDVa0UDCISsWN2Coil9u5cqeQeJLdVdgxKEnRUwTHOM3di/VWy5p94NKFAgw9jdcRgqnLqmVLQM0SN8TfT/BtXM/kAL6hWwqvxkCa7KPejAlpVH42/BJOGUzY4TtI6xJl8kY7/s8WNju6mwS1MyG75AYP4E57qXJE47lc55ortoveA6e6/cs+HXqjUb9OP4dwYXQYM2M4tPVcFPKp1DXLehwqaAx4KjS3x/BVZCICUe1dBjk9v8FiAGAHonKHxWAvOohG2A6B7Www7u2TBxRyegaRlxhhUGBneyVnqjh1eApWS94IrP4z/q8Ngm1FcZgaFwQFQRBTmV9LnqeR2AMKm/c4g8WV2RojmPUIaUO+2Qa6KD43MvlsHpOZmSacI+F0E0PiMSnlUrSgAwaYN8r9UKc3KL+NhlwM0iA3/n5xE8mcdPktxfxB9FlYNzinYN1ZkZ/D0HsFL9+gVGTvzv//yXIwkbateKPaimyveGapx0NRKDMbSd6y44n636vhVbcB5Wmz6WKyIbSRVc/bTqp7IBTr76Urpx+WLVo5b9ZABHbIe9cvqHsF/20ppcwM5ZzcoxUZ7XZUIoRCaIPQbZC7YyKHam0uK+gw+Ebb15dZSiBZQ44kbZDoPY6fug3BpjXbp4Ob3x2lmSWdICqdhiqzsRjVDoq53Et162A/aKtNYAvMbe3Bdpzr0DQ8F8oU5GLLIrPfHsc8RzDIumX22UtoFpwPO3f8e3p0eOPBx+7iJAT6qdvl1/YJw5yT5WgGsLgEo63lVitEkKNhaEnPUW6n4kSXceOJw277wPdgR2U7VQ6b5SvdnrgiErxFMA5QH2/wQ+o4hCGZfNETvLJloErA1RQfe6CeTG8Ku2c0hz1B4pWLGJ/Snt2JhbAbD6vo695D36v37s6B2dg01a4ziuXdDIHoTzGM3mDh9UWSoMvAYkD3qMDFdFaRH56nQt44cRwrAtgfSPHTtN1h9H1dKTRpk9MzZOZlz1jAiI/DzQIsBKZbMwrAKKSJMQlvjZ9lvwFzOybaonuWgoF6cleh22zaePfyuZq77b/C0fn2Ll2RyES4jPDAehkan+FsajKYjJGb21lN9dVMGGWWz+R8CVdY5wo5cWIBc4ofao/64DyzkY/y/Pd5C8nRdohICRwVMYQa3OyTmnqT+SnnjmH6TJRSheXJZOgk7L6a+99hoTzHfEhrCp1yyXtIcCYHUIUSHDWQqIQ52xSLH7tdWB3QVAuW4b/e1uVar151kud/Pnld/lwMZpY7hyr16Wyi69fVZ75Mu+AKj6vX//uQCR0yqNmW1QoavaxCtRTVmBI7w1zt2K0BJBl+dpCddgSKetI+klozJJmfiTP/J9UBim07URaHcxdyc3w6t+Z8/MbqS0Y74HN2QJx+1GMhtUBs4ZrMqfLspJrrcF1QMx4B043xsAnAU2uYZKB+csJZ2CjdMa/zG409/1ne+lf+OxtHvHTu4X/Qe3ZmNkwU3kxTvIrKlw081g3yUc08NPPZ3+/C+fZ2NTJqfSgn9KnXx2u1SOIOfnfamCl8etoZomm6hB0anlZuPoIM79RwKTYB/p8PLQU4PaWI865tgWeV/leWeORshyxkrmxt6qDH1oRgRdjSAEZyrFz5L+EH1c7nv/bdZqVRpFAD07BjJXPMsT50e9+b7Q6O5OkGTKlA+B4EaP8p5GkFn2eGW3tA9mjAV6ATB0RAAqm3/N3KnctAma0qAS0jRgz77+Yuqfu5WmrpxKL77wl+nb/t6H08Pf9Hjq3DyUprkGW8nAO1VeueRZgMwCAaQy84LgyLZhx/rYj0FzlXqH08zUgRxQGHSWwa5mFc3Sq7S2wDpx7Whjc3JA2sRJxBJo6gU0Sy35+jdeot/kWvrEJz6Rjh49Go4y90MAXSuKgs9dZ5aP1TtFE+yxKhTuaIJn/Th35RqSz5HZV2iEwHkzg5JzBhiHTXBgQOpnnDt1LnoHe5hZJBjawX1ell6BrfHaGlD6+a+++nqmvvA+aYf7AGBmU1ulditqwfmdunCOqtbFoHF1k11VaMXsoJGbdNiQzuZGXrh0PnoYbIx2Vl+sP4Loc2Q3rcZ5zO9513OxlyNgF4SGyA2BEfsyBgwDqARWc2aXTerYCxjrMA+Hdl3p40zGuFcnqBi865vflYbJ8AusBPixf3mfflPqsNdnfgLKEomMYQZPPo4vO0xfxhB75AIiHwFQ7E2pbFXsqkqAxn1UgFOYfc+p8lsBdGLeVF7hjeerBZ/BUKUQ2thAxdFU/tC9X/M9a3a4AgShyJtBVPkvf1+2y645bbDrUQrnJoRsXN93uHe9Q5sRpmCfQP/ZRsb+EtW9WW7IImtvzv5X7ofqWb7ftSDI2sJ+Mblh4ClwtyUg1hev0a5aScmVlZX0pS99CYrpUNw3lSvNwOdMOxRVGtoHCITOnD4Rc5omCNakl9prNccanGCezTSB6izVfgMsgZU+Q5qh19S+CamY49jgzQSeqyZUqMAMUI2xt8iEpPOcHD9ggBy9vMHykNKWVUClGDvrJhKh2s6ws2s/vX71ClX5PV5nPCOwxhaPsT9eOnmRa+oMIcZbiJtcK1431te7n3gobVHZD/ttNTzAHS/w2jU4cxtawWrdeByuH3/Gesr2sy7zn49zLXlar7LnQbP5E0oLSB42LPXZ60kiij3WYdWPMksP+6TXQdqsl62ALe2ZggAxZ4vnrH5JG28n1usGiAnSYteFGmF+nRVsAVj0m+vb+U9Vwbx+fX3+aZ+c4mbuR+MZr6vJPROYMQ+N/Z/7tuyVzvcjrn+11/I2dFyG/TTaZQG0PUWCKgCWYxn425I0Qv5rVVwCX7xA8mQKvtl9DzySPkqlxQBeuxkzW4kVVFKVzeXaEfRqg5bCL+SkcBZl03/yHSSklJFXWbQXRscwySNjFcVURqn2j7GvxsdgUJBovMHsxdtUgctMPhmSxn5KWnQBEpcoaZoskVafB8Pnvrd51n3QqrF9gjLttO0nKh37nQMIPtg+on2XFrcNpoi2/8SJU0FXdh7VFFXgSY4zFFdNH3Idp/E/rSSdu/Ft/VSn7EefIzbR10mjVTlYcMrCSBPs6fsePpq2Mkfzay8fT0eoUr3z2XdEdW/WkTbY5EXWdifVLn2L93r3ThLJDsvmOk7z3yUSaPrJG5ev8n2ZjttJInySYziAGNcCYNWeLxOE2xgzYxJ+gWs/jUOx/9KkpHRv8imRLDAx7FqR5aNKpmDW9VHoxa6NdpIXU9xbx36E4FPVbxnUQu6d8XPY53ph4jd+7Mgds0ei5Os0mG7ewkyfh4+AWAdiE6wBq2xUgmoX1Zo8GM+ymRlR9fFzL4CN9S3p9JmLlPwneBlVK9DpNUr6nXAVFzgos10GwjprFYFiqjx69jlzQpNfZMxE8w7ZzCcq9UEDeoebun1wOn3Xh4e46DY/K5kpQMiOQiWcyEBX3iSGzFZG528GWK0Fgflirq/kNNu3twusPOx85Db0CmAJvAJt5ay+Dm6aIL4F4z85D+Vy5aH02FPfR1C3g9+dUZR7UU6cOhn8Wft1lI10XlFIqvuTjws6EffMLGKo6v2XBlamNcJZNAErm1KlunBOqxzzy8yy+szv/xFWk0wmQdICF8yFbfNTZG9dT7x+CwIQOt5pOk7td1lxgKdUkhIsEOCq17M0tZD+u5/8h+nK6dfSxE3mKXDF7ZOZIfCaZhNpiPeQedV5mk01wyOwcg8Y6LbROGsFZ5716F2TTmDAKJhzSri2xN4lP09gpaz0LgCvBs4gWzXASaS8//7HvzU9+8xTUArnAFM3+W+CDa/KEXNbMEpWcg8+9AiZTaTIUet78dXj6ZXjp6JpVu6586rMeAsci+N35ooAy3UTClfykd2oGFZHHoQ8aKgF2PdIndwqnEF79Z7cG5SBdFaU42SsdgbirTIy9jP5d/an74+AoqLIhNIgxsgxC/1o38pNV/lK8Qq/Oww7N0SAVqfK1XfSWjCZexiawVUJMnOWbIPHuir7xgFOHIf0G4FVgEaBuFlpLj7BQifOr5OgZwsZ7c4bSGaPnExXXv9ymrx2Oj356L702JMPMyB4d7oGHanXCjFAZMq5aQb02jYca4hXSKPCABsw9JohVVWN78xy6M7RyAFSpkBZgQOgs0ZivlRUmHMPiM64D8f95S9/NaogRx9+DKGg4+mrX30hvfTSufSLv/g/picee7Syw5lap/2ObDvHJV3OqqK/F2BV7qk9hO6nBrBiLTuCQ/pqEb1ZMSPLepSmcu70haCWOAzW/lcrxTkTLGTWXuEH+Pfrrx+PgFonb9B7AEaEGc9wHPYIEJh18L2XAIbPcx43TIjYuyLViqCgk2swwXOtXLtTZ06mJ55+PGgmVlAE8YqXnT8PXYaqiXv/mWeeiV6GUqHOAZdBck6MWLHS2XrNY5SHTdABrLhHljoMuVg7ZpYdDmy2+dl3PRuBhhliz0OgKAgLloA9hnzCHFX1PjLjO8jCPsZVemC6HUopwIqRI67VNlUAo5qQqxVSoHzon+rAyiDMR5l/WAdV8XxJfFVASNuzbm80BCjWgFV9dzSAVfWmIrFeql9BpeUNJeguGdhO7tk0AeEdh88aNAOwxgyIiFZ3otLXzfo/N3opWsZWTbZynPbQmbzxOrmWDY7s4dQ+R4XftY7dMnAq1QpHXBg43aTSZBXSSrDAyoRQocL6fvuIt1G9OnPieMyzEjhrZwTOURVTHQ5QpN0xgJyTkk1QZXwSssnSujlW6X8DVE2mJ25iyxjGuhnwRsBv/4/y4/PcayuiJrh82MxulUgBhVjTSsSbcC4BewWsyu/1hGJ5zs/TVeZrAAAgAElEQVTJVQcdcle6SbLv5ZOX0ipMiDYShxlYWUljP7FW3/PkkbTZGXshupTFWLTD9iNGnvs/81EHUeXY1j5yrT+s/rcCxJyN5VqJSlkk37I4Qxmh0I9NFAyr5pirkbkqac9UB9HtQJ9JwEytjcqTPVYSDgRBjthRJITfBcH2bGVAVF0Dp22TgFbcwN6sqOzj7yJQVzWORLPPtwGU4/M1OZWP89IXIBxr3P1PrCD1C3wTvZtWrFZkRACkVESdo0JFGjMEDwRFkyS33vHch9LO+w9GMkbbrJql9iUED3iN95ETq9gUOe2fk/36GqpeJGnsB5Z6ZlwQ15H1O0t8MEVSJ64j99g1anvIMjGgIHOKWUshOsdPWUqOTBkZuRx2rIcErZWZfAy5f9SeRZMV3Y6C8QS5kjEKgyUk+LLi5MN7KJjtQLwiKLD83VE/e3YfZG2qfIjKIdhgEuZY9g3G7a3pNYW1FFHDhHouZsYEbO2h6ssKcS4iJ7J5z33pLMf6Te/7YBqGfbPAnrO3dwk76vWYIya1ZWAniRor1EtcYwGrrIfbJLxNs+k6SKkz3sWKXVsagynQQ2x04IknodWyXklsd8fUY6tOMFG4BdNShLmnC9xHR2T4/g4McQ+VNynIZvNjHVS9uZ679E3tjrHdLVooFrlYXltjRenNzmirCtZ3FR1afuPHDt+xdCiF4zKOVxnNQw8dpnK1MypWOtO1TMXdwCoMu46fBeuiCPlQAsOR0evp+MkLZJF2wqWcZ1gwilRkRM0UWkrTqHjTHVTnBWhhAUdwSNEw5F3lN3DDXFyRSTH4MxbESW/tmYDGtTU9dZSMfrqFfyaj9DcArMIINgVkd9ustwesmjODd1ds8idHzFoyknGmLNRA0zhi/8ggvWi6ZTXNkkGX2zS1oPzjA+nBox+jcfggwIpqn8ErQZicWakRO8lI97OJYjCg2fOYV5UDbCkIDmeUFhcD/KrsaT6epipclfKvH//6f69vnr7retWUpsrf6u+3kfTNgFU4ERb5G/RX/c7v/UGo6EyQddE0WMaPQXca2qr3oQCrGQKdyICwkbIENusNQyt1YJXrM8ja/u//659KL3z+c9DycpOj3GLleuXWawD3MxfKINIsjgBCY72oA/czzHDh+FRLMnAzEHPmT1w/Xj9PID01SZJA48o6N9uqyqAATaM6jZreEpKo3//d30rmpSNdZb8YzsyrLuawaByu2cvFKOUjogF/eIRGXwfkdlHOd96VgWq3zcIGClwmjb1T3zyXApKUSM4OJFespNWYudLYB7AK9aRKoII97LXMIC07y+J0s9N0PVY0zQpYCUYCxBleCDgrKmGr0ukEMVbXoumX81EUJGheZmqteoWbXFPSaqyPWqWsVLOaA8y1NbSO3PSm+zcHNmuRSFwXA61YPdVMoCobbIXB/ix57gpXdOAA+lugMBx/MS1cw65BYXj00E4ocFDl6Be4SfA1QLbdXiJV8QwoY/inGXm/IWhEfJ7VGgOAKqCM9SCwq6p2USHQGeBkpfNKH9GxuMakLOj8z5w5m37nt383N3WTGZXGbVLrJ3/yJ9PD2O7cT5EBpzTI/JlQ0nDADhL1++vAKld+MrWmACv3VgFWkS2O16gyKq+/NYBVDF1k/Stja6UheuAceFslgjyOY8eOBRVJBoTrTZq5FS7XlmvMaoYqa+dHRtOfP/98JN42QdVY4TOkRI3RRX6D0QQmlC7T9/Yo9Mt25PCtekSP2cxy9HGNXhqJ/eosL2cW6RhNfCjRnEVl6DGogJXH7e8+b/Dq8cY+FViZ5ON3ufRWpATaTz/3TIC2DpJXXksBZYgf4FyVVm7FVy2Que0lELiPdfAIAZnAqh+UchFgZcJAoZmWsLMijwyeXLn2TOZAq/iDbH8bPqFWrfIVbw2s1vunxv6tAFnDPjfQWFWR5m2CqgB5NSMewgeyHPTvBPfLUlzJ8NorNmdvJf7bfqrhXTuh3k0w/oMEGZ9hpdyeuqzwmBvEveeq9Omr/FzVHV0zyuQbvHht7VXxcZmMdK68tgUFdJYKVFRYOQ73xa5du2Ke1flTx8O2+nlmxqcJVO2TNZiz0VzxAiNTKaP2yEYGP1gRBI48b0K4l/U0RiVAYLULaluHPUIEsAZNVloEeFGht5Ic6nra5gwGlTcv/VT1ipXnEOCpdt3vBaxuEDC+AtX7DuurhTl9ZcCxiWTVW9/95NE0YG9S0OWqQdpRXjRoX1s3d/neezzRDKTqL7sbZK2thvK3+k+rZqpIxwDVKsp0T1mV0V44b8jEUp6tlWedZXEKK0ir0K6Y/0QQb1KnOwYXk7pxnlB4BwABzym24Gka/0kbjAqDND+JEPZyKepQ9ZA3eohM2PP6xVDjy1RilfmWrbaqyqfH4v2b+KwGsGJNmNCcZ63YfmHIJPVPsJXHpQAcWAcKNmVRE1Twdu2P6qiJG+XGe3ooSBB3bd+xO+Za9VAJivtpEjEqfjmpGQq4XjeTb/rdak6fazxEUbhOHqcjAowKVXPshK1kxdAkmfTGUSiC3QyI3r9/H0mzGwGkpLvepudTUKLt0zf4GZMkml2vxgwmevW7JoiXQ1mZth9Ak/TxSJAW/hTfpSS51bllKPNWhV3Ogyh4TsPe2M6sS+PTfXsPwhq4RI81vVxqCjl/lLjO43H/6e+XiTsMbfqgA96PgMW2vfuDAr6IaqT3e4WWhs1bURvWTnA8tzk/992t6yjw6ceI+4MmbntL+GWF8kiuAWRv0l91HwOFNzP+ZVW1YcGiV43THIM1FArlnNc8Ps5405C2l/3bzQKyOi3F3Vguxik4+zVUOXNvov14kWQjIS4VODMIrOG6fnPsXK/8+p7w5wIr/2HJcxTHqzTl/fvps2LwpY7VZvF7AisPvmr2ipqSNowFZKZx/NZM0Le6e5m1hBU+fnokTckDtX+Ci2IQqFNV+UND14pVd+GtUn3SeUiBi8oNxtvjU3a3y9kqnPhA5+30oXf1pg+/dw8zEgCDLYhYRHk9q9+FzmDlX4K2VOhMpWpRowMWKuBaJm8tUKsHPGvG562B1XoQlV//doHVCjQSHzaMRrk7gFXObhlkkSCgCkLAvbA/7dn/AWQvnwigZZXPSqDNeaoD7iWj188ijQJ+xbFeq1hVfQVmUaNitd44rzvWGgVw4/P4TwNWzdfhzYBVSM67yVnkF0fHaHL8Q4wYxgb1LQcp6qyVO9bwRIaPFbQVfqzBnhUrnbYDbw3gVLkxG4FrSnNUkp48vC/943/4g+lzn/3dmA9hZmULgetlNzOOXMO1h34lS9pm2HQaMeMEAxrXQbNvD0sAl0zfid85VilmluJv00eVqaXMEFG6nfW7EHLvzFWJgbrL6f3PPE7WfRonwVBTAGMHRiBuFxt4ENWdiRlk34d3c3wobDLhvH9oF0wEMlJkxbpo0uynqmUSQlMpuArQoseoKlLRS2Vw5H+CKieUB7jSSGcaWkj1WhUOX+21zFmuUkHJCYf8e/TplYypDHEno7uJdBhBM8M4O3cEJxQVqlC4wkjZc8PPUFeK/Zj3e5sgr3qUWC877nxOjcxu3OV6yJffZEC87vEmiZHyufXgwcHErpvF6h4a9FpN6MAIWzHu4H6uQDWZW5xIQwyaXBobTS1IcC+OXky9yxNp3852grx+AMAYFLUBMuz017nOWC+LBBca6Bh8Wu6B9D4MtdWjmMvD/VH4x/NwneWhvQLylcgIOpzWh0DA9ax8/eehg0qx8/4JWHSe9qt89KMfTU8+/ljO8IdjzhK8bwasIqiILKn9DAArKmEha86xKTMeym1kpcMW2v9GQOD1Owuwcu/pIwxyBGo2GoeccAFWOB2pyVbSg8aFUzx44FAENAYi2n/XpBbk/KWL6Ytf+WpQLbqV4+f+77n/vlgz0ZxM9UgFqhUCJuW8FfXxNXL+Ry6OprPnTqd3IIl+6EESTVS4VEDL1Mps69ZRAQVWfH/M0FOqn/UryyKUBq0+WIHinszCt+8AoL7j6XeQdEG90r3Oa02wWI1bJMDSuRP3kXFlDhM25yDVh4f5rAMz2CfyYCMo4mqbC7AKoYqy3iOrVlVktSlVEH6valWs9+o15WPupgKu90/rN0ftt+oDIsGh7RJQVT/r+9H1ay+Z9JxlgRXB/xhrsouKVRsKaJsQE9mCQp8KkMEQYGtfdeSCa5r/bd68NcCAa0IbKEgzyLV3bwCANIg4ioPtl7gP3q+wP94vXmN1y3spsPK/UELlvvo58X6EE86fOhGD1aWUa7+vMc9tnjWoempQsrFDUni0ka4F++wyeIaayvH2I4ThOhiFZiqwil5XqrBmsz1u+8bdq9pm7boXST9r9T8SyVVCdyPQ4XVsBlP15wKSOWybc3yV+AiDbriblf+kaRN0drDO3oW4QD9fGZORqiSHVdLIstd4ns2+tX7v3wxMlddt9JriG5pfU17rNdAHRDDK+vARfcxW24Jerd3IMULEGUFDNE7035l+bSXGz2tXIINr4ADjPuiEVtcHma0kdTmG5ZJcsX1EEYugURsUO3MJm+Bry5DqTFM0roGRE+SNTGHUo8SgelWFtSXEP/Oo++rbjEdjODFVDdeLQDyqP4AFn9PNdKOO12n/sVDOPibW0aEjT5JAIJaVvkzQbrJlCp/tv/WFfaj6mjhyhIl9pkERtOLJ+XqfpfFJiy4JzswIybFEBtFZvMeqbMQ5PO+xC5wiNibFfOHCuTimXhJRUuC8Ng8++GBmRPCIuXDYc/ekVD7nGZ49gzgWdt6qYNwbMvYtyrZrY6Qt4rtMTCl1b/KnNQCmySzAG7ZY6fxg59D2s5VWhekpkkwAzFlAjmtz+zBxCrGM9tv5UptIBh88Si1/cAujGADT/fQ1EXd5T6dJLLwBs+H9H/pwOjsygvS64zpgHHFNta36YG2LvtX+XCtcAZy4/uSu0x1mW+4DWM2RvO3bbjyUEOGYZk1kcQ3bD2RBzEY1Uq0BfB3rpYf4pLcnMwgK88wEcmHpmJRW3GLGnn7OPRQopf5JmVR9UgvHvSnAqm4DWv71jx3CtpphX0GeEHRLMDg0vIM+q0OZXx+XPUSX879MAxQqoDfBfgQrSdz0UKGrSuUzNO+++NJx0Gcvhq4jff3YuXQcyegOmr0WBFIsLilD0gMC/elgzIpRqckHmAMulZPC8Qe3n6PghnfduZ7eeSSl7/7IobS9/zYGhwGVwdPNGSTfvQ5YBbrI6kq5+lXJHMc35KpR41EFZvc2Us2Oa+3NG7/nPxdYGRRn6qSVBAaeA6ykPuxOm7c9S2n1PSwYsiKGAzgBhyqeZnDnHihKctBjTlhQXuxlyfdohQ1ZHNhbAau7RSvWn+/b7bEq1/f/E7BiU9yg6vnZP/xTejGuhZSmvSwRlLLQPYYQvlhHBYRSVAErAzv9kJmJFozSNI2PH33fs+k7Pvje9KU//xxqemSd2WQD9AqMjF6h13A8DJfASkEJDXNWJ7IvLV87g0kpITYxek4aPsHYJrJUNv97q6QdzZDRNjMkNTMHDHMBsG4z12GQYb6P7tuB7DuAcJDphRrskMl2GN0A71WBhr0ptxvKXgeSrEzXjYbXFirLGrwejEqAFcG3IEcAI42K47MyleloZskMBnIlzOejgqUqlZ4nkiIZWEUwzp4uxsWKSwZWObDW8BRgpV2IzE70LkqZUPVJMRWye2SEPB57mOzpMpkioPPfBigR0POxJTOU8/c5ECmUQAO9NWefe03ifbXtGkNd1z2aKli1vzUDK527NsV1o7BCCMhERQE34zUP3r3y0nC8GfmgwEULnP5OAx6aXVdujaSepctpW+9q2k7mtYO/9zG5vh1EZsIp1MxCbAXjS2VRtSQBz3kc4U3UOyOY4PoJqLIKGjYOfnhkVDGq0q8MAN2zWXGpJf3RH/8Z1CSGGnMdgu7GMY/gjAz2f/zHfzwdOfxggwoYwLgCdFasmqmA4XijedU1TYUIe7yuYgWwGgRYSVEpSSapEX7umTMXomrTSzOxe0FRCc839kP0+SksspxefvnleO9mZ9Gw7h8AWHmHnSsjwFTKViAusHr+C18KmqDJAq/LwQcPZRDKXnFW0hLOYIzqoX08KwT4hkozOPML5y9xPGfSh77lw0G3DYETJcArlbBSsQoqYAhXmMHm3ri2QwgkA6vcY5WDWpUwrVgNUhV54h1PkCAkyVgFtQYkBo8Cy6hgSy8hgTMAnf4h/NkRZgveT3N7J6NHLo+rHpp7RfzP/Oa6KoZUI31Q+KFcqSp/b67Suu6b/5ZFB6p1605urkw17Y44v7q7M4lZAapcrVrr6fJ3g8DbiBzMCo7saSXQ7WWe1zBKif1Ud7qg440TaEk5NnCzD8J7ppBJP2DU6z0NELOi6TrxOgqKbqH4qY0w8am9NMsuiPJR1OukZ3nPXG9+tskF14Ug3apVP9Xfy+wl+3oE6L2ojyl+M6PaW1Ul2IxIwyS0KO93zBDXVFWBsXvG79Im28diZaOfeT8OdN3sWAzbELgx3m/nIXnvpFJJo7di6v5rk1nzJo9i3zYCWGEzHV2AONKxc5c9ceyrgahVQvp9oYN1c3+fowrbx08sZ9jmfLelURbRifUHsG59lUCo6RjfbtWq9FQ1A0c/Lp9TTgyUv8d3V6wG/+0svAKm1gWeVRjhPKUCrKIXqgpyA3ZgBwekEipiEQOiBVyZShjS6thZ4HHIuVsRix4uKlDO5fLfAq72ED3Tz/B36YSRKBa0SP22OiTQFrA46y6De/s6TcTkpJ0A1/udD7jMLBIgScdv62LQMmvCczPwjrEhVr5Yq7IJ7OlRDn4We6cgiZUqk2f9xMGd/H0LVZpgdhDLbNKW4r9do9pOvz9sP+eqP/acQ4wLevImKZImOrDN+R5BdyXWGGed2rt45sypWLf7Dx7Apl8N+yhNepAeVu2a52fSbZ7k0SQx/wSiGdLkZLKYiJ6hKi+Aco/Yx7ti5Ymv6cCHecs3KV6B/etq6UYIYjpUAV0Le/ccCGGUPmz4CHMxZd/0Etv0b90eRZUOANYE393TT48klEIF6Yw/vvBXX4TdxjBxzmGZ9d9iRSkGARPfmdDlO23ViOoala5ZgNcyn30bIZEBvnMQKuAke17BvC4GXZlw0wYFc8EEHH9T+MWqk8BqE4tikz3QJujkwWv5Kl/pui3+roNrfGtiJmxPJNO5BvoW76OqhNK71/bCGiW45VP/6MGomVqxGnPQIjr4NmsdOnQwbUd23UbDdcAqRCVcYbmyorOJDVZxQXW2BpyrVFreOAX3/RbUvva+dHr0Vvrrrx9L7VzQKW7gCoGCUqO5N8bWOxEzTseJ3bFh8++FPiFsMluhHGLnyvW0b/tU+v6PHUn7hm+DNW5wg6IVPhr6XWd1YOVxRr6iAKtYhnmj3OWHLPW9qXPaGFi9FRB7s4pVXEcD9/Cu+brmmQVsLACn18GNFphPYDVHE+IcCim9j8Jv/zYM8fYo8TqA2Sa7k6dPhYjDFpyPmR550IKryD4F0VjRglyVCMnfysiVBZVvcOXEa9W9+jk0HHxVgi/vaf5Ze/uG13WdeIUEXQKNKIhUhszqif+cpjT/uT//IlltAjW4vAKrUK1sUAENuHPFyuyMqnsaRI1kUEgwvpsopUsDtNH8Y9/yrvT4oUPpjW98heCKjW6jPtnT62Q8r5GhHKcqYQCwyyZ/rl/QQirp6tJrFYIDSrASqGkEDEAFVjbSx3Db6MdAtACKYT+UOLnfOnENwxQyt8MEHnsGoc8RNHSwH8z6d/P+BYI0ExzXGGTXSVVqlczX4NZdAbDau7di3GggRyWyl6zPnRCDyVWhVkCUKlNtGl1lVw1cBAqWCCrhmABW9jtpqfhPelPed9XwygCQuTplxiySGg1gVeaM5QRG1JCq+y9YCtqhVauqPyZ6q+ziwxhaafEYBXWNtc4nRDImHrlC1XhUIhONzGgVEK57DS9+K2BVDGT53Abt0W+US+61MWDhMuX+klxNUyLYsohqSwaeDigPNSz+W5iGGsh5994hwL5xigCatdJLxrBtEbtENg5btLKoMXbGh0Nh+TxAiwHZFBnSr3wFNUeCBYVPIkB0WCfXucw38XdFL6RnD5Lhi+xYgNDO9C//1a8HYNi1E6qJiqzsmXF6Y81C/vRP/3TaT5Un1KmwlVEpq6pH9+qxClGbGrC6Dv99hkDUfkHVpKQfKppjwB6BpGwDPv8MFavg7nNeJgoMnEvFSvtiVdbXvfTSS2HY5OWryvXAAfsRlDYG3OBg+8h2mv0/e/5c+trXvsZ3UoXl/A009tO7Y6BwhYqV3PsJA3cCS4HVrNV21tkU9JTTZ86ls2fPpo9/zyciqJjB4YW9F4CROc7AitEFNSqglWd9VaviSVIBeV1UBK3g2FsjFZD9qg98XPoh9196poAqgJVJFqtuDq+WIgKRf+D2dHqczzvMv/fO4quYC3eF51w/rrXoVauSCmU9ttKHVQdW9WpV7LtqHzSSDRtUrMr+8efbBVZh60uiogJW8XvDT+YqlgmnfO1RxMK+7n0ICvrjj6ROKj2XGEh+DcYJE0JinQjCrSz1kVk2ALp47myszX7uqWIjg6jSGRQ7F8pRCvYpDG0bzjYXtozryYy798s1EHZckR57BENy3Z4IAlqHtJrYwrfNMudHiXTtipUkaVgCE+dDmdQy+JVtbtBpj4SBccgomw3nXBUqCno8iYdlEiYLZOK7Caa2sl4N7KPJn3stsNIWdZNoM1ES6q/6gzLhufjL2k/vRx1Y+XsdYHmtW1nno5zzG+dRZdNGYIQiHlINWaUy9tGzXO9e1o9yPyYJI6li5fgewKrhu6vvW7N9zbHL3V67GXDVK1YbgSsrkLFOK2q49rVRnfe6Vv7DJFX001ZBazlGlXXLd5igd3Cz1MIgXFCRksostyEoVwQTgqNM1RI4taThzVROHWQsrZM9KrVPANZDgkuap6BLoQUBlUBLsYJuZLX118a2Cwy2D0BXVeKLrwv/x9eWmUd5pFCuFLn/PYY+Ytnh3fuDnu2+9bx9Puaycp4mJUIgiY21zO+a2ohtopAXvCqKDs7lzAlvwZqKxFK8Y6g11XvZX/aS2sdqNczv6AglbqqprHtpydEPROIueqt56EdixAy+3eOVOSHzwMSaxxKVKl6r3Tb+s2rmWBQMalR2rdabHDGpakLCfztewCuZGT230pmzp+LzZgFVw4Cm933gQ+mRR57Azm+jejXP/kZRE0zRTawyGdVe4n1odR3MuupUlZOWhouXzqbTJ16BCjwS1bJN/K0HcZtZ9xz30z7YzTxnRdljNGGmdH0oP5pQZ/zQxJ0exp88Di2Z62MSV8l52Uf9tBFNERHKLGDvzMlIsOVIf6jghdfRQkO2eCEm5Z4OVeNqRqT2wuesekWVW/GYKhmsvdH2Z1XQKA0F+Cs/W37zxx+k94ysEZk/aVNekBn4jPffvz/t23dfKCH5KOHPnQpYCXxic8R/uVnRg5ZTayDgjbuG5POxUzS0Mln6+uRKev5rryMdzcLjJi7TLCftY5U5Hz5aK0rEKqXJHOdzIvoVv5uTEDa5+DZhcNqXx6ADXknf/52H0pMH4e+3XOU1luQysMrv9sC8ZBWAKjYlqm2R+8vHX72+mJi3VgVszvg1h3oNM7bOat0NrPLnlOcz4dL/q5rxo0QuhSQHvg7M9CbQRxlSoHNzWwgED6b7H/o4/Qd76CPKim7Ke59nBoHStVupOFpaL8AqFkCVoXeB1IHVGlCqrsv6MHfdsebX5vN+cxC6HrTVL0jjvCMrZIY/00BCJcuP5nljWznA0kSW2Jif/9KL6bN/8B9pmGforJkcqyWhKthMBaRqREDjphC4Re9H5BsxsNKsqKa+550PpfuU7iVjNkdCwX6OXgCQHH0bJfMm3hJUEA2U3G4zRKUpXkAVczBwhAaJpfrg5tKwmYE1Y+XDhmwrEfZ+eCwdKovh0HcabDIbqRXn0q2aJn/bd9/+MKQnUeNRSMZ+xAWMQjtSzUqYr6wCmPjZEvtHCgxn76BdK0V8Ryvf2UlAIsByhosZKKu9csR5UW7C9vUaIamAAuvovcp0waA16gRYjUWi342YJfCzKqCVq+JIiwhN0A91qjYRSwe0wlLEKjgGq1UhnFF9Z3E+BtXNjxpbqhFYlopW82vt03yzR6FeNQcF/h4MxkjCVHSoKMbnHrkwpGa9AedSAm22XmVPen/nGSK8gp0i1E6dU/S90ci7ND6aBlpn06Ht3Wmol4wYAMyhhtIzyuqbJAM9ghO5gVjKAHQjr7LVZTP1OvpDAH0pbK4nM5pd0JhcC2YTlQffvXtv+u3f+bcxc+rpp59Nzz//edasSn7XAsz/wi/8AjLUh2L9lfvo/Xor8YpCBbRR/HpFBcyqgBlYCVQM2IOuwj10nZ6j59E1Yi9XO/vDnk6rxzFTRWKJmU+cmlTA3FtDZpfgwB4rr7fnKLWrr5cGaK732XPn0uvHXo2gwf3m3jtIcm/k0mi6RYC5wJqbBNhcpTdxAfu9aADGOruF1LkzvKx4ff8P/kBWR2U/qe6pXTB7HEGRgx0BVqpiBZee3+0fto8uFNqkAsVmqipWAgmA1d5996dHCWytICi1ayJH2+AeMTi3yuVMNPKBAKvJ9E0EWYeoVO1CUOgOlOPr9iW4x6pKQyaqZ7upB2gjAbneD2T726C9NgGrZjps6cUqe+BuYFX5mcptNdtr87CRQwhQ5emvqQT6nCJBWOY0A0jt3TGUnvnA+9N5hFzOI8/cwdrrY3bVFqTzTRCMjUMB5L4aN1yhZ+48wMp9o920R02gdB0wZnXdrLm0pG30aUgvKgwK+60CfLAmXMeuw0ynzZVp15HASuaAVTL3r0DuNtXCIY5Dlcat23dEUGYQGdTkaubdNLLNRW4/KGwAoymy8Q64XmaNL5ChX1yYUXgXYIVEuz1VJERheqYAACAASURBVMK0iwHwOA7BvOJGAW5ijWf7U/efzQlK/76uWlNlfQXZbdDLLqEkeYIBp3Vg5Z6ao798EIDwDINnN7mP8V9WhI1fBFb1772XDXyzylTze+4GVQaieT3eq2JlAiUn4XICLsRZPL9KMCnYDb7fhLU/vVa1L859R2UOUAZeBvTS9UzsmfiKvKCvM6gLqlw1YoWfmxSnsIeLpJ1AobeqbDlzy0S8c7VaMeD6701c01Ak9L/4XCtkfEcl1+56yJUu/osvo/rJXve5sCWCcQGa6xFwPYlowgp+WKl/qY/SVIOCzUma9JItYowQsxr1wSYdQ4QlD6vWmbiuY51G3yEJc/yNCYGoVgGWBFr2MnURz2WQlen8Bv9+h7Ysrjeb2Iqt3xdqddo27K2/Sx30WIw/8u2gFQExBsFEp+NWAE+LJGrJ2qIsSFIPMOTDRKD+J3pRvaV8b/TE8r0zsnx4i2IjxprenEsjV+k1vh0S7A4LNoErpujmMwepYk3Q/zXH9zgGQbrl+bOnuSckbQBq4gorW8vgCmMXgZzFglX2cSQ+iAEn6OG0tzIS25yH/eYLvTvSjkOPknDDVtkHhy2RObGZhDW3C1YB4hfYZxPRnnokZLzWolv8hPPzBJra8pw4XKvAGq9EFZ2169rwdwU2yvp2bUd/ZVSTZeWYRrbtgac+/ROHAksopagTmsTQqICxEydu1UojFhs5b48GKi7AytJQ7jXRuORmRftEvPkzlD//+oVXOBua9lv70ldeYz7PTcqHm+FkM9cjKEMqtoRctFPHDX/ZVPF7Rv0ucDO1C9V8EW9ky9JYalu4kL73IwfSR96FRn/LCBefJu3IDedg6U2BVZxKBld/Z4BVWBudbhVoxgBAn6nU3XAkUWQgXmVP43SYm7B6H42A30sW4IFA0qssztss3tErAE2umxPtnf2z6gACy50QVlWg8SGeccOofOTj7wywMpjVVxGgrHIjPcZ51tQd5hJ8+euvpk9/5o/Icmf6W2Qpq+xQkVs3ELTHaop+hxg2yd9jqjtrcx7H2cF1YPh7eui+IdQle9MwTnmGYK0bA9ZLMGvWffQy0qZkYvuoYu3ds4sgmKoRxt4mUDd5iFCwEaVNyU22ujZHoCAdUMenwRshsHD0gBvS2VNu2GkoNVHFUDULh73DwYFQzKaYIzdA6dxNb5VR+oyZd42vvQLSpSYxtl3MhILljOGjD4esuPxvm7TNNAliWjFwLWR0O1Tj0Tiyvzr5aVULNFZVjfzp7Inc76TiopUmN3CodJVeo6hGSWlwAoXbReperlgVUBVrJjKC2ViHiIWVM/cooC7/u6gQCqwy+IpmXT/G/Vdl2eIjXIe1vEXJ7uZv2JhyE069+utGPy37xyXijDf6GSDR86uokHqLOL6qcqV6ULvJmKB8QhVhXzqpqpVBmVIJ7mB4VyZQfpvhvymGCM/eSI8f2Jl2DAI4SBo5G0vKiaMBFGB4/fjrAd6+8Y2vAbIupaeQnLWJ33VyaeRC9EfuQ5b/CTjjToW34ilNTTnbF7/+Svqjz/1JeuzRx9N73/ve9JnPfAZwDS2CANT3/fzP/3zaiey7jkIFu1CCrALAjSpWJmuCQmvmG/MgrU9gpcR0iFdA29rCLDfn4xmwh3MxU8catsfKKrDUkABWBLNWcEIVUIoja8u9e/w4dHBujIG363v/gQNxXNGvSDWQUCcCjTME4cdPvRFBsr1d20hGODbiHHLDymXPupfJRn+NuTHLrKNNzlvhmG4zf+41+PmXLo+mH/rhHw7+u4MXHM7tevMYQu5emXUc8gJ7yz7HSIoo3hNA0CpGTsDk5mSCDezADIqf+x/Ynx557GgkHkK8hnMXWLkeA1iharhiJpnrN0D29l1kfA8iebyD5NcywGqMJoB7AqsA7yQ0WIJrCba/eWBV31N1YBWJq9iDBVStVawKPXCJe3mbimUnc5S++ds+nF46jeosVEDFK7bsBMhgH6yuGCcYtAZg4bqfQ2BlAWA6T6LKPiblt618TnHtttKXNY7NneTf7QRSZui9T645r6nr13UvUNLeWD21opjVzXob8zW1u6UvVAEuQbWV+hCGIemkXVuE/hPKkFznuHcEdaEIKMULJ3gTGl70n0DxtfPexK1KxWa0DeCtimgXfY9UJNfyJH10+tG8b6qKfuVD1wBGvo/1inq9WpWTOWvA6g2AldVt2aihYOf4Girjm6FcPfPYw6nHxJYz1KRpuxcrNdS3TGzegwpY7G35uRGoynZxY2CVX68YiFFkDSrVF1ulwFeAZlwvrl8k7qrKVVDVA0zlSlwkutgQxn0KUWTxtJzMy8mINepVeB1p+v40KWj6VFAG4LZvVaGKPbu3E0irSkiVCppnH5XTTVIJ8UtWsNROU3gtV8G499KYo7Ul03eVgJeOGDPsWEfajhiZYUAd1PdqUC6VI/uSZvn7JFXU6CuskpWC+46K5qf91G26Xl0rfYAh15dJtOhnpIofSqMEej3OM8MHCDCsmkhLj7llVjr57hjgjp10hpY9QB0kVkNYBXvqZ0fClOvjHtF2+fpSbFDpT4GMWSp2xltL+Jg5WEEKPAj0/HyPy4pXJ2vRvSN46iPhpRhYXz8iNOzzG6i5antnEHfw+2MGm3LzxCYRy7JOp0lK2NYwgfKxI2iWVQyE9reC7RykefDYsVfS4aOIDhHrLFjZ5H0mpRXOsL/KeztKH6b3f9+B/REXyUZaZphy967DqQ02T3fMRwzCE8dMwtMZucYvVpxUggVYqQiq/ejpZn9pc63EcZ65b62aUec6sjKlmIig2PiBMwmqPvZFdUvdqnkeq3lep7Kvfb781/Jb//jQnXmbfOHCGKRNUbm6gnStqjfvfCdDEUG/ZgycXaJjLIPnVP4LdauSkagWfIPQE9WidiRyUWy6SUDZPki5+0Z67cJN0r/b4MhTDnQCtoMe3SHVhjOYjixGBDz8RZUogkV7FLxALpS21YnU2zqWHt2/kn7wO7bRZ3WDhUHmWIPqjGLBdwRs2TgGgIov0YPkAC1v0OYOIp5pTgE2WaBmILaWf1lfySpvWzN8+XubDaEIuP6wYhMy9kaeAgsMbSSAeDrXZswkaHBskt+dhvZ+FKnbh8gkWHJW1rqDBTwDNehKqCbJQzdT48hNqWoG/jaJtnE/PZbcV+AFycZxI0N9rwpVMxhrfr9/L4pJ9b+tc+5x373jZqj4xaSxz9lszNmGMhQBnVTAV984m37905+Fm7s1QHk4pyir8z0YQEve26AkqeQknUlp8whMMbB9/fT0CQLITEK4SB967jkECjCSUD9UMRIA2DQvSDkDrcheNY3UkYcejIzPOHQk78M2Alc35zky7H2W7cm4q8gzBQXG0rwPs/g3b94MA2jmfZiexVB641x0yv7dYa3baP7uAlgd2n9/UM7GocR0850aM3tSHGTpHguqQYwNcKaMe06aA0aUuRHyh2M2lLLh9jXFDCkoBDFHCkOA4W7ltTZxOzRP7nI7v3fyGoMQZwZllcDsnAr1KJIkfOOCc1+4bpGsqPxnfcU6Y84MdBiYoHDkPqr4TAxgVL4qFZ3cv7H2btey9J2y5errwn3o1iiBSa6mrc2JaYAuM6Xh46s9Xv30eKO3xWK/SaXAZnnoZfk9gGXYACeoZ35/FuHJrynbopx7VOTtT1RVk5/xWc4FIbiU79+5Ah/95qW0ePtKum9LR3pk/860PHkFIE+vBH0gbWQH/+zP/xR69HjaYf8eFctZgNfIiD1CpwJQPcQMwcOHD0fFUzBlRVQn+9WvfD396q9+Jn3zu58IELV79+40gkMz6HS9GOz/0i/9UtqOQlvQnNb4veGwnX2ic3UEgwDJ4dcGtisOgFXgAtqjzb43UZ6U8qLdd9C4weoMx9jFe/ycTvaHdK+L50Yj6LBtbrNzjKDNTpCQ87PzgMyuyPZdvDASfUgmCvxvB3vBQHYKyrlZdxvCvep/9ddfiGpGH3LXPSQ8diKI0E1AYwXDe6GEtoqBrtfTzLwyZdKN8z1x+kx66RuvpEGC9e/53u+NGUZmU2PtSHXmmKU9T5JJneS4J1H9DPpnBai1yuFUnSlTOeJwtCGGs5oeRThgmF4ig3UzqwYwAjT3q4HKLY7Z5v1VwNVmKovP0Mx9iKTHThKHs8zKuwm4cg+0hx+KELECb3nNuvjLvorA0z8bdFbrr/wsvIgmd9HYO8W+uszX2XD2Tfm9fHbxN4Jl54U5b821bbIolLfYx1ZXW6xGAq7nsAVPvPu5dBOAfRMA0s38qm7u0+2qD0Pqldd59+5dIY99g56Oy6OXsMETJPcYsq4oCz1Lk8pHE6x18Pttgs/ohcPOa8Mj+8uxanNdH1Z6BTIGsgIkA5uc1V9LsBgAytSYBIiZRZcKb6P5ODRrs/0OFzf7HqIYrDWPcZm1GDLO9taxRm1GN0YQBC4JIO3bYe+0GvQq60+Q6/ukivsdYcel1ctgYC/M4GvrfrAOIrzOIeBQuyf1v8e4BygoIzdvpVESBNprFeh8j0Grs/T2AmL3IaixyVmU+O9W7on9f22cd5Gp3+jzyz2uX6/yXP3nW/39XlTAAqxMohgD1UFjUaRdd1zVlxYAd7fNzws+74U6UKvSdo2n6t6nqKlWuyOCM3dYju2MQG8DnF0yVq8UuBBgWdmKGU/Y8J07t0ZcEL1M7APBljO02q2i8T6BWIA3e7Ww+/aJxrBrhdR4zyRgIZ97JZChn6oCbM9xAjuXZ4ZiU6SVR3WKWJp7HXLm+lbXW1S1BBH6q0yhXzVBpU+PJJ999pqMnLyIUInz1Re4Fv0sqYSDDOTdMsQMKqo/IRduAqD4Mun6OvpQJczxU8QXJgdIEINVOB56DhVqYJ1vxl4r3CT4EoTZCytAnOM8Rq5cR6RGxe7MhDF+cr/JQjO+UEBGKuBlEnUO+HWck+elTxOQWPnvJ9kyN30D4aeb6eDhoyEuoRBIN9UuQaTxUmm/OIudf/jhhzPK4HPUiZxGye3wMx9Mi12DsEhUIjWBol5WpFE5B2XvnaUn4LVlKbePSMNvoVplEagT0Ov+jlm52GMriNrBoGwaN/B/Vum8bvb/BuaR5cDPThKlfPS6im2sYdfA//3JA3diaBY3bJGjmkYZ4DIo1Ivw6KOP4jC3Rilf55E3YTbUAqvI5FSGo2QS1gErbuSZcyPMKAEV0+R37upMeuXsTQw1F7cVqhJKaJbdcwyQDWaeYZWNUWwyTkwa1aplRYygCjGtK9Cs0kQ6unchfeID3eng7hmAxg3eSGlTYKWSiKjdlajyzP+fgFW1Cwqwir46HxUXM8AVp7S8wgZY3sE0629PfcOPsSAM9qwGECwT7F24cGkdsJJrLLCSWhclTzMnBh9/i8Aq9sA6G3k3eMsZrHsDq1Co4UXLOKCz56+kf/Ern2ZIJRUrNkM0JoaxsnfMrMtyTIKvA6tQ7zGLxcCbFv8j6Hlo/3A6gmri7G029F5lot3AkLf4HDMRl68wM4EeAB8HD+wLKsAtgJCN7O4BHbNKbGaUtlB9NdDU0Ebhx34AqlECOgNZe08EbFJJDOBsCI2Bd/ztvt3D6dboxfRd3/ERANxD6df+1a+EgIDDXjVqZqI2c64iurw/vaCqL1F6r37vkoMszY/9uBrgCvCkcpGcawINJWE7VDNyACCVrxbFLagmtfJ3jaFzXhwU4nlFnxULLcTHzSIKOuwf8WtL4qQGrgKrOC+iMtBl8LAOQuqDDjZ66EI4pkosVMDGz7wXsGoEhlWWOb4/nFf2EPWfcdwB/LQ8UpIz/dd1VwBU/qm38/mqsubfVe7LaZ1Q95Ly11ZRmrMi5dqjZJgL6Ao5dT7DwCIAls3GqIqBRFPrAvL9M4hTTF9Nh3f2p11Ur1qW6MuiVPrFL/1VGP5xgs7bzL9yM+8CRNgzYADqWnon6nb2Vzno2dkgl5Hi/99+4ZfTxz/+sQCK0gfD9vJencItsv++7xd/8RcDDAX9pAKIZpneDFh5DQwU68BKp2qAPAjwFzwU+XKFMBz8OwFIOY9dN5vv7Xdi/RYGubqm+6j6SmPxOgkOX3/1WAyfVF12F0OEHfi4jDfyPKSA3SSDeYHq7tkLZ0m4KX3Gd9ADoSrtMNnmY8feiMA6qk44PnsmHSbsXu3A0V2BRtWPhLc0nKGd2wnYqSZxLQVeAocydNlrMs2+naJXxiqITjXk4h0qK7CqKF2Cwix1nIUBHjx6mEAl8/pzpSorGmp3okJNz2YH5zoPra0PBcDnEK7YT8VqCxnSaQKPGTLOBlMCq6Ac5lx4fE6s879FYFWSifVcYfju6rt93uPJoi05kHDv+Lv9hvOqkmH7tu1DfXcrCn0G9s5qIxm0h0peqHpyrbq5/yaEXL8j0NCvXb3MGhmLtbgdwC3lyOSUFM0e1pT7dBz7GnLnVerNREqhhLleY9C41H/AVVZjLPFHdaz4hCA24BeC6sPas7digvsvHf42VVfpU6oSGpzm3kAqwEqxh1Km4kMwYQwiWf+zHM80YC9RZe5mf5pINjttZcP7bn+YyQOz2A599WHf87LKaI24PoPz8l+8plJma34+7Cs2cZkGtbOXr6cr7F+Tx/aBZPoc50eicP/O4bR/B321XEOzrC34GRPhAiuPv/5dNXP1tv/5doDVm9nfkJxussmNpJfshwrsxHrXDjcl1qJPjL+VeWrlwOMzZK/EtchV3fyoMxdykit7kirWEKRUVXifEySZwIg5hT4f/aSxyvmre1JBFMkdKhIC6qn0d/OfokYSLLRxil7ZuyULoJsAM4YPW63CBwTAYg8FXbFULAQhkQjMiqsRpEegUym1hrS6o2AyqNfOlN7f6PWqEpMKxdmnFTG3Qid6qepv5fX2fobCNp+1hK9WJt5KbJwj11AGj4DH3m37tpSAt/9QsRc/1/0VCpnaIZgsJu0FefbDOg+wXVDJnDDP9RIg7vK1WyjxIXpBWDA4xKypBZUN8RMk1/ysMZJrFxh/YWVKoGZ84PGprmfc1GXCg4tljLSF5MyLX/sCtv4BKMXbomKm2JXtClbwQgTHvleug1VsRzUYTphMmeczt+0/nLYeoL9K6XWOZ04RIRlu6jyxXgRWgiWpjgsgLxl5Vi9VIuw0Kcj96ibBXNgzsUa5Jr4u5PlNvmCDrC5GFZl/N3oG+V0IH3RPvtckvn25QYNX3fM3f+K+O36QlCbl7adnl9MV6SAczP79++HsP1CVF9cWeWwW+YxmgByutcEjpC35mjFUkU5fuEKzcVe6enslvXpuLE0sIDoAPbCFXhEb+vPGzIFYNMBHI33eKG2WJVlsS958eaMgsVZ6HDpXp9LBoen0nU+n9PRRg7sbXKApNlJQJyOzqiFtCTWLnMHIFatCasyAqx48hQ1oTglW57aWBaxnTDY89Xhy7fVrhmCjalCuWPmaDBDWDEw+srg3YZDyd4UvNluB51tY2Zk6B9+bhvc+w021RVMlNqTYKUKdPnUWxRmqHmQcdRTSG7KDw5iYDfN6a9yrTGo5k7uPcY3qsP681mdG11UbamW9jYBV/XNywTP3WMVnNFWs/Os0AVAnNLhLV8bTr/zGv0F2WfGTShWQ3RtlbytWOLrh4aHoi5p2jpWcST+dc5ybhcZnwzsb8Fve+yT9MMTAqP8NMsPETNX27buRNp8JBZgxKgq3CArd1AcAVrEeXfJhOM1SzEdFSufsnAPL+XmOBll0ggspf21c3xmcvTSXMAwALR9z3JxQTLOfillxk0xU37V9CBXHPenC2XMRtDot3nPQIWyFdmjDtkbL8H/ZDG/cf0EgQQ0CFvKSrQ4LsO4Impy3YX+VCkMYqQ7e34V6oEOG26xmYaw7qGiZ1W3neAMI6chM5EezbWWYrWhWUUNztcrfg1qHFQuQEeAqBz9Zyl0RABWG8sqqA6vGWnNdS6ernqhnfvNT1WDje/69yhaZLYwMU/npls/Z/8ZxChiD0ixwzIDIwEY1QB8CKxKY+Wd1QAaYEZRKDYygU2eZz82Hr9OQem/MStpILADdxBycxcmrafraubSlbT7toJF2Z39L6utaSS98+fPMXTrJtW6BFnd/2NDx22NUrc6HwXv66XdGAKeYiUOol8jg/dF/+BPWWR/2+GB838mTJ6N6ogE3w+acJ6tDP/dzPxcV6uyM8loV0NwLWBkwei6+XqdtxerGjbFw0sq4qwpr36GDKMs5a1enEVa5MnItggobgLdRJdtKZUKqbFa1MoBJMfD6CkMrtWnt2KshGpuH6I900Mgswe91khMXqEiZhe+gOtDRS8aemyDVcud9u9Ke+3anF154MQKDWE/chAXee/4CUu9+B9+/iarf4I7taYwqxR085TzPLwI4p/ErCoCYWxMszVOBmWDG1AyZUxel91lgpfJigCicn8FSVFFU27JBGnvxnve8i8CBXhyCAr9DGkqsAdaX/avzvL7THuVbU2kAIPWBlk1pH8CqD2c7je9zKKWf325FpgJWJTiMhFCFaurVpLdTsdqIWJFBUw7e6m6svLbef+W19KvNxS5HAEjvBNVJZ08JGLqg701R+du0heohFfVxeo9U/zv0yCNpiblDe5md44gBq++qZg4AUM+fPxsiIjP0cqimuoPqfqgh8vkCnw6CQO9NP+vKZIB7pV+RHfZdCcazOmaWn3b9CtTDElR7rgSpkXAzeMKfT9FyEIIixgqsFcHVtI3lJGT196Fmxrq0omV/YkhVsyat9iocsErydYnjm0W9UGpnL8yDHoeWcv59VAE8Diu47rclggv7OkugNW+EyWNdJaryfz4XFKra3+v/Jmzj+9vSq4p8OSgW6rj7MFfqCbypDj60f29UrQRWLVSwjPbn2fMCqxBKqPvaDZJPd9vUYn3zz/8UYFXuQz2xZbhfIqJG8qskwKRVR4JiPfhq2P98MSK4aURVtYWr3cjHn/vtqyNunEDYZGxtieEipeaeqlW8ipp1VIdlrNTujboA86zrqFCaFNVfCKb0ZT7Hf73siQ5ii27XOXZgk71TimLwQitem2HCKABR5nPZPx2UwmqOlrO5bMvwe72nsgG0j2XgteBJ1lf0gWpzBPqhCAhjhBPTDkdsbP9ysMSqeZQyMVRCdM3Efc80+0ZlS38Y6087lqtlXqd24kMTWgpjmOA1z+h3dPF7JzHBigJZfIfrf4Z9spu+yitXRumVfSWGbnf2bQME7eaD6A8fYJQSiYFl2A63YERcQkBJhUGrrdGLy9aQxm1P4laAkzTxYIRwL6RfKjry9Re+kp557lmm1xq/2TdrX7hMBvsoaQOh19U1aqJlxYpSzJPrSLc4liff84E0DxNulu+3N22RC+Z3uy9sDVkkYb4AgF11HI2iMFwPwZSVpp7uXMHkkwNAR2KeuHkW220vbfRmV75eEYvoL+Y6C7gi8WOCQxn2oAq6PqsEgUva+/GpH99rf3OgxGU+bBaZwqtQAQ0wRbvvePLxPIOkUnkqzeDeaDMmJSOzfru6FfKNdLDWqbOjOJh2lIXa0+vnJ2jWxNElLhxlRyUnc8CSt5bZ5yiPSnJiL6g6ZTZrAeuoI5ButQrlpmN5Lu3uHU/ffGQmvf9pJBa7cKwJx85msKWok/OJAMOWpQBW1WMdsFrDUQ37VNvYGwGhAGdv8Vj/vo0pgMXA6uLzv0uVrgCxbARifm4AqxoFwmwdi3ZxdZjZIu9Iex94Pz0B0q5UfEMOls88gfhBDKUlm9gFGJVLLLAqZUzr1TlzU4eW68FSPs2/OWBVzrlxKwwAIouzccUqZguw4CeVxe3Zki6M3ky//pufiYyJFaugQoRidKZOmBFtBlYlY7a0SBC54oDg1fQRpNbbDbxUXqSKZVC6h4ngK6xps53XUWnyOde3VSN7tnyo4qajvIFQgD0jfvYS1BIDYbeXe8TrKZXFSmB29lnNLQICXm9g6MMgfBuN310oyXUqyMK6HKVRX275VjIzGjWrBjqUTR5HSLRaMXMWFtn2aM4mkwfH2zkRdyjtW31qocIBkorsJ0hKyZ94TmpgCwIY9mHZq9WN7GkHxtSMWJlzJaVA/xWVqiq7ppEvj3XgKnpRLJRJBchKagGuKmOUnYGGnHOPLbNWsWrcfzOa0c+Ud5XXx5/hQ8uGrPZjCVzCgLluK4ddAoPmAKLxexW0+ZHNFS+pOKoBxtEFqFJ1NP/uawuwikOoesHCgfFEY9Awa08OuvvJvhzXonutw+roIs3CUB1WAFl3Zq6lI/u3p8Wpq+kLf/nHaaC3k/vbGZVRnfkOKq2butsDxOy9b09kazupPqqw9Lv/5vfSt33bd0TGbI4ATMMuPU8AcJ0BioqtuF5/5md+JvpbCrCK5nqpv/egAkqXNfBQdlenbUB7HWAVimeh4jYQmUgpXDaHe006eZ2010vnL+dsMFn0XQTQW6CeSLXrAgya7V8FWNyg8nuNhmYpf67vLoJbe5kc5nuFv9mn0snsryUyopvoY+wagBrCHl7lcw8cPkgvZV/66le/mhW8Qm7eKsGdkJe3WudcpQ56f7aaoGCvOT/MXizFFpy95NqMPcr5uJ/Gma/UYsaaPWjzss9rf0ISmm3pOTqQPq6vQgZ8hjOsvC5egxjWiRO3ud11LrCSQmpfxuQYQgMCK7gU9wGmutijEzw377BMjqGD7327wKp0LRZXtC75V7mftwusNgJVWR4qq+Qa6ljd82EldZ77ucCe74CmI931EP1lNwEcEKphmaymI089HskWEzI3ofD4Hnuo7Dt9441j9GpPhr/ahg2bh/Zsb6rgS/q0Sbw+fNKUPXuSnVR1Q/WyBXATvXD2tNh3hL3s5Jq7PqIvpLIdReDCCqsVRiuY41CxJokxFBPSV9rAr9x67u/sRPIZGfUqeRnE9EgoOiw+V6qCBsw6WmXvLqgmCT18gD6/AcdmcN6uFencrsF8P+jF4/oIuosQQSMmCn+2vmJVqMx1Z0gROAAAIABJREFU+1ReI7CaX2xLX3rx5TTpmlToI8ZhWJmF8UAV9KmjB9Nu9mEH1cJohGR/e/6t0ME9HD+/btcKuKlXhhr2tgbCGjY9WEj3fmzUY1X/bBNV+qi7vrdhSPPaCgp4Pcta2dhGrBQ2dS22KgnmhvhQ2OX1x1oHVuUvzeNfyleu/b2B0KqT9nerSZVYUxX4G3sES8NZe1ZtrM5z7Y0JBFlBB8RuDwKsjDljALL2SPELqGb2rsecLV6kOEbQELH33bxPCnWsJPUT7Cky4QKQKnOrIjlp8lt2DIkb131m3nCMUVGyD6hSX2SNZwq+Vdk8RsWgt9GrbyIo+smy+EIkGqTZuV84ANsnZNFkAY0OqIRb0/DQNpQx8U/Yt1n80Re/9PnwB049XYJt1tYzDJvgSBrYvj+dvnILCneeM2cVMHoPIxnpLEsYMbzHJIrJx17ijWXHK3FNt1C5Pvb6y+xvWD/0ic1yTCZ8bXmQPSQFL+4L1zLmkEbyOLdCtJEknubaPfz0e9IE4j+zJJidO2b8oOJoZnNkNWiZQwpndRILBQPEe8Ql4tRiwPQkY3zsvYpqFPdhwevM1+Z7gAL3dB49E/NA+XyTdD0AUfU6JibxNWR3tCFlT3tfYy98+if2MuJItThOCjcBwKPKdCuknv2ydz71RDTIORE7QJRRAA+NVZSiMZx566zNv4gPjx4hJ0avQvO4nK7dZobIHbJaV+bSmStTZBbhPqOB38IJq2pWNicySbEghQkyTbkcEZTKnfdKdHTxF3saCJK3dtxITx+eSe97ZguGHZpGK05R+QsOs6sVDXxL/vQ11IFVS6U+mCmCGVitsze1QG5jc3NvYLUxENtYvr28VmDlv9eC1nw1Xeg+dGJxozRg/qwCyxh2uMoA0ZWj6eCRD3KlqP5hbFvb+zknVOWoWBnobyVgsWnT0nYZ2hfZX6GrXO4mu3r3Obw9YBXXsnYhy7+DJrXB8+XavhWwstMnKKAowLxx+lL6tU/9bmQpnf8RnHsCl/XACgU+6RsEUm4CKVrRUoEBWUCQYhvNks8+/nBqA1j1cNG7oR/donK1bWgnawzlGXoMc3WpJfUDnsxuRoMuD5tezVhMQeNyIKs9I+fg/g4QAEY/CgbXHg6NsFRBaSizOP0uMkQaLZXKgp/P9Z8QuLHWHzywA+rMCBLeDhu9Q6YX4ONgS87NnW6gIZizfG7wovx2fBbHMUcAh3xAGJxVDKtKfIpGqBrYRlBu9fKOhhdZUqvDq1SyHC7cpeIcwGoTYK0NEKYMeghXVOqArkD/876t9QCuLZS8VjPp9w6BVVlEJXPWyC7zd0FlLOWqt7F5T4VzNJFSqzCFdG0tQ7kuWKmamMtzhQp4T2BVS5Q0A6sAT1V2k5XUOMYAex6Xq6BkX6ueTfdhDhKyHbRJ1kGKvjootg6iNgBy+Cz89Hb/uwMNdPJaGj39WnrsgR3I699Of/35P0m3xy4j0LCddcS8n/kpsn43WVdkBAnsesnYBT2Ktf6bn/rt9J53vw+l1vvTVSo89rKcRVFJYHWLSsnlq1dijfzsz/5sACsf7v2Y0RPDgtuiwmXVQDEbn7fHSmAlFUuFPHnyAazo83MYYwFWA1CgBHuhksV6ECBNM0drhB6rkKZlzW/fuoV+waG0jPDREmINU0pmI4Y0Q9W4vXLYArYRjt35RVNUkpWfH0CVs52KcZuD6O3zoQ9tmRvvEMgDDPrVPp06lRNEUcHlYV9BSHMrdMQ+69s9RMWKuUicyxgOfMqMIud4B+9pX1ZQcFhfN0gWjkMbDFECh9FSwVJmfZkkTY+qdPawCLr47piP5/2TNs019vu1IVncQplrLwXBE9fE8xeQuX+3oET6vjtdaS9VDAe73iLgmMHpbwSsimBF6emt91Y11nIBUdWmqS3ldb1V8ecqEZL92VrFqiHfXu3nRuU4EhMk57wGVpW8LvxuD+EC10BQ1QcFcnAHdGUGmEd1cLAnHXn0kXQFVUuDMsVYBmFFlL4DgWiu0HDNucY3r1+NNXYYqo/0SpMBztWxKjjN9XewbwCrmCuUE7FBrRVYCeSr4LL0dZcmc3sgpOAt8p7LVEUF0wuKBnEftd2Od1gwQ8/FMGyw+V+6jkmtQjlUNVDmgYIR2usFxIdUBGwx6IOitENqkhXoqhfPfhUrXAbuBVgZ20ixejNglSut2ZjVg6+wrdgSFX7/7PkvUQVU1ZVqCHY8D6FGnRlFyfc/exSfRQIM4GcywH0Sg7Xx9VHhqCpizbbN72tUkJqMbt0fv92KVfPnle8TWJW/1V/T6PGs2dB1cVipQDaObc2/RIKuGf/E65pBoNXGnIwvAKo5fikqvnUfUv93ABHXXZUwr4tjBGnXr5Q6HEqFudq0FqthK6jeCriUcQ/gpEgGyf9NUpqlmykFzyXST2yiSuLrQhzXwgPr0z7pDtZ7qAiyx7xueTyE/fAq+pkYyxWbCP4JW/X9WQY+KwrG9VJt0H3jfNiYI+m65u6Emm1kBoPmlrURPFu5i1ZMs6KyrIBQUY4B2uwVkyIkkifGrzFEF2BCcllGzK1Z9lYLybCEymvfTkYuMIojEsc5OeL1Uv3VQk0QLkOFu9oDVgz5DscZ9GLzP/8Xf0G16rmQV5/XljKSRoaG1eVF4rPoY4LFIP02esz5zDswApZIFPft3Jv6d9KbTrJ4lvdkLQKuRfSLaoFyj7iUS9skHOdkGBdJz9z+7dWg19dZdg65lxFHwlu1WAxRzEkjLz056VxPEmWOW5H9QDwnsLLbYmIy96eHomwlkhRryVjqtz65lxmJLJY2LpyIFAQ4ibLc5avXIzB9+DCy1A4DxKiEhGPJAvJh3vCoTFWBkxng8shzmLK84UWylifOXSGjSP/IBNK6l5HPbQEAMDxYalMj6CqNfNW8mDZnZMlz5H/Sdpy83NXLwuBI+wkC+ztup209F9OTj3anXXtcgEgjqsZilQBIFjQzhnauB1bVMVZVrLqzytZvPRBoskmxQONllbFsVNo2yAbl190NxOqb3wUTJqNkyqsKUeHhB7AqoMrsgwFopc42vzqQxuYeSPcf/gDNtaiBYaRbO6FO0Gd1jqGZbr7tKAMKrNzQBoClmdZqh8FDyEvWMkl/G8Cqfr3u/vfdFSuv2WpQZMg2k3lwfUppe4Uh0/8SKqDUNp2Q177dSo2VDjbrAobIniYDvjkculQfgVVkJDFUcwCrxw/vSQ/QDNzl8EdKxYuIVyigsJ2N6rq/RFPmGAFRH71NUq8ESGVIrjQ/AwebGP3OQbLt9hN0k5Xqcmic9EKCxiNHjoSROn/+fGSaQoEHa6rTjwwjltZMVILS+sM/8LE0PXEzfeVLX+O9fDZGZRmDaS+LpXOpB8HDVm0tMriDlcIaFdngVqvrVc2LMsXCPlaswv1sBUtjKNBqhQctuMJ6hXJggKpuABZURV9nMKNBDEcUs84ycBLErQdGef+4ZGyuNdnhrYpVHsC/qmQZfEaQV63/ewArS/bl0QyOsjuomgvXXlTbf7nRuwST9bXVSFxkrmnjc9Zld2vV2iKs4d/jHZVaZuP1kZUtdAuvTa6ya9+ccxZKUdIqsNyeqgO5vdddXMsp7u/mboZcYot2bm5P184dp9ePKsDEtXTm1Gvp/JljaXj7Fmb6oBCl0ffi4kDNpLUQQH32s/+OXr8HI+u/BUVMX6PtnaAnROqGwMrztWIVCS0PPygPOEv7MSpgZQVV8Yo6sBIc+JqoWBEUXCdQFfxLD7HHys9QYKNb52/zL6+bHLuVLp2lx4qruon1sVm6FmDiBoI5S1TYBqSYYtfm9CPw8q8Bqub4jlmCE8PuqBJybn1DA2kbdD/B1W3EYqw4tRKULHAtjxx9KO7DMeTaTWCYbChKVzeQ9Y6AlWvbScZ4YBsZTKhfN53DyLHOmFDD8wmwnCHnGrl0/gJA9mZIo7tbpkiAePxHDj8MRbM7EiK3oAr2c42tUOtoDZScqdPFtfA99kmaKHGf+l/0ZnGj7IvUDm0DWD4315L2EvRbX7t+c5xhmJkKaMVKVnoMruWavxWwKtumVKua3chdFas3AVa6Fo+hVI4jsOQ5+6hsApcq1Cr90aGpLPF59uQSAeHQ3l1pgmz24C5onvQO2r/6jmefjn44wc2uvTupbpFYxZdO0aCee1Xt3+CzCWhGLp4PO/EYYMxr7/cK6GXCjE+OB91oGxXR6FepKDwNgYrKXkRyLKoJRBQGnNjz3E9CRhr7dxXhoHkATqitsc5lHDiI1aTTBOBE8Yq8t0OeJuxl6W8RmBlXKGYwRyBpD4FF2AGCPkU3pAJ6n2QgmAkPOxIF6+hCDZsSrTO1ZOy6JFDYz2y/mkFVAVbT9Kj84Z89nzqZx+SeMAA0XglgRTXuYx9+BtvB3lOQxtUmjdz7ZZ8Ja1CqbzNwq/++UeWqbiffClgZojZXxLKpz3bd69P898Z3KsKlTzLWigC7ssW1ylSzKmwx8/k7ShRUf/bN/12PXyL8c92Xt0gVF5xFZqTySy7WMNgF/GamVLlG0XMZwCVXMXQL5V6GUiH0zHycJkHztbAwkFcb1U7uq5LvffSNbqIoEBRBZblVm8THS8sLngafYZXLXi+LGF0kfLVBJVGXK1qZyp6FNjJVtqjZqRxr28iK1FZXiiIXHqvVF/2I4i8mWd0H0ccXeJF4ejCuj98bQj/sKytVBEbpzEkUbOmnPHBwb/QEDwFkrtxGROzkdRIyQ2m1e5iEAHG8oC8YUJnO6PURJ8gYkLGm8Eu087CfHHIt6Jyg2n3zxjjsDHo1pflJ/yXJcUfn4L4kkRCAWYEIZ4ISuywYaFA4mEW04sCT30TVCqvMnE/ZbPag68vclxFTSOnkM4MpZGUwd/7E/WtjVEprm/R3Pp/PsLdOsEtOnQSkg5KlRTtuxHYiE2omTS2QGN/Z++x9yQOZ8wgZAbSVwtzDHb3ev/OT99+JwXkE40qSigiVSxy5fDXKe7t37EwPHn4Ahz6QHYTUPH7awOtNd8HVgVXWgfPWZjU+F5qB6qvHz5NZgkay1JtOX5pknhWOksvcY/8PFzD05aMx0OYyOK0dKPzxCp25nxgSqnC5HSBsObGXhdLVhuLK6gg35w4NcC5S0LOa/VYy6OmKrPoderhqVMCWalJ6i+jZI2zCPaUR9V7b9x74aYOX5wC0Gag0/94MrHKvjlcuv99p8TnztMbtzyVj5MNX+tLVqb3p/gfeh9Pbj7NilkL3EO/tpE+OhUsf0G5oOj3QjrpxHpF1iblRbiodldLf6+VS146vYY7WnUP9+O8GYevP179778qjOXDOz7tgFR3IqoCZQ69B8HmyIGwSM45WqY6fGkn/x6/9FkGfQ3OzYTHDtwaslgBW29YBKxX/BFaLzKtS8em93/QEJNSlNCh1TVVAerukY9lz5AyEFRILcoUF/MPbdiACciFoIJGpiuJMdhBmtWMIq8NT+RwtmNdzAY7u//Q//w8xl+qXf/mfh4y7IDH4/WSDXD9e2Wh0vDOffuQHvzMd3Lcz3bh+K33x+b9Ob7z+RpxTD71QqqlpsDR6PqIXhrVggG2wqTx2ZHMrQ2njqeo+q1Qs1eWPoXyqrjkoGMN0h4qVVat2RCw6EBSInw4ZBsy1m7WJOR4AVoIIqQZWZgJYxVqsKtLVhvGuGpSYjnNLFV/V/NOs7vrH+qyjVKF70U39LBWEfKxlSNcoI1aW8iN/x0brK6qy4cjX6Mb1oCCCXc8l8jv5OkfvWLVupYG4Y+qVK2l6UYnVmdhHxhot6qPhMCsOftAJWNsBewnajr389fTtH3xP6qZS+Y2vfpGK6Vwa6iIbtzCWzp45kU7gyMbGr+aZP06Zl0aJw3zl5ddjT1ixVPVPGXTjNekO9ngIrAxorVjlWQU5KCnA6s3EKwxopUQ191i55rcCSrpAcctUugbYG70EAt0AvXGSbmeOnUntBK/LUClQP8KpMTDTuW1463FUzq4ySHISAYFpbLV9L2baZwm8N7FuBTzyHIYYZdA6uAl/cC769PoIsm3ON3g+8ggqUXzv66++HIkEK3GlP3QCWp7X2K24hfe4H1ShkgJowsUM6G0A1lWqbyZB5pBNv8YIih78ixSXJwn0BagD9AH1sw90iueRB3/5pRcDJEn51QKbSPFaS28xgDVRI/XXobDOR7EPWelhv6MPeu0wwOroDSi+AMpO1twIlbVF9qLr0h6rAqwatFgBQ4WQmitW9wJWG1EA8+Jf662KwK/aGqHKGXsjjxsooMq3FGAVdF+r1dpJAsUAuPiMQYQTWsjUInBIX/R02n3/7vTEO98B/dR5NeMMTn48nbt8gab2SyGp7FiKIUCTCpRLqumxP1wTg9wf50G5pwTr7iXXlwB/F4IjpbJSqjs5+5spvyXbHT1hlSxyZNb9j7Wu4pfy1P7dbHPMmbKnjgrVbSo+49Dp7B8x+eSMKz+yU5EIPl/lQ/t3rUbZg2cvsuIFXexh6dj64ts04avWqTiKQbbURwM++zAiCeNFrFGBmoHVRlTl8hotg8Dq9//0C2lgmAGtiglZ4SQwE1jNzSyk7/+uD6YB7kEXVEBBgnGnYwakSrk/2tmTAZrDd+ZEU/l3gLdKXKzJCDd+vRfwWnv9emBVbHF+X2XbBSwRo9wtMCRlVufg4O0SD659tja0Um1tgK26v7DPab2Nb3ynV5141UA2jmSDwMyvzHa6+IYsJJMVb6vPrYoBdXBYj1ninguotOWCpoqBE9fc+FY/qd0pTIoQa+K47cMjBnZmkvGBAKyL/dVHBaYfoNEjjZjfpQh6CFZNVasLm2Pli2S4vVz2/MWcWD7fYwjBoIiVc9LHKnAIZ4TKn/3XVfStqrIxC39UfMGhvyaotfOqAQvoBCuYswAH0nX1GSbRelSAJcYUWCnItHWIqjR2eWya5GHv7vTGxcnU3nMAQZv7YUxxjHGBc99hJFy9InHxrRxjW3hedT7BZ6d9d/itk8ws3LfvALEJPsPSEMmt0N4T+MW18zOI/ey5VaSJ1y0y43V+BRn64b1p+NDDUJTpQ2T9CyJ9n9+vXZDeqKhHD/t6BjE+q3mx+uzf9/60yGSr5pcJ9ZyJZ+WOV0X/bAi7RUkrJ8vRL8hrW+Z7bqdxl7oGOomXstqwN0FgFbVIgNV/dQA5dw0rBpSb0YIjsCFrdBQZRDKT0iCOHj3CXBGajgU6GEPpQYtkS/wsFVPCYFfBV8lM1IGVw4e/8coJkCWLoWdHujrGwbUNxmcNdGnycOwRvbipPHEH/XqZOQFOKnoFcGCdZA5Vd1ugqbOXE2ptxQksoda2dSY9cqQj9XfT08JCVLlllRseFIXVLBfdeFSZsFCOKcn0uOr5l43AQt0o/Y0CK/m14fZysJmzmDkwKs8VYOUGCTNhxUpgJT92tSddnRxOew68m+zhk8g4s1jgny6D6G9y7y4DEPbgHJ0hYhbESpcZjWKIy7Da9edXavBvD1gVZ1g+oxl4vV1gpfFoyK1XEuo5qycXGGCFAztz8Wr6Z//np1KXcxusSjonigx6YMWgSAis8twKG6gNhAIQsbjmpm6lHZt70jc/9ViauHopbcaw9UsDRC55157dMZfhBhSnm8ijmgjoh6KiTPpVKljX6c0wa2miYQcKbs648tg0ih1QTaWfOghzBurIlWuzVA7+W7K1o+nLX/5ybOa5WSeHO0Qv0zmtCAS9DyWNH/mh72RIHRVXxDN27diT/h/6aZ7/yy9C4crzsEL1UBtVGXbpgRrAXo5nAFXCzQQqBrNWxtzGS0smITwiBfbZE1C0rFotYVwWQ9wCgwow7Yam2IFUfFvP1rSqUg+Gzb4JG1jlRrfaGM3xRvqh2jNhbBqZiLzvBWFZn2sNMK1fA82Zi/XAympPfd9lmlVZgxgygqXisAWZ4dz01cIVjG40+QaAr6h7VYayZCo10lniPX9v3fmbW2qrKlorVugCqFV7MfZlpiaVWSDx3TpyAWdVaV8l0DJ77422imSyKQcz2RHa0xPT7TnmRbL/r7zw1VCnfPqpJ9NwH/TODoL+86/zXufktDL/53g6/sZr6RLzm8J+4fjkhh87foFMP5ROvnsrVejtNBULtJxvcoUkmIHqz/yv/0ue3VYlXgRUWbyCgZD0Bxms2bdnhj7k1snSy7/X+ZkJVQlqDLl1qw39rIMhbP9OKFGTVLFWyZ4vEKSqazsJcLp87iIVuM60lVkiHVanCDSt+IxQoXJ/6CPaFX0gw6cSnKCnlfWl6IR9PDvpIxugAnJi9Hy6TPZyGwF2N9QwgZXJiwMHDsR+O8PcJIFVCL4oe8vFdLhszGvhuu6Fkus5qk7bxnOtfKf30jqu+3ZsfDzbO/zJvvvuDxB49MhDIYpkRV976rw55y69QD/XEFLF2g0DGNUOnT/mI6gucW3ZbuzJWcDTbc7Tqq3Xfjs9ZjsYDHxgFDU8rpXBzwX6e5a4d1kVcH2PVWskjopqWgbzZd3fq8eqAbaatlTeQGvAqrzfzzTgzOAqr+vyN/8dHhbfqmCFSYqQ7p+fhk6JAhcJqq7NiN4wyHpk7Grqpx90U98mqHwHQ37ePrdH6bc6xv0ZvX45fjfR1AeI2gH4d7DqADZKmqRVqTw8muBSm0ZgNTiwJSjUQ1uHI3CMa1EU22rXxcROsQ/GRLnBPwOr2Lrca4dnSzW1ed2qq9VK5zmaMOYXhqFil1nXtjgY8CkZrU1z3Vu16mJdTiJMIj1pK8IazqfbCQVSWpe0U21/SGP7dTbmY6RCEdAYomotaIyhqR17sy+sJ378t6JDkwGsnqcasM2sXawt1+oi/V5zM0vph77vWxH4IBsv2K3dT0MalUNNBBR/XuhIpYrh8wKDN3s0ekXv+aK1KlMdfGRbarlKO1lU7XIss87GBpcuxzb5PWuL1zA/U7lzQO76tuIeP6uEQAZWdbC19m9tcV1NMEJIX30PkJUTePnz6pTYODTvW/WzXAqvX69JXNaIfqQA1sbf8Y/GpbEMy5MCIC+LxxI9g1lpVubMKr4u/F3MFJW+6HggKqYUE7pJNjm2wNaEGI+jEh+vMVlhPCOV0MJDnutU+TF8TjdzzkrvVzAcuF6CBGMMk5ra+xhQHP3T2EXOyYqMldsQbrGVgm3iOJqI5dxDHPP4tSvpyugFBGgY34Gegf1/8xRdTo4iCrP5AWjBB+m77E9YSjurMmqp7q/VKe2MsavOOpgbFWVaoXR980svvgCuOJp6N2+HZYC9pDcyEiNSGjkOE1PaCQ4vi9QQ/7WQJIZ5mA4/9e40T0vDLWx5i4kF7oMJYa+LiUYVBxXU6d/cmc6hQq4qs9fWv6u1t0oS38HIsoxWQJYRO9lzJrCyahxCFfmOmsC0YuVayIOi7c8ErEmfxCYIbiMOqv4ry6Dlt37q8B0zdDEfSiPmTByykrduzeEkr0dl48gjDwOsMqVM2cVFS3M2E3PRXDjZ4NcCl1ihkmXUknfqcy/0gZF0/hL0wmUOGt35rl5mEbnwqCi1Emh4X7KjyQPKclM7ympkpGzEW3HBsCB1hpHNIVuzsDTNLI2Z9PjRTelj79+atvZOQADE6PKdEWsre8hFdNc2Mn0GSnx+W23z5YxeuST5ZzGCzRmdtw+8Ng4om99fOPBr39nUk1WjUJVjtJLj1V65g4TlPEFH50F6Ej4C1WYQiiWy9JYu2UxvnHidjdVBb8beoEo4ZNGHXGHv9wLZZB1dw1BUX/BW51i/UjlTv/Zofu9bAa8iRFAyQGvroGom5ZikvFn4GLl+O/2LX/3XIbG7xDrVcUpR0kguV5mvbTjGHs7ZrGlMHada5CaYIcP66MHt6alD96c5VNiCS0/T9RLBbj89Lq5RN/YNgsNRAsltgKotNHGOQxG6ep3Za3y+VSqz+65Ng1YVLa24DpDVFtVMTt9K+6juvud9705/9rn/SGUVagxGJgZoR1ncDGN2PG7+dvjZP/oj35N20Guiita+Pfui4f+f/sw/jfk+t1HYibk3qu1ZOdLAq1CjxLHiHQShm8nGDnAeKhNOkTF3CJ/GxtlWUiZNGCn57JTyTVSnVoPyi0FwhhxZoK6t2wl4FbOgkkB2ucU+LIyoVQaPOZq2q4yo6yfP4RFw5QpW9MPqOGqAKCgTlUJglv52QxXX01SxigxgRQflQ7QJZU1oQwzM4u1V1i7vEwOx7CDtBZLCZEASVKboPDXzZbqJIBxKaDT3Wr6X+6zzqIIfP0d1onC41XYtFYSye2PmUe0h+dlHyLa7lwJElT5EPWpODlmp8qivM2tqEOe4jazfHPezG2Dg35To7sA2tS8zgBEXNX5zlGqUMz5uMTPtKsD8bMxOUyraaznKutD+eW2cUxK0K7KOOtPz5y+mYahL/+Sf/DcEtg5Zlb5ixYUsIIBnif2u0ECpYuUhq5kmoedacX0QEGxird64dJWKbmfaxTyUASqZ08jr3jhHRQKFu1mUMh28PUwwvHvnrrDtV0cvRx+iFQz7ZhQ+8FoadJox3bGDwcEkyiYAcSb3VWH0vy6C9EXWySz3bIxgfohgXSU676fVqIP76cVBuvf4sWMkhghuuK6dOEcDBr1YVAsIQPffvy/3+fJd7sky9FinNw0AG8cO+IjmaSh+UgoPUIGwknLbEQqANu+hEvavv/pa2MOYW0Qw7X30p0CrUFy8plZRrYBpC6TXCJq2YB/246d2XbmdtnNNx7hO9n3FbBjzmVIhoo9Q+06gjF3K2d21QLH4gjcDVnfb16K8VgEn17YBeFwf5YtzciTAVQDM3FeYk1b4APaLFDqpgFIr7bFqgdps31u7dKT+bgIf/Cr3xnuwg/4+gxTX4sHDDyI+0pf+4D/8+0xJUpUVWyZdRjrRENdWG7Vn5w4y4TMknS5HdbED8Ltz1+74t5lzk285aeF6zAFs6XeLkSnxkH1iNriKEcIO5PsqwBDUj5MYm2INhgkwOFJinRjCJOOLkdsDAAAgAElEQVQVgJf3QzaOlCN7Uax22Yfndwv6OokodwPw2ziGHQBLg1oVXr1W7XxWpl5VvZSsUW1bY06VbIGGXcnXNo46BsJW1Tef4Byy+ADnQwz1wslz6eUTZ1jjUCK1u1L02duZuj6X/tGPfDdZfno8rGpURinAvSfJ2lqspN9L0F+vVvm9RSK6VLMK+Co21vMpj438fnmuUbGpVW+8btoaF3Kh2EVNpwJPsUc52Ho1q3xOec7Pz5UgL83aT4PrOLJspNYBMp9uxGX1nHkAs1rur3FmjTP0nfF55WfcG12se7H6edfbfHVTfJhv5foYrxEz1l8baoQZbJWkeX5drmwZB/gxDWVC9l8MLHZOIvttFwC/lX/bp6VYkPO4Yt6W9Fkrq+y/ULqzmmVrDvs4Eo8m/zjXDv0gJ2ay1ISD5GWHGPt3xxgJIEJUhyrPHAUQRSDY3OnsieNRtXUcxww+xKSXc6MuTdDftOtRYs0tCA1ZZLG7wIpwa7rEEN8eGDqKeUW/pkk9Pn8eVo+tRFkMZDVdGrkYx79n3/30c2bmi1RdbaPq5D6yNEt+RK8sCRJn3y5tghlw8AhqgD34DqvPGQgtW7F1FdnWxLXogXqva752bTzGchjT+PBvm2DEgVuzzLoHgE+2Eky7bcxAtNAU/ln1P44z1iivMSHpvQrwWQEt9cG8xXlPVv+Jmz/9Uw/dyY44a7Zn1RwkS28v0Gw8Fhd6/wMHqYg44VlaRDYgcvINbqqEhIecD7xQaCqH4WsNAM7inE+cvhCBXXcfDas017u4b92+HoGvB+YmV61nDuMnb1ru5Cx0kxkcmXMp5GsuKF/LO6U823co7fLhAyn9wEd2pMO7mL/CrJiVRYyri9mse1CNdDDVdoorYwZxbftEJbMJWf3dBFZ5x+Zj8z444JAF17IXFa1PsEi3J2Bq6Py7gE6efAPHtpr27t1LgIoMs9WOwgvGKrupdTDlUc75vwSwMmAvDii+3yA5Am0DBZp8WQNXx6fSr3/qd9JtueVkT/QJMZwzgJWUNdSotshpZtZOBayWWCB3CIBWoA8d3bc9Pbx3G/ooDEDFISvocYfsrAFXd89ADG4dw/kGhYg1u3PvfdBexgIQ2fxcEXRz4BLGdgXVRaayG7QDMBW1+Njf/+70TvoQLp49n75KxerMsZOxrlXgi4ATR5iDe3m+K+lHf+wf4MShnSiLSmXrT/7wjyNof/Dgg+kbDD6VbiTNJpRyON459kEZXChnuZeNoLHdPrw7z6dgU0h5cTifKodKrqsOGCIXGKNWKgxSBVtsdO1jOCKgqo3KVZcT4DGKoR5o9cr5Fny2gWUOGHJQY9k9Yh2udzxapKUaCK3Rjxqy61UALKjKjrCWzayQjDSkuM+FSlGBlHBCSlqbcSvc/GpN1NdpDHK1mhCqSWv9BtmBr1UE4lArUNVY74a1kRjIxqCIckQitnrO3jaPvDiqAI1VIOjrlg0sggYqv5x1qaQu1I8VAQDAaYk9do3K8RHEGGapcMyQGbePx16OyGTy2k3QnhfnlDSfo9F/d9ABV6FgSPVR4lvlxjGCRiu3ghcrVqHuaXAHHcKZdbsJXj/5yU9GA7R9fgaFM6ivyThQgXLM/iLe0yvVJAaw0nTPmu7ugOKNzW0xc8dnTV0BzOFslicQoWDsxhRDbpcYcttHMPrAvgeiIjyPA3ZAthSwG2PM63KGG3tgEaBjf5QVJwPeTlUPqZQZRM4szkbgLqhSnKKVoD1kDsjUTlIxGRxmDRK8mwyT5nLowME0BpX59ImTqQenviL9lgqSwMrlF5lu1s1eerQieGMdxTBJnHBQNfBTiiRIG/TeWckQRNnHcIBqWA+O1oqYkvJWP06cOJGOHz8enyEoy0q4eRiovWl56DJ9clw7A2oHF0fSEDpNF9+9ne/bS7V4+9WpNAQwvU7le5y9mpmZGVgFmIk+2TqwCjTRsOt1SmDY+hJMV4u2XnHKT+W1G4DN1/sd4esqAMV3+3upXIXeblWlVWZ9jnuv3L1VG0ExqyDEK7btGgZcQb3heneQ/Z1znRIcSbHp5X6EShoByztoPv/sH/4+/RLXIqM+jNiJa3sL109q3RDVqiHW6yh7wMG9A9BL2wBW9+8HhjqU3cHlhIAhb51PIFdcq+pVo/JcJVwjscOjgbfMwivLjE9wvwiCrZ6G6pn2ihDN2Tq3EVIZJ7ExwzrvYG0ahEnNnsbm5mG/VsyWGGANoILhYW+MQ43NUmcQkKX4nYOVE9A54VKvuIedrABWAVY5nlpTChQ6FGC1xOf82z/5CzLx0JzYi35PN7Z33l5Ieg3Hb0ykn/jR74ogOw8uzgkdb5/zeQwiI4Fk4riiAhYfGuwPj6/qeSkUwf+XuvcMsmy77vt255ymw0xPzjMvAw94fCABAiARKARCJCVZFkWRoiUq2P4gl0rB9geXXeWyP7lKVZJLkkuBlEhZgaBMURIIiAIBgQ8A3wNejpNz7hynw/j3W/vs7tN3euY9kIRYukC/nnv73nPP2Wfvtdd/rf/6r0ZgVURf6+f4ID+gnokqwKauwlf/u99d7G0dWAWIKuyLmLgPy4iVFj81IFWtg83v3wbxVO95L79CefghjzrjZru3NbiNG295kD/ZOLYhee4eFmUaAAiVZfFPwm9l/8iKhNbuKpQDDU6qqus1GhSjO2BDXucHdq3D/msoy3bi/9iLK9ROmeOhtCnl0Dp7bYNBKvwEv9vg9Iq0VqiKUdeN7ZohgPY28upHCG7pd0f7TN47udKRJhI17ANH0twKtVUIxGmfsvo22SH6Cx49dnxDDMcVEvuogkB+t3XIvGK7kH379pFcofRCplzMYSmVRW232mMrP9bEs9VZClUM7j6cOod3JmWXVAXtAZO0YXcMgAsIXJvSZHsYo1kCE/YcU/zCfmed+GohAFsBINfT8jy0Y75/hTnp3iWIi3XFucg0GegnAIPNsH4/mpdLmeS6WuyZpR0Cg4RfJA03fBBAmvvRP/lLx+/pEIQSX0z4DKzmZuHuE62UxjdEk+DDxw7A/VcdKUfrs2wjYKxKmRXhikZgFc0mKbi/fuNOeuPtswyGN7k3jn0TYwd+42JsmEaERqNIHy2ZNfqxQTAymmaKU6U0JVgjdey9MqXIRgAtcDc9VH/mC33pmcd6Uh91C+vrbOLeVOs/IjvDIFTAquxUbTnvHKi1bF5lVdQXxfe6gDcX2tZohs7ldoBlQ7Vp44PbZ6w2P1tTGWJyrax0sVkMp0Mn/ij1M/twUvR5M1g6d+4MF7eM0tgYi9JanwqUWdMkyY7ImAtiu+t+r+CqMWPVeKz3mrHaDlgVBcQFqEntZFimcPx+4z98LX31ue/gtBHFZpkqFuBvgZWPYetTcOimAUlmYs1YBa0UsH10fEc6hEAAZKFQ8zI70qUTwGcEChbQC6wu06B3AKpcP1mA6ziX8qhnUf2SgmRE3Y3YyLjfbZGqE3YUh6Ef1ayf+4U/C0jBYHDOc0atcUxffvnV9Mpbb5E5YNxZtCHPzT3oQCXop3/+pwJgvfbdl9JLz3+HzBpg66f/GGpZw+lv/19/n8j9vliTdi7XQIiq1lirbWy8yrhqhJXB7EcmdXzneFC6vM8W2ivAYaS2qwd6KBGfJaPkrL02aqsEXP7brFUr4KqDiGkbhazNjGsLma4WHEjrruwFlIFkrimKjvBhLjP0CDAT2SQpiFX0sfSzYhNVEKMAq6gTtJZDR6VyplapHcgZqE3no0RTDdVkCk6VEao2wY33xuad2wbUawucB2GHXN/KGGMzdATLXMx0IowtGbiwedWkzT1ZMmXLDS0CMt6zSiwmMiPhuOPcR4gKuwKwErjnHiVLUXPn73Wvy543ZER1lPxtk24jXXeZRzqbbpC3yUopsDO0g4jg7ET65Kc+SqYFuX8BgfYrgKxtMBajFvBOSP33pd17xnBaR6BrXE9nUQAVgP6Vv/JXYhyVfdeWupnmBr/Qu8gqrZCR7SdTYzBiwEa+2NpOBIXS4nqahPK6gj1eo3i3m+jhpTPniJK3Rh+18Z274zhmaU69+Va6xfpYZn7ZY2Qdvjo7Mt9l8bEFyxQpR+2XdS45W6kPGrQpgRXRdxvPSrtcNqKOk77EuPQyHu2sG+e3oOzEkaPpCs1mL7FZS1FbxfHt4boLsLJZsfdzDKpzFHVz/JDE5Z6EjDr3T+C0wP2IHiScQ7RF4LYeOXIkIrkCJte+5/oaIhlmrdw8BVNFYtvzV8re92TxmL74t0ChACvjtbs4753w+UdvzKUhGB83JhXSYB8KqsQmsIoydwN7FE3njNUfHLAqFKgMpHIEPug/Ot5VpioHR6qMVQSzkZgn876DPV5KoABY8Hvk5FGmBbR79tkW7KlZR2lwUrO7AR4+pHl+5Ec+lk6fP5deffnFcPx274aaybzoxk7uBexbSyLFzvGaA+BbG9rG833WLVnbYcPysFqOU47i17MvMUbVBl32iIg0V8HQe6zhsq4N0gh6FQmS6bIsZRDfQufwLh+4wdrRjhvk0n4Lvm6gYOn97rf/G5SnEbLBo2SXQ0BAueig+FI/SNZUmzpPcNeH/YZ83SamPopNcq2Wf8fcl05tBq4a8zqwWsOR/c3f+XaaI6gmwDEgFYposhlUZ1xYTj//Mz+BxbWGUXGECClUNbX5HkoFDDtXjduW4CTvzk1oK1AvbbqhBsv633Jujdmu+nU86N/a1cbHRjYprn9r3VUdZMXnasAqj9fW92/nh9SPX//u9+qzbD3fhwOz7TJVWz+/ef0P+v5GMFV/n4nHuG53VAN6Ei1in8s7rDXimbSbn+fgH3M+/pEz6rZr6cNuKZDRxU8H6qptBguwsb5ult56riy6Ikgn8xXS7PgSZnXZz3r5jP6g/S7PYPsXCIj1MeetT23F97JX1M0lPKeB4+luyxi2QmYBJRn2u+F7Ll29FuyK/dRNGeDYYIjwfQaClaM32KjNvY7g14kTJyI4EpmoDQwRIcw4XmGEWDt2j3WxQLBP8a39x+mjp/oxIKuda19BdVfmgGs5asIR7nLdzBDYCiXlfvwas1pcv3ZxkfV813Fw3kojXHZcbDnBfsRclB7puDo+ZgBVcjS5ZNAwi/VhqxQkA1D4fI7jRQAnAhtm/hTP4Cp+6S8egz5qT4acQsuZJyJU5Nlu0JdDOV83yxMnj6SdSAPHlxnxiQwTRvddgJUbvAX8RvzfPHWGCCw9JyjQfO2tM+nlsxg+OZTyGkXVgqjSXFQHzkyEkfCgBW4WR5aJaW1WJxHzThoD//FPdaaPP0M9URt9YXgendqdTFVxfOFB5k459g2qapk0hDXb8HtbnJtL7UHAqlCMGg1BnVsfS+Y+lLcVaNUjJIpUrK13ponpnrT/6I8T8T0SQLWN7Is3+tqVS9zH6VBhkmoQRp7Ltv4t4pmOTciNbtKz6tf/XsbiQcDqQQav8fglshZmo9oAoi6qKsJ3I3CT7MThn1teT//p+ZfSP//Xv4kBoOiRc7fGz4yWPF8BVgFWc0RHQ5KUOdrF/O1qXgVYDacDI31ILBPdwPOwRqqFMRjFqQjKHI7nBOBKYLVzF2plZK2uU6hvt3KzRjq2ocZj9EV+tHLWpvIxSNZsffADT6Yv/IkvYHRwqsm4DjDmhjRuA66++Bv/Nr31Do6bPX74zn0U7mMD0g//yNNQNl9Nzz/3EueDgtaJR9NnPvlZMl2n09/72/86mcySdtUndYmMRyuRK+k6SsT3IQusjLzj1QdYWudabTQ8QiNWDdMsjvIszp3ZX41SM++JzB6S7K1ESdfM+kEnbYN22M65tgPAfE8rtETrsHxPiwpBUR2rWqBCJ4w1diIcN8e85jTEva3Wb6Hdlciu6zqoHlXwJmd+RPpZnafuENRBVpE7LpHFrRt8pVpYQNlGjUal7CRFpcoU3NOZN5JkZixCNuGPVAXQLryqLiqyup6XwQciWGSIgh8PcFKpaMVu7kwW+0PhQQKEpZWyXXFPBVf3mAtSbW2mZ5HuKrUS68pQA6ws3G3mXOftXRUZdbI89mPChqksaRr9Rz/xw9hL6E1SfBRHgWBeat0EKm+98XqAQrN4QkIdPG2LXPr/8W/+zxUAUJkQ6oLRb+Vm+fs8UcgmpWyx22PUt3RRbzd3e5ZGxnfTNL1IXnz+hfQLP/vz6d998YtpgPl+cO8eANUuGvnOh4DLxUvng5p3F3prUKCUHteGWGPIxLW42T5ynrc0sZztkaLBeziXoKVZJ4WDbsZKpoF1V6tSEu0NA2iySbAATGfhyIGDoeR3G9U3FQoFVn2AoGieKZAKsNwCLTJn7wxwBH2P+xeKcdzvCeqrFL+JTBbnuns3jS35+2HqhJQD1+kUWLnZv/jii1EnFDK7/EhhNMPl/iXNTDDlBi0w0HEQKOQaVRqEcy37VDmELrnzNkIf8Equ4bBPK6rgXWItKlyR+/U1AqvNiHmsgQIYqj3pvWSsMs09N/bONMAMrDLAyqIV/hZgOXYbVED3XDNyti+xsTlAqQ3HTEM0RAaxmci3mcIF6pYVHJkju98LbTqKxLmvE4zLY088zjFaqAF8PY0BSgawSa6TPsDXvvFdOHv4CqwVgX00ZLaWBDA9QGark/npsgtYVRxqlc1qzr+vlyxVrP3AXpvjlPvd6J/n4Ir31MBC1JHgAClQMYvttqXLNWy5Yhad2Df/biDoGn3ggvqpIAyHGoJatYM5oWS287fc+/FxglbMN/vi2KhUOqjzxDVZd5zrwCq/vllL5/M6sJKm+fUXXkS+HmGlUL3UQTMLztpiXMZGu9JPfObTmU0UO1w+XgZXOSDcXqkV1m3mdiDoQVRBqZb5/e6/2kjHUhZBoWdv/vb1LCqy+feieph9l02QsuGjVaqIYW9r1Lnybyl/9b81Zr3qfkTjMRr/tp3P8SAQVt77/cpYNZ7bg8CVtT256XwW6tAFD0aESRyz+9gQV4D5HJMaG2yJvHlFTzgBt62lVRwsfbQCWLGlDLIv9EUvUwLJvL+VNEyfYjsGLK3xF3Qp9ICYg0JeUmfffusULBqa/9K+wlqnJlgsUwTg7twluzzyaM5W3bNVEoF9AQc+wptvvZ32keGS6RM0VwCG68d90cxP1AcyuWwirg01cNVGttqGvzYRFixGrsMgQZUN1lPtxScRO8zOLWPrx9LBoyeCjSOl1+NZB2uwq4ugcLssCBNOHMd8gXFoc0BmqCSmyHUwqDdn7y72KjNey/NYF6XhbWjsfqqd9vNmv1hb2noDgi3R+DkLa6D2h/AUe1YPrAiTQJ6361a7VCUvmn7pFw4TfOXGQTrMkR+VwKA7wHC5zWasU6jhPXLkEOn7fdF9Oug5GLR6c7rinJeJnMWa80NjIxf93Pkr6cLlW3y0PZ2ht9U3XrqdVqEb3OX7NhaakXFOsBh/z0dqidGcQMFyQiv+od9hFLhp6Xr60Wda02c/vj8N906hyDIZxidLiWeqT6mxcmNzcmqoNhbXRsx6q3F42MJ90N+2A1axqBrkpstCq9dYZePUEAG573Ob3xySmkzwiakuGrZ9NA2Ovy9NIrluhkIDeYdo+O1bFB7bwJG6COuuNIxyd3Uag1dcGf5NQ7M1gvNu4KoAo/di5LYzvu8GrGJuEglZgOoxS+H8V377Ofp+fDNAgFYoeqDoVETBZBPAapB0eVcKYEXkNLKqLP5hJJ0fO7I37Ta1OzcRDm4/DtscztcoBZpSBu+QTl5gY75JkXMnzmXf0DBy63eCymrkcwbQFX1aXGiVcl6TlZ6AgzbWyJ/6Ez+ZHn36JBs6afWQFyXKCHD57a9/M/36v/8ydC6yh8M0xEOR7OSJIxTR7yeqfiG99eYrZCsWAcBj6YlH358+9OxHaSL7zfRP/uGvYgRJ67N25FqPISAzNz8V9FmbPrfAFZaiExF5eb3c207eexTKVvTCim7l8Izp30Pfb0QEKEQl8jTHxt2CQ9hNlmuBiE1bB1k8pNdbME5SA81ctUMNbLVHi1LsptfNPKlaZTG+kKiKipc+IWW9RiaqqiFwTYcIj3alAlyxzs1cRdbK8eHE+SnOwCZQyzOqUATL3NnqNEjz9C85MJBprlkx09+CKqN2nqPZPW2Hr9vPLYrfravQ4lvEy78FLGvW5QU4siEn77N5ojQNQTqOpdkmaxPN/twjWrYOsG62yNZaFcGY1EaeR40VJ7cUvXDM7GcJWQMBntcMUukW1a5ybtdv3QzqEaSM9NRTj6VnPvQD6RZUVkGGUTWz9TqlAowzp06j0jRI1ugaWf/rNEdcjUj6QWRr//pf/evRnk+gZf8wJbDbANEhAMTPIP0/2gmYNSOJPo040Zk3TqUrl2+Gqpog4geefTZEinoIGNzm+K+/9FK68PZpgDrghTGR6moWTWfbXXuQ7O8UstnLBBJUnQoRE153bfjwXup8Cm7MlKigZzakACyvfdH1qTgArTRacO4FBwIka1ys31riulWr9DN9nIfRScGV3P0W5mQ/jnwwLqSFQG/UtocsN6+Z3QuBpQpYST/RH1HlbY0NTtvgdZvRe/755+P9BVgJwsxwRe0ONkIwaSDFzIUgQRl552ILm/IA13GYzEHL5Rtp7A71BACri9CJZwkINbEB+50ZWOUC+aDQE/FUKa3u2P1egNXGvlaO7XR2jF1d/DtKcfydwxc1YJUbYLezl6ug2MUeoRqgVMB+Ak2d9tNDVGceG7pMAMExN/s3TjPme2wc3luFHXZRc7UTAHWVWsID1PJGrxju/w7m8w5ogL3cywkonfYVdMNRkU8JfO+d+1GH0ecAVpv1j0HtLVRwbUi1JdXBQzhiAhUBRgWqVoKOqyR7lcFmAIL+Z40ce+VF5tMkz/uwv9pzs1h3YALkx3r0IpRGboZtkHO3EayA+jI1IfYtlHkzAzAL5TGCK4VKFf5KCe5UGatNe7W19qrYvmDe2JBau8J5TNBMWjs1PExNjWsFu9KLr7VzDLp22BLoVnFQ/hoS4VWgWSbONoCm7MeFMlsPXNWDYWX/DaCmnyTQcqZUz/2e8rpUrpDzds/dAGSbTIPtbHTx1Rr3/nJ+pT9d2O+GbNV2PkUjUCpY7d38lIf5Jw/727tnrN7bkbcHVvq2JhDyPSxBRLO2hWK5yQCr+2XFt2adZIOfWo0MB/PDyLk1w4J4AABzqkcFY3wFM2EKs+zA1g6oAszeQliY9QAj4O5kGhzqjnIIew2Oj40HgFCZewFdhKk0lCYTAnYDZLJXYbPQgzYYKgT/xAd3CTR0EvwNERwzSQCfDoIT7qlZNoOzweZKIT906FD1PkSNVgMyxvqjniJsS77SHDDvobfVMn7fCqIUu3ftSb0ylUA/Bta67edJMEsbIviSrtgNy4iITboH4OofIWjGviRm0Q+IekCWjoJEBvXsp9iJCMbULGUm2IUpfLu7JhqiPIZ9ixsTgQYxh9L30gj57hWCi45lq739CESRJ4rTN5gVrr4Zq1/884e4pyBZsjsRHeK+tBFKV11smoj3DXi+d2gQKZ3sCHUC0VMEg6PM53sBVkb5rBOxUO4qtKq3afKKx8ZmNZe+9sKpdPueVBDlTzc7TxcervZDtbXNFHUucHWxWvwWjptCGulWeh9ByD/2mSPp8B5pOPD+qyK2DKzMelVGSaeOQbGk10WZb2IGM9/L4iy2rBaEqY5RFlrDMbeIUGwukq3iFducy32fqx03muPStG0Oylbv+9PeIz8EGicbgXOsXPkcyngXL5wOIDw8uiukISPLaKqVRadzUmpXH2Sc321MGg3GdmbmYcfecKgrQL1BA6s21jD8TPa7ZF0EVv/ha99MX0I1z2ZyRvxKHzW59C5GCy693lkMRNRFaBim76T9bFBPHD8AFYuM6TwKUDhx0j3usekePHgQ0DObbiKtq0iKvayM9vfgdOm0Ro8nxs5N1qyVDq+RV4GdBd42gt0Nf/fP/Jk/geMxSqE+XchZlB023SYl+2v/5kvpl38VSV0SWPZImUWi+i/8N38qPXp8X7p99a30wvPPkV1awqndnT75Yz9ORP1RmsL+i/TbX/0dHO7RyFYtUfw/ADgcgTK2MHubQtOpHGFijej0DaAQaK2Mhaf3WBN76ct19OjRWFc2xlTUQkC1KuCLkAwUASSi71Kn10JRaDtZK3tdNQOw2ruHAFbUSiBFrapWM469ha/NZq8AV6buSyG51MhsUOoF2/b7yEpE+ZFjrT42M7Q6ltZmaaTcSHTE3RgqB7RyVFzfsSqqGqyyTmMj0vzZt8u/x0LMRe9S8AJg4Qxaf+bGIyVQgCS1oogdCHzWoDqY9bNezaaEZqiWeG0Nx8ZzmzEjhVOjCqfP5eyY4dfiNutoKPwT3KQcyY2aQHk9gixe15gbCZcbb3RtljUpKHMdSisahL554pGTRMZm0ndffB6K1O706c9+KgqGF4Oqy/1h7F0HpY7EbKd1VG+983Y6R++oZbJSu9gI/+Zf/Rtkx7jfUNJ2eP+Qp4XYljqxEws3EZ5AlOW1b36XzQiwB2/cPlMHDxxOTz39/tR/8EBaRCL9zXfeTG+/+Wo4wq1cs0BRmXLHU+EiGzauML5mAoJaArVPx9sMrgEHqduGJ4s0tvLBIWzAIEgr0+m/ZyaOMbV3SQFWrTjyTaZsuY+uX2sEzJBFZgpvXSDfTyNiqVdKXUdhNhu3tMigHHJ/BWTuC373CvdIoCRrQbDkxrFnz54IOOgkC6ycQwUoffvb397IShmo8L1mKQRQ1ol5DTI1dKZ9Lqhwb9M8jQAWjkAvWz11Po1NLqVupsd5Mm1z1jewfnLGqqKDxT7zBw+stmSrwhXOmSrral17q+7t1RoNAQgDo9yLFcGhdW3UUekgrTNONgJuJnCzk/o1Ff+UCTOzugiwUhU11CiJ5N4A2HcDNA9YhM46GB0dpi6OhqJkHg0EDZDdsu3E1ctXogZLoGofvj58COmdqtIRtgAAACAASURBVPl1mbY32KnMcuVgBrCKQIWIdJOxsQmssmMZ8uNKobryg4qjbHJWDYx6bc7Z/mZZpMKieRQryeAPDO2IekUpg6rAWottvcru8Z1Ra6UpcX8wfuucMjtpbaFKmlMAKwMW1nGZP9is+drM/NSDP86POiCMnFUEijl4RMI7gtFj/XgHEfwO9pm4ewZjYCYYt4voURUwyvkM1pgNlLV823j+dfBR35+3nEflwLybHHv9MyWTWGpZ/ZsOdbHJdcZJo9/QeB7FT2gPBbbNrFX9342+xHbZp0b/q5xL+ey7Z6y2BpIbv/Pdaqwa3/+w798WXMn+qB0k3NQaUI7NNR6ug1oyIN5j5tYgnhTz7Bvrm5itt/bPfagHG9UmU4L55D5nIkJ64A6Cz67NGebdEAAE7wogxBoicxWiMvg/Xdi1Fmzpren1NN2+J821jae1jnHsBmyWqhTI+sxF1n4n7JaVsLucC76RvqVTXOGkYLVxLtpNfRXXkayfVjNF+K8hOmGEhPnunhJtVMLvFZNQC0k5UifJF+nhXdFmibFg3Tc591DOJFoH6EHYyPeyLs6gBnuWfXvviWNpz9EDEfDrYl1ZO2lY+C6BQNd8N5lrVRGBMuFHLTC8E9Dip6ESKrGuVsESlG3zxVE4yv+XoSQqWibjJOjC2AnViUtt5QYuKMAqIqkaX/dHjJ0NZOUj3wRY3eQkNTAnHjkextHIijUqG9mKahDC2G3M9Dxd7Ckl/9Hi+wmM2NunLuLooQZFBuK5V86md+5wAa3I7JqNqs4hHCTOUEelk02x0HlCWrOaaCWzI9Wlv3MpjfUs0vNhb3rfSQzcyrWIYMrrNDsT9Ihww0oRfQZW2Trn/9xvCKo/byaQKgOydSndD6y2fqCRAthI9ZOzvrlw8iKKc2nIVNXPceNcmRQrwOWllX748PvTsSc+zW8yD+148Ex8nbp33n4j6lx2osLUwT0IbngAK+6JEuXbqAI9LALWaEgeZEDr7/v9ACsd5VlUn7qpF5IK+I1vfyf9yr/+MhklG+BKBayc9VgyRkprwArn2GLQu/Mz6ci+Xen4QRyqxUnqn+bC0dXhHcDI7N+/H9or1B023Tk2zMtXbpDFsvklhsIG1SxKM1huKHdUP5MyUxXZx+zBAX7m5OH0hR//NP3EBnFQ8uZrNGQVKuA7566mv/G//X0cMTZqfDxZXk8/OZ7+8p//2bQ2cy299J3n06l3zqf3f/BD6ekPfjQk83/xn/0q30VtDpNXqpKO+o3L5zEs9wCIhzFspMOhASyuzmUHACOpsTOaYg2Njpx1NEbkh0fHAkBfuXETI0ggAifQ9Le9wRINpe9RZ9XGuTbDmVbcopXv70Bgpr1LcIWYBQDRuisFLQRZGr6QPmbEzaJENFxKYJnJ4Ti4+WcHohidzQBJTSUrQkJZ5S8yPhElqsI/HE9anfMnqyr5n8rhcjXzVB61TrZjEKQhqUTSI62DqgqAm4ICmGsKLdRVtUyQvLoCTWjyOuAhd7gXXIWKntkXe5wJpKT8qSxaZaJs8a4anfNSuxTJ8yK8IagqdMNqE/S4kVHEUNiPzN8Wt3pP9+49mD728U+EcMIUSpV3JrBbcPU+/5OfB6xQJ8L56BTad6QVgLXgBkP2VGGHETYno9y3rpMZIQB2Gef15/70z5Gtp0gXQLWvn1qXKebym9jY77yKVDqS1PDgrfMzIvmFn/rJ9MhT7zOdkxaoLfqtL38FMEXUXMyNN+f4NBFBNNWiils3AQR7ply9cjnN8XnBfhdS3OzOUCHcyKE0RoatyhBacxXKmTkz1AoIkgJoxkp+ezjxzNNlbTROfSvOuIDLdRWAhU1Takz0xjLayGwbsA6I46n85r0X1Evls/5MBU4BmftNgHzORWAlTc3zsP+QgEpajDQUN2bfl1Xl5pLAKvarqo5XYOWPTb7NUPnekHjn+B7XHoHuidqHUYDvSSi086+/A7BCUpyo5lnW2gLfYeZQaf5Cd61nrJyxzk0fdUp4OLPVNvIgKmDJVJX9Io4bmamcoQqQwr+luxi8C1o9Y1JXBbTuWLlxqS49Uvj4jBlwVQGHd48SoDNoNxVRXu+1mUfHrofslvP6Oip/jC606dHIHKoW+Mbrr1Ev2Jf208LCmit77V2/diUUxw4gBmQ/m16BFfdK9oR9wXKmIu/I8WMGShNg8KKKzWw4peEbFGEj+9ZkYJX9hSwiY/uDaCLMtVuXagZrjnWkuqvrqTcyVqvUV02iFEgNHvujAHsUKqNru5M5YCDBaLsg0kDKEOwFM23S0s1gOicEZ02hulin+22tsYpShipIlK9hK7DqAWAuE/BqYi0YtFYi23kfqrGsk27FDeQxBU3Pa62CVgS4okZGnlP12A6UbGSkqnPYmC+VB2i2t2SKSkC7/C7HrZ9/3YYHsKrWURn/xr83fn8juIsupTVgFftpLXPVeG33P384MNoYnN/jP94tY1XOvdEPajzPbUGVd1OeXMzfWu187V5tNpj2PZu1evl4ZKAQqwihl6CjV34u4xfbr0AD9k2bwIuvkVIqbV2QZU9CBSVkVLRTR9TWIwthicDeCI3qDcwL1BDDIHB5dZLSg7Z9aalrLzWytGlBme8uQQkVjg2YeQ0rUP9a2UsWVfF2D6mUk0M+RtvDPLP9zy5KFTx36YMG/6OGKhgt2WZVRWQbc8LAywrftYua9zHWYJP0a97o9ejvNBFxu7dO2wLs/0Xo15dZzyvWuxMs7yabrupsUAMZEH2kqDkz4BtcaWPjBMZZVwYxelFAJcYR9g69Jqjca+kKgmnz4BVE5rGh1ntnlc8eMoDE0tmLFDXYhMYbqsL/+M8djJkZkV0jMLI5LIjkpGdBs7fuzIRKmov45KOPRObKydQtUqsj6w2EWQcWyiXnjc6MwgwXffrcFYydGLIlvXL6RvrW6TtpsQkpVyeXNz+TTKtaDC9elSluhIPohCmAoxKDWCb6u6NPqstE+qnPjKYPvR+nEmDFdbPne+MysMpuVxbnsMtJUf36Lx5YYYhX7g2i7z+SHn3fZ0HeY0yA/rhOje4br78Shfvju1FhwRGpAyvT8Bb41g1oMbyNrz3ILn0/gJWTPgQDIvqfgVUXkU4zVv8RGuCvfenrWVShAVg5cYYGaaDK32bMWLE5LZFt7QZ8HT+8Jx0km9SCw7pON/GI8jAvenFaewEaZmGM3lwj2jFDQGEcA6Dc+RIqlEZguqTFMQiT8I6NvAgu3IzNhDRR9Pyjz34g/en/WmVG1KembmfRBYzXCqEQ2wy8duZCeoUCeRu/7qLPy4ef/WDaSW+YdcDRS8//brp86Rp0zbH0Dhndb712AxWcWN8oRgGW5PXy5VJD7iLggUp7evL4bupgduHkXYnsowDDFgQ6nNHHzTogHAKjT9aL7KAfkVHmm/Tosu6pgzW+iFFarQQsmlHpbOFHcBViFn3D/KbFAnRB67NaScFbc2aEKmesjOiYVlfCNULN8dpGtllwFXS/7HSEs1QVT+eeHtnhaC0c/JKRMlJd5dUFSZFJjz1EwkAGXMWxMg82O3Froz7UzJcAVMqd1D6FPe4QVRcgreNoLUebhrn40eFfp1AfBQfOGccmAjYRXg4QFj30eG6hb9iKyFhJ88sOTmSmBApVLeDGRlp5vHHO2CidNusynA/OI6PpPlQkO3nykbR3z8Go77lx8wr9gYYY06X0uS98OoplpZrbdX6N40zaW60Pvjlz8wQFvNpVM1KLE/Pp1GvvpMcfeTR9/jOfp2YKAHXxanrjWy+nW+evpg42hXkAGDAn/ciP/EjaTYYKTkVaunQBwYHv8NlXUzNjZcbTQmXXxeLSLHMRSiB9jGYRB9K5vkHmQnVBM0lKaQfX3yJoMkYrTDprd6SL6dj60CEQ0KzhNOrYK3gQioBmSfiZ5lgqMa1KGwR0FWDlfPJzc6gg2hNJ2qz2W2DVj5T3AhnmaSi53q8OQP0wr82SzbUhbTTtriT1nUUTyKkH5YzX2vmO0dHRqJ9x3UZml3toNktg9bv0sIp7VPUrElSppnrmzJn4u/Pa4/u4efNmUAR1hHUkdrEuHiPbO/syEsXT0D1xMs5QpzknXQzHRBpgnkMZMBVBC9t+bAesSoiiEVT53eVvdWDVWFsVII0fAx8RAGG8844n4My/vfb4u8FU9ltBVAu1Fq7vBdbEPqj/U0sz4TQZf7GPlYp+/VDk7rDmBKlnz56NzKklAmaprAG5A611eGQoRCsGeL+ZwVtkSu25t5OavUWiwd4396cQG1FcRvtRtTWQ9he9gayVYA0UqnHsS1tAVV5x61xsHVRtNA82UGKWjfvjtZudumOtHEBACq4iKFIDV6jxuEeAUXU1Ax9rChFBDTezrc0yIyq4klYtPdHaqtsAK+eEYj7NqtK+B2BVsjkhb11lrMQTK2YRmIM6eN14aqtRcyNzCMVZxtoAWVZJzIye7BxVZRFE7yMA8pCMT52q3+jcO36Cx2Kzc417LqFoBDeNgKgcqzRwL4CqEVgVe1A+X6chxv3jen1sRwOsZ5vupwAWP/P7C6x+vxmrQsWM+Vv5y3WfKdrSRtSworM3gMwoPYjx0Rswm5PrsQJgR6BEVk4ucFGAq+zN7mNmm9qZr20YgV5rR4PdgtrrJBl4W7/wyWHm9+wSLJzW5bT38AhB5v7ol7hoI3SyNb3do+nSRFO63Qao6t6DLHk/9fpDaZqghHW9nm4IE1X2JTLhEdywYThB/up6zKAZpDpJDbk+p8FFFfyiHYHrRx0Fb2n1/vAdOG4fAcV7BDoPwB7ow1frsM6JNWziJOiqKBMugJzOwTK6yD636yTN3xEnukSwcckaekoammJ95SyXbJ5mjYwMlkpB1trnXoJJ/T0wIIh8h6y6AmWcw13WwtXbi+n6FGUAJDIUUQsGU2AUbRL+QLDiyiP7O02/+AsHYmaWxpd1Dq9RrkVA0GmKiKeR3z124nA6duxYOOrKPUYxV9UHooAWBycWiZuJUVreG4sLrrnOxG2A2lnAlbUbdxZb0i/9+++kruFxlO3k0uN4yF2UqM1A23naCHEUamv947EBbfMzjF17MwVmZCI+8oGU/sjHhlFoQ31Iv1bFEoFVzOoshhGKK1FjlFHm97os61iyNpq1fz44Y5UX1FYxisbI48YCfBgFsBqHnAkwEtmX7sz3p3EaBQ+MPoWjYZo1Nw68eesqdUJshEzMQVC/9TJ2125jw7ToUZ7sxnc6Hg94vv215gaq9c+X921nRLZ7zYxdGN0qU5GLaM0GZL5w1GgSnZumeFFg9Wu/8aX0xtlLsSFGrQYbgxt0AElpOSNjBAk6owZFAYEWnOpB6EsnDu0hegofeIYIPz19hti01qC2DLLJGoX1swKrGxN3gjZ3+PDRiEhOTtF/h1kildWRsh4l5jMLzyiM392KcXt0/+70x37ix1IT/RMWUSA0W+QmOouja9PtOzNkuXCs+zBGK6oLSrmR+sS+8spLL4dIwNtvvE3UF5lfHOjbqIqdhbpy+tI0hZaAJXw6o+4Ls2uktFHf2jmWermHu4cAyzjCigo4bqGAY5NaHFpT1joLRq6kNQ3RxFSlNOscjDQ2Q8mdYV1Rhh2NgZcBgQM7xlNP/2hEaHARo+aqg9qs3iEj2DQrZPPXYVGG2WZ6KgapzhOZIgx5pkehaMU4mUmSdloAcgFXOfrqXKPYXL4yFqrUQAWMMSMUmSIMlLQ6gU6AbP7tjZLj7xzhzJegRa6vQeMTOHG9uQZqIWqiBFQz3E/VQwsoysp+lZAFmagWjGL0uvNRgbug9vHwt7TAaPgonUIwIXc9Ajwa9aaoT+lwDmBsw6mzT47UIt6rM2aGyeeLOHbSIHzu4y7vM+PSQ4hMI/7o4yfSt3/3G1Bc2wFWnyGDeiPL63Mfe3nPArLQrukVImRHkeLfQZ+pXu7f0R30qJtnFeFAXjtzKb358utQX6mtYp3rTD7x9NPBaR8+fCStQBs89eqr6fyb72Avs9DGPfoINtknRbEJwIfqSUtsgtNE5GcXyOJSC9akGlJEVnUDCIlFT49KpdXAWWRKKtBQi7Z6nVLvFLNwM3IDXql6hgisqIBM9+wxUmWs7CUS7IJY/+vQXndEvaSvST0cgwI5xfx1r3C+9eC469Cr1ulGaxZkYyPH9ptV0L5KRxSwuc7t+aajvKiIQdQeZIGCb3zjG/G6c9VM1EEinhZFqxToeg8RJo7vOJmt0rEOu8cmfQgxEIHVxf/4zTROhroFOuZp+o6tmanEORFYZWpoFZWNoGC1R1YMjLIPbOZ9q/fGqOdHocrFVK22mbJ/RTjCsdNnsMaKN5faqhh3jmKAJpgbMhYCUPkegRPONPe+e6Anspmdg13psfc/hWOhA5SbdB46eojPrkd21cadjz/6WDj6v/PN52J+6RM0M0/csm1absTaez9xA/l+5kg/c7hLwRy+fwa11JALr9ZYqV3znOydZx2dr+UGnAYIDRKREa2y1/G+4P8atCVrI3jcoABCS63EL5yT2jlptYr43LpNs2hsYQcgyqzjLRzMlk5UUAHfZvmXeZ998xSy6MFWOw93IdjlvJig3tyG0yG/z/ybZv5EHyAcXdkAIejB+tdZDPlpo/lBTdzMMuS7mDNWGbywPtiTAjR4DwjERYZT9k78XQpXFfCp5kCoNm+JXW+q6FVvyd9S7csxb2p7eiNAihxHlSEqMujld2PmqvG4Pi99sAq4rdMB/XuhDRbA1ahK6HdsB9rKayUjV8+q1YFkVsnbfDQCsHf7fD2jVj9OGbMizlb+1hhIfjDg23peD/p8EVK6/92Vf7qBHzNdLoIyUViYn2OuY77Z10wWirRx59hdgNM6PsUIrw1j58YJUA1hL73fvt/a1YmbBHB53+QCfd5QQ/7hT55Mhw4SDFklwMY6WVlj/c7BLmvelabaD9A7ihor9iCzTDJSYq8O1UJtk0gjZ57zmOR5ZfNi9z2FgSIrPEZfQ/Zze5O6xmO+GDiL7K9KhVUgzPUAtmjDxvSyJsdhK5gvsl+ldlhAtsJ3Xse/WrCOFQA1uPcQfa560i3ELZYJOs6QdLF2XhXSLGhDUBqbklujZGp31KHbpwv73MU+uA67aRctOHbtHCaYeIuAEnvQAODqFhl69h77fDYB8AzMmAnXHsTcj9hy9g3ipwArCTV5hKriSIeGN6ywMZw6fYbNawVKEVkRuiV7YZ0gvDiAA6KRrlK60rHi9TKwFbDy7xbzT88spjNnL0TB5vRqe/rib79K7yWi3jorGBUNr460xXeRBuWCg8m8kanKmbXs5mT1uI4WtuiFifS+R1P6/MeH08GdK0gGEwlCatz7vS2wqpynLUZq+7Ww5dX/3MBqcyE3AphMsZI6tUrGb2KhL+3Y/QGcjx9EXtbCYLj9jKkCFlevXSZjtTdoYW5GUp7cmBzJQkX8XgFVGZQCdxsNzu8PWOnsZsAVNRPcwAUAvnLrX/3Gt9K//eq3c9NQ5cZZeC7QvFkh9KAiIgtyGZCELkpaRcLaTNXBPTvDgZ5BTW+RGqhh6zWIdO8jm6Nk7QzUPfudXKffzyy9DQ4cPhiFuvM4tBF95z2O5yLUUzf+2DRxMPQ3LdQepf7pT6IIOLQLmgnzbt3Nlf9NoLzWTbS2DVDiolZpR2C1gz5DOmnzyMqownPu9Cmkpc9FJCWaaBKpaafGyaO8duocmzoRGJVtAFmjSAVaqzB161o6iYR8X2eujXTDD6fUMhfrvwyrGERgrutwWq84iBPYqRgC1JwuANwU47oKSF0FYLUzdi0tOJ6je3CqqH1oB0gh6d1Kn6s1wFgToGCI8TKLIiiYxzlvIlUvOPAhuHFlxiZqd3JeW7XOrdD3ok4gZyEDxCjXALj1M9khriiA0ui4INe2nxVc2Xx0jciVgDFLpZs9Wk63b5yP3z73dee275MC6jGyOIbZJo9pFquK/AZvQiGXquC3Cnhs1HK5eVVg0Wvb3MDzhuEjegexkCK/xfdfuTJBAT9KaMxNs6YC2BZpmcyfi+fOh2S+Cp1+XufSTX9QeWdAsvf0a//pa+npZ55OH/nohwPYWE+kY7iG3bwH5dfA2CBA91Mf/3Q4qrPXJ9L02RvpCjTSadpZGI2zN5UF8I8/8UQaOXaE11Zo9H4JSvDbaQZA0Mt6ugtobwHY9dnzamUmwJwUvBmEOq6y2d6cvBV1VIVCZ/2JxkL+u01iBYJtZDciw1MaOBdwVRnIUojtMaIWV4Bl5kTaiBkrAOuCilKCI8Q4mgE/swqB2FvO/YR72M849rF2zGCoNjhCDcw00ucFWPUOWKuDGA3OgfLp7ksCcMdXQJAzyxlwSVnVQbZZs3ZwifUezjtjIFD6Fj3nGoGVAMuMlfO5ACvvpe8Pem5MAuTbyeqeJHhy+evfSjtXMTrcs9NsylJHDFg2a6edx0acqw241BDEHMS+NQKrxmzVBjWwGt86sCrHDMqfGZ9gumRgpdtjRitomEa4jW9Xm7+OkHTnNTOO2jGciQ7oMHNk9EeopTr5xCNRazUNwF5iXU3PUL7O/B3nPtwkI+d6f/3NN/AJTsZ+3Q7rZQQHSPEHKUfaYFUdhwaGooF5DzWd0ZwUR2hC1UQcFQVhXLPaK++L96A0YjdjUxwXs+/FKd/ca7RvKk9mMC7gK5nncNi5PtkOzpeJialg4ITqMPfQmqabAK1mAkOCTtGZQahSamCAxrIHs2+yIwQ8AisdKuX3FePSEdSJfRiwijhQlbF3utQzVtYsdsCqcQJE7z8j7IKqyrkMYBO+T+WahdmxqH8TWbn/l2eNTn7dcXlQxqkOrAqQKsDKz9dV//L5bw0cN/bpqmek6t/ZCKzqwKnxfeV5LK+KKvsg16zYmYdde/lscXrr17FdRq+83/P4fgOr+K4aUCqAqX4O2l39X3+Hf240lt/hY1dzNyo6tMXOS+ZLi3s0+/Mo79tDkHccW2mSwnrKbujQMwh1Kcbl2rg+jc9Dm6KnfuAEbAT2gw78HtZN/44DZKtSmmvZRY3VPmTO+6vaaXx856s7PLY9Z5zz2dQBsGfqHiGwskeg2EHKqzWxLZQXWCO7AvXYrK9qhJYfKVihGEUrY9/M/tfNV4wjWjRo8DZy7Xm/XcT2TCwSNOkkw4ZYV5cqhvgx8+yTy/gy9wB/6m0psMlWB/0cH5LjTaOs7HrzvLRf9vzsI9AyYFAOu71EILaLPeggNMLBfoT6KN2wjJN4N0AtpUu3YUew/00bhGEPthTH+lD3x7I0nLIAq32sU9BnkBwzVW7DyAuOQajv0Cdl0ca8GOvHH388ilSNtFhsLn8yesk8BFhFMTFRvMiAwVs8DS1q1i7PzT3p6y+fTW9fhgfKhSl5aCpToxVKIUwkJ3YM6EZqJ4Oq2BwiEgiCbSGytngrHUZN93M/MpieONKRiL3ZQiwDK21BZKyC7Bi74VZj9aBle//r9wOrrYZm4xMVEKxvAtuBjY0Nshy4ojhuLqzNc8ifz1Bm47iuMYDV5DK6/n2PpANHP8nkUVghR7/moMKdhrIxDuc9+OJG1yJ0qiS1SLuKjHyPmapyVr8XYFU//0LrKjK1xQALrMJARI2eqmItaQI1szdOX0z/zy//GhkW+zBRmM/Md9OV+taNAemk1kFxgFB8w3GbIWL67PsPp92jAB4WtIIe9hkag463QDR+pOL7y71XJWaCzX6SiP8oEudzRDkNBkQkHFBi0bDRdwuXpWBEah5nfYwePEM4E488ejR95qf+CBs1mVkbZmIg7nLOOiPKZd21VxuRbvu8SNfz2lbQ6rRh3m9/9bdCpVBp+FXAmyIErscBskw29G0lOnoL4u+p8xdDCa7LZqdc3wmKxA/SL8Ys0iWiQmYCQtuUha70qtcbtSFSsLi+MZrrDRO9WrURN9+jMqBGDR25yCLbdBpPG0w1QqYMmfod9KIZ3p32k8JfYLLOmzViLBYZ4zWet2PYfMmHxbB2h1/CWOvkd2HE56nbycBG50W1vqopb3gcGHpyY6roCYyCwmdtVDTXFRSRMYTOFXVNldS5/cGkz4QkMYBqCaeviYyh2a2gzChOUYEm55CYIMun53sVIhZRDJ7pUBkwBSFjY12VDKovFFWrwoGvOwFBx9B64xSevXAl/R//+//KYdfSv/yX/5JxIVjEd1mPoYO+QERQZ1yKg86i0Xw3nBCE4Hn0qILP/bM//zPp/U9/kHmItDk7gnNhuH8kjdHMeR/3oo1LnbpyJ91AVfX6OepVyahahzSA87qDaOB+RCh6R3emdSKSNrGdpD7W+37p3OnI4nUY7WcspPMpKT0PzW+S+q7bRPAXGVcBlvK70rByPygpG5m+VLLLAnc58s6vEIYwkur4F6dfYogmxvFlAw5gpRy74yyw4/NTVcaqBZXObqS9ra+aY13ahLbUWJmxir5UTLA5JL+H2HdmbNJqkSL3T3umCILASiVDHXLnhecqsDIr0QSQ83UBmI77EJ8xE3U3mm6reNkU1L7vfve7QV3xITBWOVBQqNS81+F6D+DG+MkA8Dsjc8JgHCWje4is4bVvvpB2EuW13uss9Pl1FTWrjFVkQSuwHvavsuMbm21lUB9EAyzA6j4VWY8VYK2i/oXbVdVUxb9zo+CoteIcpP9tZKyMFDO2S/ax4drNWK1ZU0eQaJhMzeje0bTv8P701qm3CKoOR/ZmksCTKnlXsTVL0aMyA99R7Om+fXuidYVrdZUf19Yi49yH0FA3ojjSi+4QUDDQNDtvvylopthJKagq8DnfzOIrFKGoQWnSbLa4OGxZrj6vXUGkBealIXmpd5R2VBrhKqYyQwDtBvuAEWaBkFQkG6MKrBRPcTw8nvNOSqD7ySr2TV/nBmDKY8W5sNZ9Hj3i2FuVyrYXVx1YGRSuZ6w2i9pLaqVqOaF6Jmcj8ycHwsSIWVEzgFVFF9wofajmRw5ibz4EVtqU+qMRJUmaIAAAIABJREFUZNT9jgJ8yh6caWUZMG1SFDcd5EZgVd5bvs8x2w60le8sGal6JqsOvqQSNn6+fo5bfYUctNviR8U93fqoB3nrqoTlXfXxeVBAuLy3kQrY+P7vNWNVjrsxPhsv6GxXKe1aYVeMTQOwqgMxM0bOJCmCka02SMnvLsalX0Ef6rT3EARtZw4PmIkFYBlkMWu0pHom1O6Xz9KEfWd/2n+MdkXt1GzDYrin+FTnWLq+2J/mAVZzrSPQAM1Ec8KxqdooVzp6xe5wDlbZqg1wVSVXtJ2XLl1Kx088Er6c9kI/zf16iTIK2QT3SATYL4r8EoCIY/PvFgKlPayJcQJvbawH7bWtXqbmUOW1fszShZ170joB4hZAzjwYpYmAtKIYi7COWrkG6z61cZRhhTCPWfWunsxukqkwz7FasNOLMEEWYEX1Yqdsk3NPUSps2CgqoQd2EzjWF+UYS6zVC9StzRsc5Ry7u4arelCDALnGNdbyL/2F/VraTAWMpa50tQstG2dPUpW0iTuzFIAuRQ+Qw0Tze/tIh+FgGv3Oi72SS90mY+ViUNFKA7gGwDl3/jJpNjYeCuZfuziV/tN3z6A2hTqInZ9N69nToaKE6agFHYwzy7S1TWAVi5xjd7ax5S/TOLNrNX3mwz3po0/TPb0ZSeomBkcFEa4nlEfi05XKWNiTKgpw39J88AvfD2BVX6z3i11snksjsAo6UhQfd6fplV4WzJ507JEvkN1BkMBJz0RcZhOQvjFMfcEgWZrov+T4WtjvplISlf8ZgFXdSJZ/bwesvM6ggFUG38Voz4RJJv4UTU3/wT/5Z+n81dvRy0rQEBspc1GqYyehhSKlvUQkppeMxA994DGcfpqs4tzaC8qFvotIpOlyM1Y91H9YS6XU+iRZBZ3aEeoBZll0CgOYHVLAIs6ZuaSDPAc1SaHQPubXIIbBnuXDu0bSz/53fy5NUZcSm7P9YTB4/ajPzNLPaALZc1FIPxEjJUDDaYTe+Pqrr6Uv/+Zvpz07KQDnnlms2cP3rbtjE342S9XMOuwGZGGRaGI8m24DmDWgLYC/T370o3F/T5PxunjpMpk9nHKc5Ojjxlh6LtZQSs/roV6qDaelH2fHSItjtkKWQ8qZ/OFBKH/2Zmgiuqxa58I6kr8HT6R9Jx8nK0oWGAP2w5/4IWrBrpIJuYaDQeNM7ovASCDl91jbZqZKIzzPeIf0uMZNgCOwiWJsgRX3jWa4a8p142hbw3OXSPKKND57QfH+u4xzkKkj26QCUAZGuXGv4jb248g1TxnoFhVBwRTXjhMV368qku/zd+Yh5tR9yNhk50IHtDQ6zvMzN0PPNSmZorrhINjPhbkglWBexx4H8y/+t385fe3rX6enz2sAz0xR1QEXWEm5EHCaHdUSCf61m2YRQ0qd+zp5ezL99b/2P6WdACM3hR6M/N5RVJjIms7dnEoXoPAt3ZxOywBsCENQATuQWafFBEIW3UhOLjI+Klsqw240ToEJqW/WEp7BBqwCThSnUPpdp/b27ZuouN2saouKimNuTSG1K2hYjFk4XDzfiCRXET+BlVHHUHKKIE0GU432zAyvwCqEKxqAVdsgPVasNVRIh5E2C+X7pertAihaM+VYLkHrtI/VHOMosHJPkNpnJsr1vANgEA1bmeO5cSu1PQAgQaI2whovneNha8fICLvGIhvCd6r898Ybb8TffQjAFLTRofZv3qdM49yssQrnmnOTcnkS5c7R61PpzguvpDHWyzzg7yIRYYFVC82Co8ZKW22nlArIy+yIR50Lnmfwhp2JP1fmfztgVVz1TMXMmSnncCOwkhpYB1Z5f4//RFZ02aw/dEwbNHO6UBgJJiFGMbabjA02bQfA1x9B+sXz5wg4oRiJb2DGqbkaQ6XVDx85GNL83oMh7uMkdRjW9Pb30daB/d9ygAkyhQZyDMpM0lKgyX4yZK3MKKvEpychDc8Gw9JA27l/xenXccv0OuyCTqHmEb+l1PNFZtV1Gz3lco2ptnsClsAENXvOqwVAr/fOPWWKzNOkTaKHR7LwSQAraEPMp72IPTmPz144H2t4jODVAPungRLpqLIjLG1olvocRfCZCtgIrErtTMmMlIxVFvZh/eM4FoaBQYAAVmatWP/BwigbdDUPGoFV9ts2H9tlbt4LsNqOBhiBg6reqvYV8c/yPVG2UeZogw/hy3W597ARFTAqdqIuftH49/r3FNtbB2hxXRWwql9jow2qn3sjMHpQH66YRwaGtoxuLaBdux/147+XzNmWsSwOZdTQVMBqywHLKs8v+myrfa3scwgr5PrEZtZHJ/Z/AJ9mAF2DAcZ8mLWl32FLCwMpsk7a2LPOECh558bl1Dc+kA4cGSUAbanIHYIhlA0gqz5xT1A1BqAYwlRJA8z9bqP3FHNP/yao8mKASLJsgnLLbnyuyE03jJ1OAioRkOB8LHnQR1kCPBkcU/12Ad/OxE47/zaA2s77DtNPsRd7oE+xgI9iRZmNtftoH9TKzxKgapq92Ppv6YjGZFsZC/s1OliuZSnu9op0D3HPikA5ay9KOiIoId2Y7DbBMQGqZdAztOvpt00HCtJ8e9oDuOtDwGdR/wI/5xK2ywxZSweBJMdAMOWhqt9N//QXMrASKW5kQ4x4Y+Asa2rmJOeINJ07eznogIoDPPoY6oBshksYxG6i2x7xQcBK58qJYNGqxkgH+eq1W+kC4GqN7smXZ+6lr3zzxZCBtmHpusVqgqvgVsOxrIrbc5wmG86gO5iK8hWpgGwE91Zp3ro+nz72vtb0Yz+0L+3uM6Un8s6TMe9fKu7kbFWerh7j/ojHlonf8OQPGljdF4GsbbR5AW1G0vOpbNZohVx1ZIehlK0P0MNqMB07+VNcM+p3ZhPgguqAvokyoJHgHThgft6JZa+eKJwOhYSGKFDD4n3YeJSI2sMiP1sMQcMAlgbDYoi6YfW+ZlAAaA48DWeW1G8T9LQvf+130q/9u/8QfRN0eHJtRa6NUEEtgBbO1xwF/wdHmtMHHj9eyY2uRbTDSIUR+7s4l08hdd1LXwcbsc6y4cq7vwNtJGesUGXjRxqLDnRQlJg5BVh1cWIHOYceXo+MBFHyD33mE+l9H34mFrEbvd8zT5Pm69TM2AfEYvtoZMqRTEFP04LgO9/8dihnqaC1iOOxhtMdfW8APG6w1iYY7VVJrZMap25qGMJ5okh+4sr19JEf/EjaTbH97elJjNgt1P+u05PrdmQY7AEnoLBhoIbE3hXWc0nfMzq7Cxl+6XGqc40CJlcxMPN+L5SzLuqtTl+mLgGVwL3HSOOTnXrprbcwwEejgbI86R1DO2NdmwlagEoWvZoUwrFwHAnxFemJ0vig/FnzJVBa5joEFvaKureM4hogKpo54wyrBpcpPWRUY6Habd7JoWJgzrKW+ZTFLMxcZ1qfIH1j41YePNZ5pkLmzbaq1ao7/9ZoVNYgnFqOs+HcWgdTRYjLcQ3u1J2DDMywngJ8zlvnS+VIi/xbpH7iuAkyvV7HxL4+fofqjYoz6PBF9o0x/2v//f+QHjv8SNqP7H4zFM15enRcxU5eRMb7rvOC943ipPYTUdu3Zy8UVPo6Rb3HJG0VLlNUPxm9gcIZwmETQIzQD8o5d+rMOziyt6gzuQ5YuBx1aL3MpcjaCJwqOxNZPgNqgHKdJimB4Ry5a1SgNHYLVf+gTjV35YbVjY5NsdV2ojdiqHynwGqF89qgAlLDQwQhMlbNBhp4j41j3QynodvtUIGONaEKoDQ2HX9pJNJXzLGaCe5k09VGjNm/hEcBVrMEF8xYCay8xj4av7ruxghACJDM3hW+/cWLF0OIwUyV91vAZs8r66gEZ16/QNXPee/NcHmOjo/A+HFqhDveoIHya2+nEeSDpdlc5r6vE4VVEbAAK7mcOZPnjMsO6QbFvTKy3zuwyjYp11dtAqtoAS9Th9+OneEGC8bLe4PKYU1ENFh3PyVACQjHU0qz1Ii2ALR2QDPu5PcuaNTEuMN56Lb2iPOX2mqmSVXePub6PqgzCloFFTAomWQloWIuYbNbocQukPm/fmuCmg2YKkaLcfiCOkx95B6y7vFZfIpVHCjl/QeYmz1m8JkXjrnqeneZ/zZxt3ZQdT4VAc0abUT/K8CvknCmeUIroiYi5PKZuwJyBYn8Xmtl7W+1zj3cQbYtagGjNornzKsnH3s8Pffcc+nyNZQPWU9Hjx8LUO89v0r9ruBbmmEAWv5jAHe7GqugblX2Jn6XTFT8bgRWKiMXOmDOEhtgKXMkvAGuMTyWihb2BwGstjjDfOcGkOVrCnDaDjDUqXUP8hE2M/6b6oi+t9yzeo3WdsAr6vhrNrcOsOI7FRSqjW8jcCs1VvX31L9fH+lhvksteRRf1/jeEJ6oPb5nYFU+W9VMNdqD+rHvO89qHgQAxn/XJvqeJmxkOwHXLn52YRj2s5bGVUJlti4YsGR9GGiZZB18/fVX0wo2vHekg4zSPoJ6BBaWUQpExGrhHkI1AKuFlpFgl9l/1qBcfG3VxFeqe649zhIaMSdKhrny9c4RnNi/n96BPLdUI/pHYdddM/PsQ+G3YSPMYkvVtQzCrH8vLJ3D+/dFENT179ofoq3IUes7mRcX8dNu2whcQGUpg34IYMdWUD0oHbJ1EVShRx++b6cMO25VMBoEggByVbPt2ydluKeDLJUZN1WmsXMShoiHhyDwNMHHDt6/ik3ft2e/Ue7UO9icTl1eSNf5/lUzzSHWlIM8EaT45b9wIIBVVKhWAxOgygGUN4kk0D2i5cpBq5ZmmvqJJ1EHpC/QKs5jD0i0oL6QTWzIWAVHmNdLxkpkOo3Cxqkz0AvJz91ZaUvPvfR2uoKoBXxATgPOs4Oj5DsGVcnRTKPYnMChQGIEWZDPBbcqC0x/orQ0md5/kDqrj+1Lj+xfSv0dbMjWYrjpeD1sbEIpoUq+54XI9t7B1fcTWMXCuY9C+HBgFbaFHzRY0s0Z0rmHPo8TcRwjr6JaVu86ffZ0cMOt5WgjYuCmY+1FRPA35D6rSOk2UacHGc0YwfvON7/7vQKtAqxCraqWESjASjBgJMLI5Dybs4p133ntrfT3/9EvUxPUE72A+om8KB1vNMIslsZ0jojCEungH3x0LO3fuYNeCChcsXDmyBDJHzZyv4qzf+LQvpBgNmMlsLqNUzRBlmoc4GB0cxnAoeCABtiHBeBu0NEwlDE8CFV2KOhQrBOcg+fPn6KIclc69uhxGq5+gKzpPWhWN4heU0+D4+CGrKOns2m0p416ruukyd9Cplj6Rz9OyZULF4OKoqGcomjazFLQkFjAfvddi6RxGqQaDuFojwyNRM2TwiSu2TtEWwRXSzZINrtj3ZXRUBa9G5lOoUDRru47MbhjIzibqgZh3KSPcskhaNHSvSMM6hp9rvrH9iGOcpzr6ESmeAIqMHUrIcSQHXC9iwlEQSZwRKPbOs62tRMLjLvS5WahNvpEMe4lK9WiwEwFonUZBFEbHeiZkhmkbYqZbAhXVMXvUhrzusmgqvyEt8MjRyQ3Hf9SQ7EBBKoAzWaDz811UIQUyudL5ioaI1brxGyfKmfKOncwj6SJHkHgZ2RsFAecWhwA9wxg3e/tYj0Kmue4pyvWmnBmuI7pc5/6bPrwM8+mMQQpCCWi9Dedbpy9mG5cuhJ9O3YQdR+l984u7tMQGawV5uc8P0YC7zC32m19YQYNEBMgl3siaOiinkjRiWuAqe++/F3mA81rafqqQ2dGSsqFV6vstdlTg2DtUJnMOgquJEjGOGmDBZjV+EbRtMICgC9rcIDNm7VD1dovbSW8DWZEmojEF2B1l51tCqd80RqrgS6A1UD0sLLFsFl159MC/H8zbhpq66qsp7Q+ILIOVR8rM3UKHHkujk30L7L5Nff81p2bkVExo+bflQMXGO0iQx2ZKt4bmS3um6BK2qQbvNdpbY2KgNZS6ZQHwOT9kR3HHgms/FwANtbAEyO0Zvjd19Pdt8+lYdbNHTLT1w0QcC/ajGq6kYdXnCmoOS+V+zZtijJlu/n9BFYCrBAZCcOdnaD1oIMAlKFUNyPdvIBTdg9HS1rgElnivfv3AJxsojnJuAzGdUijvnXzejAh9AeUWxdQjZNhDGp20IA7Gb8Jgi2CoZV0C5rrDDb2bQIAt6CvKubz2OMniQbTwoJ5/CT1F0M2Lu1V+Qt1V/49RAYx6D/Wa1WAypYYM9hva7WWcWrMiJVHiGpV9HC/v9Vm1nzWugr7DnrPFLFw3G30a8aqlXsusFJs6Dp93Ppp62H/P9fst194Pu69teUj0BOdDwJ/s3whYgJQXNXpfwiwChbyA4FVMxkrM1MZmGmjPa70RfcCQZVOYv0RDmw4t5WDG35bfmxHS6tnb+oAxfeHE84NbQRW9RqropK53fHLMRq/v5xH4/k0+gT585v+zXb1WQVYle+6j8pY9o4KfNV9CL+vqLBuB9p8zf2u/rjvHKt9prznewVWZQy2u/ay4vO9zL7opptbfNMtp1d7ktlWeS7YFUNaXu7r2WrfWAIPXfgKh8kM7WGOd1YUvmWHmzWisMMr+IVnqTlfbl1nz9pJuQglDYNZNAZpLWTWCWb0HkuLzYORrVoTdVQ12+W6DERE6UGUEWnQ8l4RgTreW3oAalMN8rQR6FhmrzHgYaBHf8rv078yYFLEW1a4hp0jO9PBg4fTFYSAZNNY3z3A/teNLZf2N4dN7gUIsgWTSSaXBe3a7cpa5lKaFAFARYRCq8HeouyVqgFix1ulHBpwtt2BZBqEMcwkt0H/uydDg0tTC8QZsjKFSAbZ6tdffDmdPH4i9odlPv8OQdTFYNUZNLHFE/dAJeM6sCooNMw7b4pIlj04cMKuXL6drlEgbQTSjNU4ha5tRLdKxsrURx1YhZKfSNYLqiJ+0txaKVq7yzHeevtMmqC51/S9zvT2xVvppdfPwRQATJHF0rHrQK3HyWh2PxdwujvlSWS2ys0hMgg0Bwt9/hbqJ6izOjqU0mc/Opo+8hRRr06i4xjTuI5m034Aq5Jx/UMHVnnhbPSxqtVWbV2EW3ts1ftgRWWbKJyfBWQnb0z3p7HxT7JAPhjdqp2kjr21NzdJ+e4iqtjDQgtHGDgfstFsPnUDWY88P2hJ119/r8Bqu+/Ir1WZqQpYFQNYgFUYSuaRc2aRQsFV6o1+54WX0q//xldCdUugYGTeIsOQVcYZMxIxJcWJBfTTX/hIaiYCe+HsObIHZE0I43bhDHUoX8UYCKycY6r/TUKxmyKbY4Z2/z4apmJ8rHPRWXXhazDc0It4RRtz6xip6F4MzgSb9Azneo309ixhjos3F9NHnjkElWsHhd6X075Du9Mzz3wg7d69O9dWAay6CCLcg3f31d/8SizeNg0lmUQphisW8nOOOpXTOOcaoKDSKqFKlChEAWw0C8VGdaqo2/G6uH57ClmzM0cGSQrUNDUGizjVXYyT1+SYtvNe6XbW3EivO0iTT42OEaPBHbvIcO5IZy7QaLtjkNo9mn3uOhBjPzi8K3VAIzSqJB1yGgAbFD6yTUtEdG5RMzGHE2Zlh/NzDqEQ5eCDFhAVH5VToH1g3naYnY4ofpUJsrlh0HgyXTAEOCJblWuoPHczf6VGqoCqLc5LzZHZ3LwawX5FG4oMcH5XPkaO6m+AqSieNijjJlY5ARusDQVkoD4yz3TcWqP2jGbR0Be0pReogVK4YJjeags0oF4hW7q0uoAz2ZI+/vQPpw+/79n0+G4Khrn7Om03ceyUh1/hXqmqthuHdRRHbgRQ1adYCM5pJwyCWY512foqbVuzACHXxjonulCnu8v9v41jOAmwOHXxDFkHuPU0azXDtM7cXMV5DsomEUvbCGw4VhV1Q9U/RSnMuOZ+VgwB56NYi5F/RyTUJpmf/i2PUAGkW+2VARPnuvTuZcZQVcC7DP0U0X9In6lv147U2kcWhGzVEkCrt3KmFQ+QZi74mwTccEK5sbA1jpyTdlz5dClpUvh2QueS4hW1o9i8K1D4zBaasXJcBoZsbN9BE9jxbP/cWAVwnIfKf45/VptqjhofN05pgCoLlsyWayz6N3GfCtAawJ4+yWY/9dXn0z1UGYdZIzYPvoVdWmW9trM7P4gK6JjpENUf3yuwipiC+5vx6Mha5ca/kb1inFeYswGoeJ9NfiM7Gw5QzkIq3iF9qAArawbR1YwGzj1DPenAof2R1Zqn918/VJglAlkGpYapK50mQ27gx/ltGxbr18xYm7Fyr1cwYgZnaQEn6CKS65fpFXj0iafTd994E9oqGSzG8QB+RDf39clHT6S7gGluF4XqXWk/4hndCqQwDx1rA2gGdqPXoEwCQTSOUARfuY/Z/hEUYD+LbGsl3+798x47V30ot65AyjQ9Nc9cPJ+GFY7hx3vvPDiw72D8++WXX4715dxyPUur9yHl1wi44Poa7AAj9g8DVp6jdiV6vPHYKl4BsJLFo4/Dusi9PDO4ikyV98c6vVhaOqyVNas51LiB923TdUBT388bbWQ+n3zQkqWqKwLG91ftB8qX3A+WMrCtg7P680KBbDzJTcCxCay2Az91quF9F6pZ2mAjbLb02AgA8fci916nENYBXGaFbwbt/Y4tz/+AgFU5963f5Z4iKq9k9B3HjVOpGFkl+N9Qe6/fJVPgLnT6yGzK3FB8G7vTjQ0YZP4PM7SPEuxYJ0vbLvXNtQ/IUmLqnXMX0jn2mtus9TWaAj/1BPt/x1oE3noJ5K2td6dz16lTGnkcu00dtQ283dE1HYy54TQf0uCizCZk4ItCZfb93RWsUd1L1kkfyqyTWKKVoKzPA0jh82eASw0u+1HU7PJpccYh1G+hMhAcI+CFavEKX64EurX0vYrcUDPGqaLYuRpiOO0KadEiBHMTZRzWnS9QY96N79aJb2MGTDtgu45F7FQ/Ql49HbQyuY7PRpuILtZfB/uaNPIQtOEzO2BCDNirEz9tDRv0wje/HhL1/TRRH0ccapWgzCJLUHVG2V/+0h8HWB2Ksp5myNUFWOX6Km+6nE0NNyczvURk7wIX3JSOH5cKNIxD281GDqSLxWkkJddoBWoN+51V26TzhbPENzYHza81vfXm6XQD4zYHsLpGI8v/+Nxb0I8EVkgL48x2wcf0UVVUVRG/yuWJtajDpSJPpvgorpOWbqexrpX0mR8ehQ5ID5QeBhCjKiFIYHWPHz8aqcBAZn+YNVa/f2Allc9NTqC9TJr29gw1MsMfRcDih9gITclSiC71kgV0kU1kD/UYg0TkvF1rFP47bk7wujFpBFbvltq2JuU+Y9RonCqrsh1o87WSAQjxgQBYm46z3283bzcoWCUoh91L/+bLX02vv3OWf+uA34teI0Ns+tbwuNxnABULRCn3jvSmT33ofTi00+nCmdPR08SiSx0yaWbLZFPe99iJiNpJ/5tmw56m2FqayhD8XXsHGcH0HHXKfLhJC25iXDAEjCbRIJxCzu8uG/ZZipvvscHfvrOUHju5K33yYx8B5M6nr/zWlwC499LP/szH04/92I9xHFULof5NLaYv/fqvIw9/Ke3CWeljIrdL4yL7pRMkuNKZtI7HpsOLOBYGGdh6N+axYCgU5BgPuctSc3xu1J4JEMpzE9Afw1iYrbB+i7kj8FF9bVABD75HY9gD7bAL4IQlS+N7j6Qr16eRfUdmGPGE7v4xDBJOghllQjkhPQyImiJDJrU0aNchGOHcozjWDuWZLFPJlauypF1QjS/vIPZlKsXnET3l5aB/4sT7W5BZTbC4v3lTzEI6IdeOEaw/GjfJegPNLW8Mq2AmNNuuPIcrymCc8ybojwJvI3Xe82rzMKuWRXSkxFGfwnhIjZQa5ZwUUDmWUX2HmuUUvX8+8sSz6aM/8GHq+sYjw3L17fNpCeGeNebbLCBAKuVesp2DgIARagCx65nCKYWJ6L/1Z01kbe1lts7u4Ri1UEAleNAeTkAFvEiW6xb3Q6WlbiisZpSMyskzN+Bg7Yq9THI/LjZhau6KqE/85h5G7RBzymS0QiHSSY2M6hxKd4waLOaLgC7Xr5ZblGvRgn7tuq7s9DLz1yCPNVQCqxW2iQmuic4g0WCYCEPq3jGQOsmwSXW1bnQBMCXQV1J9AnEN53FWAc0ZV2+FAMhvV+RihA1wkaBI9D/hfl24iLgCmVHpmIoODCKh63zdQ2Ajro255HUKvt45dSpNsT7MaOmk2PdNYGXBtX/XuYyAhvWPOPQFWJkVGYA+9z6omxP//jmqmm+kAfbKa9epSTYqakAGYBWWvsqgFukBAVBkrKoamlJeEc5vcaDLuG441Fudvgz/ZWPUaYBFZp09vE4FlH5aZazqwCqydtzjdntLMVc6UQWcgQp0Y/pO2o8a1NETRxlDqC9QKS9dOkftBfeHsfC6bRhtYGscUOVYDlLnZ9uEAKLYQ4UJpO800RZg0X6EBPu6sKuvvXM6vfDKa2FTF4n4/uk/+ceZ37egtpId5561sUHvJajQphNlfSJ2e5p7O2X9K5mmOWz0AhKp0pluQ6XVRioGFHVZ2E3p184dM1hScJ0HgnvnQgQmsU8GHV58+ZWYb0foe+O9td/cwYMHo97O2troocc5ZOEnnDnqxmytoC9ziUbZAkdLGx4GrLTJsRbMFEaGaLOPlUEBxyrMCvNbwJczVoBx38cfzGj5KIyznGXMvpmPQh3bdp/2wAasAn1vUvG0m9m+eT6bDvF2dVbvBqzCtjeAs/rz7RoYx3lXn4m4VXUu22Ws6jVedfBWPu/+UABZBN0qqf36sWL51dgwdeAVwZj4/gwEsmvsPlA9D1qU6Mu0oqUXW59vlyWslm2+PwUNl7VcA3EhSsGP9zOYVMUv9XwqJkU5lj3v4jwrfyuURAFW1ijFGBFFaWauNVtbxfwJ+h/+9Chgwr6XS0qPY48W2Quuknm5jKrnbYSfrrKejp4Yg8rbx7GzkMQAIknTc/het5GSAAAgAElEQVRHzdTkd+/DSsMc0L+P3TxbnZzayPhAUOXIlfujwm++7vVgAxw6dMTIQfjqBr6NJARDySwbLBltqnXftlMwQOnf2DHSiUeeIl3UTTCDei/2PDPfBnSdk4rcrNrYl/Xu3tCNgrJAbRm724c/c499cR17ZyBohn2xn4zXOEE8IcqSt5NlZaxj/g6+FD7NHIGSJhUK2d/m8AvFMs0E9lrY32VxjFKLbgDotW89h31ijAGg89ywA88+m+asy+JaI3CljZVh84t//pBeTizQrVGHSoceI6VDusRNOw09ZYECLxWWPvTsD0VPP4vwTbnnBYhRZ2JbLxPyydZ36PxXFKSQUZWTqBPKBHjxlTdwlqFnrXem3/z2WyjbmYYDgiqIwbHt9J6lak116ghxq6IpCNsRzl0TO8cSiF1Hjlg7pBoisWtT6elHu9JPfpZivJ04dxbImhdqVZXQyHM2Up1hW4zmbW5keSHUl8X9/24IbuRod5GC3+aj9QzTw7JBmw5hFUmvvigmbu2xJWPF36RK3sXJskZtaZ3+LCv708knP53mV6C7tPZxC+jsTuTtDahmRt8Ggfj9FIEvrRD9ZhKvGsF7yPmXr35oVKfBaDzsvfW/eS1FDVApdJ29zX5WUR0TxcQWDEtdM/o5xyL4R7/yxXTuym0cARScWJTWRHTT2M0C+wVrecjQzKDsd3jfcHoW2enJ61fTDBk7+xXoFLj59hMUsDbvCPLYcoJvIBwgTVCKitLuPQhFTLJpW99kdN+NV6dIKW+d+YiE2WqAgIQZozl5+6oF8lvHjzWa9u0dTB/72IcxDD0Bbv/Fv/p6euToALLsfzI99fhTkY7+LnSTU9TATVy/SBM/DAqL2mLNLq7N9Lm9oswU5M0AZxiazTJZqlWyahokMyQ6N26KKrq544YTgaNhI0yjMyooGmWdIvNlg9WS+erjvGYmb8Z4BM2JlLg1WGY1u1Dt+dxn/2jaOb4//d9/9x9QZ3EYh30eiuEdeloNB6fZfjDSfmy8K/3PNa1T22p2gflrcarqcRqaaMSKQqDjvhI1R0TK2BQsMC/OpsAmNo9q7odDYiVpbHR1jv7mxhc0x8rr2C5Su9HHJHyLhsgkNmOVzcagpHVg1onl+heBc6bIaLNCaKT6rNSj4GlzVtbfzQP0W3FIBVZPv/8H0muvvUkmkSMgOCEI+sHHP5gePXgkfeAYaqpkN+doYnjtwqXcX8uaDihxO6AQmsnUobdYX+VIJZ0FQMtSnqxL47fOVoA1gJxrVsB9C8dUGWizJGZSDUj1AkYioylQ1FpWdR3u1RkjVgqKXNMAm1A0mHVuVZtlAEmpSeGwE7zQYfG3gFdHpgKZctOl8AlcnAce1wyTkVHBVBNgbsnWB9YzsVG6aeoMz+MQXJxFhZD5vovmspfJLiOSn/YeOZSuI/d+4tjx1MWXR40UEcQZxGDusgbMTEuldKNb5RwGAWOKG0lBU+igles08KBDffHyFbK0qrdlGWvrZnTSdwJo7Q2kw+29XWH+vfDid9MsFGDto+vAdWeNlVLrrmXPX8VA54P9X0IUw6wC1z/Q35GeGhhPN3/1q6nnFjQz7NMN/r6k0pzCBgYTaw6T20tsGdU+U+x5AVbO/w2g+hBAtTGXueZC7zNTZdNuxz+DKp5L89S/5icyWtW/c7ttVT0BPdg06ZzLZPCbCOwIrmgDg0/TSu/Ko2Q8pQOkdP7CaRww+gEyX1UHdL4KvK3VtD5NoD0E1dl5YkBPerIgyHpf7YXntoytMut0h/EWvBwi2NdLRnWCOTw6gtIpc0M7cYAMugEks0cTvFdQdQOlxetkvqyr8ponWWNvXryejj32GPRpatwA4ycOHUL9rDucoEEbFGtjCDIZCLDOeAbRnx5A0hkcvndOnwlwvp8slePZAzC8haiWMtTTAjbu4d59MgwyWI8MKWtdsC1zwZpGqY4dlEMU8YpSZ2JwRfu8zLlG3QU3YDOi75rMFMAI76gEy9/b2Efm8bN09kcJFHRLSXLtqMJpRIo1KnNB/6eV/TB8rrBLuQYtAlGyNiy6Z816X6WTl8BJsaExw6pMTPRTK8EiTqjUiNRBVvaLtp5/eZ7BWZ6o273n3fyGxoxW4/vrY7bd8RtdrsbPy+oowKsOwMr3xpgwmwTHYetYr9FHkUErrxdAVZ4HTK4ATtCpa/vV1n1qE1htOzacvDU+Ptq4DzknlMd5TSoaw2rWRQAeYib+TXVP7nOIt0i5tyaP11up51wn+NrJ9Y6zX50Y6ku97rtcTxMssQn2orYdI2meDPUbqACeu2xgGsVevuPEyd2UIJCtMePL/tHePURzcGxXO6UAZqvgWBRiYlDmKxsSoVkWdSe+io8SDHV/cnzN+O/Zt5evUGlcwQs1yStmm78jMJkz5o52iCWZKAE8jezeR43ngdQ3QmNi6dQAMIOwty5eIssLS4Fx7yP4uILdmWUsJlEbtTRCvylUyLmHdylVMnMtXVsJdzPsXQCiHbsQ2jma0ltvUOoxi6o4SshdnMMy2a05gpIZOFJ2gb85TJmFbAZX2RgBz8lz5wjUT1Afzd6mzSR7tvexJ9Iq/RRZsCHwJaOu6R//whEYAZsLo9zYEonwYqW6KJd+gQjexBQbG87Sk6T0h3DQjaoWYBUTgosMZ0fEx0LNHZZzbYeblo5JTAycq9defwuD0s7AdKavvHA6XaDDsTU0AqvUnqPTquJga8ORiE0hEBZOpML0OhcUQBv9bgOxtwGy2ugaf2TfSvrJH6e3yAHuIwX0LTjt1rhEkTXHsCSrM2MsUqmbm1w2Do1Ldevz+4DVRuPi7T/3/QZW3i+NeLQGah5GdWkoPf7MZ9LsCrLjzaiwtKiSt5beefP1iOINQ5npITK8jNBHFH4b5fg+AquHGdYMqqqCywpYaTjCIbQBsE5cRLutuUBGnFq/WUD5v/r1L6fffZUmp2R83Didh31cU7yXKKOR1CkUqVTVPn6AjdFFixHqttGpDYOhx7Xg7QxCQdpNfYeG8zo1fgKqBail8wAsC8+VYNeZc4wVx3CeCQBVwIsmc2ZPAK6CX7nEE4gN9OGUaMxV9xuHzvKJT3ws6qHOY2R+5f/9UggxPvHo3vRzf+rPhGvzd/7O30p7d4/iZNNXh7nco/w2P3cBTn63a8+6rD54xR3RUNjsne0FssOq/LRAKteiGYzNbQU0UBG1MzofzjVRXRyLWRwdHQdrEQSIg9RPRJ8r1qjcYx16+86MUyRqr6sOqLm7xvdGBOlNsoS9RJxnrTsjG6JBnYNqE71EACQL/NvHjPVs0YvOyJP9vrQfgD2LOzWh0vwAAQoo6LzEHNlGQKWy1tWmnUFRfaP1uaDTx6bTkN9TomYbG3dktvMxNjY/7sCC2SVBKeOkYxi2XztWZa1CAQnQoJOkofV5J/QFu7dLo5Oi1AcVyhrS/p4BInTn03/12T+exqBPPnn0kdSDZH0rgY8lnLBbNOhdgqInXcmIfy8b4IHd0JA0ytyrO9b04LB6X0NQRA65ET4esXkaveYavEdmTZRIFywLoLuJUBqRj6itANUGi1FQu6mq5jHiUY2F7+1CnCA7HFURuAFZjWDVl8Nj+bdSq1eEPoLVoLPHRq3TmuX02cg9B45n81//1qTNl1IbmUkCYTp8XMZN+gyusw57qNW9DMhEioBMMWqc0B5V7hsmU7zKmlWCfVobznepcLjOnIyMJwBUmqtiCntpHGz9mteneIXnf/7ihagrbVOcowasxrB/1uUKBAVWy9iP57/7nXCWBVbSbEvGyjYI0Xi6ooR5/jIg3Gijxoz9ZIT181jXYLr0K7+VxhZzkOs6tJK7RgbNNlZYvoCrOrDKwe+tG852oKrM2fhdbTONwMoxD2DFGPhbEBW/dRQrr2g7YCUbQIfHrOcytpE8MQ01mbNmEamzGh6mvm/nCHScFubc1XTs6OFQt5wFoETROWvGcesFbDnuAisf9qSMvn2sGbMSITilk8+0sHZ1hgyU2f9dZPusjb1LQMxATwvUqGWosNbPxXyXDcA9uHTxSjqL/+H4qgRpRHmRC/s2JQV36I1pq4pLAOEDu3elfYAlXDQK3/fH8RYJtEU2iGu0RtWM/k3A7xWEKZ40wCUDAXaHsuyXLl+LeaEAyRA03O5oIkqAT+VY7FUX16m9dV7YM+gW9Ea9lJIt0VnMSng5yKyPIsCxsD6Czthpg17a6bBlWVKNrIABAFvbnEOJ8Go6fmR/OoLU/QCgFizH583kG0wzKs4eQSAnaqUd0CI5bjCk2j/DBko5t2VCBb4CBFXZqkZgVYIv9d8eo15vtV3GqNjkum2u+5N/2MDKsSn2vk4H3HhNEBX2b7M+t57R8p6Va2jMqIVdliL3EGBVxDsawWdZy1F/yjhT5kSNVAZXkYFW38DgSLCS3M+ywFC5v7Fu+ZufsYefrBlrq3bw3if3ApQIKtkgWNXfm1MEfAZG0jR/e/XiOZR+l1HlvgiVdYaAHj7Ssf1keXNmdGDYflAIhd1FobNLiXX6heqDm3jRL9O3iHOsWiypSxRAKjcsyZn9XLsqTVhbqiaCTKEAYm6wIY6XM2AGpeN4MmhkT7Gm1vHzdh04jgIx1GJUhydhtnUgrW49+ApB9lX2v27u2wDHnqd1zA18i15E9drwj+YmoQmzJ2rzDbyFz6YfpJgVjv+OnYBAvn6J4M0847Iy35R62+jdyXrqCi15xhU/SOEiM9IdgDybC5vN34MI1BT9RqdhF/ViH1ektFubTC3Y3icfRwSkO10kcNrFOQGsDgWw2sxYZdNdOtjrHOk4un6VSL96nUaUDOrBA0fT4WNHQYQ6vmasKtn1oOrkFHNEcaI2hKgaBykcdQdRA3HqNOiPs5u715W+8erF9MqZG9CoSElikG1AaWowF296UyufQJQlsKqKNp18RhAoNYi+Pm3rNF/tmUs/8bne9IFHSSPynBhwcFnFD24uUdtR1bwaLyjRw2wcqp2r4VcjoCp/vvcAYLVpUArW3xqJb/yWxveX5++WsYrGcUb2o/BhmA7R7emJD36OOoZR6BeAglaoG1zg+TOnQjxgN05yuwXGmPLc90WltfuvudEg1t+x3d/qr73Xf0dCeYP3Yi+ivEnUgdUS0fpQ45JKyp1Use7ldy6kv/dPvxjF+TpZUlJVkurDQV2isNlFvQC9KihDnDjrnA2cPivw+ZsBMIO9bHIoAu4ZH2GB5BoHpdxnFwAHACuzVvP8u5mNXcMQxtUoLLdSqr4gK4IDBAsmZ+xNtZQmr6FCyRf1Qedz7ip5LhD6o5/7bFAVl7hH//Rf/fN05Ra1WGDEMfzlw9CNrlH/9uixPYA+ZVKZqxiAHQHmiNTzxnYMj/Nbp6Cf61UlLST2HS4ssMAiIlvVZm82OIBMBbYEODrH9msQqKpwaKbB5p1mPBw/DaE2QMruHmSGrxLtt5fDTihrrj+l+/sGx9L5y9StSEVjrinX6rqWcummfxdnSaqZzlRQsDCQ8pibGYOQ25aVLV2Qf3XyfavSMnnoeDY6i/X501qpgm7G8RvmapFXf8DCLXYjNrLaIvb1aGjIhpTtn3Ygb1aOn7VEbmqRpQm6KaIjRL3WjEDrSHH9BhtXzMBwnx47/nj60Q9/PI1AmTxIg+U2su/z2MuJq2SScEKNPPcTgd5BrVMvGf9eHCapZBbaziHvXxrOWrSe51tmDOjoR2AKB8ms1NVL9ipDAZWRtLWA5+/mJKjyPgcoY0StCXHdSO0oDlLmvZu12qTPFEn+dwNWQQF0POpZLTNWONzWhug9O75mKnwP0zNqoqR3BzjB+fXcVM5c5jO3WxBvGR9ON1mjd6ResK56Wb8tzN99rIsualmsd5zBQVCEwhqqXta4dYgz9J+TwtAPPa0Ph/rIocM4nxW4Y645fqeg/kYhcgWszEKZ/RjGWW5i3QpcHR9FRxQp0OE1kCE424PC5ji1WDa19Jo8b0GE92EBAGYGXadfW7CHqOlBauRO/8N/mw630QAXgH1DcQttm85RUa+tglchxBTbd3agSlCrAKoyu0v2sAF35WxXbR5HnbEgKqwE4KoCVvHc/e4+YFXqk/P8X9WpZw6bGTRjRTwrirfXKdhoZZ+wlmBkbBhJcq8N4ItzMcuan0J6XXuk2IiMgT5ssONuZi8aRweDpTnogBH0c705FoxD9NAJ4Qmoy1aHa6MJiEXdXiXMEPWCzh3ulfPLJurXALS76FujYzYNLVrJ5X/xb76M6BCAEPtzgFqoMbJRF86eAVTtDTq1LSDs5dfONbVYT8Y8VWxmnhq+Kdbd+E48Sx5nz10KZ8wmpYIRKUQGHkcBeF18VuVY2xM4xtpW55NF+NPTy6iATue5X9WJxNwgoySIiwAcP15HACHHgf9YszsLkOvDzs6ZvWfmvUo7hVtQyFnOUV/4wQ+8Lw32QDNmg1aWPdob2PbDekfFanSsHdKqNUmAIudDgIQMCNyr6ravHoDKEzFnnB4ErIoc+cOyUtuBhvJag7W+jzVQz1ht51dsl7EKG1ZLBjTa9vKdHs+AWfn7dlTDyE7V7GEdfPm5uvjFRkCuen88r8RJynfU3+NrBVjVx6Gcu3cmFFOFLjwRJIWvW63pADECjgpYlWMUulncX9bcEGtoDbAxjA08jp2U/tfNWlshaD5FELQb5d9mgn9f+853YGigJAy1enL6OqyehXTwcE86eGhPgHd9zR0EOq5RnrCwjg/SPQIQot9UBayyxkFux1H6Pup/mhVyjsvs8bfz3+CfAQD3zejZZ4DS32aqvCeVPRRnKKhmBs4SgxUb+/YMpWOPvx+VWCTZCUyGBDufHWNPaIXF0YEfsc4eMGmN+a4DaYEg3BprfUYRCkChwZfpSYK7fN0AfRLb4UI2tSyn0THovKwnVLtSM/5eG8J5N6/jY5mRkxmDL9HOHmPrCYMfNlz2OoyRTcOa6O/EPsCoaJFVhN9obfksGbsZBm7oyLE0SCuqm2SwV/hcAKuYAG4pOhjVQizASufCmiidK43ZeaIp8psHQcAf+OD7w2lthTcvavXzZWI5GDnblRG5Uato/FhtwAKrK1evU/sxR7qxO71yfio9/zpRRnoyrTHQGno35FBtqfitMXkrAQtrwnyoTBX0dQxXm0W4TVBm1ibT5z7Rmj7+oTGK+Bw4euFoEiMSkEFaaWwWwfYamGr0zx4EqDYW7zbAaquB+P4CK2e5Y6uS0Fozyka3WtPBRz+aOgdOMBmYMAAr66iuX7mEWtWNaOIoPUsEqaGXjtYIrP6gQFWjwWsEXA8DVqFGqVPDBuj8sSBamc4FGurOsgb+l//zb0FZISvHfR1wg1c1L2pb2LSJaktf1fG8YfSYRbsDMPXEY0fTANHHprszNJ6jNkCVK1yRFeaO6eZJ5D5vY1RuEHWYpO7PDVhZ8gAdNpZjvPpYmEb5gxrIuNrU9bXvvJZGiDbuQa68DefwPCpX13EGffylP/vT4aT52j///76YrqIu0zeA8t40UXzogmPciieO7ybNbG+dSWpn6HUUwhpV9Ifjyr/XpQ0OMmtokPRzH5nd4FaHeIBSxHeDQpIdFimCmcJ0V4UgI7xOcq7DzHGMJ06kdVhGU6Xs6eQbJX7s5CPpGnLcb73xdtqN0zFCBGvZ2q2+oXTh2vXoaSfAvcd3O7a9OKcq96ng5vlJlRJYGlEOOphR+8hSETlWnplU+Ti9cTqMRONUB5d8G+GWjbmysQC3cvk31p9UwrBbmz9+ttgZI33lUd/sgxIXn6mizZGZ4ccghaekIWADcB5JjTQA0U7UrVs1I+bJEk6//PYnjj6VPvXxT6Sjew/RxJdeUrdn0sU3iWoxTk1QlfbilCqr38+8acFZXVsR+CvBnumkK9gxqVKC5Zhn1gTJWfdccDyt85lhLgkupCl28f3RT4l5HqIZRNSM9IVsunVyMVey8+0GbCarkdajM1XGx8WfI4bfe8ZKB88arhyBzA8BdMh8G9GUpmwEXdqsPHbm9ixzbZGC4SurtOrYN57eIfO2g8zuIH1CdB7v4dDqUF8DvPQNj6Y7ZFdVaTtxACoq8/IiqpvW790lQGKm2garj544meumGA8dFMU53nz7rSy5jXOsbZTy1c3a7IPqEowKzsu/z2Ffnn/++VhLUWPF520O7Fqw1sbXSw8r782sYjLRx4h+KOw9BxQYof/KG3/319ITQ/uiVu46lLVl5637YeXYFQAlsCqgKvbdysGoA6vYQ0tysSHQV5ow570wj/iDgJUZKylise/x40YvuAlw5mtm+BgL+8MonmCtQoeqfAD/u8igy/Cwhm+E5updzN8dw9SpsdZXpEIz9x0jjyPIEFhpgwRWjqPOVc7i5KCf9ieTnnLVdNAXnfdV4LULpyUykQZJI+MDAcloNp+bgA1wlbYSYcexR1JK3fMVu3rxtXfSG4Cuce7vAcDUNBnfCWpLzcyYzTS4tUiNax/BLeeC9YLOzznuk8GMLr7jBiqOt29NIfy0KwJCc65t1WahEhqs22GwDH9EgKbUvzbtGMqfdxQ8Yr+4QF2j88GsnZFur91zt62H7QGc/+5FwSIw6MF3mE3VeK+xz03hV128jHDNtIJFgiOyD6ydIbKhJ8kQusRkQHRzX6Smu85DGTlsBJtIFHlVQlbYYLOxrZyj125AsuzDxabWfxeGUslwNWas6sCqEeTE3cx8xi32tzzfMAq1fzT6FnVKXuP7fe/3evxyreVYdWBVH4eN86j8yfqeUQefmxk/Y0eNlHT7EW4d3/pnyzHr17X1+rMtKMG/CO7VnNHSDHsLiDT45/7m9sR9byagYNfSndiyg5R5jAHY1wiiyuVdZ310GTigZvrrL74Qga7JGaiu1E/O0qJDJe0Dh1CbJcAVlEJAe0cvGaBJ9rcW/J6OIew4LAHmqOcWfmJVExZgyfvPHwxGlXYUJcMng8dglCJZrvktFEBdkaq2NHpxsn/ddVGSVGlC9nxsHyBl/GAwiOYorLeGto1rlc1zb2aCbBWZOdsw4BtdgTF0jc9eR6BsjXqsJlSLW7j2duiPln7Mzt4ii45y81gXDKIh5OS5jwzPzBmCGkjKz89jnFiKi/S6s5ZZKr7yTDnYsUa2Hno+FMmrt65QL4uvgX3pdO9hLa6x1uyUMgkeus06Gzl+MrWM7aanLO+LGiseBUjVHRRft14qmuwyEMtsjgIrIzStXMAHn3kaHjMNRyOSoqJYrcdS1U/FLud5smUqS5kkGht7uJw9R08VSrxvzramb79xLt1GdGEVZyEa8FEI3qp8sJtCzD5PJvehipvleWPQNNA61XLsO0hdrS5dSx/5QFP6/I8eSDs7p8GjFJlqyGODqT63ETncupx/P8Bqe0Dy/QdWgtROnJElmlNOzXWmfpRcRvf9IDVJ9GjgPrWzYNxsLiNgsXt8J8DACaiKmTLNWde/0SBtZxS3e0/jNTeCp3Kc7V7PJZt5E3UjLAX14RRWgHWFxRGO4f9P3ZsHaX5d53m392W6e7bu2fcdA2AAEMRCAtxJcBdlkrYlRxU7UmTZqqhcdipVqXIplfI/qYqTqiTleJEV25IlK5FMSqJEqmQuAhdRJEGQILbBYPZ96W1637vzPOf+bvfXH3pmQNGS6A/V6Onub/kt955z3nPe8x7+Pk32dYYMxjgCKv/83/5G6ifb34kj3+yMBoL2Hhz6HkDMudNn0pFj96eXT76W+gmElCdXovf4oe3p/n1boWPdSAcJ7tfRTyC9YpjMJSkKejkW082hcURA6AEYosrpipNVRS9IB4kDHVUHztmeG4M/HfwoRuw86/aRvftTM8d3C4M1QRZsjrLzbeTeHzy8P33qr30yGvP/6Kt/QtbouSiHd7rxceCLPGcPkqEH9jJDimG5TQS4AqsZh/FGn4JZ20rBMVveCCBbuK8hH01QquKbe8CeFOk1JVtsxlRVrKCfsB81xu4pr6+v7QQ0DlJNMdgwRltHEKEEex9Zr2ECW4f6GSC4vsYAqzf53RIVrBZet+fAwXTw0JH04gsvE+xerIJ3AjmCqxaujw3Y569ciuBy0inq3GoB5sPwkb/7nW9xPa1wZ1517boKWiEPw/3l/V2TUbSSU5sVNCvt7zzH4qR9z/JVbJLPqaV7lPdwD/iIYDfMSq7ARDIpFMnoIUO9tIFSdzsOZgxBE+58es8T70xvf+xt6b4D94dE+rmXX03Xz5xL83C07yMw38IQjG6DOiqjDiyV3mSSQPAZzsigVxovlFNBqtRM7aOOfJj7qPz3EAG6gMngIM7HoLi6FhFTE5RbRTNQWwZW9nPYCF+BLHvwwqZHz1SJ1nPFKoZJElC/WWBVeqz86EjA4eispBoemB4MVViMrDQWAYXVEMULgpLEep5nDQxxHZDhSLdoAG6As25lBxmdtBU67Ne/+mx6x+NPxlpqg47atxMKKkHmvj37Upt9OmQNn/vuNwGLZAtnqAgTjFvRO0EfpepqIfNvAM8aPHWS2X0kFARPJia2MeDVPRszrLR5fgZ/syr8PJncAgbsZzhA5tGgwIpV0AWrmVde4xECBoNnX98FqDu0c1vqYmjzq7/6OWTX95J8pBcI2qcEVbn2BsmxrLxdkSSoKlYFMAWwyj/UAqpiN+upgctBcQ3gKtWqqBRyzRdibeXg627AasGEp8kD16RVUdclAEKFQKtXKgNr+7YgVGW/D5eaYJ9EnQIk2Jbtu6ALc38FVoIKgytly2uBVQFS7j1BtpcgAkZBuVLNIb1MhScEb7S3uYqeRQtUT0Vun2uq6peN6W0AC6mn2rXbJGXbGKI9SWN7uwqVXNsp9phzeKbxByajrDp5/7pUxbTRPVg0DgdGNRVWQ5u+EdqfKroKpTifz3Vi033QQzmvLcyCiz3sXuLclV/fSQ+Ia/vVk+eiL8v1ENRtZ/FVAbjH7SDiLvsYgw4FFZafnX8lVdKk0vVbw+n85X2g4hsAACAASURBVBuZmQe7YJaKrXtXnNuGbdrHNe7k+tisb84/lJVJgnXTD9ZNBr9hkeSUQiw+32Ys/KR9wHbmK4IUwCoyz5XtqL6HMFJs4TdWrIpghPaiqPLdqWJ1r4pWWcfl+1rAaq24qfzuTlS6tSpia73PvZLGruW1AGfZj0VVsNbn1ILBmE9Y9m5NJav8LiijdX8vP/u9mmldVaKz/YxHaYYMixGpkIhfo/eXk9JjN7PO2p1tyNo7QmKqk/tOTYe1Qylhif3YBkV85770PcV5psewC1CrmW85xjzDKarO69ZRnd9tm4GxBOyunk0wUhB0II5caIF2x6iVGTQQlmjXyUeVBa/yv3gQi4dcnVVvzlN76rUJxhAJ1pgLWImvBLCKfS/HPMd9upAMZkgqA5DmoP1N85mHHnoytW3YGm1BCwCQ9ezLRejg7dB0Fqm2tcxTtYL5oJjZrUV6wBjQPokvmOJ9xzgBq/QbuzZGS0UD+7alxRmbw2nHbsaVIGg2bJUKBaWpYRKc7A9ZD50cV6NFIGyDlSgZOQKqNmKZWWzh0Gg/VESuEfaFxvRIzCuYs8T7IDuRbsBUGIdN1I2SYROKhXcEVnHzq6xtzIzSKOLEL19BZvQGQgAYvKNHj5Il2sGGtmKVpb3LQ2Dkz1ascgN5zfCsqlxtkPfKq69hoDhJqi0vnr6ZTt2AQwmfUjmKqUrqOleazACakazN7eVgwWqbv1ZBy2T/0uyVdHD7QvrUh/emw1vgRS8NRSYsr9cVxZK8wJcPOf7xZoHV8uvuMMdp5V3/4oBVHC+9ZnNsrnYoP3OUQSeZlj2Ttqb9Rz/Mwlsfv5OPPYEy3gWaFjegbLSesnAz6N4g0qxHbN17lebiWtVdrLrf3QlU5eu88try76C5wAGqB1Z5veXNq0NzA9pLRTGGQJQ5MWyez3zhi+mVMxfSbjLZsWWpvnRhJPsoPZ87fybtAehcJROpcuA0gcOwvS3ciqcePpw2t2NQNnTS1EjlCHqkc5kUBx+H5jZC9tlMiZUoVQKbovcmz8rJfUBmB7Pj92sUPq8j1J4kWzFF+fl1ePsdfFA3MusujVmaKs3sHj9xguQBs1EYyOccF6lL662A8V7roNPuB1jNAqzabYin18DKjmt7ziy84CPk9AhCcL5KEC/Ax7PXweDHvrIehBE2sKGDrgS4UiQmHtJmyLBbufK7+1QjGhklHHMLxsCs8CCqdfa3GNgMcz0MLNfxZa+bdLMxZ3cRBCl5/Mmf/ilmv/Sll159nXVFA/nJU9FXZvOqwcVNhiFvJMv06ONPpN379kZTtsGKghVb+7akX/83/08aYMimm1YaS2QmAzNWoCqy/Xmfe+2X185yw3V+XrxGZaCql6gEAdG8CkBZFq4IG7FCdynUF+2K0qohwlBl0CKzHjQbgzwjD0qKJJRGuCamlz791MfT3/70T6dOgO3lM5fTmR+chOo3nnbSbL6ZPbhZqWkDOwK3GYCAPWQOrI41zr0OcFc1HbfTo9VIBWWMe30TIHUFWugoDqQNx+h19F7HzKVoVA7OSdhUzzfmZSjnrSqhFf7oR6mGveqIw3bj8KqqYQQilX0umVQd9psBVh77WlRAHbxUu1lFhqxQSH2zOhGDFhVdURAhz7wa6h9MbazrW1yTq7NIz29CSIB7bLKki2B8PZS6mzevowyndPeOtM2BkkpJk2TTYR/edyC98Py30re+9SzrnVl0VHc30KDdC7Xv4YceCoqsLHEzoNoK+6MUvhE4ew+k90mBLtLpRaJ7kF7MF198MYIA743UNFXifJwmIHEfGCh4zT2OIUCvlWF/FjgfpcrRcrE/nfv/vpwOd/WSqCAxA39faldklStgVeaevRFYrU4s1LInVlWxTC7W2tAq/irCFUFRK2C9AlbS3qMXY7laVYGaSDBWVSvpvARkufcBihrJFXv+bP6WnjlIEHaAXp92yia7Efq5dBGVrwO7c48ggEEBB6mAXj8Bq8BqhQrokluZcyMFMChs7t1qHVud1TZkO2BfdbYHGQArgIOaIADoMjRkq/H2CLuuBbfO0Jqf4v14Tgf3WlDjMYyTzOigJ+omgkFtUG5nFNUBZJhciM/m3yahRqkUOS9H8GMvl3ZRUYgjR44EWDzDUO0xMtmugQnuqfGQgbhjS3bs2kOP4wjqxmfDXhigeQkVVgnKKwGYbRBNJEwmTWZxvgLDJeyJamMOO17k+K9BIZ+Xfig7AzvjAON8/hw3vmmSY3SFqHoclMoqsOhgLdv39cB9h9kzBNAmmJzNxspzqHIb/kLRDun/JREd+z4WWE6m+FB5MSqF0gjrvuqB1VoVqzsBr4hN6oOpNWKItVRba9f53XqUlil1d4lLSqKuumzxrfa4qoJy7Z9X/Xst+mABWT7R6qCPWuBV+3fXQvn7GyperPeWyiZnQmDuQQxwZQ2hJLz1GwKrUNyVlZX7qhRc6CIOeIC+wh5ARzvHMg/FrbGtO92YaEqHH39n+vyfPRdqxXO0xExOIuRGuebKhTPhg3buYJRHH4liBwSvh/JKtap/lEQY8yvnmnpsFoHRYnTlnMqokVbAasUyNVopNc43oVoJeUif0+5GISVUp3M/lft2WTlcgQd+K/iJog1AcJp+rqXOrWnn4YewoRRIMED6wZ0UAxpheixOEb9QSd9F5bzDgdwk2EcXmN8K9W+Ata6IRQuJF6/fMP3uRt67sfsyHJrBKA67H2E/WGHbtnErwhX0ZDCrbx41Xn14Ezaom73pZ0pxXk+P1lko5TNUw0zkbYUWvYFKcxujJ2gapmBDfxaJnTls/CT9/rcUCtm2MzUqdPTvfm5f9FhF3qyGTuOli41Fpl4VHg1BMwfdD9Xl4qVrBC6LGLlNOLX7o2fCAKBkL1xIJfC08bRsnhIAeSPyImtgntVpJFMpZ9MfdPLSQPrGy2fps1LuuROD5RtVwUIo+gUJKRZcYeDJ8YwGQp2qWS4WXvMiA0zTePqpj+5gQCySrelmalPJwI1gVrVC/nnBr95T9wJW9c8v6jB33JlVZa1srtrvta9ZMSYZiJWf79ZjFUZCYKVBJbhuQmhgYp6s6nh32nvko2Qe91DSxCgTdMxCPzpP451jq7bSR9NKyXWehWiT74q5vvNZ1IOqu4Gsuz239m9rASv/XqgjoUCDAbCZUBnfCWhZS1R6BqkgfAZu/UunL6DatD82/XXAlAp/J+47lAZuXY/el0YCoXPQTUfIPLqWR/qn0tE969KJg3tTHxnYHhoQBSfS4aYAU8MEuOPTNN6Tbr6NYtUYdJCgnFQyuDrVfG+ysErox9l7xe+2wwsep9nRADD6MTAs165djXszQLUQxkhgo3W9zBliKfYzi6ibLMs63mtzT0s6fHAXYImZOZHGgeOPM5aCFoGq4MnAgO8xtiBU6fJ8nkZ/B6CxqqRhMzBVAc2HAaCv96Hh81gFXfNcT4+/Hwlvs6RbyOb78yQVtKDO8DrB4NWrV3mvLSHiMQgos8KiWuJ7P/TB9Kff/FYMU961c38EEtd4bhsUU4UxNqOe9d73vw9MwtwfLuAlgiJpMa7saQIFjfoAQ/+kEdqjlefU1QGrailGY7kBjTLONZWoklUNWhvnU1+xytdmpcJTW61a/jf3zyGopoe1gDFgkUXZSEQas1x571HWwdF9R9JPvv9j6S1HUf8ZHE9XTpHN5v5tRuJVfnsbBgW7nakHUAVmoby1EOHPcx+tAOQZOlI4AIEqPEnBggYpHenk2fNUYAHRPGMd+zf6MCIRZaIo27XOqtLi61xPHr9/s9/COWBGyQFOWSMhJGHVghcKbASNWeEvV60iWWGAJcDTlsqtt7rxJqiA9RUr16OKkyr2LYUTNZGWqeNSqqRumZ107dnIbNX2Ov1hN3HuMxtRUAqRgj6a9A+nARSbTgGGHnvb29IQyYg9O/amPfsOkWXcF8OFRyaG02/91r9PQzcvkZGcoP+PjOrcFDSPnvTIQ/Si4MzcXyr+GVCeR8igg2DT6+TCUz49hDq4DgJdAaHX79aN/vTaa6+FAIPreD2VRoGVNNULFy7kKkSVdTbYV2DE57m2NrDejyr5fu56uvX5b6etzBK8RWA8YrWEoFnKTpFTf4NlLRSkOir5csK65gXB2ChJhwpQ1SanrE75SUH9qwBW9E/x75g7FsCqEn/y/lfASuAlkHLgsn5GgNzE/m/HfkkDbG5zNENTuo/gfZKgxn6rdVzDgcEbVAmP58oO89ScPdZtdpprqxKfD5VBs2qd72GfYB5cLdA3uC/xgfu+g88UEHmdvTdBpYv5NjkQu8E9kt2SEzTEBQI0lf74WzvZdJNQtg5I1bM1YBTxoqIqbNXeCpUqfoWC6fHeZAaV/Y0OOleURmaOIFBgJVC0fy/6a6SWO7sQ6m4JmA26tuBDzyJUM2k12/mC0noB9D7cS9J0TSoLrEycuD+aycxL+xsmoBsfm6ZS5TgMglqSYiYgfB8XqzY6Pss9qSAT96K1Aj0mhn1kH2lgvsD+2ZsOkMCSbqz/aDNmAmTOsg5bY3hpFax7bF5T46eqcmV/7A8LrGqrV8t2mPeuZzv9eYBVfexQD+bqf75XXFKA1So6XXWsca+quNB/r3W8teCt3P/aitUy+KmpVtUmCAs1rtjc2u8xc8/Eh/uUz9e/5oQeq6DSAPB2a8tDlobvzdgNmgOih6oLW3eAyswmx7PwguBekJSj2yDtfvDt6Q++9p00x/gimQJjYzepVN3kzcfSjetXwwYcQw0Qhix7oDFt3rITMRjafQjF27oBHfAyZhep9gJeBFax6oypMrG/sk6Zvq5vtsXAh++ruE8fgg5hJ6PXMtufFWDltTZdwGsASk32gTdtwg8yJ3PLMQANM0TnHTvA/EX2u/2Xinup59BJhqFnHckK5mNKURyGttgAXmhFpGMUZozJCYW1nJN4VVtNsHWYAlATzBDl0G+T9DTZYp/zAvtjOxV4ytvRw0UzSVpirxtfmckIgSK2pEmlJipUixO30ywxHXW01AJAa8b/zQFsF7D1c/SDjUvDRKreeab3BFYhx0qQ5+TzVgKJ2/CAbfQUWPnBTz/1+LIcde0mK4ZTKmApp+qMaimDPuf8xUsEcEgPI+14+urt9AXmWcH1wMiBXlU4k+rnDBWMi3kWZSkjSDE96TqK5jlpIJVMpdzsZugAZNL+5sd600fe3oMK/9UoI5o1nA/UXFXjpBXWpgVjc1Vrpvr2BiBVB8T+qoGVuCgLAy3CI19PhYaFPdKW9hz8KEop90Fv45ph0BcIQs6dPx39B7v30m4NsAqwHLXyuouw+hLkjVF3If5zACsDOisFvlehAhZgVWTYQ26bExRYmflrpNI2AH3utz77hXTy9KW0EaGAGGy7wJTx3VuZD6TTvBrS42Zhz8F/H4KSobNegOamaMmDUAKPoJyzRCYCkjqZGjYFwEpaxhDvPTqJAhxNn9JGXfu5X7Dqf2GTC/gMAsyQul5i5hTOc8+2Xekj73l/DOlbInvka4bIePqk62RPQ+wChRt7Gl4joG7FAW5kk88T2Dz0wF4aPVGgobJoZWcd2VMdutnNbNBtRlY5x/yPKj324dAwCjjLDj1nHJUCNyAwIBQcrYdS5f4TLEVGktttRsk+AvsFRsjUSD0JcQbnUjlUtco8aeDN5hrQDFDhksaialCblS4Mns5Z9cArAKeL56HBRZP2TPrwxz4agdB1mr2VSe5lAGc7diRoPwQPZukuQLWx9C4YCVaZlQbNbx3AMhOeM62Z6hfVm6h05SqrvWH1Dj18QEXHqc2I1jtObYh9YAsaAbJNzTiRNrxQO8mKdrJlzdiWEyfekh57+K1pKw5slOzywhDiJ3DBpZ6NIlLQyLWfowk9X3Oqf87fko5jkGplCSpSVHyqe6Cs9xjU01nusTvPgLaDPijXsOA4kiTc5KAAYtXdozEoV0ZAON5KDcqMP3ZPiqJ9OgKosL9VIsps+SyfK/CJHig5J1aUqr0c+yxUnnKC4IcBVvl656piAVYY9qBOGlBGjwgJuegjwdj2AzYD3ZBJv4ZzmiRDehNVwBFU6BSHuQXAf8e73h3gvYlrextg9b53fSBtQup2I6IzryNG0LyOigINw4f2bk/f+dNn02c/89sBXnupDD9MNTh4+A5r9TO5RpdZj2b9o1LJPty1Z2eugvgf10Zg5TW9fvVWVKYEVga0Dru1p8s9Yn+b669knX39AGpy7n330ibu7X3sh4XTlxkQ/GLqBqMLrFQy/PMAq7WqVeV3YQNqfFPsiaoSlatWZHC5J85TCaCF7SrAqswT83sBVVVSPMs6E3xLaxZ8zFhNhQJjxWc9ghW76VsaYCRDC9TmLVuRrEdmWPrYZqhH2gwFqGJ2HpVXk3vOsioy0O1WUVhwsZYVqRDw23Nljpq1mymFgCLnofFbq1DRj6QSH5XKUDQFeAqAtCcCLccJOLjafWD7QiOBzayjDchs2C4gBSnmAvHeU8y8GIKa6+dZnfLhv61GWQFT9asdO6a6p3GhMvpW+EyMeW6dyMC7pkwKKdShaIkDgrvpZYlRB6zbdnyra96EiewHKYrGTCZIlJXXjzlrqwPw5KzDV6ELTxMAtuDH+vk9W57j1QdWN9dMfqWeap+VSaOcVMrxTd63ZhCswGfRj2mAZBcVrKP0Yx1EHr6N1y/i74MGZRK5sqm5Z0eb42eZ5lL8gt/WVKy0IaUns1Ss7gZuats7fhyBVRZdzNd2reObQcig1i/U/7tUzGorUrXAqgyirv17+Xf5zHpQVWx4jG9h/Qds4hBdgyE8Hi1zma4d99xdraodf2i314jfMaEw9bChTyBGxqJnHUgB5v6icNdMcP/d12+kMfp3Rxn9sa6LvT02gKADs9f6L8ESoH9wA0O49zqEm0Yc9vsWEqTXh0i6QsVr6mIm4BxxBbMsF9QyKEPMBYIe03K8mOPGiK0qMRXX5Q36i+1THaoYMgVURS+17JC4H3n9zRODOTR4vnEDrBhUco8+jt/q4vOp/LK3TRTLQJinMFBZtHjdGFXpTVLuuGgbN29FyRQKMiNiTLY44mOBfWFUxFYjTiMOgzbciE9yjuK+QwjgmMhgj3RCjxyBLTKL7WnHoDaBc8L/ArxM0qxnv0uH7qFPa0Hfdf1K6rZljCqXVWGFuRoBVPNNHYnUT2rhfkzDImn4zV88xv0zhbHS0FwCOS+aRsIsjjLqs3ywlNJb/cNkkZg9wqJ4/LGHcWo0t5K98qs0+mogvYAGobWP+uDG5vBXGRY8O0/2mtrS73/teRqcudAMDp6CmqVAgYbS+VUFWAWlhqBIx9IS86ws83mv6IPAGI6P3kzNZP+feLA5/dQHkUJcT0PpvBOYEcQwo8nrPa6oQJj6ucvjXsCqqJvcGXisUAHX+pjaTejf6+XZg5tdBUP59asrWjNUWDoJrl3cIVyA0bw9tS7t2PtBjPkxOLMGOej4s/EuXb5INedmTLReYtM0E8zdC1gVI1KO/W4AqzZTs9bz6/+eK1a5qhAysFUlyKxaAVazOHuBlX83UGunMjSCI/2z519Jv/O5L4Vji+CZzMfTb3s4HTm0G1GUizHLp5+MxcvQ1XTqW3q3MITyFhKkqD0BTt76IE3BriOcjxtfSpICFtMYqwHmNY1APzFdEdPCayq5MUFF56ZyG/9uY/PNAlAEcr0MsvvUBz9KFQMqKxlJs6+34esa0Azi4A0QpikhKpF9lnkMQfPC+S9w3x5+aC/nAmDDgJjfaXagntn/0L12jUZIXOMEMoUoVC6C67w6I1AU4FwvBiqKS/hdx5mbynPVaroaeDpKQCCV0EBSAGWAoqJXO68zYB6A5jjOfm9Q5AKRDo3UEwzHO7b/YPrX/+pXUEK7njPUeLK9+/ez9pzWvsRcogEA/wYow/vT97/3XaiaG9MkNLlhfi9tS6DlI5ZC9T2f14rRrt03ESRUwUK8zsCgBA4lq1+CziqLGO9W87dlJ2h8QmVRW9WC82gBUG9l9tvWFiq+m7cTOEM1Y92sc04NwHuONdFEL4aDeg3CGzDgG3Fai0rwm7DhhFSq1A+ZpbcSqpLfIgGVgFfaiGA15pIAzDTgUnVy/jgLacRaq4IBd7rN6nFnOenCKojzDrMqULb3Kru6cMLhs+xxynnFCLoFVNXvA2CV7BG/V0q29novV0xizeUqmH1hVkXjUTUFGDy7vtexXhSQWXIWT5VxNYgNuikgw/O0YtDK2ruNiMDZ/iupCSpH18GdOCKoYyhzXoACeeqVs+njP/nXSQpNELxuTI+eeDRoHLehYJGExelfp8IH7YwA8sm3PJwuoXL6ud/9LHSQqfQIP3tPDe5V/RsHFDknLGi72Htl/vcfpPLltcXmC4w6VQBkL5zC9xT5dIMoZ2IJ9qzWSp0tVc+yd27ghH24d3dQJTtIH8O1rz+X0stXUxcOfIB9M8J5zlv9NPK1Arq8mvParb3eoWtf84ggrPbn6vm1ACvuZXkX/uDPWREwAysBVthPfm/QFoBKm1r97POzSh9ABLspjUF72e21o9raST/Srj27STRdpWK4Ix07fjh94fOfg97bHYBqGxL5fYiy6HNe4/qZGJCKqV/uwV8LSEx4CFCUzI+EjkpZrB1Bd6ahVXa/UkUz8ZN7oZC8pyk9bG8MGc7iQpdJkAl+/XK/uv9U/FPG3/5Xq/rSeq1mWW2TKeNMw9vcQyu3YySStKf2UelztMWq8kmTDwogwZGJKPutbpEw0T46FNh9K0B3HxvfdAEcXRdR8VGgRYBnxr2S5XZdmECb5nXOsLJnSpA9RoP7NXqxLtJKoRJqViDMw9p9n2lsresxFHCrBJLJpLzPV6j6rmGVXgP82FJFxV061jR+rQeZ/IfuO4roUG8oCRKNRhIrz60rvamuwdy/VsRCwoZWFbECrAq4ulMPVVl/znLzUesja4FYLYvJ59XHD8uU9eoN6+PDelBUPqv2+6oNVPdDfY9V/XPLDMS7vceP8rdaVcFy/sX/hJCNTBL3rkl/83sCKmPSKi6NIfAE8DPYlA2sw1YSkS0kcR+kx6+d5O82qGhSu247vw8Q0orfOnVtAJEs9jVxX1RUsJGz2M7Z6SGop2dJniylPYc20TtIlX9pIvcQwpa4Pe1cR1gy+L8ZANU8CUaLG+6X4pvsDY7xLFWpzrVUqmwBGMPPZv/jAo0Yp9rrYYP0R1GNzVd1QVVfBOsmmCXFwAWogNthrDE/i7rcLDbU5LIsms1UifM8OcTLiFXcM9IiHTsfA2Uw9SgzgCCg5wGKtm6HSaBKIT9PUFXupF9LJpKVQX2zld1ZKtyzIwMMCWZ8Bq+/jYKvImSdsC0OHjtE7z2JExJOg6MDqXfnZpJ4UPxgWTTh9xrx+U1UCZVwN/lO2QlnvSG1UflbsK/3137+iGFivniVSY/N64aMVDKOG8MgEHHI3wLBZz+89KtXbpJhmkoPPXgkhuhpRGPIqEFKjfpfPWyp3zhe7Bd+8ArOjowbvM6vv3g2nbwMFxRq4DzILzKh7A7BlT1vLRyHhBYzbRqcVqgwIR/McbkozbZNM1G6aX4kPXigOX36/ZvTkW1zcDPtsSEEENWLNB2i6o2q+jbutHl+3IHVnKVPqRZmKFUKk74000mT3jvTxq0PMyiYPhnKoB2UM69RAr6Jstse+heaUQvkAtwTWN2rUlX79x8WWGWXkbOVDZlcnDPyFbAK6gYOSufRqYKXs0+oKrQyL+jkucvp//qXvwmo742N5jyaj33knTFk8mtf/0qsxZD9BBBE5o3PmSBo68Zn76CqdWT/HgLkPM9pgYhjnF03xbWc5GuQjLliDfaJxHo1O2h4WzkRB1eHEJNVCakEZkhx7h0EkT/ziU+nnVQ3GpCXnmDjjuDcowRNVnEY4YNZNrnKYWcQfJAu6DDjDpDesaO7uRZUMWhGDtpfpYq4POm9AlbZoeTmz8o05c+vyczFc6qfy5wwgZfXxEpWaS4PQ8+113jd5jpZXWvhPBykOQEAnMToe54KhNhvNqLiH9ndSQBC77bt0AB3piEofefJ+OfqTFYC20FQpiqhNMMjx++nAnAknX79TPras3/CAM+D6cxrJxni2R2zZyYIvldDwgIasuWo7dus3aPl7LVR9esugG8Eb9mR+6/6jGJee9xv+0sIirqbO9IOjO9bdxxOO6FPbFzAUOKUOgi6nI00izNzdpXzQoxKtSFtCkQYWMmnoa/OgG4SoDyiDCv3e4Lgz+veYpVOIRKFJhwfYTLBIF+Ay3OXZdD9XbglgvK4z35GlqN2wGh8r7lacY8zAWQFcLtGq3Uq2IvrUIEsVfoiY1j1Yvn+UVWKxwqVI36qgJXBcMzPwZnEoxZYYesVBXAWyyJ7TScm9cJgSdGhiSoba8BvReTaYH+6wXDFjfsYMmtPIVWo/mkCWfofb1wfTs98+Cej/7AFsKI65YOsnVd+8H3UnFCfw3XNQeO4cukc6+e19Kmf+Ilo6P/N//BrAKEt9GVtizlIXfghZbGltc4BEnTsIQIA2A87wzq1qqq/cn+fJvGSB5Dnvb6DpIEKggIrq1ZxLbhP7hvX0C0CbNektmUPCYMj9DOc++LXU9sZesgcDkzmU+XDuQhGuJP4zAKsaitO+XrHXa6uf/5Wm4hcVaGqnlbWdXlR9KPWAKtZ2R2eaQCpaiZOJBqyGmChw+n2FjAaCyQDmti3yidLTe2hSqUyoOvigYce5Pez6Ti0vwkkhkPm3p4E/qY0vtXtWYCPYEfV1jwgmCZ6Aptcdc10XCuGDdETmBUB8/50/UNNZp8IwqJvLSizxINUyFvbuwBPNKnz3X6oa1C6tVsmf8qed67ZBBTTNgfi8p7TVB9MFFiJneTeW5EXNAd9ji+pn16XMYB/FvWhH0m6daxPbB59UYqZ+P4O7I7EsL27JA8cFu3Dipk07W4SRN4f+7dKVXwu87Z5n0wtnAQsMdmS9wAAIABJREFUmdQc5/kXr/WTTOvn3BTjMmDVX1PExQZ6LOtgA5X4SUAVw9ZrbHokCXxUQjYqgXqcJhZC9MlZWSynPpLcJ44fZUAytkPF5qgw1ACaMrNSkR5e32Tv55sAVn50feUqzEFc2tWqrHcCVmvFElbpax9rAatacFV/HKtevMYPf9XAqqyNtSpakST03kUyxSHaWUVTe1NmQ+a+Kta2syftYcb3HkM+fRfVmRYVf2FYNOMjhnldF2DrMnHH96CqzytuxdpeYv1KC50au8X+HqQn8lrkcnYfgA2wuZMk8xzf6alCPMKOnHkGAi8CshZsMYm1whcLvQCrYAAYtVX2qNHxGtqgYFJUyVHjk6q3MsSMIojOHrs2KeT7SjNUjKyhY3N67epQGqHAsthBKwMghc0SAlt+tvvBa2jxwJEITfQ0tSkg0TKXtpOoM77bxHPn8CW99N5eRDjLmaIKZu2Gtrs4MU+P7guhALqZMQ23EYZawk4fgLm0jyHGvSgntmK/hy5cSpMkV5pMlEM3b8eWzcF2697CzN5OE2WIdODvF/Dzc3zN82UCOuMX7N4GJOqxMw2/+rMH6auURmJwnq+WZq9kOKJXIaYjSy8we95KVgcHh5LNIM2b+/Zsgat5LGRWy8Tv2FgabSsJVXNe4dyt2jjS+ECHCliMsCDmkXg8fX0ifeU7p0JD336amIcSu0k+Z55QrXuwguU/VROK4WUgbDOjZuU86VYUBfb0TadPvGdTeuwYKJS+q0Ya+IL/b5nQTG3u173r48cdWMV8MIMdlRG5QPLkJ+ZB/k1H074j7wYs0ISIkl4HlDMd1FUyf/Jfu8gKh2GMvqE7V+1+FGB1p9fW/r4eWElpjMyGGzK2HRmH8dv0PmTOu71J7Rz7TYa7/Ytf/fXoV9LRrd/YlT78kWcQYbiZPvd7z8aaoYWK1zWkT/3kT6ZDyMyPooizREVoYQ5xAUQCRhEkmEI62+F186qO2URJIDQAXU8K23IwwBqzyrAcVAYtT6NIf5XryCBUMESW6Rf+1t9Oezb2oV4DCKQyM0m2f4rAdBQ+b6j2wdW0SnvqzNkASPYKtBKU79+/lfch3wylUWDVKM2L+2nWtlSsXP852PIfVd9MDeDKjm51oFbkdAv9wOe4T6OCZQO0Td9mdwmCbSwflqrG7LAOqjX2I45DjWyn78RrMutJQ9EZJqAyiJ5i2PAGgJZDbCMRwyWSRqhy6kayvwYam5F7NWh9GdU8Z10dVlTk4gVomF5tgjIMWBFiLhuxtsa7slZWr9HlypVVmppqVC2gCkNeW7Uq2bLqdxp5exu0AdL/tpE5e+v2A2k71fIu1Emb3FshI59ndjljytK49Lkm+3cACxT/QwhkYGyQ6jDVJ2ZmOKjQpI0Umzn6N1oJYgRIrSQ4GhyUiFm0kd33auPDFeSpEoAVQM7ytj5aYo6fbilXNhpWR+fLwCo/qaILVcFO7UBYjWcBVmFIq+feC1jdtWIVwAoKnbKzHLCZ+Gky843KSIdIAUE1a0xqnId/HWA1ShNyx5YNqXEzwBoqyjhrvgNBgq9/8/l08PADqWfjNhIbY9H310MVZA8VkrcePYKS5y0UFkfTa6dfDSVCA18zrcPs6c985ndCcMAAwSB/FKVLVRU3UnGQL2/Wcd++fUHTVGRD+obVBwUNziCN7/1bC1gJHKKnET8mNcwEhD1W7h8fBxAsOYpk70uf/aO0eQAwSXLm/G3El6yKVWWh6NsLC1tVE00WefmX/U7er/XMjrVAVVSz6rIQkYTidzEcmHUkYCm9VlGtKpUrnhN7QbAQ330NdwhQJTC2gtJDxerc5UuAqy5UP/dBF6Jiu515iNgubZDzAsed4YJSnnte9ax+aD/eBytWytnb8xa9bO4rTjwAbM16C2CHXYiWDJ6juqAxhsBqHLtjhdP+vDaFXYL33AI4Qkeyao6XkheVFr5C8dG+j6pnWzBlQkdwZW+VVXeTcVasZN0IrKyKjdE36e+nCIhkGgj6t27fCSW1PwIxx5GMEqANM6trM4I+vr/9dt5/2Q/hcwFinkuTCQXWiPtogqrBHP5Dls8o1W3XgCyIfpJW585fjXvjAFS9WgydpsIQezHs1Hzqwc56bfzc0jYRg9/DXuXn2YcVYDV8RB6QHp2TxD4mDvcgKd1DMHgcWqABeUhyL1fEVwBQti5QAeM971yxqhWPWAvgRH7b91gDXPn72opVfTzg339YYFV/DPnT7/y4V3z3F12xqvVNayX3ytBd90Ps7+XyjwEG1HCTC9wk+38a2YcHsZVIj1Edh6mEb5imatVAcqe1F2EZEsIvsc4aSAJlATDpgwhakJBSCXBklIQTvZKd3U0kP7fSF8n7kNzqZN1N4fMGJ6n6IiLRQL+QghIxY7IyOAVYxT31WCoH1URho1Ruy5yqiAUUU1LVEx8XTIo11og8m1n29wQBw+RCS3rlPMO5N+2ESme7B4ldzrGH/ZfHkTD2ATZBd4+AkCHGqPAtYBM2wsuTBhmKhNj6GxevBH35xVdfTIfopScIY+RSQ3p03560BVv02suvpBe+930o333psbc+EQJeUpBvI64km2Y7/Vk3r15JG7dvgrU0EjFSK/Tn9h56zkh8F6XRwtgwvjJR00ZrTQPJ2SlaCOaMxX/9Fx9cqVhFwGgpsvqOKSgc2mjDtTpEYDVO9lpgdf16f6DCh8hsWUYPQ6cDj/J4NXn8bsCKiy1ou3r1ZrpCJWVmsT31Tzan//SNH6RZmtlmCUTmI7uahbndw97UyCRFj5UVqzyVmnx5HkQptUD1NBrdelpH0ofe1pne+/iWtL55GOQOC9KmWlaq8yUE5KuJGG/coD/uwMoGe3AiYCHPCZulRClHdXC8L93/yMcBVb1kzmjMA1gZKFxC3l5OvDxzgysDwLs93iywWqtqUP++a1W08mbk/zZZ++UASUvkwevNU7BnURKzYuXrh8goqgw4OtOQPocy4GXKt/2DYwRlu9PhY0fTCy98L/XfRLyEeFRdgp19XemnP/1puOc4TAzNOGXdibEhqkdUXOl1mYRKorS7CpSIy4SE5zBZ0BEARXZe9q3kNRb9ljxKOVun3uwAWdaSYMJA+R/83C+gONhL5gSxB4fmYtikhEmxkcM/zlA+aSKvMQzS5n4DvHG4u7v39KLWCB2WIZwmOpwLFwBT61ZDBYwDcE9Vmcds4HL5PahblQEr195scBlSWauSF1Vprq+336SIFBcDDWetTHF89g9Epghg1wS1UZWzUYz8lBRCrklUfvlYxRPaBFPSB6ErGKw6GHjvgf0hOd1IcmSG9zMQ20Q2ew4wJv1hjMBljmx1EzepFljVgqq41pWQQwH/BXCU81sVgK5RqYoEkTi0AlPlu683sz9GsNSulD6Zv40kIB7ZglQ6crPr+eomc75IFj5GbDhsVyqT1FC89ThgQkGGMeT5pUS3QQnUTnXR9G7NoD1ottaTnPzOV8g+ZXXVIs5i5aurai63VzRurc7MLHMZoLgMqPLf64FVSLfFC6vAqwpw4pwLHTAvikwJzCnm7Oz4Zx5Q6WPtipVVhDtRAU1kWcmZJPibNgjgfCakZhEUm+xoUNmMazIuR57/hnFyc9jtJShLSzTabzm4O002I41L1vD18zfShr7tBJtbsfnSpKhR4dj+m098It2+eC7dev1U2t63MXUCyAbGhmNtOujy/uP3IY19JmhdKse6nwaHGQtQZfgdrNxDlWEPVVT9g1XimAdHMG3Q9zozkKIvpgJLO6nE9iG+YsXKQNov16CCMAIwZ4qFih3HdwThjaNkev/013477YcZsMC5n0YRE95JVuNj7bWW+1MBK+l35T77vfiX+tRWWdfL36snrqYB5kqU16qAKYP30mflug3gZULBzzLp6Pryu78TXNmAzb1XaGE/oyFMWJ6/ciHt3Ls7bWYkhb1LE+zrG8wb83pNsGeffPLJ6Gkb5XrYy3bk8MEQ/RD0dEMLtFJlFVgzJQirXZ8ZVGEzsWteQ8VrjDesGn79T/8sRjhs24GSF9bJ5MM8qNEeJ4Gte3Aj2WiDHW1O7u3IlFXvkT7d++VsMqmC8TO9CyqTmcBVhMfPsVKlUIX93yHgwhrfQPP73v37wm598YtfDKGnmOt33/GIa3xfe0lNQJlgnqIqZeV3gmBXvztuxQ1bF/0d/P02IKeF5JSjJl4/ewG/xTriSKXfS3VsJaEVI2iqMTXa8ZCa55rM4CukLWqXDfoCCJeFEP2+eaRCBjPOKrMvhCQY1KVdJCQWqNxtZZDzTiiBbT4X0a8Y2WAhIZhIxednhTntWVRXq/6qQgsszKVia9eqWFmDvBOoKu+5bKvrgqmoXNapc9VXrGoZC2t9fnnvO33/qwZWtede63tKLOQ991FaH4J9JZtKooFxNOuaDgGo6Iw3YE7iVltzsK0tACpHBQzALNmKuNIwi+tbL51Mi/hqixHSVx310Uziah66+RAjZoZvI5bCmAspbVu3bSR5itgM8zMF+2NzKJ6isDm9wCw/50HpuQR60lEl24XbyGvOR1MB+sb7kegtNHT6WhVRMiGoPkJkkbK/qV1XxlOLxP63UWGeIqlp1aq5uzf17jmczl8bSqcv0fdkYo7KlNUvK9f8wB52F9GXzmXrZGi3c3S7+R794sRz2hVHKWzHfnV1tqRDVJ1aAZUdQwOhnnj/wUPp3JkzEQe7V411HDzu2ldRen/fVpJD9IvSz9tBguL6tcvYhT1p664tuFoYGfgV5de1YbKdHE+j+I1jHxxw3AzIHXao8G/9w8eWdDQiS8veVquMHy3l+2Fm+WJBS0+J6hUqPBiLG9cH0pVr18N53H///cjZbg+Ho7ELOiDlshzUlJRGdh0rGycHg/ZHDZOhPH3uPMCKhs+Z9vSN58+kqyNks5qhsYXKlQFHHkRWXh8cTpy1sxuiQVNOqJmjag6GjWUtS/3pbQ+k9LF3OVeGEv8cGvgcl4ZfoxsOrj6Sq9uhP97AKvPxNaqLNCmakZujIdz5A9cGO9MDj3yM67ePTGAGVl6fSwQwVn68X0GFLIMU7mWhqr/fqwq1FniqN6yrKlbV8rgTsJKG1YqV8f6b5XPtERVRsZpO/+9nfp9NgaiC/VEE9hEosOG6CNwM9NkbKK2l9I9+8e+nrfQHzJt5pZo5yRwClXF0xjYwZ2DFcFveZxZDP0BVbFTOcmUYBFTNIQyQ12+hlkVUZEamCqJmkIH/7372Z9Nh5u9MIZ4isDKLKvXIDKqzWCaZYWLQ9fopgkGAigHDCAP7erf2QK8D3DBvwi2jA9bpuD9y0MteqtZq7KllYFX+XlF3q4tdHMqyMp7mrwqofUrOjOVsZqbual9x+KrcAYJmyRadpTFdxSoBYBeBx4XLV1QejxkPoYQVFSCzjpTKeY2gymBb6uMv/oNfYozCTPrDz/9xBHfKMMeTcQgznPcc97UH4z9PsG1W7Q2PopoW0qB3ftSvt2UOd/WSon7nj8t/KyCL36nW5TqYpSeui0j08b33pZ1QAjcQJJmFH+Z+CIqjwsZ5dXCdNlA9bQS5TxuoXR8CqKMQaIWOfWVQbva9Qwl01kzM0iBIil6+CiSadNJOWgUl/5Oby6vI2vsd51QyheV7db/rgVUMb6xsbO39DaEKl4aOz+/+XNEEM/89O0Kz+fnx5wNWrayZaRbPpHRBe0uo2rQhCDAuDZIKx232m02NY1SKh1AEjCQFILSFcQcdVKOWsEvwCKj2LQawau3ZCIWZ4JD3PLJrd3oQGsc8g83/5LOfTR9437vSAsFAC6BMaXqrU9cBQFL/mgFKW7Bpt6HMTNBYbDLDAcuu/43Qx/awJyepiFhlDCXPkGFvTKdPvR73K3oBuO67+DyTTgIr7aWBrQ+V4kyMTNnbY7WL63cUSslBmry/8q9+PR1r7WXo93g6NXQjNQMyAlixWdDKXV68Xu96YJV7aFecUF1BctnWvKFSlXkcsaYLFdCK1RzHFVRA+6z8m5lrP9c1XwOs/J3Pk67ZxD7MTh+RD8DuEEM4D913BCGf4XSR7G03VSir2DduIATBctlDEqiPczeoniBoeYJ5llZ2NgCsnEllxV2Kk37WAG/ZZ1cJjmVgxT2eJdFy6dKlEBD5zvOX0kMP72FgKfectWSPkjMG++nH3LNnTzp85FDav29XUA4jP2BlkISY1D/vqXGM93IUkC0rwMqk8/vGsOUqyvq7aZ7vfEDP3wqZ9MEm7N8DDzwQwdLzL/wgrqv+UTAlndT1sHsH1HFswI1b/cQ9N6Li1cteH3EeEFXbCfp+DUEdaDoKbbjV5ELQysdi9qe7TKEM+698aPe97+JC16ES6X7WtGtUJVHbLwIsKoaTgVXEQQSjUT2vhGpUKzT4jUmjym+z52aoKjpdbgfVxj1Iwzex39u5VsZKxnXR4qHt430LsCpB7/J711SgfO6aNibOYKXvdy2AFT50DUBVNoV+p/ZxJ2B1p89f/eo3/nQvYPUG9bJ7veEb/n5ntk/tdatN7JVr73fXuA8tQLb7UdeMmZjSODu56W08p4vvO+2hIiZoUm2SjyXkSxt27E/D9P9+43usW3w3Kz56fReg/7VyzxdhCDjXbXh4gCrqAGChGVC1ATqcCQrEZpwlSFLxNr34I/RYOQvVykuIcoRSbD6+EJGTiF6BqwysTHxXcvP6rfAreUi9c9pKG1ERrMhrLK8lZ85qHVta1rMXO1HwG0bqnaQI/qyZXnUaIqimk8DiWLqk/zJ3VXJQJ20gNnZMst9On6eKbN7ZWVNco/VU845BH29gP1+4eS31MUC+GVuWrl9Oh7H321RP5No8wHNefvVkev4HL6bO9bbEMNOQZNgi+70fHPKh9707PfH0E8FqOnPyZfrzNwGYwEJiCmeGso/s4QwdCfdeJJpNBjID8eDx9NIrr6aGX/m7x0NuPRR2zGbo4UMtz8ArI9ZMg8l69LmS0Bg68ZevXsdoTWGEdjCJ/GBwkQsdUOPgY5niUAVK9cAKExLDW0+j/DSJxKLKID84fYuhZv04XRyvQ+942FsVMTgnsPIeVjlwit50B5kHehZsqCLHDVocTg8fBFi9d2favwVU2UDQyvm1oPKh0fUNC1f0TvvpvwRgpaTqAivMLNwCF2IO2d+rg63p8PFn4IjeD8cbOXwWhlnAG5eZMg9C37V3Z8gR3/MC1F2YtYzkm6lW1RqT2veIrLpqM6GCw51jg2YaYA4wVfmSMmbZNwQXDAjZbBdp0Pw//sWvp84Nm4PDPkqvTnNQsLjvAcQxCjjRbb1t6R/+/Z9POwjiJshwzwqY+Jx+GpSddTMn1cK5UHg4yWky7xyArVpeDLPT8/HNjJ+OPIAKa7lkEJ28rmqbDaSjA+Pp7/z1T6XHTzyCHDcBN9ntUZyc52fPxySiFdMYBAOBcxeuhLiGQajljK4NSKWTSZqZJ8yURou98vyD5hqBs/uyamyPRZvBlcP5ah/FaRaHEkGkU9VV3ooMYTaURbVziiCkzPRRAXAhei1JirDPNxIsmXl11s8w4GEMnnIX+qwdlM9jFgv3RqrPGOfodYnZKxi416EjaC7W0+T+KOX2G0gbC6oc3jrF8OV1DtYjSCF0AHzSY7RqNl11NkWu857iMitBQtibAHsrfVVe61W/jyzcymt0YyEjjiPrZP8c27o3dZI9s7JmheP0zSsBOXrJMO/euDntVt6Wiq8N+m0EaCO3oAFG5R7qJEHQDqhErgmvr0p/rt8ImwWxUgi5h6p9RZ+OWTtnX9hzpbkNbv0KsIrK1R2AVbGBZZD2WoFHqVoFuKoqVeH83HNVNavIcd8JWAlA7iheIWC0IsK5SHedieuYA0CVL5fod51UeREu/AjqT+NI5ir+0gHLoXvLRmZ4kR0FcH/1O99BgOLxtHHLttTEz4qjKCDRBxWtwb5EgFOfsuBQgttskmxaSLfwPXPcn2tXUP0kOSL96/F3PEVwwDoFDAmsrKY5X03Qaz+g/Xyt2LxgVHB/vA5nXj8dgFi/5ToQgJVRA942hQrcH1YPrNpYAbOC4fMPMXpg79hC+uN//m/TgzRdj0OjPUOSpIFjXQSkm9xpq+ZYBaji/fKgezO+eZ3nEZsrj/oKVWEM1gKrWN8B0rKNyDI6RWqdtasdFVjF3zPQ8mFVyxfGd/cK62+cBIcCLopB2cu8ngyvaoB7jxxIG5gt9vVvfZPKIFRJ6HHO1LNH0CSsFaFJ9vIOhpt/4L3vysAK6iVmBkU/S2VU46EE5kBqJfiO47aXROoT36XKXrp4kf7fm1FZUj20n6TUhJVtds4FVIMFIcePHw+KzyYqVs5wEiR43yKZwzp0jZZxEt4zs8i5aojUNDbfapXqfSqN5TEA2W6aLNuAbxA0W52ddB6fVQJ8ife5M2YdAl6kJfVAYWVPO4rDdR+VLNaZoM1erZtU4Q1S+wGDylTfxuZfAYwq3a69NBCzb88+MdfUDEkmE3r+HL2TVO+DQmnLJp8zTOY91lF1H6NqwHpZlqrnHBTsaJHeSuJuM4Gkox7mAYst3Mt1VPiOUYV0vmcnLB17Qo0Vcredi1FVwBw33Um8ImxQTeImrllNgi7ixZrf1YKrWOfus7rHKv9fl0n4YYBVJDnrA7S6z/qrBlblcOoZE+W4VwMrRbqybWgmHmojBujAl2yEubWLBGcHfqKd9W7l3F7RTmZJLnb3pWe//TxxMvvTxAqBg2t3EVGaeVTv5qg2T8H4GYcJM0U/a8/6DtQ9oYtiR7uhtxkDjk2jskfFahw63jTCcbJMbLGxpaZJ4bgIN/BVAa5y/C2wMinrZxi3eRuif1LgpVCNPVZRLa0KI1VRpFRH4z5HNX8dojjOGATgUClrh+q3/74HQ515kaRdC2yDRkYvqBTb4Ew4etRffOmVoAzfBIPgTOQbM9P0XDrx8KNpC2M6rtLi8R//4A9gMxxLj/E1wSiekVdeQbV1Mn3gHW9nZMe19NZHHgnBrd/93d8l2daStsJo2kmv7jjFouFb19L+Q3vTjWsX02HYFEcYZaDi75yUWT6rnUSKibwYBcO5q+0wqQ0itHrk0bekixdupIb/++eOkbS1uTpvulAqsTm/GrBpiTqCVYIIS+hmkix5T9Kbcp2AadDBqxiYBx98MLJ6pWE15ipFo3CVjV4GVrUrH8pTI8NrMQqXGQ555SbKJXPr0uXBufRlqlYz9DxErY9Hqzcy/EI1cJDfGajMMdOkzeGUlAhDkhjjYYVASVbGUqaDtK585N0MaN1DybB9KqQbm+3PqjK0Ga3d+fFfArDSySwpnmdwZrsxin+3xtrStr1P4TTeyoYigGkBUHLfBq4xhwxHtnv/NqhncLrrU6R3vxxvMGS1qoF3q1aFHa8JaJcNzj2AVUhbsCHmcW6haIennmVDXrk5mP7Zv/73pAEFVlmAIQc8VCMdstqcZ0Ts2tqZfuHv/EzayhDFORxsAwG9CkpjbMprDKmdUjGHoFdqx5QqVFTEBnGMOnb58wKXqFjZfF2AlUy8MCTOh1LgAKPA3hjrH0o/+cyH03vf9nZmWlnJICgk4LTHZoz+KoOIaSojBoGX6E04T4Ol17+V0tqG3o7UR3l+hOb+Odav0nKRlVyOqLJ4i6ICFeEvAysdbQFeHI9Pr3VOUl8DOGgEwoHmqm9QciLjUgV6AgEl1FlDKlRp9JT63rvnIJndqXSRalX0F2BYpVFJtxGghJNX2phMscDzwsUb6Zf/yT8moLievvzsV9PP/fzfi8Dmjz7/hXSRbNA+Mr97EBp4/ZWTRHZQsypK7xuXXZUJvKPjzMe9jL8qQFXWWakqhqS4YKoKQkvP1TIVg56gmPkktdFeGoQTluBvG0BPOUOmB4oXQds6Dudgz+Z0om932rUO9R+zXPDDbyHXPUKvqXQz6Q2dKi9WNmVT7+agmeVgw74Qcm3SAqsvj6EEHnGMXnwykuGExb/RO1oFgKVCWVPd8FylStUGPgZoEYBVFalSnYp1oUx1BaxKNetewMqAei1glQNZaKNS/rC701w7qVv2x0y4zr2m7JsheOlD9DQ2QMtA3421T6WSwH1DL9QJAvomgoMvPvs15NXfmzZBrXvkbU9CQduSefxch5Pff57kCApWSH2fZ8D5tl4GYePk5qGHDeN/GlinL1BleA064DMf+0gaoL9qXJVO1qh9tAaq2xhKLeA14LYKKdU49hbX6PTp12Nv1AIraX/Xrl2LYNMgpije2rclGLDCaxLxANnTrf0T6cv/8tfSfZ3bSKYArMaHHcwU+ycU5aoeuTcLrNzdtY96YFX791pgZbWk9FktV6wCxAigKgCm3fLnqkDmayYJ3ARWgqpG1A/mAcE7mAfYQO/VY08/GU3cX/6Tr6TXT59LfVupKBIHDBK42LA9TxC/ZX1L+vAz7wmZ9U0IJygLbtXKD24jYAl6W9idXJkJUC8YDJRJ8AiV2OukgqRJWN/7Jo3lASh4ipXLcRKvJjLuI0javInm+ugryiJZqgfKZBBkRYWR3iZ7Wa0oua+l3Y3wb5VYZZ01Qy2SsqrIiteyk4qpazLUjMlaW+3yfkel0yolcYkUxGniHbP1ilesI8i1qV7wZnLM69hB8/t1VP9GsSeXUEy+eI25fVzPppCNz0PHtZHrqx6xmElnQEaFN2jGBsZUdZ3bI5jTbnh/p6mAhXy+FSvhV0XXM76J6+loB9bvHL1l2+h1GyQJscHRAcz52Sedk0SY8UEnwbYCVgbm2qeIf+w9q6iBdwNWYWfXqor7+7sAqwjA71Gxqq3W1n5O2QP36vH6cQdWJT66E7Cyr9lHnjDo9+wjWvmxHTe8paE9GBRt+KR1MpJIatjuMgtNq4ME1Befe4l4rzVtp7gxTqXeofQtrDsB1Qw/Kw4jsAqhBXQHNm7qInHCGqYBvbePSpAKmSRMx2nDQdKH92Z8iTMSuXfOC3TuaSSSrcg4/sCuPOnmaP5MAAAgAElEQVSokaYntpeRoCpu1GEqUr/DnwyaKuG78D1FJK44bM8XG9lEj2oPYMoE09xsA8fXl/btPxqjb1Qv3Hv4aNq55wDCWZN52Dz7w682YpGXYf28wuinHQePpfkWFBCpgJ2GkfX1576fbhG/Pf7001C3h9MoschPPPV0un9vL71qKZ176TuplYTuMUQrZuiFf/bZrwQzpZXkQ6eCOrSKjIwPpItnT6X/8Zd+Ke2g99RM95xCL86UhJGwDlqm/q6b785JlUU1jA0bpdXjq1/9Gj1W//Bt+AqcoHxjJ4NjCIMVEEo+VAicY6M8IUbMWVZmY1t4E2UcNYD9ULE0so8++kjVZ5XnU1iu9zUrcr4R8rBBa7h3qns4OJALP4gi2fdfPMUzKKsvrEtf+NMX0yBGpRmKkQ/sfc7qVI0uubfEOSqWuMl9I5WsQWwjm6XMqoujrXE89TSPpg++szedOMQQtC6yWNDBPK/lw/gvHFjFHBwzFNSFQ87ZYEuBkem2tL7vodS3/R3cA2eCsVnZmIO3oF1Cu9gLpWIzPOyQib3LNajPINUbsh8VWOWsU+7p09GG0mhNxcq5WzZvTrN4M60rl12HcJa/+dufT8NTzMQZpuk55j0580NBCOg7gBMVoh+7f2v6W5/8eNqB0xdYzUrFU+GN97nCsLeLZCVE7DOAKrP/bmZnpuiM5dCbINB/5SwhP1cBWa6KmB32b9CK+KxpqlzPPP0OgNXT9BDB5QfEW9FpB6ANXWWOFY54AhEI+0EuInv/2pmzOcAgA799N9nvAzvTpasMjHWmQsxCIQisEhOGGT7VjE9khjRtAayKDHc20AWHlftmAFyb4cyiNGZy8/OjT8Hqgv1ArI9Gzk/jrUN3ryo3bqA8QAIlXmJvgn1vNpMTvCp17EOlRAPZbRj4n/1vfy59GeOyBRrKl7/yLMIcB9OLL75EtWo8PfXEk8yumksX4DlPYfQju12SHMWb5jOJ/995aa4Aq1rgFK/03lRZ/VzlzIFl/r3vmJv8pVMoUBGBSSRknCFFRt4+Cq6HM33aCEwiYUeWehPB3oObtqf7kFTdSnC1EUA9QY+VFSvnlpkRNttopcQgahMzlqQoRI+owSXvRH4jmACGSeFsnDtVHW8BVkU4KB+410dZdZNeBjj5ewlIolelAlJrZZZrq1NlWLDVq/zWAux8pXXsWQkwO9JSHXXwqj0cy/15FXdaCqGVggkC2RaCXkGonHV7R/rJys+zjuioSsMwCkZwvusBRsOAjhGU5bbvot+RZMIg+2BayiUUlw+8573pgRMPAsCwUVSgOsle2rfzrW99K2aWfP2734Cm15s2M9h7N3SM/RsQkwDQdjSjHkfF4GVm9D30xGPpPHNGhlhXil94XecJoLeTidwOKLjNyINO/Im9nCGMwD04wzr0eQVYOUhYYCUVsLWaYWQ1Ul8msIpg0aCbfsH9KLltvjqcvvIrv5GOdG5lTsxoukS/5KKzyxR8CmBF9pb7lWdJuZBqgNOy4V3xibXAqRZilX1dD6wEHgKlkLrnfMxa3w1YZZl177kVLewdftxAYYRkVAsU6hj2LIUapS3VLk/g1+2ZfO67L8RohnZ6OEYAKQKWcapz25i999Fn3kWg0UnfFSpaBHUxv0qJfa6Z9qdQgAqYjTVWqZ46g8+eX5+jnZHSrf0dA8jEYF73lfPI+PsOeiS0Fw5FjxaAqFrlpJrAyOy/4Lkf5S8perJcOzg37aU/m+DRT1gZE+h4+a2gtrFmtWXRL8i+NRYaYw1bpewEWMo2ENyZVF6qBh1PAaBU/5Me+L4PfiidpWfjO9Cxzl9lzhnnN8UWsrIW0uocewhfsOYEUT7sQZSCqP92b4XiKH7cuCnmMmJLfI2fkcVGqjVSgZVc8eaNoP5bldWP2FesDZqgb6W7syHdd+xIVKRaiY47ORYBWwFWImz95ZsFVrF0KxtW/p0X9A9XsXojEFrdi7FWxepuFbMfd2BV/HdtUrnY+yBSLlcEg6MDbIGeqRIvFc9OYor96/vSBuh5jfRSdRh3257jfgCgf+PFH6BJwGus6rAW3GsNgBxVhqcBU1MwScZJ7k4CIhZRtqMhnOQVQIaqlXGzSqrOwr09ztxORCuWmmgBoGolILKcMU9CW2EIY0cU7sJeGH+bYMhxR3B8AqBbtXG/RT6wqlz5PtrNfO5F7j/7Zn2ga7oZ+y19XL+7TpoffUptjNDZhEDFZgQ5nAU3x/O7qYgfOHI4fHI/sYi+a9vuvekWLSHDjkChCGNv1iunrsAYYL4ePvl1hNoefeLx9Ogjb4HxwHtCI+8ikTtLv1k3fmmBGK0RBpE2/6VTJ4kHL6Zh7P4NqIMf/4kPwaxpTH34my4TIyQujJWWsIllmPcUFeeFJfAOCf1Zrsmps+dQ9+xJJlQbPvNPPoEiI2gMwzTlQDuudKtASvl6Nu2sIEX6CgFmDPe1H4Xn2KRsGfvipZsBuA4ePMB8pL30t0AHIpPVQ7lMgFUC74LHM6EvBws+ogrBhbMEf+oUQeWUSl3t6bmXz6Qr/SPwCnCEIl97vCqOpmo3tgZJq4m+L9/HWMCbR6NmzsbKbqfXoXGUWTspPfVIN9lynrvk+WDsOb/5EAbI1YfyqP/3vYDFcuNL9Qa1c6hW3nWlWlPOe2WjZWrWyudmD7ycUa8JLfPv8mZcflTVB047MlGNZABVJZFWOTFP8+2Jv4HUN/0vBCoqGY2B4E+ePJk2kyWQbtOo8oXEuzdQyvJx1AKn2uNavl6xld5YjVrL4NVXrEpVobw+pDkj8F+Zf7aIsYgAyUqj6lEOCebmqQrzpa99Oz37HA2bBlcE+jrIheDQsVGJcKehqnzgiSPp4/RmbKLBscEMNjSJKRyl2YVodEYSXUdupUoe7wQKFueZMSVgEiwI1GP9WwHlAoeMMJUKAZbo3KDDrL59VrMEmY8/9Ej6ENn3q8h2riOrsnfnbipokzG3aUKKEo5bGe5L9Hh9/6WXQ3Vuij22fecGMjPbeM85mvHPYfyY5aBqlc7XWTAEu/J8XW8GH4tsaI/FACYrZq6GIGWuVW3z78qiqULp6iW19yoD3Lw3NXyW8n32OEGPxjNmbfAcZ7/o8K145WZqZFPpDzDgvu/+42Sd9qcb/bfon7gSwYTUIQMAhSJUB5yxD0lOOJmoMuZh1X6p/WF5b1VGuWa9RR7X4KT63cqaEipk0JST4zmQyrM0TCBJZ+AP2D5/P6/8sbTy4JFXe9DfS88jALGBuJOT7yC795Z9h9IjfNmH1YYDHO2/De0TMEGA30YwbqBo9dS9pZPx/jVwn1r4DGnLvr8DhAOsVBFzEa1YvZc4PBJZkVKSLsiBNkVUnJVQ4xFcqyzQkW/aSqBiDC/f3YfVjAjupb3KTJBi7WurjKnXkfRafi+PrZoTKBUwKIrOVDMJIp+cC+q6l40wCIUq9h1vNcV1muaiOvj3NntwnqrHKL+bYO+qLncV6oU3az1Vpzn3Fmv/mQ98NB2hR5dwlr41EhA04H/nO99Nn/jIJ6kaIxhAZddg4uWzr6XnvvXV9J5H7097cXabbFZGAWpyGCoKVYEXL55J7/r4h9IAWX8pG97vXlT7rvCcw/gmaVytUUExQIQmxWwy9757zfUZ4Ep1OJIB7jltRCsB7ii0NM/bwbA3OVevhTTz9VBXHtmyO40ww+qVLzybdlM5v3Thahrz3nJtnV0UtC57JpYb6CowzW0o8wnrl/kyFbC6n7FWaqpYhcbq6zIFsKgC8t0qNOcmuPL9QxVSsZQqsVAGBxfaoMIXQ1wvWSMOBBZIhfiRDfUmRx18znuuk6rGOjCheuXGzXSLqpJjGTZCJdre084A7eNUBDcT0AEKqkRUD5nc6HkmrhDDGtx7XaO6Hqg+92IsklRqcJ+onoituUUPk5XQALdXALLcyxgwHCIPORFkojcq7vQXSaeNmXL8Uft0iUqjPVD+2yHQ0kQFxoq0OKtP6qAAyiTKKABxXtlyZwbaP6koCcfmNddW2z97cP+BqGRPAKwUPhknmLL/dpHXKHDUy3DSnXv2p9+ll/QijAV9goJb0oviGDn/6HEC0AlK7UlUi09RIJUEG2iy1K/IepDStyyYYhKRy2QCS1vh+Ss+Jd0671HuKwElRKi0d3dPOkJTvtWwrGJJtR37arU16JKuXwfGk8BQ+EOf4fKS6VNsbxa1iCbiTHcPZkPmRlRWMScVovpuUJ2fW5JaPivbzdW+KL9vXszxvfJVyzbWGKz6250A1JoJo+o1WdZs5VEfd9T7xfr9dkeq4HJlZfUrVt6/ApTFV1Yx2RtinJrfr/U3O1KMrWfYh23sObr/oqdqByII29t7AABQUunjbMffD5Lcm3X+HpXUU1cvIzZBslllYZMEJLVcI/NQABdIKitY4ty/28xpoikLCirDrXvaWK89rBP6W7G1W4lNLpBod2bUIvtxga+lJZMYlfKkiWMYPVForsRSwv0Yo3Hg8b3SYGiikh20v4BkK362xC+hyOq+UHTG58aTiBnGVEKubAK/aiF+db8rp+5e70VMItYQny/FMVe8OVdiLqR5U3fvTijlKHdCCZzAgZ+ChjfJOQyS+LiBevkDjzwa7IJNjJCwONOqfaPHfrz/BvLsMLkAj8PYsx3085p8UVXQulv/javp+IHd6QDJvHmqv+32rbGvjCnsuW5XtRSK4jQ0Sm2BYOtVaOX2n+/euy81/If/6ePsMyMTbijBgE3Xo0jGDqJuJMdyK+XChUUyuMFLNvPqhSOgJMCdIKt9EfUO5Uu3butLx2l4tWTfxE2NWTysWi9O3po+cqY9fy8bIv9FStVZHNMwpbQFLsxrSC+evWRTMs1t0imqORgOtJU+JPczz7PImzZvEI9R9+H7S+MiMF0agQ6W0nueWI8yHDc12VOC09fhad/NE9QAlVrMkrfU6oD1DYChJpApC6p+8+bfFzBUBa3LG+5HBVZZJMTAvhZYcb+ROWbOyvFPcrORrmfwWxOB7AQzvk6/9jq0SKQllZYV/K4RmBeD9BcJrPIdq7LkAPYw0vxYMjrhPJQ7jPWRMwaCDe+5/PTnXng1feaP/zTUZCYJkN2fsbJA2cJtVcU+8MTx9NH3PpU2Qh9qNGCgkVNlq2F6h5Tm7YL+oSO/fOUGQR1Nzrz/TRopx1R94tooze/iElgpEtLu0DsMAyFCOJYJecg2wvMe9uU8+uBD6aPvfyb1X75G1p2qIVltqS4qEOo0J/lMHeTV69eQBD0Zjf9mBWwotUzfxO6PuTps2hjQGwMjBVJsavvGctaAs1Sm3HQD6+cN/Yt5P4QDrCoMa61Jf2d1sDxijZaqhb0+/MlqnDtqkiqfYNOslObCUrwBmtdCJ95GUKJAh459N5xkpa9DbIRzjuHVZpW9phyTSjq+RvoxiHnNqlRttr52/yyvDX105EUK2CrzMnI2PkC651dVZAtYr3Vu7kR7vXxYYaE9IsBkXpE5BWLF0WMXGM0TbG+mv2831aq37mfeFT2g23CAc9i/AYJuqZ6LGPROAihBb1CNSDDFMXAPFdlplUZhBsy+QTPVriMlo6X61PSDxQFIrYhmd3uwstBPowjG+8RiD0tStTAsB+SVXY1rw1ckrrwefHaMovBnqcN8SQ1cqkopuGfrHV6xCNeLr/P1ITYgQBUH8lcrA1PcW4M+neAogHrGHh1EKQZxxAMKxGCyB5W/5jO3MerAyvOMc4bYxz00TK/ftD7mm739yaej2jLXyjHyde4CVVwO44Pv+TCDvoeoPk3D/18INcDnvv21tI3+2KnLp9MBQMBGrseFUxehkZPcI0v7rk98hDlSzMQCnKlM6PlPI4WrMEEPFa7owXHAJvfGQHOUnqjLly8vAyupYH1URWK9KnNsAoeki2u2nYqMwEp6meB5A4Hww307Uv9X/iyd/fI309a2TaE0NcH9dS3lZmbuuffNHeR61dtE2de1aT+C96istrzm6oFV7kFd2Q31wEqxijz4N/dWlarVnYBV+X0WveCu+9YK5XCs01x4kw7aM9UBpRzZp9TOHuhD3t6E6iAVIanTzdg2e1/3M9/l4fsPpu3bBFYEhtx3hWyc21b2akjZc2Rm1A3lrcS3MBDU48XVh3jGHIktR74s8N0177oaAQhJiw7Gm8m1auaaf/Oe2DjfxncBhKIQetIBB/xCE7X6FQPlsZ/RR8vrTfoY42whVtFO2fxuIs2B6M6Rkt4sU8CK9QhZ8YcfegjaKaAMGyE1LyjixD3zrJ9xEnuNAPpO1MCuAf4vQ0u9BfjqAsCrnipGMYkk+JMaGX24Kt7ai+FsM4NLAOIIKrVWkhYcIs4xCe48PytqmvpBRAfsMfPadUCnnQTwed7m055+/P60e9O6tB02hq+Zw055nsZd7k2vSQBVfIx2vIiLBSspekCNkWQR+aU/q2aNVXTxDKwq0SNXLDciEtxRrchKccECqBrV7wSsXNfL4KhSICy/W7LHtBZ4Vc+t/d2PC7BaHfutAKs7gSnPsZ7Rs/q52a7H2oRlQ5039QIelFO/H1bE0hCxMGOI2pkr1crg+hHp1lTKz9y6AauLfWISRaaZs9scAcA+tgIs7U9W1igjQManSPpNIjrDfMxukiBb6XvuIcncja1rZM3fIH9AujP85RLrEmNQCaTkcS+RqHYNxH3LlacAVFUFqowiaSTZrLCd62glfsuxyTINWPtWYjzPG8G5NgonJnacRdfCfvJhy5Hr1/d2nXqOnaohmhQhAbSRXsKIbaiazwA4KdlFr30nY26m+Xndpm20EdH/6HxSEpMKwHRDH1zi2pxDXXaY66dmwxxUyQN7d8Co2UtbCHMIibm6tQMwGxQ6awL37GIuajfVvTkqgBZzYgg51zoGqXdtiGrbOr634U8uo2w+yh7U1zT86n//gSVL3mYzdDwjyCwv0JAWpUW+z9D0FsAqMtNS/DSYeb7OHE7+PIo3lslt7jp86CAGKkuiRr+Wjrxqls+J2cwTjpClAiTSTNzQLoxr1wdpdIdCRY+Q9K6XTp4jELBilbnUUf4WVBnoCgYizZuBWw6y6oEVgcv8EOpji+m9T/Uw26EL4IjIQbMqiGSSIlOWndadwdWbB1b5Pe6eQamvOBXVlRXfmT+vHE9tZrO8/6oN7kKWx86p5/YJB3UCfDFY43MbCHI/RCZ4L84XNROu4SKO6hwUtEYUGLejvtRG5qJQgNbK7tQDyTf8/CNUrMLw1ACrUq2qB1YRjOOg8iZz0+UBvRegXfyb3/lDVMY24/QZjEyAJ/gRWDWwnub5+WPveAgq6BNkmBkYrDGASyuwuk01y0qRHPXdu/ayllrTeYD99188yQa5FdcqImENCj7HYNhg2aDK4DiAFTttliRCGA55+wTY9x++L/21j3wsDfMeSm4LuAyc53DI7gX7CQVWN6nmnKS/o9++D6hNXd2UnLvJEGPmDOwmCSili+SMnxGy4iSlyTjGzmYjhtGpVTaqv4cFWN0pM1cyfsv7oLqf7k8dZwii8F1gFXQjxy/JAQ85eI25vG8H5HHcRFVznKNN4PYnGMiUIauxR6XARcY677mcvc4qSOVRD6iWf1+X+Vup0KwEprFuBOYmTDTg2p+KKhcgvQJhQafS/gQvirUUCbNMdYhZfe7iGsBZBA+WCMpnh8bSeu77IweOpkfpP2u6fhvu9oF0k74Ks9zzUDaWAMTrAV8Csi6CHoGJ1U+pO1LDIg6xsV5gVX1erlzlTHTZ//kQivPNtL0GKmRx3PosK1KFWlaJUZTrVa5ps3OzshvM5yk3yEqBYiasZXvLIiMNVcTaiKSy8lw/W2cn/WLKPhSulecS91vaFskwFZjslRrGR4xjpkfhOqKzmcaw06PYmjEAmMGsAXAX2XIl9rsY7Lpn/6707ne/FxWlI+nm4EDauG1TDFdWkW7P7gOMIziLw7svXbw5QKUL0RkM3DBNx+3zcOEVseB5vewv5yO0EiRcGryZdiC4MMl+vEVVXudmZdTKk4pyXcwnsXJRxocYcBssXzy/UrHqRCq8F9qg69jXsnvTFKpu0WNM8HsDwRuvjft6M/K/D2zcki7+4ZfTze++nDYz3P4CwGqS18xZPTHwlGYW3Qi1wCrfoaDVuCcqYFWz3PL9r27gmwFWJj5iwKifWFEBy8+lYuW99O8GYzGQ1L3Ba2wInyJonxc4498J2XGpjVGhMymwd9+BmMF3i8rduUsXWQdzqJduw36Ocz+b0+Edm9KJo3sRlaBvoxOqG/6kl564eXu3uA7Ob9N252DeKjH7jD3ZpDQx1OMOqixWw29R0XcgcBf3qLs7B04q9plsUAjLHjDBhT+Xvp0Fg0p8gYGY90VAM0BQJFAK6X9+NnmoCIT0al/XSQDknDn32YyBG0mQU6+fQ7GVyiT72kq863uTM6YUEKjGfNhLLmXS7q5hKl037TMDBG6nZ/Q64MW5Ve1QkGY5Po/D4EsQpXCEwFLqYtx3r7OJ0GjytwfdbAVjArCnxi+uVx+tIWpEEqEaY2H/R7uMBWKyiZGZ9K6nHiBhDE2MqnAH98sgVAGLMnfNdb4OIRjXuENVZTmYRg7gFZR5Z+tZncjrMR9PFi7Sr0XSOuKJSordyM2Kleu5VKziHXMBcgX8rFSgwnrVJPZ8TpkbteyntGM1wOpeICsfa94cAa7/nBWrYmffGPOsTnTEXqzLtsfPAoZIXtUnylfHk2uBrpXfeT2sEuH1qVhtIL7Yxc8P9u1K7SSOG2FHNBBnmyaeJD5p6tucXmGtnccOeW9ts/E+C6wsfLRg1/XDsW9YqbdRAbw90g+9dShk1btJfClYIS1Uir9pjn7mNVqxCmquwMr2gvBRWTV1Mdo0qi9tg31GVdVSExYV6QDkWTG8HliZFLYiFzQ6wQxxWkjss7iaef5mxms0EsPn98x9g0X5Mu6vVV8wgokOgZUsOOfnab+1E/Y6tVGtsvd7xv3GHtxAwksxj41btoeUvIkc32eY63abnkhFjGzV0C454P4SyqeHDpOk2LOX64hSIv2ig1S+p1FFXSRG3ASYayWm1P5oV03YzPJ+0qGN+6aIjdqoiimsFklC+9n/4H/9mSWdyAIbM9TBcNABOrgInWhVOxXDJvwxvjQ4y9nTCEJaglt8HSEBy/3HDh9K23BMG+hLCIZKtYFdnGW5LnOFXZAszsjaWnrG0A6iAHUOoDbLvydnm9L3X34dGV+zf7lcHxedExRYtZQqSwQmGgQpO1Jiqgwvv9MoOLsK8lF66tGO9NhDW0CkaMwnjVcFzEpgX7N5Vu+jNwesVjbfCrCq35B5k9a/349esVoNrLJTn7L/YW592thLtabvfpB9VyjuiReuIkQwMTKL09mJM8jDLsuj3tD81QKrnCn3vrsJ/K6zCqEEwp5x+sr+/e/9MT0dGBOi/zEyjkGNo7qj4EAjz/30+9+a3v3EWwJYtRhUkCgQWEnjcPBlu9K2ZqA3bYk5BM//4FW+XopMruVdZxloQa0GargUojDj3RIiKmTEoT35kOY1B4/1EI2WP/PX/2aaQcVGEDbBrCON3rwzoqqMucBqiADgLINyDVgWrbARkFqxevpdb4ts+u9+9g8yxY5zNptskBb11WKAMEqxbypaR63Dqb2X5X6uBawilq9zDIVmUg+sHERYgJU0m2YMl+fT7pwqjGs87NmJIC8/Mg0g38NyLjp+ef1RSSGoqKcB3g1Y1YOOCBLCtVdVzvieay4+IoDkYIJ55L+rwCLeJ6h1fs89hgGqeI0DfAOwWPHy9/awRMXHgEQZXKoQ9hIBKj74yOPpPiq/DVQ/N6EYOEylsRHp2zEqnr09DBgENPdt3xZNr2bngxJlxdNLpaJeSMnn48jUvoriE/c6A1vVWCOb6PF4MspW5qg4jr3cX4+9ZI7jVlQXskl6hoAzzjE/R1oFEV+Aq5mo0BmeODWEN2XvRCZaSkc4WaVlAU1WmxzlUFVFPPY5nojvDxA1QrUJ+JMmcKILZNbH7FORBgVIiTWAM+xU7hlHO0mf1S//8j+OmUEDjCBQUGMXQIt3z7PQyDaazcRNMlR4LP3Zd78ffYlN7IO3P/IA4IqEH71Up5lZt5Wk4LbtW3Co6xDsIYCA3nz6whkGhm+G/iWwmkax9jDDVx0smxUg3Tc6Zucj3aKxOVeFkaoGSAisTAxIAzPgtSczggIMwHUqY16bTpx1Hw79GAqRL/7GZ9P8uWtoW3WkC2cvpyn2PLHDMrDqcND3HYBVrLfwWytAquzdNwOs8uyqDKhqK1YZYOX7XYBVmWdVKKGxFyqwldW+Ml20GQrbRkQQNnMdlFnXBipLLE1mOnopkJ5HcGSSGMEg/8EDO9KJ+/aB1RehGNEvR9C2BRny6NvkJMw0G1xpj2Uf5IoH64+DM6c6BiC5CnVPKXQlmgW1Zf+up7K5QVloKJrSaqUTZQZDpvguxJBx4xUTF+w7GAPD0Dt1copMCBBtLtfWXGO9XCVYEjwrj26fnUGKg9CbAHjOpLsAcJzkPVzvWZY8299WArMpPqPZ8Qv8fZSKuyqpgh97rSKZExXyrGg7hn+yR9Vqn3OqXF/rqPrZP6WvlkYV1oi910LFe4ok2gzr23dQFMc4SwEhbVKAOS7UBH2GHfR8NOIH3/bYA2nvjt7YS7NSrAFU+oz1JCwEkNodK+0bYA24h3OwjVqwgmQG4diDUANUFrsSA1ueUWRPoMClqiwtD4J1tRh/eQf1QVWpfDWoysmh2hiiAKs7VaxWxJkyUPrLAFa1Mc29gFXtc1cntCsOVlXxXwtAFb9U/33V5wewUv2YPlSVaWmtmYWt1craXk+lagvJmzb6izqoqgyQ6L3IOIk5fO8ifiYEVxxZovKsonLYKCX7nTsnnXcIUDXI+IelBhIMW9hL9Fa1CcSpim7APjrMdhiZdXgHdcBKWl81xsOYyf0bCYEchxjbF39uLJbBUOkZpHAAACAASURBVKYQej1XEuM8N4g9Oea1OrcIeFMuvbkJZptV7TnBnLF9ju/t8w66oErGFW1eQTLZLdOAHNuMPA7P3WNypI3P3dIH08BkL+/pTE4p64387BBuAdM4YMq9YXLXxJhJBVVeNzKr7zYJ+EvgjklinN7N2wB7+HL0I1rxr/apbWBvqdjpPvL9TEjaOx3nyn7yu/tUsBVz7DAIDX/0v/3tJcvIsxyoXOVODJvVJ8tmE8wdsVm0Myap0zQGFWLAuT+WHaUCEFSdPneVTP+lKEXbLHlw3/4ombXzs1kWQdpaj+I4oqxsgMgvzPqcPneJZmUQPFSBV16/gJEisKGM7R0yoxKVA2WLQ03MwCdXwFYDKx1VVjhskoIDHfDY/pb09JO7Uu9G+NHzg8E1XsDxrhB/Vmcm6itIyw6vLnuxHKAtn+TqDEb9uf/nBlYF1Ucw6JWQ483VmMKoT8wyVLHzQYY9Ps717OamswDYWINwwW9RHezrZZI1yoB3q3jcE1jVVfzqDUzt+a/1tyCvRKWhNPGXPqsMOHMg5KykTAkswKoJCdIl5pz9/pe+mb4FGFrgZ4MFe7Eis2BfC4v/v/roUwRjxynnkjW3aR9gZW/FKAGXmQ8ppWYlVXpqhLP71W98m0rpmZAKdbPosANYWa11joGgqlLNCUeAs7MPTPnRGbj32zCEP/cz/3XMa7KHR4qHFLEpArRSsXKfGShehg54CXnPeeirbdBo2ukdOXLsYHrmmWfSP/2n/3sYG/eJ3OIwmqpx8NDgLGDQNS6d0mwqw1Wude3PNtrf7RFUBDOOBndVJq4Ywfg9BtbAd4YMdAwGdmaYtNOYs+XMu+wMI2iNTGykOeNv/lt+s8dZKgWR4dItW33EUC2viTscZDHUxTmVatTKujRAFBCU9bOiABgAQXGKArQCWGXK4HLGcrmfLB9AVAL9Xl0Xs/lSnzqYDzPLGjSN433uJCDZQb/Epx56glkZCFWwflRtGkPNyHW3SGA1DrjeAYXKyp25LtdRVDwNTwRIzg6sqIqrKlb2UFSfHxnJAF+B8nKGqkKLsW/8cVl0YiV7XIBVBLE+pwK8kZXWQDtrqKpYLdqgCW26kd7TUk2Uaqr0vswEKXwzOJ9ZqlLO8ljArs8APqbwDbehRA1ji6+hOHUFTn8nQXkH2dSb9MfoiPJQV6qXBA5KQLfgrB46cZw1/r44LmchCrAGoe+J5Xbt3UXC4RLcelWuFtJrpy/R02MDNsN3T76a3vaWE4nCSFon1QUe/Cw9BBvIOipM0E1C7z7UaZ974XmqWJ2AAEAc1YPDJPy6CbQVOQoBESsI9IVJuR1AREZfILBaTy/Rpr7eAFY+U2XIBYdx8nxljK8CwlyP67jvipccblufnv0//3XqGeM59EE4QmEex45OVvgls/PSCcsA7EwFzLdQ/1SA1SobuTrvFkC43OeyB+J+Bvi1nyonBUqlqlSt6itWWRY/Jx0CiAnWeY+g4/kZ3Ncl1oX3d5Z7ZNVF0CzGDDl2PmcI2stDJx4goYXSI1WgWcRInjxxJD36wCF6JQZjNk4XscJ67oOAXlVRKzGOegilTN7XPssx9sXgraF0e3CCERWTxBUooRpTAKB6oL0JxifofVgHUDj+wNGgwIXSWWXbc681dpd75vqWMq2NsppqY7v9tlFxo0opG0d7ZBClCqxUR/tFWrD59nEtkSDRRgmqlZ6/zBDgmwDo61SgFToZok9j1+59xCGM9OBryOvizEPpu8Qlru110AVfg9Ztb6XDSVU4NFFs1UwQ6jH4JXydJpk3x7lZwHJuIN4negmHUfObZY/1UH0VFCkMM66IToBEVZhH0hS01vsP9pEofJh9RNKAZLePacCer9mMeIh7TmDl9bE65zxE108I9IRyooA3jH3Ya0UJiiCB8xFLcLwMrCr3EerQYesFVlU/lnayxvfkf68Aq+XKRm1FqjJMKwm/qnK7RtUq7PEdwFb5W319qT5eqT2+tRLdQYGsLGTtPiz/rm+FWE48Vk8IRopL+03EQQVwrDw/syaCAsqC6MW3tr56KfXcpgLCBl9Qxp/KeD8+6Cr9i9sffySN2NvNumlm40tXjh5Y1X1hByiR7vqSuTPNa/qZMTeGynBHxxJKkfRU9XazJtqDrjrPeU8DaKjZBLDSpYRqTQE5FbAyAfBGYJUTo64x6f8rVaaVUUj5XElGmBAxCRK9dFUlDBDmZy3KA5ZJFQThvKd9X+2tACsq09hwf99FQsS4zvhBOqC2oB8xoU4Tz4KbOM7FYCWYZPDz7bHUJuykl0wbN4CdManrvreXS7Gtp9//rvRtlGdN5KmwO4S42J6de+woImaDnYLfV0lWAOl5XL15C9ofIErfze3r4lhM1GzWb2BTQjnRuOl3/udPcQw087IxRYYLGA0viEGo5USB1QRBoJQZjZGBrRt3wgZOLshtnIoORTQpnfDwoQPBse6Gk+6WCTnhWonFakHmYC43AkdWAyeuYbtAz9bNAcQEUEK5wowY50AsEjRHqcU+l8ji+lU1U1e6+mX+Viza6jPc5spGtiyOpi0bZtPbn9iR9u6y34FSKg5gXi5qNQCtdnPkf5etVV9hWp1Tzz0vtY8VemH9Rs2bb3Wg+6NSAaOiIfiQJmRMG3uVip+VnXmaWZf2pUNH3wMvfAP9BSgVcd4TVFYuMWsoKKBkF2uBVTFY5dj/8oBVzvqtCFhkYFVUpdw0nqc0QB2EDkBu7Zf+7AfpD//T16J50QycgErAHE4cxZef/eR706PHmbHGJutkfc+j2iWwUnVKYDUzPYpM7dYYhDtFBeyzv/d5qkgOEmUIqLNHrFREpdS1zFpS7TIqVllC2GvnZm+1ARpHuLlzffqlv/eLQflScU4VTfurxlEM8xws3wusrFopSX4a6XtrQar0dNNUqqS7WRmpS4pB+N46/iUCyWjS5nMN8mO/qB5oL2PNkqwHWfcCVkVuv7xHrozl7FIkP6rexhjMbP8I60z6ihmt3DtEczvXyubw+OzKQZa+KoN475dgNPp1Kt60jdr+e1mOtn6zrPFzZPZqKlTu9AIGyz4sdL84hzcBrAzMSsVAWocZ9fyoamkY5EmBeqik5r0tIBQUdfH1Ew89lo5t2pomoTBvW0/260Y/1dFuWvlUIJ1OGwi2pAUZwEZiSFqZmWp7u6QwGdxEPJKDkvoMaRGfKJVFAbzPqfJKEVCXJFUO2PNbFfGSQs3wjCII4Xyy2EgBVvboaEsJ4iQ6sZYMV21m1r5r7yM5BrjyHJT5naTKO8xeus3auMU5nkcdbhp1uGn6Ax0U3IUvMbFg/5pDY92L/QhXTFGp+sj735fe8+63I5bQlk5BhR0mcN22a2fQbt/yxKPp9NnXo+fnu8//gCw7wKRzY8wwaaG37Ta9v1vg1x/YszNN0Xti99/4EJlGAohXXz6Zfvqn/gZV300xe2kDykwTVLAN1lW/6iQY6cE52/fiOvX8BVZDA4hvVEIDm5h3ZZbftWtPzLSV8arfxwDiCokQr103FYztVCT3NXam//jL/0s62IZ0PHMEL166Rv8ae8FrrRiDwTM3JK+kuDvL1I03A6xKNeBuwGpW8FvR+1z7yzOsooKi2ExVqRUo8rwCrEJURaDF+hP4K2bSbB+qgNlBu9LpPFwZLFUmtpNM8N79B0gGXSV4Q2GVYP89j92fHgVcDQ9dj9k49m947Tqh1Gm7nNEkmLJH1CMyc6ygyMVzl9PtfuKKaaqb0P4n+TDJam1tBGtBf0rMktmaDh7ZS/Wxi/dZH5RAbW6ZA+ee1x/YK2s/mLbV3ipHcnjfTYoJUAR6zuhTLTjuOz1Zro0tBEMC6G6HflrFIZhT8dCM902oiV/6ytfJ7EO3Q6GsfxgFSwKvJe59P8nlGa67x6gd74BO2IskszLv2jqph13QlHyfFhTOivhG0JqoJli9kz3RiE0ctbKFHXGWn5WnSSqD2uw2K27uQxNq7L/pccASiZVn3vkwDfUkcZChVUrbYNBznLEPlHVtj7sxQa1oRelzj34c7Y2giuuhHV8w6266QYDB60qVrlABvdZhDZcpgStUwLVBT3ZGy8CpSuytVbHyecXe1laq1qpa1b5n7d/fLLBaC1Tl93zzwKo28Rj+RcaE9PaSlKx+V/6W/chq0FULwLyyC1Q8rVJ2Ep90QDNf+Par6WhXL+wXxFJMarKPL1A12f3MO9N1YoRZeputIrcC3GcB5K7zRSqajSauuJdWNhVpGaHq2n97gLh8hHW+Dj+UAN6KKtFrR+JriobieaTOZxscP5GBlcnt0mIQ9D6pwdGfWOiAOYlZC5gFJ1YvS8WpgOtsszJTZRWwIpGwwGfPEmvNMo+jdR2DxrHtMXIAfGGrUUmmyvSxuta3hf4pEg7uY0GTlesYBm4PJmriV86dhY5nkpz3ZA+pNiwQE6DZz5srYPRwqfDpGB2OSXGdgaHB9JG/9lFA6Bz/hpWHz76B/7babItDDzjGfssYCM8eaeba34Ya3rUBH0HMY09uC2J9VgddhyZgBVYh9PHv/ocPLcUAPByiRrAXAzbHxVKtqx0OdQ9ZI2WmvcAaES+SNCA3qGXwC9duMbvmKhxpwUpnVKy2M4dEcGWWQ+WvcCgBrso2yMFAMGRFllItDNgwrtfIZF1m+Os4laoZUORLKAUugi4XK85noFqNawWsWtGvzwFdNS8rL+W8ovlMFdwaF8kEtU6kEw9uTMeOmLEcjjlHimwUOcz6TZA3RLxJ+dOqTbL8/Dpg9cOqApZrUg/kyga8V49Vztyx2DOzgS8rB/TEkCFQZn1ypi8dfeD9BC7byC6QESFTaxb6LNVAF/NWOOhrqcoV4/WXC6xWi1d4jd1AcRe4x0GRIIMcBo2NP4dB+Ob3T6XP/fGf0IhJcFMpcAU4cNYDSPLv/s0PphOH91BNoBKLUVmgCiutdRzQJSVwemqEbHZn2rFzL5nqzvTFL301fe8H9KApG4xzs/oX9CmDJEBVqVopZmEG0qrsNADINTxj8zIl7n/0S/8AIGezJEaJNT1KFnWMjRvVB/aNTdKj9CgYoLzw6qv0wDVF5qONBvw2qlZXrl6C3rRzOfMyi+E0YzJJs6WN2L5PqQApqnC3ilWMKLjrY3WFNcKxMIrV7yves3L0WT3LBk6ySIIsj0UBhEpm2/vjazWQZvjLfcs9BVVVq+q59Of4fV2iof5QC2goDmp1ZjBnXt1DheYnAKmtUFmxKlTAXO2qlKxcQ7xSYdnAx1XlqqjteVwGnkozj0O/aTDpZG6Na2/fws2BifRTH3xPOkTw1A9leQdBdpv7iw9rJqgOY46jajcYs2FdAGS1iADWjG8LmXJ7rCIrFzRDxSneCKxqnZj/jtyeNrC6r47DKCYo6IAVsC2WtnYfe/7LDtCEF+t5VrBov4DiFRUtMs9EItPNp+lYInhgJ/z/1L0HkKbXdZ55O6fpnGZ6cg4YDDJBEABBQiRFipQcZNlKtiXL3rLWkmutstfeVXldW7arHGq1rt3V2l5ry5JXKpVZkiiSoiwIJCFSBJFBIgxmBpOne2LnnGa693nO/b7ufxozoJLlUrOG3ejw/993v3tPeM973uNcqnEpcTiSQYLBy1z/cXqgOqGprLTUpKsoLS0i7dvPYNlu7P8S56sFx9NFwF7PHq7l34cefjAd2Lc79e/oZ1ZSfTp+8mx69+L59NGPfzS9SqXp1TeYW4Uynz2Qfb0M3aVsMsLMue07dofcueq1D91/1BJ2OnPqzXT/kT3grdBero2gwDkQa/vKa6+iFtUV58x1P3BgXzhJkxz7RAx069mjw1QJtAV5oOYtHHgfohqd8UwEC+bwd/5NCCnguJVg92fK7A+0d6cdsCp+4af/Ybqvdwe9yMvpIkOLq+uZl+fedg4dIImJWaD4pe8r+gu/U2JVPtM4JxUsidsUAnlCiyLbAaaZFgM+cb26+SzRbf6ffW1ZsfLZhnCFwTV/Z++cqLe0mdBFEXFlr1ttMcFa4IxnumEVfXF7InlxELQJzA2UTb/vow+lBxCvmJq8wdqaSNMGwB7ZhHiIfkbhBcGXmyDqsl5ssI++TOz4/CRN5VX8HAXb62MjMf5iVtVU+k1GSJwXUDjr6m0nMe5JWxnU2UaSrg32GZZAm0C4QioCDF5vKVqxCPjhTKoxbO+jH/wAz7sRcaxzkYS5tjM8W3s3Du7dRbzSH5Uez49D0W1KV0r5KsDuy698O1g5m2AiOCdnhQDtOoImowRYJmIr9jzqp3hd7bNOuBNhFhN8+7UyuJOtWsxENBQS9KOap79SJMkRFyFAYEWJ72tfbvI7zczGshI1RYCsUEhPe3363o89mTrAmRcnrweAMYYfsT/YXlb/zkBbIM73MVbrYaRKKXntPZa2WNsddMMA0DLtUdBFamDYHJU1BaUjsVq33wFKmIA5/qGocJU2+49SsapMrP4wCdWab9ngMO6WQN3VBRbCG3f7eSmeVfnz8j3iyXO+1kDJu1StSt+10YfJaBGAXSHYB4VIvQBJXRfH0yaKFQJndcTZ0+zDaWxo55MPpvPL9ITzzJ23WQ3QqUiSYjzS1GrxUbbHzJCEKbIyQUx/HcApAZht3cy8vS7ADhIzqan2FSpPbmJ1q4rPiry7D/SBZY9VQesTHMlJdRnD50Sx/OcZzxXkTOXLAhdG4DkZK3Z+fn3p3beIIXAkN5dJEv0aErWJXennIgEqqIBW4IwlnLdqcmMsuImCTT322utqYy2aBBPwqcOA1P6zEry4AKMEZpaAhCM29AHGur6Gw98VqAm2D681TTz49CeeTpPMsxoF/J6mRcRZeO5Li0eb8BsKv9hHJdWwkf+WbqiKeR2vZ49oC5TpmN/IM3A+ngB/1f/7Mx9fjfIZSEfICSpbDYLXCHIlsmL/VSm1rjEOA8TnKJ/DRTw3eBWePMEqD9PvzYNkSRtp4kZ2MYBLtY8YQrqWWJUIqyUWvk+2qLG1knOTTTo2MRdVKythDZu60msELVasVvmXH55KsLl/KmSwuaEwWkUmXR6AFYy8AVMdQhiry/TS1M2mg/ubmcZcTbaK7CrJVqMIAKpAG1Hi8jX+rCRWHu5VqQkViRUsGg5gExunPR0++nEy7G0kEyBhJFaGUadPnosgcctW0OL3UQX8r51Y3SoOX+ap3zmx8vsGNO49hzLm5mXojhiiV9++kJ75+osob0LbAA0tB87K8V/B+PydH/pkOrx3eyRWm+QjU7HSAdkwbWK1tIiDtMdj+27Wo4G9PJN+/Te/QBKKDePQRBdQ0ZcSzdcES3UsdJ5n5TwVroMDKG93CQPp0Nh/+DN/H4SoLRKrBVCQCRqd50DdPdxRPueMOBfqwtBgOnH2bLy+AjGiLA7tuzFyLX6vU1lq7sE5Pv63PQ+eUZHReRCpTXD8MzhxOyWjdDr5XLx/YvUeIKB8HkE/y7MmYu1jNIEKlIDMGg8CMBOpBoKyGDRs0F9Uofw70aGoVBVzLPKzLRSFKgxzXXF+7+bYysSqMqFa35MmVuvnN6pZBSWwDEBvFYHsunBFXg9tWVS0TVXCF5TJSk4oDYUD/LG5n6AnGvzZpFYSJwhiuqEAfZRB0JfeejNNAVLc37cz9SL7X0OF0mDcZWwjsKqHC1/FM4x+XZNQLT9Ida2oPM8yS32LWGdzGPe2FkgXzeZFMKPdE822YhoUar7vPl+3eTq0fH8R0PE50L9IKLPDKx1g9LgRpCq0YGJVU6CSBtcmBksmVrzfyLD9s7wAQMM8ATeM/XSWfX4KO32eZGL/40+ldipIi6hOOVDyFvOQqqgMbEdNqYWicmcrak5UkLv4W/Q3Uw8AwjwCMrsP70XOG/tEgtlA5XwGVay3Th1HCfZc0LAaUWjas+dA2Oehy9fpE6UqCELb199DLwmzQgjg66ji3rh6DsGla2lrR096+okPpzlswG/99hdTPYDgJFSONioJW7FxQXF3+CrO0X1qMDsyOgz7Yjz6FMrESmqXjtGzVSZWOnd7d4acbcXaK7W+jffbdrMu/fxP/L30CCImc9DELqIKVUvPTFYEzOchej2tVhaJ1do+LgCFYjeuPbPKZxlf+/yKZ1cCBOXvaJuWlFO/S2IVFSl7+fxcVLCkDeaerAw41BCAmCxJxauScqyKHq/rfp9Tkhz7Zd+ZtGiVPkdU4CMhULDqBvS6v/SJR9O9h3fi96niUP3vxEa5N5t4fuVesz/W+29uIUjidUysFGitonG+owE0uj5TrkWQx6nYWLWfQoVr6NogscBZxoL0opraR2BEDMAhifXA53nN01T3Rc1rsTdKqJ9jVMY8QeUhRj488NCDQfs5e+4cCfwJxEeuUwEVAe+L6vH42I306AceihEkxi4yOGTjXAG17uvfyve60ujEfPpPv/JrrAk0X4eJcy5u0TdXjV2bJPkX+fYsGahNmtxgq03EvQff2+TGeV6RzMu6CeoXzyQENjj3gGoGjFat3N9LVp6E7KQ2miiyh8HaoqfyE0/dlw7t3My5op+M3hlBhGnoYgJetmfYtxvJldUPzpYUqX17OWc2VLFeMRcMwCtXEQBeHfIsi1p635poRVGRCjNYDNIulfwKcCwSqqKyb9BZfmxMrLK9Waf6ZQD8dqpgKYaRt3pZHVvvtdr4/Y3//Z0qVmsXd7cv/pCJVWU8VJlY3Q74rdvbsMV3SLgipmEbb+IsVPPcFeLpBpibevHttA0bIvtlled0g1hhgcSi8/H70yBVqVv8Xqhm8sznYR4JlAtY1EovxR5m9cpJ5pgupmujVJFhEnR11DPHE7tHH6QU2VVaeJbqsLnoGNSibCsIZPIfYXohilXSbY1VfITGPbllJ/vxUoSlHE8QszwFIqMCul7hWqtqOjCdZMqkavUWQhzVjHeAcdTUthk7VCZ26wlbyeDw70dGERPjfa1YCYYsUJWKmbWcYYFMR1rMUrnqBtDYBfthHFCmjaRJoFr2j6DDPDZIcNpYJajgrKOiYfXMU/RnjrfxHhwj5egDz6MiFtow10C672bE3t4+eTqGg9dIM2S9ZvCBVpUds6ANClaP9v6X/6fvWxWxk7oXMxKcPQHtQ2dg6V1DUF5QaXxEhzQklr2mZkFB+OxcGgfpGRwYAMzwgMehWdjIasBopunDMYjIqImldw4xC+WihTABMYI9w2doAh6bZBMhw3h+EBUPnO+yKDCbMEu3ijQrgZ3RxBVR+6BqFT0goGMONotBndOqllDaq5kF+VpJh6lYbe51ztEUD8YJ7BF+3GHzr5mL247kexKNO1ABK//gvYnJxkB3I0q9/vPYxBXXlg/p7T9fQ9jDeedanQFROFAEK4aurzJX6LuYRXIIB0TDoBKwBHUXkQM3QN+zZ09wVsuKUNkwuDaYtjCM5T1tvJ+NcqKVhuRO67DRyHjFGf0okJBATioQkWJ/rB1odnMO0G22rkvfPjmU/tNnP8cB7Qj0L+bNWsHAoTXXraa/9+M/lLZ00LAMkie9NcutzwZPXrTaKduNBF39OFKpGRoWVQG/+FtfLvoOHBuQ6THSLAQhrOBKCQxERkVGK1dsQP96eOh6+sm/9bfSgZ37IrGq4xqnQEIs27umJhueHZulrzLI8g1miknfEbyoQUq6CXRKXzWN8plzd1S+CTUybthkxTPoMEvpjDrnCK6l5JkoFI6pTEQjqVEgouL75fqX3yvlUkvOtBY28/HzZ2Wro5eDW42hmhGg2R9S9lVlOdbv9LExQVo7XRvGFWx8negDqHBM5d4o99l7xS+KxKg8JoX6WinsYIJTKmcFJ5sEOAqc0Zyb91WuUIaXiOGEHnHHS7gOzqG5jrTy408+SbXkSLp4/C2aT6bS8Fun08HubWlzW2e6iZhFPcFXM/umAdqDYgcLBN45aaF5ljUNxTGej/NLDMBDbtaEi3UVaTNhCtpkUTEMW6lt5TUEonIVCcRToQeu0X1loOZ3o6IFMFZbVFriTBdO0YDKZx/0JPbTvPs3ZNeLuVoqjPH7Mzxwm3qd7TWtGAxqUkMEZpDh0uuMwbjV1pdadh1KbXsOIbPekg4e2sVMqWvp0NbedPylr6WGJeh7JFqHoXI1YX/7cWIr7FmTrEb2uvbayggHN22lB+qX/vMvQ0Wrp2cLtJ77vsEZfOiBhwNBVN3t4D3HYEYMxvbYtX1HJK+q0N24fildoeJ1P2qc3/3UU6Fq+9nPfjZeew6HqfNUGa4Tp9zKuptYRdDJ2b1w4ULI1Yevi5kp+iqSY+yBjneKAMVEwPVUEc+gRdnebioJB7ZsT4snL6bP/5N/lY72bk9jXOcgPci1JAkqTHpWIgCV8lWRWMW+DUMN08AKYs53b/u4zaUUgV8lxbWsYLkfTaxKKmApZuH3Y5+bPLGfs9ZJ+Xul2EWebxVBgWpi2Akrs41UmAwQxghGVkW3qcq0IPHcRKIqt9EKmNSZafp9zg9eTD/8qcfS0f3bSOBMtC4HQGtliRcO4RV9sMGQ/lrFQIUPpKFV4c8bCa7AgNnr3Af7z2TXfevX0yDvosnOEXTva6ujoZ21NdG1r0R774gEe0pcUytUKqLJwti5E6VC6KDvvvtuOgNVyAC0hr9vJrCUqjM4NARdrznto79vmITLPbJ1S56ZM4G9ngS1Vka5kRk5p88Ppl/7jS8BRNB7LgWdMzdjkCY4Yq8kH62IAdSxNxxo6rXcQNJZ4KSbxP4KPkGr5BiefXtQEsUezHPtVohu3kLowmqVPcYq+hoDFZQ9GTUrVCnmZpfTjt6a9Bkq5H3QxeN79CQaYDpmJERICLbtKQtBIZJjAbihSxfSww8+FNexBIofCSCvbVKsTxNMGhkeRyCkO03AqHB9rDAG6KLdDaEChxv7t1yfdrEA2ty/cY7KfR5Vi0JNsAi+Sz90W9V9g9z6xsTrbsnVmr8ofJn/HUH8e+Kv289SCfqVv7+xKlbSJCtjjsqvHZlQfmz0PX4/8AnpIQAAIABJREFUzm8B3pU+qTJGui0Rq7h2f9fEqppz14r/6ZnjXL17KXXPUPXVCxDnTAEkX2Y/b6O3anFrVxoCsJK6aW9fsB0UxpFNxj6oA5idnkA+iL+Z4b/H2IeXAHp27epkZBJU1VarRABeO3dhYznrtNrMkORYYQc9DHsUw+etXsqHuC0JzqMAfFYhcIfvUG/BrzchT+5HTsxybLaWWOExoz81VJwthhh7GqPr76T1AWJhA25hC+qxM6Vf8vXdoyZF2gv3eW4hyMB2Vgd11AvDkxCKshdtEdvVC/Czg8q2ecwt/Jp5jWqi0R8f81odGJ8BdXMVq9fjEWc152QLmm8WZZFSS2JmdR1/n2OrGlowSOxUxeWs1WKDZmE91ZOEWaXSoQna2L4Rv/9b//KvMf8OJ44zN4ZuxxDaLOpBFL3RkLmAZQOvD64Z55OH7N1KIwQRoeYTlDR5wqpnIK9q87oOnyByagqpUhya8yOsZC2R+JTJlUNL5ExKvfCgSzk6e3YIPjtNd8hoX4QWSO4WnH+NfCg08b7SCwzvmgkyM6+Y4AcU36ZzF7SKWuoy11EP530Vw16FMkp7+3w6tLcqbR2QIjjC3xg86uX+DCdWlFfjDiz52PTu9ikSq1tM074+VpV6+u4jwDjMJugP46/TF5UbQXpSNFeOeSS2xeHxoJTiA6UhqjQulabrv2Zi5fs4xyQOblHtsAky88Q5YOyJy2OL6YtQAc/RBG/CH8NYRXDZI1sZhvfjP/A9kVjZY9FI0LhCYjVfJFYiGUsg7PU4bisRnXBnx6m8Oj16eGQiPff7z4NCLqc2uMmheMdCe+BMqHyfFhBUxVSWSdI85D6JUaixP/JXfjDdd+je+G8bB5TQXXAOlMG5kQ4fIwSA5xB9uXj9WjQpawwWlzhLDMxsZpBfjQOOMaqqWEmzld/r4Y2ZURxgBWZCdAYHraJn6YxL47eWIHNtJX2jdGKlUp/X4muUDqG0kNmB5MzEirC/t8y6OxelHBIcZ8afh4zw3ROrsmJS+R6Vv+153Qg13La/iiS7/Ps/bGK1wP3H30ZQYPVmvQcynLKiOEXFL34eVKp12epl+8ns4DeHtnADDWAcu3js/gfSsSOHY4bMTQKxd55/herVibSfgYV9VitBvlqpsjdpc6GDWi3RAJtYLTkbCDto5SmK9Thmv9amNZZO054uvh+KkjzfRoLdHFhmTr/ur5nAZpJmW21qiLuE4/aecrJdRzCpTTRgjf1bJI7hwHhjKWChEMg/HYZgg4CMlawZnNeIfH0r/72daRCn/m326kUG5NX1707NW/el+l7mU9FPVoO97W4FEFii2RdtP+CstL27JXU2E3yBrreAlDZLU6FCVEsQKVXw2jWAHXoEP/Ld35NeQ5TixbdeQ8V0Pm3dsyuc9gWqDEcOHQ5gYQiK3U5k2RdJNsMPgRLOA0x0guTiVujZOZeefvTxdOzA4fTiN34/vfXWW1RYcHi8V3M7ylpUKLo6EBCg3y36fzjDyghfIvDMCTfrznr09PREw//GxMr1Oj94KXoaTax6eb77Nm9L02+eTs/8s3+T7t28M12GHnaVfzUI4MQQ5mKTZ1W1oqpsar6WVGUAwKTrtv1ecRiiYlpUrNborO7lEnji5wt8bdIU9D4DB55/rkhZpcoJlldwt8RKoYpSen/O6icJaT1rZ9Lifmjv7gmUu1H5b856VFacx4fNun7lfPqejzyS9mzvYy9Wk4iOhbqZiluqftUbF1gdZI0bqXhKm46KDa9r72kVWZGV/EVAB2MJf7fJ+MMeUrZlVkPNNkp76x4v5dDVp5PqOUzvkcmVYJUyyO304LlHpu0/5VxEr6cVOavnAlO0Oqj6d5VkyvMw0L+ZyhJzaKwoAcYOoCoZrRGsu0mOEs7Nrd3QAQfTz/0fn4WemNL27S38TU8keIdVQh7Yls4zB/FF+gLrCL5msPUR43Bud27bjILfAODaSAilXL16PYJGkxjtSgvlKBNJR9cYYK6StEXVXaDHYa9Qa3du6UzbmBf2MCJMXTybOWSgZ+jjcm9cQ37bRvpOBhXr/65wVtwf23dsS5OMMdi9a1vMajRW8n4d92GfiftikZsZpC9Q6e2zZ8/HGnVDheyDGtkGoKD/se/e9VCARPuiSqhnxkA6BipLYY7v355YlXs0euy1SmW1q0isyrgiJ2N509+WgG1IQjYmRGtn5jsAc5XxyZ1eo/z53RK6GAdUnLlKH5TProSJ24G/yt/d+PXGWErTU0U83YeYQ8vQeKq/SpJLgtVCkn0TXzGL7bhBz2HrPfvSPPPKRpzlqcEr2CKlkuMyz7SeszLHWZgFvBJsuTruDKvpmI/Z34sgSs0ixZOm6A+a5cDMQGNWebsKyXCcgHdTJFT5eVReq0l1rBM23OG+fuTxBZzXaPW5/RkG36MAuLP4GG0SVHvnoHUDM3Id3bwOVSGWVjVBhbBMYIxtFL1RSMa8I38wvoA4LSq/2g/77Hkm9YKR9sADgMzTF3mRXnX3465du/AZLWkztHBVn5dVIrU3HtA604h9SRI9DrfnJYpDnEd9bPSwc3a0GWU/u31unvNGXttYKGbhkYg1qwLojCx8EQ4jfr6Jav0o7CRnf1X9x7//qVWDtE38s1JtWc0kRW6ti6vQgUarpPVorEKm03Omk6Lpf46fqw1v0tVAYNAg5QrjaXNlLyigfz8GOj8tRZCN0YCAQg4AcbwqBzqjSIcePqaKUt5cOn7qLO/TkiZmQFgwAMtwmUV6VLlxyaXE1CtmERUP3IYUQafDO0ndg16UIy3vLZGpr6CiU1s7kfbvqk4H9lD5gtRC2M4G+LOdWNUwEK1MrMKYmVy5lqJYkG9mF+WoHoFK8xBrhGqQgSxIh9K0FwkWekCr5LAGbSUOQd7QlV+vGbHii42IzMYq1Maq1kbDdLvByZBtWbEqkY/yNTRsGQkpKwoEC84mKhKraeg4zzz3fHr1zbeC0rBEz4ChhNd/aNfW9Je/56lcsQKNCFXAomI1HxUr5hkwD6cRR9yubLPzWQiOdLxAOdBRZ9I3X3yFmSU0I4PCNrD33cuiJjp7m+FvKukMOuRBF0WfIiH77qc/hiTuB0OS3X6beXjwSurKoY9eGvanCjUOqBwF+b0BBSb6wmhIdohfNdLVK6vMsWLftgBiCHAoBW9CrBGLAZIY0ug/489EGf2eDtB/5fp6Zg26y7XUyZUJV5lcrVW3MDDhBIuKlQiov9PdjXSyFSx79kwMCgpOPK8we3dOqsr4sBKQX+sFKn6YadsleS1vro0A/sZEqrwXA8Wgz1Vszozk5++U7yXdJSgM9g/4mfULKoNJuPUdOe58rzTjBqMRoHJx0YfC16GmxevE8E6q5qPMwNi5e2/69Kc/lbYjpz6NMZ2i2b0W2toX/tOvpHsGdqU+kLiOKlByDG8VTkVKdQvolkZag+yH1CMVwjTmVqsEA1QNtFol1cbrtAIQ/HL2nYmXUs1WKQWTYqYb/3RwobwYEtFZmCGQWgI3QS//O8QqvJ+iMlcmk1GYw6Yu8sUsz3ZOB8PemubcTTDbarzuVrqOc3qT5H7MYdAtPan/nvtS45Y9Mfy3HQRd8lgHX2+h4nTv3gHm67QBVFSnK4NnoMJOpN0D/WkYpb9am/al3fPmilRs3bYtbUVx7Zd+9VdT3+6tacWZeirIyZlHfcl1N9mxerL/8OEIOCdJYm2nZTpB6gOhrKm1EX8p3U8SNoOowOd/7TeQvqevhEqHypsd9rvw310E3FajPKdKr/sxNHSp6MdjnQkQpG7pID1LngXnkrXRZ+keuIDj9mwpXKHU+n5UC6+/+Eb6xr/5hXSUxOqUwyF5brcAumrwi+XgzxisyV7Le9WdlStVnuP4/yKx2gi8lxVen2dJaw07WFm9vS2xWq9EbUys8tyqDXOsIgnjorjXCQIQaUe3BJ54P6Ese6xscneWVYPDOVkf+3dcgxkCEHsorfbff3AbYiIkrszJWUKYwcBO36+UcguKZsYLqi42UX23QBl0V/a5QJMJ1SSS9wYx9jD40UDSa+KropcU1ECOnX8GndakwL0uZc6g0sRvypk97BfPg3FJgF5FhdDnaV+cCXY0wZM0zTqcnHtQpETk+cSJ03F2nnr8g0Ejr2M/9TMvyN+XSrrAmW7g3M5yhs+gWHyQfRgy9PxNO+wF5ZZVULw+NpPeOHkhvf72adayMQ1jE+q5nkUqb3/xez8FdRVghSRJAFv5dJvgZU5MAzqPMkNrBAEPGTrV9PnGubZKxJPf1tfBkPnatItK8LF7DgAAMBCZoFnGg2d5DH8l3dX+9BsApYsmrZybAZIjQefujk2ACsz6KdTZpvBV0/gjATLX/Bq9ibXYQOlPAniLfM+qnmfLxM+2kFBDlaHhfsXGaJccEu6zzRSwdUW3EL2oAMM2Jk6V8ttlQuZzv1NStTERqfzvta+/Q2JV4R7u+GUo6lUkdpX9ZP7B2igRfdNtIF/2e/pzP/4gMVB5AWvvp/9hL/Q7KPfty6lvlp5E41yKCwtUYeaIZ2cG0DwY6E5TirpEIYEeH95ScMMKkx+27xD5BGtsgl5FqbpX2AvNbfXQ2Rqo5FCJuTkTfYpqUCmzPkdsqIaBoy20TLH+UakyES4TpXyPFirifSxmmCRF31VWiLSq4wVtfH5lYuXf6YtMrG5Bf2hs6CTX6ARoobfSGYsYPs+/1TcBkUYSPW3hLHvU/e175QRe5hwJEOdH0EI7YjGmnSTHPlZfI8YbWJUGJDeD2rl7N7ZqOhLCDC1ZVsMfR5BpQkzOwGsE8FhU2/xZvC+2xuRRexfXx+9oB73G6pj/Ji2f3ivuq52K/o5dO9PR+46lz//mF2M2VtVv/NMfxF8TgpMMbYIPv0JQaYXJBkurUmUzo9mkiJDfM4GxTGeg1UApsMqmfMr7MV+IxTd4aHIEOx/KuDsZPS4M3rVfOxPD1xEpklKlyc8yuE4qXw7u8pvvvMsywCfl4U9RclMhysTKgYN1GFITNK95haTM4Dt6JnjIMffFrNbyoQ3T0Bm9Vh4t359Ie3fUM3ejjYcyzD3CH43mzD+bFSuD0sx1ztLyccAjscqcesdTLq3g3JoRFNn2Yb7fE7Kx0gEXCdJPnz4dCbWBR9Ar4uCs82hLtOkPkyhtNDClMbmz4SnDaDd50dNTSQXkDrIqze2JVSDvIHxWrCYWq9MXf+er6SSIW1ZQyo5F53QMGtJf+dRTSKDfXrHSoZlYBfeW4MvZD85fcx1EOXQWDsxsJoAaG59OX/69r+EoR6Pal2l3oCc4fuVtTW50ggbcPo8lKhUffOiR9JEnnqIaNs8MhE748PQlOPDP56NCHNcn3eQqweP5y1as5jjEE9BJTNRQAmQIqgODa+EI+zzH+N2boFibGH7niIPMlc9S1lJBS3TFQN3vBXrLPz9UNitpfmXVz2ccQ1v555n1w2uPzwYl4Wiy0ZZb7N8tYeylvlhtEY3XKFnslVJ1J0pTZcKz9pSLb5Y9PxrHjcnRnRKr2NclSl8ElmWwWUmlysHpuqPztaKfoUD+A64KNa/s/K3OLPq6KuUV+WEkVaqJmXiJaBVVPamcS1Qcya9A+kgiBjrST/zNH4/+D/vMvvmN59Onn/6uNEk/0Lef+3o689K3Uxuc8nYoF308t5s8/6ao7BN4c40qiUnRcV6g/x0DHtl30dCs4ea7JlulvK+PxKqWwXmAHlH9cMafieL6a8Qe8zUNlPms0EiNPR4EWSFS4CuYWK7RR/kdfm/O5IxAcE4qFJWjEXoPxwCjrvH1cSpVSygeJtTRllpRSaP3qQZkW3/UMD+cjhD0feIDj6RegsdaZNfPnDtOkHeFChOJDeBDB5Xda+cvMTx7P/Z6Ob3+6mtUow4G/eqF578JjW4y7Tt6ONVCF//2qXegnrWSFEGnJKhT+loKpXNXFBaYGp6ItTzGQMcbVKn3HdgdfuAWAfMXP/ebofApFV1003kuSqgrMWzTspR0Ha89WlJMrJopv+16WYlSvElRi+iRYR08G5tUoWKtTKw8t/bN9WEX9nZtTqef+Xp65xd/PR3avD29ceEiyanzTXKV1wGbgVxGwIJ/i5w/TwzLH3+wxKoy4dqYWLku0WMVIcN7E6uovDpugL1z2xyrosLl3pl3LhT3636fEVAyyWY9rHw5g61Rf0+lx4DK6nkeFZHpLtVI9G9ur02HD+4gsRLBBSHGNsWgbMBQkyIrH1LuHEoqcuygXKulTo5Y5JlFHMHfOMdKYNZ1yfbeKvnNSIat0E+R5Cj/v8izl/Ru752ztMah8zhgWjbMNhL1ZdXCeG7SEbcNbI3kxYRBimE8V4HXoD5yHkmaHbHx4osvpl6UBw/t38XecBZXHXshJ09W6T1Drt825uGUNsFrXDapc3A27QRLACnnroyl3/jSV7HVBFzcXwC+vMZm+mYfefAeknSqYiRG9n447DTo9iSZVv9GAJOvoCx68vQFZoMi9U4h4MCe7dDZeR3O0aMP35f27doeiasBn/1oAjTe6wDU2DP4P5H3ava39zsASHgffWaNVOFaneEoaM6ennHWFyC4lXiHtV69fCO9TZ8yDHTWpy7t23cg/KJDnn3WrTzXsDcViVUo22IPI2nmPESQiTHICVbp8bMd+pNKrP6oFasSKC59yMZ4RFCr0rdkBbz1cRxlDFTpg/LX2WFYWdr4mhtjnbsliNp+h8S0IpzQdmo4bVmsTdRqojfcuWNT7JPl/VvTRBu0ZH7vJou7CZVJqyahxueaC23K4KJSLGXO2XwTU/TakYT0b+5kH8PoIneqr1kmBqRyihoyjTKAZ9BFSeRzH25ZVSyrVusVK+9FJWnXoaRVTk/NRkuEZ7Xsd89qspllscJ/CBhplxrY5/PciwMsHOTbUIMgGOejAfGMRir/jii4gQBSUGOLaxGUchu1OACYZMb96HVI59NeaCfCrurbOf+2YWjntDe1iIaZX+zYtTtU+2wlMAsLO8+Zz6rRUhOzQmYdlbI406ynrCHznphvih/w3kykou2J3zV38fz4USaXCt3ka6NYxL16JhQUqfrNf/7DfF+d+SyJ2ooBtB/K8pFGyUBE7qHGVQPo93R4VrkM3segApYoumVjS3U6IGXRfRP/Jle8RDioGpBcjdJkOUxTtOV9DWA3koiKAegQpVX5u+cuDYUohskVtpSHhUwkHHmDDukEHohqOMirXHO8PotloFFL4FmWaOXHzqL6tsCm8zErWLFzoBmD05X6O8cJcpgDUXDY3xv4l8elMkRcRybWDtN/wx4rN7Gl07Wmdw98JFYilCZWGnge9EI7lL+nQNr2gUo6nwbHwvM9c+ZMVP564KKX2v9u2NKxuanKUvndkqsizv2OiM3dEqv8fj7HDYmV6AIfWWkuB7j5X9FjVSRWI4icfOnLX08nzpynGR7FQw6PMuqWmR+8Z0/6y5/8cFSsLFnHCAHodmuJFTQUq6q3cNDtoHRd3e2RJGUkzjVaTW0ItKhK9uxXn0uXBq/jfHAeeKmoNjhIm41u/0AdCG2VSQcIxv0g+t/9XZ9gzgID6GiAdo6VgbJ0WYNz+20mOaQ3QDUvU8kdZPK3YMHyCnTVzvr0N/67H6FadgOFzMFA9q9C27x2A6QY8MX4bMsWmllJAjU4NnCbPJQy5l579B0SDJTzo8oqRYRzBbpYOooykTZTioBcTF1HWahDGVCVVEArhSHmEShdVktc0kDxn2WCU56W2JNlIhWOKPcqrZ0bk52KxGpjQnU3Z1X2mpT7qUTtwhnGH5UVgfz+BmKlzLlyohpt18P1kgZV5QBTfi8SK57fEhGfCO0iqJioLr8Kuh5q4PRjxbS8SOCr2U+f+vQnaWjtJxjZQ/VjiGb4kfS9n/pkmqdqefP6eLr+ztl07puvp9Nvv5m2NNODgXuRk+7sE3uwECaNORw6BiXcW5pwOgSYVlRuYgM9f9lx8YxZ50DL8Dj2qPhZhG5FQR+elZUuBYSsqCyASovySWmzouV9R7XSvish4+J5SLWaoirqZLEJXmuCFZwBGZ2CjnqJ/TcIMr7Evp4GgZ+AstG8dU/q2X8w1YJmWyVoq15I99Ag8Bef+mA69fYbOJ1JBv1CLe5pS+8ypNc9vWPzQLpMteoytNdt0I6t6tbxb++Wbemt115DkVPWAxUkfAoKvOkUQ7PHUFdr5SxO4uA6qB4YKIjQ90G/Gjx9MT149H6otveF8JEKUF/5yrPpxW8+n44dOxb0EIN5A3hBD51tFWfUOSPORQpVP4Jmk1ZZFDmxolGZvzFYMPkUcPBDBx4UTozJeRIrnb3r248z3dXem1777BfT8G/9ftrd0Zde47od3KndiRksVLzDgXs2HBccEUxOrILit4a0317xrWihjWsoz8xtlSr3uskS/3JilatakUgZRHjW+NuNiVUptx6JmBV/tsIkiUEdPtlhujP6XinhHiTWb8v27REw6Ps9L1ZqDDqsHLknWxBeaK5fTvccyImV1ddV0Wn88QzgaAQ7nBN9fDsobhNCGZvIGFxTQpZY31x5B80mmIzKsHPT+PsFkg2BXOMHEWXp0lYCVUTzDM7RHzBskz57/SrqjrP0IQk+tIHSm0RboRT0sBXBs6ANa+BzHdezwPtGxU07TG+cfnT4+hCJ1Q4U1KBOIbyyB0qqfmdJkNbhwPhNk/RILKFcCUBJz12ASr5M5joLiDKJGMdv/e43kLnGdshUsFrO1U5iFz7E7Kld25lpRdLWxqiBSHR4VgvEUy307MkkmZtjfAD+4xrV72uXr1BRQoyJ9dmzcyA98sAxYjQktKHJZhEnjBLroGz89p27Q+BlEBqgz90A8IMf+AACLAg2EZM5W6w+ek0AmQnCp0nAHHgsJXFqnH4chtRrJ33tfbv3BZhhYhWKjiI9WlWrmTp7XmPOygjnUV+jeEcl/TyYTEUF6A+aWL0fFfBuScnG7697ltu/KhOr25OnfE/Z32UdgcqEqjKxqny17GMKALsE+AqAqny9ys8br2njNTfwvp2cw1VUJ7ePraTOORMtadlUrPjjUczQTQZwj6O4SnNN0NZUuY5ebfxU0PhVdOV2ourrDCtigotD9DpuqkWkBRZOHxV3Bqp3dTvXrSXk/ZdW6A+yWkV1VFvhR1mByp9zduxj9J5NOPQ9uTd5NdTyQuTHaCFskcC+f5C1ajNvxDiUeAhfFSMfQvyKMRa1bQAL2F+ACP87YnqS8x5AO0EvAZZxhL1uKHvO+ZmFNeR7ea++l7oPfvZ+HedhxVh74szIDBjzeo774Aq6obiG79emExtaeatzJE8wP3I7h2wg4zgTwQWSNvMWWSKuqe8VzC8BEO5NQCNU0blOW1TUfBhDNEOlaoGKmBHJosWog1/6Hz+9ahndypGJlQfQ/3bAb5R8QZ7KAC56OnhBZ1bJhe7u7YuGtDkWI5IpAw6WdSmar6kQsQBSAaMBnsW9gtrTGOi9k8xrKUFOMddkBiOlpLsqHk5pjyZqAsWrcIfP0TTa0sY8EhY4GsYC8ZV8LWRuU35GjTSS0qQMxR3Mt2ofjjNiMEp1jdJ6MNr2HMD370Mh5dAeZOG32UQNDgDqZq79ZzexKnTfdNSRVGVyVsSJKpTcQjZ4kUSy7wnWAkfJs1hW3Y11NFhYoP+nH4pERiDyASuTKQ+TG6n8uFNy5XPd+PONa3kno5N/pxRcyD1TfmuNCriWWGUqoP9ygnB7YjUKVfT3XngtPf/ya6kdZ+A+tNHZOQlPPXosffrDD4Oq5r1VJlZR4hUR4jCOM8vG6qpOvxsVPueMiHoqS9oColkbpXcmlAMgvPDyKzRDnwHBYWic07hjhpUKNZhDfqfaihWI0JEDB9Nf+MxfjMTKPgL7ZlQ5s5K6OJd7BWyMv3zlShrjWq4OExioJoVK5UrVXPrb//1fTT1bFKmgFwva2ZWrw6CQyKgyS+Xtt06m02cmeM9ExbeJBu3+MEYGIGF4FHcxWWX/axB8tkE5gfYYw3kxPqWcqV+X6I8Jtn+nYfGjVH0qEWTVo3w2YR/ZPxL4TKwWBWTukliVz70ywfJ70S/yx0ys1vaUFZvi/UuKVe40zAZeR7BGQYz9nXsEvHfpURMkvaLXt2xGBwX3PuNvLRZpZJG2cyCsLkNQaBNB+QTPbBbH9qM/9tcJrKbTdpDAY/ccpfIyHmpmLTycRs7j5rqWtB/Vo4svvp5Ovf5m+r0vfwVUmoG0BJW7N+9AghxVKBIsJXcdVKqDWCbAca/e5EIiuSeICoqz9GoNPCc7nJzSrqqoQiU1kBeUWoHGs4WKjfOzdAyBIgeQkkEJn2+ZrGk17PeauDWXrgEujLNI8zieqzjhs5PX0iiU2ZuAbDdBFmeR5J2vb0v7H/xgaoQ6vEKwZU/NTqoVnzlKT1kDiYMulexzlKrF9anR1MZZvEo1dmff1rSFPpZnnnkmep20MzPQVJro1aoB2evt5b9BDOxb23f0aLpB78gFelFgMKezUPVW4cZbQTQZHaZ/sQl/c2T3gfTEo0+mEfpVnv/6c+mNN79FH2lPyLTro+wpMenSB0hzNlHu2YLYBgmcPqOHwNuqyTiJo4Gg56YbOodJmGtmdS+SWdbbZ2KT8zmELhQbKROrnQAmz/2HX0m3Xngn9dMA/u3rV9KCvolsxYq3/k36clBWeWY1RY/Cn2Ri5WtvnGNlYmVCpS0tE6tyIHBlYhUC++yHmyRQM0qhcy6sVFkzqiFhaCGotk/B2ZJR2WYNrOjZPx3UHtkrjolohK62pYvepC7WlvuVsmqgRwuBFLc69rc9D11UhHwW0qdNtrQvQbkhMArQBcPi664Q8Edixff9bxHiOWKJlUgKeF1iASszVpHOIGYyir2ttZeqUNHzGk3knAclLbwf+/jAA/cVbQYpXUay/6VXXiW5AODC9Rt87iWJurk4ReIDa2FTXVyrfYCb2KuCwQ7yNaljtEyCAAAgAElEQVQMemhU6+zxJkFBTfAW6yKlaQZFtzFs++/83ktpdEop5g76zyfj3iaoqLWhPnYEBsUA/Ypd7YBf9Hf3YEtE4bVFVo9qMPgKZnh/9mqY2GU2RXcABaowKqfta7rPbdNQgOrAoUPpPL1SPqthenddt0ceuJ8zim0hJuvvRnyEvw8fqo/i8ywltWtUCkbxK9eukUgR2Po8nDFmFWwHPVpSDCNwDztiwu3Xzi6dih5hE6ueTgajFn340QNatJCUMUFJEStjiztRAf8gidUdaYBrkcfdvyiBwzKGyP3Z61UqgdB8besJRnmt4QcLBs+6v7md6hi9rfqLIkHZ+Pn9rrsZkKBPxdhTQ2kvAHiTE7n5WBIwAWgaxgdNQQWchQqqpL4xXXUAg4DNmtuiv9n3nOWc2HOonx8EAN68BWnxrmYSKwAPhGW2DPQG20QAQArg/C3iBPZbiMmVjI5CQr9MskpapHs09zlKkbPiA+DswGsHzAeVMlPQgxZKHJQVBHMsGX1T7B+Tj1EAx3mSxxYqVb09A6kDFoSvafzSZHIF7Xsn1PC+PpQCAc69r5GR0RjurR6Ar+X3WrHj7dD97G9vBDi4Cgihr1nCNnQDhHsd9ubat2lfpUBw3GOIjtEvpWy6NoP7Uv3c1iXjHgcCLwDqyXSzd13f6zBlW0P0xyXTJ4Bm8x3WRN8cIx4cUh6xEzGVidVv/+sfWzXTNbHKVEDLiTgcfkXEoqmxNbLDUbi8vlENF+Mbm+laSm+Fcy+SJILjHIc5Ls7G4HYMqIvvogVCzLv6AJyboMJWQ73S0hrj1XQcRHeBYEWH2A3SpIMbAxF599z5QJWId9hIObAR5fGm5UCuot9vFmoJTiRriiCjisSqg76vTQxqxRtT7lR9h4eHIVaVqIWgYEv3rXRkn2jauK6JFc90s9sPyJppuO3Ubkwu7jQguPIP3vP7GyHJiqQuv/86rB8Op4KmuPHnuWIV5J54oJEgFkFrTqxU3wKxWN3CRnsY59ieGls7YxaHzlNk7DqbUkqODqk0AmViFb08Ecytf2y8n/dLrN7P4NwtsSp7E7KyjLS59cQqU5iKypXNvgSowxML6Xe/9g247afCEfg3Op8ZEMzPfOzx9NSDh9YqVqV4RWXFSvVK0QoTq96+rtj/1eyRCEBZp0YqDGydIKuaz7/00ivpW2++ERSVHMArwQ2ti8DAqsEUVdY9UEZ+/Ef/RiStc5MYFv7OxMseq2W7n/lQyvkaQfYl6EjD0Do8gy3woVeqZ9L3/8CnGJxHYE3k3Uk1Ufrf9LRIIz0vcPkvUc09d+EsFcfBuCY5viZ6ZVLsGpTV5aDlEugbzPhRVpD9uqRvRL+VQQ3rq4EJhRyMro7SAZyVFSt7LyIJLhKrSI+LJMnXLHdvWcGKPeyeLH7P34mqU/G7WYMn//xuH2uvUeEQ/d2g9ClGUSBmtydwOeGKPV1QGw0MtGGzge7RG8dzncY8+P6uDr4M2wMdg4BKnrT9Bc6xWITSqcy2CLRDU2tEgAkSH3/yCVSdlgiWmLPT1Zt27t+dPvf8l1PPzi2sGTRppNaf3LI/NU0uplECn34SiyGCmV/6j7+YRi9cTssIT9D9kDZRDWrD2diDJYc+o6y5cqxtM+lw0KE0DxW6RB5tvt2C8tleEjqHmo5zlqcIduYYMul+a+K5+xy13SKgvpbPO2hqBt3sxTl6qFYIJCfY71fZ5BcBua7ZJ0Ov3y0qs8s4oSnO2NTMStr56MfS1l0HIrhrqWc21EBnenj/5rSlETWqG5eiQvrQY4+lMaoWl0iM3jr5TupFkryegPPIwUMhBd3KPTz7tWfpuRpIDfApHz16JLXTT9gKmqjC0gmoyX1QOCYAxK5DfzpzfTANDRMwclYO7z3IUNQ6ErXtaXXuFhWyd9OXvvB56FI7o1d3kv4Vee4unRWrehvs7VnjGYqw99LnZWK1QqDY3wPYh0MUrTQ4cX/3kTBG/zB7JYZuFmtmkmtVwMSqmZ/HcOBNnWk7MsVf/N//fWo9cSVtwhadQJFrSkdOX51V3jqES6TJZsoqybCJlXu/oEr9USpWERAWKHJ5jioTq9wXqFpqDv5MqKJX0uqWFaqgxBT//G8Deu4fTxrA5DS0zwaoOT34A2nPVjid1yKQpE0VOXZf54AJeWca3WDOEVw3U+lxiKfUfBknUNSoKEl31n9Iy2wntlBsRB+v0I+JleskqBHey+CHNbpJoOkZjepVUJ7oI6I1QcbKDAnXNVTA7GmqAkw4fX4oNTKoeQI7ay+pdriZIMlgcQ7k3mu9RVwgAr171954rlcAs4YJ1uyfcsRYMzdw372HSTAGOcft6cF7D6a9e7dRwcRvej3uIcBIh4dGXy0xjcmB4hGCG5Jrq+3HJbganVpMrx9/N/0OPb89W3djzwHquE8r2cvYd/ukGgGvG6kI7+brrVug11YtAS4oy071EHtgIhrN7ti06C3h2Zk8jZKcSZ00GDTWMkaysjRCsLp12/bU1bclvXXiZFTXLl26lP4c1XTpYU0Ek1uYAxYzHCMOyzZTn3ZjZDK9c+Is1zcRcxVVCJ7iGlwjK1YDnFMVomsJXlUVjcQqBiwj1AJIrm8Z4H03JlaV9Lvy67UenA3iFe8Rt4iKSfYilUlZ6RvuSgn8Dv4jfMga62U9uYpxG/F+67O6yvf281pcuKFSVX4/Vw7zx52Sq/e7hzb8w5ZR9u6VydSDnWzAuQiWLfKMFxhNMAJ7YAQa4BLnqh7WQNbBqQSy2TTYMwsLyn6bAOgjVBQeQPCkp6sxdVLBreWcGkfMUvWF4ENizWvyT3A9Q/AbK1auR1Z41J6WdHh/z3E3Ck347BWT8/y6Vz3LwYpg/0ZcwUt771nBL89Ha4D+XoNdtKqvkIX7ORhqgAdR12fv+tq9jNbYjEqz+68DlV33unYsgxpZ5U9zKn1P/6wdf+uNt1FFnI5xT8rQN2KnTdAERaxS1/MaFnSizYO/9VzLKKjD9wVjT1E+bMcCwOgoQHfQAPGVzdDGWznz3oO04Mr9HIJQLNAidsb7M4nLOQ576T//L9+/qmNa5Yc24utw2kF8NH4aOAMQb0ylNG/AhuAI1OBNO6lZ0a1ZkFI5i3UY4hhPyGs1guKbmNmIPU3p0IVv19GSLVrh8nVFwL1Q6VgOsrt6+VLQuELwggd2iurAAjCV5fo5jGkEGtKUeJf64EwrXUHmSADhAtgPEtfE9axSKailAlBVZ6czD5IEzUzVCdWt9VPp6OFqjM04C8JDfd/E6vYTW+RfQZGsPEzrv1VBMq44bOuHbz1xyt9br5bl1/tDJlZrjnqdehWvw8voUKsZAjc57UyRQxzA/tS3bT/OnUNBIiHCcebUmeCim1iVm6ZMrGLQa4HIbDQe5X//cROrjAiZROWKVQQP9llVJFaxSgUNMKpWhbSng+0u3ZhJv/prX0BhjD6nUG4hUHA+FQbgMx9/Kn3o3v2pj4qVCn51ZA0mTpaXy4qVE7vl1Uqz2EtgZjP8EiikKKv827mC0w/mHFVTD84JJNKf/+Y3g2JlkGuSpYGQD3wN5GRb/5b0d3/ypyl7gyoS6M7Qp2Wjdig9eTg9JQQccoEvULa/QiBqGASzGg70jfSXf+T7aOqH40+vlVV5ewuaCeS6OjfjfKkwUM1dAVSwEflFqiE3GKo9xvwtxX0EFeoJMoIShwEpDX+WSc19Bu65KOub6NnNWiQsnqs8Gy5Txnw23psIVSmU4DyrMGo8L4O0eYdORsUoi1AUwN8aNVBKaplURYLle5Wbh18ue5tyg+narlr7KipMATAUvRfFHvH+ImjFuG1MyqxExRngnyCQzfaTDCMlNoo6qEQvC44NTYxeICiJmRY8O2cdafeCkV3Ij8e8KNahiUDTYLODoHwG26Rq3qOPPkpCcxV7Up8evff+1MmsndeGTqcxqkCTUIRm2Asf33tvmkFRbEcvKBwL10hf3pnz51MNTcqPHDqazr/0FsIOQ0iGX0nH33onmuWnbYzHVjq0tQs60979eyJo7O/rDbl1ASX3qknSOKpIc6E2CaBABfaZ//I78M5zL5DXvX3njuifMSH0uSksYLV0BPrUKJXd5U316eT1q+n08hQNzVAn+WfVQppHDfZ0x+FjqXvbXr6Pmisvcu+Rg6kNu3pgC/OhuumJnUFdDUDtEkIsTz39NOp4Y2mIHg+Toc1UC2oJHs6fPZd2IfbxO899JR2+/x4a+en7BGFtIcg8vKMHhb8xQIkmzsEwohmAXo99IL165lS6wsy5xWqSLALIPVt3pc2sybdfeDW98HvPByXGYFo0XiCwib6sPayTvseB3YpROELEvaNCXN9W5v84w4WzboLbTFDgyIKaglrSj/qd9k67meWqMwBiYqXPOwvVz+pVO855K/SnXTRf//q//PnUfgkGBtW3sySlozy3BlRoXbsGKJRSp6S65YpV3tJlYlVxBCr2/e02fK3SWpyZysSqPBM+q1zHzIlUIXa89rU2y/csBwOXNMD4ffbHuImNSotWorEPAzt20PTeHlWJDIDgJzksslbaEQKxNy1U99g71DxJildSL4plvTyHDhQYpczGsNpJqDrcgLS0CMxIrlpJrpqL/jVBKIMfaYwqjSkqkgMxqEr4fGMP1fImseXDUIPmCLq8xlMISFSrwAUifZmxBzXOwGLv++xK4QQtgvQeqzwLxA1l1aHs846Kr7O4SBbnYN8cuWc/ymKospHwHNyzDTocghycrzySgKAMkMm4xfjHfTHN2kyyZ2UFtCqEovQ411MHKHL64uW4xss3Rjm7WxG1GIt45iZB78QNhhXgZ5rY0/1d9K4CQgyQYMmscc9Y0e0gUVRw49LgZV6vKYI6EyvtXCR2+KXcY5nXVqXRi4OD6aFHPxiVrgtQbu0d/IG/8OehN15J2wEU+rA5ioQZlIviu15Bq8TWnD1zifVWiflcUJ30ra5PWzuMiaAiU60gITWxirlbPDdbOS5fuRYtIlupRusryqH1xpIbq1S3JUoViZXfL3uw7lS18mBsTEwqK0Dlz7Oxz4ydjR+VFarKxMqvM4XOAbsZ/NhYzdKfravmFqB14SvL9yl/7n9HV5F+0LNUtDbE2A7vQ78VCKLiYZl63ond6BkcTVsJQVdho7RQjZ+xZ49nNc14i3HGSVzjF1dkkNnDrbtzp6gLwPWH+ja23VjZkUTuaW2l3TL9PZzJHoRfSKrarJCyT2eNpXlP4yagnujbzk3Owve56lRWn/LaZjAuaG/S0AkwrIi1ARgE+4Hn734KkDSSK/USsgJtmayaN4TaJ+BEC1WmTQCI9dD16qjo+zuyQYy3Zp2LBzhoZUu7MQxNe5IRAK7vZujkO7BLffjQKPYUYhaLsHSauQZj1GFEWEagsjraZnwUjQheo1amEMUfEyql0psAyT3P3qsAvUDBHIwTARIF9KTeCrI3FEqYwfDhNZoA6myDaBFwhbbrOrsuJqYLKqoHmyW3YJgAWt2v+v/+58+sOsdIBNQMUiUbD0eo7vGLorURXDuThYsyoLIkp9G3moU1jjJYDAHkQdio2uTQMhxYKLTFIc5Tmb0439gFjV4QMtgbNGz6380EvlafNDIzBLuW/oZFYWmSNPhrQmHITFYD6sON/i+2Rxtle5Mry6NuumboN9IwROYnGFrYCALdpHzsVB7UqnxpLxWrw4eR10V+HcV8/oqHWSqsxOF0s+U9F4lUxXmNMxgzSHKgt3EOycaKzsaD/t6frydiGxGPsBfFe7+38lW8cpGHhWx1GK38fTe6l1pDFj4Mf3dldR+biwbabmTXobHMLk+Hxv+FswYMOTkoqx4+77Ihtbz+975/DmfLJs47oTWV9363n5frFzTOiopE+fsau1C6CyPsNG17rjL6NAVK8/xrp9JXXngl1F18hl73FEGj0eGPfO/T6dFjhzm8NpSDroICuUdV6NOgTsOPVUWngeDKvpSDh/YX8sDZOVglDaQCJ19O1C6ndp8nOD577kI6R2+NFY4wPGyaKYKArZu3pp/6mz8J6tnObB9mJtBvMAmyOEsPjCIF5WgCB88OUwkeYmL4FI69hkrA5Nx4+sT3PJH2HuglyaNJs0CM3AeiOS1UYj2XDlmdAGWc5j7moT2eOX0+vX38FHtc/JmzS0LdqAHDKYaqXwwBzdVZK3IhQWpwQ0XTbMOAZpaAQRqwZ1jU0mZ/jYzOweBHAGXBuW8aFBXQNMZY8VAjJJjtIiAToMn8ZbjZIk0cmEDO7T+zzuVzxMbosO2rtNIR3lwaq/TeUOvhNwsZ22pVQG2uBRX2tRzHYLBI+heJbRN0JKl93uNCIdphQLYYwVn2mbJcuwhk2glKFDrQPsV+x+aEiEP5XuwNEytpYk3YLNGtoFbaO6MaFs6NoX/pjePvpE9+5nsJhHoIhBhMTRWnD8ryImtYS9Xz137rcyFtu4eAagucwiYMra7MALcNta4vIwn+8Ic+RLI1kJaHbqRqYMT+jv50/RoiPxj/LfQxnYBGOorttdfl8D2Hgsrj7JqJ4auUHUkcWC8V9qaGRhFBwa7hbA49+GD0yVy7ejndonp/FIGIBQMI5flBlp2BoizGgpQRkpYhZu0Mgj63M/jQOT9vUzEadr6aFC5sexUATAeDEw2U9+zeQSJO9ZVz9PbJN6PP9mPf9eHUTWJ2+vjbIVhw37H708mT7+Ygkfu0Z0N7P4Ld/dbrx9PArn00+eOEeG5HNzNbqhoK+diFdGzfLmxyHz0iV9K3jh9Pj3384+nEtaH03Csvpa1796RxrunRBx5JV6F+/cL/+fNpSwSqSGsrQsGzETxoJ6hXYtp+AJWj9GEt3FNUaLEZAkeeU5/3AAmwIJsBQxXosD6lBwpJzH0r7JCiS35IB5NHf40hxCZZnSQZ+5Df3jyxkv6vn/nH6WjbNpLrsTSi/3TGisqdOnVWwf4CfV8pLFQGfuFSCjv9Xv+Rf1D+POxQcU3x/aImrA2UkQCzJydN2kT7lTzrAifCA+znRaW8RVWtVvA9kwRFniJBUCjK3wNQaAT53QxC3ETSq2Kdr2FPkb5W/+k6isi6Btpeg/1amCBdbfTatVQD+rQB6kCBFbzi/Fvp9tmP0p8qbS8LU8ByERAlcOTYxj4hqwtkuJaMLFNsVCCV5p/HAIyi2ipFsQFbqjrry986lfq3khijVmhQNzGaE7hgMxQzh6TDR8BuXxFrVPYK239XT4yh0qPfu8o5uY6vOIKctWMM5pmbtXfntrSLf8rDW63x72MsB9cv7cigzuHgEQPZKsF5C8oo+2IL1Ekb7iOZFcHmd7+GOMuJUycZ8bKZyl4nAfUildxNJHJ0NGL3looB3y2ce2Oiri7uDbvp2fmNz30+RDQ6SIzcoz6DZp5TjEXh9Q2oDdanQvq6Ju1HHEa/pKLzJz7+sfQCduYxRGWaHPwcgi55rmGIjNlrAvI6OiJlUvqlFHrQes6+CaT7znsNRdKo3tpbizkCXJhA/EJA0GvqIGDtjIS78JkmFsZz+JGyx3etWiVdrKhI6YdvZxRkkL3yd3Mcsw40b6xW+d8md8YEUuGsPvuMK5X8BDXK1/H3Bcz8eQZO8Nf40AweKnhGHx/raAITMuv4hYhbiz4q/Vfu/8t9f032C/LcBb18DgvEu1G1cWcrYoPPtEo8DZAreGdi6lrrU0EkUwcVzt1jUD3x3w1yz0EObvJvWkp1J6INVJsgdmIz87oYKUZUZyLkJ8FzgAFtoMOrBdjOw4TYvbODJITht3WMtQZjbWPsTDXndngKNhqsF/tynddpZVkWWJngRmJU/CufQyUVsvy9uEfXCV+pgJ3xwNrf8soB7ngeuV6TKStE2i2TcsGpVhg27QDA7q12KuTOEJSil9faNc7iKDeVMw9dB3r6iJOM+Y0BfV6OO2jlHPcyZqDWfnBtiUAWfxP9ZqConq1JbJnxUA+MkklEN7Qrj37gseiJ9rzFIHTyDWmz0okVM5ul4uc+7UMAxjhoBj885yBgWSRYdu2uQKsjPQSj7L/KFfg8Byw+/+f/9c+vBlLhDAiyQUvguYk0bzIn0FuOt2JkqbGxgYAEo+bBtsF0igG8pfCBKJZL2IGRbWEWhclObGIlgAzyfRg25xVKb1U2szViiGy0B72xV2UTSEmopoHG+HtNKIlEsz9B6QzobAjWFgH2DEipqn9SGJtwkB6MBa5Hgx5zIuzto0PcEt4sg9fMmRpAi5oap1EQukmlxgMwwhXJk84JThxDuOKF/4LTWiRXBSx+W2KFZSgPbplE/KkmVhXFr3zsBAtMXPVhIO98rgKxWF7hkNUfQdTrUZwUk6mncfg04uNy0xAH0QDXwKN8jmU/xkZFnPIe/byeKGXD9V8zsXIPeTjcsOXe0dhNMeju2RfeTF9/+VupATTafRPDU9m7M6PT6SeYYfXAgV2hilPnLB0yrKiQOhyOiqnN/lPjN/ibrACmYzLwCGNSIWqSKRRZ7l1j6c99L6s1z33t+XSN0rFrp1KlajJKRf/s3/9HacfAjjR5HdoJAYEJlrQUBS4CjQWIsApzHfrWZVTXxuhLWQUxnWMW0BNPPZjufWA7BtBmSu6bREhUMHoboEy51m2gxJ3ICV9Ftt1qrBx9J5tfJlD/9pun0tAg08rZ2e0E/DEJXIcWtif3JiqGsMga1IOSNWDUPHsaMataOwlQDx48kJ798jNhF7xfp7PPsG4OE6wjYZvhd5fZ/63wogcQJbiJMbt04VzQdKUduj4a3Wper+wrydhWPmVZhTDLt+ZZP/naTNSjHV9Hgn2YN8ANmoGz6Qx82QMgbeUA41Wq7FZHZGS43y3INW+qwfB2hsM34G4iubRpvsFkKXpqSAkFTjjkMYtMu0Sg4XvaCxOgkkI4ERxR+cEpjYh8O5wZGthWmsVVz3II6KXB06h17UyNVMitNi2xly6SFEiJPrRrR5oDfa5SJhYK3yizbHaS7Jy+cjntuO9IJAe10BeqoAp2UgGpZrbHjoNH0wLVlFMMV1/B8SxgG5tQtVtlT8+TDNXhvCGewkWCD34V3vmVcRTrQLfppdvCa1chKvTKKy+npwmo9nGdJ868G5WnvQzbvXDpajrBrK19VsA6ALXoERnFAZkAK4nt/S/i5J9/6dXUh5z6BEHWFZKZLazjJz/6GD+bpJIxki5eHUwN7awDM3IunDuTrnE/dfztoT370jUGj6uAuW3bjgjkJ0kCL166DMUI20xm2YR8v8HPVta9Dxpg083h9CBntJsE7jhJlRLaHai7XRgbTi+/807affhIUMr27diVnv3Sf0mDZxnDUTy/Bp6NNC0daRc+adt2eqx4jsv0iYV0L8+9DIC1bzpkq8aOVfD3QjWW36sl0JebL7IaiQznywpzVGxJnG9QEbsxcj0oZd1KrTOHpffabPp3/+CfpoOdO9I49DRnzCypSsq+Fq0uEysTvPgo0HQru5kam3n/3ymxKpGyNaBpY2LlefA8W9EnsTCgKRMre+j82sREtT+FLgzstNjRiYuC1ih2oJG16aXyoLiDTd725JlMGjx6LgyA7N3RxhmMBPIfgASUG8QrWulD7AJh7yDAVIXOPumywr1AwCcI49mQ1RLDknGq1cQEVlAbqhnIbKBGfOK5jKSEhfG8CyosUtW0UuUw+K+/+BoUJs42FB85y4Jck9h5WSoxjsMKm/caPZTin1bXoPRgO6PKE8GpzfiNYaMmoRiOI4zS20fiwrMfGb2WHrj/KFRSKENc43XntlHJaUPtMtsNe8GW2NtbofEN5GHSRVP/HMCSYze8FyujIfiBrc8Dg6ujaqW4h5Q8R3xw+DO6j43p7uqPNda+xppIsSPJlUb1zRdfoJp0Jvv2CDxZP9VDZVDYwycVDFs7SQ/wxz7+4XTu9BkCx0eggLWml196IT35+BNxtl0DGUU+tyXsURnETkPZFLgOBJ/XU4LdRDKP7ch+zqTKHnWBrVr84yh+c+gKlRErW+wJgXnBKe+hHLiruFnZRvB+iZX7u/LnG78uY447JVX+LKhdBUXLfmdtugBKALIkHd6391KKYPlZ/+teiNEXJv0Op+bMqiStCJV0y2ViyfB7RdPtmpJsgIS5D9B/mZnVGswVRXKCGYLvqIOR4H4Rh5QZ1EAwau+NSpYCS/Xw0LvpD98+wqwpmqocy8JlRGIxhc8cgcY3CWg1xfN1TlvcK+c5XGUB/oeUkrG0vcIkH9P4KHvfdmxnKDAS63X1+A6qXs0Iy9zEx99gj0wQP1Th88sexzraDMq9VSa2ZZJUfr+M7+6UWCmCY2KlPy2fkWvlPl628OAAe6m/zvnkTChUYazhZ9eqm+qXAK8JsufSz9EDHslS3n+RTsqQETzFLptgmY8IBsxPZtl544hYe+5T4LmhNvfLKufuhxTbrKIpOAElnAu0+lTNeZTxoD5EE383hz0QmFyM/t9eXhdAE/t1ExBilb0mYCLJp4r3EbSeplATz8bEyn9Fv1nVr//zvxRRTUaK7RPBMDgkkYst+zQ0IM6PmmPjzdOg6QK14mB0yIM4a8t3btJeFJxEDG3E98JKp7K2mdmoNpX5uyZzNmi2UvpWTjUqCfCQXTyRAH9HEYthuMUuWiPVLRdOVGWM8rofJnj2a6nSo6GWb7nKZOcpEBUfcisotQHEMNWvaRpK7RvpbpU/TxN0ww3UdjA4KyZWGeXPqk0uhgGen3PJdp3+VyReZcXqTzCxqkzIbvv6/SpWGxKrMEoRlHLtIiA299FDsVrdTjn4fmRZnyQJaKApHCdJY6MVqys8P0uqihxkLqsTrnPfQQxjXrv50sStJ1H5wP3pJFalwY1qhWitiCtl7S997dX08psnUg0BgUlPCKgAAIxeG00/9de+H6rR5rXEqgWusvL6lp2dozKDY3Wopcmxe33v3r1r+6xEjMu1KAUAPJyBGEZFt4H+l+l06tRpnN/ZPEulCMp++nFZMUAAACAASURBVG//FDLvfXDrQeUxZougRSq/hRxpgRoaRI6DmClecWPsOo4LEALS1aFju9ITHzlKoISj5T6r2Jcl1UL1xPz+9IEREMZMucK5iIzNzjiFnMHdw1M0at+gf/F09K9IhTYIbUH624RFMMNgxEDIBMEznkvsqN5wb48//jiJ0oU0dGmwcMJSfh0USZAvWorHaKKh+zPf/xcwOFXpmS98KRBYh/VJezGgDTUujazOyGGfUeE1cSFwijYiAieNVlSG84yeVSXFVdcp0B8LACFOY8AVwVxWilwgeLcgPrCZagzVE6krraC7OlUT6ExJIYhyCK70RqWerUQRUEkhUwa2TNS9GJuzY405QdI6F4Jit0gvBr0TBkwgbI9+9KOpAc63iNXOHXvp9ZhIr772fPoA8yt6mbk3iT07D8JVyz677+EHoh9qdHAoXaIS1IninyqcO3fvSqsEoM9++xV6kh5JA9iwt19+NbVWtaSHH3yUh9SajoM674FaSJZPNWqYwK875L6vXb+cxqD3PMhg4mqc5C0oDzNDI+kUwVQ1Ce4eGtYHR6nWsuLf+9GPRLKr2MomFOy27T+Cne1MX//9F1MPFdVWqNdRDQh+O2AY66dNXmJvnT5zgfVi2OKO3VSJLqbDVJRaocguzlN1RYa9Bsd/DhGAaYKEaySLly8PpjYArv00Ht+z7xAzSOYj0DMA20Kl69vMmKuvbk7jCA20UKmyT6XbxndAn6blMcCPnamX9b147nwMpm1gDMd1gqKz0Cxvstd0hJvoMfiF//vfAZoQILOH6p2NBHinyqJ+o5u9OLC1PwLnmwxWDRoXgaT9USGxrjgFgbh+TlsXYgf4jFCMwrl28lzLnsMysfLvWlmXQahVY/RQmVj1kQAeQnK+8d2r6Rf/8b9Oh7q2U7FiFhHVL5NqkxcTqzr2SLalVr51JVKPCpqQdtN/MnoKRL6EHEoq+G0Vq4IKqL2t7LkVsABmKcYeZGpLjArAihjUmNgalkgJj95IZdU5R/7MYGcEhdS+bXtSr2qNrIPJmWIS+nnPhI3pjayx61ImVq5rFilwWDBsD5RMBa46NjWmdgCAJvpCtKeCBr7XomBDIe0tYKLsTSirsV4hLEMiH4Fc9DpoA1ysAkiR6m+ixrWeG0R04u0h9g7nHQDYJMAEZpFe2rJiVYrWlIlVTh7y3LcIfgI8heqDHYgeWe53HiMiLXaAPiR7U2Ium3t5764IzN99520At71hPwzoZDhIN3eovAF6J8h5JGrsLb+XfaKIfaZoiuorIOO1ibA716oKW9gbozoUg6inajQZEumuhzZT+2YVxGvsQxTE8zIB/c73j4Cen1sNdX1VNr3KWRQQ+xBV8EEUOB986IF0+uSJmJH16AceDpDbKlb0E/IsohKnneMsTSLzPo+/UI3R56o3931mnEtazNvz2lUTVKVNsG4M5F+7FMA7Z0KbKyhf2tPY9yy5ceSdkqvSl0eoVfTi3Cm5ip8XiVf5deXnWOzioJTiCtHGYDKCDS+FnEx6HTvi9RnjGNjnwdXSvrP6pyCjomsLIURgK0nu9StfIyiq/HeM5lAVLqpkqmbDmqLK20FPmvNZTarqHW9Br7+/s8x+9vXkszisfQZ7W881b5qHQksVZGAEhT3OSCRWfF9hMWdWjbQTtJNYzbGQJlbu3MzocFEyq8qvTbZ8n1HiCMEQv79lczutNdAHG26xhxBe4n7nef0bPDdZPgph1JJo6E9VLy3XtLJi6NdxZnjGJZOofBZlxcqEyh6mACSL55RBm/XEagVApDootYBgReLkXpXGbgzQYPUs2g+oJvN7UgadqdasgifJS94/ZfJt4pLZbz67YGXZNhL9meW8LJ5lJL1ZvGuKnvTcazwfYmXmKv482HjsZyl8IfBFlbYbv2NvriMN+hA4CrVMgShnbJEI1quAqdy94m9eh+NJsBHasxXOrqJ5xieua9Vv/9xfXTWoDFlEFb7YUFIoYjp9oUwVaIWZsSV3biaaTFXhw3o0N1HqKwLNUBPE4fkgYjM7TJCLLJGu3KuhLGouz0dAKHPC7BFDIsoh+jhLaa7GBmASuMxpno1N7TVpbLxOK1rywBsakL0m8FpSzYPfqUfFyvKmfzeHQtUSg1alUDF9Mugq1fQnVK/C6WeO1YHdlPVbNTLSCvOGtbm5TCbKGTuRW+T0s5CazgN4I1DMqdjaxx+lYnW3pMoXfV8qYKAExVsXii5K0OcrJaHiZ80IIkzPgfJ1PwR/HsN7uSadGTSxgiqGIxy/MR4NjwpYuLauc2mkKuXWyxt8LyXwTy+x8kCJuK5TAW+lX/nNZ9PZK8MRLOhoTYRvEmgtgXL/1N/4obRnC/NrCipgi1RADrPI4oIID4Gf08pFrj1sOxEDEDCIZKpAYAJ1so/IIrCOR/ntAgETzTDoM9k/d+5cNA2HQyI4/Nl/+LMEGsjoUkEVcjW5kl5UItTu80n29TxVHcUrrlDlmCForSKA3bK9I336+x7nz6hysdelzRV2jmsoZ0qQvHCodWrOTbCyrGy1FEepUyIzJj8jw1Qdro2lUycuQLtlVALVEJWnnLMTz1JVTOiBmV8uUpzpFAYfUmmmKcGXvOtbonDs+CmSjlWMzS4qfIeQAZbqMkQStpN5KsoEKwiisfXcKxxgUiWannnt/GNtDVSieo3BvxlABTvMZlCDQZEpAzMr5/zdEvchM0OJ4o7W+kg0HGy9if0r+ieYo7FWjchgWsEC1yuaW5XY5qFrxKNebhMt96bhzoYe1JIXt49mdHQY+vGN4HZLFxWsnKC/s4EZSk9D/WuFTtcMpaBZihTJgwHK5cun2VCoLlFZH0DetZ4Kx9krF1MrDentqEwuYMxHkUGeujpKUMXMGaolHSDez7z5UjpA1ercuyegAXakq6cuQIugqkIf0SUo0A88/lhQEOWd23txjmTL/XXu/Jn0XR96PPXgqMbpy5pVMpz1696VB/aucu+uzzzVqA7s5Y6B7UHZnlmiUgvo9OxXnk+NJAetrJ/B6dDgWfY0dBT6t2QWGBDbq/rmG+9Ai9oFdRAqJQhuZxM9mVMj9GxtTVeGr6cu7uPMlaH0OgFcZ1dbukFl7Gmuq7ulK40RKNbjFy4S8L3B/e07eJBgtQVZbBJBHkwLSc5mrmEvanKrk0NpH5/boR1e4AzZD7f//mNIv99MV2VAYMtnCQjGBq+l3/3il+Tb5L5DkphukkNFOhZZ/z6qan30o1kt8Ty7Jzw3PlftWhs01UzXpf8AJNIES7KKiVUjAVGr6CXXFskVx0Lgxb3RAi32AoPUp7ATzvzbQiB9uK0vLb50In32X/3bdKADBgAVq1GDKK4pepXYadFtbFVCypXUtCIQgkmZ2xoEE6TxueejgpU/NiZWa3Y3flaItRRgl5ZX4CESKL5nQqWl8l/Zd6W/nrPqoKS/AYkKf5yvGZMCAopt+/YHXdTX9tzZdmFl2aTKsRJ+X/8ugFmOofBcB8iBL11emAzRl03M3GmnctEMx6+Wao9/479l6U2F4I02oZzFtsoz8ucLVExysGjDtXU87E6o0OXB1jd5LcUqTtOHeG0YP11LNUk6HHs3+qpM1aI/Nydm67SmHJSXlSZ/ZvU/+6+srJmZCTXpnZNWnekVqpMOOIWiGlV4qKw1PLeTJ46nRx66H+ChNUCIsZB2nyFII+gyQANhD1qWr8lrOfMnZgkqZ44NUa6+g/49pZ+1q8YL9pQrfmFcAjkTYFMUPs/ziqZ5Z31J2yNKkwV0z9GDadeuXdwvIhnEPdrFMaiYVsQWVD/m+R05ciS9QxL4wcceJalYSN98/nn+fjk9+cTj0S9sv1k0/VuxIsB3DwaNEfM/Yw87X0e1liuMwJTKQMkO8e7sixf0sM9yHJumgIXVCtWc9UHxbBU9EhAPAMxnn4eqRzxyl8pUdSFDW/nzMqh/v6RqrYIliGGPoHFl4VxD6VbaePRKt4b8flvQgHMbQTmnrgT8Y+8bQLOWVutm8eFKipuw+vclHVClyhAmCH/M3mH9BUubKQy0kygb+8p7k3pphSooifgahRKUBo9CBZXtehLZLrCLzQDD3WPMsKLHrYaDJ1V7jjM3zeuMtWJvGWK2pP0oqqURfGgHsv518Nzdc4KYN0i8R9kb3T3cL6B5TxcVFS6njf5yeymnjQVoSZgh4bCKJAMmzgL+907Pp/xeyVraeL6C5eEzV+FT1klhO6N9whyBl3Z/rDqGRsCS6rgMgzz7zFm09u9BTTcY4L5Ku1fS7wXJM8PNsCADOf5NHTeVVY15Xd+XHGK1CI5K+XeTrPiHcbRFJosS1UQeYbIm7d0Wp+sWXGCMSAtcEGyHBSLzQvGjRp5bD6rnQZs2RjEBxedWE++ZYElN9nUEwyN2UjVZsLpQN6367f/tr6+6mTQOsTHCCBaaw9JiuCElFmOTRBCTK0eiFwZvTXIk44YzMhzZGhdX8k8N2kvJxVb4lv7c+Qlu7h6MTTTAs+GUXvcj810xHCjViKBK4dCBeAj8W69RBEanNUXpfJrA1Sy3nmtbwhgskJH7oD3Qopo3xpgmrjOmZd1gqpUAYW5aSdHzILI1BDWg0VWW83Jvx8ZEKRzgmqBEMcsh3PO6kS6dX3aMpYus/O761+9NTCrKThv+Pm/8/PP3/p3Wau3HETT6Ia0qJ1tig6oeOTW+mgN2T9q64zGCm+Z06gJyx1CkNAZj9GeMQF0rJdddY5+ln8sE6/3u749bsSpfuzy4lb1W5X2Xw9jcV6WxN7EXffn3v/y5NIK020rR3HsLB7Hi4CFUZ37yx38gHdieK1a10OxiPoGIBEhTJFY4N2kRqln6utIvOotei5K2lmcrMJQOD1Q2cGq4g1qCcVoG1cvoxyKVqxM43hHQwkvpH//sP4Ie00lCxTnBoJlYZXGI3LNlNSMQR5DCUZzUpaELVK8oSYNWNXdUpx/4we/mYcLjR7nNa+bEZoclPY3nI0c1eOIc+lg7gmJ7qJy90Ikj8X1uQCczAXAkwq2boL7nL6dvvfZOKAs2how8148D3AQi6vV7joICIoUFI21VR8pMuffCcEk7oEqHYUj7Dh0ONM0gTJOxmQTgLPPEtCfy/60SSH+QsiL1MNAnh6Zy1mJ3YqwWllWcyiCAjtChrt6HqkIaXpXE7I2zh6OT3oRWkqkQmQDJzkh3ThCtUGUJ1ewotLXSQqW5StF0RpSfRa+DiomtEKF0RtKc/WqANDG9netd4Zk4N3UZIznLPmsgCbj3sSdJsLro+TkQQ7Zf+ObL6RhDbXvbGtPI4IV08e13goJTRUU8pMKpLjmDybkkVfDar75zjgSlkSo5FSsqWr9/5u1UB51TsYUBntfIyYvpBtXjfoRkmlC3HKI5/uT5s2k3VSOd9z5U8VoJKK8iMR6o9KF7IqkcJOGSxtXeswW+eFZ/GifoO3vmZPx8GxUiZW0dQPruuasJ1iGVJAMkqlTMoxpmkK+B8AP33pOuXrlEwzM9VfQJnjl5Kh07cpQ5WzgmrPTFd08SpH0gEljlrw3Oz11l1g6PsZugs5aAdAHnvoke1y6kdKcIFr70la+mOio+95AoKQ1NHEHChI1v76ZPqg8lxU3p2rm3UcNiXhWO8mb0Cy6kww/el4ZmxlPX9q3pAgIg0/TpLNPc/crXX+AsUVVjD9VylrtIXDdRtbXxeDNr2MN6Lyt/zfVG9ZhnPcEZV8a3DP4MKHq5bymuRpdSQfxd94cfcbb4cGyCQF4DPuTshfMxZkT1wn6SbBOrG8+8kH73//nVtAs5/TESq3FBAGdnFWfcFM6zFbPToiciOBGpViZAJFfZ05hYVQpa5Blx6z1Wld5kY2Ll7wXoKWrtvi6SKj+baGnDtJMxEF7FMf57jArTKn3RW/ftZs/0RQN2OUTafjCv2QBSAKtMrAwmS/Te9wwxK++F8yk9tRZwJgbRsq9b6VWoJxGXout5r0PMQ+aJoGoGIgUnnVuVlf8ieI7EKrMAVA0zsZL+G6Ib2LWLDIKeZb/eQEFtao4klWQ7aJTR65FtRyRVJjiBnvM6IflM0F0EkPn7mU5nIKQ993smNyYy1xGW2IRCYA17ohUwcgtAw6IKmQDDu3fvRMxie/iPZcBaB+naS2oSIQoeiSdg8KLqylSo3GuCEwZ+qspKn1aIaxCRiVmCO+lj9rMH+AS12OTMJMdYSTtsfGMSLxDobLgxqmRbB/rSR5/+SOxlbcY0PsOgr4oAVP/03HPPpWP3HU0HDuxPr9Kb+MYbb0T17WNU2W3NkAatTbXHSGEP96N+0IqFYJz9OYH8x1zEzC4w9vNnBqXK3k8AcMh+GOce/ByxHDYz/CYVqyyQlMf0eE0l4B7JrsDChuQqohRVDgt0uLJiUvk9f28tkSp+t/xvadsmzOX+9Jr0I53Eja5VWaFyT0TFyftib3h9Jqm+jn7Dip1Vl5iJyrOwiGDArZqp92FcEslUca5zEm+VAoYVdkFFYgE9K+om0K6dvtTEOnoObaURkGX9G4lbtiA73se/DhgRLdD4LSsvychCE2AGHzcJhW8OkOKmrKFif4c0ukF8iGTkPisJaFMk+l6n6rDbd3QyCxPb2CEVELCZeFpF7HHiEGmA2mDVjl2PqO4ViVXlGld+XbKWyvgs+9acWObnmZkfUcW2n1TKfghA5eH1tSQjyrrXW9Eld/DMlFVvWdJSbsu4qHzNMC6FOFxYw1IIxDNc9D1HLEZ8YrIWVERtQaFIGDRiWS8BEmTKsa+R5+neDNqm7ZgWbpjjEPvC+ZFTVKhkeZggCZapMl7LNXMTqYpKVTVnuYHWCmnw9ZxvfUfEZvIIorDBuhQGu+rz/+KHVyNQ5MVcPG9cIQk/DDTKspkb1BuPpn8QaWu4fk+MKXpbOFCl84peDd40Jtnzfasu/o1D5fwwgPN1VZcxAbJB2PeW4pcb1PJDi0a2svcr5MA1BogBIIkYht35Q02d0Ry45HvKq4dK4yJGGZZN3ETgYxI0T1+RlYpWUID6egLxFWWDx0ispjmYjsbMyP065z2XQnNi5WoVPVhrSdadk6g/TmJV+bdrX79fYlXsP22NcrWx0X3IUW0B3udDak8NA9nqG3elHbsfp3rVl944eTkGnHaCpM05MwM1ruivKyTXfZ1QMNPgRCk2f9zp3v5bJlYz8JR/7t/+Yro8ijOir8a95D6v5tnXEfz9D3/7J4L62Uwjcq2zdzBYHoR5EnJL/lOggaJ7JvUaZJNL53mEuktRKtRg+LOSCqgBjuDb6ks46UxlcX8HcsRMECl0P/ajP5Z6O/tBQaDPUuGZRzzFA1s2+RowBBXGBmLOwQWCt+GJEZylNKdb6Yd+9NM8N6tVGFxEA1aLAbFEO4GaOXPOPdlEJUC0M9QxbRwvBJUFFTyfUmhtSB4ZRlqaeTt1cI/fQRL49dfe4L6dheTL2EAOas85FLmLBmfOfnMYHq8xG3Tf10DEcyUiq0JeJ8Gsqp9PPPFE9K39wn/4RSa+b8m8ddG6AmjJ3D+RHdbSINRZd9z/1ausC8eLZSYAsCzfS4DcGUFMDc+sv78zAn8DnirVeHiNepLPVvtr7PeQllGcURPd0sgb4NRLDbXKGFSkPJtigeCnpHqI+imwEz1nWFp7SLURoVhKhUz1pHngwgZmtew4eh+Bc2N6+PEn0zdefBkxhwNpB9SzehQAq3nNZ3/tcwRP76S/+Q/+TppGrnyEwbvHT72btvcNIE2+I3WsoDAJdc+ZVS3MyPntF76W2pgt0sWMmhoQzFb646pxuDafX7x2OQ1DGZpkP22FpuVePUTvlQ27ru0QPUsH9+4LWz14+WL63Oe/kD785Me4N5P9WiigCKpQRWoi0O23D4/kRCGKVZ79G+9eZM1UYkKViqqV7IBzZ5A5p+JTyxr3kOxMgoa3YaO39fekLQQMLQSel+jzWLZnARvbA5pvNaqfa7MWM8bX18+eSJtwdP3cr4HvO2cvpeOIu2xHEGaJ9W0mcelELXOSZ6VEuEInjZSXG5nbVkVSdurV15GjHoiz9uGPfSTd4L3OXL4UFcNbgBc7OUv9nb3pn/2Tf0rgAI2K6sIuethqOQerPMOBLZujguXzdQ+I0muvRlEpdA1L6pf7wv47laBMxiOxotIiTdyNaI9RqKeRWOUemmpUHM/F7yrH2w9lUSrgmV9/Nr382f+SNrd054Z/0WwrPOyXSBCkAtr3I8WtcCT269ZZsTW44fc07aLUf9DEKvd5rANxIVghe4T1LZMqZtTG184rCnELgVLTGc7tOInCTYKObQf3p2ZU/BYCRFPZK+/9Rin50aPmnKpb6QYCCtLQtKsGoSXglteXIIMkexYbKgtEIYsWZjW1M/y2UUEZe6hYE+2FlLflYmyDwIbPZaUESjnDQREk+YzgyOeg/zb5Cbl1Ah5skU33Y4i8XL5KIgcoZNO4lCwrdmXQF4ppsmEMtEysCrCxpFFn0DAj7dIdIyjET9qLOScwQNLk2A1tq0OdFY5wsLHx0IG9e2LO4RTsAsxaQOK5nyg/j1rs2yb2jiqBKozasB/CFCRVX/09BtifeDca+S/Ss1jOS5NZY1VcRWN7Snye2nn7b6UhKsPe00vcYyWS7+2mp3Hfnt3xHEzCVIeVlSCNUJ/13Z/8eHr55Rf57+sFwLoa1bZu7E1QojnfJlaC0l5/zDYEdF5LHLyGNVZRViHUt8gemuIcjoHuTyrEZDUfoyvF8xrv/QGGEWvXTUT8sDfFfePr5x6ZgKHvmFhJZ4/jsSHpKv+7rF6Vv7Pxc1C3eQ+rqFbivJddVPd2MNzaZy04H7EkvncC2r8zkVyvGDDLeueKGsJWBM0+T9tJYgYS/kIBBRMWhVomfR32vfvZWEBAQ492k4S0lT0iSG0vrymFNsb3LHvDfe8pzo+zXU0CNxG3bJthdh59/50G+NF/WJUWWIspqK5SAGepAC84O0z2TFGdClnwUN22CJCrzMoXeI+TAFGL9Jbu2ImgUgf7EOGLqHyqagoQaC+tyoFWkKqlQbqrApgtGrjWorzb47yI3ws7E4lY8awqY/TKxCrolWVixWrUU3jxvDZAg21ibQP89P3DDijkZd96Vga1t61GSqR2rqjEVu6LIgjN8Q+gp89BamY5n0p/aN9lVMSclcv7mGvkogyVyqim5vjNPCY0s4h9HD3iPDOHDdfZH+eaW2nn2cyouKsICf8WOR+rqJDWUdGq4XVXnYsVBaUMDplYlclm1b/9u0+vSgPzMPihIoxlahdLx1I2/7rAkUhh2N2U0QBo5mrWWJR//X7w0k2UeAY+cD9sSNNoqhTk76gOGOU8AjdfR9lpD4YIg+iZiLfvY7kvaIoi9ZH0IQVPI56BlYZe5RxliR3karDmxOaVW5mT7+uOcCCqpbGQQDQyZVqUenpylAPDDIb6GWbHTKVDu6UI0LOFQpVyDmsZZ2y4vOnCcBcbb92xlZTB2zfmn0RiddtrfIfEyv7XMFxFYqV4hdft//xTg+AGmq1Xq3vpQXiEDX4kvX3qWrpGkuvaVfFLk2TqPl9L5lkyMidTPu+s5nSnitnaitz28/La31thy7//fj8vHWQlOmLcX1as3G+5CTUHFNNMqr8Exep1aEvTBFSqPM3NUjHF2DCsPP3Ej34mHVThCUevjLole1+jTKxm2Gc3QaLH6BPx9dx/m/tRSKtIrNaUjThE4YBCbjxLs4aYRLFW7usFnLVIor2DP/Yjfx0p2q1p8NxQUMAmaLKWYmAFxb1uoJaTGIO/CQLqc+na6PUg89QxdPMHf+RT9HfodEyiVPPLVWTnwRn41PD3Xucy8y9y9dSJ4J5H6RyCJLnyKC3KYd6eQavAoyAxGh//5sqVsfQKqooXL12PBmZ/vxUn7/kZhWIWQ3FB30Lds3h2ol2ixVasbd6sJUF3iJ6vqUriCBRMA3Z7DKSXGPzILc8Np1KN5YVjEwhOjEt2QS0zCO4kiBGpVVWsAfS7oahK1dmIXigYen/ec/kv1Pqo0HkNolUGSg1QDnSMDmT2HrVnl6FyXbx0PgYAtsA5b+Vf0DscYl4g53KlDV4cDyF9SfXBJaiP4yQrf+6HfxRZ6sTgWiq9VCHnTSo7ukicoQRA1zy2e1f66q//Jpv7Znrwux5PDZs70okrF9N1mmLHEJh44OCRNNDeh3JgZxqG0qaxn5a+RjV1gSDua7/7bGIWPTOoUEjltbXHVgLrCNTaSWzs4xvDJosqOxenA8RMO9RGNW+BJM7gcFM9dEKeYyt9VFZpvnXy7XTPfYdJBkjEDfD4/XoCu9fPnE0nz15Mj33wKZp0hyPBmmd/vvrSN6D+QRtESr2ah/QEwdK2zb1pnsRkCVr3uyfeSYMXLqYj9x5N25Bw70T61sDpxFtvpx0kw/OoFc7S0yF9YpH3ugj99CK9g01UwGZY1y5scLVKgyB9psd1bKJOQK8O9vg79Jv1Y8PPMsbgGLOtdhA8OgtMxc2vPPc15sLtTsf2HIlZYiZWMZPFAApZbFVeq9jj20jKeghuHLVgQCGCrN+wart79+5oVHYfu587+ZnVBUUrBOek+9n0HP29BFo6SROraILnak12VcoU9e8hADtAMnX8l7+Qjj/zfOqCAmqPzKTBKhF3mVjZaxGVWpJHT+gKL2qNymoVuVau0ojEFgh82VN1t4pV2T8UVYXSJ5mYWQkWGOBdFq368rOyYmX1bFEhJ87+NGdRkYpt+/apIR8jA6J2HEGaKm7NoaopoCSi65lVpl77382cNsWjDBpE87V7xgbt9AcugJavUJ2qxkY1wwaRqtvcKHdJW4ktK0R3rOz7PqpuljSiqB5wfqXgO0/Gc23FyuGgc1yLTJYF+uWsql2mj21hmQotYi2YHgI2bBo0NBMk1yNXBHNi5XtoZw1ic3Cl3c8y8N5fsBAA1LQBihWpDmkVRwCrigRRCWaBOGdqNhGjaIukvAn0XGNPvXUlmwAAIABJREFU2sOnumgIPnGmpA4JBHmvVpoE6AaoIjfzs5deei19lT28jT2szbBP9d13T8cQ1zZZI4AFJvPRmxGBpoB1Y4B99QCCCn0oPGaC5zUahLq/TWSiV5aA3Dgp+rysvAISCDAIgtg7dujwPmI74h+eTfiSGCOR2T/aRl8nKolF74oJbbCTFGBhnaThWvGckNKMANM4ydU0drwae6sgyXHO7MMPf6CoTjITj7hMuXirfF2AOrOC8D6fOyZOxoGlzPedRSwqaYHl61R+rikYQgJntpPce++94cel+ZdJwfF33krH6fOU6u096X9DbMqxQez7AUYxjCAypf9Trnxo6Eq8TifVaSmQJmKXYzgza6FwiCIgrqaMLs6xoLTvXadqJD8rq96uq37PM6SgVTXnphP/1IFP2TYFY2B6GWXUXOUywZ6j2jvGTLgZKqZLKhX7HuyHAFR4bgFubkis5nkWMZdzgdERjBbavAWAvItiBT5O26bYwqTxB0IZy/Td1zh/irPhXgvWTVGx2hiXlf99p8TK9S8TqxXuKaqHFkNUoBGSsA9cmj9fNyKvXgO42wx1ziHb2g0BnMwm+f+Ze/MgP7PrPO82Gr03Gr2hgca+AwNgBjMYzkrODMmhSFHiIpqWFCmWZEu2o7KilBW7nMSp2P4jsR2XE1lOJXJSqZITKbKskhVFoTwUOdRQJDXDWTELtsG+o9GN3vcNnec597uNHgxA0WG5yj9UV6O7f8v33eXc857znvcISHIdatRcWR/v6wzKVMCqjGUsItdRqAzzmYpJMBrig0I7jmA375N7dyrYpoAMSuUVFVzAJpjK7Jzc06oOP8G6KwWXokzBQFRo15kFI4MIZgiFXFTJF23SbC9d7sd7k4abyxf0ttkyUe9VXedv/d0fWzI1LRDK7WitY8HIYL3MOvViILxhncCC8gtFzMLgLAGauZNORhE/aObG/J1yh0XZwxs2Mh6peNNvfKiDnemBE4Em1YoPx4M0nA3zdAZLjwprAMzy6YAZkYriNJ4nh7WRQWzFwC1gfEehixi9buW9daYFbsOor1iHokFcWJD6iJGdu5T2brOp4wADRKSTjJUbxZMwN3C8H7BisKIWy+cGC7TM+z2zOst/rA7ED/58JwJ5T9DxfQIrU8Ke1h4uGUFnvrTFoRAyGGtkW9cdRMDiY+nS1en05ntnGPsuusB3VECW1LT9XZhLwbQb5z8EYGVxt2ss6AQVsHL8XDMeUi2t3VGPY8Pj60T6FzhopZnM4eTtR61N3r+cZxN4Jesqf3qWCI7iFbdZU7co+HfsPQh6Kex3vZWMVTEgUkdWHjjx+RH1xEG3ISXAyjU8AkgVXP3HP/Uzacfm7aiq3aCOjQaPA/QcsZ1BKODYWoCUuEWVRMUMCJxFXe0mTuAcUad6gNWP//SncUYpZKbvWl29Uvo6+jonWdhhgc8MygYOfysHuFH2WRzHnKY33Z9lpAULHshGdjxM3Ls6GEY8F3Bg1rZtSqdpNHz82EkEOC4QwQTsqGZHls1IXQd0vqwWaENAG3rmAnczVjpgEwg8SHkxoqdksOo5KmWNcqBeuKyKoBRja6MIcJBpsEC0k/fUAbFhd1cHkR/mQKU3BQUamSuLxy0EF9iVWohoSqixVD82Cuuhm5hJ47qU2u/AQemy/olriPrCysDlrKL0EKRmR/rTzRtX0vUbl3E6iPbiFCpzG8X2SlXjCKoGJX1A521usTaNQtP4zJe+nKaVg0X44xw1ZPsfeDDLT0MvvXz2rfRxqGuX33yXOpOmtG43Y4ds/vq9O9K7NMk9DUVwD+p823sA+ByijTSQbSV7M4cxryeDOjIxFBKvl4hoXz97Pn2E9+4A3KpUdAawHc664NHsHDbtKA7CkcefCOrimva1qWuTvQEBirOrWftLqaO1B8n+qfS7//YP0u4H9gImkWJnP+joSZ/7zvH34NuzXqltGRueoc70MHOMIAfO5Sj7oBNO/pXzp9Nnnv94UC7no88bzFqCAtqHAdb3ZmrpTgHQZBgcgUK4CF3p+un3I/q4yHh3rutNb717LF2kjYCNlEdx0ncgtd4MJXGa8fawW00AbQs9fBIN3Gtxytu5hxtQKj3VbE7qtebi4LnUSVNz+1iNA9r/6l/7W7yO/ojsOzMIDSAVgeBW6tY6ycIInl337mWzpjpKu6FHuTatiWtgbboOA4ABOlWVtTZTNTD3dNDcqoyVDpO0VIGV7y21ci2H6v7mrnT0N/5NOv+tt1B5QzES1c8xA1C2BsBRCee+UqKzRsiM1FIgqdw7p9RYRQDsLurfSmC1HLqqqEBRi+XhveJnnZBoZxBZV0AyCz/qrbCXAqcx1rSx9XYCRu3UxSmIMm/22P3MXrOWxuBHOFuCM7t38nejwrY80e4JFMzMe45rwwpVzPWwyN+V4a+xByYZqw6BFXQmdmgAKzMl1j5nYGVNiIyRrKwa9DzG34xxPee5NmY1IiX6GuM4g/oXi6j4DrH25pFlH6CH39Qk4IqAgBHwtVA6x1ifOZTo1x1g5fgHdQufwuyJtmuA2sA5framzgCZZQXawizUlP2fCaiN2nH1O/wd7gK1o1DKAD89rEszL0MoRFqLaQC/A3sWUuuMbe/6nrgO93Neg93pn/3q79C4uhnp5s2RCe9hHgRjfsY77x1PF66OYAsTCsVKtbeFkyy1TLAXtaNcg/0X3Vvz7CMd+KKiqn2W5i0oUsLeO4gAOOI9qgLq5x4+/CBZbkXF8PGYYSmwQcVkb3gGWHuVa4+y36Bd17Y531EGQq2hAgUCKoHVEJRcm9HWAUinifKf4cxwr9lcuPQXMuAtfdHfDduDS4f4PhkpqcVBpVrx95VgaiU97G46oO87VzXo9VzZv39/2CifZ6/Ky9iTt956K7MYZNMLTNjj3lcwdKBIZqpg5egz4Tf7BmgZcSqCdJtRJ7X0ZRxWTx/3ZAbX5EDUTfLZ7gfVRO37GtlLxjUr2+X6PW2Nc+TZo2x3A2uvF/ZQD/zpjaP4ugiqdZrdNIhnoJh1OdTTnCYBRWaqVPTUaRdY1ZhpDNYI+yoogQa/YcqQQbSUYY72OU3N2MR1zdgqfGjOFutHZ4nQKcA0ypxJAZaO5/2bTXeNWQ3qY6XvufL/0duPfeu4lYzVyvl0EwTDKc9iZGrFG3PYqTkDbNcAlKyfZs5OAxHt2F7Xy1r2pOu7h6yslMCoo3KSqn5kOeBjFlyRmVwGod0pVMjiQ6/2oDfxYbC9Crgv11yavcf2GCSybYiPjRs3h/00wKYPsRrGT/aa+Z3KwKpDBmXUYwD7aWNw/A5SVKFIuqgaILRACYzTzFuDgnkGf90/keXIitI1f/Lr/9mSBZLWPVn3YWTbzevCii7rbLC1RJNttjWLkxb1EyC+QJ4sIql5GmRfp4GRo5vlOnMxZKnbcPH4s0XEDrAPe+vcQlbX1+lAuaGVjBTc2YRMh/EGsp5FvEKAN7sgVQcuM4bS9zE6UfpMmHpvYOF6gzfoAyNXXCOl5rwKNzqLRpa6u9kItUTn5q5AFbuZNqzjb5N9GDAmzuSAc8W6FYjX2vHQhefG1EBUocW8lPLgf7/A6t7ZmjvgrSyWlQv9e9ZYeV0Vposaq3sAK1WtRpVUXYKKNNtGr42PpYHRuvTyqydwEB+K6G2kkoleGSmPzvIYhejbcR8q4MpsVDF298tQlXtamYVaOQ5ls94vYmIErby2GMa86fJmWkRVynk2lmOE+DabaANropVTpQ4PJvoRmcmpBClC6MTIP4ZG0NEPGHNDayQ1jht7N+dsLaC83FuhAsY1WhtRRfWkqQZdAgcg6gSpbRnF+ZsgWvapT34aNTUU0nAG5jmc5olSRR81NyMOXcn6GmgQ+F+HQniRgyBk2KFH/cWf/BRCAZ0Y0tx7yoxVXnG5ds4IeKy/yrC5sYtEfL7uOz1B3Nc545wLiQ0KCL50DG7RxyTqFHhfe8odO3YqXaDBpaqSnURYBwY4vJU7N3uMQy5f25oAi1ZVpxrCdqjOppyqgERBjgmUCZtaoBxxMPVA62s0E6YUMwdOF2DAegSdS5LJOAAW0pqVE1jlAtVwHvjMiAjyWQ0eBh7kfL5OlofQOiSXe1Gha2xpD3qD3OkZKBam+C20t8g1+othvD3YzHLbK6eDnh5T07ktxC3GfJQ+UFcAMDcHkLzHGbBex3FRvv62/fA4jJ7+1GdSDzVO7+FEvHviVHriyafD7jSsnif6/Eo6smdH6j92Lr3+Z6+kn/qFn0/jt1W24wClOecUEVy8c2SJ29LFM+eBfIhvIK98s28YSh2gqBXJfRr0DkLXqwVEbF7DmEP1k5owCkjooJC+ncyRTrMZrPfIHB07cyq100PLXj7bUd1bDd3oyvlr1M5NUuf1bGrEQXvpjVeRpUbZSOlY6kSsQerAwRrkvt9GpfAyKmutTZ1pdohjZbEOhw8J8S76kAHCbwE8D+zbDYDBEWfNT+Gk3GQdGFWcBHjuRLTkDCBwhDqwXhoFX71wOu2DeuPhb1PjN998Mxwy5bInACZjOJQbNkGlom/XKPfVSvTvABHtTXxm3+AlorlXaWTay4k8j4DF6XDGVOjU6bkErfaLX/ixKDL+P37j/4y+exHYc8VyHgS1m3m1zqMdgCSto4FAoWeD1CrPAUVpOnDCI8NM0Mi5M3WqKqq9j2w+KcDQ5nWSDbOpbKN1AVJZcWQiY0UgwELrjdBC9zJu3/in/1saOn4ROmNjNLC1P5dOhedGSPVbR8UmY+eHKp922qMi18CWQ9htXeBTYUZUjbB9TWU8gzJo1Fp7zw/xf+2fjASby1r3Zu8XHSVrmrB1o1JY2Etz1pS5D8kyCqqGcdxDYAO7aFZ5peqXR5tOnPZ0StostjScb5wr6ZTuzTGCRqWGxvvoou5QPtIiAaAWHLsmmm7Xs5/bqFdanFOE6g6QtIZFRy4EQgShnl1KTxvpl3bMY44syCTZQgMzOn/WnA4RALMR8OCoGoit2Mm+oDgKrqcj2ErgzKAu57/ZI2sRl7RTrBNBsn6FADEomlb087lBCWINTBMU0IfZTA2VanG5FYUCV7wOP+Mq/ZrqWWc7GT/7WHVyXnbBmlGaO/ppMk6yADw71rsncZR7yeCWXkmuHZ31aa5tPY1Ou2ia7bVH01L7a5r1xZG/epn6RHqCyb4J0RRsqtei/ZSaaHBQkKoKnLRD6WVRAkEtY1ZSlEpZNdxl/JsBUu30+BQ02YZgPZRtqY3drG8FNjwTJrDdysybyZ0KMKWPlmtOPPO8DoOQnlET+BBXr6NeS4BQpTf7glrbchJFXIGGtt55tZWBdlfKnWvH8dCP8PMya+kOAybquAGEoUJdiSE4jln0pKppjkBh1ccpFkzeJ3GtKkPq+DOPzzzzTPikvs4xf+ftt+IesvgEWQr2dBHmch17FhVhC33JCCzw/Hn2jYFl/eEJzhL9WLM7An0Vqoeg/bpHrE/txBZEhoYzo4vg1FpqgN0z2hTbOShW1ch6E1z189omDMTmpYbUwTruJZG3mdZFZsZV3jQAcgk5/rbHDqRhsI7qooLcAHEeSAJi710/J9oYeT/SGwkCQGFdRYCqZz1ZoTWK8cBqYL7dH0MjJB4isO5+zzYqGDeVDamzZ23U0un7Z7VE/UHH/F7iZSt9VP9vVjj8EMYhK/hCEY0SHhVSqanFF/C8VvREe5MzyFnvQAC6eVNviLKYFGnjPJMxo8+egy+Kh2YxomVKaRU4DvvHvNcyZ6u1K9ZlRrmB91dRpP2bpQCGTKr71mbpJ8V1K5BHBtGAjuDa4EM9Z5xZqDxOgkTtLiBXUBX17GR2WP8h4sfrp7gvA8uRyazqvIxo1PzGf/nFJd80+JY85CK6GQVEAqvMq849rixkDzpANNWaig1j3ykXbAZm9ETBYOSsBzVULKg6ivdEqJpUn6cD5Hu6maYVDkAJzUhxRK8iRZmlE6UjtYU0OzLGOP2+l6+3mNiJkU+rzLqviUiJFCmLzoZwvLhZr8GivlB04w01WEbLbGRaY7Et0bXm+tG0puEaRfei8X42gSnGTFVaggYU6NPMVJVUWgZWVYO2mMT/QIBVREFdK9lzrpKTZrE4iOV+Ul8zPImS287nyWJtTC99+xiGfF3QBBwjx1dg5TzndfBh8Yp7AcPvB1jdCzSV3/0gwErQH9kp59gkudQbUi69OE4tUsnYhI1KyYWctsIL9uNgk5v6VfVIWXYcao1VqSU0Y+V6kuZWsmT3A1bB3Y1NizoT0XBpEKqJTbMXPvbER0Oueo66gBoVf3AYdFAXAAcardy4VPpCa7p87Spy2pdxXpXctd5hOP2FH/9k2vfA5iheTjWZCliAlY5aHDAWzxr8EEhVqpDO/TKwMq0ufVGKU6VWZfYqz62qnLlYPwIaUD4Ua0DfGEd/kIPpeDpz+koYuRmcNg9wwjvhuPk0Dx17TJFBj6yodm0Nkbt1UMHW4OC6jrpx1I2bNxiNZg60e63sy3nVtHSs+Fs9feaacI6DdsVeMpiSSVOo+BAtyil3e/9AvaH+rXcTReQcYopW6JxNMI+3bL5MLVsU2zPWHm7anTXWh3Df08xNECZJR6uEaRZCMN1kY1KqeTuYg2Hq2+xjc4tI9HEaAF+8eJks4pX0kWc/kb7wk38pnb7el/7NC18FLG0OqsunPvFJxhGp/VMvp8lbN1JvXRtCFuvSBrKkq/jMEagZZhCfOPIwNUrcH8Gd8yfPpl3ItA8NUlN0+kJq4SBebLgNOAOsPfRIuk6T51XUvXXTgmIUZ70NELog75y5WksdSNhXwPEwjUzPXLsc/ZX20TtK+oQA/sZNVPu27kZgY3eaYqzfO3YsbQOwTFEnMEF2yb5Tl5BYP4OzeBVaI8OS2mpxtOif9T51Vjv5u/RGC+V76e1zEfGMqI0lWGAPD2tBWsgeOU/K1167fpE1OEGjdfYLh3wX490ODfTSBYRYqLvatWsHWcX5dPLCJXB6C6qke8hw5uLuxw/sA2TTjHYMMY6r5yNLOgZQE9ipwNbNHJsB1I4L6P7RP/zHYaM8wKJmRoqZPb2IzhtpNFLdJrBivbt/zUppmvsQ+1hHTZg/W69jPMKaE0VUjP6u5gDfSLbLfet+FnTpWDWzzt0bU9QlGW1ug67aaA0Zipq7G9amP/gH/2Na3U87BNb/AOMTwMrzwEyI8EHQYoBKxSvWXQRCjGSWgIibT0vN8wtnwYirFnwZRJVzR8BjECmcoaycmc8eQG8FrPy/zpj7ZUp6MsGIYYBBD9nSNjIpNexjf+9ZoACN71Ao/AGosGHaT4NFCs5EXyy+zKCojiY41Wm2BtEx1vnyyybNDQQv3MtLKGRt3oRap71zyLI3QL+WJihdK/rWVfWo4SgLrnSSrLfgwG2JnmMEOzm7bdpqtqyTaHY9NU83yBQsAWD7BpBOrqdNwAj9ehA08X6kmUqXNTMVjb3NxPHeOm5KbhdBmnCe8Dm0uda0agNDBAtndpL6Kj8rAJ8AmJEOWiJjFIFkQMF6sk+OvJLynexLAXJE8ZmPi4B/zzPXmGtbv8g17Pu5dnxoMwz4rCXD0UxwWT8r2tbgP/m8YZRIj588xfXia0H7a2cf+p7SAQX1UfceNTEGaVrjWqztm8IxNxiQwYZUVtgWrHNd3fUEVgRcBs6l3DUBYnoJ9jzyyOHwyUbtp2WfMOlUtsHgOgpoyWBmVcy/WcRBrm8IG2NPOjP5ZiX66Zl0jr3ucw8fPhz7Rl/NTJW+hJmrmwQ2/KyoD+L6SwmJ3/N4A8axl+VzHbugaReK4gpQVTJZJagaNbfc98Nk5bZv3x6ve+ONNwJY9QAsLG/Rdw2xNdatGXav0YdZJv/eCrgNClkBEqo5mrEMMQ+ofLZL8Xf4jYMo5A4jaS5lVkaUdllxCjPU3QRi21kX7nUDjvY7K7W91rAP0q6Bhg5p12JzWo+21nouo5vyFANQ9ayVqwQPFjdgl3ZvToNkac3gGCQMYOBetBl0iFZY25bFrxzDCDRiB5vqyfT3UB9GjWMTNrGJfbmIrRzhPLFWWFAg4Ijgj8GZqpm2Z7J2rgjMxVhVDKGyHrK3ce+HAKVk0j8ErDz98Se0SVlFPO+ZyJBWGSmpxQaa9YMMhrlWSs9BAVcHe6UoAkZGy5Vd2SbpkfZcEVipDBjx5KA35+xaBlTZfzchUvz4O3eC/QktguXsRGS2zdDG/mcvWxeWFbatm8tUb/f8UgAt7CgqpTUKlPg5YhDskGNY8//8k19Y0iG0sCsivDzJjJBAyVSddTciRg2UBMXCTV3EQLmJrGGKyBzR6mg0zOAJigRmkVrW8+JhBDk70ZlS4PvZe6YOTr8NHXP6Ofc+UPLaAXJhjWBk5bqW3lcugCjKI3oUKV82vtfh5xtV1/bokDkZTpAb1c/TcOX6FvXxzTpwT2OXkTgeQLPe5w9Es0OpgKYma25XfFFOznBgPRecgqJWUlEBc81VUQj8Xkvwg+nWlZPr/++b8flzqIAlY+XScGHdDaw8QM0y1BjZWcWhRz+r/qH69O7xPozfLqLIWUFOI6hz4uFQ0uWB7itO1crru/ta777r+93LPbNWRo6NPlRXvvI5vm8xsGUzLSynez2sWcw40UYPBVZSf8xY9XIfrXLjq+LCoINZcazzoxIfUXezSK5hKVcapmj2x1qRTubm1liE0k0VyYpCySpjVQ6IEEipag0FVq7DSbKiNlY9cvjR9ACCA/OsxTrqBiJMHNnOSs1OpwsDOUw2QSntiyhGGeHTKIxN3Eyf/uEn0wMHt+Kcma2qgJX1cxiqlcCqZKzCpIRlKVTQHOUr2TVrCaKvVJXtC5oM0fQpil4V9ZAqJV9/GqCirLoUg76+/nTq/XNxqFpHMkl2ULGLGmmFBD2isB3aj4bR3hOqC0bBP2MmfUVnibMn1MLqwxnOvWQ0sAHgycTN0HTWPbmIwZrl9wNQTW6z9ybIbMyj2LNp614ivdC8ujfwWRl8SUdThny2jD3zWNSGnBONowqkcsyNoPm9xkaFDI8SxQJD69SaVG/iwOrCDjWTYbNVwYJogwPImpL3yY7MYkC7yIydvHItnbtyNWqjzEgeeegwY40a3UaU7a5cSH/y+y+kTz33Q+nAo0eiR9Srb78acregaeh/t9MuMmyLrI1eepvd7B9K//ZPXkpHnnoq3YJ6dO7i2fS55z+barSVOFbRYJbD7jYD5vrYuXtXGgHwnYdupyPbg2jGIFHKYTKdGqZpQGUIiRMpa4VuZ++nOe75PD3Itm2CzqJsNUCoFwBx+tKF9Idf/zpjSWYaekPz6jYc5s1cq40uocbgmJk1unjuTFClrpNJUy59x/4D6Sp90cwc9iBCoSP77rHX0+ZeMruLZLROn0/rAEOeFxcBabcApj1Q9ZpwGqznrKXOs45sXGPzWqLnPfR4EzxB0x4ZoD/XZcANdWUcuGvYg+ZkJ9hDW7n2N197nYbHb0aRvFQp6+w8OwRdrWZgmTOdYe2WoL3USWn7DaRY4L8eJ8+fPWPacaisRZkj4uuetimuVDcdHDPeBVi1EtBz/6saKaDTEVMVsIts29aapvSbv/IP0tbVa8lS4+STxQlZZPcbi6ueAN5qvlvInrPLHu4ZDIVNNQPlc+PAz79fDjSFVHH1OwFPBapKNimAVcnWc99j2K56HG3BjpHhBaKnk9bPYAc37dyVOjdvyf21WB/TVd1CrU6DGfwq2x11AhEc0mHLymW5F5RBirkADjomR44cCSEbHVQBr98z5Ym6ZhTsbnOOm7E6fGg35yhzScCk1vNTqq/vaf2C96bCUKUmpnPqwwCYZ/nkmFmy0biOzdTZjQN6rC+sp5bt7XcJTOx9lEBJTXrzrXcCJM6wDtdt3BC1X46tGQIf9t00OJHrWXMWxNpDxRhcMKFMRqbzNpm2BcDfGiirkTUJ5bxMF9NPsD7RFho9nAn+7BpQ1Me8oc/x/Qex2/Yx7FTl2KyZfdqgpin375lymgyz1zCEeI3BqC5ouZ4zgpn3Tx9Pe9lfBpRusebPwxawfYbqxg2ASveTmSjHRyfYvazAgntlABsoGLWm1PmwUa22dBK7IPOhkz0m6A0xDBxxyyDMdGwkS/D888+T3aNUg/1nAL2AFjN7JfPlmWjQxprT29ikk+zxcTIQg9po7OJlapGuEKSRsXDw4MFw0AXEzrE1j2XsXSfuWa8xauwFpNF4N4cKS2PhZRYKfy/B92XlyOw1LwOwSARw3YLH556hNQnzbzsKP0vAZPawiK04T1KErZXy764ta9E85yPAaCazZF6qNWrts58hSAptAHwMg4myU2zhYCDSUgDPJIlk+hs2S65lzUsrNz1j8MceoTdRtRwDzHcxZrtnG9OmWSizmPqmqtH9atbeqWF6qT16KE0j1tQP2I9MGNkaa4dtrC0YEVTn85wMI/S/COYixLXI+u1YW8d8U1+M8EW9dlF1Rs68Mc7R6B7H/o0RF5vrQ0U4R3+CMhrbAzDXvncR6yr2qATO7/bx7vysrcqBXT19SwFmGbtZv4cTRTLGnlMhya7USA7YOP/ek+DHOY6sstlMxt9riOwZ2EKQ7rrJSpvQNjmn3Lu5rMjaJu2K4yLgynWc+oLF1sZn6RcX92uZB+DvcvsVnxA1Z5YDKExSCZfpk4plDObZ78okj4IzDQTd/J3CFxMwkRqoG3a8DPaqpur11nzlf/jr1C8STWeD5giJuvMsCAZawOWTekh7xiLFQJrx8XntcnhZsOM4DkY1vaFWJUZDL358GSRZNKxR01HJtRoq+WUxi5nZCdLhmRJg1krQ5PtkJ4kJYUHMWPMgWufmg/PLdfn+0asEI2r60CIzozemIzsQZFjN4NtB3MJljZxFclIBXUoWymddeyaQuqqR/rdRqML5aRzCAYa6wHOkKIU6SWTPcNalTflizwRSqtGobTlq6BRWiPf+q+8Dh+cHgcdIPWovAAAgAElEQVSd9PbKly8/588BVnE4V4DK7xEYjZEzksCyk4Ipj9r1U0u0edUOHLsGottEVpuJsPfS9Z05thahUCtd6I6R62IluFrpANzvVu8LECujeDdQ02jE+64Apyvf437AKqJMGgiMjMAqNgVrQhGTTaiZ6XgFDdDDkvUctSpuw7uA1Sj0PRWYXKNZEbM1IrNRxF0pYQa/t+ohoQEpwErakRSDHFVaCENrD6TrGNKHH3wkPf3kMyEVrZ2dgjoRbQkA/65h1/otFKbeOYE6H0Zfo63PEeO+MJ6e/cThtG8ffGB6DCmsEhmrClhFRqdy1oxC3c09D6pRlcFyLIuoTNSPrJAuNapmlDn6f7BvPdybcNKsv7E2Mvw7fi8dcNAIsQpS1iThXBfVHaWWdSBW2xsjmq1i8FhvjXZZRzQEThuRUr/n8c172iwyst8cNsikxVjbzXyM1gk1ZDbWdvagYPlA6l6/GccAx4h0vcIXctxHcGIFsIXmIW2pRsej6knl3nTLqIZYrxABxnwaNKgC4nFoK/309Zq0JQP0wYcePJBWeyhR57V5E2qQpBlaAROrzAIohIETfYxaostkghbJ1p8DqEjfsaj9NrZs+7aNjNeq9LWv/GE6dfRE+vm/8tdSKxmPb3znJcQCpuD870g7N/ekK9RaTbImNjC+t3HEzWRe4V7WkEmoJVp7/MTJ9Pkf+uE0RQ1DE0bbqPoxFAXfpYdOD9mWoF1zACiF3gLwMfI+zbxZ35brSVdRn3QZ55CIp43ccYQuQT+a4r67ceKMtuvgruXa7ZnWf2swbaL+z6zgnDK/rO9zFwD2RGM/Ri+qF/7o/2UNIEICWBkExPZs3JK27NmHzLpNSclyWbOCbTn6xp+lBw9shh5H5J86oxsECFzXNeylIRoLWzNng9d6oo4NnQBLs53UhGzEEVbwwh5IczjOszSqNcggtfDJJx6LGrNWzqGjNE7+n371t9OOXbxetT4fLCX7kCkoIFDPj7xXzRa4j4NJYd2hrRU417qRzo56XxgOUg4FjMqyh6ITZ0fUXEld5NFpBh96l9x+/z4IVX2E9SaVtYOMWA+AdB1b8l/84t9JRzbsCmrULeg4s9QKqVBp0ECQW69AE8Y50/50ICN+Wtk6toMy6xWwugOqMgNimSFxF6gK+k44SBl4zWPsVQGc1RZi4xT0UHFxnPWzftv21M69rsIJnzQ7p5poRYErtKtoXMo9CkC1p0GTlgEg7agCXVLyPLevoGb33LPPBZA3g1UCcFlcSjCBqBTyzsNkfR99+AHWeG/srRYFGAhi3sY2R31PFUGOG4hUt81Cs0yx13Pz+mCc776/1Kp5aLVvH3sv7T/4cHrn2Fls8x5e05zefu8UAUJoyARo8mjkoKzjLRCOumsb43J/Bg21gUH3wS7oRAUIYx3cVhwDCqWoRUBhUEYb4hhprxRBGGf+NwO+bfWwBqdVgCNoljrkdXq9p8+eDXEZQU4wHrCBqkhKtddZvHDxXFyDdcHN0J56bIOAY6/Muz0QNxJEaCUbbID4CrbiFrRxzxXp215Hm8JLzLcOadQMc9NSyG0Ib+bLR9SsKNRl2xxsmJlcRVdc6xPQHb0vadjulcdpHLx7N3VRCI14PLoGzcTo4+WAXCWWgP/QjF83zplw7Dg08Yu0WMBYkx/k5xNRZ+uaUeyhACfB1SxnoYHaxx57LHwL50D/wv3pmokeUAYm+XJv6HQbLPd7ZjA5/oLu3Og9y3rnbEuWHdfXmUeE5zHq0zakPsEL2UWDJAIms3xFYdo1Z1sV58ngf2QxmXPvMys0ZkMilVSQEKp1CjBISYwMi/U9OQNi8HaS16twLcCaxq8UTDcqOmJdE1nB0udKuyzgu0ld7gzX1rNQl/ZMr06b+N7m5lcpUxlwAo9XCZ5uevxwmmXNDwJ+pwyWsXbFCLkmLveNkwI6jWBPiEGRTR/j/7WcWxuoq2pDDKjVICZrBVZ82FtbcCgk4X0FcA2BhdwPz4fBZa876ieZ/7j3KmPouAXF7ns8DASHvYp+lFIBAVRBBeRc8bPwC3IX6CxSEvL4VdDGn0vAutRQOQehv1AxbfRNvKbS/6rVlkmALL/8naJX4W/w/8AuvidruLyHNqFkQ8M3iKBUcM/C5mB9wiZlYCUky4IU2kTfS1Ada457UbnT2sIm/BFr70wWmb1dY3NshTCwB9ZtefbU/M+//Nmlwkd3suSle9EaB1G6F7LA4BsNWcNi1TjG8/hdpL6ZRDek1JCIFovkLOziQPN5GzAgRqe9cYGaUqC+dycRnUlA2TRfbmJT2CGZSQQuIvfcn0XFcUCy+OT6RoaMiQnVQa5rjAhULYMRThUH4RSOhsVmRl+9cQ1+UBaIONnjxAO5cJ9VH+xYSw+I0XM4HHRd7oBmUAtXGgc2VJtAIkrOqgRUgJXzUVRUMv4Pmxmb//t53Cv7U157X0DyfQArP1v64kpglWtutJhiejYmDuxS7Vp63jyJA/YQjtRMev/M9Si+dR6N5jgvGibnUYNTokUr7+3uzNXdEY3vla3yfT6ckcrAavlvd2X/ikJhyVitzFwVKqBzaqM2gZVUItXM1pIxVQ44nAgtssBKR4Xdb8ZqEUfdTTxEil4j6yPLgMKVZwyklelAer0rqYCu7eWMldRW3qukzENuHaf1BrSPzZu2psMPHiECS30PTrzAQNnsPjrW28/E+hmbZzcTNfQz3DfSVTSmszicjz+xm6aP25hX++3cG1jF+sNb8tDxcIq5kKYa0b38XaNfnE0P6BgrjFaIQvB35eeD0iit0kgiBjdovwosBMUXw40BsYmlTvVqwIbZH4vA3Q9mDR03e0IY4Ii1aN1ENPvETFFnYWDDppq+v5FYi57lIZoNsnwWsgZzw/0TEdqxm+zIzn3sZ0QPoE7ajNKD2r3fhOG0T5cHow1e21GBG+EAkgNbeNnefwBdM9c87/U33k7f/NNXcGBG0579D6XDDz8WRbyNvP8I9D+zTp0dTVB3mlk30EfoLbUGsFPLYtHpvkHUe4hMUw9UtRdefBEH4iBODjWbzJ01fNZev/nq6+nd14+mLyJysQoazx9/66W0Zdf2UHhsI5K/h35ME9eh31GfVYd9OkgvLOlOu/ftTROMvaIhG8jK2/S4ByCkA3ycOqjf/4M/gLbzaNgXnRMDIAcfejAcLYNKFuW+CwBrlkpy8XxI/jYDjGd4A6P618iMbQRAuQ56EV/olPYCG2ERR2sdEfOjJ07QrHhjevmtN9N7J86kgw8+hDO0Ib395lvRfFn61wWUAG8gILRxx+6orZDqJx3sOiqLHWT5Hju0J/pQjQGk5nVcsOc2W9zVuwmaLWqT0q55DbxMaFtLNKk0gGBWx0wbvarIWj2AyIbgWjWzTpyvt954Pb32nZeDvtNIfUeo0XIPa4nsavM9i5Slzo5YeFs5u2wgScVMm0QTWQzKG3tDgSTfO2qDOcN05I126zTJhsgOYabddKlMy/NsGOzPBVhZm9vF+2xC8Ke+bzT9y7/599KRjbupnRhLN611QdFrAbCnwxcHMAUGdUatPQ1DbYogVdXLKTKnOjpmrqpzpNjAAqw+lKnyueEUZCpgnMvc+zTvPcXXLJ9lTdUwTuvGHTvSui3bWNk0+JatgF1xfG/r1NgvjDHyKygrwca4U7MVEXHO9hl7QlasFNebWavnnnsu6HXRbqUKwhqhjWwIe6aBvTlLT7hGzprPfOJZQBXgA4EXVRtvK6AD0Io62HLPQeeUpk9xOO+nrRnoowqQMdQpt755fGowaKrbd+3nzLqOE0nNZnM3gJbef9Bz63itZIAQHDJTh50IUGQ5AuvcGu1lFVHWkA6y4x5tXtibirYsEvm3Vk1gEpRxx0M7VjnGI9ReWqPYYiNpAL7s8ladOui5nrter1n0YwRIHN/NjL0ZhTUAu/jSCQQkmC25yD65RF3nps3rAmhY/2Sm5cQpWhNs3QTA2kYUfAaF1Qs8f5izyPYf0HDNujNyBg8M7OhgX0ccRiEJ17l7Uh9qI4HSEDbgq4eAQg/ZG0HF1WuXI3Ol0ZaR5HiZrXj4oQfSk08+Hsp4uf7JIBe1iIxd1N6wtrXrC7AIXv7u68zBtQAD11A7VeBEJ9Rg16FDCGNR51hKNhxf18wWai8PHTpEZjf3KQ2l2mr9RS0TvlkEY7gHMxJS7CzzMGC4mrkw82jY1b/rEPt76fLWyKko99kf/hR2WPYFFEnO68hEWsfDeVTaosS5ZnbE4EGVHdG2OEeN2vKqpmy17yOjQRtSAaz4m58vONHhFoBagxi1vDPU4PVFbzLPJhlY4bx79nEG+ncd82HOfAxj2rhQn/ZOAawgC7epGspeUkTmCu2DGh7Yllr2bU9TCvZwvZ4PEWRlfxTxBveP5/k0Qa9h7OAEdHMDbE1QbzevQ5mQ9StIUsxpDHaJKnZzaiWsyPZF5kYfq2rHI0PDvRtnM9frnDt+RX25ZDLv598uhIiG74lfxHIQTAmsVNT1/4pD+PsiyuOeqmNscsNqr83ju2rM7vhXc1SAUclkFfW/ovRZRK2sGcw1icrkg1Fsj2CQLerFslZA0DxVI6162y0DcwVaXFfOOXYp+3mA3fClzVbUUIdobWCmn5vd0v4uYPOcVwVwDEQr1LdKCrBBF/a//lPN//2PfmFJrf7oAROGlgGRZ80FFYBlLZSUpzoMnf1Hgkph8SbZKyeggwiBG8AUvilSF7dUQAdOQJQL1lDV4D3csKaj45AjmiItxIVjajunpPPmK0jZXglmvSI7pqMF6HIAIj2IozBGRNFCyRa4796kxWg6fUa3XZiqj2hQpnCEvLdAtSyCKSKUA/1XcDZQJmwZozjXug+kqFfZyJXVR1TByDqBvogsBo9UmhUGJmBU9BGqAME9gNW9Uqn/voFVOLWCQh3miqJYC7VzEtpQA6ni0UnqSloepFD32XTl8lI6fgoqJMa9h+ixRt/rkxvt9yJcsRI43Q2q/Lz7/X15bCLt8UEa5MpxyOo21TiagVpBhC2gphz8K8GVlMD4O9Gz4Bu7fqB1WES9jQhWBxstDiPHQu64Tr9RYhV4AljZiwOKKL0tNKTxvHDSsnqd4hVmCnx8r4yVjoavC4VKG/XhiJvh0bFvIjp69Oi7UZ80j6OV5V3tjcMaEsQZaSe6GI4m4KspFHvq2DODAICtUG92c40UpppkR1Zb84W7Fpm3yF75XWrefYCVh4PvrcpnSZ8HiOJgKGBQ6m8BVQFIWOcCF/8uDSWn5ZvYK0iHU0vSgFjEaqI2M3gzClg0A1Ai1R6RRqOR9AfRfhBNmx4fJmiRo6eLXIPR4lU4ygK0cWui6EE3skiRNZmpzdRObd2xM4CiDYgvA06jqSwHiQ60hlEAvBCCIRQ8W2jOWNkkOvZ+0FyIeCME8d5776Wvf+PF9N3XToWDpMJgHQb+4SNPkAn8DM4yEXEy2x04280t0r1uRkBlNVHDTvqedWGXdlArpbEeIDI5xoFzCifhfShyP/njX+Z5HK5kV7rJYlyCnnf6+ElA81za99BDaS11Sv/qK3+QtiHw8NBDh1DqIztJVrSJ6z/x2qvpI3sfSDU4raRp4mB9kKaeNiMd76MwGgD5HnUWPYCdetbea9QLdKN26DoUgDVJZ+Ozr14jYwBQaUNcRLLOIsXqVvi04nApjTxwy94tRO/J/pl1k+56/dLZ9MD2TWknAOvk0bei/uk0YikXkFNfwCbu2H2QSHl/OElnTr1PJupAZIms/btInVIr9W3NVUT9wAP70iLOwAhNkB/dRx0hTdjrcJwmKNA+8f6JtAkb0g2d2wwUnnUawoFZRZS+HbXAuqY2aKVDHFhjKPkpjjGXRTNYp9dv9qWTqBbqaDV4mHHoSUVq4pB0ayrvLRAYHSeaD61AhzOKjbV71pFWmZcc5ZYyl8GxnHnXpSHKhwDGFvGPkLnzOTaxtjhfipgRR4GV51Qb1x/0LVoxmLESkK3F8dtKNnXy5MX0x//9r6c9a3vTIEDxBmByDmrRos4cC85rWY1douwh1XF+SQusVYhBBoB1BjiIAqvcvypnsfL/MiX6fqAqAyqjvNmmSiecxDmY1CnwfMTh7EX0Yy09vWa5Bt3kMdZaOApBc8uqVe7ToPAxrkHHKXUIjhmfIf1PxzFogZFRSFG38slPfjIc7RAWqGoxrJ3I7xfJJ+wB9otG5wf37kyPkbmqJeNUi0O4hF02Qx40KT/F85RrtFTA9e0nqwA8Q2ZEexOgmcPsWt+FiMBb/3n+Uj+grwl60CHWfhdZoksEFs5gq5HPZ+8LCCxp0PG9xXk2xL5b1wXQ4LOKLYwWF4yfe7vNbAuZ5Qg9cl2tsFmkFxvxjiglD4OxAiubSjdZp0QGTjqedruLbJTZLsWxbpJhunqNekHaf/T2rgt7q59k3Z/UQRUSs0ASAjDY1+OnTkdNzkbqGQUkx0+cThdQkN2ydVtktAxmyWgQbLrOXXvhLHJZwQrgu9mvi6rNkZX0od11HgSpfnfN7oFKNUWAu6/vemTQhCCeBzp/Aix7wM1CPTPj9PQzT+faRMEBcCLqkcwsMcc2BP7Wt7+bLiEcMgB7YZb17TW6RqSPP4Cs+wFshsF0s1Neo4DRPfb5z38+xsHfRTsDfucZIwi7QFCpAKByzmfAn9WAy6MwZyK7UGWRrPt46qkjCItsCxEM78nPj8yYrTT0J6SCGfwDAcdZWGVDvC/XidmxAF7V+4qSzQoGiSOAeAUcXK8GM+zzxZzLgFKEpP86tbnYbWPYAnNLERx8BWX0j91vc0rW46Cvp/vQLlQtNyxCZTMI5OHN+XtmHKD9Q0+l+W7UYGWEVUJQQdcPGf6csbJe0Sbqk0jxy/YYn8YXriM4RO/BDQSdWqCOSsm3FnqCvojzAKsF1Und/1WgdSWwCsvDvWhLvbeVGavy/+UJuM9/ZBp4+riXBVAlY1WAlf5K0AC159psBSOibxUL1DlmT5SMc8loldq7Ys8LwyfU+io6c/gxAYRyP66YY97f+kP7FOq7aFdawAkhjqPvxT50bbm2o20O46pfsdK/zHY4J03Cv4psVvmMOwDREY3ANf6k82hGK4PEHOyreeHXfnnJFKqRniJ1bsQqBlowBerrxVBrZiYmkIwGKLlpWzh0JwBcyrJLAVLFT2OlfLRpUoGWKVkHxUEwSu8HboDa4uujeJ+/dYTkd3sYUQ/iWSZaA+dg+DoXbSBGM2Gi/OgcXjVoxblcI3WHobJ/jsVk9qwSTPj+3peH806ixwLBYd7fQ32EKEnbGrjL9KyomYO/vRp+60bT0xgpalpsrVGHLHKkAXnObVZjVIdpbMlkxaZz8IOalftFlcfdGZt7AY8PPucHpwL62UbO4vtdwKoRR34Mus1CHVKy2KnG5gNEyj+NY9OZXnvzZBxE6zf0LKfIVX8qUYuV9TthuO8CSf6u3N/9MlUrx+Xu12fDlw3X3X8rAKtQAYuRXDaCvoaVLPD2AJiD0rFovyXWz1bqNbo5iFqU5nbbK6PJgs/ACrqLlAeBFU67NLwsr5kpdTaqE7Rb8B6ZmBBvuTcVMDY3hrdEOHPvl1yfaJBhZJTAA4DqFmtujP+r8qOjF6BKmgaOXDdOvJEyKaaCnOgbQdPZAwc2UBC8C2MKALE7zT2BFbdn5C6cgOxMrpwTKaFev5nhwvf30AxFNL6bkbX2yqLTTIuqupAbsauApgdVdxcZQPapUS5iDXzpAOKwAqpqUOG0m3vQVrgflbN08oehuFy/dAanCoeVXj6as6h1k4st/QzfZdfBx1LbpoPImGcp1CscxJOMnePqOESUSnUk5kvlL3+n42dkSKNpQa6ZlldfexMKUm7++PIrfxaS8LtQnRNQSwkKNSJA3RxGsAdlLoHb1as3Qvr1M5/7kbRn9w4i6mTU5si2jN6ibqgrbSFzZNR8GnvTCTX0KA7/KWolPv+jPwwJBmcDYNCGkz9x+WLqp7dNn+IQDzyQjo/cTF07t1Nz8AhrDfxEzcjrL78alJlows5a6wEUXT19BltzOz360P5UT9TwrRdeSoMAGNfQkY8+GTQuVah2bd4Va2YEZ2icw2iAg+wm9ktHtwnQNAHFUcHtfQ/sSSfOos738MPIBV/ELiLY0EbtkP3JDJZN3Epf/OTTaYhGvkN9F9PHnn2Kvlw30h9+80/TOaLPf/kX/gaqX0oNn6buYgxhCWqU2BNXcdyklzWT4dLpt8fLj3/pC9GYd5F1pdR6K/+vQYLaMuWj7x7NkWuAuOId89jIWdbaLQroVaWqXSVloznmT6dmN4qKzdBXXqTuy5+Voi4RR1dzNNTEcZQKtQbwIqNhnr0+yZgZkVQw08xr6Y8UNBajssy5TpDg/3VUCt8/A72I99u/fzUKYh8loNcd+3o98xziH4B415VUQM+9dnqOuaZtxWA/J2usdKi34ahf/s6b6fTvfjWtr22lRm4u9RG4mloDsALsz2pDOKdqcbzqlfPlfGzQf+IsWc311EYEOjf1jUh4VXsVQCMyJXfEK0pdVSERrgRW4eRxr+P2XeOsneb1XSrb0bR7CYeeBhXQUc10Zzq94NH94/ry83OGmYNOp0A7LFHR61LAoqor8ax1PPUNFCF49tlnA1hpEzoBNgbjLNbWoYxMlK0h8PzrrHtjjp5+7HDa0osoBA6hlOAlGQXSuDw3Q8gDe4NNjMg1myUowuwZRaZ83uTsGGD/XDpElvbEqbPQ/y7RAHUfwcCN+CTbIiJ+GWXPt2hB4HmhUtsoZ74KbNJbtftmqLQDTTYNxYbYr0/7Yj2e5QyzBIC0h/od+hzuOanF+i7eVwhg4PfYgFpGs1/uJ7NWawEuLazdLCKA+hrXMDhC1o1aKmv1ZPh0c032+lJkSMVRzxezvnWA/YtkmV0FAgGDJGep6Tx9HsowWSfBlUBklH3jeBskjJqg6Kdo93LmSdDDtUwQFAhyCj+rbLqIfe5oZ4/x+WatVKO1dlKgZ9+hKGUImjdqzrzOTJcgQKC1k4DLY098JO1ABTE+n7lXlXkK8PTCV1+MOrd6gKRAd1b/SOEnxngv7SVCBRb/K9e802KBzOlu+qbJAMmB8ywSEXXvjKvPGcPWvPfu8QiY6wwHU6qqw3K9niFz77m20s8oIMiM1d6926gX+2TMk+NoFqo8P4KCTFRkoAQprHPvMfykqsbQnw10Sj3KNT75GgtV0cMj9kX0fTLTS7aC8Z81MCYlksxMP1TxcSh5BkprzEJ5LOPkz3DPASigZDeMTqX2QXwTZNY7aDhnmaE+gBnlUeqUOz/+aBojyDdEYCsUcQ0KhTL3nYyVQWOB1TjBYCndo5PD1K4m1gtsBGyXa6QZYLUAs2CGWuxpXl8owLXsSZUzI8Bg5oUvM1c17kvmsIDIXNYA6OTsLTXZxYe713exQvaNOdfNR6yosQrJdX5Zi33St4lSCCmBAveoi5IKadQjZ6xWAqo7fmP2Mb3uleA6S6+DSQCsofZqYEURM2v3QvU4t53ZQOLGtlFik7WAe5NFJnQEoAKx8COwFdoE95X3Xnwo5yH7LLmVhX5EFhBy73hFBMtZoxNkEK2F0+YoZmKiquaPfvWXlqJgjWe7gY2IScGLN+RDjHaaPvYCbNypE2ufBimaRjcy7SY7PwKRUuHjTUollIeoU9fM4WiK18ihKdOQ4GSzzhJxFpxYAK8KyDQRpFEKhnNUKUf43ahSBoxImOrzurwOI+919jHxWuVKcsNy6j1Y5cj7ezfsMLVWncgsd2HkdIRH4E2bRdhApmZmcghjfgMaDoWg48ohY2gIgraYhjUjQtzPcYwaq1iIGQgVYFVEF+4shIK/82/+fQOr6mKqzyrEwtJ1nkPaFYHd0LmpxckYnYTK0kSx7JpD6eg7F4JO1WPxNhvJyOwWjGM42Xc56X7A/YBV3HE4BY6Lmb0P/uzC9Pcrv+fVqR27A6wCoFo8qpORBzxzi6vsVDGoGjlf7qYUrLgWcjbDA3yagv1eMg8cLCr78bzYIBVX2OJr6XvzUgHZTJMYYl9fIlNS4DxQLPT3s4ti5r1qrEo017XvIW4kepio67gKRFCEbOw6h/EdQLVunICDPdesi7EfFWJOHHYpHcAJV5K2VhlPHq0Uw65pqUkHdnWkPbt6MAAOKgaalZiLMHNkpAhY6BjFXIUhvgOwvO+ShXNsMh2GzW9fK362mWWJsITDwfsEJQMTZvRPmmVEWDEYwxh7G/01ITwwBcWgs2sDdS/7U82adpwYDuTwZDPdQqWeeoIR8xad37xCRBQqCXQFUGyMp1xsvYBF+tI88fHP4g0SUZ26TQ+vQcAntBAOpogqxcXB5K8ovVIrgo+tE814nTp9On39xT9Nr373bbLT1FTgYOrMaCOcK68lBCAwhkode1Ao2+442APKwm8z81t37uHw354eObQfatpgGhm4Rs3U19Lf/pW/np77+DMA7N7okfbq0TeJmJ9PP/rZHwqBi2EiwKvYLw3Q7W6ijHWFzM+Xf/GvplPQ21aRORqhXmwnKnjXztK0GvAzjYOtWqFrxdq/Jp09IjST/ZfSbh0KGjhO4QB14gh1bVyX3odqZ91rL458DU7xRebgHTJM/YxJG/SeLpys64AchUYs8G2EUjqCk9BN5m9pVVO6dAb5drKBdQCZVQCf+sXJtIM2E8PnjqN4t5i2oj41hym7AE1lEhsxA1e8b3ACGfWL4YxaB7UFStNpaFjRLDkCSEB8runpJ59MbdprgOEUdMrTb7+WNhEtvU0N0wRUMGnFUrilcs7bf4d5M5N7a9hMlDK+OKzMi415FRCwhYaRQwMBUrinWIeeLbIk1uJgWgTeTXS/jeePc4g14IjMhLolY8bBqlhESChLFbVmSLuNw+I6CGl2fg5xJG0gh6l9sjwUZUL0btwWY6jqVxO1JDbDNZJt3xPXYR/UdV+rrHgd99GLxPK7X/tWGvizt76LXKcAACAASURBVFMLrIZBrvWm9oPxX8Rx1dGNAA3OVB3rvZbzrR4b1WijXsZxNV/ukWLTor6xyloVYBVAJ2/pWPOlQisUSKV4VyBsnsN9iDPXXbsOqmora2daYSbHlzXm+gmPW+dMcCf9lzNRlUzHRju3XLTPewiEXZ8CK+c6akT4vzVVKu498sgjUVNqpsHzW7q/53wEIAwqSRGkDkRw1WS9IsJUn/3URyNrVcOXkQaV3Irjq+yxNHvfwxo3z2xFhcyoNJAZunbjUlrbzRrh3LpwaQjVvCtp7wOPEEAZDfvTiYjKV772IrV/1A/iVF+DGqeQhPteqnV2mu7UaDifxkMLDVK6mCImqoot4njWsVYuUEfp+PZupE6HjLR9EZVd3wLYMUskhbVBqqHiPACSetaT4yq4sQZxHBqfdCDLHnTmO6mZMQgtxSmyJbbbAJgECydEdhojeKxtqiP4c/b8BWwbLQVsTYFTWILQkaUHDFqKobz3bSlhrPFW1uVUsBByfZzS8QovSD2M5sbuU+7bwIDzfZvnSYnKSnC0rQnqYxaLMIlghkwHcyfn0oNk3HfDInA/XLt8NX3txT/B9ralKwjaSAnfQGa61NX6Oh+CI99r7969acv2HWGPPXMMcruWPE8dD8/J6KuIbbPGTJvhuo99zNpyrgoVfSWFT9DlV5z5rJNWGBHPPP1U2MMimx7KiJyxZroN0sySAAi/xGCiZ3UVNMw0sTt+TZQNcA1Bg6sClqV0RKZEnD9muljrfr7gqoEA/BDZekWGvM4GqXCsqQnLBFjrvhc8gtQyMpvaBqfSlnFaDnGGautWQdu7RFa1/SDKrvu3ILMO8MMvMTDoGowGtwEgsoKp9ePzNvsFWNnseJTPbEQDatMWam8Ztyb2SSPzIrV+AbtPW8NlYGXzW21N9Dnlem4rqKVrwdmwQB86SyDM4Aj8LalwP+pru14jgbDisTKREKIXkdrIwEqJ9Xmk1oMOqEMOyKuN+rlsm90T1sYbaHC8bDtQlJULqPGjIuvDPDnOvlbqe8EkkWHP6MZnZnvPmo9MIv5V0AeZ88JEivfFIfKMcf21sRdMBLlOrL9VQKelagsQNPHwO3OgyTUSgA47KmVRWqWfnEXrCCqxTqOZN/vXQFQN93iO9Vzzm//NfxRy6375mCDibk8DxSM0TB04CVMYKUGXXcmz0oty0TTwYzOp0mFE0ZuWqmcxtTcbTdeUeMWhjI1sE0uu2ZR7NPoN45QbAkoXHK6iHEZq5MoaNYzIB4eAvSk0CjbIm+dz/SxTu6aOgrHNomkBgK0h8zVP+FwagCdTG45fqAkS9bGreqTHiTA5UL63xsBeWrcX+tLWjdCDmoleIKHcqjdrpM+eBFVacFkNMArf8qH3/+dxd2YnoFD1ZvcCLuUzPpwRKssqPyNTK+4QS8yA6Fy7AHQm5nFup1nwU/Od1E1IlVibtu0+Er01pFpYF3ADJ2Idhe4+LEZ2YRWJy/xeGQzl71WmjU2XSWn5sx2nDAAqMGrEJ3zk7Cy4R8vPQjA3c3noAPn6Upzt7+1NtnIMInoUVICc7ZqQzmB2FSOnnOwEafXIWAHe5cHXoCxnXVWhExX5XTHYlOqXSM4K0D0gImNEBsf3E1h9IEpWRXQj5RsbO4+DFEQdPDMrcQDYW4IonD2hhiiuNoJjNvUGEuaTGMZxpct5biNr2vVl7Uf0ehvHWcexXsKoHty1Mf0wNVZHEAaobQTYE5avcT4t4GW8lHSN3jhOisHfFVh+JZAvc1WoimHcOKAFOBpYo00f4lC7iKoouq8Pnj3G6tagDVWpFYAKeOgh6pTs30N0dtKsuX172I86HB78cyjdzeNg1xBhmxyl5QJZYONjbplQLwNkGISZwTHduv8jafOeQ1Df2Kt8DSHucINsxy3qCwRT9dHJ3v5WuSO7FIjXqQFSie2dt4+l75I9MJK0jaa1HuIeyIrduG2lBhXqk7Kt1ikZ2NmFs7CLLJUU5mmciDkOkuMAp2PvnUhf+txz6ce//GOIjxxibG4zb33QfG7htF1L23mNNQzSDWfI1qxGOXHg228Ete8UTt2v/OP/Ll1GiOE2dnOQv9kLrImDpbmORsqqSGFDb+H4rcLpmWLuJwhaHdjQmTqMTKK0Vcd66kRyl+MTDv0wtokIGKGeIVB4PxmQEXzko5fPpweoZ7Ddp13i+4iWqjD2kUc+ghNFcT31hcdPnecAayYDNsxh0ogMfFu6/P7baeYWNZXkMjbSG6ehDQcHuutpFAnrABQCqxus0+Mof+msGdAyMKCao+vcNho3yKhJq9uxY1fY7uGhPuTZG9JV3nsjDkwH4OoMghtDHPry/F3nNwGcUj8FUtZJeHAbKZQGsmA9XNSn5wPfzG10vA9an04OpVlRE0U2NIRRCA7YCJUMaFn0jdRSWXegw2h2SwAQZ6MRZtafYkVKKvu6oP1I/xBw88/M6/wimQzWtcEOAXsTY9JmI0tryVinqk/6/ovMxRoOzyEom6ePvpfmBohS2gybcVgyY8T76oDW4TRHTxjuT/Bcw3s0Y9Na2Fd1thrBUamVXhSNUqTAW6NplicHMg0Q6CRHEM/shMEI1n60irApuEAr7A7UY95nCsnm5nX0dANYjeLQLXHeTQleVOFlNLV7Oh2lf5aO3jTP85HrbHJxuv0jrQ2JaLVUYfZdPJezWcC0Fwl/AxdmBHSCSw1GqC9iE5VzKtkg04iUbeCsLHGe1JG5epC+gWTN2WdB8WTcFghsGvmfQ4lX9QQEBfkdpzngbo5M1RxqofNLyMVv7gSsrEqvvXozHTvZl5589mOo6m1k/axOX//mt1M9EeghznKDJa5TMwQ+IjvCmLkuzPTodOpwee7r/HvvIZZVtasIR5bf9ZGh1LboK/T2Ippi2ShzsAEKbSO/bMPXWeR1qypl09zCIdcjK5al32Kdi2fTKLbKBuuCIpvFRrCIIIC9r+oRFtAR64DCpcMvRdBsrbXq70BlPn8BR52PVuSwo4NsFZ9vkKGVz7LtjWJA9pQ7Cg1ZtUzrL/W5pLRaWxy2O0w5tp7vrjGzuu4lPysyNlx7HVTdCDoAkhXskvoowNIvmoGGfvDAXkDSnjQ0oAIhwWz25TDBDBs0r+I8GcNmXEc9NreCaAGMHU4PkzWXnihYFFBplwWawZbgoRS6NUTOl9fk3y5dvRIA07PJNbWOfl8F2Huttp7IoC/T9h3v69euIKpyNu3bszvtgXrdae2ZmUprGvURuXHXv3Ohwx0BQ2yKgMz5CNDCJa3Mlnh9wVBRCMv30pE20KGTraACnytVNlguBmnJIEW21vpGWCpmdLUXM5xv1hHN0H+vheBqcz+1hzdhAii1jlLeahbcGPbvBHS+nR99LC0CwKeZIzPNo+w5qYTBthH0WsqAnRhnLIcIQLqGc+0X/QE3KNJEA3DGrBXhFOdn0h6MLBzrlOfY+0HTqwh3qntGhqnyOWsBc4IuzxrXqW0nxpB+1w9bz1mi/y4g0/5EJo+1lAPblZQ5GSKpu7ZEmYTWu2g2DCBljiWSUfhUsS/1l7iKAHaRgdIfzPTBUgOW/bzszBSfJvyTcBrvODkrfWH9tngV91Xk6OPvVWBe21UyUs5LoRDqxjsmJpGirIj1dUfmXep59m9VesxAPLcGiM1RjUVQFZnbaNzsmFhXh037zisvp5rf/W9/bilkNXmRaTIzS1ErgbMQKXOihDlNaNR3KoBOdEpX8tCbqvjWUg0cSIvTjQQ72M1ctI/IZvG8SPVxqAqsIvMVEXJ4t2xA6S5RWF9FmOQ1ikC9rgkiAmYXTGX7mfYqcvBWs1E8bKRWaSx0jBv47iC7cXVwBWVR7Gwqng0lwHKDe19ulkEiJwuz16kJgMKzhpQ7jYObiPJo9MZQ3GnE8MRE8xVZAKdDp9aYZwUg8oL4/h4fAlbVwRaL4wPA5YPvdz9glU1oBjUhslFdbQBBQY5RU8ZcMDxJSGFyFodpAqGP6fUUu+/EmUVYpJKU9MDMDdqgWtkbzExTtcI1VgVQ3QtY3bnavCDLo0Qh7txb/kv+mfdfVmqx9iA3civR3LivuzZUNnp3gNUUB7YRLuXBF6PXwzR9eFAFBByvUQWKyI29ySz6zREQFMjY9eI1/z9FvYYFzKarDSa4jn30QP0odUhhRD4ErDRWXoeRccFVVVCOw+Da0yGzJsnM6DCZqqs4wKMcXhNmLozM2VPF++CGI4IL6J1WrYgD4KkHd6cvf/RA2r+jHWECI9RaKTa7US77sePw4wcvT/y/E7CqqI1+ZkTsCof07khBoShh+aYVhTGi3NYFKFhDjd6ekEKfQBp8AmNqtEaalIICOkZ+zUIRmyGD0UyDz1AzYoytsQhOcqX4o8Lg2IxNPlG827wjPU390xxS1kscPHZqN7V+CzDUT68xL/PchbPpN3/7X6V9Bw6mRx59jMN0Lxz3ofStb307vYiwxBUEIgz8hLgD0V9tio6hPWT2IYrxGFLo9nHZCmi+QcbpypVL6bd+5/fSgYPb0k9++cvp088/l/ajlDUyPEA26DKiEmdjjah8+shjj8b3nTt3pK99/avRUPjghi1p5LVj6RoR5hqyID/1y/9pWtWzPhGCSkeplTLj00zgqZ17mWJNCKCPnXw/Mk7WTE0gnLKR7Mtj+3al8RsDUDzoZQIIXWC8BJDbifjeuHKTuSbzishCH+vjm2+9SoagO21DZngEiukmajK2UPC+df02ImUXqbfh8GBrNRFZvo1BuIUK4gJjcPXM8dRGYGwnFKH9u7alBgDHEjZhiPqoF77xjfSpz30pffvVN9Opy9doMMzYa1+xq9rPC2StulAcNEOxb+8BDvONjOktakrOh/N59dyJ1EhUeicMgEvUWAmslIIfIVigLEwoJjGnRqd18KIkMHR13O9EBD2rWNlBieVgDnhVFVdHRzOeoGiJjaZVPJOiFQ0kBWg8W/UwpfM9fK1xcGeaUTDQYn2d/LI4zHkPqRoCFY34HOvv5JmbXEcDCnPD/LxIxnB9Wg+VcQ3S8fYdOoHgyCBO5dDAEECBrAJQdxZOdYNOatWYWntpxiYOYAMRAGjZEZJidcIbuK4m5qSe7w1s5TpBFuOrqEXU6urd4dhIYwkqN19ScX1IdTaIYobJMynTbjhTsXWjZinIIm8gY1kjw8LP43yclspv4JJ9YO1m2Fuj3lGLkM+vXBDvKZYLsgX68RmMld/DacA2TRFodb/u2bkrzgXZJJ7TytQbKPDaFd2pZQytxYmgk1eyZPsUmC1I8X/x859MbWSgzHDOETiBlY59ALzR66q2nWwPwdKGVYhQADhuz44ALvo503GEW1kLzNnwWF36rf/rWFrTQRCQGsgnP/YMzsurXOuq1M8+manqLnR6cpDNmi7GkvVk4LedoIrRap1/nfNg2jBOoRrHYEd0XEDOehnBqbwCvVCCw7oeenSZ+aNWdPvGTamNdSZ47+C85FbCF7Jer47fO0ZSrg2yuR518+bwl3JWBYYOAQB9m+jPZzkFARezpCry+Xx9l8jUMF9e17iBbOagzvrCIn8pADN4oAprOMs16eTZ8wRGqatRCESaH06JUuLerxm3SUUjVEAWZIVDmPs6BqeF7bMKx1ogX4Odd88JrDKgIYhNYCLEkAgadOBD7dhBPSUBAQOEwwCIK6jdTQHkwm8kKHb4kYfTR59+NjWRERDgSfM0EKPjKl0qauMrUQmZRFEqUmS2uTbLRRS8MDCxBxVSx80giD9L8ywBQgF+1DQTtDFjWK+qJNccdZSq5JpDEQSwXxwH6ekG5gz+mf3WS9LPENSVesMQJxDAVIChAKviq2Tf5I6SYYy194PdUQ2Y3R/gfpqaS2mO/r3Nc4j5qKGB9MKpq6muH5CJP9Bms157aUIfPr4IzfTRwxEQmZWKb4LCrBr7RT/VXJDU+iUFM8hGKtkvENUurK5dCGDV0IgiN9TcBuZBafUpM14AeDOjQfuLrE6MyjKgivtybgVv+h+VeJUrwwCk5Tmlzj4C4dqjSGTkHlgGaxyroFhGYIVznLPdjiEyo6RgW4cW9D9tN/swqNvcUxEQMRBTY+mDoKga31LqUXzAqt3fylhv2LMSuBfQBAAN1UH3cq7PKwCu+JMRtDKoW4Fig7vaUwFwMKEqMG5dsesu9CW4h6w6SHA0soGoPlby/CVrZawgAKQBXa7jLPTe85cvpZpv/PrfCigoyHFDl343GqBQolLe0IZ1IDoHxrSXamYebFFMjGG1X4T0ERFfO7UYmtYofjUTgKGQz+2AmaYW7XowFuWR4aGJWABulg4Wh1F0m+rJ33YggspRNRQTUStYocHIYA9ZX2h9uYkkhoprHiVCkGs0qiZfHnT2PcH4aHCMWhpFUaUs+nZZULV4C9rGeZoFD6e2JgwjTUsN8xiZKI8MrKJM7w6wYvo8+L+fx4czVQIIHYrsIa/8+72fuyItEc+/R8bKJRbnMcuqQuyB9KUvYLxH0dwfm2Qh0yB4bn4TLjp1ce3QzXD8Glg4AiuNi9SOeqOtkfasCvk8/KvHB4HVh+/+A/dSXcfdoHH5OQGsKoXF4K9WcqAFZGqYKicjp4yzel1OkUsJzeIoZrYmiOTML0zi7HWljaR4W6W6QLFzLKwV9H0iOMCmmiWqo9M8Q3ZFCqHKRwYDXK8+unh9KE2V4tUKWDkMedNnYKVSkQ1nlzcwhkVOunVVwwB7GziOE6S4jOM8QAZgUgEX58dIGkZJ2pOOQCM9hTzcxjiQPvvkg+nLzxxKm7qpw+owWp2BVXa4lP+3X00ls/7vmrG6C1iVbuUlA2n0ykdOeHvY5n0wSsZllQo/uJbrABR+n2YMa6vxihdpoKDyWrewQN2Jhd32UhFY+X/3nnai0DsXlJplPGcBVgvc/6NPPotkNTWBZJ2bWzpQ8rTZcI5CSsE4d+E8ylun0ovf/BZ9bKBiEQT4i1/+CdT+9sUYvvLKKxH1HOTAfQ2lPo3g0088HbSULihcOheXoNgdpebmHWqBvvRjn0tfol7oAYCNIPz6VYCJYiZmxgne6FxMcy/XblwPaeQ9+/aEjXvtzdeYW7JNAKeTL34rvfXqG2kVYhh//5/+WpqBu32TOrFLZHfWA87byYAs8n6N9tVh/rmoiPiOYR91/NfWzaa9KIStBrSMct0KUVwgEqtgxoOHHiGSvJT+9FsvI0gAvRUFsX549d/+9rfS8089iczwJuwmPdvYv4uzq9KZc5dwNIeCzibdQXA0aoH7+QtpGHDZgjP+mUceSls3dEP/I+pMplqb+c//l3+RPv4jP8r6nExH3z+LZHwXAQDqX5WDpnl1Paeb1OhJwKGiDhvIkFyjaFu7sg4BimuXz6Uaa85wcqYAam989xWyUawHVXZ1WFVpJRMsrTRsqBkq9qPnSS33WwIDxXaVgzOvqQzwlJgOqksUIGdHKjJdFInEgWrGVFEB/t5CYKwZuy4lTSqXNA/X+TSn/hgZgSkOdBtLj7POrvTBlpjEUeC64nBkrTVwsEonU/Y66CrYhjrmrRWwvoQTaq+6EKioBBw8K2RZFNqOdib6uakihgOkU1RjLRGfUc+al1JmT0VllARY8XfrsfyZ91WR0tdJWw8qtymH2F45m+R5FhkZ7FWNvcNYB4uMh3Tv2wYT2Gc2z7ZmzDG3GkBH0XNRU5opRih+AmTMWAmwPJcFh9qyoMCb1dbBZh1IVd7CZxSVRJ3iZu7Pep2c0dSxAOxyjnt+SP2SLltTg4NIDUdPZ1N6nrrBGtac1pVYS/S1ktY5wd+NGpstWY2dGBh4n6AAma3W7KguIq3eP9iQfvf3kFqnn9wS9MI5Ra6sI2FsrhHAstg/Gnry2Y6PvoxrqoHftUq7E3hUNTThpLOH9VH0dwpTx+Cja2SGa79JvaAlBR0drZEBnQBMduHrdJNd0k6sZ38Q6Y0Ar42jnWdpQlkamhoi1qr0O0GbgYSgjIcDJgtmDoGL/pwp5COlPOr0ewRmiiIjZC1wZHilyebaJB8hBy8kYq4EVtLPrW+9eOV6xQfIta4hKx8Ks8wF4E0AZYYgzlFBlY60LAPWGZ5UONfuvdtSM/mMEFepgl9NCsQEACFoyd9bHQfqj8d4XzMna6zhxp86cOjhAFZtCNzUEQB3TamKp1paqZ3x+V53FjHLgMx6ZwHvLmqx7AUmsDoNzdv5tGZr3TpVDu3dJLsD8MCa9ru/M+CuaJGR01C8rVqfBAOF+7Bkxfm2vn49wSzHb5Y1r5qjfq7S81Li47yrfAzv0UfxTwoVzLNwpfOfzyT2dEWZNwdsfd9QPwIsfKaOfRf3103WqImz89o3XqNLNOwNA5SAHcNHI9i+/m6k9Dl/ZlXn1Zu0DtK9h+2KBuasK5tYe4bMM2YG3EI127lDlbWH1zeSsWq2JlQlZzbjtKBHlWFUdu07mMtVSsD7gx5r0P8qVkJkA7kf319RuVx3pINR1TcZCONzQzlvRQDcJIjwT7s6jZ1TMEladWQkZcmYLQ0VQAFPBqhB1VY1FUZF1C9VPp3XUNZeHu8P+pcf8o2dt0rrIJIApbFr9bLy/Mi6VXYtPquqdZ22Lkt2C+s77jdqv+5kyATi0e4Ae6eNV4cigrcAsJzpFDhq+9CcwHb82Wvf5QxhHP/l3/2JpbVEcOSnj7Aw5Ky7YT2MlJw2gu6mM63ZLK2CN9ChdPFMsTBbVHqJPgoaJRxUlEjs9eLPIT9N/YMXtizhjjEKkQpROeiym5SvE2+qVlDlcwVKvlYeaTRtZSNZfBl9INgsGnyNpqeEtWo6Bw6WC0RjKaI3OmzRZEn5ywt34FowtDa0c4NZmKxT376GWpqaa6T5cQ4ajNBlvrBr6k7GSqyeo4k5Y5UXaF6u3x+4Kkukwgy+W0SO/jxQtXKjr3wPr6dsl3xNGVj5/kUVMLPFbAJXTySECOQsUdfGzWxAvhbbiRggUdpk743c8NFxV2Y59KPklEo9M3NVKJDLF1+ogPmK7gUG4/ffC1hFivcOYIvnewqseJiKjrS+B1XFcV1O7VabMSgd1okYsUJlrKenPXpZeQjV0TfH/aYj41wHn581ODnFBrZx4jSHNw60kY4SMfTjTQ27kYqwRZE4LsCqZNJuM8AFWMX1q6BEIbwKV6Nk0RSt0OBcQnHtCvUs8uEFVva8kUohrSd4xDqd4CezrF9+/qn0I4/vTp0tQN91GEapgFH9p3QzBxxhbYGVjxom/gfJWN0LWGkm8+rOfSzcT/bZaqPuZBGpcjNNEzbKwLmpwUGIXjYA2zjAWX91XF8zdsLCbh0N6U46W46le9BIUWl0OomDW4PxJxSSHn78WTjj63GYXMccyGQ57Ofh3JtJlerQBZCYJCJogfhryHK/+vprIVphnZGCI9u3b0eq/on0zjvvpfdRDCtiGBcRe/id3/7X6WFU+H7uZ/8SalJPkNlcz+FM08hbffQfGyQKTf2BkSvmVKdpHufTPTHJ/AjqBG2PP/lEKOo5Z6feOZqaOCD6rvWnDrJGX/jpv5zqiaqfQbVvhmWt4qR2S6EEef6DUD2lZ1xDAnoeMNm5hp4YRCx39KACpvQwgacanLJOVAFHrcXhAD597Hy6cP4S8rlT6SP0bKkjyvnmG99NuykuP/Lg4RjLBSL3zY3d6buvHqVG43x6AtDVhhM4x32cJ6psoGqW8Wrn/r5AYXoHYGSQ2tJVBqoAhF8hY+WaHAF4nAcQTnHIdJAV03YOYzcjs8LcSavZ1LMx6gBVg7S2ZZX9obDnV0+StWLv3bp2CXoOUXQyS6sBN/UhpS2v3masuWg5slA6iXyZ0YvkqCCk6m+iXQ9HJxxTAJJRZxw0D2cPOl8v0PaAD/AmlY7PakKRrsUibiiJDeGEYrekgzIXo5xrtwi6Sf+7rbgRe3IIHuvobH3qH0ZkxswL92ck2JJ8zz7PMz87otn8E/jEtQr2KhVCI/E+zIgb+NOG6Ljvg5qknPt5sn353OJcYbxK5ijknLmXJqOrvh93JYBtsB6B77IdrcvRrno26uA4H+519+MMTqS0ww1bCXIwRi1EmAdxNJesnWHdNlQ1AyXzF7TDoFFl6pOUfDP3ihAYOTaLp1qd9Vc+3KfR+oF1GY3joalFjRbj7eevNmPI8xar4KNOkmsx5itoVtg57LFS67NTo+lv/MLPQp+DSkYrCWuYrYW1Hw+J+lDMq2P8pyZo5twtRZPs/hQiEnXIV9f1pNffHkyvH6W2bs1Gzivbnxh8WwUNlvpv5lJKkZnCCJzhQ0RfIcYqyhZYdwKN0h9HGyTo9VoLyIoMnY5sZARZF4yjffs8M3sRrplELGaKDPwGAJVNj5VdX4XTazYLnLcs9OPY1AvueZ1Us9qK2eO5ZNBOgQqt6vmLV1204ZxZ32JgQLp6ZEEq5kCppYssDftPkKRPJgjSdzH7j/ed2mmPcPz99yNAKx09KyrntaUjHqAvMlZZIEDfLr6rzsZnNSr+wnvOA06YnXAKc2+hvNZrsS0GraUGGiBvh5LovrZOcS2tWsagvxk8ee7ZT9AgmYAM69KAlyUh0SzYNc74myV0vA0YRLYJX9OsaTs0wQBNBNZzOx7EYqBvvfPOO+HgPvTQw5HZcm5Dgl+gx9rTRwzVUW02fyvCFVKUPWsUUhI46RsKsLQ9nkXtnOklEyNV0HUSdd5Kbhv0MbMdDnP+itYekenL4KtkUrw267FAvmEnbvEZiiKN089P+yBgW4stIE6fmvABzv3hN9M6hM9UCXW/64eeRFV11aEdqYY2H1OMybzrmDleZOC1hQY/XE/Tio9Zx8leUmbdWngd+nb6L3Z1AKSRW2+gZk/67yz34NkjsDI7X7eaFkluegHHB0Bk1QuTewgxEeuprRciSeLPBrEEGwrKSAMMoZtQ3MiqpIE95AdxXWanZimusn7cprnWRBpocS067wa1DXpl+131SIssczh8oYkQCn8V4Fn+P/eSwY2H9QAAIABJREFU+0hlMObzlzNa2kfPEesmK/9zJdOp+KPx/MqHLQGKPJ+5Fcd0BJdy/XZkJEOgRMpnVQMWa1+VY/v1KT5G9o0zRtsSquPsafGOtPpJ9ps99wws1Pz+P/nFJVPSHiBrkQ+1sajIW35yW/SzIWofRs/CcpSTBEnUr4jIjfjPE9Htwgk1sqzRGqHJpanRoOVBnVBFJcQBuOiouzJaRgZKLrLOqRPSwmsX+FmZTqdLyW+LLY0Y5zooZURzt3Rv2sZsHqy+/xyv9/1zU+KFAHBuMo2JG9bsgQ6yjrMO0jSOmoeoPr11YososHVBt6q7TQO71vGgAy7exunwwPZsrzJKOfFePQRXFgC6zipO6AfQwH1+uCf4uIuCdTfIWo6k3EFj1UK6K2OV3Q2uKTvcGVgBKBQKsOEp+2oyAmdEVpc6iRT1EBXcwmZURVEUniNPNlreDl/f/kYFWOXbyY52Mfxx53FN9waVd56XX32/jNUdwHYnHVwyYhFhqEIWflTZOCvfS/Abyk9Bfczp8SZS42tYtzr5TQ3QCSw89ErlWmMsLMyUxiagWpiHrkF2xfuJZoHq6/N/I2N2cI/eH3GXVXfv5YxVvh7HO6vJlEnncAcsCJAUqxiGDjjNGr1Mw9azl64if8xnYvR0hmo16h5qpqN1bqRqkrH6mR/5RHpqb3dqxypv2mpTZymOOcVda7RoBRXwBwVWQQ3JKybusmJgx2qKuQHURcEwAHc12Zh6xpPCL5TSFGQAsBsZjzQ/71Op8dRFxDVHgKKXBPu9ANoojreOxCi5UXdobmsAbDaO3b7nYOrs3c76xCkI6gLRcOxH1MRoSLl/670EpEqs26S4A4qINsIC6NfffCPU8jZA5bLm7hoA5+SJ98moXEtf+MIX0he/8Dl6qhwIQz9I3ZSASiXACQBQPfZFQDhFlDwopBxSRd2qb6A/ZMelG05McJDCb/ulX/ppaHE7EZfoiHsZmkahdD11LnM4EmSBz125mgMd3js20ij2WqKKYYdYf45dZxNO+63Lqe02TAGdOsavuZv3Yy+eBwjNMA6tTZ3pXYz1GoDS9p0odVGs/crL30nPISBhj5oB6rRayCLVru6EEgnIhHL61DPPpg6cnFOMST+H8CS0HXONM9QxPISIz/5N65gr5gYmwhjgeJ5MzGtvv0Mz5LMczDVkrgBh2FCbk3qoKxwxqVBH5fTbQ2bb1h0sGUAJztMUDkUtDvn23p5QCXzzjVfIaJglyodwRCFZ38pBG/WJxt6CIuy/9EBV9HyuKllmDrI0ePYDwoExIxVAxGwPzzHbpRPi79wZ/FxPlqpOMMf/DaAYNNHptwZiIYRDlDhXGRTHy2wrHz82j8oiLShujuDwmTnCSAgsAhwh6iPQkkod9JFKetwMjU6HD0Gbe2SRtWZU1t+bHVkHKJU6Z/uF02fOErCkqbVN7XWYuOpMO8liEkbZtU+NNtjWJhgg5r4CXIVYyHRkjKT0adoFCCOq8fGZ1txsovdRUO8JJA5BY9O5ktZnoEwHIMSAHHNBIftHAY+cuWLspDFFjYgZPyhqlTKc54jPcV/7+QYrmnCU3A+lJlaGidcvIJzEgc2B0uy8Z/uczw/HppE5WdfJuqN2dH2X92ELCejCM6gMU1xlJ7uF6VHqYsl4jpM1pu6E2A3tGJDhr9+V/tffeCtNLACY2xBWgjprJuQi4MSouE3AVTeNWrTqnPHzVQEMex7BUdvDZHXiIqBgENd5FQREQ2DAQgFWzlsftXS+4yYEMoIZg70wU9WgWJY1ZPTACiELXmtwOSTCsVhBHyKrY9ZUKlopuPcarB8X/FxC/CHU0Hi94hm54XBWYxMkOq5uAJ08/ZkMiHP03zOuACvbTUj/UjTD16pO52ujpYyAvOpb5Wsj0+U283wzayVlivtrrii3AquFaEKv72xgAsfYWhmCsWGrWRMGSzzrhhGsefThA4xrA0qG59PP/pWfRwhsYwi9mClVKdJ1lemkuXGzlMA4v7ThnCcCKFk01kX5cN3ow90gSBbrivH0edKOnbMQs+G74Mt5laofGTDWlue4nzGK3fI8tM5X+zUTcudZdt4zQnXG+hif/P6eLWYMYy/7VQV0nLMinqAPWn4uvwt/wLOL+R6DIuz8XKG+TjA5hlCVe0X/WRi8p3tjGnjrvXTjG6+nnShRC6qs1TLzd2rweqp7cBeKoiQN7DeJDyONLoJMXJD0ecGIZ1L42vw8RvBtgnFpwiZ0Ic++pg2/BTVBs0SGX1WxlSJrFreG6ygB2QCFQZfLdiBatJjx16Za/8d6CRVU6pv1v21zEuAj7KKLIjvEIcQvCKmy3GZWXdMGrmY405oJwDRyfvkQiJjR9bw185kzuQD/ij0U1O1QKL7DVPJ9y8/aIVX//DlnsggqmCmObOodambs++zELD9KCYuGNjJkUXZRtZYwUVCBzVmAcQady979cvbSN7OUwL1UwJ5zV3peeX0GmKyH24CKryJNN/AV6mwF88e//reXjCy48AQg63voTB+KP5kaaKFxqAex8J1cF7PRi3Y49+twAqahBrqAvXmLFz0W3CBT1Fo5MTYIjtdieEMAgxtyE1gcKwf3KpF8BynzJM1HZyMisDJTVaIboTjEQ250UMBwTkTTcrtD2IJF50Y0ylSMflADVRTkhqUZGjVSnCMOCKxmD1mNBpypmiXU28auYEhQD2wbYSEYhcy0CTNKkREIPmp+5KvN6dWgTlVg5q65jR9LlOPuvy2nKJdzTh/M+iz/3YvwM+8BrPx9WQ9FnvxuYCVgFljNqdIisELFZmzKhq8041x3KDV10DtoSQRO8SRzboG6NRw2XF0uHIwrEFR51FSZqmVAeAdYffAaP5h5uh+w8sC/E5G4E5WI3zHQRQ6zUP+CwhA1dXY41wGjXwSpdpvvDrKor105S4ZgbXqQXjvyY5coUJDK4JstWmdH1MeM0uQEtDTlfxH1mCNyGmqYROKXObqsT2WjPUjiWoL2V0VqAlzlGV3QiQvFu4qrX1EdvCbBxyAO8iQpmKsYrFPI6doXCS8ogJWOzXyoImIQuSbpQPM89z/5iR9ND22kULl+hnqmToxkxNDj81ZZMMZaLBkr3csfJGP1QWDlUnY956yC3HoLoaUGKEsvmGmlzkrDHTLe1qtg6CIrGsarajIc6f5sMCO7yGbT8QlDJGWIgIgZZQVtFgCTNvldtPksfY56t+wm7EvEiyyWqmYlsOCharSykddN4jDYV8W96WdGcboUHY0bz7tG41Dpnt6Kn6O90Q4NQG2e5mC6Ti3WOE6oErR1KOQ1UUfpgTdM3dRtnC0j0ToANq806ue+ePnVV9OrfIVcKxFvG9VeujCcfvInPp4+/6W/kNZt3ZVOXLyRBiagPDtFISnelm4ixT7C+B0+eCD3B/NA55CaUdSATF5d33mKmZfS/m2boMKQ3WCMRlhDg0Swj527nI48+mQctu1dZLW4zv7BPj73XHrk4KHI0hk9roWiefnaSPqjP3optXX0ICm/BbGNm6kNNsAtrlMHr4F6iUtvfTc9sbUXCuM6HD+auQIGJol0ttPM+g+/+sfp2Kn3wUpIL+OAGGTZsB7ZeSL2u3dsjfov+2xdQgFx587dafu2nZGBO3v6XNQLPPnw4fTRxx9J7/EZv/97/xrbwpxQxB/9zZyIqOHINDg3jw6LmYUG6CrhgLkLokhaZGHENtucUVSzPD8ENGaFBPIRTZaKx57Fz425WuBerNkKWeSqnih61UDL1EFcQoUyFKsAVXMA1gkikpRDpFsztVCkERxAkc7XCxCkvgsSzFaWmiE/z3PPh1Ld0RuFeRHY6Ry34+Qrw60svI2eXSMGqfoBvoM4gxakq9RR47mnHeW5ZgCkFUbFi3Qa9pAOsPQzI9rNiu+Ybefex8mgjCGqIOASiOkgdkCh64B94Zk3xrk2ZzZQYMV69cAPeqLCHr5vRV10bEpNdSOfMc74LFYsAdun2OA5Z04ADbzXIMHOrZu3pF3bd8R5IDXW/eC9Z4XLTJ12bASl7nEdc8H3PNlBr9NQ1fjIQHrsyAMELGbS7p3d1HBYS9TPcU+EvG4BVbOF1H/jfWqsVPXDBJDNXdW8Ib3+3nh64ZtQqNb0gonp94avcQV66hrOKwOzOnFSGKNWhnVRis6t/dDuew/R7L6qe1nOxFVzKRAIkAsQ8mTX+TLo69w5ppr59lYbkaPexmetaWtmWdqUlfvidWuVcla6PkfuYp22E8FW+dOgikwgfROppYK4DKyuh6Pq7yylMNsqsIoANB/o9VqXqL0o/o7XGJS6KrJuFjlaiBhsZs3o15jNsEY4wBXOa9yrRVx6K5UPU6hSArg4k80YeC5aN+N78iup89aQLVFHqwiBSmfa8H56hloGsmPLhvSpT3wsnaO9w9PPPpceRi3S+kv7blmDJbtgHZk0/UozDuG4c25ro92rOfuQS0LG2N8G1L1W/T3tY6bs2x9LRTjb3pAt57WCKr8EjjZX93dej/fRzmda4+brvAfPBCndvtcmQFi8lr2Ys8/Zp1oQNHGum0UpPkWRZS8+SWbKZPZOZPpW+GPS5sZZJ97nO/QzjIAFQNT6JPdoA/5tD8yLsy+9nLr6p1M39d6RuRZIU+M/1kjQcTu0StW2zZAYAHFNqIBbUQ0N2Bjc8nVmPifxwWeZL/d2V7cBcQPCsgMIgghoWdcGJqNvp0p/YVjN8mfwUAQYImGArc1BS+eC/QxjIc8Datk2C2bveHYKrKLZevg7qu8J3nIbkxrObbNjt/nMUQLJKm7rk1mD6VitR6jErKlj7Jpc2ahXRoF07Rycz9eXGWE5aKaLKeOk+BZem8CqCFDow1tyVOYqAJ8U6mqPRFsB7l27Xh7lueGPRBArWrjHmPu4A+KYD95Llkb5nQwEQVX0rdK34UtJfbPksmUEVhPMUbTR+N//659eKqlRN7IDXVRzguKjY1RFuEwxh6QnC1jjaV+RVugXRghCAjO6dWfNeAFP6MqLmTWupuxNtfFeXlQ90Y4m+LmDoxMBxKxpiJQxRZLyY6XOTHORUUBtxokBsnbCgyAOVhaSM2uEP4p++Z3yiVEbZf8bDa1UQ9LHfq6KLUapYrayDQwKSw+RNBqyQESawkCOoLAFb7iF+hCKbqUEcWLnOZGnFU5B/tFoelBcMGvfC1gtz2j1n7sBks7hykkvk1t+970yVnFZ8YK88OO6Qhozq7DE312k/Ckoa1htlgp0QOict7tB2Y9gmLeSwkR1qxItuYojmFP3Zv1UvSpwsohXFJBXFuIHqXx37vfPAVZ3UQTLfXpH5f+CV+cxon1RR2ctFT2ScFSldpoROoqCkr13+qmVsAeKs/UzP/V0+pFPP+/WZBxyLyqFFaSnGHE1CjKOVxWKUNCXZqBZuUl1hnR6S6RGSqSgNEdQqiaCRsQ8dKoMWu5tkQvDi/Gdtw4DsCAtYqCfA5rN3wdF4Bj1K9dRE1ul6qSRDj7LefG9BFY6ifPUZP3Kz1E31EOU+vYocuDdXBPF2Dw3ik11UuU6+7rImP5gwKpQhcr6ycDKgzgXzXr4CJJi77AHW4i63WZfGZ3yqea7HD+Nso6OY6Hx0z7oFGgLdCDtGyEPORxtQT6v99A2e2PWSjUjsyUfofjZCPQU7yeIMZuu06Yh1w6YwbQ2LTKPFMDXBx3RwmUOVIxjO4p2q/k8xSuC/4zdGSeSeBPJ6EJPiqJusjjGYVcBrATXOqyTFKlrZq2j8UDTLgm2rTV94YWvhqPtGjQaqkLdVcQvrBUQ+Pznf+/vI7cNkMJJn/OwQfJ8y+bt9LjqC8VHb9YIrZkVRTDmlZ6mP04bVMSNFJ1sgh3Qh2AGH5CuSr3kPTq3bYdKxyFtg2Ai+yMcsHO2E4AGuLFSNlMN7CzR+2tXVUZbSOs2bifa3wzQIpMEaB3E7llvNDd2I80PX0uP792c1hP1V1Rh1sj+5q1piLE7Q+RZVcT9+w/EehcAdWEbF/jbFURDbE2xf//+6OnkwdFN7YMOxW0CAZ02YqRe7DaZ30nqUV76k6/lAmcz5XEo56L5oCOVEEFEK1UFlMrlfooKSlZTpmPl/+OoqggpkAiuPg6s8yNtBweuxiaPFJlYF7lkZJc1Mc6ZYUGy54Egfon/z7LGgpqLvbD3WhuZB/u7DJG1vtg3Bp0KIR9qlQRxggVpVwFGIvuVM9LRXy4inTna6dkWdcI4zc3cg5LdFqt3QwnpJMO3FbCqw2g93Y34Dh2J5wtiFGtw/WbAaJatkiJ2x7l/ou4k02Y9i+N8Vtpcqg2jYhZOytMWqO5rOX914rWFjqPOug6pNaMhdc1rvG4d2mW7GllAjQdBUGyUWS7t1xRnsHVPQe/xzLa2xqwfoGQdYNEskGdsUGBwZCPrVck0K4qhUqHtUsxuz0Nl1WGZYYxjLw33U8u4PX36U0+kE8deSdu397CmBCfDSPZfTKMDF1AN5MzFDnd2Q7OhVmdouiV95aXz6d2zOFSr6HfZuze9+97JLNCAMxkKkNgYbZPXXwrLg7JjFi6y0FmAxXowx9YaJ8fdbFCW4veMzLVQ1ulFhsK+RjwUChjgnBHERS897EsXweQ55rwGG2lD1haeK7S0YXIj/zcqb5sPs1j2iDLD5GdrB6XKGSw8ff4CznGmMQVdFXtex34vUXnZElKpop8TRjY79Hm/xP4xoxLBKvwo3leJ9xsEkwxWx5rXv7L9B+PQwXoMx7WKBC4HYCO/lu117qeWM6gh/mXdK/M2xRocwd+6TIZtnLMVdw0Wx5p0mNYUa9jvF86fTX/nv/ivAjCqKhf+YgUMVTj0Z/2u4rhrv13X2lPPWq/r1sDNoFYLoAyEW1+1gWBOsbVvUA8b/Qu5Bb+757zmrVu3BrjKVK8lfNHcFy90Aphzx1uZfIPuyrv7PH3KaHpthpl7bYWyNY69krJp4GFlZipnp3JgoFDHSsYq+wOMGXMww9ly8uRJ2nEczTU4BNSkbE6TZapF/KyH4M3Zl15JT3ZvS00EGgwKTrN2prD5DVt70ijNfUfMFDLmzkPxPZbXsH4bdjWSBIhByRpT2MIMno2Bm5rIjLVImydQoW/OOlVL1oCBfV2j0kJAVYGHuIfIyMXijHvzs9zTqnNn1e8cLImMKOPnuRoZML8LVFgrBghk0aiR0E4Ab9PmbQRd22P+7W9mq40hgKw0Wv1512MWEcmBsbA/3HcjXNraSs5d+mPYd69X/4rvpRRDX79kjZbpgFyIfoR1qLG3BZX2Ryvgi/PHAGsWtSj+cQ4CR8DMoALFwG6N8jvXUtx7qdUyM1llMD8IMOUa8VwOSqnJ+jjjrC9Br4GZml/7m19c0ml1QH2DAqYCEVeHtw6Gh4TfXdz2l3IjjSNVbTdyezFYt+TFiSAtDHPjqBUfUR8Nezg5eZH6GUZFo8/G/8fce0d5el73fc/02ellp+3sbMUWLBpRSRAgAYKgRUm2DkRLVlQjW3Lyh6xEqZaPJedEiR0nObJKLJ1YsiLFlmVapCqjwgIVCqRYRBAEFsAC2+vszk4vO30mn8993mdmsFwKVKKckx/OYHZmfuV9n3Kfe7/3e7+XAyJkX1kBquy0ssG6KBr18JxFJn2JyY4Oymxeb8QDcpbrEKkyM7VCYCXi42D7viI93o9Ittfr4ijcydzsjqCQ+/R+bRA4a20FznU7CG5j3RSb7RoOHdQWslgayTWbAcRI7wyspFRkmcf/3wRWurhKn98WWLlO4tBgnhaDD+zhQf1cHb1wBu8HGTzOhs0FrwY1KvM4XwMD/XF/Ie4Rj52B1XbaNAeKFeKw9b16yY5vWxmrtwRUVWdzna4qC5WDcDdfRm6ssZFTrLLbxYsXo5u7NTXTSn2zfFpRlTLzYfp9g421QB3F337umfSexx+LYKoN1SxRSznpilRE0StGag51qozk4gwgDa4B0pGPfgWVsTl48GAEM18dWOVN6a3r9JfAqvCy/VnZ3Fs4/mOosqkKqDT5y6+/Sa0VGVH2i+IVhi41gSxyDdynnHf7a/033/dt6RDOxcbyWDp6wr5E1jnmgCqwfVG/KrCqv61YcztAzYPvtQdPn2sqvSTCaFfO4VYNBitZg7kzsMoyp7nDefTtMOCw1wyQm+SSMCYgVH6G9iAOP+4rGl6y9xtwMMo1aLCirsrMYYAblZoQ62Gaw1Cp1hlsxQdRp/NQkFaha2aQpIPZooqi6qLWzChPrlOAAW+EQiiw4prRWbLuQDljgRjpDCu8bzhS1leKvulQ4RRIA1H1aok+W2bmWjlkPQztS2F2JmgeZG1uUGh+7sL5dOnCxS1QyLHU2RKmsBZriuvvANX/jr//91PvwbvSeWifk3gix47em65fpOcLGb5J6qr8DJFu4eAWEPk1FCnrb4JeU0t6D68/++rJCOyusL57UPtrJXihAUSqVawHKuAFJN937+1PB6mr0YHXSxsnYL85Kf2a7BN0xLaePamjZyidptGotVwLHO7Ws+ztJwtD7cql17+UjpIdOw9F8v3f+I1pmfk6DW1xCCf9U5/8o3Ti6LFMG9NJZjxe/OLnyQJfBIRaSI8/8WA6TO2QtIcOHG2bgZ5+9Q2UFA9jp6GKw174/Y/9ZghSmNFRTlvHNzskFUKuA1xlZdzz9k7KtVWW+cjlxwUAzAmQgmXSzpwFYsnaCzlvbJhCNZHBpqdgLXULoqX2jzJrJaI6Z68XMsMe6oqWZBEIDkgO93ozU6zLJWshXbOIpljnF2cXzoCfn3vvECBzbZ4lIsVBz3LVej7znKDK4QCLYjZzj+06INiXDpyqHs6VHuitNlqewTm+jg3QQTUbyM0RWOX6Pfu7iKgaJAa1yCyLzmMIMYjym8XDBlqjhc0ySFCN0DqIFhy4+47dldq1kZyT9v9yj+og+fxGgj1teu7VI7KWHRP3QvQz8n5xcm/pZDIeOgM6JnO8l2dzzi5gNwjMzAbY3zCj6FlZK8BWxnoZexX2GmfPnLRodh4nZbsRmOAzpDI2YEs6OxrT8WN7aZqLGtqrX0xPPXkP9voUdu4KPb4mGUPOHep2rJseZ//MUwP8By9cSaevAErArJiY3WCtA7bal5Azuw8asE5jSE8LbNkIXrsmRdM6lwgMMy1MoYEIHvURtIcYfO2Bj6jtMEvHHdhrUxVhfQv7BdmTZoZ7bOX+DNz0RbQ9Taj87SKwwvMgy20TdAJZbIIIdwPr375CHez35egVZeYcejHj7OjcgFlhlsnPjUCBYG4X8uvOSxESMRvlNeYgOQf6AeJw7dYPGTyEMyigTMRzGsqpDA5ZOQLc2kQzQp2caeHDclbFOoiaK219PsPtNep1aI/D4eU8sen4TWS9bXYsU9D7lpo5iPx2/258OsblOoDRD/4AtaooNNbKQuA+pKjpnDtG9ifSfiriFD0EuTcpZgJdX/ziF4NmP0TrCrN6AneK8DgHFxCv8Iw34xT+J+v55Zdfxi+5GnsxN27OjCqbD7dhB5cUWGF8nU+FztxDUmwFiQ14BUpOvfpaujGGXP+j7wqq7huAsavM24P3nwhhJYOtnfvD+cp+aQ58i3O9dZ4JTvC3eQLHk6++nD77hS+GtL7k2F6+j5Ale2DkYFo6eSF9+lc/mo600CgbEMpWG9ep654mdul74HiaoGxhpmICRbaGPRVOv5tAiqqBlc3h8VsnaV2i2EIjNVWuzw785CZqDlvbuE7OTGnyivJs6MMEU8n3y32rSnCY/SpdiEwFzK0dtD1ZlbtbWj7rTttkoO7+dV3VMeaKNFhPVZhC1gCvrzekvSOHCa6ggRvoYFNdW86VdtQeeNKoF8gsGvRG36vK1umXtqP8Gb519aiWZVzTtpepa5uzRGX8Q1RN8StbNEhLrICTYpu0qbIXIp7R9vF3lclLUJY/ToA2Yw450Kp6sZpQqCiyyutvBdT6XVyVmamcucLhIUAWMJnBZpr4aSCIN7Cr+fD/9J9s6mj6pjqWToA/+0FFdMIN5wU5uaUjs31OlIpdpW+LRZIlsyRSXCQNvfRd8op1NDnsAlVmQgsCIVd6Q85vRNSRg84ylNS9aKjCgHBAR5M2naxI66N2xc1OcWi6YQaocfCas3x7zphZsGea0nuaY7OPw3/1oVKWTSmDXogToANhGt/DagGaRX3tJIvhJs44qkdNWYmlrvSDQgbZR8QFnnhVYJVV87bpcFsr5Ov8x+21SF/ny7af5o3GaqtqZSKw2r6ezHm3/4nNJk3y6dwiab2BMMMGSMORZ7gD6niYb53jeZvYMv+DNAj1d85JFC6qUOymDxrcNj3RWhQzFsHddv4qGc6gkmCYwsgpf1sZDGvuShDlOlGm1QPRdeNzzEYF0st3aR8Xzp5Pr71xaitNrcELpNQUPZ89zWeH8ARZj00M5Sz9lr7z255NT1LoL/faTuThHPFejaqEMffjvP8GAWY8qDWR4hrSw7yvvWzCqSPgETlrplA5NwnMDnoYjyjYzk6QY+XrREVifVTjuMFYKj9sYDVJkDDJYfXm+cvpz790Bl481wtwIXqpqqD1QPbMIZ+TBrmnH/67352660Fpb11PdyMFvlHD3kE9qx554hL01WOgA80s6o/Virg9sHrbn8tKqgK0PLVZ/dLvQUWoqDbKT2eVIRw/HAu7qqsEVs+ei27x1bKL9cLDdLu0qni/6tDIxnFbsEVjZK2kVIgZxnJo+CDO+9FAw1yzInGOj9KtZtW8nxAqkkrD30I0Q4PHh5egywJtUW2FCOTcC/RE5sQAEFsluh49blAhWyPosEeIB7w3oJqhQhaj165EVjRqVBgTHRXXjipp1maWmg2zMAsY0ovcx3Pf9x+nvffcl64A/lylb8nRY/emFlQOZW9OEWxZq9SLIlU7PaRGr18BFAKtp4nypZdeTN/5Dd+c1pH8/vzzf5LuOrA/CmBPAyZs4qTsGh5OE1zv0HHqdljjAxQ7LxFMqvsIAAAgAElEQVT8jQwOU8ODtGt9K8E7lFX6ZdUg+DG876506eKNdB0lSjMGTRSa1NCfr2Ydud8WbB4OlyIUOvjn6L9lbe0o9KQ9rPcx6tI+/cd/Qm0MQSfzce3SGA4sWW7pX+yFG+PL6bu+52+lY2SvpFn2I36h6uCp115Oo2Tc1ul9s0tFPpA8HZKS6REICMEG6YBV/ZCgaYMScawxxZHMQARtl0cUD4tGi+Ri7wWFDKz0AUXqtVUr0HwboDLqTJgRssZo/OY0+xlbz4Hdh/PRR3GxdKwb7HnFHjbNMBD4TFmXaxaI17p2o1BdOp2OC2eONkAHLpwrc2iV8+06E/CRIBD9S/zOWNk3z+xFJ2OkIqkI/AQyy5MI2CguIrgyo/y8xdhVdmCDhWxA5Bh5pkX9oVQWPqsJoNLmldpGHUTHxjNxgjoaDzfrnx68557U6CFegSYBPHj9leBGUSr03G5W+KDyWsImAzi4r4POw/3GWcx1jeF8FsfH4Mmz0VouRRwKQFXsegQzoSoIKBp9jwgYrRXUSfF01UHBNihisaFyKkDG3/zGZ7D1tTjKp9OXPvdx+q8NpofvJVBvZF+umL2ajGx1c0c/AdVy+vxJ5nWJGr9Niv0BC8ibhOM+2Gf/LHsJ2V+oCrQDwK3Q8Oq88Yx3Hh0Tx8b6qRhfHKBoHqtTDh1V22Ag7cPgug3go6e3E0DvIkqilwka6CdFT64maLc2zOakiEDJmt6o/dOBx4+xAbaF+rsUkDDzb903QHQrNVmhQsxrblKv5Xr1EW0DAkTIFDhtaNgZ7Q2L33POXo0hosDPEUBw7daq+Hzr48z6ur6l4eWGyJUcO6DY8BD7nH3sZ8S8MMdm4XU6FSaT6m0LDEHuECBgX9yEdqqkegMAlMCqvtk+/IE9Q31RuzhrWwjWzj/4L/7zaBuitH+pO4wjleu6iWiZ42sAUOjZ+mgKUCimM8+A7tu3N4BC/bKSqXX+vF7/7jp7kUyQmXKv3ecYWOU9me9HFoSf4xwX0FQHPp8LMiOyI++c2/R8gOxKtFlRtZqebHtYRxqVM9SX+rmKouljGBTk/mN5fsRTAlio1lg+47KQiDRDa/ljXUKjU93XQtw+qJS/889/PrVNL9IkGJuis8+rZuvW02gjINjRkbQCyLrgXDDenjW5ga4xFe/Bl8kGVQ09JxdRB9zgMGkDZOuj3cYSPx84SI0le0sQ0Wys/XzNKglOGhyFql/1yL6rwXU+gyOgCsZM/tl5a1BEy0CqAraXWBctUFt9T4FUexOWdkrmT1vad6f3vvcD2CoojdjPVd4/2gpUALb7K0QrWMf+zhjAtZYDHn0vziUuJSiofH7E/rqbIcCSRXQ0W6UPX/Fto00PN7RIdrz4E0HP006zTwy2cqLHMfOW7eXKmcE5EnaWrwDEwy/epqduBV5VrVdQsQUWBNLN2JlKCdYQrDpsXWsPyRl8ywWyVWYc69nfjlPNb/7kP9gM1QsmxYXlgtEA+CiD40JWYc/Fe51mcCIRogNtIHbN8EStVfDQ80J9rgvT99SgS9kLNSGpPpWYhM+LjJb0CxCOrBCzAbqIEhvFbnJjFcsIw25qnedOY4iiQRyLLRRteE+bFS5Cq7GXhAeUvVIM3OZm8wHWxoHgY9GaDBBVu5Br4NYwdqaJTTc3UYDdR48Yg+a11TEM11U2100MF+pFNNywzYgoziYchVK/9NcVWJUFvbXyb/tHpp7sjNvf+oScjq42Sclc3BZYbdE/KsqZ6O4aKMP6GocKdMD9xz5I3QH3H8GBCnCzgRoNUV8UCo3USeQFWFAbN0hetD6Us5UOZ4bGzudmvUqBcMkUFF57rtWzcDT3UxDh0jm/BjXALJRI1cULOWNWghZRrrPUdZQFL6UsI2xsCJ0agyUTKxzG5oAWCWK+++98Y3oXvSHcmPVkNDpwehbMRkCbWQCRNQtRS81FbPZNa//oVs/1+JkGVuE8MR4Dg8h989qMsuRCZIOlnJ7OwV30YrstsAo0HQuH7xeZtWnqrW7iYJ3iPl743JtkrEAWbTSpIWPMBASWebINRPex1n/oe76DomKM5OLNdOzufTjLGCJ6wljYH2grG9vXhQNUBbllZbxtIHXberJvTuz1ipK6/XY5uIp+N3yec6dxXWPQGwiqFAOopTlpExlBEf+onWL8Cg03xCx4V1FTKXcawi1UiD28lQVkgwWHHsBkif1uIGqhcx9Fy63QgbpxjOvZ11IL10z5RwBsxirz0EOwpaI0aJVdp2YRXGc6t7MzBP2MldmtHOAzLwRX0SQSFHqDw0met78bvXYpXTp3FgrQWPDBSxZ/C0WskPCgqcW+s7iVoJd5uATX/vhjj6VH3/830hnqFE9TbzVLxvKhhx5F3AHxCg7oYwcO4MjDtYdipyRwN4cquZP0hx/9jbQfgGF59HpaILA5sn8kDvU5kNQJxurep59KM9hBNN+Un4OON5UWoNAcv+sIh1Zr+tIrb6S6zj6ogmvpPNLLmzjyw3sOVjRpHEKc9Pp1gobF6TSEYqY2874TD8RhbCMdadmvnXwV52k4/exP/xRNl1+kToTglDXZi1y++8gzoWRElPwNRFebi1MXGVDGVTW+LoJGkXqFQMLx9ZDz4K6ETZqZl1Bss2eclDv4r65rsyM2cxUhVfFOACZoLNae4KTcAu0NARdof9oMxSDsk3WdjOnENPa96oyhy4UmCM6yoBm1evwsXVzzeJBs3Cr3a/PMKZyVZtXiPLiZy6B6maGRUsKhb42TjqUNM6V+CSob5Pjw4NYBMJu6TFDVKj2O+93dSVE9wfNusi4CgOfpKzbDhS0g0yXl3eJ0zaZBYSj88SYhIIEj2MU6NzNfAAIR5yEanZuNn4JSI6XKYD4kB1gT9mbaPzQMGIMtqJwS78W/ZdpkRYE2qxRqu1keuNhOz2upf6vKvOM4ZFCihubcUEYr6r8UNte5zbX3Etzn7kdkYyIzUCHI1T3p3G1JFYc9zJQe931kgXCeoxab58lw6eScv3rldVpKpHTkAOyYVp5H/6pFlAGlYE8zZm+cv5VeOadyY2d64+pNwBeoyK1ZrVJlwcCPufcIRLhm7UAEVk7OjsDK67Wflc9RWCvsptlL7Tf+h3tTB1Q7lFkHZphoBtxN0+uuVkQZriJpfgVwmO2nKAWKnhucoa6f5l2S82ziCuvD8gaZF65U1rviFpusHQOhNvwO/RSDIIM7s1Y+XCcFsMz2MQOYocvKVLsWl3CuzagI9nnemvlWlMrnuf+klCsWYfbReYmaMu7VflcF2HTPZYvF77geHUxtnr3V1jg7lxnvFZVIVWjlc+eCcoaDrvoHDnAnZR97yVhJKZWlsRtGy3d93/fS3oGmuNg0g3j9QwErBYScfxkfURfD3vqzF16INX7sGBnxKsjzapRLl17qvWtffH5kD6vzVXZStH9hTZc2A9oizxvBVzNWmTGRe6P6HD/PfRCOOgvEedaHNMgzpghmk5lgfEwO2QBc9UEFMOwl6fi5xnxNL9RyzzHvO/wDa9oCYDOTk+2WtjrcIT4zzmfYJ33Yxvob0+nXfuyfp0O7kEKXqeGeYdXe2ERq/oGjaR7RigU+ezH6P+a95vhF81wBan7v50iv1QYYYEs9s962CxsjbXoAZVt7z0XTYrMygE2ej7WsR68l6xdsPwoOG79ljcrQyOvvrQFWzmjl3rZGOma0I4Vghlh1V31PfefB/QChx+PfnuHdu2lzQ4Zb5og+uqC78yLzzMA/wIPKRzS75ZhkcSD7ptn1MIsVbbd7yWUYlm1knzP7xNHagLEvfmHUVukPlDyDWVqeZ42Wj8yWIbBljZfEj4HWFCBB7u9VZQqr52W/WkQVnxI76T5VFChiD/afFGHVG3sAG6yrMgngOWd2V3+j5pd+7Ls3TZUXupDpZj+kpMkdlDhMNMBMgqlmOdReXAfSv3Kd7beYOba5/ilSwfKXuVEXrF/WxrhYs3RnLqg1haw0owvVz2+H8uKBLd3Amis/Q0n3iKSZpBUWrsHaCoswXwuvJ1Fip+hmVFF29/bz3KxkYzGlmzJTF1uRMqZ4cQb5T2g/bTjL7QQMBgP2OVKgqoNeMPX1bspTHMoT9LOaZQ0rKFBlZ5zyCKuzqIIy03Fa3xbI5EncXsw7Hd2dv99e6l9dY7VzI7zd64vst5m1eNx2PdEGRRQg6DgsLhxjneO1FQLTtZ50130fQg0o94XIimVLcIbfSPs43DQwRV0llrSLLt4vo2thuKQ0WNzEWCh0YubKeffLOXPsS7G0n6GDMDp6NVL7Ilfn+T6P4+MaKBRAb6Ok3qUDjBLMF6TI9VfSvRZrb0bRMZvd2jtr7dic3/Mdz6UnHn0wpGw7KDxWHekWRdcdZCtvkZIeH0P2fJYi9Wiox8GtmhZ3kiU0PZRs9baJQYcuCac+DKn3yMOMXM5g5UAzkCavoEJ+thRkDAJYB1KxZshWjeFcv4Gj9fynX051rRzqrHsNTCsOhoXHASyxHu/lM3/g2z+U6qGorS1N0jtJJSycPZS0ahA50Mg5jrcHVl8rAH+7QKsu1qrGrqqZ08GtOM8WSlvnGDxr55rNZraqnsN3FmGODeqIGqA4TJMtcZ8VQCXkfdmfS8vzONE51R+qmhpMb6HKqKox1KRwhK4JnxWokG6JND7Eb27QmNXv3b00bSXDYh2MWZK8xigc1Y7YqyUEb7w+X2t6P7+XDocF9KLopTGxgWJUF+gp4+TN07NmnOzU1SsXcPzm4qBvI+uggZeio/Of5zdLzjZiNLPCEbZMcIeDb0qFRGyI1L13PfPBtMT+mGePnb1yDeesOxyNEZzgXlVWsU/y8mtZU3ft35tuXr+crp5GufDkm+kTH/1o+ptPPpn6RXDJpNXhcLx48Vx66rlvTZsUg0/rLFmnxj1ceu2V9PhjjwTGc4Fg9AJr7MwoaD/3e/kSxf0orT7wwANRKzHEHqoBURsiM7W7E/RR+h3z7njOYctFsHWyzp05m/63n/2ZOMQVidBhEPkdAmDwgJ8gmMv9cZSSBlgQhCDQUe3OuW3GSWglqmljDGU8NvC7TO+T0kmmqFKFapT663rjPdY5IKP9Afs31xVZe8fh5wHImDawHxFCR4J/g+zPAo7/FNS6CQQnPGLj6AvKoFZAMQFK5iKYoqabwEp5X5/A2YKD1AxFZ5m1YzBmcNVGEGRQ7X6Kmiz2s/Uf0Z8HWpfCIFKRo8cRHonrKM6iAIhyQ2z3yG4EDRoJrA5T1G+A1QWVzBpL5d1XOD9W+cyWtp50zabh1O34sImwQiyrnidcvxkl7Yo2yOyRTA9pecr52hbEGonRK1fJiAFIYrd0JPq4p07mQ8l6Ee6QlMbxiX5fMgnsj+W6jdqbjER7LobjyTv63c8SYXWMFH+IHk42/tXWub94z4PQUgcBVrW71qmUOhDfuzhuO+XBfS/nXC92HkCrBUckFOoEaTi726TgMU+NZHsaNudxOmfS0UP9nMMTZFgsK6CxNUqTr52exG72pDcv06qAdbwJE6Wnh4yA9yRq7Lx5HyVjVQIrgzqDEwMPmS+cY2ZJ434rQQP3TQQh9lkK0DcXxcfaxmQ1kFVo4jr2DpMZ4ByRFniNWqOJce/B4bJVBuu9myCnCrgVH7HOSvEK29K4/s3SWWOiRLvqyaWvkwIcQc0LKqiBYa4Bi/YkNgBWWY75CGl95lFqmBRm16WBvOduATd7yJK4bs1e6dwWX8696kPn1gyXga6JkKhFww618hk91gey15Zv2dsHIBAA4CYBRw3qoyxm9rYO9Srqfa3U9XRGFtl9N4JwzlNPPw04PUvgzj5g07l2pd9qY3vJLDm+7ZxvRWzAs9vX+vO1G9cD0BiAlheqvYxheV5Rj87zkUtFStBkTWlkF1mLnt860jGvUtVjXWeRj9w3KWcvS6Dp9Rhghxonz73JNVgXevMGdLUAS3OtVVwHc2GdudnaCBjNUXLGGUD6kN6mKILrKOq/+UfxlesIWkcAyl7+2CfTyQ//XjrI3g/nnEz5NA74PEF7/7vfkaYBf6Z5H0UntCU5sMq1W55Xli+Emi73Ng3DSue9kdf24JO04ns3saYEfiMTY12RGbHIWNloPdeKl0AjLtpTrdQzVYFHS9SvbfctM4sefqrJBO0qYIHBRNSUula0FWbVBCU4E06ceJCsFeqcZH0Fhw2JLBnoZk26HiLzJ/PM9cd1ScWVsmiDXhvYzyMi5loXKLD+PWeT9AfNaJgRJFMrFbPyqQtDLAI7vZZwW/Qrss+9rSpY/Vwx17RjJYGUM/tmhXN9ob6ewFIkEKoEkc937PwcgQPps1IABbwUIHLM3Ucb7Enr5qIeUkBeOrKMhl/5776P1hdZb96LLB8eioBVpO/Az+IM+DtT4S4kL0I1pGYOL4vPikRmLrxFDpIAyYAtHCwHkw/20CxyoF64SoHKTPpcF4Epz1j8/NyBcfK5HnI3OdB9Hxd4eYQRwlC4yDLasUwhHageA6Oj4GQV9MJiaCU366SnKBxKhs0IODopgxnPg2qvgsAvLU9wKI2noT4oavVIl9YwBnF0G1BY12IqPU9YBFZbj+36ox2/fNt/5rXwNhmp2zIMO980Hx75N7WkncOJvi2wUsU7VFmkzlVI0RqQFOcLCGB32nv8W6g7oBdKFe1reE+fPkvGam+8RipAocCp9CSSprHzbyX1GptOapa1Bqo18SwV1TzQzQ5dg2c7ShB1kYzUZb7mcDqaVEJSUUoJ54qmUgLoSBmTBYnUv/xVlR3Z8GWNBQomZVTVl6rrfTA1bcTK/H77c9+U3v/ed3Ooz2wFeK6BXYAAN2j2qlzxJqIkA6Ar0lfGqXExsNJQa/xjbTGOffQfEi1zw9v3ZSfi4VouKEdlsjKKUyEfou32jzCwkqo0RuZKKuDH/+gLBCM4QqGUBAKJEz3rYcTnr+LwvYcalu/8pg+kDdW5ViZB/WgA2wUdtoZ+W2RNBSOKIxhZAOb9L3u8XWCVkSFtUy5KLQFWWUcrZtMwHKoORRPw7j4MjT1UGtPJ18+lF77wCtxvinQZp3c9/m4M7YnUyj3JDTd4MbtiACW6tt0fK5L3ea3ieJhR1Eb4UIgg1LCoOTDjbCB+kzqiKQ5wX6VN6e/pZ276OaiQGUcZTaza+ZB6GH1aGKM1HBSdpey4mE0XqcqFy7Z7mEAa+NL502nswjkav4o2W0ifkTJtRD22wsxqLrLOjwgYzVRYjKv3hQHdoOjcPXaDa+zu25ue+MA3pJpm+rhwMJ65cjnkkG0wrKLbAeqo9qO6ugqQ0IaT2MLBL/XwL174NHM/R7D0WlrEQerFUZ9AoXD4rv1p+O7jZKo4gLmfd773vWSDWgERcFYZ29OnXqaRL4AC9U6Xlpk8hEVWceTNcpy9cDYQWkVGFsn2DxFoHSbr0I1t3UWmzroXg88lmobrZM0DLpw69Xr6Dx/+tVDa0gZb3J17mjCeOtnsc4uDdY51POTc1zNHm1HDiaQu49iKQ9NsIEUNTB2HVQ8ofa1jqTNntoi5WJaCB4igMuKaPH1Xh5lg63fIRlleoDiQgibnL14NAYjxaTLLuc9qZBQMygLlYQkZVFlu7elgpai0/U7OqJZgKHC403PHz5nHrkjTXFLwxOCDM2bs5mhkVWVkCNpdx05FhoP7NytmzUzJzkQWRiTXlYgtbVSSlTVl/U0756DO+PFDe3FCKeJmLZ6/dJVaIRrOTqGyCEBQRz2xzdgjU+4YstZuYtus1QoqoqqR1g/x3ipc6lRrU2RqhJw0VFGFVXSYo3aQ2z8As2A3AXJ4AdpI1qSBlQX0ocLLmEt7UwJb8EKKVRT4S+nVaaiU53SYnM/xKWhqoLiObdQuMe/HoOYaqIWimiwB5t75DKUy5rHazVn4x9qEqiZlk/GwfkXWiffgdUdAzh6fxR42OZEIR7XDeiEMDDXeB+4fTH0Dren1028y/53plVO30oWrZBiojVMttJXAQfunWEioSLImSpbD8QyKlnLVVWClQxfAkMizGRHpdaLK7j3uw8DKgMhG7toIG0wbJHD32ID1NLJ/N04je4ob1wcaB8TATYl9M0krjXnmwSPcDFecH6w5nfNW7tlWNQqLSDWWjqpT7hrS2bSW2eucxvabHSiMkThTKtTc+xFhN2MVwCPGp5397/sajMQ5ENLhjXHGSss23+F66mS/2/NTZUn3sxl8sbssFY3Tzmd0ssaP7tmXBmEG9HcOQg201hBBE/y6v3j1JbKFp1LHAGAWmZWe/u4qQM6ZSR1nP8eAf2RkJCh61wCo7G96/DjrpWIaCYy7xnL2xLRvzg5Z+94BkK4dcm2FAy84ZhbX2kt8Q9e/vob37vniYyp6lMqU2l6/EQhY4iB4V4Hdjk05J33fwqayXtB/m+2SxTI1dg2f4GpFAW6s1CaVE88MrEbWiY2KrZ/KNhHhI9a996A/0kFbBtWFVfSNjDLz0cEe7iej+a//8U+kvXNQUU2nMx7LnHcLpswY05Z7D6cp/NDoX+W4RCuKXH+qb6qdLdm+BUBhRZxm+dz2Tvq6UufWBIDV0U2Qh711XxtUyaYplUkBeQfAsO1fBrC+I7ByPAUepAasVdmjmCP3TtbdDx/bhzXPUZ/HFWor9MsMkJ548mmuCWl7AhX9uWXsdwhLYeMjCFWQgjEM9hNAksIsMh1kstWhkri4KF2TAMq6U5Viq3H339ahbjFbquBPgRLnJVhBbH5ZEjnLlfe8V1uYMe75Yge0Z/6+gP7xb8bNM8eAKNRkzdqVzFdV0uLvYq65XkWHDCZJCobP0Y1/OMnesm+gGb34/BJY/da/+OHwrMz6FF65xcMaVVGQjnYcGRa1DmeIP0Cz86ZUHWpiEa1CpVGuOhuMjlh81qN48OqI+FoXoEZN4QlvzAFviQZkGHoWzCROh89R3trvqk35GV0gJG6wKPAk4o9gTg45i8mJmoSSoupVKAxCEdOBkvbhtXjdbr5mOAM2kluVT85hr1MkWFok4uVXq2BYy6E3PQWNZvNaGu4DaWmapH5lCsdVc5SR9MjahAfvRs5c2NtKXCoXbDtrVSZ86w93+MedM1n5iW/3+rg6swDFwWbjlHofXy/qG2hsBFax6kLi2sDq1ioIev+TqXvw3shCRREgq+b06dNsHAwn4+c45hq3LPsbtS8Y+0YWWslG7VJljQPiJrUpV+Gjnzl/LhwHG6edoUnrKE7sEgdXA5sgDmg2po5pGAIRNK7Pz/Jeowahihb9XOkDJTD3eaa43RSBKjkP1gtYW8d9NjsQCFH87W/5YPqGb3hf9H9wDTeTneyitsWGlNeuXo5DNgIrepRo+O2p4aIoTd9i4JncLhBGqYge4Ga2XLt+bnxZSC9SJ7KjIfJq4jDPNMVwNoKWatNNHagF+lhdTb/3iU+nRsZrg5owJ6SZQ3KOjJU83yX2x4ceezR983seT2uoc60gPbxnuJNDDceojn5utnGFFheUlyAm/78PrELaL1Z07stWkKosgM2hTgr/TTIq2oah4b3YSWoLcHIWmM8vnzxFJg2nELDF7Mf+A4dwRPbl7HI43hmFrMEAWtdU7ILfHSbHynocESrR7F7qJe2fpp0xI6QQhjRJD1dlhN3/1j3dgDKnk7PCOjh89z2IsAxhZwYimxO1ldZiMb6idgpZuH6sKfH7JQRQvkJjX+mfIwODZDZwRoOuJm1NNUOaGxOAd5B1UKQno57blNzM7WaNaoBFu+yjgi2YJYDe5KB44ulnceQH09mrN9IGGZ9GgAbBoyVRL9bdENm3ZTIv6wSnncpdw53/Jz/6o+lulLFO8CWma18t6w+aCFC/SNF1F9c5hV37wAc+kMbJWshJevD4kfSVL30+zdGHq5F7v7hSm/bd9xB1IDRcZ4988vlPpQ6kbnezxq+wJ2twmqQi9io8ZH0B83oGlcpLF0eh4F5Jn/6TP43ePMeP3xW1VNHzrUL3Xf+B9DKeZgrM7ChJH7bJPmVSyRUF4VBpx95aZ9QiZUIgSjoL73WLw2dJWos9zNg7Ul2s91yGMeCatsnoIu8zBRV5lEzl9fEZGAeg0dVuMnEYsVQAFlJ8dcaJJVkvrVxPK/MUggGcK53sd4NCs43NzOMi+3YB03CB+qRZzpwssmxKzaaqZpypB+XAd31E3WeFitv4s5PAPQ7xCvotYEoECDq3OL3d7OdO1swQ8sd37aM2FUdLW3kZSugNmg/fnFsOVdBNQRHsZynmd08tVcIrvq/jWupRozaF654jKC5oujZTB8TvijIYge7u7E17KBx37A20dDOsC/H+pfop5qS9tXYmkO8KIG1jD7tPvTcfoaTJ2T1LzYM1QGbAfL7n7N3HjoeD7v3q2Pj7Aq4KJFlrFj1mgm6r/HAexzVo1h0AE9aJ+DnafiloZohs6O49+7tNnKhGgrCBXulX8+ng4X7od9eg7dWmF1+2Nq4ftH45tQH+mikKB5GFYF3eqhS20tvmDhmrEhDGWRjXlKmPufbYjJbXgoPL+zvHu6j1DYB5TZEMsoIDbYCyBOIKW3BfNesGNOx7aImi1+OAdApARE3wAraECbBxa7A9pGyLxLD+rRe3Oa2PHubWHns6dpFlqWj8Qb8Kq5vZA9p5HbpbUMCCcs7zW3nfyIaxvhyHkjW/TvN5i1Wc0y5EPWReaFejtkylwyqDIVPCz7QlhQ5jHWdwN8H+YVo0DGE7GjmHBodpAs7Z99KpV9LJ82+m3cOAe9Sb1eIXyjK5ThDn+vb1NmwXlBDw2oMYxcMP3h9XbrY/xpi50d0XRPd8tW7QwCRqgAQeWd+DgGQCWAZg05zZuQQk+xfSuaNOh3O+nL1+ts6w7y91L/rYEaxHHbgNr+1PafYhWDM5YIv54Lt7r2SmtOOnX381vXnqtfChHLv+yu+xPtvr3As92sDRzJWfqzJmyZBZY2djWAGZBmlp+DwCsr1+5sXx9HP/5UMI7nMAACAASURBVD9KD9HUupE17zkxC3Pj8tJsOv7ex9MNhFoWPR9ZS+7z6InnzHMdNsxetY6X9apqp2wbM60rgJAKu3UzF43UKXYRzN6SgusrA4yqBKIivMiB1Q6l8bymwj8UIMr5/gikgqZYqHBZUTqyqTz0S3x+7DE+xH+XZuq9nDtdiAPN4wvYO3KQsWqj7cQsZ4vv63wqBOO85RKBXMZjWyZ7uu1qRqEVMNBkTambcy85npGBVF2Y68jJ6dy8t6yBPL8CcVD9oj1MFVhVAVQ0BbYWNQLwrBJaslzeVx4D/BuywVFOYCAuiSUSDJ5b2Ydf8KzWrpiosa9uZBhhEBn0AbZMAN5HUGY2S7AnqMTYhl/9H/4er3eQlS5nwbM4c4o1R/w60SIsrQxY0PRw4HVEZ0DXW9jgnfZ1UEHKgVAdB8uiQ+LUWiRowOb75V4zSGAy6BqhMGL8rLRpFCVXdRz2QJBqkWmAcBeJCH29SJI/T4yPxaILuiGOyTX6A83znqqQucGdCBe+m8trqleCGdQ0lFWQq3QyQmUQh9b7Va5R4QBTmZvQrdaXr4MKzaSu5nEUp1D5qAL+zU0cu6ACZjJ/BDPyy3cknP6yACleVD3e7nklC5UXwM5X5n/v/HsAEl4WGYetXhWi7u4Lfp8L/TMKGtkL6Rg6NQRXUgFT+8Opf+87woDpO9if6DJIqyjEMAi3DqkGx3DBebJGy4PFPh/WRV3FyF4bvYLK06sEsAqgSGtBEIQ6HDMRvibUGfnsHHTnACXSvzuyaNuOi8oy+TMzHTUXqYpe5c0eOey8PqVzGFspLYpjW++93ZpJ3/Xt35Keff/TZKbGoreHB0ILNMB1HHxpTtJw2neR5ido9Gdr7UT0ihKQny36ZSNB+f5SHKNHToWUBC+4KoK050dGGbdl2TPylilt89SBmNEwsDp3eTT99u99ioJfnDVQc9Pp3pM0AdPoqzTX/oEPvj89/cD9rHHrByep1wBN3wfKVg/yt8H+ItPhnIdymxkWC83u8Lg9U1Wecvvvs6y1uz8f6qVfVgmszCJ7mL5MA9n77rsvgiqbDjYCZOjsNEBz2HforgBe7NulalAT+1L+tAa40IaKQ+q8ZSPnuHHwceAsEER6yLXj2Gs/rH0S4bUvjuvHRyBZHCIieqHQFgfSBrQwBAsAZtzL7diAPSP7qI0bCulXrzFk70HLT516I71GRsjDbwjFpk4KgD3MNkTKsFPSLhrZ7J2IbbRDsxCscQ8ZeBdaaqy/CMKsoauK9COwsGBWNHUuPfHUs9TG7Ge+aUaJsEIzzXuV23YftZNJ78S5ugwl1B5EG2TJX/7il9ILf/on6Qe///vSa195EYELFMlAQZdYa5cJIFtwkrRzBw8eTGsqzF1EqpmMwj1HDqfL0AT//At/ngaPHk3LHbvT489+EKexJb1CvVS9dCGcsvMEYq5t+yupXPeLv/ALaezSaJoen6W30Hz0ozJAl0JmDWJPFxQ4i9+DApmLjb1t568XXj8FuZF5MGCKBqxuR2lkzhvv3ywtSgeWYm7rWFXnstfHPPejHLpBqMF5g4InKPJduTnD/NGQFfBlfAYkMj410/zC/vFlsKAdNnAwO9Uk5ZB11sL+6eK6Bzi8e22SzBmyQcCRG76y/3RczDQYCDOGn2UN773rGOpyNLQF7GhRopm/aWfs0+YaC8Ux1p1zbdF2sBq4/wBVQGgjW+K+Na8p+EfW1GawdRzwQ704PSDJI9RGqYZ19sIl+mXVIJSxnqYJpJcArSz+9iD2/aMGNfrB2TIg02cjYOLh36yN6kZ50TkIgEhlLoU/+JvApQ2bbc41BD1O+lk0FeZ9tIe7zOT7OdLBsEfT7AGBSAEJ6Ti7sM866UVhTelvgbBVbGQBNqNGms9SWt0vr9OMTJwHOoO8b04eikqbqcoqh9qnAjLpE3jm6uTk52d7HhaM8zMUfBkDu3o01qmUOMnzZwGUEK84ezldvMw+wla7Ljyja6mZ1U5n5Fr6VM5Y6XRtIcYVeu3PAgJl/zpf1liFah7XIIgzBGihPVqKueXsMrDicA/ZdYK92hop4+wfbIIZWe9DpT9r7zxHQyHNqhjey6zBJI7WDHbAfolKdbuXQiTL7BX+jtfQzloVIDLw9XexznXKKvW2otjnHpASKggU2ceoY3TetsUrGtnXZik+/7mvUJNJppa36yQA7enZHTQ86+SizpVJif6dXI2KffpGgl9Szmxq3Qpd9RagRn1F1WzHTg0C7nwJyvGMzWk5a5YZ8+gXSLZiDpsbtfHsVLNIjz7ySPq2b3su6M76A2b4VKsLmh/7p7tSmNZxds5DRIS13gNwKhq2RcXjzC2PnLnKtVOROa/8h3CqPUd44m6yw8VxLzVaAVKYXQ3A1rYbOYjWh3Dd6s9GCQP3cwXGwsd+57diDPQzDax8rMC6sgzBde9rDVAF/oejtyXriIAwsvDYmQVLTlj7TZ5LLOQBgKKzf/BCev4X/s90vLUvNbG+a5mDGwj7zHch6HH/EWiABIfY20XblAQtHbq8znmwLxSuYo2x/wWabpG8kI3RwLnYQc1fB5OsuqzMkBnWbelDl9V2sz8S2QPtiH7CDidyO2OVAyvPpbxX3bRKxDlf2yIw+jkGVT6cu+ZK/Vua6lPPvB9fuic9j9jRiy+9HH71EMHV4cOHwxc/CJAXgVjVjDt8Nn1SvvL72qDZgJdEifYIO9xBf1yz0gIABmEmYwywrLNVPCsUVCtgTZ/MvbFGRljbLPAhIyIAhxCPyRnQXJ+VwVD/nU+YGJyINXJgVTUB1jeW7loFVrbqEHSzzZMMqWj1gg9wC6bCZdlP+AcRA4SyrYBupmDW/Kt/+G2b3tC2glsuALRBrIvZxrFXqBWwrirXWmT5XCkLUoREYqR7yMdXaS8WGYvGxRvcajiSBkfebBeotu+RAxocYVAGF6dOmRcnl9GNlFPgBjygC5G2Xke+lmyYFCoW4CwHxBTNKZtwnID/Mbw48D6XBdLTi0PFtSzxuVJ/TPO6YUJynJuPPgYsXPseSH1wDYriSddRIc7O8C2NUAJreR0NWu1FYRBF+X6kAH2OjkgOrKSm3CHy2TIN+R9/lUDqtpdGYLUzkLr9728NrPRyvKLM/Q3vJPoVVE6zqUqjcb+gDC1tQh1qvDcNHXg4UGNRCwOraSgOpnJFl9xocnunkPgdRb751BtnQ9p1Zk4Hw0Z8WUnSr+CsV2ivqjtmIESMDFwcA+e+ZB1z7xYyCsDSBmBuNFGZgixldS6LRUWe6TkTwU9We3MRx+Ln6uTKBspIOrmWw3CwexdS6w+ndyO3PjF5IwL2DhCeZbuYkzGbReLampcTxx7AOV5HSpqi5Fjvmf7jNfol/cLCdBWJdCZqKkXBQHh4iM5KgxEhywajoNrbTpOOxhKGa41iZ6mAZy9dSx/57T+gdkbhkMxTDgoshmOB8d4kCPuRb38uPULmQkM7N0uQ37qZ9h6m704DyjP0eWlsyFRLD4ag2/E+Ox9fK6Aqz7lTYJXNjCWzPvL77QysFKmZ5VD62Mc+lo4euTuc8daO7hDfmOSAacMYmvGtZT93IKJQb0CDQVL9p4m+QUF1kSak+hrZ4VA+iuJYlXZM6ysOYJYbRJieUjmzlVHKCGxE481CseFyc1Tez8CKfVxflwVrzLbmonDqWGzCzO92EcgIANSxBrsRqAl7FMiZ4EiWYJUKodMTTV9BAWMU3ENR3J7nptAJNM5RY2AGw+/YJdeOyJdNj6+hsHf+4mVsUH/6nu//QWxnDwcvwjsEzGZ6pVufO4d88+wEND1qN1g/v/ebv59+6V99JP3MT/5oFIcP9vdET6LXaLz7xNPPpHn2wVdOvhINr/spWj4DulqPw3f0yF1IBp9KU2R2Dt97H41uUbtkLo4fPgLwNR6qXLsJMD3IeqEsXOfafvXf/1r69Y/8QdR6DLQNY7stTLY+AvSUHll7KYS2u0IvFJMFAAoDqijmx566bsz+m72TZmaG1roCAS8R8YWK7r2s3K9Ke6EoIyOBOfXwUtKbVTVh9uaGWceb1HOAZIcNzavOdVjyvQZSFt/X8T5WiihD1I4N78QW9JIh6sPh7GDeNlGltWeQEtzSZ2RBWMeyRmCxxHqZIBPZhB26CJh3DpXFFlQM7ec3A/XSOjSzMHcdPBQOt8FdIJaRn867IRT7rA/iHArBAP4afRO5l3o/V+YFZ82x/XvSAMIdBwaQWmYcJ5GrvsHaM2N1FaXSSzcng84GnhXr0zMyzlz2zKpCS5zB2jjXt+exNsXCfOsaDJCkURdwzDUXYjI4wS0AXV04IipOGmw2YVOspwkniQlUCVEbOMOZewN1XOtZo3k2Ax2OkHQWPtezrZVgX8EOn+fe0hHXDgsiRC9Jg0kChmz/GFfOboGRXNNCRkvRDOyAmZzyyDT/TDly/7rmy3lRsgoGM62NOLBkiW7evEBwswmQMJJefPEl9hUKdlxcJzZmXbryOn4JTvDGZqYOucB9nxJYRa2YzpRgl+CtIIDnXgXGTQJK2MjWv7Vg1wysfL41TiLW+iJxrpPJFCOoIeu2RtBsv6BenNpOAqw2xRawIUFVw55lGmsQ0aKZrtfg+ZBZOuPx2Y3aRz7H4M1150OZcB3HUh7RwLr1uVn10kyvJQwdoQYXDVudowisqG2txrhLmivv9dnPfpE1nPdQW2sNrR7uDsZADiZkWWSGheCTwJdBUdTCdPVmmqm1XNiADv7tZ2RxDGwB4/PGmbO0Nlnh3/08Hzoji+cUIIVrcBrgchdA+iJ2+pu+6YPpfe95EnuQs2sHD41EawADKxuGe58TrLWQrOdeVjkbWzl3c5uDXJvvIxSe8QW8Xq8t97AEaOP3kWUz2CdDpovjjlxRwVSVOQHbqvdSrtfOCoPBmojgP3+Gcy+4L+g+T4D7Gx/99S3BNsfVv7uHDlNHZvDn6wSJXEeqLNqY3XVtRtt+hFIAbTDv7wRwOwFtfuef/cu08saFdLAJf1Rmln1ZETqpQQmwZh9S/p7h1vljKxVUckMaWPldexOCD9zTGHZ8iXNRR1B59fYOA8yGAACVbp+GkaGydqzv6uQOcLQCfM3I5kcFoG5RAWXZ6D9VQlJOSLBtct/TAkaU+vgQemGczWwHYMGcPPGep7n+dYRJ/hxgihYPlQJ0gAaW/pAxfZDm0QZZB2CyBPONteXREHLo7DEDHefN/RJ1T4pTecYDotRjF/rdn/im2kH9C4MybY9UaM9mEzcy7Fyvnk2KQoXgi6BetCfQebfZb5Za99/R18q9GsJnZh5yIBqAePWdUy/bf+ya/q8sGPtUGcRKAzyLwNsYdmSWADzahVStHoptq/nYT/1QqAI6KC46B3SOKFCj6u93E8HnqNO+VTkl3cSHBd2n4hXqu6tWo2ymQcetaOqJYcLoxqYA8Y+0ppkLLjhUXUTkVFtjYnViRAedvHF45CJm8neVu3ZjWRcxev1aZMBsIKzKjo7VglFqqJSRNeMRlI0wIqSh+WzVZkzpjpPlMkDx/qLDtAXnUAhNwYvmdgdflOwazTrtBN/ePItsJvVkdRgFaUo8zFjF2vsrBlZfM6iquMARKBilGQnd/n3rePoa/6jqvfIFmrGqAisRiCre0+HVQAZKGGpsbt78eSupB6noA2n/0SewUEiSL4tKiQIsRu8IM3mvv34qkDh5sFItnavMz8/qfxkVyspWQe3AwVR60kvzMNb4Op87gy7XQijXsIFDkUmkWVUcDF1ki4JaUhWKV/1YSsPA0uAwHN64FVAXHNGeJhwtnKt3P/QARnE9PfLo/RQVksXYDZINh1905/LVS+EM+5pOEH7XwPUrl8PRlsrmWnUfuEZmyaJofB9CAECH0iBIp6IEdiWjGgg54+phGHPN+g9nNCinWS1ozSzvxHw6Qybw3330d0CvKFAX7dT4V/UAsxwutfNr6R9+77en++hTVB8I23Uci9W070hfWm8EZQfxanStV2sl0tkV+FJWyF81sCoOZCyhKqjy38VMq9BpNsOA5FOf+GQc9M7lyMiBNDSyNxqz2jdDZ3UVB6h5Vwe88z4MbyfbC5omh8ymNS3R1yZTbuug6YlGadAWlqFI4RpIDVZshMngQghGMeJNBMIeMiGOYk4t0OHsMGlbpDytcjDpjIbTYlbDMec5C9S0WE8ixVFUzkDf13lwGhQYJPl+OhpBqYx0vzLF/FhRP7PzZX8++fZmWnPwrB02i6GBnsZxMrPpGjbrobMizcf+UjduTKX3Pf030jd849/itfaEy7UEN8ZHoxB87PqN9OP/1Y9FFmgSJ/x973s8PfvM06mTLMXeg6hGWfPAvQlANGJDm1DQq7HTO6IgHWS2ol6GRtdDI/tBlVEQxEnbFc1qcQR4rVm7ccQSfvd3fzd98o8+HuIJew7sYy6lzona8t4waFatc8HeqlwGKBoiQqr6ZXAjZ44FF8zw2BxeB2IeB3VOxLqiC3pYSvMzsIp6SEMPbKs1XlMEvFew69LhiDFCEthAKhqyYgfDYa7QI21C1LGJOjPefTgPg1zbMMjxbutWeF29VHRpVhoZAnCde9euUuWxzsyYMtbTrKsp3muBsXuVTF8DZ4zXI9i0Czs1R1bRA3k3bIp29r/op86Se0glLh3bIucfHH2dHwMqa0+lARpsAjxaqzHSx/WBIh8cQhAIuXydrYtXbuD4oNR4HVYFe2PNw981i60Ip1zbieM/R6ClLfWh46YDE2cV6LDCPTplOpK51tRebexOhSp4fQP7rtmaDrKcClu0s4/MlMjqCOoSAag0TSmxo5yDC/RkMhOmTLHzegBbIwMlMimClzh7Y1ABvR5trgCp1+qjFP1bQ606ryGo+YVAxS3YDoplFrQw96jr1gvVJ3wFXhO2lTn0XMhKq7ye37lxm6EDmQVZWppOB+mzps0RiHiF3m5+j/onBAEWUb40eMP9jNqt0vZgZ8ZqZ2AVWUDurVCbvBelq6XQSbc0OAxqmTWzXIdAng+DkSaZCiG4cYu9RjBGy4sBzpOBPgBDDIUgb22osAn6YFeqdRjiHVXT51KQHzQ39oB7tghqKRxyi3Hw7DCTbtNVa9TqWCP2IRMgiEL7iuoo3TOzbciiSj1jD2h3dtMTyjpdgw+BDNdP7iHGHOPo67NF8BnvbybUz7LZLyp/VTbHZt76TQ18hrVP9mOyX1xzk8H2LpqQX4B61o1twKHnM6+evxjNfZs4GxVg0h4KpD7+rseoSaKWEz+tG0XRPMfsN645agjZ8xEEVZk7g0l7OEol1C/UKZ9H7TlYSmF7s9133AqomUEe2VPYXObSM8Hxcmy0Tb4mRNOwx9Yb+joZU65Dr8FgK8AJ6YVcy0c+8pEI0rRBnew5zxWVMPuhUhv0BYhbVOkYQ69NBsH+gwcCfvHcWGHczRhLwa0lC/+zf+9H0r3tfamPrLzGf5Jruba2kA5+4Im01ANQyfvNGCxXteqR9AjOm+B2Tm64PsxUG1h5XPYN9JAFZH8DACqsIVnF2k3PiNKKJPuqO8RbbINTQq5KKCeeIygrUFIJPUUCo/IlMuMmZ1H1uSNDjC1cYt14Jii6c4Ra8BEA1lmAsq+8/Cr2hR602JPi11lrFz4S912CRPeZe24vYjhRt8a+boFmW4BLM24eA9L59SXWYyz4gTPb+lTX4S7srT0tVemzHMVefAWsL1mrmK84T9hXkdnOqoOOa5SQxN8r9UE7kpvzjaxeLu/Jeb/MANMeSE+1T69iTWartKOnKJdRZn2KM8PF7/7XbwgaoUDOb//P3w8Aa7dgkP+qKFClKxemSk0GOA6AlAdf4O8dNJ/r751xleRsYBjFflV3ZQ2dAgRhtLiJ7EzXhIPjBjCK1TjYOCyiW17re0ZkLGIRNVUoD2KE/Vyl1X2PNjb2boq13SQe8iJggZgxAKIVtyh0diB0oFsxEGsR7euol5QyykLwQjc5zBeohp5nYXg9LcoLrykYMIFzcBF0CtR7jaaeSK4Hq249d6OWChgBVgCaX52tCsd7x+P2wGr754zRZl51pkYESzYiovLz22e7ttzhKpKKBVKhEl6GhnrnNez89/pmBxmH7jR84DEEFYbS4oYNLAmwOLTfeOP1dPbs2fQmqItBW1AA3YrGZFEkmheQxtzfl0dskh0j04dx8uB2YXugyKuOjRvN5XKglm85B4OlRqnEjMqWewCMg3xFozfePFRw2OQ5uCcrQvatl2s/THPUA3C+kfpJTz77eGofwPlEdaoNpF9VyPOXLgYNSVU779PAaQ0n1ayrqH44zVyP69hDU0dmPx3ePSh0HrIyYM5i+NxQweQepIRGn7Cgp2Va4IZoDOMkldZg4+bkQro8Npl+8d98GHoSB6bcZXvqBAef98BfWib4+pHvei7di+Fpw5jcGLuCPPRiOnR8kEbOOEe3UL+0NotrKTUhOpRRe1ahtHHtzEGhGvnvUqi9xZsOKqbjnznM5XGnekEzwTZAnWfff+XLL8XBqKpiqwcb19gj+CG1guuqC6XDujQ4hBgKwWRv/zA/c3CaTbQ2TAoYDlQtaX/T+qbya+o90AmOrIlybnEA23B67f0yTSG9dJzVNRyDKriKbHblXOqYNmnENJIVmVyDGTUQYaTtYeWC9V4zCpxrSvJhH44idi/QzC2UrqB1lWR0rOcs/e28ZppA6dzuv7l23is44oylB5UqjzOMl8W9F85fwTGdSVeQQX/o0UfSN3/zN6c9rKcunJBzgBY/+RP/DNW9gViLNhmcxY4usv/uf+hhspob6RRNpb/zu78rlOZeevFL6Yl3PoLzPZheeuml9Pjjj0eQ8Gef+Wy69/53RFbu5FdOknnaC21vIBD/n/6Znw3QQ3lkHaAl1q7OTD37zzVggOqmzqGJyDqAFECJqHUz6GSx+0HF5FxQYaxI6gctCvvrunG8wWWYazLe2OApQDj7RJ2/OhuIeghUVJYtr7esDWlWJeihVVDvZ9a6H3Ty+PsJJMz34qzs50DtkGJh02cDXINgAxzWsLYiGLEhww9NzoBOZ4z9NUNw/saNq+lGlVlVdn+B80aqp2eZ1B/r3waQ9y/1QwIrARpyX2vROyvz7gPp9BoC0Mg9+xTe6aC+Crcx9aCaMQxj4sTRIzi4gIHILV9ExXCa9T/D2BnTeRbqwDh27k2dgVIDG6NilsmsByMiVUzHK/rymPOs6E06OVKRokYKx0qBJTNP3W2AGlxPG1/2GVLowHWvrZjEfl4nEwUMHMHjzapx60EC7RJ8ZGCsOf7uv60fCmli1kzQPKv6ksgUOX84h7k3ZUWDcVwqp26rlEDJ3SCr7fhv6wzIIjDxuZWyofu4FSfG7Rw10iG+QMNi2CrShcLlkQpZOU+R8a9aKWT7nWWeyzyFY846CIGloJZRJ4FDlEE0QZZKIjsomPns1h+Ieiy+3Nuui1XW/TJAnYh4PRcXQSIuwSAAhyImtoiI862yxZ7B3pcZoCCNSPFS/RKfJYtqEVyYScQfmpkn0Abn5VfhBphw9FJiz3BZxp6CKzquIX+tg6wyskqblb/VBa3ddaWo0zw21Pk1g1+aqWvgOqG2CW4JnDZiq5WH3wTEWodCpaCFwJHjYq8sa2UyILoJBQ71Uv4dARo21OcYeEi3GoduL6vAa9NZPn7sCMHAKE73SHoH9VYGsgqR2c9wxl5MgOvdnBfWaAbbZBfvQ2bCINm1pCNvBkKwVt9Te+14eY7qH1qS4pwG64m9s8l8aLvbyAJGv0rWbgZ5s29R1lGRa59hH0S9X4iUUIbC2fAvf/7ngmIpnXaFtWG2fJhzrR8a9iqghmtzEeDduc3BA41tLW9hPA/BHIg2QFx7N3/bA0Bz8vefT3/6U7+SDtBfsANfQzn1aYIhA6rdyKwvAvROsA48//U3wr4E80VMMYushP+tf0tJAN45exjGA8wbFXatadevEnhb5pzNkg3apeyH7QRXZYlsUd/4VwZ/SwGArG38lMD05XsH3JXNs9aZNWyriQhGuDhBJPFv6f5PUUts5vvyFSjP+InuraD1hlpyBvJz1jhTdf27/pT39eyzz4Zf732qzFjaORWJe+fQgEm7E7bJ2EoRGC40smb8TsCnGUZKTQ0KnK1ZWCTEj1T3ZC0rjBT+JWdBpv7iB2lX2YzOV2Rsqcc3kaLKbs5qS1TO536ARdV4BS0bW7CLOW/mDP3sFz6fzgLUOX/TrM3IjVQUyq2M1b/7x9+66YU6aBHlg/43sMhEALxRN39kGzTYZrRMvfIhqyDJOiVdBDk6u6LC21kLDSLGkUXjZlFgwgs3kyEy4eZ3UAdNLbNBjSodxEJxEM118ftaFQH9PA+H3CcnqxppOAc4TFpJr8aBDzI4D/KhiEX0GsCgS0Fsiwi/yo4xy6b813HErRXZpJfRjRv52nq6ka5s47AAQV9dGYVTDRVmcwwHQ/UlO7kz1JHosd9HLuq70+PtA6u3vm7nJrhTdqsCcu/4WXEQ3+EJO9/zq6hf1fP9rPVN5ny+PQ2OPIx62SFqeKBYgLDoi7755qn0yiuvpEsXEPRQuMPeHbEBY/fn77GJq8CousJyD+V7P9lAUSgPNDnIZeE5f9lBduNL3SgkoBxcle3tr+U6q0oTCLKJNz5b1K3e5tEe+qAa7bOb6dEDd6c9GOoVDNLdD59I+07sSy3D7WlycZz6DahHBNyNULPaUEGaR75XuuMqxdoKF/gZIYKCcXQdzsyiGgQKqON18MCBOODNXBTDJUJr/dGaaWLHkvFx3EQddTjgKOUAlEFbx2DNwXm6OjadfvHffjjNGdhwQNh7QjlqGwqSg02N/PxD3/F30gH21Cr7cAWEZaluIY0cYZ2TWLm1iKgD2R8f0VRXB8gszdcZWG2hk1uBVe7Hs/Nxe3Cl3Gmk+DmkX331laBnTaCiaONQ73fFBtrMq7z9PajeNYFmGWjNo4bWBSVuaJh1wh86CAAAIABJREFUhWPZAPK5jPdbC5Wxnmu3B5EOYjMofxheDvygy3BDtk4JdT5T+8oVc9KJj+cAS5pWJQ/L/e/i3uul7sW22qZk6vRGktb2IC5V9m/0mTCOwNHxuy8yy1IM6XYtVT6cwoGuAqsSTBWHMR8cUEZI8URs4iFukMAS0V6ZFfC+VOjTfko9yxmE3H5AhaQFZb2jvoYsv1x57lnp3UVef/UGWQQ+wwNEO+jn2edj0cCL9bnEfORibxBVTp42nGo/Y4oA3kalbnOzsK04HMFGQOo3xsdEapyfULOhj+VMDBmgCKqQkTerJs3IzC4BnpSLqGHgoPIQ1sGJfSjKLmAGhVenTKrQGBRi6W+T+HP6iO6WArmUI9vqpKCxVgfYop8tkhwOa6Vcynlgl5ZeXnQEWuKAjeAtFPe+DGj8qtZ8fQWzrjv2QdVTwp3DlPlY4OCbwDE+ZUNS1eAIKK0piYAGG+Z3+9Q4X+4NG5MXWnyZ59I4vNjRYtfKz75fNxTAvvYagipsC2fNQ9BfXnvtTJoGuLsCWLIIKDXL+Mzh8Bago5a94Dqwtsr38vwryLrrxEyGZ6SUm0LH8dzLKnA52IqifkAaUXlr6Fo5s7sIppTK18kzq6b9VE5d9bkxsqtrXIs1b9ZumAmz55ZrzNouryNTH3NB9wTBfpz1CpOQcSjtFAIkrWoSYh9U9QUFpMkOVTXOEYRt76eyr/xd0Cldd3ymPkAZW1/rvBgg+SXTpbVq1lyCuO3AKjNn4pqrwKrU7vrcoE2zNiKLU2VnHFff18AkKMUKq7DHdJaLY1UAKgMaazcymCCZNdsZQakawJ5WbJMiGvY9i96c7G9roASjBCkapXsLKShfyFo3E9wCaCS7R1sglfSWbB5EwSaIrqzTnGYfz6Ekp381AY3Y+rVQfeMrepRVvRYN+OwzKfDYApNhmchdgGKcoOoS5Rui7NoU1Rrb2etNjOECmcqgvuMnWTYxT92555Q1Y8X+RUBbtTWRqlgyWzqkZpeinpWxMkM1MXk9HHDH7bkPfWu698Td1Nt8ORgvg8ND6dGHH6ROeSTsrRl6M83dZEYVwtEX69mNYBn3o+8ZGTObyZqdNxtZREmsL2K+VHt2js1exZ5w7bD2igS6cxwAkDVY/BeNoSt62jyaABFcB8URsEEFY+q7zlBv+mM//k8AQ45Gze0gPqXX2EdG6BA1ZjJaFMcy4JdBZebLcyOSEVzfkSPHopaths/tIgDrYV//Xz/3S2nhc6/SvwrbwrhuwgQ4tzGX2o6MpJZDe9ICB9wC9M58CGl/NbdmRzmjyJyG/8HZsAA1c8W2KwRWzQRWHYii2GJIuqH2fAnQZ8nXVbV5+Rwv2Zf8007gNG/E0q8q/906u3jelsp1dghKLZaZzAWC3QYA9BrG0nY9fbQOefihdwLWzKBueSWyau45xzoHKHl8fET2ugJ7A+AjY/XQQw+FnQ16K+e9/uHrr78ePlgbAbjnTR+xgQ+ZRv7s3EaAt8O22FrJwKoO0FYgoAVWQyvnYDu0YYEDa59ly8zxuTP4U+4fIZ7YE/oCAt9LU1F2kIN6/AvsdDBi9Cusm6yCwmAJ8HUZ5txLJ1/inBunlrE3/IeinBi2TbDY7//mR5+LGisRdx/WReiwdXAgK9MaTocc02jaCCeXTeHzMw+UC+KNc7o2o0QuXgdBupiTHw41m1T0w6LMSOPiWBVqYAcBnVLoZVGUdK9Gyos0UnRD20fCQK8oGUXvCGuvSDfLozawsoGoso85y2WR+TqvlYOpkwEljPsI5UCEDq4hA76Icy1fOzjWIBIiUT1MbGebCMJl0rqk+dbHJBPtIEkZ3QYxKUf6VZp1KygqjXqrO/rqbNFbPdnivFVPj29vDbDuHMCV598psNr5XjsPu/L78v6EywSfHam7/x4oc3fT6JRibpTNNjmsz509nT7zmc+kMehMJbCKa/N+dwRWgVBWGafYoJF1285geUDmPmbUXVQ81FgH0q2kw+HpBVrio0L54n2qjJieoJnRedaf/TIM4nU4Q0kHp0mhiyachy7s1JNHUUVD7W8Gp/Se++9Ou/eTij9GJq5xOV2Zuc69cajZc4G1uUI29SpZBFEq11c3/TSkF1i47kEe18C6MMN29K7DIToQ9BUOg0z147PNqmrMwzhmZCUXQm4HVjoPa9RBARKSsZpOv/zvf51mwfSwAWCw/wG7JiS023GGBtkL3/Lku1EV4lBRjYZxXqa32p5DvdDr2IMrKGBqTBgvD8k7BVYFXb9Txspr9uE+LvsonOxCQeWfdwqsYt8QRBps28MpFEQjTU+2aZP1Ujl6osWdOMIHEFbQAVcue3ffUPRNM6BqaAZlaiXbTN2EdDApYCHNitOujQhnJ+Ba/sah4eHvQwTT4MMiVYNgXfY1aDnSfJvNmHoAY7OkaobDE5mFXBd0fdQaBzJKvK80vGabOZrBZt4cP22RSN1bjGKFWBWkrwRX4SxuZas0zhrgkmHOS7hQMooD2YLBj4y8ohe83sLcsudFxOc5QHWARdu0W3a6t0g4L8CM2mtr5YOHvHR1MEpbk861SD+2LPBBw23WcVwrlzSreIYOK+vRbH4479I4KmfD50U9pNRVgy0zgQJUBGzLiAGZqfF6AwE0Iws1w7pA+0kpMW2tzi3mf/TaRNDM5gies75eJLhzXzZ+cHkJnVg9ASmAGikkjRVXCPEKUGqCn1fsI+PzRK35PFfAHr6OA8rskYKIayEV0l5RcR5xHX7pkVhnaH3QzsBq1fetAiu0GdNpmrGusTZXQ8c9U/kWkLn3HNPRit5RHKo2CFUFNIQqKmqed1CAi+K0hQPPxvFLh7qLjFVbE6IoNJQ9Sm2QfabG2Ouvn7lEI2KK+8kqzUl/MvirKNQGVr6+yDc7Z85PYY0YyGiHRFqdRzOgXneAnWZrOOS9ZsGfTuyGDsr+4b2UAEOfxOYacEbGio2m3Z1jTidmAIuoxVOESZbJDDQdnXNVz0Qfsr3bbrw9Xdlt96i0RMcpgm2DGL9XiHLxEUqWKPaB65Av6xxKEHr793ge1yv1yuC+NGA1e+u5oZ1yjbqupQrndivbGfi8SbLyqF/h1OkQMU5bgGJFtY6g1Ax31M/mjJxOvLt3kQDTz1CcQPuTgYxcBO/5Hk3SddixP1FuUBXAx33bfFxH3nPB+kPe3+CqB4EB+7kN9fdiM2v4N+UOZC2kEDYrzsNal2Zr4+ZgeFS+UdA2mZtJAgEV4ZaZPxuNmwFWqEexLqYy+x6WqZqtwVcaHtqLg4/oDfZjFDVKBTQ6CKYM3kZvXIvrLKCB4+0cBkhp4Ml+ca1t9yG0ZiW3tzEr4f35t6Cn2R+UdeFnKjak1oQsBkHy7/jO/yjtoa5Tyv0FqIM6x7Y3cU91cS6o5ipFsAffcgLWg8JQnd0D4VhnICOfS600IxZAtyGu82QQ5+dZwmHAUfak99CPc+vD+Re49z2sAypZWMfVrJmZ9QAOmF/fS8qjwhFvnLuc/tGP/6+UfjAf/H0v7IHhwd34gG3p/ntOpPOn3wy73APY77owM+b1eB2C/Qp8RckLe3SIwK8FYOtf/PB/m+5ro48TvcG0pXXUob8JYL/v8XeklR7WM/asADtmCbXdCkIZWK1jU50L339+AZCfZsI10FkMrFqQvZcC2EItZPhc2C5c2AisyuP2rNXWPth6wrZv5q8MVMo+8rvsGx8lsBLQVPvA8dwQmOAa3/HIY9Ak94SypDazBB8FTAngast+5iBLW+Xv3/nOd8Z6KNnjRdgdvu4GrCZZbAEgupe5P+2ALCNph63Mh68v9adm8/UZZmmVZA9AAc2gA1d0ZIHeVuatGxEXqYsCGDKKPJcUzShj7HpQYbb4yfoQoSLMmRYxjrRng0T2rQDVK9Q4X0acRfGK6BNYjX3Zv1uB1cd/6j/dNGUcPaZMb2Okfai0V+pcwoDYeFN6BBe/m4JJo0tvVIqW9QE6nS44U7UOjJvPAKuXegvRW18/x+fI/W/lefLag/drXxmMu68takNyIcv7eZM2avTGiwiCqEEg1AZOc0iiszbaaQTrhjM74ISE1C41VnUcxr6fPR00rB0YHwUVZqGrXIe/7j27kaPIz343ONytLbzm1lmydDMYSV5XY82QqExGqYMKWBbzjkxLDNzXCKy2g43twKpE92XNvzWgyr/9ejNWX7WBqje9/fflMyLLgsuysAANsvNI6t1zP30WUE+soXiXwOPypQvpk598HhVGaJW6Rsgii/hHp4SqyDKoW6zoquQn1wBGEeZ2cFgQd9GdoPp5gIDUGPhG2hj52rcGn0UOJKvHhaIZdQIG8IEaRs0SBksKnpx2rqkWJ7AXquY7D92ThkAw1qcX0v33nkgTCxPpxLvvT5vdDensFLVUFEXvplO2m3cZ1Ovy+QuB7o2g4qYx1lGwGaiqWa4Vs6u3OHCP3nWE5tPdmSvMvhDRdz0q3lIybQZWZjFLYAXWEUhgcHahud2cuJWu4Gz9yn/4aBql31qNTWg5GeVl343gQCP3eheFmg9CzWnk4G9kkXmQL9XMp74RDPsQqW7QK7nv3rPXWwzQzoxVCax2/q5QAUtgFUW+FRUw1CNjoVVY7G1xvNQX9/wa93ruzOlwCAxiwrHi0F/bRGCC8c8iE/DneX6gahzo/QN7yFjtjwLdpVV44T2DqasfGXGokcpOm8mqAW1aIuPonEqnsdLZGgNpPx7qGs0wbIEiiccatFozoaw0TpWBLYep383o5MAqB8Wu/XnQ39LLw9+FShfvIwUm9oARXjwciEIyz3VU24+K1iCtScpq5TRqC0J6Per2YmdsUTCjHixobllRzvkKyWRtlKAA1xaADrZymiLYAeZe4R/fR6l57V+rVB2DSLM6ZjGknkZndxsrzkPT606rNFiU/uzDPRaQD5+tk+FYePgKJPhZ7jcdJu1fbsSYew6GalP1szVFqwZTNkrkXkN8gjlaJZCZJMs4igiDWSm6COTgybG2xoT7EewoJGaPet3gbgqtd+FwtvO5bTZPFSnGeWoxgHYNEmR/9uTJBO4dWS4fe7D3I9CD9nMmDLhPCKLJl3nqx96zPWojanuSBzaw7wZWa1XGyrqnNekfjgGfd4V1e10BJetKwoZXToggC077IvtZpzEoVjwCia7knT1HYswqCl7MaQU0Bo3S+jd+10DGtL9bmfn6dD9y9e6NK1fH0mtnLkADgrLOBc7bs1GHwStwvNzfSq1XYIfBj+erNifb5txjSvsvUj6O8+mZqj31s8ehVRk4TQBYGh7QNYAmu4dTm20wKsVEQUszEdok7eckgMiMjb1Z/9b1KORwY3I0HTlwJNMR3TOV7TYbmSn5ucbHsWoFKI1MlWNZjVPsM+x5FI8rHGGuOZgNGWSS2RKBgybmtu+Od7Tl4HoFT6LXFc58yDSDPvuzBe85Y5WFhcre3q6jyIFVQci35I7NVkUGK//d9/IedapLTYaZEa/fmnCdex0+A51c0pDZFXE/7sFo1oqzBZjjfg/lTMZa2qtiHaLbftnc1abA1k0qNd5D36HdiF6M7OmDrtnNWUYWpQKK9CdkAnlmqqIXarpk8A0wXevuvyns1zTZ/3mA4wnONZVlbUWwEu0K6C/E35hiMuAIRNBj0OBqERqq2QRthSwMBTSsN7d9jZ/ntS8zt+5t1Wk9h5zrrMKL7ydAw/rIWYVMoTS4cPxUlbyKCIxz0Qc1raVZ0GstPfrow+mZZ56J9RmBMFkVfUSzwJ/93J9H1stzXICrjWuaIbvteAv6KOIRn48f5l4UuFNiPko8bPnCZzvfBWjIQTEBLOtbn1F6nz5m7MlKFMY5DLoX7x22WQ4bD/tsRhYL8GqBYOsCdZD//U/8bKxPT4BWzMMD942EQNFT7353nDFBzdXG+xyz6tgVf+e6cl8cOXQwTbN+HqHdyPLLZ9Ov/S8/k4520PCa+drEr16CVTUBI2rvO+9Pk4g1LWGzsv8DgCPgLEgDTd5zaoVIyeueYW8qILRO6Yk1VQZW1rP1D/UTLOcgtwEbuaD4hKs0HOLYUTv+vZ2x2vKxdtbl+/QtykoegdsDK4E3/b7YY3yGqrNPv+9Z/OdFQPfx2Ddl3ZRaPu+r9KU021qSKK6Np556aiuzFZlmmBqqNFvz6Dx771vgIP/+IxRzDd4EvQWApLsfPEiN1v4DAfIUerK0Us+eELxjHGUnWHYUit+s+V3EJSZ6ugBsrD12rbgkVuj/WHzL8KcqH6AA+wZa9hFzL52/cjH96WdeiGyjti5UxyMjva28uBVYfern/rNNF5+yxCI5ZnDCuFnsFbLlWdjCzZgXmKlYlFl4MwMcHV8HIpQ4+JK/X5ThTMGZttXJEtkLfjmRpU6U8pZFgU3jK6pQELmCENmoUONYDhvraUpX+Eh/kwaXqmTNl6pqDnothsLXzIDOmbHyumsoUFtiI2WuqBk4DA4NSL1uhTpEXJrsOWNRLH0x6lECWlpAErnTAl8CN5qzcuzFss2Bjsa28ki/jsDqrQFTft2dgqhqZ9z2t788Y5WPq69+3I4O7gyotj+HIvQFKJtNw0irPsyBCwWtlp/ZPPKkP/GJTwQijRlj2uWj4+OoiGgNhGg082lgFSNiPtutyffYu1WdV0ikinzrnPtcN7KqflFroGNqYLWN+m/VWLnARWulqdqLgHlzLenMRdGu8r28VSvIxDzBUft6fTrcNZQOtVAc2d6TRqChjY5eTgfecSx1HQQVI/Nzq5HMSBfBNnHiFRqoLnIoDuDom9K9OTGWnVpOKDd8SAtzeOhcHWQTi8T5e9daIKLSoKpD1rUQGcwIrHIxpM5/qEfqiOGYXr46RRp5Mv3CL//bqLkgzsBhxdA3t6X7jt1N1m0j3cvnHEMZrp59BAOc2wfphgPcM9iK5DrqWJsG+Hn96BRYl5iLRTOq7njurD0o1Be/u/a/dmBV3OFcDRHzWC0rV7oUDYvPz589k2VMmT83stlDZigC7+CDsz/nNfjWONgMlnvopp7R+quOTsAQxqGD5r67B4cje7DCnO1qHYjvvleIYOgQMTD2uWhSeakqTnV92bslRBF4rgFpQwTBqtcx+jorcse5rtjnlbMlBhDOn+9vFtv6uFL3YabDvmm6gE5ZlW2NNeh63qpVzEF+7FtdXpHxcEC5w22wMECVyEbt2LLSXcywBk2Q70FTZt48oJVkrsE+Wbe0TC8QhXd6aXNgIGumVAdcxD9QPH5n4B5tKexjw9o06G8HjZNK6jUvYUc9CLSffobrNIAsHSbSSKLNt0C/Fwgm5ln77qeQofXg1GEWzSPQNFCW2reIUzAJFWmS7NfYJPbdQCasnwsk28LQ4GG4zEopLNHOPEiJ6RTx5pmDUpC4Nkl6MgLqmKvS3NX5rmtsT9d5/y8g+GFg1YcT0oXTtI/MXg9nSS+o+JrAGK0GRFGlEzchikISOqSk7SWyM7BSqXLVnlh8WWN1UYCPQO0CNCRl6x1TD8TdZBJcJyKTjo/zY2ZcpFgAL9qHcP7ZR68AYIXuspURYcwGqHVo4p46WsykoSJ6aF+IFCxyjoyOzwGiqOZJhkgmh9dbBVY6MAYo0rUi44Ez4pfXEIc+6zgCChuuCwRJY9Jx5Ms2F55/Pqx5sU5rmX23D4pOJ+vBNbSLTK6ZLAPHoGyy36aQAp9EndTaAG3wJIpuF0YvppHBkXA4cyAhhpGBhKhv8VyPzG52cKN3l9mFKrAKhomARdj1nOEXBZfi6HfVPoN+yloJHVepp9XPfoaIcWa85FqTNhxyz3gzVuU6okFyFVh5z/m5ed1uRICaxy9Q44oi6vPK++ZMS3aCDKyKv6LNcIwNovxMg7hdrJGi0qfPINAgFdB9GGqibHztTARbHlGsJ7PUAdoYWMW5VamPqRgXymSADAz5LmiiHdxfPwHWIAwJa43svWbDboUy6iyklzKIQJYUcX0X14OtOFZY5HMETGM0Sp9gv1zHqb1Er7xl1tbMAkAjm8eEbNSpU8e6ROAlwh6ObwQ5SLArTY5TaOASvbtij0vp1hCSTWcfOM9Su0KAhmtzDHWItYfSuHRWbW7sWA8hpkC383T06H6UNQ+kJ598MoK3yFYwHlHDGiyTmqAG+l53Hz3G0hMJySI5Ak+eL9FAFgplZBK4Pq/d1/u7nEHOmVLtdAT5VRBovZgP58c5kPLotdlawPeyPsrPzSCtDaxzdkvmgc73TRo+S0OLgFOwLkAC6O7U/riPDwF05mujfou9MAelTGZG+MTYFdU8B8ms99uQ+ezFdOqjf5gaRqcAfvg8xrgRX3N0BTv98PHUcHgojUtnZ669ce28gJZCI57jgjhLsKmiJIe9qUjRBqqt7R2U5QBQNZK9H0BxNKi9+MvNnJGLfM5Wi5QIrjI4eKfscP5DdY5ViL33kh/l0Horo8qNq7S6IKdnwjCiVffe9yBU06shZqcfon9eAtmgwVcgneMucyUDeEvpwAFee++9cW3xN/0XPtm9qeiUazf6uvFQudI64tdQvnWsDR99nnT3OeyY2aqBgb60b2QY5WbpmDSq557MzAb8GnEKoBnniNl645kYk6oZt+2ZOrr72cVkthDF0S6ULJr2JgR6uD5BTX0Zex5+8o8/lU6SsVrjHBJwch6kjZbxzlmrigr4kf/xe0kicCl25uZmR6FRuZB30/yroFIuRDnBkSniBl3EpUOxi85ApaT7fK/oMVUtaAfaDvY+oo4FhEKHYpyUdg/8bqk4+XC3I/f0VlrR18WGETFnwKwHyP0rSJVjBP2yyFqUR0qNxsfJ7+YgdBO4yWaZAINAbb58YjeWVEcHfAl6hsXcGotFilInUfowG9FcKzfdw2qUwwZJ3g6ohDV8BVLOBVVe01Y4c3tKqXJ87xTI5AWcsyx3etz++7fLVuUJveNbbf1yZ8bqrZkhHSPU7+YImGr70vDBd6bNJhZaPTRK6l3c2H/2Zy+k1149E06ZDrS+pYFVZGGq4MoF7GbO2arcXC4elWPqpiyOgnPpwad1K45ibrC7oyN41FdlOXu/Vl3AREKuGxd8pF453D20w/nU6NqgDqRukEaH/XWt6d49h9IKFEZrDQ7cfVdq7KNpXfNaGrgbMYV20H6Up147+eUwmMN7DoTjb9Gs46PQhuukNKv2Zw/cEWg2/j2QTy4sNh1OejjMAcfqYXvllcqM3ytqo8IfE1PQEbmmn//FXya4g5bKWjYynMfR6cIZ2ktd1bvuuTcNc5B0sJEbGJMFDOvCGnU4fVAODqmyZ9+WnDExO5SdiUxLLI77X2tgxX1KEzPju8keO3vudKj2WTAdzQzj8CRDyE9Bx+FvHmYWjwYNjYNiCieghXpGA7Y9iHLYGkFDp/KdAfuujiF49sOggC3py6+8ln7jd38fyllNeuzdT4aE+Xueem+mCIqIC4qIRql0ZKNO66+aNfwemlXPCtn1Zk6spbR9QJV9yA6cma3cKDWybhVSXIIlEeZwGqvAKgqgwxiXwGo7oxXr2xnXmQqDmr9yxnI7wLW2JVMcc18V15xjlXvagCzTvDwojARA4bgas+pIsx5FwkpBsM6t9VLaafeRDTbN0klpzDIQAhV5zRVhGefHjKyfO4VDFspa1JfeYr8YcDlPt6DDqD4WIkTYz7EpJOvJSN2cVpUqlnQ8tEUGv/5Y6H3RW4ovWE5kSmpR5sSBA5SR7qfQxC6e32zwhI2wSXSEpURhoScXSKhvADjG93PIwZOEClRbUGE350dQBvF2FCBaQl5b0ypVi7ASZUBV2ewrwj6oMlZrggvMwQrPuRVf9Tg17DsQbcKyKOp3TD2ErR1wjWpjoo6IORER1akpGQ1/JwOjUABLltHvEQixxtpVaCOfNjwARZ5hfAeZctXtpqmZiRorFMLsYbXAe4WdUGADh0u7Z5DnoR3Kb1xDqUXQkZVm5OffAlV3DRQqoGsjVBmrbI6y/zYvvYazu6cPQSgmqR9bokKgTpuqqz6ca6mAZkBUJtQBUdXq/MULQRcbBjjyfnQqCx3f1xlYGZjYFqX0sgoBoh3jVnq4lEPnrQBPWT87M73b/3YfZUn27IiL+BrY2phVJ197UqiAOWOVSxO0vbEmrfVzHVTgRQmsyjX43OjfZMa7olIGjVv/gjXoZ7VDrdLxyzUiSq5nifbo4+WU6VwGeJW/R/G/PouhojLy1d4vWfKt/edK5zqDmiyQaK023xuwn/otLYzp3gHmCoC4B6pct1LabKo6BHuAmqxsDvDY9xdI0dkMyWm2e1A5CSrGJufS5Ws3yWgCIKx4jqJihlLoVdada02gUBqn4FO8F+NgyxHBbBu71iCwYPZLOnKhoRq4l43vuOn3aX91oG/QiNix8t8KTw/2cF6x8C0RkbKVgZ2N9Mz73x+2UBVbg3rXm3X4AoPO1xTtCBy/bkGAaHMixZwMU7BANDQZuJfy7D6IWm7PPb6XrK3zqu+Zg+bs4AtIeGbLjnL9GDAFoFXJqM9TZx17iMxkrbVn9BR74403AsA1MDbTeJPXj9LeIMApplt5dedA+pmtaLS/2gr3pYFwLfe3l3rWIQDCj/3ET6fDUN7Xq3PHc28UNcA973sszbTWpmmo7OtVXbXvGfZbhJXR1H+9BRXAdadY2zJBmEF2b78S+VLZaTWBbL0+l89pwd8xsN6ZsSpUwLIXb2cslcBq6+9VxvxrBVahrcb/LBWSpv3QI++MeuprAFWC3QMAwUWIwmsqQVSAm1WW0VZNPk6cOBG+VICPAYpwzrGWYt9w/1G7yd/CX8RefepTn4rYQYqgWaeSffR5+v+y3WamaCEBpdmAf3CwP6iZe5F2dy3aXNtMVjRXJj7Ij7z+QvBD1eIN/BTuI4Lyqt+u68jWET6kTcsW+dyXvph+7+N/SBSAMIb1sHovIbSURY18vCWw+tf/9XOb0aMi0E0GgANWQyaHXvUqnYtITYv28ibRu6LqI+OIFIY6AAAgAElEQVSb2f8gUraR1cp841iQGIBAVivUI6JSnicCt0A0qCTwKPzblmjMZkpXJBdaDO/n53uwFIpGjuBzo2A7OTsp/mzdlg5V7n+QqS4WcodiiI0dTXmDNhlcORGiPzo0XovUVjdIGFGMTmM9aAHOzAKObh2qcp3toHxLl6mt4f5qrSmpnKpMbg2jEIN5W4z0VxWvuFOQ9fUEVGVj7Pz+VZuommyfc+eMlciHAgTdaeTw4zj7w0TmIE7Q2ly8L335K+nPPv35nI25LbDyQCydwne+f3E48+BkVMICbBezhqnUWVkbFQhDGJX8CGS4chJFPHXI3DyNrBURBmtKongXRNvFbrfzg8MjyCZPB5K9TtBcB6/57sEDaYOD5dDA3rQPVb8zly+mW4D2977nwdS+rytdGLuYLlw9h7xwG+jhUAR2GmnrCAtqbAbG37lmQvEIQ+pnu3Z0ZtzkoqZuyKLK47rIm8zNluWTfXiGT4MqvvjKqfS//x+/kzp2KwmtXKyNT1H7gZt9Yt+B9PAxsmuMWSeHUL0F7xyAixscEN31af9xEGoaaBYU1/M9kLgdgVVBmeMAqrJYMcbhiGxLDu+kAtaalTEALB701vfq4jmoPCyVvz53/gyZFRFegnG57IF25Qa5YRvYW35fjCJ9gBKCKg8LpUijER9bx55XygOL8tosdZODcZVsaB9zdunaVLp4FSd4jawC+/PYPfenu++5Lz4vaFjVevGQxKOOwKSZDEfUU1bZJqWPS6BpVkiHoDjB4bxycEcTwQoQWFlWvCTLr4tixnNVIAy+di7KDhQwslc7KIJVNmuLgrQD4XDMA62vDo9MQcyFvY5ZQc+jXs/MRHH8QP+KEqpZBp8vdVbT4xg6rhbgKqFtlGGmS4epFyRa+5yRWChDCP7cBCAT5BB5NlM1MT7lhsTB0WG3/hQKBH+7CUJ6E1rHdfqljE+TwTEjXE29t9SqvL8ZNIMBC8L5my2i2wEjWm1YCb22BWewTU47+1Lp7wauGzHVjOYxptaBFtXGyCryvlJMRIUWQTQjc2XLBgM/xSCw3wZtgipSPyODKKDjmg7ZfgISoinHRWVJd5xUQAOrVc6DFdVhDazYR2O26uBwHpP9YHaBa9HmWwcTanPsQ9eL/47Gob6PmRqCiUxLqxy9rTHZFjXRVnV7JkHfWqOZ97EjB9Lxuw5xLjGWU7dwPiYZW+hjgiQGSdg/bXRQM61bC4VDzho+V6czHA0poNgbx8jzrgCWCoe4brKzSTE59s7r7uNnAyKDqRtXESxgDoahla7ZQ05qv7ZSxJnPN7CyiNuMlY6uwfoVHCRLAY4fORr2Tzsa9bCV/TCw0mHy55CztvcWY1vG6XbgrgQ0Jdhx7xbbXmxXrOvqaye90es0w+AYOP6XblxO7zh2z9Y8RWDFZJfsllbL9R31tjts3k5E3OeatSnghtcSCHhk5cCrWQdSl+cQgfFaFDkoAVx26G1MnGvb3GvRA9JMtQk6nE7ptiXTHSIE7n1+U/wAf9YBy/S+HJD7vmG73Wk4z7vMfEB57eE8skF4H026u6B7KYTSyPoWMLd5uW0/rC33M70vpafrEJsyazFFreUsPYXmluvTl0+ewRE8SdhTR4YBmrs95GQf4dcYPGg3pG4HZQpgYyMk42u2gGvnO99vzt54D65J16nMpljD3M/Y6KX0oW96L5krAq5rV9N73vtkeEYRoDJungcNrHVrXCy9UODHs9v3j2atvG8O1q0fzvVrskCcqyLJH5Q3z3btnpRdQEnXfwQWyrFbo+eaxNf0HvUfM/CYhdOsYQxA3npWgVnXj4AG333fZgDbq9eupBmyU7Ko5gXjWQPXyMgYbLnm9TN1tAuwb7CqMJC0Q+vMOrDt/bAxxj//Sjr/W8+nw5SlSK+WhLtOBmy1Dx2BB48lZNgAfbB5nFvyf4JRIn07gk0zMoD+fHZkTGx2qwAWwfieEfo/MfeNIW1PRpdMqsBYk/3cwjfL6Ffei187YxU+4G0O686ec1sOy45/eO54Fslo6CRp8eDDj4XwzSTgkUGpgZVBcRHTCVZPFSw5n9mfzwJYBjuOYeyRCgyxPYcPqYD5dTkjfu7chaw2WLU/0G/PYG32NaQnKtm/SB2aa87Pl1pqwKtdcH1cvEJPSRgzrlsTRUED5nzJvc0AOUwIVRvZsz+uXX+F9eF6UiBs74GD0Tji488/n15HYr0JkEJQwxpX6YA2bS70y7cEVr/xT//uZpEj1PkRARCdkoMtP3bPnsHsQAWCMwP9hF46DORuUvVmsWZxCiJQ4YajQVrVINYN6KZQxjoicwbBBepAl35B3qgDUtCmMp/FOPm6Unvl33yuKbqSqve7VC0NgAPvBrOxcBSqRh8rjBNiFAZWBRUsssuLwT3PHaBbkfTd3Quyw32v8/ME8rytFCOvr10jy8Z7kbGSR5yzMlWz3f+PAqv/p0FVGbs7BVc7N8zOQG4DVcQpnam1zrTvridRqqN5HQ3tllYzOvTGqTfTHyAd6ubdiBor/dlM58jxQy4e3/l4S18k3sNxb4uUf+bsh4MsqqxBkd5lGry8RUUzzHQKAyvkaslwqNBikeoKjqX9C0ShRDBUFtrAGKngF/QWXteOIT8Mva8VsKed+p8NOMtjHKwnHnswbXRQwDvSSTPVyTSzgkON99ffPxgbOHp+iAiylqSuSoWUw9FFYOWG3n/wAOsdVSKVZTiQQ+oVOxZgRBVs7wysatVP56FAh9jj7MJa+uMXvpB+7TefT119ubmfypvzFBk/8dC70oHevnQAWtGQTbAJ8PVwV6EWza1w0HfVpQPH+wFYMuUlNjKHfD6ccy+2CPAYr4J6/3UFVmZ2vINd2IALF2kUiYNqeYwHVRS0VnVwGsbgrnNgOs9N0GoD/efQ9/dzUjYwmtEIkPFTQdCGpCsWhtt3aYUs4cjR1LV7H6IkZKfhqE+B3tXaIDV88HyYG6AEgsvvI9DFsAY9bQs1BkG2jwzrKjsGoF/B4bdhIUbcQ3eLhmr9WHWAGVRVFLotumAVOJulL8FVLnffzlyVzHrZV+U6ilCPa8DrkLpQnlsKeaXNNnKomlkVGbwB/UROnXbNwMP3NGunPLSKWGZrgqIjZRn7nEUtpDnfgu9Owbp9jlTtU1zA2iCC9gVQacde6mwztFN7Xen4m+G/SfPaUZaaK9U7lCaTGSFZUMa8ZL3UQ37DzkidzHcvWakesqptjH0L17yLdV5bKbp5wCnGEoGPQVxkPHdSn7mnKsMeQadZK8USeF00tdVBqNDDPMYgszj9BmPaDe2AYxltnHeorDhWJbBaJrBaZvxKxmqGMT5L0fwsQY19WNwzQbfjZj0niphHcbwLMFiyNo53fOZt+yuQVSnkXjt7cd9wL/Su7vQuJPXP0+PnMhTqa0itT5G1WpBqL4IrBFMF4HWg2xEAkMGLOgECq6gXYQ5ldnh7BZTUETCwKrR8Ud9CVTSw0m4pArGoQqSsDZzVPpwgAyuprjqFrr2bUxOxFoIuYxDKPhzDobxEMfY7ADEi0KyEDUoGycDKa3K+ooeSTYgVkQLccIwCmIwtEeFFBHnBRggKrJR/MgauLqmmggWKv1Q/+71k/4ooh9TMsmcMIhWoKcIK4exr8aqsmtdkNiSottU+K+dLyTL6XP2Y3GQWW8A8lKDBACWLxljfnZ02RQ6yAmze4xHIALTkYEgqWs4MRxNzfq9fEMBOWee+KChnmW4p6BTXxPp2j2VGgc/BKePaNqibrTcTJr2Q92zgb9YgGWB1oTY5TD17Z7t1WQZYqH8ilOJRt2lNKj5OM+fdOuUPUmrnqBeZvIVy2dh8+sxfvJy+8hrlDPhf7Sgv1xG8qAJZx/vIzlDtbxeO+iZ9Bt2j3q9jNEn9r9enmnJI7LN29OMMrELsBcBcqqDjav3YI/83c28eo1l2nvfdru7a166l972nZ7pnnyGH1FCkqCVaoCSGIzhKYCSAERhJgAAJjPgPA0aQOIGBLEjyRywJSWwECuDIToxYDi1K1K5QlLgNd87Gmd7X2qu69qUrv99z7qmq7hlSVBBY+YhiTVfVd797z3nPuz7v8z57nl6kj6LXV4L62WQW4XEqB5I8DFCNGgVuNWcwz5kd5N8r7K8+oNcaJcnm56aNRAQB/+2InFBn23+jHkv2pPiBIZnh70pSswSo9lmFyZJ9rD0+NbDy/h0LYu9qfFSbatS5yK57LLTcAO/O7Zu7SVV9DIP7q++9l/XwM9QTnqH00yAP3oewYmGKVuInOBMTVAu/+5nfa1a++mZzEvvViX1fRS+gkZvR5y426ydIfABnPsR7ZCdO75ajBsRf8zLZlYIGyUirdBvCxHn/FsHwmfOn+Dxh88gwwZwMyeolHX9l7cnAar8P+KQ/uEe0no8t2YHv80qvpFgtE2D4y8+++GJz8eIzofI3uDpx8lh8O2XBe69nzn2rkPcw17Lf+udWkypLY8hT2MNlAm6DaAMl90ikm/f85S9/NZDno8CbSxKmJCWqfjaZ7YBnGXCdp+jvngctYHVLf9+18twJFf0OPbwPSBzaq3qMsRq+ZDkcJiG5Za9bq5d259GZzrMir6wgP+/fuNl8jWvME/tINW+71JLJLc6pPZEfWrH6Z//Nv7vjwswBl5D+2cqAh8JFrQ6Ahtu/MWNittdmT5W2kaAD1BQ0H6wsTBk0nKoWC3SXRsdkV7jBHIC2jOd/a+CEinmw3BgP0f4hb/6tQliz7SVLVrJ6JcNSYDUqfrPTbpBf/r1ZKt8/Os7gxDYT6QExECtN5DZ403dFP0HPAMPl8BKGmKreieLYRkl0bBPwbdynkRxsfidkA2Qb9GkP4nAk+ySzi1WAJ4Tyz6pY7WJr2vc9WbH64L+/r9x/6C+eDMyEKj35qp+R3phl9n4RpTf2XHPm4keblS1oW6kYqERmgAT99u/8IXCR2zwzgyYFcSPMsjCqoHRUVbxx6GNwWqOZA1sc0Jq9UHkn29dmqvy32TArgTrpyexJtYqzosFx4LSMfWNDo+nbOoRAygxlortgcg1MyGxB461jtc3w1C2qRLOwDT174VJzYexEM/nurWbl/gJMjxgnqiSTy5CsgE/a7oPN6xi0/+zpCoagyqoVTKlTLf9a6XTSvE9ko7jZEBVJB5USs0zes88cmINOIZ6Qhz/1KxSifX2RWzL7DxPcLTWf/Z0/av7kjW8SwNJ3xt/1oRi31x41n3j5I80r0LYOWyHgnvrMZSKX6W2i82R1Z7554bVLBL2FyEBd+AiihlDHxhPek8In5admd2uzrbLrmSlEMYUCeH/FKv1u1ftlHYSbZU4Te3Lt+ntAFaBgZm3MouZFwB2n1L4qiTojgGUmkp+9CA7bM2EIuGSXNU6ApXcz52LGe8jAGWB193BuzeMBZRkcOQql64VmeBR4Eq6r/QIyVdqUJhROGdRpS/CYKkQLLUiAbs+DGdjihPdi4NJ4i0G29yFKOpBAmc0cG0Fk0VaiDCBLdYu9NRONsZYeOS6js5MydqH0WFTYT2YNtcmC/cGVlZr9ektiDd9TewMKzMSkAoEFey28OnPFwvSlESm9HerNcpxK1S5zsjCssn6twWy3tMh8GemgnZNEEPvI6yGj+NfoPxJarMcSzv0Ug4JngAPOE6xalSq7RCZc4ykqAhEyKLJSJCyoi19KqDKKc0FRiqZusrOczwFkvQ+j1OOgcIMN1mo30NwNONvEi58RedgLqB439LUSWGXJJm7lT7hVcTjsz4yBbwOSBK78vlQSdXztERESiB1RD7DfQgBncKJ2kKv3gS5dRyfIaLVAj0ovkJoxHDoTI8IO7ZPQLrgfgYW3vVV7OrOcrei21tmuCA37MbqQhQEaaAZ6DzQXL5xtLtBYbe/Bt77zPaBa64FWUv9hxhtZXTLNXj9BC0kf93YN/ePg5ZrFrSNHdpR51s6/8XOvXbsW5zLEDtizwyQ2vY8xbSj3sGgDPxDb41TgHYUwAoQxa+n8NmQ6dhcZM1DSkbAB3yG2s9jd965dDRQwCVT1GdetRFL2ElQq4nwuQVvW3SQJv9uVT2Mn92lfD1Uqk54jg1Blhe+upnrTcmN6sczot8GO13U+l/fqs4alLueikO34pSPq/fkV+HHL0lmTs7X/zc/wfXVmjfAeHWWTuwau6dttz3tIaLh/90Wn2+9Rbd6fS0gA5c9WGc1hcO8MKm2Gv98k2Npfnc4+ttXmBJDtS38jWe5WN/m9EvEcILiuyA0/OYlGe4ilc8fnGibIGaIycnR8CD/FnizYV/FVtoFoD+Fwm2hpuofZy63mLpDzP/7qd5q3r8GHie1ZgdygE1u6S4iRGYsSTpmgAWFkoN0GVlVfBe3Dc6aCSqBhgFuDWZdGGXRtj8LIfPnMRPPjP/paAswheoEWYW9+7713Eww/c/lZ4HmywA6k19Y2DOc8ilawDaQkM0iUOWDVJIPBXSDSVIzD+iZEfzW98+rN0vtSoGMuUT/7aUuCf1NZV13ugmop8OsZGEFrpTMjBZBP53S5TzLSWWkT9ZQeWpM9PjPBtRCyWi1WbkxEBKLHGXZel0QuC5AOCeE8AySv+/ZM87lf+dXmMkFVP4LvcN9FKk5zmK1Ln/5YM4minSZRKpmI1021qu0TLH1JhWDFewrr4og9Xcv0VFGYwAYZUDkUXti9aB/7thfRW7LOPv5qk37tD6vOcv3K0OGV+Nj5/Jw/ba4ytyerRWe3JDT6ydxfN8iF5156mXM5DDHPvSAoTp6C7XEEtFvbGpEeuJwZ7pECRdA9rGcNzGuiKL13bVXaQCXvkXtb6DKyd5fxGF9nZqb7JulEPTPlTBa9Xz/H/lKLPZ61j3/8tfj/2k3f4/Vcaz/PeZAmWF585dWMEpA589q190lIMCaDsQBjJLbdZ8/SpjKALXWO5AF83S+98UZzFQKNbc+J1Szu2WuaDOgwzsFmV/3k+Yhv8I/+83+be1T5FsMhE81hDsMoDXkRJIez6QSkLIqRRWhDhUnvgAt3hAYyP0RnuzSXLZR5Dj4gGVWVe814qSx9YK8ZCmIE5CRCmmZ3bkaBMiDy0Ab/7nvBT/rde/TBS09WcVr8vDo4T0fKnxsd+/P6WctgVd2skCi0ZUQN6SyORsk+MJtLKAuZoIf0FVkaPkFGcJNhrBvrd3C+btA4i0LthAaL6+NOBOe7jUJ1bgRV/sde/38NrJ50uIt0msGj/4LAqrP/En08H4XFyp6Z7uy3DEBf+JOvNG98/VuILdUJswYcAY1PnHqz4OyTe2FQnmqJTlpK/kJVCsVzWFO0FVLzy/svPMgsvo4Jv7VSGJkBCtHHYTK46sGB1nnz74leyJADQjLAwsEsDalk0c0e+HOzFpvM8AE6N03W7PKFp5pnTl1o7rzL3m0y06VvFAMBMyUyML2+2Nyaud88gvu5d5QJ3hiDfqAXXW3mdQWYxBaBUTeyfvzsSSB8QAKp1GqMj0rJzn0FAilmF+WiYyLuXbRSGOnQSc5d6iC7qFPY1d1Pk/ga7ENTzS///f8VdjCcBLJWVm3CwIOX+1Ovf7J5kSnmozhfZ2CQWmRGgoM/9wKrxea5j1zkfZxTdkACgB82sKqZ9pqtrYFVnBSZjoS97UIBuZ82SKlCvYny6ET5GFiVihX4fHpeMoIjMlTgHYW503NagGSpWpgIydwgK3dCUMxmy0jmoD8CHS4ieYyV8hGc3SHgFcrZOr/v6iXBAxWvwZWB1g4DnQ8aRFu+J3DQMbQkrz4q91yYzoQs+JKRL84BeyK8TgdP7GWaS82e8zN/Z89BOqNiVJFfHMuwCxIwWJnscEaWjkjo0u2RaJvk2yZVnccKB1TmfanXrG67xuoc9ZfX9DPi0KlvAzM6gHPA3DWzd9xP9JwkL0J9hNRgTHU0DRbVafaDCK+0ClHmg2DwcOp9v9TnaxoD1m4Rh352gdkdMAbepnIS9iPlM+bSAIreJ+cUYhQ4GARTZX+tnPVx9vo4373+m2cYt++LNTokJFwDyM/SM+W1rBza79a+KkWvlPARjV3yj8d1ZAmO/FlZ+xJ4FYGqrH21V9N+goRmobX3M8vQz4MtckCGxMw24/3yz21S8V3isWZ9aO79nVt3mrtk5zWSZl411ukBlpGT5/X9rq1raKKv/nftiaswlgofq1n0NNbbd0RyoJsqwGB/Z3P+3OkEVrchFbh280FYLz3vzq8yqDGwyvt0JtgMM87TkOYUpMgeXNfPsuJbq/yeo4r0qL0LQmZGRw/DujuSitUdsqr2CD917qlUGvvRi56NHQLxkgACihgIEXBSZDKQbBz0Bd5z7frNkGG4Hvat1cAq1YQWQuXnalOHbPIWuimUl9/5LPX1YTYmVR2DCJ2N1o6Xs1bOnC0I3tuuQ4ajVP0Brx9Cgba3KrqLBEIqB1wv58aArl6rPfM5b212W1vvnuo7KCcmVg0QM84l569QuFe/MqRM7XUKRJQ+K6mWk4hCZ+XsCpUs+ad1dILZdn++q0N8vlyznPMk29qm+boOJXjLOOv2rKSZpSQVvCPXhu9WVg/aLE9SsI/9OgFhxCDBVq/Duwc6ofovDHWPDuEXHRpo/vCL32q+8A1Y+0gUP0JnrpqgC6qApCU62vlOgePyP5ML/RlSv6e3/Ny6vq6rf2NQqv+USjqC6xq6dudOHGmOcA/nTk4Q4AN347/P8DP16ltvfTcEB+9fuwf0e7x5/rmXgdOfJTEoSc6jVBZkWuvplaSoBHKVUXqO8ypssJBpFKIKg446BsX16eNnI+zjHei4vc8MtraHm/vKXLa231d9KsSv9DUWuyR8UKa5WeYxCnHvbYlZJEjxnPk5BnzKl7Ln9SViU5YMqoQC5mwCp+xmy57BX374lTebr/yTf96c7zvcHCCBI+prapuA7xhwuZcvwwbICAyqWzXBWdAeRfd5Jg3k/FwTJCFvg/LUHOLYONwADBTupT9OeJo2Tq15AJ8jcGUC0cdfjwdWSSS2vrPnYA095Hom4ZogyITH4+n+ksQqBG0mjjuEOpKwOQeUT79ZXTYCGdWJ0ycyQNlWgUqOVREAInVcvww6Zt3ckwQjsny3z+7PRR7FL+cY1LURQXQPlEH8fXtF28DT9fK+PTtZOnuEWQNl9NiJ4/RwXS4+R9vnZ/xR+iZL/HCHYOoW9uAQC+u1JWF5n+BKO2tApUweP0qwyOzSMaCDB5GLt9+/2nwXNuQpaf6RSeMjk5zRRULkOVNByHi+eK4E6dq3X/kbP08iiWoNjk2MvREs3oKMfCNwwHuosiE8gG+SrcebCpMgfSg6f/7b2QhVaSwjcF4r5fcwW63nMLqoGYzXklAkOCIqV8nlGjZ2owgUbg1qaVIskYsL4899AO/JzUhFy8neGNDKCrLMfRaaXAa28Xdes853KUP+2pkMGJkyX2mNg09DYCavi3tH8WCMjqAoHm1P4bhPcw0awOmzivOD42JVK3OY2MAoyH0OxL/wwGofvfuHGbYnS8F1LcthlDER6tMlsvrNyebEOUr6O4McaHrWeC6zKF+jwvLlr3ydsmjkuChpy7A6VFatHJrYZpO9YoZ3tgGsFapkvzQsQq1QaFafbBw1a+y8l2GqjhqJkoGkzE/Q7imT9c0vG0MNZjrYkz4Cqi0UUIhL+G9lQyHPwSMbdAhaUnHwQhGePs8E+FsP6AcBJsMsmZk7M8lKvHP9KkEYEDs+axsYVf9hcNujA80FZlX1kuFe5nfLsEKOnzoKJToNtRBIrKBIlM9x8N1DQk51EFgbnZM5AjYHMNobIsTCILKXIF2HLcaV+5tbYh2/9W7z3/3SP25sWZmgJO0MK9dvCyX8l37ip5qnoSYfZx2unDveTNI4uw4tcjDnNO2vPVpsLr9yltlX7pOOikMbCqyy0P4/WTetlYLiJCgXtXJVnf2SsdoLrOrU9ccrYMLKqIzh3QD3Z8r6dWhl76HUcPzNzBgw8bwqJQ1JnI3WQ0lgxbN3Enyq2AyojHnMBKmcTPNsICcP7k9FoVbny9krQ5ToJfyQynhgGHz5wGgzepSZJ2PM6elknhjEFVskBRy+W5006dvDcJTPEyJUAlPbsRwybJb2oJlh7lH5tT/OXjlphQ20kmkWwmQVS9mQ8dFGTKE+1hdbtr14xLwi08hB5sDoiOWapeKV37cGwMChZtdL9qxUnkq2HQIFKqQ5k1ZyDcR1wHhPMpfOMgFzv4aMOcNFx8H/NlOmzu4kaN/AcV9BhmZoqhbWNQU5wcKyDbYlkDIokYTKGMpERlivsJtWgLv4vJGQQfA71q2P9bMa5dDlPlkX+TuTG2W8QulJacOcfDc4ovaya9cDX+Q9NcB6wuIXjbOXGC3vFwKlP9n+cQ3YUpXih8JAc00p8jX3ro9Ba/18oVr2AKiv2sBqjn/Psv+dZNrfu3OfRv4Z+hq03KXiaSDSK2WyDe2sUiqa7E0Y2FoiCW/H/RVm+/1eHThAE8DIj5JJHhsbbM7BIKa+u4dM34YZ7M4DKNLpC50mQRXaYtedL+HMj3A8hMWKAkmPEJ+lna1EDvYypbLM2coMyF1CmL3AR9t24vjRyOsMPXUrBNNnYe2yquSgbRNQrlU9D0L+a2B1QAfAmXRk52/ibEgiUJNkBk6eZ1/emwG9L3VgX0sIEN3P/QW9sO/1pA1Klff7BFYlkVshj6UHVJucHrM2cerPrCQGwhVYWqFNz72lT7dUOiJb6py2lO7gU/fUsQNB23Df+jSusf+tz5EKMoFVhavmftoB0lbp1ZVdBryc/ZJ9Lxl5x7hkbIPJHZy6WqmLPlUjqANbttxUKFNxLYFlHYxdbCayb2VV3WNd3Lepy/OGgvjxfKiz0qmGrTWpYZXYBORpApoOnHf7brro69mBDfDzX/luc3+GZBVVlBUZjp3fIyslCSyfT5RP5oNmcDPPSwKv6t8EcyY8hVy2VQjvQd/KtfDvTGSnn4ZkwRB9ka/Rt/sAACAASURBVM+cOdqcpaoyM3mbR15rXnv1OWZBTYSxdx7K92s3bzXf+vZbIcyZoCp6AjjYU089RZW2N/DIwZGJIKTU+55tIYqB+XE2TGYKoTYx7/q4bwaFtRqV6hVrVisl+oHd3FOtOsc2cO79O30P4cau9/vfey8JDfXAiSOMX2l77bVZEi3ocNvvJIOd/XGlBWUNWNrxdsbWWggy1KWjyP/FvpHm8//jP2y2b9yn/QC5MRFHEHwf5NMwvVWHTk80i6z9Zot0cCxG+Ahik0oFUCSCRYV5yIx6SQ7Nz880h6lQDrK3PVQn7QfXJ1ZnWOVxrJAw04Ke2v96PLDyN65DRYs5DNt1THCiBCh0qaQWfee+a7eD+hAGqG3k35eeugKC51ie233zTNrzxYFJHLA/aeha+V7PcXx5zmEdZ6F+LdXPklxRzmu10TPp9UMmIrOs/j+CVMjqyhysWnAROu0+1/YShw7rxxfkRxne7OdWiHFAjfisJoENGN988y0ggm+GTVx97N8Z2GaWo1V75OipK1ea+4wquMe+2Dgk6kAoqke7rrvf9ydiRJwksPq1v/NXIUKBUh0hG2RqsYHVQ7IDQkYUWLMIKe1xkFQwPcyXsSHVi6lc/NkWjpY/L9SYsvpMZ7aA0bHNZC6OyrBCCvqBQoWZyawS7/fgeINulvNr/LmlYBfUz3eD4ojwVTfGQ+cBq1UulX42z3ttI2W/K0T+3A1wk72HbBAlWSsM0kWuAW10/oN067jyoWpewpj09vDMG0Iw7HEAC81MgQNAn8QZF2IGFXtprK6vv6jA6sOCqpoF/L6eAc8qVG15heBzY7w5dvYjILsmElgp9Jbtv/H1bzfvQSMqpEhsr43OCp+PLZTAsrSKOrNZWsORz9XQ8f5O533wO50Y8fmZUM9eud8O5POrO/1RLfscF7aC5VwPYSkdHA5JKXQEDcr8XK+vknTS9iIZfbNbZvV07MUiD0FwcvrUmebmtZvU3nqbSQKsnVVrIQbE9Aqh7LdlERodpuF3DhaZE/TZocTI/q6SlRyYGGlGTsJeMwiRC83FHNECU0CWzODrcG7TQ6ii20bxG1wYWMlqqVM8zLXMDuoQCgO0qfj3P//V5lf/j9+LczgGDHHbXjX+sQls6F/76Z9tnp44BkU1w4hpVF214ZPKROnJwTnYnm8uPg+V8lEw3/sCK2fg7G9e/bB9rkFvzRbXQKv8XK+19IKVEvu+MQLtxbZsJi5so8B6bzbTU7d92jiIgdLwPs9hhtDWTBLvPRgoHkFEaOhLM3cn66cxMFQRAy3d7+Td6Xxuhd/U8r3B1TgsZxsMUl2l2tVJ1bFncII5ZOebw2OncQwcVmsKEtlR9vgsWX6EbOxYUa6BAFlCM821MicmOy56oHoGTC5D20yf6pYznDDEKNBt8O1WqnZ0qELT7t8X6GSYMQ0KWqitgZGvwBdIHEVnCkkwmGx7AmyST2CrTFsZcI6OpA0keYRUS41tQL0mtIXmZBW4ldZV1sneGCnqzY7pjNp3tQQxwr27zHzByCxD2uJy6NAcYrPqeopD1xmTUMIAqpd/9/G5Bk+9WIHDnEkrUs5H85zaxaJ8W0k2025/mjtdnhVjmGnCefhSgVD95S/Ka7dK1QYS0UstDb2/r3NSqqwm0GoJKGrbVDLLSRgU//QDgRVyqz7I9Uwc8J8bBibc4wZOyTSO0jQORD9ZxzvQKV8FuvLIgJt12WDfMzhXBxvjbQ+utkGjWkiQWgejrbBo++uZ0VBrg3b3metNACMfJ7gawPk5e5bGad7w9ntXSe6RTJQ62TlgJh05MDoQ3QaqyKf7asXKjGfJWJem7+o42Difz2sHNRvs1N97P+l3wjkdAZIkLPn61Wup7p88dgboMxUZiWSke9aZZA8y+89eQ+yqQYdysoMMrPKe2wz6VCfHCZFQpYUC6nBp2eyp8WeRbftWHBQswoXrl964vdeTdkgdEUej/YqM6PCyTqUiRnCJXlAX+ezCdSrZgL/3nMjQ6jny9/ZP1FfZiz2W3UBykW+vb6XN5IqOmr0UXlNIdxIeqY7Q56rt0c605z8OUqiv0XD4NH62FTmrVrNzhSjLwGKcXtgQ6mCnbHav/ZDxA1IxL9W4wqBc6KN3xzW0gW5+n2NUsulW3gIpjOH0jJUePKsoJnsyiBzdKWudVQKJm86cOcHajMcGT6E/7kwuNFfvQsFORf8AJDWiJUQWJYDkOp7hpeXFVNzUW/b1OPA9z9smhXYDK+7epKlyVlo7CllKiCZkiiTxc4jnPS4B1GEg+yAttkCDPHPxRKpX2nArpur72Rnu69qt9DrfuDVNX3N/8+prr4JWOgNopq859xQDYEEOzdHfpZMrUkZZGyOxr+wps362/mFkAz3t3gc2m35T5JBqTnr2CbzD5mjw3VbqPAOiZd6DfOA+SYRrV6+SRBluLsAed4zqhIkJZwcGRcV5cz/ucib0F48eP5bEvf1Bwt7U3+rr6G+ueQz733F7svm//utfas7CBthpso73r6PEboOiufDTn2qWqR4uu3etbCawksdASGAbWFmxsq+7VKEkU5lvxo8epmLDQHXWdoTq9CKJ2zUSaVZxNDc1YfrYAaxw7PaH++1/+vvaRF8Sq+y7NnAvsDKIb2diJcFn8Gfg1dm88PwrCTic+SQZ2XkS0Z4HbYt2rlYUU6E1NsBH9ntNFvl56rhamZcUyLlSBkj6UVXnXGVv7t27x3qfKvPLRDm1esBrS9phcsXA1+v5MxNiL7/8cvy/2G/kVrKeCg8ulTJkHptiMl7+h6985avNNEG8LQgGccqbyYLcJzZ+gc84DBrvxiTkPib72/MuxNN9sw3Fta0zImsitbasHfitX/oPTJQmWrZC0SF9KIdauE0p+RaB9iETnXHyH9L3FCpXFSK9JJsooVVu1oy9EaF9Kn6wgYvXtUKRMlk70NWAyUUXZ2vZ0/+uOPdRDpOfVYMooRj+t4O9wgLDzSp8Kiz/zjKvB/3OPWB7/M45GAqcBySGhMWqmOowchHsKQRuQjJcZmY4WM538fnsyTjIdYQIba5PYbTu4CivYIxhtWmY+4KTZ/BVGlhx/E0H/wUGVkbf3y+oevzAfdi/zAojdPRVLayMNkdOvgws7hyQGfpaQsrQ0dyhgfBrBFf3oMefI3vuoNMdqg6r7TwnqfN9OSZNCIrH0S9hQzpIhwnWbTC1bJ+Mk1loBDNCj6jr8DnXw8PhmlrBzPR0FA7QYhxM5sngcOpI2TtgJttSvjLbiTKdk6hEg2rfABfvMehH+R9GZu/RX7FOYNNLJm+gC2W0stUs0bA/xQwQEwBm744zF8IZHw/AYr8LnfiQM0YwWM+8+nwzTEP6JjCfbW5kYUWDTtCEMuiyKRnHNhkjnJgAmlA6yrr3MDYGJt0H4OxItTwFQ9g//Y0/aH7/j79JltimcRxDB5vYrwM87t/8+X+1eR5F0s/zTwCnOGwvAI3vwsDs1VrZJPi7PN4cOQ2BB8F9BzCBHbJhXZwnXeI9Rr8P7vH+auJ+JVv+slQi8j1VrxpYFWfDn9uHJMSvkx62B/fv4Mhf47/TMZCeI2UvgRVN1AY5O/agsVdCNnVSrAilIsHnBMrguaGqqHL2fBbGLrKozDOz8rJCP5BZY/WOCt/m626cIEwQ70P2OqQPHm2OnzoPoxdz6+z9kyGQL3uwDnAf9o7oOJSB1jpIXJPgKtUjYRRmhg1uiERqb4MOoKQVQgZ1PLaoCGYGjz9Dv/nfXiO4eP62xBYaptJgrQxGP7aOUqp8rbIurIMt9AmdY3AXmA2G4R6K2+/FSDiPRkY6gyt7OF1jgk6CVgcd3qUq8T7VzMnZyklaYH1hDTNT5pZhJxW9ASFnZpnN9LIOMP2mT2pAiE37uy6dfP84jp/rUnoNrMpHGjx/cV7boZOpLll5qTITES/v97NbCOAHpFAoxm5zv1dGRliDwK68lJUu10Q5aXXpQeGeymMbWMXJb7OqXl/5y+dyA3ES+eeayFqckrvo+EnWcxSCFKF437t+AzguCSGrWuz7iBl41t/meZOCNRGXjLfZev6uGm0dvRqk1sDKfU9jvL0uwGRPQFrRZw8MhlhI/XfA888vyLBIBYa+Qh3DTuAmabxHb9jI3Q8pj4HVOk6AFUgZ+aLHuHYyyq4S95FBzQZYBtc4jJXF8FR19PhDg417VOYeksw8c/J8c/r4CZxcGvtlj2yjVenlS2CFPpU4yLXDC7BB+z49aHG+SXr5OZJb1EZ9DaXBiRXKwBhx0A3CAnFlzQ349lchPyywqkiWqn9qUFUCvr0qt+s/IzzLvrk2s+3f6n+YmPPzy5DYAul1XZRbX8pAnOn2bNlLZs+sfy+Blr93yHKIKXiL+2ciwYqsZ7beo4F8gR5J0VwqHWbA/W8TwjKgjWIv/PysUcn7t8tc0wt7JyBJpVTD21YLdFtBdJTnLuMUJOAo/kSOkYlCnVaT0dhZER1Jg7GnIRcRTsW+PPfcFZJME/TtfpnBwXdQBshNTz9Z9jmujf4hSS01vnBCHVT1X3QS/s48Pa6q+H5JlNqqR0H0MKwY++k6pUqFYin9oNhUbLS+nf5Xghd0+iD3eBb4X2cHmX8aM3/2Jz+RcTVBCQRu7WwtEtvIldDtOxClvPu9dwiy1ppXXrvSvP6pn0HHH4uc+7z6a56PceZQGmDZb2MSTtnQj/NeTGBWaK62xr4sk0nVL6xQszBsOj+VZ//yl77UfOWLX4p9dmabiJmzZ0415xkBYiJNJEB1wIt8HUhfo9UrmYWfeeZS4LIG5OoMX93s5Qg26zuf/f3m5u/9aXOMkSFWwh9KZe/sVNAwxz/10WaW3u91qodBKvA+A+HdcSnsiWffvi6fNRIg/JxWgsOjQwRRVvUGqVgNpS1hA0XXje4QTq/kCZV9/PV4xaogU9qzYuK79cGj01I5qj2sJVG4lwAxwFIPMovwxGkY/a6EQVSdcRj/ZhxdJ9rLIN/PUC+5Nr5f2VBnGJha1AgtPSelwgDTQ4cM+UwGOZZk62gF19xruOY5G+xdRUClopwKJLBqfMKQnqBfhWdKTJH4A3n2rKaPU1vFd30T51jpm3gfk5BvvPHG15BNElRDY7EhSUJxDoxDTMr2gqy7S4Fohb1etpVAxAT3GfixQXUQO7SyeOaMI9qvXfbbP/wH/3EqVkZ0sn08IGOkQzSI4Bl16vT4JqEoyZQhqEahi9AtqsSOnzoWB6tCjfxg4QGF/YMFCCkFpUCEOewfPKizCryGD2EWIBPHOfD+28Pke2vp0AizwA4LNrQ2NLqoUZoEXFGwPLjXXiTS9++jVMzotz0X9Xpb3EvYA1mscO5TgfHzkklmEWXpsRGz2wxdJwNa56/hTG/w3Dbh8yyw6JjsL/0kSa0+9voXXbHKLJgnXh8WaMX4fEDvl0bwjc1+ApQRCCyebY6feTGT3JMlQg6mqNx9/Rvfon+JIcwqAATQGRQKtHsHIivEABtmZsEL9iAjDqkc7yegssKDHJkxqsouQinUCGIKg2IdWA2XhsXqXx30KiRwzVkFBsZmHBHgUGdz0IQDJhhHJnUMvFcL4qPcj/StHow1rjVLILiB5V7DWR3E4IzhiC/PLjXvvvlOc3LiVDMOVOjI8DhVmKkoNckUzCAPAA0cOTFB1Yq+qgv0AA7SlAskcBVj4SwJ4SGqNaFcHWSsPKw6GVOT9+NkTABF9D/s+3gIOcX1O/ZX/aPMBuqAVe0hcreks8XWdWJ4/tov/OXm1QsXm36u1w1z0GmwvtMPZjOg0GrJ8sZsc+wiQ48vHaMkTSm9DawcIskFE1h9vz2vitKzEfiBRrLFOIfNJoFV3KwE0tUBrj6yMAnJODp5nmlggLdvfI9MKJkf/txqsy/hSqUvogRWVvBqYFWlU8iV1SQdPB0bnTeDcpWk09kx5WUEArDNVYyckIxU7HSY0A/9wkZJuhwkSbMRDxsiHXoIJk5f4fcE7Rjvgxg21GiybAZivldnqARWxRgaoMfRMYMYKGB9foOwUpGyf80+AStWRBbpp/Tf+XnIV8qsNV9CbHx2dUqMWJtd0265zo6nKPq1ZPVWyX4nU9+yrS0744N1z4BeAqkDnDlhkAucNweBOqD3HvI5uSAMr1SGJJwQoWZVw7lFB3RyWTvrvr0GUKztIF/9nJcJnBIrU/04Hn04bN3qC6tvcRipPELmEGMeQgjF4XF9UmFWuypGYxWJL5C/qJQ20KoyU4Oy6Jz2ci1vW5HVNog3jE/lKax+wv0KU6AvAyt8i93AwL1MgJ4KYXGsS3BrYGWyogRWa2R4bxBoSLN+9PwFnIHpZgabco/egGEcYrOjCR7ZE/WP+HodHZkSe0AxaOBrH1xxSIqTVb92DagOK3IwCJz4+DgN6zicwonffPudzAeaYjDwIsk6hy0LIVFGJJ7pStaaFB0OxSETChykVJPCeFqcbGVJz7tC40VlVDIYP98zfAwdEScfnaejeef67bBBDgObPcMMqCGQHoG4GTBbkeCzlUMDqzgHceAcrgxr3sxsAoggQwyskGMz6n753hkJn9BXynPmjOmIm0zgvWHp22dXPqCH2M9AjGom3N1rq1VJgJp44bufacVBtEv2vw0wq/yp171G7c32fAV2WwrF5fomClhfs9VBx3DP6miJBoLCkY3NtUWGYvORm0BdWx2QwNYEDtetcDKhgjID5iwzsC0JFPSf3zPXKmm1CGLk+APJK3Ried5CMW3rX6pDLTmJ0MUkdO1hQv6U7ZIQdtaeAVRxMNwfAxVbLrxL/17n832Ipb77DjpZKmkTAp4tE1ysaSjJ7YETRsoz2+6wyDroB2jH0oeahSxJHt9TmZ3VNEleU5EKczN6z9YKKz3ev07zOr7TGHb+1ecvY6vuQJjS0Vy5dJLzgF+wBZMg9zhE4tHqgoGLFQqRSLPzU/iakzBnPmguXvlI8/Ef/VRaMMJyJyuoQTS+p0N+U2ngvnSePStr6EtttAQ7juQ5iP3TxXNmqee2JkmUZc/UHdApv/nZzzZf/MJbQCcN2A6HqMWkykX6ITNHiyq31TJlyIHgnhPPnBBY/QL3zzE/gTDS69SPTvU1gOwtfvPd5uv/5z9vJuBAGnS2nsRIUHDfxY889fpLzYYwQO01ds2XVsjKtf9L0C28G79KxILByI5kSbbBUPXrgw2yD33WN0zgKCkPMq1tOIC9NZGYUStRuvuDqccDq0oYUYMaGb3VHzkv8Y/Vq8WyPIa+ynxRK06Pmtc+/gmCqSNh1pOo69QZECPIoizhVk61scq9Z9O1qvC7zL9LL7dJiNKzVs+za6x+WWF/azXUtTbRaq9TevDUQ1zf+63J+Ohk/AYrXYkLGBWibJSCCzMzuRcD3+ghnjEJFO5hDrIndfkO5Fnv0zf15nffzhywYeKHQME5GyZvpGEX4itr81WSANqlVf0F1jlA31rZzbI746pU5upXLbIc+If/xS/u2IgWdjOMuiV0+x7kyD96BIYhHEeDqrtkxDzsR4naA+MLD7xQJ6o/CLwPUhvX5oQCAu+zIiBsLFmilEgZZhhGI/DAlks9ZGSoJMXQqLiQlR3FgKFWqEoGyRKgfPhlAnytaK3gqLgx4xIL8DmWAT0U/q0c9jb5lvKxjuFkBKhE0AV6sAwUy8XqxMt91IDlfHgf2lCmSnOozbwg05SLYZIaAz5IoOX8lChyF9qqVhu4FfX+Qcfkgw7v4ymGD2T4noh+PhgM1U8q358MrD54vcf/fvc+W2Nor9Taei+9GTDF9J5rLj37CRwCse/AQwlm5ljLL3/lDRyX0jNk1erB3XuhyTSrNgiczmCoD0U4iKMwDFvNAP89wHXtRbI3SuNQGF6AAAo34ToaPRn5bHRfgd3I8qvXC1McWec4OQi3gdQCZA7CNIXuCNOUEU2ZGCUTOcagWQ+VjGaSasRQIJj3qEDNcO+PyNCMjkP5OgnpAtWrh8ASuogGx3FADnOwOtcPNjev3gjMQriFzdlHgFeozO4vAVs4f7yZILjqGIK0BbVIHjRBfDeyFgUlRMISM884SSlfJ+MIfQ9xZJDhaeaLvPHtd5pf/gefIXAlsSDRBcZ0FqINA6uth5vNX//Xf6F5FSewFyXbtb3SHMGAreGUhSCGSpmB1fjZoebCs2f5dDH7nD0qVhloCJRzf8XqwwKsWn6Pc5c+nxaGYGC2L7AqTnXJ6rTSFQicgZWwj9m5B831998qPWRk1UrG2ExyCawqDCeOkko/lcTWuUYWNChWw1NhcL9RYM6QS4bQCgUVJxX9JsGoGb5kp8zmsy7OLfP2HBQ+Di5+g3O+ynC/pW2yeePnaDY9yX1BBGH/FZmoDqAwQg8dZliVYUr3KNY44yF/IIsPuY1VwcIy5806BgBDGLIKAjuHAcr8lQxsCaxMFFUF6vrESPHuXL+FSQuVUQfKqlgIeUovgwMRCzWt0MKMAIXVTxis5AJA2JDPWzTZTk3TdN/6jcL3hN0+stGRtRV+lWQFMtbL/QzymQOcFQknetlP+6NGOD+DnCV7FDtcd/SUCbDKuFfML1XmlgQiukvHULhfeqXKX9T+nyQPhHeGRtp9TfkoFZpi2Av8t8wHqxJUqnTRU+37y1+Vvwi8K9l+9Ci2ZFNZ0Fn15yJUtI2tvt02KI9oFkfCHqu8zOxw7pNg4RqryOZ1emkeoB9OADG6ex+KcRy763cnaUrG7rTZe6GAOldmNzuxA9qM2rvhd1/Kr9VDdVclUIjM76tYHYNyGsVCFrm7efryM80f/8mfUplivuNDqp7CK7FXNnsnqeH6yzTpCIEW4ueYCAMr16IQJJTKhYHFbsXTpAh6I1Aa9tjzog0UeijC4saNa80aDoaytbW+0zz3zGWGzdL0rlNiz7BVVNd4X2DlvURvoKedSaNzZ2CjsxJ0iT1oLTOTDt00DGjeX5h8uQcTEs68OsA52h9YZUv2GS3l6QcFVtL+78LPuG6dmdXPemqf3QMdzmPAOr3uLmTSar1JDKoGymEcGyHl7K8+TPovOHsSDfjzeyAvdOoDGzWxoKzyZULORGAls9hwiC3XC1EHa+zMJ+FFvtQTVkAkJyoyIkC+lf0afLeLUSmYhSWX5vkWAokQlypWqahLnFSJLgpK4PFeLB0+Y6uSjFmJTtFOCk0bx67dvHGv+Rb9Ih3aI9ZgTfnMTFB0A46rCRSHRIv+yHrxuVbyTDhm3WX6xNfrRlf4Hu1te7CKj4ZtrvsXR7eteEgYsI1PNkJF95XnLkOe8nbzEvbp8lMnQKkQtMKIN4i916GfhV1Ytml7crxWJ4GpSez7JDu+9Q7EKcdON69/7PVUdE/Qa+y9zUsuZk9XS+Li+6Znp+IHCN81iTDG83eTUNMZFkXleal+pJWmz33uc81nP/OHzcS4bMJUJERWsB8m4y9evNh88hM/Erk3eE71OLDNsj8Pqej5XXiecEQT8d7DCCyAzl3Vj+1agEqcnrbFb7zVnDlI4QBd6izUrf5DzV2QJZd/7lPNDb5vmYhEwem7rKsz2fGN9FfZYw1TH4kfg9fM0sTO9LAX9lf1Ay/uY/hyF8GcejjkQ9h7WXW3QRp5P39WYFUre5kNqw/Gs9Z2mjJMGxlJkKcdLsy3QVeE5dih3QPNR9mbbez8guMY8J0NrGztVw7FJEoYZqDtZxl8Kyei3QxMz5w5t8vkuItUQu7SH8nbTayoZzyvEopoSc+dc7RNKcIEQdZW8j372lUDKIMk90pE0gQtAz7fCmgnq60drYxGj3EGHFVhI4i2a5J5jm+++Xb2N7Br7Q4V3KChTJY5gJu1sK9qDt/A3t1H6hXsrefUhEjpzW7hvtjmmjQqyIb25//b3/23dtzUifGjNBCO5OJmF6bIlnsRjcA4OFQ3w40Xn14pg23EnkLhLlAl0tCLZdbBdJFC7ch3qwI+bKpJGC8fokzaJtOQngaiUQ66B7aUDcsMiUUWUCUrC0lhAzQqLjhNDU/JrGC0uPeYaRSqwp7p4va+8DdOr65sJX5PtQzlauZHB8hrORDuoT0ty7NsCEalk9IkSqEXiF8fZAj9pIdHh6H1HtaXorpCxSrBsD5pPncvqRqj8kTG93FH9wN126Jk9VGqn/BYJNVWxVpV92HforBbeJPVhg8L1HZz8rvVLe5DZY+wdQKTW15lNsUMoKGO8eaFVz5NZs8GQ9j3WONZ9vy3f+f36OkoGUD3xayZmZ4MZz4Maw9/J65/mGpMt4deWCiZ9k36QoQC2kOl0OkgSy7id4NxWamCXeVgyXqjsVpFkUt1buYh2SQnsmP4F5EzD0qarNvMlIdZ+JTVEeGmZt7MPLvXzhwYApcsdbqOy8gQtPsMtJu+M9nceO8aPSbdzZmjZ5r1GZgsGSbcyzXGaKIdxwAM2//D4ZUQ4+HOavP0a883Y2TiNmHnmdtEhlFAgQQYpAiZkIIThf/g/l0lgNI5vUEYY9X0TVjZPveHf9p85ne/w/lgYGIP8BzOw0GM8xbVmjlINf6dX/zLzfPMa+hifQdI04fKmuqLcJj5+elmaW2uGT890Fx64VxCO6exP4Jq24qFjtEPG1jVBla/B9+9G1jZMySVqBm3GlwVaQvTIc5CJ4HU/Nwk8z3e5tlV6tKSy6qH4idrU8grlL/WsQ7SoGSbYph5Jg2mDGgO5hMaYuJFLJgyq7JyCOQOxkm9s0kQofIM7S37l0x1IBgOIu6C/v4YTsmR5t4iZ/oRmUvWa3gUmnZ6TAb5uZDBllASsSiOjH0LYvIPAil8RCCnIVlbw4BrJKyApP+qkDQI/zMg2QH+94gMWVgCMXrbmb9mX1oJKIQRpXpiTwLroUGxT8QeOZ2iCh+ziioEy54MnVZ10dyig3kxzjjhYfwDyu2VnTko1CCqwACDb+ay+5HZAc9K6M4hmvD8cY8D6E4Z6gjZQ0hh83RPqMB5GumuzbgJP+L3qRyJH0mWBPbcJAAAIABJREFUjXPJ4wjvzm8NbMI7WWgvaoVov34xkE5VszSD7FaklJUaVBWaifLS8ayhVvTcbtBeAisDJJMrG0BNtw3m2j2wksuP0lepSEqnHqhgW7Fyv6y2R/Yxiuv83TLHYRWbcJV5TdOs86mnn0ZvkShET7wPVKqbYNPqllWylflljP5xbBfUxiT2NMy+CnSkVCC1O2Eic499Ph0ZjLx6Sh3Uzxl+/sIZZGcrts89vgvM+NqNOwmsjIPNLLvukX/kyL3Q9zYTH4chVVzZVQupgBUT78UzKpnEEgmsAnsnaRB49k6clz7kwGZt0R46fvNk3Dew29tAH5956ulmAudRPe25KQbf6pDyjh5vZwYlyMVumywTdqz99bMqFNCzWqpKW+l78LmdoVWdCu9PLN8Pqlil0scfVOejBBV7rICuuU6j0Da/m6QKkRXOpRUHn/Xdd99NdSaOf1tN8l48p+r/Mv5A+KJy7Uw87AwQJVkQdawOYMsdHRIbw7p5L4HxC1nny3VdbzPng1RgDLJqpt2kiCgYgyvZUU/BPqZt8rO0EQaAkf3kGdrKZhtMRkPsFhD8g9Jf5x778jwsAg0N82USNiXcMyCuPRv20SbgrayhnJHq/+gofvnLb2QQ70MChEMSUxiccxn9LN8nU6TBVU6rUGnnjxkw8bMN1keW015kKONwZPvVpvBy7l+d82Zw5Xtts6jMbYFO8SxC3xZwrD/9iVebV164AJELhELYSFNG9ldnRhsy1Qd8zWBqg2uZlDsCu6F39WBxs3n/+p3ma1/7RvPTP/UzzeVnrrSoJXw7fA59Op3sB8D6ZXh2ntIyFWllJINa0YmdJM9OQKxgX+5pqrVf/frXml/+H/4e+wPpFH6jyASrTMq4FO0jVD9feuFFgvVxWOCOJKHaj5+itjJglLDGM2k/jT6kRQQLAELfPEcZUMyw7Qls34FvX2+G55BTEkCsfoLZe2uLzerxkebox59vrq4TCBOI9fB7+yo3kQ1TGrYRGDBv0Ye5RCLIM7/MsHod/tFxAjcC7kF6N3vCBkjPVWaQEWjSNye7bjTnbmBVte3j1Sp/qh7xvOl7S7qSWWD45cUmu98lYKiz2eKTh1jCpH1H8/KrHyeAPdbcJyDRjsqZ0EeyInadZ1lGf9aKa62SVvI4ZaVWALWN+tuV7CHtQCEeMtDughYfkgh0jHt9/vz57K9/LyqnkNSUwe7CYj0nxiKi23awR1LAW2ApQ6Yp5HB/oqCS/OD8qEMl/FCGb1LB/Ma3vhO2yawNunuZ95qsHEIG0kOH3rmLTE/yGdqVTtasU1Zx1IttCj674zB2oenC2vdX5EXn/P2//Vd3VL4e5GEc0apU3Oj79ybzcOfOXchD+XDiGH0oqwqhbUSYVAw6Em7rKNWvg4EBktHgw3UyJIjw/QZiPrgba2EtsAuqImYNHsF+Jk79MLhL4RnJS3JBB5GtI0h1Mn0pwfPVxigq+mAtURJe076B9NkEpkIWeAmDY7MhsJ708KAM56mA2MS5w88Oowg6DlKxklLar572O/fcyTU6mdhXpsEUjHJtQq2iXEv/ewFNubH673SjaEiSqH0yUCrzn3RjKqKwQ3hFW1pMIMlB9/UozfjF2VKJp7XL7BvZUaNu11EHQ0xzgtVA60pzfVnLQvnqHKEMOca5RKXSA4Sh6Rpj0vgc7+tqLl95lazM0WRquwiUbt6+23zhC1/IoM7jVGJivDBklk2FQQ1Qrk7Tu9G/jhIHxexYMqWW9flc8a+lJC2cgdkisMikyoXiX+UQryErlRJWH0CDE+prnRAuetjMIZ9v9lAoTaeQJh10FmByajZlZtfMw1iHC3pwl2Tb4fOT+cVwFkgDSg150RFZxZM9iTN+dITK1xDVTcrea/cxCkAHj9HHMw7GeWZ1nkYxoLFPn2iOP3++mVqZS7/VCNCAlJk9sHx+N19C9+Zg9Rk/Am4X71iqzqs0tv6Tf/YHDWzrZHs0/DhkPPfDpTnmgBD4oRx+4Wd+unnpNJBDMts9LcRpDa/Mhlx7DuaXp5rh8a7mxdee4bpmldYD7XBnVX77Y/kqj1U+00fUnplkLFM5Lj9zRpOzUhIkBBJQEgPFrS7XTS8F56AHJ3J1eb753rtvYiQxzs5/EmIiDXo7Y6lmlgLbakldAo9rb0aIoA2kmWvV9txoZEuKopwPjX5CCSsR7XnRCCVZwzlWH9XMlzCmswwsPISxcU7RBlCMBco8g0MnmrNPvUiw58yNmeYzv/m7mfNkVWNoeKz5hb/ybyC3Vs3520HmC62gI1qlf8iMothx9gKLivmy4sPZ1xGjmmXAleGg6DGrD/eBC+h4LJFESNbMGSiUoHbMpFs9s2cB475ktpJns4p6mwz8nA3xkK1Jgy7phE9rYsygKkvSBlRHenFeeM5BztswfzCMsyzUz/6pHtb5ELrRIb5ZPfsM1Q81lFFfJBApr5yr9nv5SYGl7f2+XGeXNt2/NbNuTGrGO98rCLLouRYMuHuNIn97Bj59UnsfUT5z969z135K+u4qlMrnsH9DPbKbcPJ90WUtbXd7zQTzOrncl/OrZtHhD9BdD3GGOgkUdtA7N0l4PGDdrTIfADM4RJZbZ8lzIMmMMpq+W+5F6JM6Xke6yrOJoGGgfsHfx0kDVowTt0MFswcbcuH8mVSr7gGVuYXNXKR6NDULdbJBEZ9nYGKVQH0X+BrPUbPGdQ6U9kzovAFXnHoW214T5cm/8d9CwzSKJl6G6QEQlrVBhnkGKN9DqvgGmn0kGM7RN+IcK4ktDE7MQmt3w5Rp7zEyucWZCnwSWzGPDjIxUip0K3HYSvW1zLzTuV1s2b1GCPDU9wky2wBlf2vd4/qnVEX2v/QX9oTFKkxJjFqR1XG0AlWdPystZ6Gwd1CoPkfWj3sW6hf0CoGyNsHEXpKd/J9Mo+nRwv7dvHM7TK/97OkCwaNMASFGEQIlgUPLxCmsTBvi0FAROukZJQHjrSe4xodYIGHyiISrkLCBMHniCziCwAZHFqAGjAnC1W3tbKYMfrZHCttrVcRA3d87cFYCGn0cs/YV5mhVyplCyonrP9DO5VT/1YCqkkl49oSeSgCS3jLuykZ8kSEJiNF5wvAq62mlnS7nVhinLIhUbts5n7tZeBMynAEDbmFeCSashiK6/fhmJegHOaTziy3vAyI5ToL1GZAdp48Mhczlzo0bJJlmcvY/9rGPYcMHmzkQQ4cDbytJa3tWHqKzJdqwp/QBSU8D4B36bSWzEBppQC0SQudYCJioKgMhn29eBlQqFgdI/utXXH72uebOrbvNP/31X8fGm7go8PQ6U7Am833v2bNnmzOw/H381RebgcyVZEwFZ8i5mb1UJSUsMIGqv+smSaIVJBaJ+LSQ4O+eICzf/OJbzfACCXn3keBHeZmEqfHkv/SxZn6Qyg16bd0RHY6YMa2kvmJN3HMD3lUSMMsgU+5O3uH5IK6g4t7PGo2OwZJIf3cfwWy0qe9LIkvSCa9UAuDKUrt77hLhlypxeVvpC6rn2bMtqsuXiKT4WCa9ZVjkuwmO0Lkj/+vc4yc++WMMlpaJFtp6AtIhzpN6yKSh61aCtIL+8P1WUb3WbebXeo4NegzqwoCojW7hgEE+8HIthfDev3M377twgfmVyGOl1u+SNYuXs9S810r047WEDhq4bUlE5QD1di6Y1yvU54V9N5B3KlGet+9+F4ZKdMepk2diz+ZI2gfppl+hj9DenzBT7fICfuddelBtO7ElIXPETIKYSGV94oeKwml91vgmbsFn/t7foseqYB8z8dkoEWNTGzh1zHxZypUq3YUPPpeFUuGV0mspS0qJ6IV7cMidWGz06YFYxInweiqqiqeUMTATuO3HAU7Wj0DpTawxhM/AyoGjwv6WiegXUEZ+T1WL7GKXfQvp0yqsgWbtDKaMUpeXYP7jsG8jpEKmJu/f4m85JGB+nZJ90Ow7m5UsDYe7k9ToAdK2kot5/TCgBV1S6gBWt6JEFdIENq1haIdYKqhpvv4hK1W1IFUCLw4ASqNisA2KSmapZqwORZBKJqwclijwZBj2gizXNdjwZEc1XWTzVI4EUOsInXCdjoMMW2Qvt7eKA7oMScDGdldz88FDMPQrCLaBbgNd6svNlSsvBIp1n2b5Wwi8mQ0DaVnN0lRLUKRhsuwtZEp4SKXxVkl4WEaQF/vcdBB9vnEaT1XSOhAGwSpdjUE3+2eGRKadSqlpJcNshjAqI0X3xYy8mWX7mxYWZ0JDbTZyoJ/p2UIy294h8bbKmAPg/NxCDFCqJh6wGSCeNkx66GwEfmRWCpriw/RfnRs/3XQvY3SZXH8MWu/TR44133j7m2BFoN78sZeb068+3dx+OEl/VJky3w02u19HAzntwyCXz0NRIChzZHKuoVxu3p9tfu+PvkxmUseQCiCVPPdynb0YROTPsC6/+PM/3zwFkcuA8FJxymLx7TFBEO05eEhw1z+807z0sctllhWy3NNWPWIkq8OLHJrx3e8I6zyoaJw3FFw3n+t6mQl1L1OZaR3hVDZa+RaV4nXsSTS47Taw4ly9/w6BFd6/BjmDmw/avFnmmrlnQm9T7bDq4/3wOfUeY9jbwEoHW4dMeM1eYLXPJc8YAQPRUt0xQNE5Dd14WNSciUXPCs7KIZyJQRzdY+LwcSwnZwlu1pEhhmY+2ultbtFn84jnvwPE+cTZi81rr//YLvNld6dwIhj3yPCqB9UrVqkM3q1ad/Ic3ci72mnTAIp+ljkcWWlxzVgvY2hNLG06uJx73GB2kdCUFLY4oyvcr7OCbgCfnUXu4E6x5ljOuQVHe5vEarP2gouYM0vfDlA+KrWDnLsR9GiPFShWDnep6UeOhdh2sbZdrGegWFnh8tqtThskJ2YpAXJVW/tzmuVnj1ednsx5Fs33wddeFfzxMCml/H2vJwP9x4Os4uDlVfu0zKTaBxXHtVTr8rI61QZWpnqrunW8gjDBVRyOJezQDLpiyiDcSjaG3Zlxd6YeNJNUHXSaO0hYDDCwNBnZQKOEvgCbQvkFBsVnJwnIZ2nb5nlfKuTtsGaz+uvoKg39I+RhdOBQc4Rm7pdeeQ1I80bzx3/61fTGTZHh7QVqLMRTp8QzYiBggmqZYGKrDQB0kmWJFEGh/K3bq8r+e1ZCwmKmW+Ys5GuYvlQThYeBKVtVH6S/ap0zMI08ruFgPqJa1cUaXGLUxBhB10HXK7a9JNpSPSWwkhnRfkYDK837ezeuxVYfRG9aofEe98PzJoBbS6JgBcwea3WqQ1Yjb21J5vsFV0/EVbukL3XPTYBmUHlxO/OcrklaCLA5wrZEmcybcWcfVmTrtOLIHihrG/gRvSSgDJQ7ub/0V7N/D3GipqkqGJg8xE5N6rDzKbpzmY1lwzx/N4gDVexrO/KhfteOtkkC/RFhj84mjA+D/os9cbizFZH21AntM2iKY9X2ePpczlxSX2UoM3KgozlFctffqb/0cwK/Mhhy1AOyUSFt9hkZ0Bf/qSRda0+nwfDb770fFEB629UV3I/ObqjiCYAcPl6o0tseUD5DOQjyhzXbhPVWm5rruwP6GN6ZyKN2SK+V9gJRLcM9TJDLAi2JkaCTIWeAYqd+EqKGF5+52Ezeu9W88ZWv0DYyDgvgvebHf+xHmmcuXcBZnm5OwXQ3DEHT2kN6Gln7NR3sQ1wLx/cQ1Sf1YSDRIE9mYHG8CVnPIlUc10PIV84dQjtNEkN7cJNKlqRI0/ADaBs2ZWlEPoaZiei5Key0ZeRP/Cf2ymfVZzmPvXjxytPNCy88nzlV+l/DvcNZx0WHabMXkhdtyArH+3dMQuAjL0Ejv0ELyUfGTzVf/Z//cXMau26V0fsxoH9Icv70z77ePBzqpHIOu2+QD/YklmpkrQKbRFhaIAmEcz+LT7NOX1YfaJARWgbsr5LwxirTtvKp3Yweb1k428RkMgqqzzaQ2lWn7b/9ufvtK7BA+1lbFEmS3TxzApCWLMYPkU59heTyGDOdnnnhhSRe9CHTY0fhwwrgumMMuLbVtsgXuq1UgmntEF3CZ5R5WQXerP6piV3vw72q9yRaQ7ive2zAW+ds+XmLnGHtvVV5rx82T75Xlm/hoOldtE/KijYXLZDVgpLyM+t3Zen6jVupzB8nqA5/A3ai9IYV2VY2PG9Busnc6KxWUHqr6NDbzNaSwMMEbZftTXpOSTyWZGEZdF16sQ787//lf7RTm8/ci3kGgBoweXOB4BEk+WF+0KnT4GeBYgnVklzAh/Xnwghz4KWY5gPSbIuSSy8WBsxD7c8mOSwqztLsbs/MIZrUgfqBSZ2gqTBGtB1AF3p1jKARr+8pgxthjCEYGoZ+coASqXCQ2wyI68jwSGfuMLiYQXrL9K+sMuB3Gwd0gIx0N1PchIvjq6QBtVeSgjSeGikZgxZoj89fMauV3UOdWaAOheghgVX6EnRIMAo4hsnwtoFWCb5K0FRf9iPsr2jth+uZLauNrcq/Cc3dthcu4N6k4sXn1QyqW5c9sWxrtjuM0zbd2iNnL4vPh1DDmLZOILVENugulZhF5iktLBJsTpPpWYAWn9jG5xsfpSgz7PVx5hCiYydPFYp6BLq/bRrWKS+9MCXzoLPtoX2khebLLENmsPCzQEmpVMo4YyUtZfs223sE+IoBkkGxxlHKbelvc/jYZxWTB8lDL2ukzHdmch1iqlEbIWMixn2B6lDmH1AVGCSIq5WYuuZ9ZLy8P4P3+/cnc+i8x1JGLsOtJSqQJlaHYfIes25wyC+NXWjODdL8vYGCYyCtZe0HS7PNJRpRz7zydLMFLHQG+NjtuzcoEzuPAgwvVQNhMRK0lAATKCIKeAqijFsEVr/9+3+Kwz/cnDp3KQrmnffeImidJpjDkQYr/df+yi8253AARojqt4S2mjE3suGBhaGsAa3o6F5vXvnYlaZnCKgL8IJeFFl1agKxUsYCSWsPeSuBkinYpGwvnbVRjZKZzjSe48DtQVVaCFzrJBQ4WKkcqizS/My+GFjplDjXKZUv58yZgVUm/DJa8BpRMEVW6ityz9mpyQkzqXG8+NvqwNezsRculOxvZmvw9tDsKjc0MUv9uoq8WzHkRKQicZ6+mnGGGU7PwP44Q/8UFbUtjNFTl1+iwRsWUrDwmzv2+VkFkNHM6hIQAmawiH5Xv3TBbrUN1NJs7Br6aYUgeRHHbClODnqIKnI5f+gloMGOLBBitsHazhM8PcDRvUviYJGAavqhA3+lUi6BlHGKRHsHZd5ClXdgjA+jv0Y5d0POkmJDhnhWq1P9yNIA+9yJzBhsGOQdYj+s5kgRUnTN7vKW/Wr/WYywQvDnD6z266dKZlI/5cnAa//fRn23cdWTAdVuZf/D47TceYVW+KxF4+57qV9rQCWLU36pbEtjjB3hZw/5PsPPp3HMDHI7CLgP4phMYpynOUf26XUif2bbKxzNYGYYQgYD6jTEY5PUFQY6cWDNUqKbHMkRKBR/Y9LACn0ve9hF8u4IFepRmrsnqYJfvcngUZInFhE01X0kjh7E7nFNiROQ5VUSM4V1Dz3Nnqvv+tGJ6g1JLQocUnIXs9qlGmKC0mSgxuEULGz9GLRugsZFGXLTewBsGNj8EfqKz506hy7S8eVe28AqyQmDK5w50QGPHNTNpwj5v37nVhzW5XYujOiILnRidc7V36voJYMcianUnc4g9L7rDKjHpXBPEmvFqhCN7NvRtofPPTQhWpAYBjjoc/Uo220gdQxEij7J+8C3nXVkL66qUec7VRrWrFbW+vBV0qTP3tgT5vNZLbp9/x7nj7NN0OGzGEBI6mDGfQjKen0AdUGSloEIqwvLvVo9vUtVWpiw8DXlwpJyKvEkYAysUiFoExRx3tMnUBIW6teaJHZUiaJ9HZ8lJBq8DKzSc9dm/KtcFgp6q3PF96ooAxO4dWyN+7nBB8yHXrwwvLnEmTvVOt4J6NqArO5Fnq9lKSwJDfQdurQSehTKbPVZCajW7JMW5GKlzzYMZMD7c99MgIywhtvoytc/8kLz8otXms999tebn/mJn0p148tf/JNQiv/ET34qkNn15Wlge8D5QQm5Hr1UiDaQRdEtBYlUAo/IisErn2DiYH5OcodpAqo5KkvL/JvkuToR1jzbCrQ7ISqT0TSK1leZhVcC19I7ZAXE5/Nsnz97rjkJCucwA35PnKaCgZ4GeJf9MyFjL5QIGRMp9pOpA6ykbMBUPU4Cr+P2bPPtX3Mo8HDWcw1ZlBGw+yxMwx97tpk+BIMhVc79gZWyVxO+wlgXSWqHCATfdWNLHUPrDetzyKCKxK1rkt7S6D9tvEnzomizRj9EYJUqOa9UwiXVCgqlrLfylCpa+7OShMdfJ5h9+aMfa/oIbhz1oa6SlbGfIFahNultQkjfrJzbkrieB2GmLI/ytyZr/Hd6ullcUQEDQG39t/5gtR1CAN0T+wYlrfBV2GgtcmiPiy7S5hqE1e9eXwKg4jsWmLBP6vNUKK1rraz6eW+99Vag+AZvdbSG5zyBJrp6pZ315mel303otfoIP1RmYge936TQcBU4obb9EDpylQDUhIlnXLnxOQ0qD/zqf/rXQUuQkTHrIb0oN2cAI815IkccspTwZODIXCmzIrKvCN2TyauU56SiPCyRAadIZeACiHU2MAplMMLuvJUFDoVRrZmdTQzMEGn7bQRK6MUEHr79OPaOSFCQXhk2JhAvDRxNwstAsdbXmIxNYGSgND8/icBLViFGnowuQdoAB91g6iC9KDw779VgaqCAzfA+M04axw2ZjlSEHmTf3Top+79LY1yDqgRTpS6br8cCq/YoV2GpuPP6770eqqKw62c4PybXUrkbQLUKvRCvImAGomabeBCFQEUpi5XveeRGpvqhsTFYLRn6pSWU7TysLcy2mQaScuPWMtTjUOqzRJCAUa5FYDE4GoVxDvIoBsvyuvs8MToWB6JQ80JDj1I5cgxh52DXgCf9auz7KFnRfrKKq+yHTYW+Svm1UN1bGXJArAegEpusrtG7xGEcAk5h07gNxWZIhSwk89EanARxLKIwQPH2Vqzc4zUyJaliaXhpnNV5EWvre00C+PI+rZIKq5Gq14OzgBx5WEoFq1Roe8TrUrb3nkeAA3ZskC27C3lE1+HmuSOXmCvV30zR9D6Jk3wEmMNJMORLPVvN0JmJZm5tlgMHA2GyN5wFPts9nnJQp9BajA8JZEgq1pvfpWL1x197B1r50ebTP/HjOApTDOX8XjNLiXltbrv5O3/zbzTDluQJNod1XJwmbiaFtRfCs/0I56lZaF792HPN0Bgzx9YWsu6pdO6rRkRSq/NSK0/8TVUyqUi1UMDMmFJp7wv6C4m3TkXaNFuJLpAXwblSlF99+23OjPC4lpiAdQ+7lFVrGbZaJVuGyRbiklR0E1TVHsBC652TlHLrBwOrnAnlX/YgYTo2yvMZ1SgVOmTkjeSBrGabQLKsFmpJhSOMHj4OrGs0/Us7wF4PgvEfmoDgYhg4ay+EJwRWa8AGu1Gczlw52CHc2Mr4LLLCnt+F1nySQZHIpiQhB1noEOZQydVpD5yRNbz3YB6FCwbfrCPGPvTaLB2ixKy0UhVI8c2zYU9ToMGSPwCfteJG39YFzuBFcOyjOAADKP4uzng3OlJKcNc94AzVRiqSZS8MrHyVAbp7Duv/28Cq6qk/q2L15O9bIdn99mRFar8zHafzicCq9mVFJ8aX2oMelouWxYv+rAGVDvW+wGob3bWCM7CATZlEN8ypI+UXwSmy78Q+lhkqi/67p5V77VrZT7LEOrG8z8+eIJMdyJABLhCyONLqFM6mdOqh30eWe5BJ7U4fSZ4j9GoMoz/evXo1+29v1UPmkZn11c7JOKaTqqgL01pAN3n27GF1cLa2VohZ+oLNnprxZJeFY0sJrP0xmA8sD918jPsYAT2iXE2S+DFoX0HPzJO1P3fybHME9sw+7GWqKTrlbVIswVX6JwrNubbmPnZayJwsrYv2mxHUKE+Vmde1WLH/g/4Ug6/MVeI+DSx1Mu2tzv7sD5rykzY4bn/+GAQwbygMegWtYWKzVIHUB9oK5xjqCzx75Zn4Et/85jeTMTdRq220z0Qn0cpWSWKyYuxJoPDor2kCxm7W2uyy1SFhkyIhBrh/YWP2bhSYkTARD1F1xktQVOSOKjS63crZHNWTRRK2juYYGy+96EHFtwnGJJDaRvZyWFvIlxUj7EyShujP61D/p/ccu1QRAnH47VfbtwZx6nhpe7VfJqb98t6qE6ucLMkUx8dJP63/3MMYj+hKnrvAu+rM0fJ9d82FM0l+k34xkoFW/MKS0cK6hFMiOw+Fhpq8Za28ronTMCTam8N9r5GUOmDfPGv10pWnmlc/8nzzpS9+oflLP/dzrN1y8863vpt+odc/9XHWaxM7vg1jJZTks/ez791Uj1eslvBcIo+UJ5EI+oP2/NpHNQTc66DJK4JeEQHr9E0+XFwjeTuJ/N6hooL+Rx5ECrg+uT8SuqnCco1AO63eSSBku0RkjhlcVC0kV7jDnLtTDNY+deI05wjb7SyzMNFi03m/A7pNJlrV9rkPYdiPjR1vfuu//ZVm6gvfaE5ig0SGLOI/zwLTP/mR55qtU4ebSRL72+yHCBHhndUHDGmS9gslNTM5X0YNkdhrDpL8HaFfHfkSFWbFqtr3CgOMXCZwbwP/oiS/b8XK3+36pAZQnJkauMZWtyyY+twm0fTd1BGy0772+ieA1hNUthVAz5++QALvtKZIQIePx/r6POXfpXI02I5n0jdLIIXfZmB1/NjJ/G2t0OqTWaDx2ufPn8+1/Zl7Z0xh607Vi36v828lurDqWPRZaXHwS5mpeiT2Rl3NvlksckbWMLIku2Pp0awEVmW2bQ0uPferJG4NkqxkWlxQj3jW7Eldxa8UyXUHp1pdr11KEsWkKesS3/XX/qt/jwonjicPYyXhMNAmlXtmqYg7Ye3GAAAgAElEQVT3pkQrHXJKmSiP9O+Y/W9p0iUNUHEbdSsIwgWTceOhXKQZIBEOcs2cG2lxuZM5SqlmnLskh+iXQx4FgHIzI6DhMEo1oyQW9B5K32nROxAJ2FuyBsnEQxxTMyXEffS6WPYDviFTFkZQOkmhfgYK9oaIyxXal0ZXnHiFW5panfbdBn5VWvV+ai21/XetCpT8aRHKIsl1nkvNDJcf72W6ikOwF6SV9+2+v1XeXcyMeiRDWQtJScztW0tRjExGcZw63AdKzrpWVrbSMwTTzPohcfY4FeB8799dYP4RzEFzVIwgQKRgAmsPtKBsSQ8YowlmNI1IoEAfgkpsy8wNgZjEDjbkm701gK2zqYYRXOEAykEvCtBSfD/ZmWRaCFQWFxfI9hKUUHpRkcsOUypVO22vHthynG1L8hrlQdh8DBSEnNpsaKQ/4FDnsqC7bI4eKP/eBtpUBpADiQQ0jFbIDLB0htOAiKFcaftbNF4eyGRYHbKKUVOurVQNUml17b2/G+C/PdyHR1GIVJ3W0pxLdvoQC8Wabc+The4Ya84Owoq5cQgWxAfNKZrU5wlwuk8NNZc/+QLZcQ4jJX+rpRr3bhSRhc9lnI0ccJ5IbPLnv/RG8/kvfrW5NYUs8rMjE0x7P32c+VkTQBAJet++1vz8p36yee1pqFyt8LHXVuPE9KaXR+pQqjHLa1PNyx9/luHCw1wXshgx6shHDnS7gkXB7geGFajODwqs0gsVcW6bypME25PV8FtIL26lEtl8/523WCCC4ARgvCdz76SALQmYZL9aObeSK3S4nhvPnu/JHbaBle/d/0pyYZ/z7VpW5yBYZn+vg6geSvYW04AcLVKhXqAyYTLILPESTdETRxigeeosGcATQDtwPKHB3uS89QwdaS5eehEZoprA3i4jy/fv3iYzfQNZmivZWSvgzrejeTlOKA6umf4V9NcsSR/Z+xxBcP1eSSikrYL3lZDHAaPCKgsLl/eXqpoeML83m7yjw/VouSHH0VwZ62meosp2mEpVH/1ZvfyuU4gf16gZQdnyDBqtFEc1tA6dCv8HBValn23XDj8mK8U2fzgUcFcGnpSnx3brg//4QYGVf12Dp6xZC/mrP497XAdj7QZU+wKrCjNsnfVHEp+QBd8EsrkCCsIC/H11k1lDAhbXW30gw+ksDe+pNMmQpj4lgaE9cIyA3riOhTZLYhBJkQwodKidIZOeHBw9s7XSKWcAtCgK9Jj9JUKVOwj6DaqmsG1S/y85ZwVZ0Y6qQ5VXHT5128w8UGZ7uniP1UyhNuqowO/RwZETDvciRr0TmFQSR+yDTqF26+j4WJKQZsLvUpnx/dLt21dynJlAY1TwRwiUwhxZz2LrTBZIzl5gdfXOzUDt1ZnCzuxZds1KT2zRLLNU3HyNmORy/VKtKSiSSnbwpCTUQGu3UrVboSp/uRuItVjB0v9TdJEz49xq0REXcLZc3/fffz+VBx0pA5jA2mXWlFhGqmTswIbBAf2WCwSBSwSiZpnNvHuOjzICQ80UYiAuLulCB2fKxF4qnwBxS1KoBB+VYCLaK0lP7D3VB/9bunVlwN7xMMm18Lyc8zZ4qax/Os/26Lnft3AGXfsB+8hbUoFK7qB8WJWsMED1WHrb2oSl/pPyMU8CpwafIUhC3jNepG0Z8Nz6335Plt9gw/Xet0GubfJZPOfJ0yfjeDqc3HvcZN38eeBaQq6xt0IOa4VEYpfofVmkhdPjMx4U1orv9gKwusGxwebq9e81ZwlarJZef/e95uJTsA0/c55zuNRcOnusuXSOnmt8uYOyzXJtUSFLQOvcB3vtSqK7QMvV+fo8OuwHYRwW8WD/tv7amiRXJKWmgCFOgUoJoyV+kveenm+eI4NRkGP91CRV+Rt9EH3TfipqkwxVNiAzMfijn/hUc+LYqSQ1h0RQtTpBXy99OCY6rOyt4GeARPjv/+Z/0pzdwWeG8t1+wAer+ET4Wedef6WZ7YEwQjQTMpJzZI+7qkZrzn14djLiCERLIfWgIs2w8cOjoLGGKCRQHAhbX6pUxa7YX/XnDaz2B1HZt5ZIJudMW4zNcd3sK1Ou9KFEEWk3Hdwsx4Esk1arDGocRh6YXOsLu5a1l8lr6hv6vMJfC3FTYf289+B+QSFRUffZK/rKoEofzSDJfrqMHZCABZmKXJAQy34K2+Xz/Wzf49+UYcoMK299giQqWjmvCd70jbGPzscyQBY6WHVc9LiqFj2S4LadmeVoFpE/FjByJvgbyV78rl2fQ79IAKSev0tP7QI6xoHCnkOJ2NQDB37rf/pbBKr2TJRhnT6A2RQF2ZkBDxF48a461eNUM1w0+eszI4Fsh8NdzTzUAV86vTrF4skVIEtuU+BhZYOz8qJgpHQHJGEN/OkQNNY2w5dGSuCF4HPtk3q4OBeI2QY45tLzZF8IvQYEBYPg2nuksCQDsrkBgxKXtbk+Tp3C41FMn1JRJ7u+W0qiBVLmy0XyvxVcmbF0QNKjkhKyjit35fyI/N6I1Gb/dtZKyDEeV1jxR3c9i/IhKtLHq1c14CrG8xDKQjY0ccwxel5TA4owa3gtw28DU9iEgUbKS//bRk8boxdWd5pvvTtPwzTVKCDbOoScSdZTSB9zqRDEU8cnEEyH+/ELKngNzIZW8cSLD/QBFVzxPorjEAeaaoTrlwZts2oc7E7w1NNTfA6Noc0OlJqD4Jy50RX2CQpAYCyHQlChAKex074lhd5McJsh8uceNAPvQb50GDPXB+XioZX1SnKRRXq0nHRvMD+MAQpVvgMNUZ4aUp0FKUN1MiaZG2VgpYwlOOX6ypwyfBR8cO6HoM5ASsYYy8w6EB5kD5kEJqF4x2GypIzrAv0pioXg9ODCgWa8A2afQyPNMlklD37fOPBIKlZnP3qpedhNwD4i8UdpYMRjBzeOYSRLnYwUweAG6/kH//fnmzeBsUwtbIDzLz0NHA/OGMxe3HsP62ml4l/55KchzKAChtLx3jLfxeDd4Ip61cOVqeb5Vy8zvBjIDhPdY4RIZFQGtyqJe5njknF1n3zGzJjaV7GqQZAz20qVqjj9VmRLtbTIqYYpDo8JCuTr6jvfxSGFGbLN1tq7ZHC0P2NbiS+iuD1fCabaeTVtcLVLyx1Ww71XdehrcFUdt5plTGbKm/QcIrfi8lNB4jncY8cy2GsoW5DUtAvOxUOGngVHPzQ60TygejBNtvPchSvNN7/xJvN/Jtu1sYSPk6SOcN1zdlGoZoupKDwAZnUPKApcKeCtS97DZL2w5pItQ0/sy4mUcBG9imu7wRnalvY1UBV/wpqSoTSlcIavZ8a6mnPcm3NRugnG+7l+t1GzTblmBtE/so7XeSNeuRJUCGL4/yqwioHatxfRX48D8j7w+/rnVe5+mMAq96/z2gZWhTmwDfCq89AmtjK0uP2Q3aJIq1CDGOB/mxiIVc7gJBt2i/O/pC7nQYToDgsXwTGfR1epP6TL1nD28N1eT3vVhIT5GnauSUvz65ObOTeZ05n+XapJ6CUTT7KKWaHvJ6ssXFTIchILBmsIrrOr1vkyqDIoVyfVmS4y+akL7TENKQsq2Wq6+tasrjIjOYMBprBTdXNh1NpKslG9eebsqbAILhMU3GMosD18tipqRY8CSRynv0QIqdUZF6I6HulFUFbts4yT8KgxsJqmX9CeWO/BWUM1CDR40idIT0qFeqcyRBYeJ8Qz+SQ5xRPiE/2R177Aan91S2ex/rtcz2SiSIfik7z68ovWcdJrs24Zkn8JAbaBPCklzr3oGfsgRMQ4XmFmljEb6iSrasKPsA+j9GAmgWu/oj1CLWS7DLy2z7FAZqsfUKH99tSlB93Zlhmmi6NvNV6ItNl/g3QMb/SpPaYmVUyoyGwaWLuJwa3me9+71pw+dzIQO9e3MksmCcdz1x4p+5Ld79pDMoLP5foYdLmPA8BWgwbBEZTcyCr+PAnOoIpaNEZ1dOPgYitLb52kPzq5JWhKVZB1UMaFXqb1oiXKqjT3+ngG913IvPY1iYcWoqhfFFZa7qmT655GPkRkrFL538kcEdaHa547cYpkOcmBTXpT5+83H3vh6ebZS6dIYNgmUJLc8dXi1KPD2wDPgE6nv4/nNUlRRz1UO7ZOkkxVYcLJ+0pvP4lW/zs9aVQavX9NVyrFIkr2w+CwOhJPWQG9c/t+9kkBePmVjzbnzl9MldEqrokEA1jRVxISrc2Bjro11dz6I5KlX/pOc6qTxAs23/V8oC8K3fyxly8390FhrbEOGy0J18GWq0B9rp3S90lgRUuAVU973Yao7I2Q7O0hwBIZtkYCM+crvaUGmIp/e15+yIpVTazWKqeBVbWpSVqyxvprfZwf/U0TAqKkrrzwUpIVwoxl1HOOZAlEip+lvygUMMiUNnnr9WqFaqhNFFWo3Z17dxPQxEa2e+379M30n06cOJG4oRJt6LuG1Y/rV0byQI+Rc9fO5I/nQf/RV/z+JGX32m78t/tixfv69evRb+cvPLXbp5XkbOZo2tqC/ueeDbQM6Grwa2IiMyg5GwZXflce9WuFNc6ACFP/egbt/3xkQcfkym/8yt/e6ZKmkwfwMFt1EJpQsnQ7fBgKyVKbvRncSPaZ/7Oh1Nkuly6dJdPvoZZBBZptvlwQHeW6gFYeIuRSe4IbdZM1EFYL5gLl0+g5h4PGfhwOg6XePg4VjFhmhwZgCxS+t53KgoaQyhSZAD//oIQU9pZwT3sYYvG0heDhEPhbM4BxMOPkla88B3pBeU8W1cCJr0Sw2gJ1Nt9sfqy/T79BMsTF5SgBWDEcey5J65rUjHy9Zus91v6p9GvxVsklCqOPpVgPOhUjeqS2HoG7xuleJiO/tgG7zOIGzXNTNN8xR4pqlHNF/QjsBQeyzKLwwJiZSdUmPTgwuaSp0KRsYbkyMFGQ/Rure9NczH4nK3zCJWxO1GsM1T0ZTBW3TEMGVA9h0VumT0tntptMqsNr+/t0KlH6rMHxE8d2M6/1IEtdWRlaXD4rmzo6R445uRuDtVlml9j3pBMjy8sS2WWdCoMwD4fVUSuSEgb4t0IVdZCsfHlNKxUGUj7TMrJbqP5LE7AZrGTenMeE3JmF9gCnQRpFKVZ2MwQPYnmBveB0T95ggaHxPto51vQsdFBJYPI7wY80ZduQRxx99kzTT4Bzf32yOXJ6LDZ4nXVZe0imkCy1GdJAHqFqf/Pdt6BY5WxxL51AF7/9nfear74BhAadMTF2sPn4i680z4DvPjfMVHdkQGiagZUH1GRE2MJQ0stQrj/zwsXmxEXmfLDe0tIPYLDE+ZeaVZvZ3/M+i4y2gZUZuVoyd02DZw95Be93gGHSYqWHUKbBej2FR92wZfM+Z9HAyv5FciGtQ1T6n6pjITzV98juV7NlsQet8pOkIT9vD4JzNKoTk1OVAG/vpYxWx7Def2YrtVmqXhypBHVSt1qpAiYiG+0OxCyL9mHJTop0rsNi6KDQ13/009w4vTjMIPnN3/wD9uAU5X5hWyhFkz4YVysPMwRg9ktdvQlbZs53qUrVLE2S+TjGxNUhnRDI43BeiKAyx006/x2SJne5xi32a1kor6Q/hiqctz4uepq/PcPRegpjOoFz04GR6LBixQEMy5QwSNlYubaQ32I8WmbSCq8MI9FeProGRtlOv/6MilUqBU9UPaPP2kvWCvyTAddjm7T/H38O8gplIPyvCWT3AqswRiKDVbcWGGBlulJfVhkpQcMWDuIy63SfTbmOoVxKHxQJKM62A237hAPCwrnBubSSEycWI2s1chwY9AAOqgZYdkt1iIb85u1bu7Apq1Y6a96velZ4aK8EF9oizsTJk8chlxlNYzMp+ARMylEPe2q/qc6gOiGOr6xvIafwb7RF6HZ0n86s1O9dJHg04AV6XYbY64wLqxaG5Zk+d+5c9Nkkle0Z9KQJQktfJpuOAQM8ffwE1M/0d9lgrfMT+10CRe8tjjbvMQN7E8irpBU6HaVvpvgBrqsQwNJv1pXB64GY8R71ea0a7w+S9v930Um7WiT//fjvW6Gp0LY28WKySEKKQYclkw0XZikL2ewsvaasZaiVnaHEfejozQEDk4DEpG1YwfjYeTLKMvB5j5NkHE369durKNScJXTvSkW6JOqKfS+V9tj9feWd9BghU1anRMKYoTfQNmBRr+RvW/iRgVmY3pLgIfhLK4OkKd2Zt+jfR0+2QVCQP+ik4g8VexXiGwMvEjYl0SH8H5pqKlY+j0nukqAELmbgKGtkxoMUWn1taPpQsY0mELV1Ze3L+u/vt6pJr7AoWu1BzipESlrzQrChuizOvPceKBx/bzDUJbU9iasXcVYPkhB1punt1dnmAC0iEoPI4HPSgbvOAOwhWUsC9kdeutxcPgdlPWzLndgd4ZSSkQnLjGxxU8pbnGrOjcxvQuJr4tSKmb9bQzZ1eg/h/BtgRje22bj0+xv8s04io7T5OvTWM2oQFqIOnks/wr+fn6HaxDmcoSI4AWnVcQLCQWReUgUD5BWC+UFkapiT1U+rxdd+7TeacXraD4AU2kIevcYkzNZHP/UyjtDhZoFn3kJman+c+tx7tMpcWxXcs1kQXQqdZnAQey5xhdUqfaQNfVurw5Exe6Rb+6PORs8WBtjy2qsAP/5vZSrntg0+RZEU2Glhj459QK7sSwwEEth8H0HN09Leoz/tS7Wyl/75tnARpj18p5BwSezBSwbTBPyZNev+FTm0Iqkcuv7p27fSIwkNf+fZmEJnGnApp1U21UUh2uC+7H31GfTXDKh8j88SWCr3Y8/U/peBVYUZut7eU+3LStWNc1MSVYUp8SR0+yYbTDwUApdyRtWBIuskxJFoyGSOenqWn21yX+oXyZBM4tgPL9GJPYNzjukhEXPg7/9n//6OmVojZAU8JTExklIlwus+IAsHBsefmTXyAIozNtthJWmTYOghys0PCf7RhnIcBx9IYzJi1YEGQxs+Z2cnmfVzm8VfLGV8BMcqVAdZjo5khJgnwN8OMWBOCvRHwP+ErPl3NhF6QGy5lS5bxehh9PMepRGzLG+gzm2/kNokDGthZCE7YgDZClgy/h5QmV94nwpZn87r1O9q2lL1aktc/t1jjp8OQMvSouTo7MQLqBWABNzl1RJemGWv/72NMl8w4sYB6wDmt0lTxtISuNtZh4pSkVqC6OAdypQEUX7pbzCKieb84Qii1Zc+ggHx6D3SBieIBOvKGvWC7VX5m+tQIDcINHSunSdxEMdvmSDJPqTjDMPN/BQzmCmBlihfjK+vFd63pYDSW+L8n06oUVfB868QwCgvRyfIctInJ1Y7vVctVKayP1pWVrB9mZ0qRlmKX8q8XKMTVrnNNhOps2HW6dSpE2H1sfrpIbG5Ubx9pVIP1IE9dXiew2rrARIeWbKtpdmxMMgxSNi1wqFyX1JNIijx1dM3RCWOg5KKYaHyTlawm6zRFmu3wDmAjn6iAe/bBXsXv3/nxrvNodHe5vhzQMwuUA1k+KBZsy6C4g2YFmeAJBjocUWcYdisgPANTXCOGCy4hBKYnnXA3aPmzt15MssTBChkg3Avn6L/pwslZ8XLRIB0rzblmrVds+cRwoqnnr3AbJ7T7C7/xnAOww5WAqu0bOaZ9pwX5bb0U9jYHDgvz1YzpCpRK1COOSg8UK3cR74NjIrKToJFumYDOWBP7wEFXAMu14Pir0Naa7NoHEadWhMFu97JPi/F6m0cqDIQ1dcPDKzahEkdtlnusUABozyRAauucX7sr2LPUy1gSGp3D7hosiYG4kItVnHWzGx39fSTvT4C5OJ48/k/eSPkLpK6LOKgLCPjcwTHU7NUCDlvVokOUiEvDe2Kj+x9UqKj2FlPcqAw8bN//B35IoJvaLDZswFhpSQiNpHt98k0f336dnPbveD3HfarYQuOc7mXjw4254hQj+MY2fuz6lw2HOUezmkn1ygNvK5YG/y0S3mgVXapsLuv+5e4LGsJqnT0EI0fBAWs5BRPBk5/IYGVMlwJKhLc1wcrVf8dF19t3QZWypBwyS3O+wqO3F3011XkYFlyFSr7y+i9I4wQcVDpomM36OkdxZ5lrg7OgoHVGIHVILrhUJhthRxhIIF2iCCIjHELOsQxxCymDptkJqI3+ggCTpGlNyG1jHM1x/uEiWybjLNaiV7pgQDHM6lj7msOZ9XMqAFESR7JfAX+mHs2UyrpTrLnvD/6lP2zauRAayEmnkcRJSbj3r9xs1nlBnUwdTj7ZSdlLRwQPGjlQ+h7EoyiQegpluHM/leCMHWe2fP3rr/XHKdp3Ouqs/3MzPRqqyj+rEJm4rC2s45qZSBJjX2vPf3zwcDKP3syuOrlPHp/QWwYtGC37JU0kFO3WTGwl1sVJwSoC0j6EuschjqqCstUz6Xbr9AfK4nZ33YOjvd3bOJIfpaBoNxDYI5SzvOZQgPLfbXfrTmZ9Y7oOV6GqiZ7VeBjxSmUqc3KlZTMsg/mfPEG7ad7t4QPpeOozIiSSKN8eo/RQ9gudZI2SXvu85kgVFbUYyb30sNuD5l2l72NA4ktK7PWSsVJWKRkKAs8rwFlqUCV2V5BbqDv9toYyrPUwKom1QKT8trck1BA17wOgPY5ZpHHOKHt6AHfF0cdGTBYPIgs4U02H710ubkIoumda+83D7B5y6BhtDv6iisEgurvfnTdIcgcrpw+2jx97kRzFEr2w/YwcZ57CHodVOzZ1s9zv8tnFdhthX3FsQa54r0aKEuQJtW6a+r67w8gvM+aTLR/pzC/AQnketWpzh5ajRZKKh03uvoBkIRFPqcHuXR9Rg6PJTjop8AwjOw1DG7fujHdvPFrn21Owhx8MMQb2FX8ROpezdGf+EjzgO87XNeAN71yrd1IEoj7WqLQoO/lPS2QLFYOnbGmPzNC3/YAvZ3Km8nV2N/AUwuSqmT3zLu09rm1oz8osKqBVII8dGfOATLuOpRxLEKMy4yzA6zDiZOnm5OMbJhG7+hHjR8h6dtC+9J7L8U6+tkzZuBT/Koyp9akQZLW4QYopBUGxydPnC5w1ZYK3TjDKpIQSkkrAtm2ghT4IBBXIba8DqflqCR8aqXWe/IeUuFuGcnr8+sJVR8h6831/ByfWaihAXOgr+37p2GMXea+Jd/y5967Lr8BnMUiETBWnNPHihPueROhUzgjZCnmnLKWa+zhPP7qLGg+5fHA//J3/8MdKwQKv+QTVSEpvCr3IcpdqTwhfAq2/SQKvgvh3KcNWLOkN3eT7HsZ4rCYAZ9nSvbs3H0WnrLsFr9naNoGECb7njKvBUdESNppBu65MfK/CJyxIhXAuF+ap9jXQmfuIaxReuBFGtYDJfrefe1jGyrQPiF+5X0F4lQlcS+A2ov6vUrJltZMrRuS0qdG1ijJ7Cq3GN+GS/V301Ar0xJQKZ9jExx220pRMmGmIghItujRWMPh6+mVwc7BbCjFlQPN3RkhkeKMF5q7dx40N65vkikqbrKxzdkzJVOgYPejyCcmxrJP7ldYFdloYRP9ZDn6qewJnZydm2Y/cNAQFI24B3gJQRIWZwDc3cUemcGxKR9D7DNa4ne4nXusPPi+w2D5ZWJSyd6COlxKU0kaVL76N8tE6AeEEgwBx6O6FJw479URV0D9O2FUNWug8BesLllfnBwdhhkghkfIEE2AfXU+yAqK+iHX6CXA0oD58qB5aDVIKhrvze/O/NjAsI7RbyAxgFUq/05npNcKAOsyjOOS4avtgLw0QGMAdWIWyQI/Iutk9kG6fRgKEmTKZDjEDKTm4aNm6ru3m6Mdw82zR843i5Nzzde//kYzfhKKT4YFD5083DwNU98BAo47Nx80dxkMqu/XaTW1AyreEfZ19X5z9CwlbgIYGcrKQGYzdWRvCLC+/cabKOyh5rkzT/HdIaDQc9tT0bISCRla5jm3SUycOHu8uUTGr4MEhPubShMVXs9TgqH0IxU6XuXTqrCZpNK78HjglUyVmV5kNAFHsliePRWt/ZFkUAlIss44oMpGL1XjO9euQuxwi4CGGV68tzNKv8xLkxwgM3Ass+lcGmR5bpPRbZ2fNHfW8yTG2wC+sPiE3Yt7CcwFp0mZV3ZroqI24deyv+e0k8pQno19s1oWGKKZt1SAXZOCn659owdJDNxlttXcHAYCRsG5ZTDTMKptcx/byNDVGw+pLFLRWgZ37/OJs/csmiHnvwZ4tkGNv18c8PMEaV3OuQKWfIgEULcN0vH9oXKV/hvD/wZn5yo/N5xXbZhDfmmkuzmPQz9hwkd2rQS0Kpa2B82ozudKFlbPba8XqkACy6/2nMCiAcscsL3A6s+qWBVi8w++9oK1IjffL/CqAXK9wv4gz59Vg1e/199HJioU0IQWexUHVZnJxfaSWeVZS4YUT6YUOA1WrOrM4mSJ2ydrfRd5/iazctYwLo5AsHpg0/kICYgHwIZHqQ4cRqYyQN7P5hpWxfVVNJYmeoS+i2IwMSDLV9Cb5rqFrwtv4gfdjnmQxZFzP4xDOAz+uofKmJXOW/QSPJRKuA2uughwfF8y/Ohrx1OUPppixOeSsa5kHP5nDVTK8/s5wmUcbm7wFf45zvh9aKYfcc6nqRR08qzOLHpEQHJ8bKI5SSBxGCdZp6X2Tq4S+BnIBSCBwlgjsJA06N4DZsHg5NdKhXKovpTMwKCgOmV1n58MjGQI9lXtZG1krwlMA4dAZT0j+yom1fkRch9oEs+UirRcfp4J3teDvvG7gU0Z40HwRa7BYEOnedkg0OpOEDcy1x3I4FbZSx0kalbTINQ+jwwXxVnWHpc5NM5ahI1RRq8EHaUqEyC898E9e49Whbz3RcYsFEg15x+ZSZ82TqIVDo+qlab0YSEfdQCrA2vrvMUKL3KGodd3jYcgLDFAN4FY+0jXWjieaArXZQDkj39rxTIVLhx87007rsMnq6N23uC+Op7qUnvLK6Qz8xZ5tmIDC1tzSEnUrdyvKJcEHqKcyxoAACAASURBVDyD11Lvuhb3adTO31ExCk1/219jBVSI5KhEJtjRf/mjn2zOjx+HPXe++dLt7zWLnNEZxqHIMOy8vfDQ9nqoGFpMO8Ko94Dal41zAlnVno9SFdYfNHmnDzNE9UZEhs+U8TjC0exrk60QFMwCEFj9gWXuKa824Kj7ViB0pW8y+1ndvhbZlPWW3RG7ESKTDI4ngGYz3b8lyGf8fpeKihWxbudqrXc0x0GvbF2baSa/8B36sCWsIgHC4VhC9w89c7Z5dOVEM4MtsFHEe/BcdqRnsgS27pnBuGggW2oWWac+ksNDPH//AC0J+NSHx00qsx/el5WbHxBYFeu09yqJ/b2X95CKVNsvJnTan2VOLYQOznOS2TjseiQQO/HvnmN4skkX54RZjTcmqJwElZXSM+W92esbGGlLOjGCz1cCoYKweIAMxe8D6p5ZbO35cq6c/e6Sk50/f74EYerXdr+STJDhkzWoQVXOJ7JfyPNKEtyAsFZ7o0cMRNvEq6tQe7isijncWF+vIuuUc+eR+rJnUMiv96R8S44xSlDtPYSMjSArNoDl/X9oe7MYTdPzPO+rrn1fu5bep7tnpofkcNFIohSJYsAosJzIlg8iJLFgI0Ec5CQIkJwYOQhyoMBxAJ/kNMhBAgRwnATRgZBITixaGyyaFmlRHHI4S08v1Vvt+17Vleu63++tqh6OJEqR/0FP/eu3vMuz3s/9SMGu0+UeDTIKXWFLhxWo53dYrx3I+Y5/+A/+7qk9pUImkGxPgSm4cXxsgCnVyy8RBVVAKRo1VTmCh90F3GmLngQagAf0oAp1KcX2R/L300l6iPRvN5GKnlCe6wxIyx6IYmBO9iEpTpXKUrXReizeLGsmMLZEhEqg8kzAtz5SB9m0AskryvfVRaZ6NvpUKgXqkkvWqRon9taTXlM6ZyNVQqEiWEtUPM1lifxpqFbGHYuh9VQNkvdjqMU4NPofEVKolYUjGU3pxIlZJ8Ozf+Cd9ZOtQ6iSLXoCThdiEeAjwJcIRBWMZ4MyGyKKOh6IglTjNmSUWhutWbpOk100+nl1bjaGsQp7e8emdUTWhCgIm2SujMYKndOwjpKzGD6QFAu1oc4EMuJ1hsUMYd7DPTj3oWplgeqxO+5pTslfcf8lUlEKwsX4Z0GLd1cZMAHWPoW6n+epn/L7ZsnYmMHls3G8psD7yODEQMbmV2FW1kAd4XQ2R2h6LZVR0I2kYvA3KhWP59rYpWDUxrz2M5P2Pw0dCQosUQ/j/Wq8VLpOnT6vS4YjN65Fzsc4ucIuBjCme+zPhNG/JqUn4zI7PJO+VseLRKKasWaya7j5g9/+/TiHn/nS2zQPBrozTSf3mansk0MMF4knFJAHp3QWpx7r/rN3m7nbsIbNDJC1Yh+hbNIMGcNbBsfDfRT0EWO/z9oH8mnfI42ePevddJyNfKIkZbjqxMC4/bm7YHqBLWzZl6UofBW94xcHHLihY6YQSLaGvz5qmr00TSywWcfarK8ZYBWxAt7Mp/V37sVNaI7TGJVov9VcA8CeVsBKr2CM9ZmKb9kZY9yb9dQTSS+HWPzZvKExjtFy7liVzFlhV3Pv1GhxFIDwxESaCiVubRRdAhotYYbrxj2sUUZ/tjRM5Hqz/+PQFdpmP3eP1KaC1r3oHj2eX0bgCl2hdgFafbYyzvkcDu9R860/+gB97O9KFFtF3sd9jLDepECfwJgatrk1Y9eP8hkkYCKpRwdKugOjQSa/BHwACB5gxK2wedb5zQP6lOxwz2ZQBrj2aY77NrjyrXmc8RCUeLkXMt06pHoQKLuSoCmGdqm1Ko6O379o6BboUHnUjNX/H8cqiqs19P9VOFa5q0BCY4aUa/6EYxXDRL2EzOtg3OPE80/F73T30NS8QcaasfoY/fPtF0+bHvrnDAIZsz+MtbdTjPn6xkocq+FAlIqTpLw3Uix0I9AtswaM9R7C20y9Daj7ZR5tC8izl9roveQHA8zr7CjwHSPMrIc1AiJmPteJbBrIipME25x7rRb9x21sYZxDBMqE2zuz0T2xkQokrcD+0Ak4SEIaw8QVWAr9Jol4WzC9TlBtkzU7Cg36iVFS9uN1nKFbNBsXtiSaobAJIk/46z3t2UjTyLDn4/hPoBKvZBUlI1UyK+pZ3y+BjXO92y6vIrtb/Zx9zG8dn+pQ+T33a3GgtXtLbUfNcJW6RAlxWsKb1mjSsVIfq1+0FWRj7OV3kg6oTwYoGPcYqQHHsDlgrzpP6jwJmGRlFd2go2W9nH23cs62ZlpInSFba9+0aS61xEilXCB0AeWa86/0mTTIFGgkDpC0+KFsV/cID5J+u5VVCUAztsrifoImHkNdprGmDDJLNc4/4WXqNoN8exjZOvfW46mbZPdTZ1XCJ3WUUKrSokZ5CBtviJ1YZxi+PoQ4F8hoOb/jaslFhU2pw+1VFRZHdIivk7lhTRgw93609yI/hM+387TZ6g+hcLIzV/lrrzXbi4yiX4cJ1v7Vn/iZZhoCrFX6s/2/H/5Rs2hfQPZD4FoEjVLHDMkEOHmQIAT7tPdYY73aXWSBvJZxMliz9LgaGyOoSY2R7XRkAzagl7WjHMaZtc7QwEZP5JKyoxjg1rh4f8nyKh+ZT+clgVRRErxZ1mvJ/pQHsrqFIyrFEzBXdnNffdh1wtnca4sElJexCTqpRx9ehxDruw+b4QXYknvIsnD+PeTwFnD/6XfearZnaUYN7i97gjMYoKiOle+59wIZwwjXsdpmfodHetnDw7HfpFgfhORLYg7JM0QXJYCGPikxtlczVn+WY5Ua9dZhiV5FH9Z1acnBdUgqDMYZYLcmWSbdW3fupnbJ+TaQH6SYNmQLHSz18iUjpQEXyGU4FOz1VvazdobvLy4vFUeeAFOyd2kLcAIK6UXW7DS2lOyMycy1+t3fVXni8Z1Tj+16rvWB1Zlrw5BnaBwdqxrk0V7UsXIMhAO7zg2Y1Qbbheyk7FF1bLKwXJ/7VZIYHxKl1Mbq9v9TXYmAM9CQbC7r34yxsths1YHBbeXP//rf/d1TF741TBppYnM9uELHzIKOydLyQhqCDVgjwBUY4d5lcezuwM73kvQK0XgNf1l27ETeNyCFMTcIjtY6HJ8LTetjU0fIhU7TqLXKx2hvcZqqAFenVCfoIoylfh7F036hGhBntVF+qTL6WZSqw6Xj1W7DuIZtVNfPjLgHHqWybSE2BTpVouhSgebrHMD3EgHwWKbbhcIDBUz7UCEsPD8C6mc/qSNqpIQZ2axUyucloH2PnmzHmfL3+FYNcqS5TMGiTY+lxzXTMYhQMVpjDdkhZB4DmWzHr2CsZYcSL6/HnKJpNnUY4hB+exgWRtcKK2LLRuNi4AZ62DjBSFuzITUogqgHo6F3CMpKbw7AvcJ9C+MggkUWnBZGIuTAZmkxyAW5mablfInGSazBAltbYy1wGJklg9dnM7pgbezo79w8HrOmcZ+S9fB7znRgKIyfx93lN37HTVCdAq9/hEidG0QGrEqvLp48tQ4tQ4yQGvuzDHBfwgFtOlzgFSWrqTFfHLT1uMA5Zh9KyRosHNETlCxyrJBRaOCwPMc6ySItQDSwi/NFZnH+vUfNVaixZ2Ga25ZUg/qZ66/dSiGvwYkFokCy+oxPjzUv1uebb/7x7zVj1waaO5+da0an7WNDtko2TKJ9nWTFTl5O4KhwIpzrIZoTLlEMyQU3J0ZwMNaN+Dj+Gpw9OGwdKJdny+DOgdO6oV+SsR0l6hkqVDZOjeQUuId9RwqWumZdnQvvL6xnCPIJFJrrzWvXArLQOE2DWVcjKDchgB1EGruB63ayl5ee0rARedDHXlcxl4LhEvVw/xtgiFGSgkZ3naak0cGizKL0JGmRBdNCVjZwCpP56hlch98LdVQA2mssW/rMmSqR5BgB0pZT61fqnorCUD4ps5y/IiMK/DMd02WKO+1jH65CxLJO1BB2puNeIsIYrhrTW9SWEBF3zwkznGBMe1nUNuQdcG3ruGIUDxhRZ2/oRJklcA0LU/N0JTDkFSAHNBZdh3z30Os14s2XBghsjKFo+hi3QyCxnYyFDlOhwyn3mmMYDGmp2avBLfv2iaQNDq+GgoZgK8/K3bZj1Tpgf5ZjpVN65oy1xnIuon2cNfD13s6M//PPf9SMlb/41N9fOEAhDzjPrMYg13/OXOMI5SDC87jiNit6aMAKJrhd9sUDAg7vkrEaA0psdmJx4TkR8G6K6qeQ1XtpqttPAO0IXaZhcMoxLC7XQI6AN/opM5TkJxiae0JSzERYz2CQgOvo4p/yZpA1MohemxvBiEavnWJISE1sc+AdlK3BkWRWQCu410SA+Fc5LzmPMm6c9XWIYZ05V7K2wedkdrx3ZsbAWpAJ0l6zT8w4rWJgqMgXYaa8hFMZMheudQLY/Rww/Z9+550QVywSbTdwlVotIfpczxZZOXvsuXb6kLFGrY3I68iUGl1hbugiYUFmOTAwqr4sjvs5M2553/q4894459Hx87pnnSLlkvKoBtASXBHC2Br0OjqpkWKnqmerY3VCwDBwI4xkA4I6H6nPIFjpcDlm3ToOBB/7yYCYyTM8a6BNY0rH1YfwWu9HuLwPA4VS1tujyEGtUW4j+ueOVSGiCKmTdXzKJGwi70EjUajcPrJFFpsSDCpNUWV+LMbj85IVoBGtKBP1YXr5INeSBdCxZ+z9nUagkClrsRwn283o2CajjJxRx/p7C+ZFgpjFtPlx5oDx8vcVbeR3Dc5qOHfZ6NzAeJuhqogGv+vicJ5lRXO8ozPM9VtzpTOObLPGpsIaa+PU0r/osJklaPvOlVvNjVFatCDP1oFu/uHzhw3VjNSckC0mcNAvqx97zH5T2nvdjLe1qGb5zRI9sXm725lpmZkmw8WHBirMMlsSYK24QXydqpCOsNck50ofN14fECwwq+l9hk2O+VpZWQoCyOcli2EdMDqihc9JDBWbT2RNrktYeXGoLrnuDcil1u0lMLjZ1PTZZ2vMGvj7y803/tFvNJexBQYkE+M3FBM0+6O9zY2f/mLzvPe42ekqOkgbMQiENmMVyLpQY2xnHcGwIyOLJqeGQtRloHQIp+oS9pt7ytYzSRwkK2APKoMhBjHP4bcVjl8lcs1Y1YBbxqTNvtYAaNgi2Y86ovbwci904Uiecq4bt19PHZL2pXBla+7tT1tLRZyrSsle4JqFXt117X4LYQ+vlSmuF20ys0UyYwZGGuhrgQG6D64TXPRvvd6anar2izVc9TMDDNWx8n49pxkrHzUzZ41VZdp07xmAcL8YjPD6JLdxn9XaRwnEEnjH3nYPeS6dMfeHDlYPBqHj4z0Ln3a7pXVC61jpeJnRXWM+nVeDPLb46Phf/uv/9NToxrHFdmwMGflsVjYF1nOA93fJhgj1W11ZwNiBBQ5jzzoe1+gIldrdnVJfa9xbVGjtgevXPkMaWilJjg5UgMYwb1N9QtFeGqntEDZRFGgcchVpG52N0m/Z985YhbQCooDbTNa5js+z88hqq6U8Vqusi1NV3y/H0LEqhlqJ7AsSqAaAf/eIjKnMXOBdRLts0CYu1WN10CRuA8hQB3Sb0vuqn1dW9prFJdKCNCjViaJFQhwwIyGvvzESTvxOBHGa1aJIBpEoEwgR09HSuQqV7AVmpvCw9s1atpqmHyQdrcLQaBO2IrzAMb4Mzl/jWEEhRMxCPJ1ljfcw9AEjcCNpfE8R3TQSdMhiWCKdfsh9WXhtZNysnThSm/CZ6RqfooaIzW20ymhx+rsgcMKGxKCkiRrhft/vxrAUF2z2s/SnKCQZWswlnV9eu3GCcW6VlbOtg6hCjzPF8Qtle0n5VoiYtQEu6mFqr3zPiE9gfxgwc7L9UTtmRGHp+XLgGYPU3qhQAoOUMtMImREwFr2Y6fQxk/GG6xJuM8z7a9QArpFRG0awC08chlr+BDjgiw+eN0vff9504nuMvRxsro5fCUmFrJEUBTTXYelyYz5GWAivsfh0AIe5d7Sn+Zfvf7NZO1porr423Nx8A6VJFqurt9SHnUKT/7Jjhp4eCHrsq34crTUgCOtGl1mJblDZeIyoG1EyIvIxzSU7rZ/j9/aKGBiZZN0Vul3vsdZKqCwqhjoR1Lb4tEKaEk0mymZkUG8isCFuR7bN4NfZiDbSFo5qkbGOFK5vs/z0QbO28DTvu6h1YBO6kJ0JCITR5rSu0snRqbI4XXWtYjMooEt7wbGquFmhNa6TAvEsNWQaJAZ0qmGXmoF2r2bPSiZNVLFAJWKati6N7To9n/1DWtOPbY9Yp6lzT/NicQdoq8yQRMG3LzXvvUsfH2EoKPph/g1yzGEEsMrbfl1m5i6xti+x1ro0CKyTQo4oA5NRC0ytLTJWKSvPknFQUNk0UAWPs4yiN8Jl1DyF36yVQfa5jIYlQFQi5j5U5DKVxfFsyUT85FjHin/HOL5RKByzuCKtA1Kf/4iO1SehgBehfCUr8WoNzUUoX66zRsAunPeiSL6YUSsXfC5/c801Qtb+qDpW7e2lBkRZU6jrS5YkkFOm/iWyeI8nJ8gOOvw0j2gCPE/N7wi9f/zNJntZY2waaI0wX9d4N3OxZxNeL0WiCR0D5kKDQKNKCl0dkANZ0Hi9jZwsGVb0nrKPudegG8YYGGavXJ8g4m6EkmOvkEV69OxFUAAqWPdlHDYeCVRhjDoewgCVW8nExagMyP0sEykZU2IVrIVhjFMdqwRJXOEMwCrBpWf0wCusgsXRk9p6inqEGQz4r/zUTwGBhDUVx8p+LBZe2/dJXWYN2DqZe8dS46cyASsDU7tjsbrF4/ZrsQ4hjJvFmXIOzuobWyerwDOLIarzIbNcMcxLBqUaPP4+srwtpK9ySEY6n2u0xAB0l+qAGb1H52wD7cO+4346m/sfPmnuvXGl+fJP/Hh0mcaR8EZJPO4/fNzcn1+kPoUWGujlARuRkt2wdiYoHJSwvRNFdpjZsj64UpRnLSjLeehYnTlZ1pZiJJp9MhgX1jD3XhyLg+aZNV+OG3PrvHrfNbJe247cvXu7wLnaYzkORvArC6AOgXq09li8du169JoZKo/p3PmbGjDzWGazolMDlx6KQVf1pMdJIJL31X3Cm1x76tZat+LnzrFOVerUmSudE89ngLME6Mp9Wy8WJ6QNOicIid4U5jfKb6YJJs8Njyfgu0Dt4aM9bBLar2yxDlIHlO7oMFpSLpBSDwzlXuF3rgd+s05d0xp2iGUlw+hN5b3ETnEIreFGtxt4HiOjo40zSE1qH4HJIeSm+7ALu8uecqNA6XTASr0ZwQH+JZOFDEjdIPDBtGCR5IU16BwMsLd2dulvF1ndIi1kmmUMeu19yLqRBU7ZPoJcGCM7vvlHD5vf+4e/0bxGSYeMvjK+Lh7tNH1vXGumvvBG8wRFvq8uZFuctJnfyEizHC3qx/m1l90uGb4TgpY2njaJIax2DCTPEetTYg2ZLkNwk+AXC69CAi8EYGwWf/GhY3VR5rom6/wlYIOd4nvJnpkJYp0dmiEiWyXC6nOf/7EgN0JxjpI3q669ZxS07AsD1OzS9rQ6VoVP4SiOi9C4HJe1GVp0ju++MchdbJOeBBz8Z23VTXR8fXh9/ray/7lud5BVldnPa0qWO8cpfBDaRa7HuvcqpYGfmRn22oQAlvkmM9uSXWmLxiEEYuz3dvBxKmmGe1d7ScfT4G9qvpBvIfCzno773xcKaMAauap9uYpjFdIKnXzuveP/+NX/5NSUZBqKo81s1rtNE971tQUGG6gRPaNsomq5Sz9sfC7q0TGiNvy1MewIFkmnNUwG/HSqAnUwPlwiPcXgKQ8NBBVnNbpCfykrWT5rv4SirKnarEdNjUB8SjPUivar6rnEzC4+PqG4W0ugwmlipF2wHsRTJuKcBVloAAK1iUEGW4/cEtTFHLGpdveMeA0yFlBw41AskIV6AY32Jh1BX8DY9+53yebwfW1OA2PTFFCMETmyA7nKtJNxmSZNNSyWFic0yCnOKGZYOEClwdShck5CTmFkyXGQbUh4CaNZMdBRfEC4LPh0ThQs1iep1NwETrhFrr38q93IXVA6MmNgsqU0fUGd05Nnz4nSD8eZ6GWhSlQh25BRnm7rsfSMOW8MdWEGRjc1DBFcKzRnNV0+iUJXOPTpEHL+58+fZvNaG5AULNfjIt8gQu/7s9MzSXt3YVCvUpAqna+RhRMWZ7DTGAAVYx4YIYtZAbyNATQO9nWYSEow38A0UxOgIZQGrNQPYECY1ZJNS4x9WIdSsOnaZFaFu2SMNwkalAawk9KJuiH4jgrJ+x/Dieunt1UPvayONcIXCDhQGzXwsr+Z/+gJSoh5xLgbm5xg817JBr3/4GMo0a9Ru8PYE81eP15tnq0/wLLawrGi/8wcUXMSdZJuyADZ2TWNAcjoHlBfBIZbQ3HDCC/7C5R8C//QqJRmGIeLf0LuzGzOP3uayLzGqoLGf45J6Wp+HrlREBXoZNmJfqcKQ8dxl3o38e4aOc7VOJk896j0xMaD+ujXNcm9jAKXXH3xuHn2+EOcLRxfDMtkhtzvZLS6cNRstKs8kD43AY0EQsx2FpKFyhYonDaMdC34PQZDC2dxXe0wNzpWgZm6J2vwQ4OuVfJhEGQtegr3UhRHMlX+v0TZrEMzpp5IO9C8/SOaUwLpWFiiFnF5vzlYP21+8J2PmhtE1caE9WKo9WDkjYE1f8laVJNUOGIl3ZDJSkNCgQGXUFyhrmSWqhNUrkW5ZQ++wGnjyDM26beHYY13ZCCi1pLGoWohYt6vTpVOpMf0fqrhbWZLx6rCni86Vv7uL5KxqnVZGedXxWdR6A5jjI8f/rxkB88fn/z9j+JYxVlq5X/1s3L/PAZZ3zG8jdqj5UIvzwSYUTq2iJnx3EA2bjKWz5F9Cxgr4zTQldTihHUtdmOMIEeXnd7d+4fUwMh2RQZDevS9HFejB2eZedEB2bFZuTh+4S7Cr73v9EwqjTGFIo2SFR+mHmQa6LVw2TSiBZq1ZkbIJsHKI65NHL7nSp9H4UweFwMqNUQSMyVb5rgWx7yORQKSshCS+XeMPYeOoDE9e2XJQNjDGrVXlmN2ijybxLgcwzj92Z/8Ms5eT/Pk8ZMYA3sopS2cyXWMOamBd2Ta4lzKC42IsNahpwasYWFdBz7dZofMZJQalfMmnPV5zZZIL+zYGLByv9aIeDJELTTI5RO9f2H/Oud9BP9ioDBOgRJyMz1GfUMIROgERMsmcKJDAk5/+1f+RvP6nZshxDIQqezXgdbwPEbGfJNmtP/o1/7vZvrGa9ShIs9tX3FMcNSCc8Z4gLncJatpMNJ+ZL0abtB2C9msWarqWMk0WB2sbdAM6lwdUYNCPswYuS4G7Ptpv0/Wov8KI+1earAKZLAlw9CRNcvJ/GhYO8bKhVLPQ5NqvhsIPDV+ZqpCGJLAbnEIfO3aMQul/MhxhSkSMbfWS0fK7+lYFShWgVZZ+xU9ipFeA1SV3EMHRNWuY1X7lNrH1N9p+Ou8vlhcKJmGFn4v1N2MlQHaAeTpNGtwjL2wSHZg03onEBAdrNkD0A3J4ukYsjbG7QenfYlezY4ykM0cPAW6ubl52kyOy2IJksJepC0j4h66fn5+m8yi7UmGyB5hI9CYc3yUmjL+DTMmYwRQOw0KIxOExIuYCYEHdpHvWZ5QnfuQRTA+lcgi+lCdFUNd9mSRPwpX9h4bJMGArM+XBNz6m5HdS81Hv/mNZuN7j5vJThx4xv4lY/scm3n6Z78QNsBlCNcOQs5Ugs8xJHlEhrE3QmFvs2fsg30QSb3o1hlKCUxu2E/TzJVELsqd3rSGMMJSgipmqxLAuxCcuuhYFZ3zaqTLdVUJISLHMUxroCSOtPWZyIgDAjRz129CR/4GCDWCy5ZhEGCWGC29NEWOsC7SkB4hZYBHOXCMPaK+rpnoarsLn3tKbbHIngRR+G6xwRjDjz7KNUkmcQXHuTr8jn+1TXxeSFxKYEsbTwetBuYr3K+QBBU7KXVarcMYVmt+4zF0rGpJiHu92rHyE4ggcJ275ksm7UHWgbpGWK736fHV3aVNBXqFv74uJBs00Q4vAWgpZTbBnNSz/e//1S+eLlBw+/zFPAvfKJpCzh5VRPdRHH3URo2R5rSPlNTM/SwE66VOiXJnflu4mDevY6VDUfoFFO+2N8ZX/V6lDDbSWgpFW1uvdbgKFro+jGYmStZ6UxaHnjtpBSNeI7wlMlgjhOeRwlxXu9aKYGkNhepfuUhaI0kBnYxUorRkFKDWXFmHHABSgT021dMXazCl7FHfQpHy46Pmo8fALPhm4GN4U3OzZHnIIMzQpPEqTsqiHjsKwvT1INTxW9RZ9JDdm8AJmrsyyTgTBec6hL+ZfZrhN5XBxgVkOttFUGF0YnCLM+NxiFYZzbSGiQzGJtHaDWphhBaYrUrBNMpVpjyhcQMwPNYo4T4Gh8yNGtUWXRv5NKulcTHMdxUyNVPnPI5TEO1nhdIV45oFq4CVjlRogoaCTooKSwYu6dGttdIgtQFrmim20TwFeYoYuT+/Y4RpD0VvHYH3dGWOCJW0nLwO/T/nSXEr/Vk81xoRhocotUME9iyRaaOQCtJtBPYCsAIjmFKsv8QLd+GrEO2RME4hsdEV6XeXYIIREnLZWgwcQXH8K1znCBG6CQyMGOgoqy0bTRJRu0SaoP+EbBvQMdzkphtHa/HhQsgmXtJLzMLqO2/ciaP47T/+bjPGPI5D47lI9vf55rPmxdajZv3gWfPavWkiQhRqsgbMTvbTa2ygdxqqVzJSxwNsTjYzVvMO6/0AOMHjF88yl95TGv+a9mbTyRrUL238JIoPheaa0EBSaTh2CqzMC2vHqFFVtNWxCqQnxlIx5CT6iDBgzIKD5iGcRWE0DYGJhDInkNDQIZEIDdlLHK4BoMMvgUHKcqcL2EkQpjN4dZSCjpXJGs2ZZHs1akvWSuFjBqcaLlJcJ7PDI8WqQjd4qd3WzgAAIABJREFU6Fg5dzrwVRFk/yJvjGqXjJU+G/tUmZMwSK3lkn1P56pkgXWrjoQ3sld2gY6dUtu2vEpAZBko4CJG53MMHc5zBGxh2GACQvOSTlA1BrUKpQNujaQiz1rHKYEfHStp6f1XJExxKJSBGCUa9TxKXY8tJEqgw7VfYIrFWIt8c058nWOVSGp5lNqbAo0uQaZkCttPy+9frbEKtLDNoFWH52IQKgGkFrxYDxPjPnKyPD4tY3XRWfrzOlaZq9ZJK8NYrqi+d57AKncmbMdag5cY+i9xLGgXh9FGxFAyEK5zHrm5YhAD+aaTtESg5OrVGQIizKfySugm2d1uAhGOtZBnsziyYiLo8k9nw4yi0cwl+pWJKphA5r33wfttj6ICBcy6Zv+lvgojcARH4vac+0PWVpsQkw2SvU14SGqANN6t8UGn2LhY8gBhhKzrPRzA5HKz/h2HQmBRxqE4VUJEhRwaOBsksqkMl2V1/jlNNb1m64UwBO2rtUzdo82O33ztZvPW668DMUSeJ0NmDS6QZZy+ZfaUFMoyWFlgraGvfHCPeYxSC0EmHCNcx8/9aFZDWSG7V4wa+9e09VEaS/bCCnwHo7AGPOIE4JB5fGVwQR6UthrqLvWICIXSXwo9mLqgYhuoHxB97APkCcb5Bob9L3ztp5t/55f+bbgPqLdCx6wBRR4lM6URfowT3IMBusze7cAJ/+f0pvu/fuu3yfaP4Rzj2NAQ3OBT6aFp/ZyQzNL7yfPv7ZYAz0UoYNluJfK/wzx5D2GGUx6xroy2G502m6Tx20ukrGaxYtxm/5SmsjVjUNkVzQL4eepRWFM1U+UYatjZQFU96Ngrx58QPFOOW9eroaqhXOGEGvxS9M/MXQ28Xxui1qd4HQUpUlhzpRWv53T8Q+aBrSClvY5VdCXfmQaK6Lx6rNrweJvvS3Pvd1aXhO7JyEw2Q2fLliUEPLUlBvn3kEbr2xjD1lD7cB2fcm/2Ox1gDI9sx2MQXzZPnJ/Pvv1288+/+Qdx6Ae4nsGWJv+IAIioHCGRgerpVrA2LDcfG5MMATuDsbg5RzaC67am7hICe5zM1jBwOssqAh/EcD5AvzsuCRoSvBUFtI/TtkkgZv7JozJfzIUOaz//mBl0PqKCNT8gWQj7uY+Shy4Cq7/7P/xac51aa1lfT9AREshsAV+c+do7zQp6XXoG4cWp7Vcep99akf3aM9Z9OucSWByC/JqYHAzLs3r+RFZk7CfvNk5Iapi0SQ2sBQbiwnzFsTLQ47vnga9XHatkS92/nL9mrKKHuDY/68SJNVu8d3DSfOknvoyuokYMe2YQJ3WOAJWBbgnCdKyS5cIelJLd61B/HZAU0K6qJGnamj7cXwaTrsxdK3WabWnNHt+XXdx5MMMleUXq3rU/2oxVhS5mvaJQXYu59swRwZG27jPBWCGL7V6KI8+/MLsiays8UVumkmt4r57L4IUBZAlsdLBSf8haqba10D73iD2rAgNk7Ye5M44WrwMFJAFhex+ycdl3ZlCRM15Hx9//m12nSXdTFzWAsWa9jjA+ac3t7yHJhBvBz4QOWXMRp0ofKNjNVrXXTFSrNKvwjaHUwvmSUmyhLiqjvMo6OI/0xqBotWsMCCPG+V4pPuwA15rvs9BjuBAt9/gFQvLDjlUgTzlHwUfWh9+2BuKlrGLQIl/qkGVHCsVOFgWTuYGg2+uEGYeO6bCI2RsXpAfRiLK+0bs4UjD0gS9W6OkQKRh1LMSlig0d4XmIJehpNGTGyuiIFPVALS2ENTp0dQZcKhPrda6sEA1iTENbz4apFKou0DGclTMvnc/S1A0D7eYstT7A4g5tSMtxdziukTiVhpHYDYq57EnhwtbBMEUuiYP1W3LydxPZG0OY1wzUFpveOTAL4wb3t2KtLZoOvrWF8+3icJTeKr3N7NUrcaJk89kTv49BMEen+1Y/ZVxCkWpNFZOgojCDp3ISOldqmsqCN8KlUjfK4PfNPBk12yU9bebNui8LKzVMu3H8B8miqChVzLYF2CTit0YPImm1C9OMip8CXZw4s4IVFyz98ir1GPZmmmbjdfg9qM43GGu/c/Pm9bOi5E1qGU7J4o0iUDefrzUL95/DDAfroQyP6WNBjws26tVbN5rlta3mOVm8UXrJrEPgsnYErfxLYGc7UCO/XG/u0hzxzXt3I+T7yQbuQ9F+csB975ppAzeMY7XIHL6AEGZF0giibgfMwToKRsrSXfvHWZNDzYi4/VvXb51BJxVurgsVv4JIwXX7tbsRcOklwXqo8MoIeYR7HxBK56AWn6YOgnUrzazz5PFu375N5OkyTryMTJDSkDZ/iTLe2VyCEAAIzCUcIiC9XVDtdsuOxzq3FiUmY+tYVefqomOlANKgjb/UGmgFy40RxzqombYsJB0pYQ9tIKe8VQrii/9RYGsakkG4t3LIVg1i10O4wz7f3pUVaYi5Z0xfAJF9Tl6Q9gZjGIMHjDELLZFYe1QpOOKMaiyZpsox9UYK6UpRyMUpvAhxK86V2TNkj9AFHKvg6zFKddgDD4xCRFl7zfo/Hiu4xSqkdAoLeUTur9YeRcYVR9Jvpr9VewntcBenMw6YCZtisP9JjlWYE9vvn0vH82d/EhSwfkM4z8XHJzNW9bNPZrzq69rPrOqIkFfE4SukBMeMlVHhAwSntWorKOYFlN7SBgEu11ZZYsDgMG4ZC9sU3Ll1k1o4sr/IOWt/bR0xADxJ5+ASkejK/HfEiYxI77HvVcJ9YV4lUktwxUiujpWGWQIT6pk4O+whgjISCg2wJuaIxJ8gH0kcNVso9BWcGJtW4Jbj/OBscA5hhkNmuJDruyjwamSL9R8G2l3mqp3nDJj9vVzSOGbckw2MhT3p8Anle/KcPnuOicxxBAA1iNUxLwlwTVLfedO+TfbnEQ+B3FZ2WkdmzZiBqWXQEJ7A69lBjisLnEezHiO8J+FDdahqtL/WaaaQ25qDFhq0hAw1UFJhf7Zp0bGqzHOrqytnDpf3bSYsEeHULchSW2qHDcJqXFtMfsmgLLKzA332BjDrv/O3frkZI9B7ClnQzhakROxpyxPUEQbSw8plLQZzJgzzgwePMHjY05AZ4cLQ2Hut+Rf/8l1qUS/DzOo6IROEzaNxdIpBqZFf76espiJPXKNm82OEsg6UNe46s0a+Z2Cqk3YZwswCrdNJB7ro92oUfBs4gjUmfp5id2SqRp1kXzUT5N/aa6f2WFROK8d1WGpT+xh6YXAuRrvrapSAoXWuyncNypolNHCgQWqfP9+vhBU6DxqRqafDWd+hJ6HGq7UkIZli/yVzqG2k5OSaQyetzkV2qZ93WYPeq6iEFVgtfT4DmZYQqAq/W5fsAVEnK2c3e/jWtaugIsjs2gIgdmRpy/PLv/zLza//+q8neyVDohl+xfx+dDE1y4vWaBu8NpjB+sFU6JLO/ZR7ZUtSNZFm7devzaSPprbqMMzUkzhY3sEoz9WhBgysPXddlwRAIb8SYug9yl4sU533ZvDF9hep3WYMbIky3jnQrH7n4+b7/+fvNzf7JYsxGIDDwprtp7dk1zt3GoBnkevKmRoQTDCHh06IMmYTG8+5knL9GCVy7fpE0EYiOHT4YpyjL9IHKoEG+6zpXJVqqgQniycV2VcdqypnP5mxqu/X2kehgDVj43wL8DcrNjg80dy999nAADtYG2GFtsYP52+Pem4bApf70IEVpkphAPabUDplpCUqaU0gsy/jKWmF63UYxFIcO8eFsbAPm9+7ChplzLYTTIL2oes9x+e3Z8QVvO5m7lzHxZYrPfWqLMq5sNvCG9Aa9zpWYXwWTstvXifIVDO+7oEkEbkeP1/lWqzdHIf52mNpByW4y/gbTNBxEiVkO6DUlX3CsZJdVBta5FetH3WPeA8d/9N/BiTZwB0HS62MvTJcrHrJYpHFrZoqZrGEbhSVkfQkD7NRNsdKxCc1U8XBqcW+peC3YDONwiarGaGVfp7nWrEskRyzRnqLgi4eaJ6ZgtSwESoI7Ea2sbyfiPmrYEDfr4XAMTISXeb4tZhepjLOeULhP7HLkEzsSLu8sk9N1CaRocPURjH2eO7ZZxjmg800wmNyiklgg19C8Mp9f5X+QwoYmyCn0S7p7gkKiKXglUxCCnq7am+xaaeI2gRS0NZNKXy8UBWZ9xFYAFAFx0vBXBeb85LeTTEkCymF51tnAVlEL3OU2FwzWtvWw6HMjFRdpmluj6lshkfsqwvYFHP6ajBmLrI1In0uGq8rfQkUMtYuMQHplM2Qi0sOCxEGujVyQrSs35J+fW2D5rUcV0fJa3O9uFbEpIuT9z6iRBFELvhaVJx+CAhZ14hMNbWg18ibmzVRTTZCer6wQMW4riKUNAxcK0NE0EaAHbyABcwoYJitgktH+bEWVXYqiFnGIIQVGBPCKx3n1Fpxr9YXbaDg9oj69VF8e4Bwddm5ySRoUVmUZIUF7/SpIWNJ/Lg5plnzOsp6uJMeLFtHzRwKPGxSGA0rGCqnjP0y872Ac9QB08EeDIFXb9EvrBv2GN5Tqc1OzzU/9vkfx6kCxrSmUSQ2d6j54Mmz5gnZpyWbZqMkdNq3UDAWSSpsC8ZYlkfhGxom0HYTpe4lev0Uhi+Lte07ISTnIfVYFmfqJE1xHAuRxcjbxE8IrAw+nTrLGBs6AvbWsG1AUt8sjlHmzrFOcAJBOkcWbo4sn+NhHcjLIzN6L+JQdZGt6sa56u6QYZK/ZLG6hF5pzEYJXMhY6RhaV8Tiqo6V+15lFIfP6BHncE16v+1GLw5DgjnnBfQ1wxXHRiM88uXcsTqxDUICNKW/2Sbz1dkxlPqqladEymgAvfpwsbnMGHQauZMm2CwDV1zrRVL5UbHs7ItqRJptqNd3ao3kmRQrlB0ljlQi+o612RmVbgxprtX3+4CYpDmp8JHIsyLLFHuRfBcKlSMf9b90O/TBeCHV78UGwa9mrazJKfLz05yr4sCY5Sqy99OcopJlPH/U79S/BjOqrM3l5vq8zvKrGu5ybgpNfKlBc3zPjNh25OJICdN1fUsyITSEr61j1C3qTBEkorUc5kt56HyMoLts9jsENGmdfWydwr27r8WxN4BlhLgLxMDwZaKTOrPczzoMngd4QrsozB4E/H5r8E6DNPA6DeZYwO0cLUPTXgYQA9PsI/dg03Xh3aMYFEiDQMysy1qRwQ2I+K70vIkCYihZA2ADcl473zLcCU9Wtkmtbca5ZhXLgOlo68AVOH0H9zOKszOIvJL6exkZrHPVKRmBzU8JziQqzvXZ826YAOgcgaIJGrPqMBweFJjjJamRsUoXkXcPn8xnPYf8iPHQwAgxAnrISHKFBAYqhOx176RgO5kN+2AVVjD3cGoq0WchmmHMhY+rJ9zHpW0CEpPAV6iZ3ZfCrFoSC/Wb30uEl3VjbZUywBYeEoycUP/yn/+dv9187s5VWOSAy0GGtbu12rz/g+81d2+/Fqcjt85Q2+svGT8h6jhLD5Gjs1dfY55PmhEcqlUagv/hH7/bfPO7328mrtwk60nAijVwvIPDoHzKv5YUx/t1n8pI5pwzv2aqhN4pm1xHYRRDzju+QvF0PPy++k6Z5H0FosRavnkT5jXmXocsWTD1MEa+dOw6dx6rwqkCF2Q9FyILArfMh+Rh0WnYBo7jEOtBXepn9kFTzrtmq7z0/MlGvlgK+UnJUJVgq+uuFOkLS7VenNpcmYZZq+k/hMPj7x1b71VZqvyXaTd1YRyn2gLWYcty53fsC+f5RZ7EqRJRh5NkjQ4D0cxNT+CgEBxpoffKZOvdrIEr6wxd1NYHxd5hb77xxmear//W70RGKWfU2wb4RQFZn2+2LRkxCWiohdaeYUljow3zl4wEEOAR7mnEGi0ynNoo2l7atiFHkGQi5F+ifqi/YWw9iHbALnXllgOsMXZD7LEp+lq+95t/0PShM0YhPDph7Rxy3cuM3bWffLs5uEnNHyEVjexk9DiW67o6uzpWjucGNpP7YxuH3eu9c5ceUfRt1YDP/OnIEdi8hC2h42IGJJXDBl4CBSwIq2onp7Vfcbny91UZ3pJ3KL4uBD+SLXMu7dXV1ii//sZbrHMy6cz/CLLD3m9CAC2TsM4psHUe6R+HTDOwrf0mI7N9bWvPML/j+n5OP0/txIJMglmYrI7vm3X19bXrN4K4sjbT9VlLXlKfhczxb2wd1lHNBpegeCEj8/qV1Tqe1RFLDRbnNyPmWGu/3rlzJ8eqma5k4c0GonOtiz/VNiWz7/sG8LUjzWo75oElMgfpARi6ddE2JfArYsq9u0gQ3fmwPKYygaZ285/8t0irMxXo3FzIHtWCpgJCiYHSapn2b4kOv/L7s4hrtFGcHoWwhAzxdnnXFLM1Qzpxhxjc0SeBOsl4UhRuZR8SmYTNmzoZO8ybIrarfaFTRnHhJOnMmVbOAPPLRFm8lRY7i5xl4hEakAVsb5vx0BGi18I6kL7lLSKAZBZoJ4LOyRolQxjlMjYOeQMRHjMd9mrqxfmcxJgfA+crnfym3cbXXAhG6CSPsKu2dN5GSPguC85Mk9A7F48CzYdY+0AkMKR1bFQw9gVKPQh9iUxP+nmhIS2d0yWJSHoTx8kFNkAkRidGKNYRAsqogULd6KYLQsGrNy822iLein3dpfOpC3UCunUXm1hfo3KeTyHdx2JXqMki5by5iXSGfCjANum/4P1cJrqkstEw93hGYl1wpe8A9QhsRI17F5kbSUHRjREpS5bHNaM0gMDrhoJ/DSes1I/Zu6tEzrQsQ5ONgjWV62ZT4KvAjPjYcyJF0lGAKFw2rorhMo0KQ4AAJMdj2o8gCp1rNbMVHDp1Xn53UiY9BJ5OxR7zo6DXYRQH7zFcDEaZfG7E2aL3A4+LQdNL9qOPe9nHKdq3fgFjZ2ltlWJmoAhI9yMxxWTThKD1A0OanBaCIA4YMhAMu0ePn2IwTTT37rzJeGiNyiBJEfb8PAYaDeuYR4Vs7Qmh05iu89aWMN6Or9pWohkjgDfoRyF+eoNs3YL9IYw4oZhXhAiSatXgvXXndlEcRGkOUBpKLR1Ux1AnYgrHqTYIjyBqx9T3DKkcIfydC+sxUgBMtH6PLKUF0EoRo8wNjYyHcCCHeoW5AsEAOigRS+rhNMpikNgwXDiJ/S7c7mXPp+eOO78GU2JwXUjH8C2x61tk8iq9fGUFOlc6rxbvGgp3/g7ZVymQl/UAsvT5xyiLbfbhCnWGH4iZl9ig1IAk28S1aOz1Mi/ViXF9lr54rROirGwzY9kfGnY14eS1+l57L+Xz8w/rswsfn/324i1fxNN7DMeoPnSs4hjpU+qItR/psJZH2xsq5y7wQekxzoJOucCWNKH9SXXEzk5yFvBqHSwzSvkZ+xyRfajT3dZ0aKDKgNXFv27ZsNgDRor3zaarP6grNU/n+pX8I0xlFH7bgkC42gn76Qh5RYyaTC/7HDn0AAWtSi8tcyXLp2kkU3gZZ0mykauzV+PELBNo+MHHD8mUjzfXgQLuUP9rLaLry7pEi4gvsf+zd2zSDmurjlWyYa0xVNn7jLYqL83uD2BsaGBoWKS9AD+V1GTQ1hK8uAEUUIdmR6w9mest9JlNqvdZa8eMrXVanlMZaFbCTI4ZYGHGZmX9bJ+9qCGv8SO5iQEqqdINItjAVkiTxr3jbn2UhBpmjpI15bzK7in25dMXzyO/5shYGWXvRdYEAiSluQQYvHZPv/fBe1nHpacgWXj0ygughHH8mBP/jQAR9xEUAeey3mCNbMwcmXhh1fa+Ef69iaNTlppEFWRBkJOeYxFyDddZhQMqb32+iV7yPBPU+IbQyB5Bkn8IK+IcsQvE1rNPu5Ad/+V//DebiW50E3DOY7JSEgy592+QldRYW8JxXqctxI0r9JOTdRgD3K4Kq+sEKUEZdAlJFPKmnGc+51+sNL/zze80W9Ra9g5AEb7CPHA9MejQ2ZJ4HTKftU5sKKxowqmKjtmTJdhgo7KX5zo8yV6x5rUTUnCPvKzGtc6P8CIfteBemaGzpfEngUEZvpJVcYwWoaJWB7755pvNe++9x7XZaHgWvYfpLmQPenX1kj0mB3BudMIc+xrR9/jFsC8MZ+rRGZAtnt/jej1m9qVMP8JeUSoYgIs+RT9Ux6xk5UqdXOkDWGoTS2CXNRh4VKF3V9eoY61n8/txAPhM5I52yi0Y/qwD1GG+pONqCxEheejzBE4ZSwPWCbBFz+83X/vazweNYT2bmTH1jDBVYfwJPjgPzJXH8u8mAU9i22RJkBEQRyluZwkEylA8CjxwjHEbwm5yj+hkWQ8OQA+eAOrOgdm6v3VwhpjDUTObJgR08kAtbfzhR823f+3rzcQx/bVglu2UDZnA7HME0o0vf745BA64Snshdapsvt5Hgm7IAPe5QR/nTNtpHfvlCBtJmvWrV6grR3YZADfwoXjv5trMmCcTkoxVlcYVHVbeSABL2c/8HVgjyjgrF0IyxrX7Wrum1h/5mxAwIElCOqVTqw7mILdu3U5G0vU8iVOVgCy2a824qXNTe0eQVxvGYyo3KqrEdZmACePmfNl0WCelru3ASAn4u2dNANy8SR0ktyMk2MBQzWCfBVJzb9hlaZZeEy5lHC7qXOvoo/8ifyBDwWk10+s+vHv3btoMJLGjXm+/k0BpslBApTme9+i92LzZsQtjom1uWk4B6z91sALfb9kAvYZlZJmZcRFi+gsGTytSr+Prf68ERtvwaDuD5/COkhL2bgr0JLr4zMHyRcGIn8NZLsY3jdbqLStgXWhGGhTW5blRClm3Au8pI2ZuvbhxRrX5jpPgjQlr8+x6+YekkMSkd8LG1wmRwBFhzXzOIh4cpFEeg7bKAhhks0iDK9RjY5vGu1CfL9A5e4WaFngGiP6xMblVEBA4GmR9dEygvNaZqo7I9PRUOsCnkRyOTweUoWM4WVMT1CYx6TYaTQ8UFN7Va2SIcAAlcVihQbKGupMnBE9B5mIUN/zgAQVyiRDpHZvWdixkyTG6b4G7RbslqmI00ciQrHdm/CoMQ8E5NYUjxLjq3qqcFdRusmTFFAice43IS+k5wGuLstmoCkedhBHuVyiBVpmF3C7KAxbTKNSURko09rf5XsgcbM7LNekwhvHJNDtKx6hboh/8PrVbKMcafbIeIQYFmSYFx0C/TE06TV0o8mUcKqJusGqJvNJRclEKxXMDzMBIqONmoayOmufT0XzJ3Jd0MbA/MizC3XQcjQh9/PHHEchCRHQSq4BWudiLQoYhjQm/k6wMQl/KbFm5bHrtw6bD1n553Qdt7Vehyd0JTMg5Uwks0cV5l7qFSRyTSaLlewg2STyMumt9WW9lssH595GIUUgcSDnb7JHM+hgw0j6IUcIywzHnqal6RtRkGQPmKopXhb4Cft1rFau8iUAW4hPhw0YwTT46TAQRI9J7dU2Y4TMK/gKD1HFItNH+Hq1AsF4vBqSRYiM+rDGFRo12pmkfxkBgn216PoX3rN2wObrv+I2QFRka+zGQXMtSXx6j1QalOTskW9mFo9tnxAuHdZ/aP5RmIAFEhxy/QrXPrBoC8lkyNEUA/miOVYmAS4yRbJXkEToaRj052FldJdAv6zvMxJVoohmW4lgd0qOsa6+nmX/3I9gecTIx1GWbNMorGx1lpUBAURhtdsjrLJmWQiARefgnYd9aSfpn/SlS9Ycf1fm5qET81tnY5DKCA2jHr7CbOg7lO0WGxwn0m/xV4Tva6ZfVnrKjld9+frG58Cev6AwS2DpWyZth2eiUhM7YbINRYOV7nKsCm3MiDDJYexDCdH6foAUXZqBs10ynEVqCUxvsoY+Isi+Q9YUo8yynJaJ/ED0wyp4at7aQtTmObBqwASgGzj7z/xzI3/cfPmlew1CZJTq+bQNtrksHx0DCqY6FjpURbnJdL49hlUJu22R2o2VVC+xNmnTWp7I2dNeBqamjiJ6ytiSuMCtkAKsf/SWpizUq29ZWsVYkMopjJRlD1jSZkRZGkyi548Re1fBwT+koW6dQz2P0VGY+a5TS0gJZbaDObLN619oyHUX3rNc62homU7Nzzfv3P07ALNTSBmuYg0H0hnMrc90gFqd7wKDKEpk4r2UEeZEsMYZT7QPk+8XBKnvM60xdWCszQhRgQEYHD0i5TssABq9wqhc4VNYyOvYG52RGdHtO0cS9j+MpSzXke713jehEjxlbjUjn3H9G5CEGAjjW/Be/8ovNDKJ5ErjU8/nHcXDv3ftM7IA9xmcR1rf3fvAuTIg/Dhx0ONn9fcZ/beuY9z+i9vX12BBd6Fed0q19+kjSS/KffuOPcepxPoA1Wcenca4OF7Yms63ok9Lg14Cpxf2Me4saERasDtqVpALDtEKs42ixVnRWS2Du1Wh7ZSFUZ2nIeQzptXXYRJ0YGVlD37t/r+LAll5Va3HCKrttGhYL1Wtp1IWjaair181CqqN1wkOXzxw8e/I8esl6LR3MbvTPCgHA1ACxJ3u4X7MSZ3Km3Z/Kf/+tYj8E9qeeEGWCDRHYNv+8ft9LTTR/42Sx2JIVcM0ANXRtG4yw7cEEtcEoXdY3pD9ck4HODXRodIp1izIXmong4b1bt/cf/gf/UfPbv/P1Zh39nf3C2GgHeJ+uhT0cQ9VAzD8+W6Y/4RjN1y1Z0PmKo2fMnsVlacsM9twVIIMSXdh7cHCUWjF0/8zQmHGf9I8SaTPIuZJtGYGYamiqmf+NfxE2wKv9k1wcpjlyZwMmw9O3IEZ442rk8A5BRteGctbxibOITtGxcr7XqbmOLUW5hHJxbBxqfvp2ae91C+fVD2OcB9E/yluDLXUdVXlcGGJ9lAyVMqk4wKVuOm1OeIhqcVwlf3Ava086RtbOa9v2s18NuewiJ26/8Wbq+FNXxzqSra/WYxcCtBYGywHcD86N96GDHnbrVkamnhC5rg2h7KxQfa/H48jlYGbTTLlrJpnKXFeRsY53dYLq/Vb/FVcRAAAgAElEQVTHKnd8IYhZn/fYj401U4kvtPW8NrNVuY8EPUrw3d8UFF2xIVNr1p7b1gnFqS9socrJyCqTNgYIZITVF2pZAgN5be0qbdtaYnHmWP3TX+0todlkpArtbxRynT4OVrNS8QzNJrWRV42XzoRBW5hH+9sWvJMjcD3xl7rbaKFCLONjNFhlFyhfwStb1mBm2WtQeIcKko1cjAQjqwVOVK5WhY3hfyjUAtrYZdndEGgdw6E834dUQCzoh/cfQn9u7wAWFXvWxr1jU01z88ZU+kAMhgENA57F7wKSGa0oPrML1FhhpL5G7Yw08tadycWxubGcrJJwEBdoKW6DsS3N/kYixBxgBYDRpCiwlm3HlKJ0qaurQL00kFumKIuhVVI2ZdWwn2LxKeiFEMagRVDqFPRiiKuoTU+ukmKbIHumA7JHij0bSZpTFo7GcWUU0kFysamwFMCSO0gXrLFtAfS09MRch46gzsoawk7n0iJ7N4COo4tMQoFu5swu7wozSStcYH7HlG5S3ygJceD2CAnURHPZCJeMOJtsSO7dDJ+ZMFPSaawq7TDj7e+FGkRQMJ4TNPZ0qViPtrq8WO6LvgtuZiOTZu+ERyjUVRpGRcWdWxfWb1ExQiAOFJPuuDsHzrkCxjHdNcWNYL6OQ2wEKxh47kmcvNfseKvwPIZEIhoeUs/rVLg27WF0xDWEr8cmw2DI0yjUxo0KThzXS0jrYG4xyY+AD9jRvYsU7BAUtTJWneAoGjhYRKGaPXyG8DGicoOotpGQ4OwZ36x/7t/6s/zlfGbeZsiEaQT4nsaP91WLpoWeiL+vxZ5xvJk41/lrr91J5s+dlLQ6jwphqex8t27dKkxV/M7jO74KyMA3GRPvd4q1YwF3D0buiMYV8zQCmcrxIcd+uUnkW+mBcO4Wvia5BYpXohJguIkKX+hTpVAImxIyoToQBSanzGihwjyXqMX6gDPHKlLXAA9Swa9JMtA6QKc4Vu6P1CCmABeFSd7jyTw1CdvUVNKjbPfFenN9gLoHalfeuPdmM//ocahy+22mLKtbHKsiEBXUtWHsvwrH6iKs7qIyuZj58v0Kla5tIur60LFKQ8zqWBmMKiI6hnltMNyKdzJMhc3QsS/HLJmtAhMscrY4rpXN1TPJVFgGRChYKPRzzjaKaiG5R3Qe+byHvXnEHOzgNJhN6ETmaPwDBG52kGv3l14A8QOKQb2h+AXP64ofxjiYIQMyyHdGme8RsvL9BHa8w04zTypj7ncPY+IpsuujJ8vNvVsYTWTCnW8tOp2cQ7PaGEEdFmCwL18KNySiZnZpk2taRcbK4BUG2xZGqk5w36W3ksxzOorJspK9NpPF9bDM04dQWSV5xRYKRsdqB3ljfyONf4M+GiLK3JAS4BAVEqBLkS+EFgvCImRP/ON8IhpCf+0+10lpg5peu2Mt45qBmGMNczLnoQHn+9/53g8S1BsnqLRNrWfaISDvzbwNEa3vEXrDtBmxX0d3BMKNzAiEjnvXILLGtoxBaQ5f2LSKE5hGmnxmRr+PANmmVOgMgsaw0HPZ8SRTCL07CItqBxiFty+RUEPlhtAzM1Nek/aAzFwyxak7ZMj1WGOjU80ULMR/6xf+NZjngKKDapCM5DNvvRUIsQpoF/35BAdxcfF581e+9hWCekTQkQPCA1fWdptvfPPbcUqks77UyTrQqSSAsoZjdf/pevNbv/etZvLK7dDtG8hVbx0DbzJjpe7VCDQgaUbW7IV1F+o7gyrq9AQnuJazDE2yBCVS7zhpqDqnzq+yVuNVmaqRbVRfw885Vb7qdMahZ+z8rfo5yBLsE+dABtjIQWMSHNMMkfC/WCXWnghXl2CE3wtJSkkGk+h82ktyDoILnRfXmY6WjrvHE6po79GaMZDwyvN7H57XvpFVN6gnNnhdDdRKNpRMAecIdKst3hd5YkDAgO8eEHxbyvSzjswOZR/JNkeQoEAoswCLcaxto27ByZIt+OrV60C7HgYlkf2D7nC9myFwzR4hNxxDkSSu0fsfPAFVUVgtDTwGxioLJnPw0qCKyEWzzoPUFLL+Zq7NJkgyS/ZvGDml9DEbPcL5DRJ5nDsjs83/89//z83xw5Vmtm+qOdqWKpqeliA0bv+1n2v2IHcTgnxA7d9L4egEroRIqiuF8Dpu28iYFdA+zvUB68vA6yTBecE5/fTSMpBtYMasqjBk440XHatzsMN50iPz0kLlZDr2PDrVjp9Oa+wonE8dK211A7iyKmtr2cNTOXWEXr1JQ2BtGteAAfxavuG1VlhezSpW9kTPXcs1XLd1zhYWVzKPlYStQGyFV9un7Wkzd+0qa3Ema8pjnkij3T5K5reQ5FRnSGI1H5/mVPm+dbHVsXKPCTVUbrnv0x+rdZxKOUO5lupYRe5yTtdxLbUxM11KIYpjpaOZvdHKZ4PInk/0wR5/letp69AGH6qD2PH1/wbHShGBU1WVamuTlNuN/mytirxRYp3FyeJfqfEu77UDdBFqot10idk39Wiq7cjooadjdbtoCXuVm+W3ospTbJ0zGvHBA8ajDlwI0dt5ySZmFqwZICeySCXHIyIUh0D8DvYuQS8LycQjnCqcqNhrHJQaZ4x8lJi9nsiOWITqRTvxYkDPhGIUnuwnJ4muyTqUVL2eOcZimvzZIwNYiJGQLZSK2QgzHRp5cS4Uvmym9IDCsdGBKhMq+0/pkj5Kh3InysyVzqNkBBIlSFCgAhVqN//kMRmbSRQCfY/YEUbGXDQrZA50rAaA5h1iMJRsHtFOscwYExo8FX+qkjQb5dgG/hIBb+E+i96IvHjnbQpAWTg6CxaelihCcYRc0C5uMbeOkb/z3jSWEn0kautiNDWsgLc2SiiFmGoxy/bosTfArRvXU1Qq+YXkHCs4KAcYNMNtw98IBBStjqbn0bEKFTj/QjmPsAsVPYstuFvWQ4z8FJnj9PFbnSsjDjqDCgijti544SjPYdCygNIMlz0/VOQpVMfhsLC9E2F4SKbNcdOhVQg5p55rgQajRv6MMGpoOWbeg1ERDU2b6drfSaiQCscMjn2nhFKqxBKhbNlw3JDrePcn1PN141hZdj7EdT0lomj2K9Ajzv0cx8rGijNEoJeJLHodQucGgE66BpxP19amOG0Mgcv06NHJVXApTCqFb43+yCh48WGgIFSqCG8NO5VXMoHMeViCmAOP5dr3XBoJgYhwHT587nUUelULbUs0cxaoiVHEcRzR50+fYBjiwHVav7DDOAndoD4A6mSZzvqEwhIwSYZAYdpKDp9VqNuZI3HmabR1EDpWXJ/0tBGU3nxxbUtE6ULGKnLlT3WsUOQr7DkM8itAvjbIomr4SJuvddZn40+VXSufiiRshZ2wZV//JWesPulYvTJ5F158mmMVhlQcjeLkFAVsBDnZqDbDJh5cB6uOr1TFFx/1/K34DHyxGN6laW3qUfzbPtdwybj4eYg5JMNAfiDnJetgQyG6UaBC7pj3Qy5klyz92jrQWYykZbISAqRFIOwzt7rHLJfmHVoWTAgtEzLNCfv5rax3yoHkNu0LxGxY4L3Fb58gu+dfbDVfgBymV0NRZ4ovazzY+yucRwQ5dLKNCm+zR9eBH+4Ted62thVYd1WOFyFVVaF738JKbHRvJH6IPdPPGh8i0vaqY2VGqYUCmrlr+5elFhCZoUxQ5vs6fVNaaFUwQDqkBiuZo8C8lecp2i5tLjJvyJOQCpmxsh6iDxpqYNnWRH7ne99PLfENdNUxReg6L9ZmOh+RQ8h4ZUeiq4zJPLDjceSlgTp1UYElCvkqgRp1ylmUV2dWSLTGSltjlHoH7z+GkHPCdCO7tpE5L8g8CsU8InDkrc9QU6pBW5Attd6Ius0r1yPrzRbYvqHoxtKkfhJCrZ//4p3mS69fb/bWlpvrIA5EMoRBUKIijPZ3P8CZJOvzU++8HeIkA5E9gW/2NN/8w2/FsL731t2wqO5AvHNEhvsFPSY3Ccj+/re+B9HQDiyuc8lyC+OXPtp71jDVuHL+hLwZvPNfnN82G+D+15EL9Jx5rY6ohleN6qe+xPo1xk3Zom6Tblr7I30WZYdkz0iGkoa+okLUQXymfNZhCrkI55BEKvXujFVh/ANKiS5xpQQNIDwRx9T6qH17qTFPOjZmNy9TB1yzHwloCnUWhcNCKHDPwlCaWvRWzrtOZDz0XP7TFhINFKeS9eFrrzHwcc4fJIgZSgMYln0w2SesLdtWDLJvdKyyZ5Ddp7xf6mragI2OsmsP59pzVbusQtGKU44TZi/B7KW2Vk+npC3YHyLz/eEHH6FvSsNZ90/AxwZMDBgl2FGIjAxoijIjtsk+bJprQGmntRHj8KAbrXHnGGOgooYhtfvt//F/a252069rG6ePPXfAuN2nDvpL/+6/1byAHddgx0t7eXp841BcX2rpDB4KLQOyaoZnA52tTB2nJn5icpg5JCsmYyk/spa/i/GWsTM9IFu5G/naqp2KRKgyO7XOjL1OtGOl3eFrkwI+bIMQcjAdA+bWEolLEpWgpw0oDWErvfXZz505F9coKQiphUFu1qBoFfe3f70PETu+X9s0pK6OeXffeh5LHAwgOEd1jdbsltBhyxG0H4MCUJK3maA8bx2r6uRnPbbro97vJxEcl9rMt587vu4ha1hF65SazvPee1VP1WBHtWkMgFQUj42v3Ve2Gyg1XgWpY+KnlLoUu1cbULcktiV2Ql2vGXNt/n/894ulUAqtLyjZFu6Xdy74VRViowKPI6aXlFE5j+rWNeBfa6c6wyIiEUXZvI4pMbDAohRMdRHpFUpVaVrTi+2QHhkBcWojtkOM9UNwp/zbhUFt/ulq8/j5SvN0DfrGpwnOpcmnzeVGKAY0la5nLKZ2N92brVchMgau1t5J8VRRANeuXE2WapuFIyPiIcJ1HSEuBLDUt5TMkx6qE1U7NV9GoBzh1KysgmvH8DfKFiHMJChcntEo8tat11JH4mIwk1I6R5N2RkG48DWMV4jWOrEjLFgn7KVMTyi5baLy9hEYISIqdjxeNrO7gUGiYzk0OJ7v2+BOSmEXhtEtr9Ux9lwaiC7wUTI/ha2l1DypPH2kqS7551L7QlSV787A5mfUM5sUAfoEvLfHsqeTWUePb1bnCZk4+0n199HQjt+bsfIYpuAnJ8HPBwoijXyJYBgdEi5iMbdjsUXdzwDjLgOdzpKRq6pYVJQli2KHa5XZcXOZerWQabB4HK9VaJEVXNfB2qsEfei8WiM2Rl3aLgolioBsm991o+lMudn9vb27ZiF5mJudwmFmHDjfItHPYNiNyLbNiYXmKEQmKYBOr4LAWnHkeX+AZoU9tCcIFE+oJffQSTZuEmFVseorOIySfBgJHDVViqCWqVE2mSMhrlIzc50KqLA/wsboNUj97CNRT/bfHTDQ33//B9n0hVWK9xlzseOlT1JhyKswjKzVtimkx6337lp0DIz6uSbEUZvxcq6rA16Zd1zzNaVfaX6rs1WyYWQeuEYd36wn1rA7ewSYULJkNtOlPqIHWKDQwOEeDG1w6CMYUJcIyXmtWng6QzH0Q3ZRMlYRKRfrPYuUiYJJhNf+PjpViUKdF/b6hfQrq4/0OPn0jJVQwEs7Pc3T9x4041jel2QJ49yOsQ18bbJ6TD1diS0VIVhFYeql8t7FoNP5aX/UZ9XB+fM5VPXo52MVh8kxfMWx0skpjpWfFVV23uskWakE1NrMlLMZevaSoSpZqwKhKLTockip7Yux4kPUgQa8WiaOLjL7yGAQ87iNodeBLNlm02ywx9dxUhcJLizjVDvDmK38lVIXo5d6PIkgjBl/DsPms+y3MbLZnUJpCX6UgJ5Zo3Le1J4x7wATmi3u7WOZL4kkf/HODZz38l2JPfbMNiFrD4kiew+pP2B+V5nXJSCHBzhWh8ouMyUiKBjHZJi5F7NVNcoZGDTHiWMlph4npQ9vYMIsNbLSjLwR523kqY6VvWGEQCoT3NvuB+t9EqzCUHavuP6ViRlTxkjnrTLjuaKFVoY4p6XDtvI4zZFlldRQwsgcB/qucWtQ8pvf/haGMLWjOk+MaWqw+I51DUciQ1COtV+iDltaMfBeenW1DrIEHbl/IYrI8x1knsgDoUUytoXYgGv2bxhLrTlqZc8OY2Dw1LrbRLHRV/Y51IC9PFlacISgBmdicRFdyHiOgkDI712ZtntpTZAEmshpXuk+bL7yxbeaaTIeX/7Sj6Xm7JSx3aBW+DEy/CHwwH/j579KBgY46JN5UBGbzVv33iarvd/88bvfT+ZJwqkJdJJGzjrvb+rY71xqHi1uNb/5u99ort15PfpYg9vsjWORyLNmHQ6e2UGdKhup5n2hZRpt/DNTUmvTlJs1wq9uqkanslX943s1sOWc6diq421UKxud8yFUTcNQxt8c1xpm/vrbZH6ZGzNOOr06mMMY+Y6f+ivZf9aFdWE7BPqEL+q0GrzUIC4GN5lHfu96L2xqBR1QnSV7nvk959f3bbVS7BdYgK21FX7L69g5jEetW7HWRbRLrS/TqdGZNAupM2WWahinRZZAmaUNfpixk0DEe6q1adY4eXzHqQaFRcio61Ijxrh4DmWOdtElYIXuazOoMi8b+LR2y/oxs+n2wzRzFVVRidTYlzoc1twuUcphKzntRlrSxYbUsZqbpZYYW+0KrMf79581HY9Wm2tdQPQIRut8vgD2Z0PgwS+83rxAp50oEzGJ982g6dRxwiBgGH/3uZT0Gv6b2Jx9BAx0LoQC2n6nFzvCGtM+Ap7dBFC3Mjc4zO1ajNS+oNKK9G8hf+0HafKbzGrRX5GVzHt67/G+ujSv1alpmg1rJMRjX/zyT6YRsTaedoQlB9VGiH7mURtMO98GgS9CQD1XQUOVNbKJTLX0pcpQ39dWUWcLLZ7E5lKWlFIAzAGCa1XGRg8ZIGid/ARsaram3HS+Wx8JnHJvXkNa82CT+Hvta/dQ7ltn+gLE0N/4utR8l4xVsY8KskA6+NSPkfgo+6DY9AlOCsFFWnufnqvbWjwSJTW2+sq1/bBjde5cVW9fpfZqXLNEap3r4OYzIjorPhH+UUZDL6+bhrqBQZFZKMoYY4AFTVVLmu52XqJRLcaPmNT0xeA7LpLACazbwI0/gLBilb4zj5/skuqDJYraKBGCqtvRaeo9KFD0BnV2irGHQLDPhex7GI39OFMKc4twL1Ogb1bDQZIB58mDx1wjfTxg8RPqZ4bohE2zA8Wkwi9scwggMeUW8Eo8EMyqUR4JM4AYmFnx8+vXbiZ7k0JXFLebfBSHRAESTHZbECfULFEx6MIPiKJ5LSFFwOEQpuE5jxA+ZmIoQovwnchCEXYBBHB9h+swM2a/kIBuEtlMVCmCpMBOjETqDByiEL1nmQOFmHj+BSBmLirrnkp/jkJ1G6YexsPIZqh1LfJDYAulm2XDmO1YwfFcpRZlZVmHi0U8STSsRmlwFnWmpEbVQTMqJkOg+yF0l24mhQ33azTTzOUYjkihRS9QBje0ndRnoPjWY15dW0qvKOfQ+fXaUtTJ9XsdFa+b8Q0tpgqwQOM0bPyN4+DGMXOUSDFKSvy1EMoJFJG9t0pmpvT0SERFBjBYw6TDVyh6HCF02WAI1/V1i5Ip6EW4u/4UVjaKXlhYyo5RmY1RfyX8aVmBj9EjPe8zIGf2jTC6ZPbF+1UYlZ4QJSKXlDuCcAnnWLiO1+xmtjbDwECw9WQ3L8ssZSaP34UkpBXovudzhUSh7l1oFWlpVOkYaUwo4Cu8zyhq6vpwqIKXdl0yV463TroCSyHpWnKslzAExrhHHdFRlJ9MZSoIBXc/Pb4UoPa2egkssL8HYpBLUMT3Y0DSJ88shD2e3O/FZC9OzSczVgUK2Do1Gu6IkB/OWClxbetQiStK2j+CGEfDGiuzooVSWWO+v3kqFBDHyozVwofzzXQHtRKyrJGtFDaSbIH1BtaqeH1t9LAquEpEUSGKZ9L+z/nkL+pYnUMDy/UFvmedQetglRhtwdW/klTLjTjmxcE6JouooVhu8jz7VxW35yk1tQUCGQKjRNeEXeIIMNcGVpJFsK4E+XLEGt1CoW9i1D9YWGnWWf/mTYu+KM+V3eRI41gJa315ikIj8jvO+z+DvLyqMYhjjhiJ4SRI0CBe7TnkX6mOT6xDZL4+JPihDLtHoKxbogKNHAzkI3u/sV9s2nmIg5Ymr1zzc4IwL8i275A9l9lWaJT6SWY6/56R6QBFdC2l5o77NROrM5lGprweIdPgPtnHINWh2lNfcd+HRKCVdalNNWotBDoNyDFK+dx9JnROx8qsREhTzMwZoHOYzWmzbgPx0kD2nwD/OK+lt421oUPdkikB6+HzP3r3e5nXt2D40uEKuyr6QPihqT4zVgY3lQlbGHqBmFvbEuew1E+6iJQNsnkKNTay77QOox+VFU69yIS6/mptg5mTUvRNdiVQelEOpaZMaul+PpfIR0vJ3ypHlM279C8x4zLMvlNfuL52kNORZxQ5vj410LxxbbL5qz/3s8292zea7ZZJ98HD+eZ3f/+fNX/9b/xS0CUHBBjff/89mEuvNG9/7ovNxw+eEtx8zrjB4Ap0f9beZpxD+OcyMJbto+7mwydLzfvzS1kjPejRY9asUJdaByekzgCgjo0ZGf95j9a5paYVebeBPeD9KHtrILbCmKojo35SxuoQKEuVnwbrCiStBPucp6AmcA48nqxsyQS0BmBf2wtSZ6+QTKA/WXOjRMzNSgr7TwaRY5RmwyV46jECBUM+BrrHGqi2iHaGNcX1d55X9r9E6gOXdc0We6TOs95D1QvVAC+ZsAKxsn+R60fyE8WF0EoJLMZwBC9TE37C61VYDm/fpNei0H0yqzKsWZvuQ2fCMY7TyXnn55+AxLiRTKLQV9eP9+HxhbgqG2KzCNlUOJu94TpsiCzMMTYAukr7s9oo1m5Z6ytqZBNHyX5zoi/6XNccS7i3SbFBts11Tnn7Ev29IDsZEF1sRo7x/WhvvXn7F77abI3DjgxjZSdyQRksJDBOamIlrGXm1T6lOlaSN+wxV6PUgE1NE5QmODg4XCDsZtZH7aHJ/pf1U2fHfVrZ+P4kxypSHtm0HzhuYRIs5BWlMfTLOBUGiNiPQtuxDXW0LUMQAvvOl7+coK+2hevGzGa1lSqSxfEMuoT7EemSshBhchynZms9tzC8EYLa/i7B4ZC+mGR4ltcz2N7DQC61sZzbBAMk0XL1tPo6AcB2Dv27T2C8Pj7pVGW9tBkrr1+7wP1lAN57CXqrlSWu2foI1K/dVzVAUG0+mVpjTzGBfqZjlcxWSPVAyjFPyvTwCiAfBikhSK/dNgNXncSOf/L3znJQr2asvOizG65Neo3SlsvzVy6kArkzumGEXY3ARak2iTYa35Ta+KXwDyN2LL7QhZt/fQlGe5sIw84QESSzUfT88LhMoBEVPWPrpiTUYT0mTUrLARaiBa9Qkg6PUSs1To3HZQb3Eix1lzHmEEp2kcZAXVmivwYDOMYEJtrG4LhIi9FaChMdHLu47wAh6EewXrs6nRiqvW+MCCVKpLAjbWq2SGG1i0fnAnJ0vvD250IBGqY5lLRC+Nq1GxjZY3GwXODeh+fXSXMD2cTOhf6MRnpmfm5eF0JlV3ipzk+aFygDhZ1CJ+w3pJcdO5XqKBmpbqg/dyyUJvK2zMAMEWa5Q3pVrL4CWvrLJ1DNep9xIJl0seE6JdYs9SdbR68sskWJ/LDRPc8gBofmlpElN6vCS0WRHhkqlzg4azGm5uhbZTG0TXhXFjZphFyyeYly2RxP6I1U/ZzLfhJmCjWinYM1Fr/jLhFEoInUCNh3agyKT52LMIXh7Dx7Op8MkpEHcfxuOB20QdkaMSSEjCay0CoC59MxrpmVQzak4yGO3+yM1+bGcz6qs+Bx7DtmdGyNImiFhL/3Gsr6MKIMIyRCzjnQGHCuFQo3b9zCKRTStAi16NM4ii7gHgwdWRStpwrjEQaFwnLfyByfP8fQ3GQ8pxBgGhqPHz8gojqea5dpcY0Ib5ihFpdLlpGNXhgNUeKk0gNBxOlcJhPmON26dv0My68Cdx7c+Aq3IpjPo4rOt9fveNRojbV8zlehAO6OYKpN8px/I1muxVqHVY0815YQ0lM2plmvXiAZqyjVy9MzrA0ISQiouB9isNJuoIt6q96O3WZ2HGfrmOzwKVFLiVBQlCFNCDytUqlbd6lcueBUtTU+Uf7cn5njkiEp8ii5lLNodykbLYK4OFafJK948hiiFhyrg+WTM8dKpVkjt0aJZK6TSsdjVeekNsT9tCjVmeT+czwJfO9PeXwSaXjuUJUf1WuL6xMnqGSu4lgpZs1atDI78O2W2l35JWRFp8q/GcP6t0TIyns6uxlH4SZOSXG0hEMRAoABczbG6gZrfQtlsIm8WWXNLrDXNi0hjaSUh7H0m1G9afJZOWtOWji3oJ0BYUnAaT7Hfvwse35Gpy2MZUQc2Wcnyk1JDfh+jqhjJaKBuV1EVr1P4OAyNMu3yJ7aYtOC8G0CZC9ZJ51CrggSCZ+Tte6QoMzjFdpqJJtibzHug2yK+yDMhsIZeT/RTc6jAWzdUw9OiME6ZWiYMKUaF1akY8Xa2Vf3WCdsgbNrhut0v4WyW3KeNvvn+6nV4TvWpPRpFDLmOmoyDupg6eAY1a8GTaLEwqqM93B9PewrofT2H5qhpcQPIO75iLodoX1v3n0TqK1U1zhMwhIxSvc0+JDDZvc95qMH9yM3eviOs62jmAw3GQYjuDpWwm2t/XWRmUEzgOKlqRs1JFKc32anDPrFZzeIym9LrWch2lFvyFA4jAPkSsp4CYnkGonX4UBKSlDo3DNGZjUMjoFWuT3d07x9+2rz7/21v9LcuUKgjXlZJsjzB//sG9RrXG8+e++t6Jon8w+bJ08fN//6V7+GThxtfvD+gzAv2hB+DUj1vc+8HvKKUwJbj54tNU8pIXi0QIARPUxUrhYAACAASURBVLqGcWcQz+DagTA5yW8YIxkdDRgIxT/iml0nrgkdqxhqPJfB0DHwUY3MYpCRhcCZKjDyjjNGSMe40tG/dvtm9OLDhx+HUl8IleRPGv0zGIfKYW2HBItrHVQbfVdWRw+y5mR+c32UDGiBbxpgrAFFdYHrpcLqgmhBNhdSgiIvUrMu5BH7pkACC7S6sB2OBAkSeWCpBnNf9UBdn6nf5p4LSgSSLObQ+zezu7GOYwvM7hq22hLkTGNA9aYICCb7lxh8Ieryes24WH+WLBSvlxcW04vIjPG2zMMtk6brUNigAVJtx9SAMm8pJWA+kwUNKyhZXdadDpZ7rMDLZFSTsOSUPlkb7Fsb81JyMMQ4IyNO2StQ3DaDNI9+/bCrudc32XQDGZ1oWxtsESxcwSG689WfbFZw/jfslWdWPPuzwPFcA3EMuBZ16AZB0PSS5LonbQpMqUcHvxUOKL03Hm8IvsyJhM9JeWO2kuv1cdbvr8rlVtmZRAiYvvUbnMcENZSqEmdzzwmytpBj61vjHHMds1euNdPYXNp2zp2630By5B/jFnr4tvxA26Lo3lJz7XeLrVb6vHkO1+tlYLW+rs668k8n2eNfuTIX5uFayxpiDOsbL2SpvN8amPA4tbXTpzlVDkVXew21lYFJDPdFPjM4LIzPgD3/qu6sjpVz5PW7lyQnS+a3ra1SjmXsub6aqfJ4Ng7WjnSfOSbdyJOaYctKNpPt3vmtX+1mr5Ri48xnCxipEcvAbdrPCt26AqWdXV9JNmEiH0fJCEAS6CpeNyFdf05P7W4MgwpGoVGBXhyYl2SoXkI4sbbV1Xz/EfjdU52Fkl57jpEuGYcRA6DsqbGxB4+buxq+kyjeMZwEm8YdE+VcXllKJMMohvAI66TSl4cBEB7nbx2Egh1tEn1P4S4RMgWXijKU0CzwCaBVk2z62sBPPLz1M3rGZg6EsWkwV9jVzevX2tqU0qR2ATY2DWupxTVIFQ6rZHhM8w+QZx5hk+/QNNhsl3Tz0sO5EFTc2Yhk2BS8TrIOidFEJ1+6Trs860H32d3a/jH2b6CWye9eCw0ubH7WMaCtntKIa5GomNcQzDMzskt2bJgxmJhk4YW2GVIJxkFlK8bbqKFQG6FhCmsbABsZlqpVoyZ1Uigp66Ss3xLOMjzA/GJUeH/OnwMsEYRj7dLRUdMRSDNCiRBQXEkTs3DN8h0fQRHO+LphXZA6GLPAEaUY1pGS6c+eTSGsYK4O2/S0kXLHTdx53UQVBmehrkJpWyHA+ISaFmfXh8LAz1JH42vGxtcnjGWN7imEvUaFiu+5B1xHXkPtz/IU5/USjoHZUCEJR0Skda6M8E7QcPnq1Zvp/7Wxtdd8DFZ1CbpYGQM1qgZwKsWuCwVdXKHfCvcr7EcnUkdK+I8ZxZBQcJ864DYH/vjRx4k8SUtrNtSHUFbHvjL4Od+Oc7J+XK9ryUyTm3+ZWkEzqJ43cFyU6izQE3uiuanNgE3g3OmIGLkJRAXFIKTC+jQx0q6xTYSL0FfX0PoqzIhS7VLpu2d/GyT8VXpUDMGkdMI+36J/jFTKHWSphrqBO3RQFzZBJo3aq1MM36TzX3GsigBMHtb32yzKORtSyQKoQCPEfsixaotUW9/A8Ur09ROsgNWx2luELfQ+uHAcwc7ULbIWFO5EMYVoWfsR+df+raQY5xLwT392USF82jf/shwrj10a/Za6tUADvW4mulx7qa06u5H2nlyTgf453hWSad7DH+vshpiIn2mk6IgJGTVwwprQQRmevt48h171McGJBfa2nG8F5lfUhICPKxhS1yenEsTwOOsYQvPrS80TCBZW2b46E30YTDOsu8/gGMzY/070Ao5VNxAvTSFhfRJVdFAjY1Nl4YPHOBY77N9nnPc95N2tqzB+ITeGCUZ1dtEP74D6FXRCJ+eVOGMXRdrTT3aDe/iYbPtTCq2dHx0Fa5p0nDJeyOQabVXe+h1lmdksIc5+1+yVQUzpo13zhxi41jkdQgZi70VXsOOmcZ411Sp2DUkZbF3b1iJJsOTeNUOlYyUxRpY0e0Znp64fZWwivGa7cGJq0GsCKN0P7n+IcwtkOnNIcIi9MWBfPgKMU1PTySDt0JZBEg9lsXpxGQN3SSYsfqNDYZ2WtVVC6WpvSPXPJHo2yIPAc60BVneVjG7qa1ojNlTEynX+1ox4id7SRgLnRvkTxEKbDXHvrlPjcQnDxMy+TqSy3MClDzPzPQRnD0FXvHF1pPmVXyqOVRcy5t3vfif6Q7lmjXcfusVs1TvvvAMiZbb5+D6GOfPwHOTAI6CCrvsvvPNj9B2CtGL+RfMMyvVnUGh/+JAAJPXGrlWPYebL3oCuAe9hCzkqlFzImAtAx8r70EFLNkrHhD0QljrWhnLXOfJ5oPmsZZ0E57o6PP5e2exnIlEePPg4EMk3cR6ib9BZsXU4X3HMioNlbyMNwCWeO4bVtjAga0bE424qF4U0RUcKvy/MbF6P8tqsxnFgTUbjS0ajOto6KQm0YsMkeu+Y6NC10D+zQwVaVgzWqh+VxdpWkkXFmeEz9ckKtoAEFQYJrH27S6/FA/t6stfvvnYrrIDeh7TiJZuAc0WAXNj8/Pyj5rOffzutUkTwaCwrj8ygilzWATcDrLNZ1kyB/fsYFe3D59qD0YmsW4/v/h3gdQk4FsivmZv5R0uRC73UOY1QM93DvHYA55NUbXQXBsr9nmZ6G8cL1FS39f4GjkgeCAEcvnez2SDos3t6bg+61mJ7MHfJfKBH1MHr2E2xcbiOmRmhqRJU0OIEBlNJq4bIViUg43Ub4OB3yTjVTIhwhAuPUgtHAIk/Kdtoa4HOyCvUzz64njj6BDZ22FudOHDxuJjXt7/whdgh2kiuT/eTx3F91jVcbYjUlfMoiCzo+W0m3aJaHGftqZQf4Ji572vGSvvN53IUDKMHzJh63UV+Ife43+LQC8Mr/yoCx/PUkojcSqunLj63mXFtCJyAN3XmXpvHyR5tncRXnLU2Y1Udq2LLlzpC9XGuAVsgDmaSoOIAiqOrLHOfaquZ6PBRGZfrXovc+71/MHJ6IvZU2BfGR/V86xxa6iKldzHEjTYZsSqb4dDUee7SdUzGhY6mXWwUW1Nt77IY+6+SjehpHs+vRfFYv3N6qTSqfTq/jGJbbzaPOps1qNCTbQtVpBAqoG9AiyxwtKDQviSJOHDBRsnTDI+MVT/p401gZ1NQpWeQgM5ZnzNOliIwRi7ZReLGN6oXgYG2c9FLHiEsZA5GOKNUZlp0rGQpUdEKD3NxGUEww6BDYNTGyZOtzfu3f8bC82eJLgmpCwudbH1kE1T8Gv4qMQsmw7BD5OYQY9IIv++l0zbjamakFyPB7JcTYPzISd4wIyC2HyUpnGMHpy5pUulRGSvH4zI1OcE/I+CsLRqTUQZFoEMkNtxF0I1QVLCYAhf+doCzqLN69+7tMObI9meR6SmZOh0rI53pccGqMnNivYAbsdfGqWxYIxzCA30khtymY3U4txknF6ACzBS9AsXMikorNN5mtcw+0b9rBSU9BYbbcTMz5L25SRxbnTMdqcBWoCl1zlQCOkgFglA6t/eBT7avit9zc+jcudAnOa4kIp022uO7ZhQLw5U1eoUhUQVwiRopsb+lbsr6q0Jv7hjEcWOT1eLMUtujAh6Nce/33DNuwFHW47BQPxzeXRxSC0SNQL0PK+UGrzdxsMZCIU8NCnMsJnwBNqsD1sMAkeCwUaq4UnAuS5hNRaVK34HlSCbEcQyCp9lfErHcv/+gCELO5xwrHLwm6yEcv5ppqlnXsESStTSVrbDVUEujZObKvVL6k5RibSNKvjaT62vnwfUkhNQ+YTq8jqMCbIt6MZ9LXraPcrZmzmBAPwI2zUn3hDQhyFlnHcc2+YTVaZggyKCOi33BEOKcT6iVEcfSpNN7L3VXMezFhbfsgHmvzagUQVacAhtDB2zWwtTMPNSMV5w37tmdJf0zagEaYpz5Nd6BGXD9IUGPHYqSjcvHqStRWWFY9jbxoUPgQ6aoKth/1LqoKkv/In8/mbH6oWPg7dTvhA0woroQTvjcSHs+R5k6tmZg4jz4j/tMDZbDFpibBC16TSXiGEZA6WettzHKaSaXud5CGS6y1paQoUvMeWXy89pUmzAYN5dRouNi6pEXg9L7EnSz8H2fc5winx+xhr5NwEFzCIKu5hbZkZvsgVkMgCHXn/KISLDMn8JHRCnItjlINlTKaOnED1nzjzGslkEiPMAge+u1a80bfPeY+tTjExjm+D3x1GYGllYDZDvqOOZ4H1n2MYGOJWSCTpJN3A0sef8JfZjtbLMWpbF1id6HtlkD2/Xqe4yQxEEZUzNo3MsR6A2fZy44TpXZWTtCZ9hPzo0y+kAdQk2CjTqFTI2xb4ZwZqSpH0HXuP8KpFdYbulpl+AN4//m65+JAS2MaQU49HMUvsFJ5fQue6rky1TNwJSHcI7QkZLg2NQ3/Wf4MAE79IGQKSHiWQMtiY+U066XYa5JOa7DYQ2SgTuDgxqmyWzx2ntxPVXosbLI8XL9eL0+N4imgyDTnntMh8z3pX9O5iKZGC+4wAiTCeJ6NpafNT3s2X//F7/cfPUnPt8sPr4PQuJZ8/nPfz4BkPWlNfo+PWt+5ue+SgR+DmcKu+LZIhms54ElG2EeYL1NQaC0ht3xiM9+gOO1tgH7H3M1gCy3Bm0SmGPqsLnvoC2EMTGCkv+4boUBqkS9djNWXrvjaQBSXec9x/FtIVm+p07RsFRO+zy9crhmHVKPo66yZYmOlXOlnhlCFwZK1WY81HnR+e5nfiPle+CVqX2bCIIjpFLKScbLAK3Oho5T9LPGrlkss6S87/zppLmunD8NxCBidIpbvervZPlLPR3zpg7UYA8kMAFdx6Jkg9YI8HnPQvm8HkVNyg9Yi1L4b6ztNPfeuEGD4Ms8p2Gx92sWtIVcmuWJEY9t4Xr/1re+29z77N3Ye5J83Hv9jSJvcy/KX8tG7JMpaZTlIxj76MjSb5IAYAK61je1tPD8rftX9IT3acBA/WLQcnV1M45MQ319D1G0UeRPJzr5GDtmGv/sNuS2EzSVHxZGx7mOkBeP9tebe3/955vtQerKwgRYsrClDU2pZaoZRO0ZdbG0+YegVkZHCAiQuRujdr4PG2d1ay1kI2auLfPQ3hOuZysK14qon8y/8GbuS7KomiXM+7U20jO3jkfu9wIQIpkf7Xd+/xI9OkQwQTbsO4ztOnBhPxc+5/xa6uI6rIEl78X59ZzOiSUFPq/w1goX1Ak246p+LZnOkpWujMLaHzpW2j4G2f2dn0teUZIIBJHbLK8IosoVoOOtXVaPWUsb4kwa5OO3NgT2fDYD1sbzeSWjUE4HKtnuG89R+RLK35KRcr68T1EBkUUiPaIYC2mZRHTuk/gBXOsUtly9hmqT+LfCGIEC9gXrUoRbZexr1bdQBSayeG9AyCj07YNxJ4Y7zw+OyaD0uukxwjBQ7A8jZv4QB+uIjNQyzUgWFihgpRGvqenVTbw9NqzOLwEOvFuw20TA+4HadQEJU4AN83yGTaiyU7kd7JUGo0KWxCNbcyVme5NI+D7FkrdvgKln8KSslFpyk6iGSsNu2xHoYJAdZPv6qOysP3JhlSg5Kfq2RkemJ7MhxxjnUpZrfE5NEu1DeBYYQGc8exVWUuxkf+xvNUY0T/Y7r3+ibSjcRRRS2SMkz4VlwXAKW8nW6QxI6iAsTwpRU5BmnTZxQISvTFMvpqAVJqeT9uTpQp73Y3TEuUR4eP+yuYnnlSzCexESEgFHROIyUUoxx4kq4TRZxBpmorY5XpoH2+kbATeJwp0iemI20b5O9s1SSA0hbPrJvA0N4lzocFDouI0REIgAytuUqQ7hPlFh6eVl4tvC4V0jCqkgcTO4US0GNrjidxWMQzgfFTqhwWyPq37x2G2ETudMyKabRodiiPEVGunDTIu/0eGJMW/0e4OIE45bij05hh3mJcMwo+OGKF3CMeZYr3FyMVDSg4l1doqRIcX9jk2S2TRuSh0fFY6ZTze3TlRl0vK+Hj56kHEVtpgGeNbksT52GR+NE+WcSk6suoyLz4iKazwJDRI3bYTIveZ8ZN6os/P3nsceXldwXO5/+D7wheLUaTwo9FQiW9x/L87aOEaAjIdzXMM6MEo3uAEHDQKVuBkuGyrOXZnJvTje3vMiUWqfux9SsMn1GhV3nAKR4Hqq01gbhxa4SOlV5/pSSYdkhevR6ZKNTyfMzwxIbLMnM44o4svUCWyvg+s3mk3AAnVDhMr2rwQBRoRtoJQwagRJCdtQL1jA/sOOlSKqwAL/oo6VUbJj5JyCn/gxbIyf7ljpVERBYbzmvlsiDTM0MY5b3+2TjXtbifmX/ufPcqxc1z5EHcQR8nnrWPncbIqRWY9jtLVYW5UMp0Ti6kP5GMYsRSMKvRPjfo1gzonRbovTccqXMGJWmTN3ZKmTkq4EOW69HjJqAtk1Sga3T/gb+6RfRWq0D+dKjot9gwesoRcc433odw+sZSBwdw0I7Qx7eJS11GPTc/6T+a9mNFV0IWCxiJ19dUkWLeTXAuvmY2ThU7JfXwBaNWrdkuxzrKN9aclZp7PIp23kz649oKwtJBDzwTMyNuyZPpSFwQWzZsL7kudjLM1M6mho0ukIldfWNRkA8HWpiQpkzXGLc4VBZ4QzjlVZq9YIVGWrHFI56fKoD81wyUyY5r+M1Tj6bQg9JPx0AP2nHkq0VCOevXZAw1uvx1YPs5cLhGdXCD3XvYk8+aPvfY+AYyGlGQS2ZL2isnydgGMHBuE+ctWsnPCp3G8bWTdTlZYORtuRfwa1DLhpCJk5CVTeJsWcJ0EfAzFCv7jGfWpkLj5Kdq/AwvwrlKdA5MiUMJ7qwzEZc5EHQpyr4RVHH1yqUfvU6wkjNciIsXp5qLt55/Urzb/5lXeaD77zzeYrP/NTkUPKsGVIoiTLkcRoBUdZx2oVmKeZLxtPf/jR/eYGAcRT9Pj7jx+R9X/WPFmwtw+BQ85pH69ekBolIIXRjTxUNgc6rr7XUeaOSzah9Nm5yAoo65tyutSsEhy1nqlF+cQZd73zm0TD20yTc+L3vYc+1rAGufo2Rr806NbotfpTXZggT75X2AkrxM9m7QZACw18oa2uhm6F9NV6cO3qCs/yvdTDORfo0upYed0GIX1sWBsYaHyBgbtGg0LBscr9mbHm/c30yZQsqyAjJphb9fQRzrjlGAZ+L+u06hgwjlPYPVqtNtUumbGSzbNeTQNZw1Z9Z12OuugmcE+Pby20Dx1DawtD6qIdyuvH809zrQasHbdaL+j9jWI/VBbbGOIyVfBw7Ts/u+jm1MYhh+yvNWxrAWUMwYkZ6v/uYteObJHxkSwGWbOBTOq8PtVc/ukvNM+orbIINJliyTAMgrRyIrV46MmsURBV2hgmDyYnenGsYHuEwElWY3voWeskm7DwiyPkmnvRwMP777/fvP7G3VxnwR8ou2sgsYVqsj58XGTP+6Rj5efKCp0228JYN3cFmTjO3JhgcCwc87RTYTxqfan3U8sJavbMQEN1stwn2kBmsxxrnXRtHufLa9DONHig/aTTZRBBu9H1UUsLbNGSIEwbXHG84lC29VmOiZ/7ff+6vj1/AqD8tZFvrQ8zW1XJY/x9HErWQ5WhjkMl5NCpyufstYuOldcXWygB3XPHyoC0v3F9ej8ieEomtCD6LjpVPu/4zV8l6ZlUbOGV13Cu2Qixok6IcIXuLgsN1Rqk84+FT5HyQ0msbBEZ2vVCxtiMOBPPqF2gR4jO1Qrdzx8+JIPQFlAPj0AVDeV5GMm6LW7sTrFp9ZCdeK/FwRshUub3FPBmkhTuOh4F+1zYSoxozmIwTkmNKUuYZh6p2ZAUcKljOC7C1RQyZl5MlTv5RraCzWXhLy2uJuWskTkLztoNa12WBscH9z9C8FKXhMLT2PM3OjRulEkioz0YBJ0ddhCXEUVOe3HPU8FdGq3X2LUPkREqDXHNEI0FYYaPEfIWLusQ6NQEVkKk5ASj2OLgcbNPNJCVNWeTgbUgWsfKuPtLIBJ+xwzCo48fxGiWjruy82mAOpfWhiWzyGJwEywvL0VRBi+rpkjDYwgzcFwda1mxFFyOiw6fTukIDfJs0rZFYX+yhUlnF6jDUQwfmVskuZCe16ioDl5ZmGZI3Kw6SDbW1BHaJlOlILc/lBG0ikvXwXLzajzpSBl1UxmZIZKOPvfO5quUmsItVQoD1F/ptNkjwsXvfWvo1+iN0AJ75iRjwzow65h6JZwkGwUqklLMyiJ142i4CD0QauZmdm14rDDFsVm9nmw4NqAMfjq33o/Ux+LjR2BrHMJRVNDNQ1KxgsO1TBbsQKgq61GD3fVZGJkAy0pPb3ZQJ5j6uDHmwZ4XrsMdnBS/J05/lftzD4/rwOLIO04xjFgbhQBDp6cwUI6xNi3cnpubLXCSuencm2PnOkzmDWVSFDkZPea7GrCm7I2yFnhHqdNKZJlr9lGFbXDHRtLZs8IFh4E3JjuMwHGPmGl2fpwn11IPWQaV6QlZqw6ICl7iYE0QvesByttlU2w8lmQJ/j/W3gRKz/Qsz/xUqlLtqlWl0r60Wr23bTAOxgthC1sCkzNhmZkAB4ZlEgKY5bBnISQQwzHEwLA7kLCMTSBMEg8hCSFs5hiwY9w23e5uSa2tpCqp9r1KS8113e/3StXtbpuZw+9TrlbVX9//fe/7vM96P/dzr9eqQAL3VAXn6Xbd7/27KDMDsrxeoWIVrzgliBJ2bCKnJoCuTRlYcR5X9lKxuknFivUzyEDf6USXwFGIc6kC2YsUR0nq6l3ZwPLhL4Yp1J/9//n+8QKpes17w3wT1pRXSRbdp1L332loDs7cLFmlty8On86SEDkjWv90S0NjtlWIHU7vKg86y57NCe1ZpuKjneFzyDczZwpYDfqYdgFIBsj0osf6Mdq9Qi+TSS1ZVqGU/o2OeBmlwQ+4/gayd5OM9l0ck30I9gj7N+gAbbeAZ7AOZnXFAZImLAxoM66jiEB00Dp/d4P3Py9ZDH27rzrzKIEVpBk4dOtA31YJ3g4eOdo89MRjzYGjB5vff+8fNb3j+2ElXGk+eO4FnJe7zQSZY4MYe0FSsRIWL+15EkiF/KPub3oD/LnfrQUhV8Hhy6TIv0tQpROjpi9y6TnJl71ROhDaOCuA6OQt/mAZeIczCl2nIUdLYMes1LgmymC5vmM0YEOj0X6Q/qHjx043L5y7mEx7zxC9yuog9vGppwmsSBo++tDDCUwMrDy3Jg+n52aaRQiZtHO9QJ6GOZfFKQB9gP5U1qPjJNLguXT2hQRLGKDtG8Vp9XvmJJqkaAOJHdL1lSmuZNDLghmExclpq1kGka6DybcCK0PGsA9+hicT2EwSYrdsqm+HGyuUPsMgcNAeEmBf+Jmf2JwR7nlorEDSSR453sGK3gIOn9XBi1RBpWI/dICBp2Tj/fw1Bzjj+L6ALV5YJsDjMwcGx7K3Zs+7nY/G91Q8+O7A42X+1uy0gVX8INbTapF/IwmIayQNu7scPdUGlDXxU2B2JRiq5EAGHunHxvb489hcru1/10SO5BUJCLAh6uBp7tnAQzhnKhXxE7gmNkBdLiSuZvr129TZvtLzy0v7W/pWij7Th0kVAlvpvcikp/3yPcnsa7t5Hu/B91cmS/cytqCFevpe/36OnmVfomC8zxHROJ5TAisRF0fxtUzezZPUs8ViBOd6w2CiDURM/ASyx/pdvHgxdNxe97nnn29e85onS6CqbmqHaHvAUoVjz/RzrlKB1Pk2eV1QMrJRksSLL1mqcKlm8f3eM0roIdlKiCpUR6yryRITvyQgAFM0A/hdhzcZnrvOAGFsgwHZLRLjU9iv02/+pGbn+ERzfZPKL/5HbCcCkqqfKpj1qDAz9/om+kiSDFwK/E/mRMFwad94SGOE8sXeaP/wfyBD6CK4rqzOh7HhhSSiDHRWB0beWorvO20rRLBDJgTb77Uny/cmoNSOiRwxsEKXnH300RRI/J2+VcYo6PtTRKlJVs+z62+A5HVKYqDsr68KCbSyqGx4jW78UPfPaxkc6xOcOXMmvoDnyoRrYeAsQYnkFXWsUa0sKUe1GqTvWVn/9Hf8nX8bNBnfp2l38f7072TeLC0oJdhJsCb8FdlWxpSNUtnce6+PfK1NEteKlX5gRWuUtSukKlbWhTsKqfUcV3+pMlTUc3+vYvUfvzewbIQKd8J5AEbNThsW7kU2dA/00FvM3gmDX+cwBwlFDUXlbYIrIRrLlDJnCFrm527RxL9N35QY8gJD6R+AQIEmfbHI4weGcPDs3yCr7iwKrnmDKpKAfB1ZH1ZFIuTNDXFugfMInOeww0FR/KauXsEYUVmg8nIbrLV4cacKO6zxJM63DqVOXUqMKOd5HNVRqjdDBCgaMxdVLLEZnmEyVP47J8qrY5jMAInRFRebLL6EFTgVydojEEKghMrc4R5v3pzBcR0Bdkhm0enzGAQDCgM1c7iyxOlQGjjp0Cqgbr4md0fnDMHzPpcINHSc+4HCBDNLoJL71xEH9jbPgpqv8NpG04eBRQ6PUt0gqNLQ6VTLTGTAOMgBUSgckGtAV6tG/UAhomy5bqByGMcwp0g9vwenWpwwGaEEtOyBBk4DIqRESnyDU5F/3oOKsNCO03hJA6b7IOWlpdIpqms6FsIuLbO7pwZXVuDsf3OgsVDEKHrW+OhRiDswLKV6Uxp8S4WPAA3lcpfnS/YLheXBNIAsGUAgNmRaNAg2Vwe+ZO9DMrCFvtMMZJ1PYLXSl6Vi++RkCPJ+L7xwLn9z8uTJe9hi6Ta9rorZZ/S/VRQqysNHDuXeDPJ9DqF8EwQtZnZ1AB1d6r25ThtiwFHeVquukB1XedobJ0ORDEcG7zpGOmB3pSVmX1QIgZ9xdjQk/luZFA6iI5Ep56kqlMyp9+5zaJCOMUjRlpr01QAAIABJREFUwYM6I5NUql44f4Fep6MhedB6TF2BLIXnPspZu4ZsuM/KwDJZXq+lXDz++OMh8jBrpEzWnkZ/r5yp4FxT98L1sIqWvjH2rlfHj2dNrwZ71ks/ofJ56tSpGIkOBvO6j8p3iAVWoWtHFwx1ATOBVnkve2iQnsCqZQgsLIFt5uhlAysrXW3FpTZb7YYCsud7HGDkNdvAyoSsNZSXC6z67eFpK1YvF1gpQ5XMIgL1klcN5l/ud3/Zn/1lAqtkx7hg4EEJWwp8L697VPXl31ZM3Dcjlq0yVDAspybFpCJ3MK/kDjtkGtf4PbFG6NGnOePXkVXzxH6WqywV+iAGfZgzNM55HiEo2rsJvIt3dNv75BtlzUKeA5mTGluDrJQnICkOROJc9sveqW0iCoOUfvRnl3A6ZMB+qi0JK/i9iaBem8Gp7JiAWlN3oD8ddruFTr6ELr6ODiXl0XSRYR5gzsxJHM6HX/UojFevw+YcYcIBDmHPnuZbv/fbmxGyzeemrzbPXWYOCfdxBBrufpNQ2BCr6wF/G1h5/3xViJRrWZ8hYVScGJe7VApTseI5DKCCyzdYaB3uOJpWYSpk0MBKJjgcmxV+rp3pw94MoQ+GJJiQwY97EB5rhcDKiiPBhLd92zd/O6x/T3C+Lza/+e//7+YPnvrj5tWv+UT6pYAD0kM5ge5NRpWKlZ+hPrDaeuna5XxZEdFumgCROMGqW2XQqln34hwUHbMf3aYOFqpuAs3n1W+JU4VjqN0rTkYhZaqBVXUGRaGk3wJ7vkSwkv4r1igU9MJIQX0k+YcDlV6FEFvZtV2o59cJPPeCjDkBvvT1Tz7QvPF1rw6K5fwLl5ozZ8/Gzl6amm6efu559CzjMsj42/swDDRbHWWVaZ6K3RJIkesw6XaTJO2hz26EBKh+xwIEUCbmEgqb2GmTEZcvX7k3CsTA1z2S6CQMpUFhuG/BC93LuFedkfPmUeC5a5XIPfH3/kxGwJJENBFW4HoORlafD7fzM+2TUw87KNjWgwQ6yLvXk9bc6oz28BpzELURQvArZMvP1oa71mGMTA9WSVibyMu9tQ60MNDdgdVWO5BVG58emlatVHinzr97V+GIs/h+/rdQwNgknGarfvYiDuN3hD2T9ZpXNkHj9KR6ic5Bhnxek6vaFgfq+vMTp0/Fnvk6fuJoninXbfW7id9UQluHWTKoCRzdoHkkwBHuaosKMuTz1opo7G4bPMYOoe8knToAaVag8cUSkxgCtUEWbXKbry0q6SuQtrTO9hp263rndvPIZ72xme/F57H/s1bVWd9Uw9pkQO3FFoo6B0x3ESafQ4dtIwDNIVQawqr0/aL9htk/gxxZQrs5JxJvuc/KjGgmz1vOWIjVWoh8uw62y5TXKwdWji6KsfAMm1inL/PM2YdA+8jqbPL8Putjhm97GtoESYoUbaCiHbeCWXtGa8Cjz6Cc+b4eEEnuo38nyZs+i4FIlXVHAZiYcs/jU0F25UtdZeVLma9kWakO7zKIXkNZy9OaBOBzJENzX0tFbOhe0FeTirIC1gp6rcz62Tkj+spJOpZgUrkwsMrntvo783etyLakHSKdQhrTBqy2bvj6qMDq//kecjJANzQIG2QxdqQeHaB0u5fI83Y3H9zLRZkrMIvDuUlmaIm5QNCVXrx8vVmco8yGTpJkwr+XsW9glB4LAp8jOKH2Y1CDT3DhkDiH2R48AO97+nkKpO4mzrb4UqFkZlFUADr+mwQ0Dped5P2bZGc6EOA7Yu7Jvrm4mTav4UYO5qggmX3wgWVbsUynQ+b1zkOnbn/KMDOXNOY6l9K6X756qZSAWUizeFHussBxGGUICrscWTA3QXy+B1RHVEiEh9RM+fzsdbJvd6BZn0w/T+G438IASi9Zovsenr30/0iCIe24ir9ko2wo1GWxSTYDITGA6y2uXkVrQHaMgW0Z9GfjIfvkSx0zxlyn0GqyXrpWYSpEmXjfGrhUJHCUDLBUOh4eBUYhM6iRhGOYbOfQABl74HQ1Yt/PGmpwNJgy7slud53AxD10P4WKpPKE4rUxeBzYpj0C9tQYhM0AUfPa+2QT1KFGRA3apB0dJKtk75p/6yBH2Qg1aFZJhDoq1GYFNDxlgC3VH8vHCL/XCuEIBzv42fSbAVkweMbAmK1I86M09VzfIM5KV2HKaxKsGxSkB4/MWW+qhbDa0P/k5wmdLBnGMmfGClplD/SgC19IoJggCyy8mcA7HGwCHrPsY9LqM9TXddIYzc7RHI/Sl9p5CTkyQE5/Afu1wt+M82z7Mf5rVDq3OLizKBX3x8BeWdEBsnJnsBM4DwrarGoNbgx8lE2hGwmEZOMJCQ1N5VSL/uxP/7T55E/5a6m8zUMLf+mFiyjTB7PuQlrFuh8/dgIjdjkVVdfXtQpMFAWjvNTsj2fV51ahGvxW+IhkKj5rXyackyhgTwYI5HQIrcwqh8cZ9Jpse+A1BX6hLjBLuLE0TWAFKw9sgaViZaXAjJxqreiIMtdK614rVi/usXppYBXKXdahOr41sNKb1ygZWFmxmroK1fY8BnW1VKz6HfxorUpnUwdZx7btBwy7XlsYCyQsWcmSmX+5QGh3gFXu/ZVfL2UZ/FjvrQFVfU8NrFLBuRdYlc+rBtKeSFmvgrFn/wyErR4EHYA8zaJS5tmneXTaTWDDs8DNiqkogZRm7CDO/SRO0rAOE/siOMpREX1WWjnXex2f4QBts9l8pb9NKDMOjtnJEipbabe4U3pvdGw6kZVV59YoQ+yLVSlfkmRs6bgmZmQvsBdScq+jg/tNfKnH0P2bZN+vcIN/8cK15uT4keYbv/xrm8cOnWiOQGAgmfKKPUdWGkAC7O3rbH76l36GYcSbzXNTLzRXcAgNAo7IlIpTKDROIhsDqxo4xYGzYvSS1/2KZQlrQxqSapWOVvleDXP0bapWha5b901CC8/tmroAPasz2886jXKOhg3w+BsDq2I3HOnBfZHgvPD85eYnfuyn6VskocC/DY4/eO7DzQ+//W3NfpyzaZzXQyRYdDKEtCsvnn+r/xsE0E8986EQWDgT0EZ+YeQ9VkywiZ5tK+75G+5BnaMcC8VWf/p7IVYlDVmSdKkcDNjT61gUnT50pJW8lgSlwGOKA6P8qcPMAA+g21NdIchRl/r3JpJcE1kMMwRWh9VEFTblDsm54/17ms98/aub08cONVcuX2jOPvIobQTjzYc+cg5Ciqnmv7z32ebUYSm4+0ANoMduOmfPahT2CrsptHWDm9luA9wx/tYEpJUT79OgXeTCXatHvNRXo6ypPScShhhYhRjGxJnwWqvXkkLxzN7/bqhS7detTKvajVoR1Hn0v9Wtfl2vA9uxDdqbknRgGA1+iNc1oC2sZcAHkQmTelJqq/9dV1mArVzVhGIVVfcjLK+Bewk9vHuPEj6OI19+jkFIDay8T2WxVnnSW9L2wFSHtgZW/s6/W2/n/UhrH5g562gbhpUpExT2ABlkWcGSiKyDe45e5eexq+iNpz/yTO4nkHtk4sKFc80jjzySNXVvwi6IPfTvhqnI6ttMT12L/ZuAtMtXqRCWQa0+U3wdCwZW5+ydYW3T+9SSEjjz0mDPdZRfQNk1e9zlfXAmT2x1NAfXqcivkFxoWx9u3KXX8OSB5sQbP6GZ3mZMjmiZtsdaB9jkvN/1ydx773uJUTzT9AFqJ0+cHg15Wyd+z+RBbC57uQNLnzpNSKPwYG2lgZDX8r4l+0jCQgUj+VCb0EknPvd6n0zppYHVfaWV4eCOnfC6fD8CZE5/WFifFcb40lw3gXnbQ6e99zNrZbKun0iZ9L2ri/Er9Ttde32wJKFaKGCFB+pLusbKur6SyCL1g3ufL2xA8WNKf/zuym9giLJyImf6JkUHlaKHsu8aL6X3vjs+pJ/hPXjffg980aROiwiqcqAPUytYBlYVGZBESIoKxT760k5lbhX37ueYtMnZTzKh0Ln7+qjA6t3ff5ifiQ/XxYUdA3jCEiwoq5sesn3N+YuLzc15nPwlmmTpl7DCbG9s3yDDsQgc+gicHjh1EuEASU+cMEBmySrGFs3DLtxgL43HCjd/uGI/E1CHSaorBiYL/LuHgyLOVAY6bzzzCCzP8vtbQAAP0v8zCmW3Eb7MRD68GzDDZHeDMQ21bDJWAdwgTfgoMDrJATRKDsAVRic/v0yCltClDPZp03PTQtjcbCF6ZlzWyG75u0cefyzZg1QweIYFAh2ZoU7DcKNAb8FatY8WNXtXXHCHqylwBafcAePPC8kmKYClqbXgrT0oJYOFUwM0wo1eY3CmlRcrO1HM0nQSiAm9UDBPnDp+D+9qVa86wLLmZFM50BqGLZwJIX25hrBClTLZLIXOwNAAx3u0vmIz6X46xweAhlg90fhfpirocLRDh47x89L75mGqcwKE8Hn/yzSIZ/ix0EkOaRfrvQyRgQ2Y7uV1AiwF8DD0moEKEpxuolwHUK5HIAwxcHD+1xaGNRk8HMCwQ3HfXrdWiWQ09BlS1hVKIvU7Ckh69uKFlSZsq4lW7fYzqys/bintPYgOe44y5832AOkUKAuhFyZgTYCDkinOQoFcpNmXfwe2iOIRxlCqjMCi5m9mDe0psjIjVb3sNgaFQgw6eJZ9+zCUVH5v0hx7eRpyBMhNfAb3U7KGHRSJBBtSOCzCsvj8ueeas2RgQ5lPoGQlzsNvNW2aZm0VaoVDJqC2P8xmaSpWOiBh2eFsFWdsPVm/N73pDbnetetTUUy1rK/jpFxG0ZgRtq+lVT4GoCpJlZYOWoUA1B6BSgbjORQaSnScQdM2vS+QmRvlPGv8rTh7TzrTPmfNegWqwZ70E4zf3QbeuH4tDIEZLdABHCWBVaHErXOtPnZgVaGAZShigpq/RGB17cpKswoU8KWBlYY/DscrBFaqjjiPHyOwUv7uVTT+igKrGqC1yLSizNuKVf3d7u+BnPF1S8Xu/CIM5prsdTr/Zsj5+QKOxAtUvqft6fB6WcESTMl3dBBn74S6lN/3OezZ/gK+OmDFMlOrE9HXBRbQqmILfcvJsSqlcvM7+6q+3Zady3dh3A1H1Kf2Q6r7fVmtMm1kABVyB4k2DGjR74GfBupZgpjM4EKXTqPfpgmK/mJqofmJf/j9zWd/8qc2i8wvGkT2Fm/BCCi8TZuGbVi9tdz86Uf+vPmjD/9J86d/8UGSZegQkizjEMf0A6vW6XP4bKpV3KkV6xcHVm2FKvtpz19Zrfv7LE2ywXsJrupeFOe1wAFLwFWYAq0krvH+eQLZbX4nfcFBkAgj6HOTiAZXpb9B6niIDyBbeODkQ82X/J3/lcH2BGL7IJUg0binF4eIUuE/e+sPNR94/qnm7MlHwow1T2DhWdM+zKEb7SOaunEtlW+DiAFZ5lhb2clk+qtZW5Nmteey9AV3JvHizzP8VbZMh7Kyv8LGnFuTylA7WFbIlUewPLMjTuyDcbgwQQC2TkiqIzAckJ5eTGx3tV9xaJAp+3H22l+lCOFU2CfxxOT+5m+86XXN5jKVe2zQADr7GlW6937omebD50UEcOZQAfZObTAoWr6tkSGTSkDdEdEd+E6kwpekQgh+enRIvApVFkLtPciaa7N7xjnYS4qdtchrpUoHT1unryRtv/sqpNEZTdUBrYmY6twp46VKW1jQtNnuibpXW6xNdVZhCUwLdM8Eie/NYGArLMiS+tjg2MqAvo7XNEh3+K92VF9CQq8CLSzQbREd7kv+FtvrfRf/qsx/VLZLxaGM4KgOq4GVv6sVq/V2ro8/S3Al6yRrE4ixFVGTm9KIs1/6bOr9Q5P0iYeAg/5Z2Y4J6v0uNFjkdogL+FzJw6T3/rP3vy/2R/stKsfrPfTQQ2GxraRJh0mWTLBuBuDaKP0j0RDqE323UjUtVVbls5zdW7nXyCdym2do2fMuXLgYuRZNY7tJkTtkjmcapfJ9eh1isGXkmxL+MGtsj+bU3ZVm8k2vaUafONNcW10IxBSkaNZlD3Iu4cgOZ8IzEqpyfI1Fzt70HGzTo3uZpTYR3elMuAEZd7nmHZE96h6qqO6Lo3QSFOqP892KsQmNwO9MnLYVG0kg0ouETJbXKwdWJqFStWLvupD3k2fORp7VxwcpRJhgqckBA6tU2A2SWNMQl7Qy46eUloOypr4MrKxI1aBGorP4HOyRe2rQ736XJC26gXuRPET58m+FAmYeKzKv31N9vbKfBpMlmV1H5qSPjX0MYZssltyDSeCgvtpKqn9bCwVbvK8Gh66n++Lv6hldb3uwcgZFQ3D/0UdtYJV++XYvlRcrVnVNghhq2Sg/KrD6oX9wZicMMgRIexiSuUxF6gpD82ZukKmhV2oe4glNiBhfDZ7CLwTMagKIeDJtZNYRoElmG8lupgJwXsVtDLFziOxbckGtKIkd3+LAC++QXnUYCt7tDCoTYjQXR3aAUqkVhU6y16tri1xbKkiw5ziGody2cZl7sRr1PDhchUJjqKB6SAwuNBQ6i8IE7Hcyw6PDvE6gJr1lNw7oHaguVfLLiziIUEbrbMowd0eWF5xyh/NKTzoJ1bgKVFIIoQmL3KdGZIxASuabUl6kAZl1qOXQAqWQQGEuh0IImQpOdiWhcQYUKlkZ3jrtjRLAzeI6U8rDqaBInz4EFtfK3cwMsD6eSwigmWENWrIvKMH05UjG4TBM7mOT6lAGIdPXNMYQumWo3VMybadfHxyfLBWpYL95Rr4MkkxLWnWzIdnsyjYBdheOj067hA6SKfhcs+CF1abBZlvyNbNCpWnVHjMqEp0ERQqnzdvlEDTNBMbMrFXIO3C6hWvKutdPYOIh0+l3vpQsiBKLeLgqBKAOvgs1O4JvAGTP2RoK1iD0GBhuM+Mqg0qa4QHrMlPJGrkPzlHQqEgbHEIL4QjIqc9jY20OIfJkH57VNvdKtkKv4/oaMN1iH82KGKQJOfCzrlL1TKUUR2EE2RR253DgzVR+MY4cwqnphdA6dwPNSfkaCGEGf2pEdUKQS8lIvEeNiQpJOfL8qGyUy4p3N/sq1C6ZTa5VoI6lIqpxdV29d5te3WN7yDTeMguVKtRArv/QQw9GmUnJL8tanU1Ss9T1u4rEe0gAx5eKz3WsJXlZHbc2kQUzj1YkMKC97KfVVjPsIwTcm8i0++u1lEurvcmWYuj34xSuzT5bAivJKzqQl0D2zDqVOocVpN2BVVVgJl/87/s9Vq8cWLlfGQGxq2L1yoFVhfa0mTHuQ73nHCVfwt00epk1pIvdxnWtdfv//O3jVaxeLqDa/SGVsMKf+d+GBYaldw2eJA0R8icDJt8ByWbG1HWc61lyPwKgDKJ0Sq2dj/IsB9Chw+gAySj60aH99pnpXQo5aRkSdUKCw7fvk6SLsphArg0gJHboEepEgsFqv0NodVK3hfBBUqFu7qAc5d5tbgFFhWpR4194NNrKpFW1JPvMRqOvkaN898wgu88xB/Azv+SLmj8lEfRf/vsfNu/8yV9sjgzQy4ljIkxoHZhpqiJC2dGdUiLPbS83/9dv/QbO+AcymFTY1UGSSn144SWwqj10slQWuEmFxAj183WPrbINrNI7lopVSU5aVTCAqnLq31Tobggt3J82KFlH0c4AcTTI7WLtjgOVGkEv3pVYiAAhsGdMg0mrTdg1h4cONJ/96Z/PUHAqcvQ1CyUaOEgFr3un+SMq1D/yk2+nZ/loqvc6eOoXHdF17EK/tsSEJ/uoM62Ta2+Vtk44WA0Q1bfqiuoMqVsr01ZtHFfPlL12thUz8Qwa45jgFCITZv9rBVXHPBBnq5Nxckhcsf+h/hYS31ZaDchSYWCZuzhgpGRKgoPqsoHmmx59ABKL7uaQg+7Rjx/44NPNH77/w82UOUxEtAPbZcN/Mv6OfBCmTuJTcgXRNANj9pnQz4OfIAwyyAttG4mwsC2KEsAvMLCyR8dkkdn1DeyaAXMc0Ti7npeiI6wEqP991aqU8qJ+dv/9WXUUd1evqhPrupbwnGvjjEv8oO5Ux5YeIZmVmSWWbP9CbMRQO6PH8yQDoElr5yyqs933ApU3aUyPGI6naB3vpVYCct8GhayTtncFPyf00gZGtj+0rG6VwEM7W1h0S2Cmo6tDWckFbiNnsU+shf7NMDbvOFXFwrrniAJJsWBxJuAy+a0fkMoYAak9nhKxPPPsc/cqeMpErejpE5qkDhswe5a5bMimn6fcZJ1IioQ0gfvTn0nlCjtZnrNqSiGY2pFSgTCRa8XK+Vgea5OdkUNRVSShR0EvnCZnOIbv22fwjbyugk6RBfDwZ76u2TlEmwFnyHEOkT0Tsay5VaYd9JQEGnHGSc5Pz92gWtyQpARyN4LcdTEXjLO4t4U67yGg2tYeUpktFcIiP/qaCYQDpy4B424ooOvkvioD5dXOT2rnPe62Efp0JgVuYcjsOZ04fLRZ5qx4/eP47a5pDa7tF1XuvHbd4wqd046HWIbf+R5l0vvS56i60sR6ZUI04NLu+95SsfUeytgGz0Wgg5xDZTctKm11qQZtqQi1gb7vV24qBNB7So8gfpf7X3yQ0ttW7z22sw0SK7NzpeVPGxCv3RWr6OmWDbAGVvYqpmBD7OKzmAz0PhUuiWtu2bYT/X//K/7N575uIIHV4gITsfGZTZxgW3GQGAaI4pHxLexusJh4EDswgjponVLz8mHi383ARzE5TJXFlywhEAqyz2YdxsGxy85icW2A96xbInXyOkI7OHww0aFB0ToHc37hBp/TCW7W6NABh+XGNynby2lfhg5y+HBUNdzXrk7lIHVhFEWWCWtYIpOlAhwbPcC9luGwUkFriBZX5xEEcJ/0xmySrb+7rdO5Q3XpfDIfB5mVYSAnBGWOe7TE7mcm466G5gAug8veZFMnMYSWcGuZvzr3vtc12hRKJ/tNmH1uJ5Nof5jQOA3QNFUdK4QTk0fimLvessCtZXq5wyxV+ASiYHtdXw+cTH19NDhaScsaa8h42AHw7pJRmCWU0l3j51ocOlQa7cpcL1j7CCKt9hgkZPggi7ZNsHe9ne0lZfsgQdRtes+2bNjkmXsNVNqSutTsUodqmMvgQKpxGAUbqxfodTCbPD5BUAjcw31bJZBSQfYQVO0j20YClH4yslk4XK6DszzSx0ZAZnAadiPkIVTpQu/Yd5uIFW6DSg+QhkaD5MBAD9IEAXrNqur832Syu2tlL4nyWCB8hZmyMDGVyeB+XYeq15dKxuDdvzMgds0qK1Ew8zbKTl3J54lvj1IDY61B2eT+zFKpdJRNaaHv2PTcTX8CWnWB3iPXyL1VgWu8rZ9VGvPrM9O5zzpcMzPa2JuirEqTsRUq/32ICmBVLhWOY1ZIGTQADAafNXjoobN5Vg2k1bywDpIAUS59v0yWBlTCN9cJVg20hUn4fp+9qx0c6R57TT8zDD/gs6PGcZAMRFVEcbxIVEji4uwr5XEDh7GPRvu9XN/gT/hrMjysb5pbUeCDwHuWbzyfwKqz02ymgThrJOw3FSuhgPcDqxBJtArMe9DQJIsaY1IMzEdBAetg4XuBleQV9FhdYV0WqYICBVwACmhvzu4eK4OHDDO3UooRVB9ohPOf+ZxqtVv8mj97mSjrFQMv53OlsnbfBN6HmN2nUK+B1X0XofxXvW6qIG3l6pakA0L92KstHR2M6bzNwZzVec7YAs65bH7FtJXnGEOvH3JaPZnjXoy142Id5rtDEmqDBJBQsmRMW4iSvZMlC886kkAxY54MZ9vbFYfGqo+/b+GzHey7zr2QxP4eZvzJMKsDx/tuQ2QiSuUuDpKkAnkZVAlBSv+SBTfnqRGg8dnCGS/DXPo5X/x3mjf/T3+refOX/C95z3/+xX/bdFP9GUHWVtGf2+jCLfRfJzeuvPWi8+Hlar79h76vmWLsharcCtEQkMYBdJMJgfRYuQnseQms2rVuF7sGUPeDe+fItIFViDmkgK4yWinXixMifNHgU8fUwMrKgIHVFOQ27uEe7NxpzuWoupEz6Mwvz5zdRn0EL/PQVs/dWGn+5y/84ubMMQam3mUfrAb246hNDDXv/m+/07z9HT/RfMYnf0Z6PWrVyXvdJlnYiy2dBRLsWRUu/cL589mfHvZfKlOTSN6nLLgGGnWchFBAryXc3r91wHIcDa5rP6rQu9Lj11bQ0/siZLDAZdI03wYZVuqsHHSyzupUySYG+Nycc2yziJS9BlXcUq9BFoH0DGQTk+i8J08y+NOAHwddxtf3/skHG44vDJPYDGFUyGKSjvoh2JlTNP2PYGs7CKj1Xezd26TCWdnCdNRl1LyFHPp8sgkL6XfmZL/MxxKSIApT10Fe2JvC2pg0dh9tYLcxXftrotT1Kr099xv/q/OpBNVm/JB0YecM3Oq4C4kEMm4F++NamMgbgylZx0/7bxCpTZN4y78PBA/b6X6FhtpebJ5Fu2QPcWCV/HwN30O5F6ZdkolWqkow7L4YJPtlv5YkIiZDq8zcq1ix3iYylYX6HMpvqTaT0OasS1zkc28KCcTvO0jiUb/IBJn6TXitMMBRiJvsTU9SE5/Gv027hZULER0SdLQBvs+cwITkpec+lTgdW9bF51sA4dObgcfYYqCOIkd8aSPdiwK/vT8Hqtivct8SnphcPAkSJL1FGcdCH47VdXvo8GFGl281p0EzDEK+1ok/JUJhDZbRzuNUGl//BPBp9k/MAthlmTbVEzWwMtC0lSW+FjI1dZ0ZZANUhg9QZQXV1ddPoExve8625DAov7v2vSIHrolJ8wQc+EImKNLq0fZYifyRMMXn2R0oF03eJmpbPV00V5mlZ4LcfVvnbx9+5HHGD6AL2Vdhl0cnC6GK6xq9jnFQzlL5axMDGSTeEkfoVwdBgLyfR4cYPBm4aQsk+9lmDV1f79E1rrTqXjPBOTKtr2+STMh1ZWAuc14LIVdMgMEY112HNM39T7DZ9iX6N96TMn+cqmU9CzWoKkl0ijs8k3OsDKb8XfVtkkiw+bLhAAAgAElEQVTgGbymaIGKhvL9Pr96vPoTKyDJAnskeV58yZbtNP16JGGEf/pCh6X/TT2vPnv0GIFVMswdVBYOZKGFD2hQQ6JgObKlCzd7LpWz83+kCu8ng6TSEvoTaABRvA9veTHlOGfXsLEz09cCK/JLoUkgIk0mONm7GIiJiUmuSdbD7AM9VdeuX6Z6MRdyg8owIvZ6DSfb0v3Y6AQbSYbCQahspJ/f0bGdCs9eoYEI/W16gwwY/RzL7t3c5x2MrRXRBQIDq0bSo++5K3ZXHCv3z/Oa1cohZdu7hHWhkOTuV1G6DmZaOjAimlEP9iGGoTqHwMygwmDjvrShcYJZS7NJcY5RdLUxz2DCaot9byvA5pxF4vu6cEwNwja3yLThDN/mYAVbSsVMCMxthHeRBlyrcIfJOoij38MGb+IEzRG83MEpFZomTNMs5E3IFZYxQuK1e8kUD+2nekiGaGFRYy49qRAuh9gJr0PQUJIOPHSoZCfGZVniBn4+xfRzM4yZtm01Sdgce72OUna45CAHVca7vV04NRyEOfqJJL6o/Qkayz0YdzYF40E/HeuI5xSqdjNmEkBMTh7lvpj3wPOtMPNpnh6lw/QLnDhBuZ+9UA6uI0fzzA5T7ibo7XJY7TqwVeeG2bfTg8KSeW4LRrA4exiw/QSRQj9kVzTw2yTQMYCzeTklbYyBldV5Mks23R6B+CH7zPPJCKg4WC0z+FdZBt7GfgYOYRWOEkaHNKztfLU+5FMj7/r6eR17geJwfzohypiBmOs2MS5jXj8ELjcjFydOnUygss1+nn34odKfhgMiSYnKRnnTgDiKQGp+WSF9SaXvdXrtO2ONlOGD0Jz7CsFEa+w9A0JCVIRRNCodsdLIZZ6Je3726Y+UoZt8Wp+VKTK4Zk4D2UQJGZDfwYEMIQsDVh1vYJYwMF0zvUL8wlyJwYFJyf4eoR5m8/dhCGup3gDOtegie3d7m/k7K9eomMgciAOcYNU5N2VeSzDsSesaPbRzrUKHUMIDoarJLumcqmxwoOLct1C9ZOAwSBonz7YDSW/fBaN/jdECNzlrq2T1b5I95auX86j82zexVxIGISZhqWvnQ92LpSr8UAVcehwNFDtkSIsTXgya95fbdpxF+ycdwe/5vjKwlzvINYS6iQAQoqvTL2FBICEtK1FY6Hw+1sZA4hYRno6f8txhbyCKbd1GdBT/qmytyMUCe3bxJoyUvF9pETQyxNc4un2UjPwATs8QibJ8dwgsju8izKGOYjBgykDuFvJx/5mKHSnG5H6lY9dPX/SfgXRw23l+oSAtWVB1BtzHDlm5rLK5fVYHnG3DswWC0gZXG5xfKbMvo88+9XM+t/mqr/8HzXMkJP7mV//vzdd92Vc03/SlX97cvHSV5+Q6OvfIuFBtRUPyJMmeO3DYfvbdv978ym/9NmMNuunJwdZpRHWeWifCKpoBdWcY/zCaqUy1j+t/twOrfSZjMB2yxGIGVamiWrmqcBIdBJvHnG0lGZTPaM8ZFOYY5GWSSFdw9DznQ+zB2aNQIFM52+GcGuRpl1aA+u51PiLS8cL5a83rXvXXmk/5hE9pug2s2OcOnLbBydHmB/7PH2ve94H3Nf/8O/5J85/f/VvNPmyAlZU14G2yLBopLqJ3dCiskIeMATszgF2UtKIkU3DmeK6qt4WuO7PKZMUSqIZkecMKB/wceVwAzlcoe4Q/lgx6Ko+Khv+NTOs/aO8l+3FdrWAzMigJNgMsM8BbJD2tyD36AE7eMuM+Fm43r3mCIAdo+fnp5ebR13xScxLfYQFUwwp68U8+8OFmgP3qwTF2TtkKjrEOX3oqPDOc8zEIOo4QXDW3SeLEUXKzLFm0Q5dlCEJHd4DSkV14fET4HbAf9O2hSfp1OTQXLl4PucA0sMoNrtO33yRDgTFLE6p/oY0JwoCf1z7VSqKUyj/3qQ7WwSxN+YUV2ADHxLHnYHFxnoQZsHB8GaGXJozdpwfOPpAknz2xa23Pi9BK0RapOnHmlb8a5Jw+fTp/J2Sw7mGqKSZWDYgkRWH/auZf+ZFIRBIRKzoVzZEmfp1M1k29byDt72qSrTq50naLtnGW4iq2exibeEDiFHyQW5CSmNg1eaIvor/j2U42n/O+JXMfazMrfB795RqNgx7R1vhaxaH1PnoIROMvklTxfa6pgWhItpBbkVMWbYTEyTBZn5fTWQJ2ZCwJaRIC+mgy2E1iCyW3Kvsh+VbLAovv0ju/1ozT+nKEwGpExYktWCfhN8381YOvPtsMP3SiWdmLr2TVPuerkJvpF6q37rC/BgMbfM2A7lnCRx1H1wwMAXU8CIsxgYU0/mmxcN4QvkghgLqvZ8r5UWGWsQb+zv2oOip+Kv8ubNUtcsJnVbO0SI6abEO5JmjboIgwgu9w9uFHqaThQ6JLTUbrR1ggyRBqWYBb0pSK9vFZ3LPah+XzRldw37YbHDt6IlUo7ZqfqS9jkOTaWhH0fmrF3ucqSTn5DExsFxkwcNHOZH5bG7TtXg9HPpX+99I7lx54gmvX/fSJk/eCvgpPVV4LYQvkWC2hhZ/hvdV2Cq9VSV1MOoi+UnZEORREkBDytlrF2o6AflP+k5C3F63NukXPmYTTFvM8BtWpxH/uGz9xZwhHUvjB8WOH0wPlQeiVUhTBCQ6YvyxfKkRn3tjbwaHhagdh+lOwpdAUV7vBA63hbMn8V0r7FcsLThKIXzITwfZaQocow8nhaDEPSD9Qwi1+LgTQSpcCZJmxYIHNdPPFRncjKIdgezKjdSc8mTiYDG1bXLI6Rk+AThwQJ50kP0fnb4zeG6ejWM0ZtErCfc6QjTp54kyuK6xFwXADdB6HCLqkvdwA6lT6STQsBAEEfr1UyPppiF3nMDmFfQWjIQysRPwFT2+QoqCM8swutrnHCAUGXziZvxMWso5BMUtxiyBDuOwABtEeEysKPpfB4xjMKVKvm2G7y71dZXr8DDSjRzA2Rxk2t4974Ug3V2G5WVmHuRDlfNthxwQZ+8WukgXbt4dMCRUEvDCeBwMCFGaTAOTYEfqHRp04TzYb+IBzHRRyCUWEE+1DEahEpOw1ej9Ir5rN4Tp6OiH2rJXsGuuLcK0YpGsYcNTNKljpkrVRQ+o08ztkS3u53zEUm9XPeQy2g4zNsAlPmATKYiVzHcdcI2QPkHOurJb6ZU/WHFVN7fcQ1ZN1+g0WmOW0aWCOgpDK1ADEHiuZhmTlcVjvBIGbVKBed573W7nz8Ai58/23kYutdVlyBpBF2GVYu0BPOXQvXLjEZ7L3JAD6wTy7v8IS5m5OBz5qwkEnyB6CJdYolTccwUUCTDPOZv0kw9BJ8dys8TknTzJbB3lagEXSz7EymMwuf2sgrWKyR07lIKGJ2caTJ46nL04DJMQiGHyM5QiJDJMjKptBArvg7DFiJUtU+q80MOlf49oFxkJvl71cVDpd50uQvFj5k4BiP8HRYLKAUv0vpOm0wACc7UYSBGdvjYqU1ct+SAFKj0IxZHVO1zq/9zU2Vlh/7BNREQrFKPAq9MleFewi15mifwcZ7VgHWiyExH4Hm42diUcmO86rwZMVLCsBVrHILlpBogcj2SUZ/UJcUZyojx9Y0dsIHm5zBSO/K7AKVb9ZXdd2V2DVxhFtdeh+tcqesARWsA8maPJfcb4NJuwvMbgqUMQSUJX37OX9/mxrh14gnX97egoWLpVL98dfZHRBHPXisNt7dJtKxW2Uq71Se3RMJeXh75eQedn8LhPI4xdkzpRXhMCqGUUGxnDaxwgsB3FA+q0Kc71O5H4fhiCUx7ysDhe5Kg7h/WfJrz8a+vgKJbn642qAamBZruISlDU081+HhBrsWzFK9t/KhoEYsqo+2RbrjuE68dgTzZd99dc2PdiF9z71oeZrvvu7mu/95m9pPvvVr2u6hXYTPADBaDoJXNaQXXa4ZRgl6YIe+b0Lf9H80M+9ozk81tE8cfZ0s3lzPsN4dd5crALdsmoq1bDN7mYk71PslyC+0Ku/KLDSgeC0v3xgZfWDpFkbWGVEAUHVEjJun5B/cwAn6Qwze/rZE3u9hF56llaFtqiLGTi/RL9QN9XWr/iir2j2bmMLsBOdg0CtgDJ+2bd8XfPkg082P/KPf6D51X/zy80L05eBInO2OT9CAHWeVwg07W3S8MvSt0LyroNeaKtNPrdoiMC0hG363DhAkyAeAkXi6XS+1rAbZpLVAR5j3LJU4v37LvR6zXRr9wOJE96DvGof+4F0ebYlPTGYcc0dhyGcexa4+wTB0DCJt4fOHG+20HnL9Lo8P7vePPX8NRy4o2TCpwmibrNW9OI6yJVgdIPrWIErDg7rzL0Lix+j6n+UJJGzJhW1cDZ6GPg/USalVMyzAqkcwWb0kVXp7pQURKTLBGvQTX/59eYaxAML2LhuZml5nkXq7FOH3erMbExt0gQJ1EpJbZBVIOmliV44XhxY7rc6ez53DWLCbIv+zBgHPlsoXWEcPlSqVdhHHXRZJYUxqg/U69ETyJyQMZkDffYK2ayQ7VqFuO+/FRheDaz8QAOr9JCxh96T5y29t64j95+sfptcqRDwe1AtqpXC2Do8DyS9HVswQYJVJEEHCUe/C+PTlpg0usPneEa0WfZo6qQ7SsG2C0k61INWDO2h0ycL6gS/JT1nbYBV/EZ7j6ywlh4qt9PKRJ6tDSS1ANWeph+a5K8ETrJ/ip6wcBBbEVEojJZd9OaNIG/jc1RJl7DxoIl0tLeBAF64u9Q8/Omvb+4OAS3mbxy/Icuq++y6WUSwSiZ0VHu/QcLcFo5bVEwHBhkKjJ/V20+iMb4nwT6tAgZWMMeVXtmPCqxKwGRvWg1Mdu9PEDP46NoS5VIm1vRg2ZjoChmQaVFcN3zsNdbzKBWkw4eP46/CDcAZdFCxMuQ61qqkFbzaX+V1QvDCHhcSMBLcJH30I65AGOPPBkE4pQDD/SgXwiz9t32EGTFkYqxNEkZms9YWPQrk2KpPBpa3ENZKUFHNhH6Lz13tiGuhn+O5EQJo711lKUwFt62EplreJjsqSqYScPj+ehY30WNZ3/YDSz9igdR7jgs3AjLMOJn47Nx77GMbB8dWRJeUSl5NZu/5zv/jb+ctBlYaokmiWmfQpPmwhUsZXLnwHvYa8enYTV+7HKzoAUq/A/Y3pZmSSA/jbEnb7HctAXoAhCLFiFDa7+dGNTTT9J+sEIT4MC6UNKPJcqLMhTbptNchrSULVn6ncBqJ9xIsZNF3hMzZ0EkwRtakA8fFw1k2lcNB4HIUhjKZ3G4C5fOa83MEY2ySJUv7lMwESV+9yLOuriBAKI7hkYk0VHpPZpamr11Jc+Z+YAaZe4GjPYvT7ARyP6sXIXbjOlt2FYPMAyh5aTPDWsOtWo2yynHs+AmMgnPDbNqlxweFehdDcfKUfPwFy6l6slLiYGQHKK4RWFq230unrhz9x4/juHJNo2UzKFoRWeA2pGSlObsDIbAEL2TQTMVtHJQ+Gn+Fqqk0ujGGKrYj9HQ5q8T3ppLBfV+jjyENpg7CxcdyqOMOvRFWDcchDklGq6WBV9g96INgulWYBoQRQE6uvQwajA0M1G0VJgGplb1O1mkM2THz4l67p66hQy6tyiVrQEZeIgEzm2J0M8CU/znM2MyPwWayGfbw6Qxy/15DZsfAxFhwqx/z0IpL4W6vk31NvWCbfd/TT384pek+EgrDgzjpht/IitXbNAUTNBtQPgd9+QDPbVbQnxuISy5y5eoLOUzO/HL8wKJzugjerkKxbtAfWmmsl4GVsBrLDHdVthibsCoBG7Tx8tKVq7nukAMUkbXSd3YzsjSLXNjwOkQQJJRUh9M5J0J7Dspq1FZb06NIZk5lVhuw05CJ4jBBoZIysErvGEqjy0ooGuX8+RcSuNh4PEN19rGHH24H9tJcTyVvlef03jTC9tsND40Dnb1UMlzO17DCQ0CiARTqEoPsIF6+O9etQJpKv5tZ7IKvFgypIjKwugbkgmclsOrjDKtTlCvXzmzYvcDKAIt7UA2mDyuBlb1VCfOLA5yYplSb8nrFilUJrG6RIN0msOrEoHY7lNTAis8pFSs/wCpD6ffw8yRU0GAZKBR2QDtnTBoU6oVaiSnGTXYhTmXupYLvSsXKPL8vyTJShdL7C2NeqawJAdFzDRlK5oWhzzgHq9zbOh+zbX8SsnGTCsBNq+EkECRDsI7nXThgYX9PR3OY8ziAMzgslMPMmg6TzfchCABmhx4RxlqhJbXy4JmLY4PhL8/SLmeNKavle0lg9dI4a/cg5WqAsi31egbLLWSsBvyebRM9IZfROTcQwSmbPHmq+dq3fDNBFYkEfvbHf/6B5hv/6fc3v/Zz/6o5ApnDjrOMREkIh0JXr/ClvreKHBpvKq7vuXaueevP/jw06x3Nkw890OzhfBvE1L4Rn1+9HiYzgs7COlkCqwS4bWBVMfgpGxp4GPgaWBk/t05SZe4KNImfb2uwlUeuoaNjxeo6ekk9NYJ+e/TU6aZD+BYOqv3Iishde1RYfCt2N+jXfPDUo83f+qwvaDpgLfNzbnVSgQKG+5bv/57m70Js8Vmve3Nm9vzyr70Twg7un4z0In22ZqJuUI2UyEJZc3juAnDxIRIjg+i/ZN11DFpIpzrFhGBIcdATnoUN9MsiyZQ1ghHlVF9O2FwCYRJU9lkVojwHgSO7Saax7ANA2uhlG0H/yX64BfSsM2NFOHegHNR1+yHX6CYAe4A+IWHjoWMmq/+eZ6aa93/kUnri1sgUdKMTRFSob+Kgsb+BnJq80LnDDqSSAczzCH6GUGI3LzMuc54NrIy0im6+ReJ0GN3a2yPkaws7eCB2duoarQq39sKk+Hxz6OSxZpN5e6IrCn05yVrIRFaoqB09doRnYBwGQaf+kXbQIEvNUOSdxJe9Uyb58nMRECa/CJajtwHnOphZUgj2QbSQTrr9Un6efWkSjuzheQtBQEuEwt/qHKqDpMxO/1P7SsJM8g2hh6IdrFi1yfEaVMVnagOryvxXyTf8u+osG2AVEpXCjlmrS9oUK1ZCXxNgi7rBHxsCMrWOvO2jauXREfWQHnD1jgQRHBDtt7rO6pQ2RB9PRI8JYm/LCqgVvQR7BFYGjHW9rFZ5P2XkDjBPA7IXBVZlEQpNtwnEcu9WUfx+zBmVBFee5zVaEey3DxoAue8BdjqKLTCwGl9D/+BnZQYokPX50c7mgTe9FjgxQSeLbmAlLFTbHn2Gj5n5Z0B79ddqYNXdb88X1PGnQZEAJxwkeaBfSkYMQhnQHejfj9KZu4IsA6sa6Lg/NcgqsqyMkWBBftTlZVzA/cBKNhd7Gx0KbI/oacixujmvzjVUPsbx801g2XPpZ7jnnukqS36WA4Mzd7YNRgy8vI/nnnsuvpCB2+6+JdfZPbXH2+sY+H90xep+YGUvtX/ve92fOl8ztkc/wVajNugqBZaNVGT9b9uUlBXvOzpURFWL3AnRDvtT2w/q6J0Kc6yQ2R30cW0bCeKMBFQq7ATMdSyC/lIffn2p/Lb9s9pndaCIBPe/rSpapU2l9Lu++rN3FNAuS8sovXUUp0HS/aazfVQGRqMUFBgVi4KZCexCKOzrISDxocwiaKRD0hBcIxUTnPJhIFs+kPTdLsA0Df4qRgVrR8w+WQuzHokOJUDgy9d9rLc/txRt1MgQynbmk6xkHQhoMhUM6rXio1PmguzB0Zlkpoe9I4rayipZ3EVpvKGXbEv3oVxkIVWKGhcDCJ0YGerMyN8km9aJwXaOhPdkYGSGWvr3QYyFpXWxz1Zb5oALGDRKj+5GeLBS2UvPzk0miB9JwGrvyhqDGg2ulmDo6+wZgiL3OA45EDc+x2rGDTIdx6GaVzDMvJQNxMkFfuXMowEY5gwAdR7vwHevqjp5Gtx9qLULbGseI2rv1JkTh4N3tldNgbnO2i+Bhx5jgKLOqwFLIB4I+BErlgQ5CodBjPvrvQeripG7FZITHWOgY1QIDCZ6nAvl/BuC6Rl6mxS+AQI6YR8akA0MhxUzoSAGvOLBfZm5d90lRakMN3tlZOReXNNHoNO1D0E2SbMvPrfQBZW0wcEqcupzX7p0KYfp6OEjgVAow8qqB1+FfMjmTB1UggYDUsu79omoEDPXDOXqAGrnoI0Oo3TI6q4zuNRMtXIk1EH2yQ72X6NWMoxk6jJniqoZSscsf5gWE1yQSePZpgisDAo1Ou6dfUw2Imvg+3AiVGbKuxCGUKtznhLwEBBbQve5dPCUAYPQM2dOFSYlG3kJsNxjZdlgySDWaykpA3x+gUuQfaMqKERRrP4xYEb2u4mr1kHyPNpn99SHnwnErxvlO3N9GkgMARh7aF+k1arIOufa5wwJSAJSG1uBxRB8ZIA3n2UfYgZPyxAXZ5kzzQINDpLk4Lt6KBmllsEwhpIAc3uLcQar1/klowsMrLoK5bqDPb2PGljp2acg1QZWd4Fn+KqB1ctVrGJ8/hKB1RZBVQIrxDsDAcXbt59fU1OBU7WNwi8OrFqnW/OclLhhTc1/ae10SMqNl1DP95WqR0gw2mZgxvo1d+3pSnAlXayDvZ3XRL+HVR3kZIuzYmA1S0JhmrMzZ78nV/QT/GS/xrn0Ear/VkDwB5oBq844DV15Jns7UPwtxbR300XmVGKI2kenPGXdW0iEgbKvv4rAKhdqX7srWspLmQNVYI5FnxfZ14DOUoFbRN/9zDt+hvIbVWfWjXxU81//8D3ND/7UTzXvescvNKN3cJjtx0TfbHEe73Cub6H/RoA724Dcg87c4Bz8/H97d/Mf//vvN8wJbh46cYTqHZ+ls4dR1eHOsHYDIZNprhv6JNWOGqeXyD2V6KxLqlsJvSL3BQ54fyRAXVcdvQzJFTZnoNRWrGZNlPGzI5zB0/bDmvmnUmaSKOQt6AbpvtcZOP++932o+Yav+SZ64iCK6kCf8Y5tSDou3bzW/MDP/kjz97/s7zV/+9M/N0mfm9iXX/ilf53+qm2DHgNx9Po29zsDe+c6shDiF+RBNIH9qCbRHH7r/evAODhcnSk1e5xP9K+OvlB6/Ul7uIU2iwzpwSmWcEq4t+QTgz6DAoleGyfLf3RyohmjxyQwcALBIXSgMqBznp4f7I3VIi9cqhLABoFR/8mFueZ33/shAmvZfdkfE5fochM0BlPqCo+5f+teqCN3CKbGR/cHGeJ/F0pqR41g03RGPaOeZSvLJhpJQAwxrHyIqtRJGGuFOF69yjxMyLukcjcoXYVkZQB2YnX/xjojZ24uJelhMs3h7eNjzAQkGKxzk4pDR/8vsLOMCsGZVq581ppgSNLX3tk2YdwvEyz7MDJCINLugUGVZ8Kk4E7ORDkf2uQVbH16i9Wv/LsG9NoobUmRz6JHdwdX9+BybWBlYtdXddz9+zD+ZdUK1DCBNhteK23pS2EDHdRtG8Ee9ueAAR77KLuicD+RM9Kv61t18v7SpmFlQ5m3J8d+45IgcJ1MhppgFWJmoq9ADvE/gWGlt6ztlQmpEz6g/pWVULfSvuUEje1BrZVj++FEksjQbA/aUDt+RblIwCIwAIno4swMrED6xZzW0XnaSkAS9SrOrMC1u6vNxJufbPYchoCMxN8Ge+YMM8+DeYiaQPZ6BtZLJEtE/txEb42M4q8y0ubgYYjUgJqazCzU/QQ9yPJdA/1dyaqXVq4MrLSvtWoT4oR2r9TRSTAYWFnxdA1M7lTZ5ruBlaQV44xjOUDyXL3j+uk7yE0ggsb98HND8GBPvZUZ/m1wImzfAkmqr23lz+BJvRZCKtYo/bbsrwG9X/7c/SxQzjLKqMphlclatAkUs60217Phc+jDZWixjIZWopUf9tef++U9mZAewR8sfXsFsaPuCHTUvvj2VXvm/XntS68tRlsZ8YR/i4wrbyYSfN88fpPX87wb29gXnEA/iTZ8OmeWqa6QwVS4PA8+p2y5vPZ8x5e9cUdokZUiS7ZOn5eS2w/eT7ZTsZO9TlYRKTxVHj6wGNc1ytSdOEc67m6+GfWC9y2NkC6A1S4dN5u/rAApCBofGcmMhJy/IaygT3Y8NtF+GckFdORS7mzZQ3wcBxv2kQlZR3n6QGK9Z2fmCz53rL+w+gF9EI63Sp/OuXMXmNkh86AY+qAA7jXBDVHClJrVIFJjah+YGYgMLqTCoeEskDaCJxyZUeZeOGvKDOhdPmMFZSrttgQZbryHPmx2lhbZgGEqWQqi2aRNnHWhkvsAl4+iiO2jMoARb79AdcOByvm580YIQOyZkppeAbWa5gYXVhscLq5vVWIUGJzEGCJ9rRBdvXaz6SHQmTgIvSVraYCxDGTuxvQVAjayfGPSeULeAKX5FuvzkefOpQo2CGTSYLmPjKKwBeEcwyh2I3EVjkIpY5+9EceOnuKgEjQCz3Pm2TRzmoTE+fc6kJ32iHFPi0uzHE6yV1Sqkk0SXkPRTFnooWJkz5KZEAXVLKryEqpwDvoqRkimHwMfA6iDzM4qDb5UHVmDeYJdFcqkg+VaY6rsXaG/QqM0bMWMdVfQlUHp1Q8CNXFv5+bmS9UBZ8HPdn2dY+J8tEB/iOfnZqfTX6SxUvkI89TQWkUzQ2Ig5MGfuno54wI0rvuBeyqLt1FKt6Dvl2re3jkrZQZV0s8n4BTTTdIhpCyuE0pI9kfPlAc4WUD7SthnDYxrp2wdIThcJbu3H5nR1I0gKwZPZoVmyDp3cqbClGRyBEVkIKtiq2dE51AyEPfWyqYBo9PQn+d89FE5dp2c12KZexTiEhWrCQrpfEdxTM0kFkpdjaPBoyxV7JONtzJAct9WMVXYPrNr200Pj86Fw7kDL0HIMxsDJe/14yiw7nduQ/e7dqO5vXaFwApIbZfwM5I2hqCBTyGHKfiwccYpkgRIRBGTVyplHwsKGEKYl+2xWmWvYUNaRXfNMufo5ho9VoWOlw9+UWDV+tStmi4BVIs6LBA/XvcqGCpVHRkzhzF4lSqiZBSFGMWDoFwAACAASURBVAT64enywsh1MsU2efPvddZu2/4r/n0bnbyGMzLLnk2hP6aW1pul9mZ06x31qft0gHWesM/ReUxSHiMzmQNkFduAu81iet+pHnID7plf+3AO3Nd7PRmWHDQcbc+M6xdj+AoVq/bSHw0RbFerVqxeATGYqpyvvVadDTza4GQTFEMlXxH+9dYf/sFmgp5LSTmWpTQmwfC2H//x5tlzF5uffvuPNxvXbzR7eJ+BeAISE2o4DA6kvgPP9i1SzF04bt/+c29v/gdy/4ZX0bwOSdI6OsEKUQxx26OR8Een39mCde3uBcsvDqzuZyxfHFhVtjvXNokFg0GrDQb6/PcqDs2SgSCPv0SW+5Mee7SB3K/p4f1Wd0RemE0P9IZk1OVL0zhs681XfOlXBQ440seAUWWhv6v58Llnmp/8lZ9rvu9b/lHzSQ+/KlBW53h98OkPNb/BEOFBgowFq1boZ2nqp5i/OO/QX555DTumreogEJI8yn2SDj2QHNZzA/ukw2HiJXItQxRyLAQ8ZDJyDXEbVpn62JMe9EYvZEvdfHcPjk0yW5KK0Otf++qwLw4G9uZ1l6PzzQzvc9aWFOfoBUmZhFetrMJkS7bh8kZv87O/8XvodgJS67zo2y5RBzqRVmE422GaUz04goJEqfPw1FuyC3uWE/Z6Zr1/z50Z2JbUxt7tsWF7ym8xh3CExNL+zH4UYv6R5y42IyRnnz0P+/BwX3OMgbWLIAymaSFYX4M5jmSmBFc6eN7zM888E1lWbtVxwhzPtkyvwqgLnPo+wYXOpX1BBglWc0LIwM9kOPZ9VqyEtuo7GUgaYMd1Tna8+ANWybxOenKTEChEQ7UyVc/17uCq/nc552VMQM5gG7BVMoNcp60YpP+Ez/H6+niBhSG/e6yi2C9D4tBqUE3aOApA9mZh//ZVD9hagn9jIKzNtWqSnpoWEvYwKAn9CPvTL5PAs+XDlwk47bD3kTaN2Br8m1TiDPrvB1YJGA0F0bl1GLe9ve7LMMlR7b0BuM8vvb2fv4GvJXaCgmUzBCP25A2YDWGKHsCO+3OrUzf2bjZnv/BTm+k9PC++1Cb+5Bb2O0QG7EdJapYeff0lAyvvVTj7+AFQT6OQvhBc6b9aFbbqY697AiCD/Y8RWAmprTBN16PA5wpPgUFAqjkmFrQoLQyyyLkz4IDRkRjbZM0ee/xV+axlxtUYlOhfS7xiYFUTgQmekcMKu9PvFFlWiW2KPOwD5fN0/NIENK390v/12X3pe1RZN3B+KRTQPbwfWJV+Je+5VkyV6xpnqJOrvPo38Yt4v5+vHKaFp03AhQ0aneY+1Lmn3qP3FluHzPhe98a/TSCJXxJkU+vDxz/kvdP0u6v3fI60hLT7rM6JPWwHA1cq/AxPbyuNud9/8ff/BomQPc0pMvaWBR3G6PBVYXFmeM4+9FgCq1WqMjq3Ppg3durESeBSzGKCYlnj5UJMwwbi4ozxcx9Q/LEOnQdllQy/UD+hEDkwXHMZ5XkDxX4AFrnSpOdsKKhy+XyjxDJnAEfeoawo/elpmkkxlpOQHYS5j9fKPNUWySHosRokIyY7ng79pjSpOOfvf98HCBRkZLGKQpUFp1Tluspnh20GrMIVqgOJ0DEW3vfJE6cDU7NAI5zr3IUX8synT58K1NGqwV2w2861mgWj7+LL+OdMDp3RFSoe16euJhCT2jVzpVJZIKOFM67g6VStyvTHkRDmYB+NwYKBbdh8CExcUxtdHZZXBU8onZUD2ZEmaM7tQSlreG/jOMzCGjXL3CSNiFjiTnpYVpcJuFiqPoLOEXqp9NY1Dk6oN3PeR2XhMBjxJTK8Ym91ZMV0e5ily+5n/4TbLS3iiEIo4Wf1gXHXgfagbhAg6biPHyC4ICDqwKh1sw7LK/PpIfIAFFIFMmpogJusl4pnnF6tQdY/OFjndbGvBsZHqexZqTF4skIqtboHaQhImXvkgGD/fZ3qis6PGQ0hK84XEK89C7Q0FRT+ewlWHoNn+6xcv0mMkAfLrGvNwh0ksLffS0O8TNVwEWrMZ555GpIIMqzOLcBh1fdbERft4be0zRo5L8x/r5ANHwOaMgA0b45g4zpGd+ra9fT+WFHVUTeAinGQxYvnspfQQb2+VAyeiygxZN1n09CqpOxtCsUn8tPnfBYSCqdPnUxQ1ePAS87KXlmNpDG3H5Gg6PKlizHsZmuVWZXoApBBFeQB6PfPXTjPoOCzyeBVumTvz0HZGjYrihq+GZyLhx5+EEeoN3O0wv7D2bbfTHl3BkyhXtUfBYNM4JlAlnXS1fLfyYIDPXDNpWF1X0IfbbIk80d0YLn3VVgcl6k87oVAgsbgHda3zIwR4156mOLXBgrY9lhpoAUYtuQOrwQF/HiB1RqQjy0Cqy4CqwyppQfxfmBl9q805foK9K8lniC8LvtH8CRrYBkVez8AMXOoUx4IEndaBzl6rQonFE5ipU22vC1+ftvme6uX/M0iMr2Iw3IRp9sVlc3P74Y5zGFvJoHzTuAYnMR53Geln8/okarYYZdSnGP4dSJixAyi9J1gaAzUEZ0TCmmrFjjbOii1MVjohXJd1tZsdIWWlDX4KNhKW5x7pcDp5QKymrHPepHV9wxbSd5xz8OaR4LBURRW2Enq/PBb/0VzgNEBqzp2GkF04y2+/+q73tX89m//TvMTb/uXzSr9N93SIsvQadaWdXCQ8RbVFbO+fYPjzSLr8fX/8gea6+iiz3/Do80kjs45nASz3P0y3rGecVL4XM+qUGuh2+5j2W0flh21KlsrV5znYlALAUeFAuZnbeUqMii00sBKJjphSNjDBb7WsC/qx9c9/gR47vUQifSiP02FS7rh51ixm6VCcubkw82nfcqnN7eomHRDRtSDztkhsHrPn/1J8yv/4V3N2/7hW5sHDx6HVQ9dgU3c4hz/5rv/fXPhMmMhSHytAQ28jb27QeJrg+Sg97TXSp09MXxkpz1QsjPGuXANzcRSOeDzKoRGR9kE2F3HkuAjCM07gG6z71hmv72wPHYR4Az1dTWHqHofc6YRFaHT6PUO/qbTpCvnxVmX6kFtyAJ9ZrJrmTwcxLbo/Ek2srLDsNjVzuZn3vW7JLbIeuFk28trdd9qQRITnB11sgRJAcLy2ZJAOaTW+YyBn6Vi01aKCFCq4+nfW40bhQa7gxlFB8YHmiMTI8110AbXpmZhdCNYJ2G2jExNnphMj/h59OblK/Q3Hz4RJM/ly1fS43oOynCTb9KM2whvL7qwePW5DppOnWdPBIvsaTpoIg0M3j1/kg8pp+o4/Qh1zQ0qi6JlQl4lNC5BeunZVc4SKJAUqD3gPpfnXTn2M+9VoTWUvKqDeq9iZoIHeayEXf689okkSSdDW9sL6Zmo8KlAvPh3WNaCVyWQd64UfcMyIe/jfK4jG/6tvbCj9BX1c5628Al62TeTvhJy5Bok8fWHrCZ1sr+O0JmBLEuba2CmD5d5ZzLEtbTv/tt7E72k31gqX8K0bJFoB7wafHINfdaLly43Tz75ZPrUHPeSc24bBIF9YGis9SAJAgOqQzeZccn8qh4zIY5VARG098SBZvQNjzUzyPYdkgaeGIkXwvDLfhhUFyIneqwJcLWnKw5Ox48ZPUDbxAHaVah0DTszjkDZimvG0kSd3A+sXlqtyp5pcyK/pYLvntZeq1Jxq4GHQ9crF4LRo+cYmXc8EcmIx3l+55Oa3LH3yTUUJeXoIM9+rRqp6dxnr10KA6P3qqyu+Rxn1YKJ/m5kzKol95aAkmfXz7HtIG0BvF/f7KWBVSC8bUDtf/uqZBklGe7ald6qVJhb+a0EFMq9aJvIKjpUf6QGf3XYsJ8dcrCW7TpBdCrhhfWw2rs96APfK1Q38FfOhNdQ5wZyyjr5LLb2pCrc7kHaEwzQRYHYbtEGVhVyu+dHv/Hzd1LyQ9Hp2JsBKJF8oQRdI0DpkjUMB8CXTpsvgzB7U2S422AhDF7s/bh2HWYmBKoykznTypL4Ak5mSniHjpWHQzka/S4ubYQNzgfwwFaFUB/cJsM4csLq2AzvVQfTDUzQwsHqwrlxHsqt2+sZPus1xD97DbMGKvDDVC1cKDHiNtbbQyXW1UybzyF0sVA90g/jomrY+cLqJxtvKX8Glr2jBDPOX9JDLCwmd8MeNygjDkr5LhWtQsNN9UMYHQGDFKRhXkRYdEgdbuyBPgKjyqKDFdnNVYkjeDYZFUOfnbk5kAdQqRCuVobRYlgojadXhwMiBG3Hw0Q/0saGsIhulPpdAtAZAkbnR40AK3yBANLeITODVGFoLpW2fgvrvomCXiewtUK2H6d6Any57Dmu8cXL12AVhK2IZse9wjVx3bJfBCnSgwtLUHD3mOWPAwY5CcHJJHPCNG4yTsmS454rmDYEW9VZJhCbvk7PHhkpg2ebHG0INhi+AaTlueeezc9lWlRIx8g0eaDmIYLI5/G5ySTYJIvynEUJG1T5cytDUtaK156mP2yUfiWDe+d0xbk380qgePzkCQIT5roIiSNASsEf+RLOYmBbIQmlrIxyICgQomcGshcFLzZZOJ7XnKf/yh67bd4j8YSyNUvFSBZCHTBlyqBpgrliVvMc/ChM0p9J2y4rkgpE2U8FDUdB1s0ofJwVv4+yFv7+iHOpeL9MPmLxzao4tX0RJd7TDlK+fm0qSk+DbTbdMyDL4TB9KTIMuq4qQMlIThw/lWqkRnsERz3VZozGhQsXmscfe6TMxiLIFs9uZquSYajcDRQ8PzxhKqRCDIth1iEUF8+IhjY5ESXaTjQPDIJ909FxHVhO9mumWV84T7YbYhN6RqwIa0h1JOIcVJ/2XmAllKI01NfA6pWggB8rsJqdoz+FwMqKVfdMCay6CKyiNO0pMKjiHN5pq1LClZ1jtRdnszPsdtwBDe93UokqPVj3YIItfEyIdUgO2kpT2JpSfEOOCSQ2O4EWca5WwN/fQK9NIauzZMM5znHj1QLWkOyZOrQfSBXO3BjnSAbDPQTWogS20QP2GIoccLhtssaBQLUN/cK29DlxotRn0kcX0g8cInpH8t2g1yqvmeU2sEr2z4nwPukrVKzaZHfes/t17/1tFq86aPU9JUQBz48zGeNq/6SEB/ab8pvA35D9t7zlLc0nvPaTMkh4GTIX76bDiidVlne+69cgPjjWfMprXtvM0CdoA7wJEAlpwq5KwmaPbJYkRwysngFi/ZZ3/FRYEr/gDY83Q7CIznBe9A39PPWYAZbnq9LtO0PJil9kwptvE4Pl7s3pFfm8DwG8zwoYDc6z6UgbyBpYmQBLYEW2f4HnW+FcCNU9TXKrD3mj5Sn9b8KGA1kDMjTvkPEXrjVf+5Vf62njM6l+EIBIUd9P4PILv/JLze//2e81v/r2X26G2dct9qwD2dpgDRZwJH/jP/xm89zFC003laMt2HMvXL3IdyokwNk7ub66QrbcjmQO9GhLxtsAXP9Y6HccFvTSjiydnD2TZ9tUe8eIjQa454MTg81hdP/4SD+MiyPNQYKqPgMEGVRla6WS1O2MRIM7e2OkaBYGh34N2sM5k+hvdZHkRY77mOH6851jzb/69d9rBoZlOeQsIlgG/wUe5NkokJ/IPvfVw5r0EtSJmNDeFcct5O+tg9oOgE//K71mOKYDA/QD3VnDvuxtztCHrZ34EIOHdfTXcJr70ZnDJA6XWEtnLlnLOAbp1fNUS4VEm+HLLCB0pP6T66e+lGFNmQp5EO8xu683bSLBhJrjAGxVMFFrz7pQOaFN2oM50B2S1VitcuyJ/lgJ1kXH2Ge0j151R9XAcoxNVqer631PhVSl9w396as6p7uTGpFf5DEQJpMCqYSVnlxtQaXK9m9qJr9WYP1b36uPaBIzs8MmD4Vx0mAweyUKhArPKAHunm2CsO1Vqpf4eciFo1L8+z58OINF/Upt81NPfTgtB9oPIZaFFIV5Tuil2ksTRAVyMypk0vVEbgPCTi9d6alPG4WQfHqG+7nWJPfmc7lOBZHh/ZUAQsjfKD73+OLtZmIWR53RG13I4V1E68bt1eb4G17TbJ0Ybm6iOWyl9TxLymK1TbSIutPxOwZUyrKfIbPx/iH6kakWD1kRpWrXjf8mC68kMRJqpVLotbQJVU+2CvLevwO7L/DcVMZM7pqAqw7+7sBKWHMbXNlHLo27fruzq8bx7ZWhHuCHJnI9P/p9yql+SWCyIjWQzcBM8Wv8rKBL+Dz9IH9+FX0Z0grHKpkME6bOd9FI/r7OlKpyr9/7sXqsqjxWufW51DUmeQOxa+1OhVm6PAZViQnYA1m/9dMqGYVyWyn3vZ+gpJDHQL3jd9xnui29a3WuabF/9lgZjFlJ19/0K8g5AtT8LbohlWa1c3SQJGkwAbY9iBUqu+eX/vlX7igQNgwrEELndOzDQKc7joAJa9KJSgYfuJnZvLC5EFCZITQStzQmOYFlWK9lsHLy1PF7jXBiFs20BO9OFlwnWzhQ1z6GllJ90AE3YKmRZ7FakFvQqKZjuJ+5SDpiVsB0lqWmvkom7hAsgGa4e6C+Mpk5OzddonppmLUTaUKWxQwGMxaph4OsweiAZSnsLShLD7XUrINUterCG/wsUFUYAN+7CZQkcDneNw1k0AjfidjOcNhidkrYRjjUh4+Q2cCwGOTZt+NsH2dSmdw8BHvJgAN42SD7o6zcfOTZ55sRYARmEfq5tmtotaDMxYDqludO4yuCf5vKYOY0qGhYBw+EikuyBBnoJibo7eqjsXaDCffs5zysitu3VpuzDxxhEcy8SrbgwEMcDRgP+zHMrosseDcJlG7QH2XgZrZBIVldJQuDEl9kfsrA4FhYCU3fCptzj1eYPJ49A5IifEOqc0eTCmccA4s+CeOMlRZhZzJRLRI8ewi7ZWukDK6RcUaYByRbjYC6rh5IB3oKsRthb3XUDaw86GbWlMFMaCdgLcxBDP6Esti9EapnptdDJqvU5SsXm8NUN484QoC9l4TE9ZohmNAkW7EMvpYMp4bBffLeK57c60j/7kE3ILVfzIPsvjqlXcjMKNhloayrGLt1khA32FdhdTeBGHlWgteF6WjE4IhASZk2MaACkDHR9cl/s69DvMeEhftkouH61SuRBc+jMF3vZ39mRvF5yKYKeoZgrw9ZFNJlts+Klhh9A3MDK5/PZ7fidJMMqOt9hWqq62il68ZM+ZmsN97HOtDHDJDm71wHxwC41ottgLwfuVFZ5Z6lZxbaR2AVGKxOMUYqLE5k5cpcLhwlznwqTzqYwpRQxDo7QnDNdG+uQ5Ax9zxODpVaKla3YSrbh1MjrMvG9DhO9ypWrH/oKySFsIzfYqlfgRUwk+RfAQq4O7DadwPHapskjVDA9COVwMoMZVuUiQPdiSNiQ77fdULv8I8EVgmqWmrx1ukOu7OGU/m20mlVyjWwksS/Nx3lQB/eTYzPDYeG8z6dfm0JyCfY4eiXIps+zFqMsaZDOiDKK0F8F3LifXieDYZMZvmcd4RmxzEujbU+TwyAVRPWXgRDDDoOdQd6XNiUIVytSHSjm7NPVo1sFub6OZ+vEFjZvP7SV31v/flLq1klcEvtJ2xhfnYfsn8TmXaGXmByJJq+/uu/vnnta18X6I39P/OSvfD8C0BY5rE73/nd/6T5x9/2rc0Dh44myFxC71nB9f0r6N0tdL6kED7P6MFjzR8+/VTzg//u3zZPvOaB5jH6mfY61xA9sYm+2USHhQCI69cehF6RCUJ+rDymWlmeKAa6DbB2kOv0WKVAVQaj+z1feS8Lx35oR4XDSkThGViRvAL7sYYeHObZjzF+wdlNQuk8uzo6+yB2kD3sve95X/N5n/V59Ms+CKyxwNXVXWsEKHtw3L7tO7+j2aQP5Dd+8p301eEoEDTIOpiTwzM8c+H55vt+5J+hH0/CQgkT4eINgnccTBxee+i0OfvQgb1k8O0rC4wJu5bHJVk3OIDtw8GSBfQODvKAvcbowC7W+YGJgebk5BgwcXo4SK72UJ0KPE+YFvBCe24sekhmZYVBGdULLkkY9UBZL29WGL06Q31qdZV2l+b5hZ3mP/3x+zNXaq8BSvpGSqO7ibSe7mI/nH23lwMxgA2TWbebw6M9qRlxE4N+pvOMhG/53zb82xeuWmagHfpsJ88wTLLqwvmLCWCsJp988IGmi7X50EeeTn/4QSCp6zBpLIDiUEfFthAM+qqDSk0c6R+pW7UBQsoTSLSkEv4uGX0TXyQVrbwMY+8TkJkARpb9bhLUVgQRQ4HKtgkqIdz2hJuAmm4RJrXq4N9qR9Pz+hKHPWvVVgDKMNgC5fa8R35bB9T79FlMAHr/IkiSUBN6JmSM+/bn26BtbKcQTitiYs37J9jcy3ndTg8+dhI52FiaYZQAEC6StyYrNtPbzCxMkCiSZ/QCL5cl79zzF6LTN7mu9lpHP7BGPktYrGfZdTFwEIEhAkT5smopWLQEVpKBle/nYQI8c/bhQArtl669aPuQy/R6cbYH2boJOGzGFyGtgLiiH3IWq9S3SLpfvbPcPP45n9osj3Y117bYE57L576jg82zqm/iX7KfVm20bUsyKK9sNwcmbWkhkOwjuCQZa/DqDDIRP95/eC/aiuArBVaVxMf7Vk/67BWymb9pKzomx9KbamDlzLI0j2lzOptHHn0iyRzv2wpUGIf1Wa0iYnvKYOUii8qT19WnKiQrhSSm/t7WjfR2m5SQKAK9qSxXeJ2+WW1nCPQu8z0LXK/K3u6KVYU1eg2vG9Ia+8MlCIs+LUpX30e/Q71nYHUvUdD2d9WqmN9rcsC/r2ewVuEqrLKyINoT7/tETLh+BvNTU1NJ+NTAKhVnAmGfy+JH+XfRLwl4W/Zm77Puz563ffPnQV5xO+wqoQpkcQ8Cmdq/fzRwLw1DpjZbpmehR1MaRCni0N5gUKMKXPyrvTbbt3A82U+LLVYsZAwzey4cywY3adaFdyXzzwP1EuSsocCtCLmply+bAdoXzLILJ1zKgMbIWsKBUQI4lYFQOxn9rtHncoIs/n4MRDcK3bKz/VQGiGH1Y+NHqQAVZ30tEDqrCIcwxD3dCAcKNr1IbGaaLFGyzsSqGFB7icR6DxFsOInddQqHPo6yE5dHqQL09hcBCHU2Bqsf63jypANyZa2RZh1n3qY+HFOdWfnwVY7dGE1xxrLNKczCALxfHdnS/3ArsMUw8gTqWAa9agT7bUwXW8zOOjNpjozmyrLPS1VLSnVeMtsZ4N3h+xid2maOohRxCKWY7NqLIjPIxBgpGBoVYZ3XYXq0Etg/MIriI0i+gwKgMVzY4Dhr6YyKTQg21ijrK4QN15kgaBwOxJJsQ5gTp4Jh1sHP4Ns4UlYzp9NIqgK11wudGCKOVYyOvVAVH6uDM8jvS9OmTINkZzG8ZgZ8SY4irFNGQSsVZokyC4HnkM1yBEYoBx/bADBLldE1K1kaDRyZfSp880BI+6h0FQpZJEHGNZwNM9MHqC71kznMYSRotZk2/VAc6OM4EGZcreQYqPRyDWFuVgAdhjsLXFJaYCulcdIwyDqusgaZbNBwej5UELP0YlWsr4bMwN7AzYNdZlxdTy+U2GzPm69QujpgN2Vo5JMzauB1/txzCZ56OD/pV0PhCj1VmR5iHlyFDSwS5OqYeA5lufRvXRsDagf79RMQCeOTUMPp9GZYPfsq4GSDSKhEgXBd76EPMguNhMYw/TsVIiW0l7PWhZwaWDmHJdXo6FerrKU6aKZ5cw088/JFrk22EyCclWczgcIA7uDopeJToxtk0YCmBlaV6OaV6NYN/lyHrL1zRpCXvV1DzdSVJfbKLDMwtBnYJaeAEhNsZI4VN0nROYaslyZ7YQIOv0y2Vrcs86pKzUI6aynrY8R0ErlnHWcdlgLz4BmsVKMj73IPs5yxZe6fem7z/JWZZg5ErY/mqooFcALZMPpynADnKD1BdwkgulgDm7/9SgIgn93WfFwPXnHkXZcEQIWRsax0/e/yF6ms+dNkSXE0a5NUe43y8zK3K9dto6TdP9/tBFRynfr7ei/53l6jXKk85+5XRlC0laJbfGanA0NlBmW93vTGNzdf+r/93ZKJ5B414JC0AWUjGUFVb521mEKfP8jMof1W4HDSgp+nEj7rAHPPLr2t+zjP6qDxY6eb9xBYff87f7X5mq/84uYQybnnnnmKXq3O5ipDwuexNULvKnWvOkNHV9Ihdf1dERbIdLo4dNxaNjCzd8ncB2tpIs/ST+23MgNa5GMdnbvu7CoCVc/IKmfC5JJn4hB6bGIIIgQc0B70cYH+COOBUGYKNEfvaPNpr/80Eg/AVF0vzs4+qjL7SV7NcFa+4bu+pfmsJ9/Q/L0v/6pmCBsgisNkoPK3ZrCIoF6YutT8m3f+MmQXoFB2GBB8/QrBJlV0bxt5X2dNDUocjaGT5j3KpLrDefCMi6joIaFnRY10CgmQpnn81OHm0eNA/SjjmiDpI5hxCLzONIuSSl+Z+1cqz3HgcaqVi+oYxYaZJESHGmRpG9WlVqY2Ovc3f/zsdPPev6DaFqIrxxCYKLVfovgkeyG4iOPGnCmhf84HFC1iFl5YYxJn6Dt7fJM4Qp56CSaHZLq1mog+HaN/qpN16cN29+m0J9GwDRxwOlW/Bx95OIHFs+fPFaQNSb8NHP9BbPkFoNc6qtpWZSd9H8iEDLw1e67DLaxeOdTX0D8xYWFltFf4N5+XihWfrM2ryWUTZtdAnziE2f5dE5Fhn+S+D1OpVYcKzbqCvahkE66na37v/LeBiH9TM/faj4LOKVC56vj6t96zz2LAUZ1U17BWqmrPu+vhzz0PlsOPH4MxGttrxVimxx1H4djfqG8hk97SVPPI6aMM5Bb+a4KSmXuch74+iNGAOzvKxGe8epUZXJwlx6wIKXQ0jn7TKGfExOEiaxfWOuxkzgn3aduEHAEmByR6WsIvcSDxAao0U/gcGWGSnizkoZXDBKHCUpHzHhKiB1DEoprmCwAAIABJREFUx7YIZK/RT51DwXojE10P4ts8drpZg9xkCSjgNn+jDe62Nw0bb6BksO76TwMdFV4nUqcTAzJxEOQN7Sn9yKU6TPvTRXLdYNk4Q2tS5jF+dEWxng/140urjUU/FOVq1c3/DjpESDjPmn2R9IZEzmFQKQfwz9T7BrxS2cd3wG4pB9r76nd5vUAVZQDETyrjZgorofbMRLrnT3lv85347xv3+pns9wvqRjulPTRI5/53y1fVA/pTZcbU/Z4u/64GWCXxQkItIwZgT6U1we/GE35GRbTdbQP8VITV07vk3KJMCDBaX6nqIf1F999AbgM9nNYRCcn4fpFiTRLYIEOq7kogrz5Kj3jp3TfRph/oc4SNcRcMMz1jP/5dX8zYD4S/VQxhSsM4OZh1CGWgEy5Dl29eIAufHiqiSbPulsHX+H144snmnzh+ODMrbHzvpYKxCK25vSAvatpEmJZR0sKrdF77YA1zxk1hFmPmEpvnZtZNNUp1IeJE4jx7IFU40mqbrdAhdnp8P7AGK1kJUsykkNlbwljqglnp0un29yvgt60yHTtKHxVGIxU2freAk+wzCMXLPAAifQ++A28NsPYDlRqDit4N9dmF+N2AOGMPlbEhsNQGdVZzDKSEAkrfHQZBNsnr2Yzs304emIwDbHPmAoewzqSwUmiU7r/FFSuAQu6014dxjBWEZRxEm9FLIIwRALbXw0E1aJWBzon0yf5YvnWz6bHqwwIuQJltttD92pAql+DqNrOsjMr7mOExNj7EDCuIHTBOmxsEpVbZCGRPnDzLvkOTj7K8AyNT6FExnIPMY9jegGQEoZ9FKa4Af/P6DhnV+eiRWUpmKmjCfZa6bkJKdTwN2BX2nm6EHkfX6qhBSs3i2XDqwd1qKS2FG6SJkGximGxY+9m5mRBgCDETNpDsBllUlZ4Kdr9DkqnSUahOIBOlYD/AxFH2T1pNoFfMKLEKdxz4h1TzQlmdPzZFQJNqHofLNTOoj/zTqyTTmH0pMmGaUBC6ZBVM6IqZXQk9JHaw/0mHXghnsN/cRKAwGOY0/6LoPJR+jgGj9LphieNzDKBt3hd7br+i6yILZ22+VLl5LlQcD5x5OI6QKfMM68awnDp1gh6pqazJYzTFC52xvN2DEg0RStt3oCKUuEboocpEBXJg7EDO4k0qWfaImamRZt45Ip5zjafVVCtbBoMSWRiw2meVgaVCu3Sq3dco/mJ0SnLOzGepjkixrQMh7fLa8nSzNn8OKBdOT6fySeDoUFUrVi2duYotM6Dsb/H6bcXq4wVW7p29kwZWybo6FBSH7dpVqoqzDuOmofca4w9ukF0mME6wwVr2mSHFOfIeQ6HKfacHwmBPOKP3gwy7ZpLH6MR2ypZqFUnGKSuT9pORpNhh3RdRwnPomUucs4vMS6ktwybLDwMTOUwld5wA4RBGd5gz1E1mv9cEFvK2VwewNcMFHoGst4bVdQk8ra2QJIBpg6YazrwoENqVwc5y7op+KvTiryKw+nhBVQ2wPHOegdvKEOd+FVnRyH3f9/3ToBp0hDxnXazhHPpnjkDzEqxUm6zxe/7gD5sv+LRPT1Wqu90Pex6VcZMvQiRH2D/HOQySTPuv9CL92G/+u+Ybv+7Lm9Nj+5s/+N3faTbQzVt8eRbnqKpLcrNFUGLSR96Rg2PMeyHRMoYTUHt6ssa8z0p95EOsvxly1jZkKlb2WYD0VZnow96JtduUvpn36Y4aPGREBdc5dYRqD0mVfvSKyS11wACJzW0a7y6en24+7zO/oBnpoV+Hkqe9s5K3TBwZb1bpm/qdP39/8/O/+ovNt3zRVzZ/869/Rpxc1F6B9kjVLqyStdoksfORF843v/TrvwyMsqd54dpF+rvQcTgpK1QPdlivMRJYq1TLU7HUceBeZZrVzmjLB8xmYwtGsCmvefhMcxh0xiEcTkckCJG2SiT3SfoKJT/xzLSwpYwQMJss4QWKrjqHJUhFnl3DBMdl7axa3dzc0zw7f7d574fRDQZWOjTRISURHEiOVXP73LC9+xkcP0YFT26K9A+2lRYDE3ufJNpxYw1iJkiKpn+ONegjSHNUi0Gl+bhy1ki44mSuS+JFb5U9yDPo0EH25S5nT59AKLYQtVrdqc6k+6quVe/pu+jAaaMqFC0wb4IzfZxVgn//zt5WfRqH7bpW2gjJvuYIEjz9IiLmqPpJ3KGfNIg/Yi/XVfp57QevgdJu4onaj1OJkWqlqTby59xhn/W3AutijfQd4ohyDyEwwdfY7Rin0Z9XAiuZ0SzVIlsPnjqZv7XSYU/PPmTGs7S2xv1vLTVHGZJ7ArjoUI/DVunBkhSKWZLdJKZnZhZgJD7F5zTNufOXAi/UXvhc+kQDJDgMjg1K7V+OY8v+J8DiPmWmtPf9jr2lwnbZVwMr7efz584XZJSkUNj/9Kq18EgJHyRb348vMHKdvm9mV41sIpsEWkL+ljrw+z7hTNN5HEcemOiqvdXOJeS5urzHMGAXAg9nabrvBlb2XA3BBrifZIlQwB6Sc1arwvJK4sOgJwWLrHNhl3u54Cl6pvWBdgdTu99rYFWhn0XPK9QkLaWxJ2Hx6GOvAso6QkK59JXrZ6YXjHPu39lqk8KDelekFPJsgnWAqlqFsHpdn0kfwj7DBKmcD2XDaqr74nsqaYX/nWS65x0fulY6qx3ys/xb5aWSsKSqi3/vS3mtwZm2LCzXrK3XNBFcB3InUEJua+U3AWUb0Hk90UBea3clVpnfPQJKKGDo4uN3LSew8hrjBPqV+KIEUoVERDubz0D2HZWQhHWrz3YHV3v+0dd8NqyAY8lQ181zKrLD7wbIXB+cPJIo2BvUiMyY3SMDM6qh4UHt8SgRIdCGxVmw1rCAEWSsmgFDgZv5szS6H+csdNIENl5Ph2yWQG0EKFUnm+tGJjOCwbFnyUzKfcrQIsA61LpV+6i+SDhgX06yc06Sl3oTrLoKQSGwac+skNUunW0Vrg6oTq8H2rM1QZBjlWCVCpgVK43aDE71YapgBkvCXCxVm0WdxtFMQINQeUh7CdJsEJy6PhcIkBn8rRxss2goXul+caQOQTNr/46B1V0tdUteYIXAQcCyw/l+8eWFQnuYqtBAKfujXRYwyg7QHZBog89W8dZGvFUEoRJACFtQgMW0GsgNU+XYg4XNzBAn3qOEhc71dsnoOJZAaZ7sj5hSy9Uj9G9gVzBy8v+DTUWJO6Ogh/f2AffbsYLA7a+hOGTb6seIrnGoOrwnrGmyBTybxsLDaplcZW01ykql8LIO1theJTYie2wGbmL8EAatMDG6vn53sO8kcieUToMkJt33G9iZlQztPfpDI70IU1Zo96XrTQBNcMiQ5H1U4I4fnmCGGJBNK30oKAcDL67YPAx74Njh0M3rALvukkNYGjegCfQA5STJxzjzrJTDrJ/9fVS1OsgqH5Sghb8xsDIztASm2tlbN2gynwEuUnoFVZoM1QUGIDTUPiiVgbAalbKBkde1p0ultIxjlwwRZ0mobcUxGxQe4KCXoLuwQDqgLwPyjsFUReXJOWHXyEKfYoiwvYBCcA7Q23fq1KlkewyOyuBPGy0hP6AqrMKQMMTPXSNZUJThThg7OwhADsDIuMZzGTQJKRtDZmUQS6CHQnF6vc6KjqTvEbZhYGWVpgZWkqTEOOv4oyXtZUkvgLBQ9lGaZXusVudwnvYCM+ohy5URAgXDb7Rpbk7FVkouwu0SuiXo+niBlfcl/W9gSGZh7VjqGECPrbFX9FqS99heBFJ6hSQQn+F8nx3WSMMpq9k+nkfIkEGVijOBIc6yjnIn1bjbOoXeoZl09ItcVnd4rnXeO2uQDnxqhb+ZClFNefkeTSAQ/Gaca7/+wRPNachc9pGg6CBZsGMTbQad2uxferk8fAbepUeLJ5dtSdIBFX1JsBYAYjtPS+c0wY0Z7gRaOotCpqx6EQDwXWji1i5yjhpYxaC3EIyXq1jlY9oALdQcbZWrfbwXVbxeWqWq76nXtxLrOdo2EOVMSKv9Pf/wu6kOH4uc1KZ/IVl7WNdN7neZtVlnD37krT/cfBvDggeE07BnyuQivbWeF/XPLXTbJGdrADkdIVH4tp//2ea33vf+5vu+9RuaUxD5/I/3v7d5njOz18H0nFez/xInZG5hoME4YTjQFmD2Q8Utyc8oycBSIXEIKvssJblOe13nyDjQID5fRILPv+FsPeUIp0o9uslzOmh3Dd1+GN17nHM8SLKi275I9Jc71Q1Jw82ZZaDcTzanDp2hmklmmc+Q2GBfD24Ng4G7eIb/RLD4jl/5182PftN3NU+cPJPeQBOGBqXC5sRMLBEcmK3eQoaeu3Kh+dGfgUUR8qW7JAB3SFTtw5aZKLJ6Y69eZ6CjwDR1ZunfHOTM30LnSIpCHNU8Ajveg0fJ5GOHB/YRVKEPTbaY2DFQNpEU5yrsbOW/q3OuXKZu2mbd83sDTvswDays2vBvia2m6X+c2dnf/NFTz4IMQNfkDBbnuJApEDylMh4SexJ7PaHXN6mo7tVumJhUhkz4SawgjF6dc5S93Oc4C2CgVlW0JyGz4ve5X/Yo1NFUStzP6wTz9qnaB7TIvs1hS3qw06lot1UmK1HqfvWyNsNklZl//22ArTyrO73+MI6/zqJOvs+yT1ZK1lw/ybXRnul3qGNsSbhJ0nQe+TzIoPtx5nPJeqwTaN/eML3EtRKQqqAyYHKZ+/KZ1Fuhz28JLWqFw/faj1eJA7RNdV/8WWBg6lmD39ah9Pf+dwnKSsVKkpyzp0tgJWOigVX/foIRoffzEBMxTuOBowMMwB5qRmHHG0RuRIbcmMVO949R9ZtuzjzwEMn2Pc0Hn3omgZVBlck3e7Dt099APt1voX3aMvV+eiJJmIWIQjZrR9aQ7JUlUjIQEzSioxyfY394OlDtnbJcZJUHURwkqTvATLLxGxDHzINCokVkCznZgywvIttHPvU1zeoAf2cvsP6ahJKedyHYyJTrsMU6GFipd0QzqRrHD4r6AR5pBZWquBXgwPHwqUxoJ/3A5/tMvv4ygVV930sDq5q88LvJaM+6gb2w48eeeHWqrMIDa2VVdJltH0vIk0GUzxNfIFwK/y9vbwKlaXrV9z21de373kt19b7MPqOZQRoJgQUSSHIwUoSJfI7tkBBwYoRZcvCJnRCQsCAYsI2PCRA5xiQgIxFZ0RFYyyA0o2U0SDOj2Xume3qrrurq2ve9K7/ffd6nu2c8krFPkk+n1dNV3/d+7/I8997/vf/7vzURL8jOyaNlsqiPLBrXUw+J10LHNB5xJqzv89jGtB7nVv+QZ5LlNe7nA4wRt5aB9CbRy3oVuJmEiLYC3ivmUEfA43uf/bfVqiIHnytiGUyV/jO/O+Lg6rs8lp8t51RAXemFkgro8dfYG37/FfCN5yCwiviDVzCXLDCZyKkqwNEjia18LbASY0TF6ld/8q/vSjMrNz1K8XyJND0z8YPD+6K/RCNh0KkTFzQYPAtANFprZF1c2Bq3KRTE+qGeOUDXcrzNrn65GfZ9+/ZHSdyL6EHMQOByDsUW51g1sxkFRMs4NrN+9j95QVZ3ogeAwM/ZSgbPAodOKi1t3OjVSomllDalGHY6zNR7SXC8wzlMXrvCg3SwaeY7xxT0RUq3BLaq6uX+IOl58HdZF/YyOTtBI7+CgTdbqlqYxtXrNQgW1ITTlC7HjnGR+rIkbWZAFcPzZAgVLWghIy1FIWfxKMFyvxWk6KPJ16GIAkYDRxeqG9/emXpoH9d9iDjIBTb6GoBJ+fvgCks9471uAJ+VlLusnkhwjDOzFL22vhSBr/x9z8fnNwdlcGXR/iV6ylA1ava6yDSuQxecnkCVDeNRj6So1M1a/iE9ZxZxkXZ6sqRcCHqkhNmIbI9RK0B2kB6m1Uq204yDKj8CAu+R91qD7h+lyb2fNtx6LjoDRUKc/xXqg1WTYKPzkdx8OA776RSmKBUP1QM1ioo+FGC1rRw+z0i6hSo/UhWv00dQA0heQRGxHtW5o6gVWTm1724eyeoxxDOWaVBtR0Lf7Ecb90inq9SrPQA+e4G/09o1gBqCKIfjgHc4rnTXeoIJz2GQGWRN0ESlMyhfP8kQz6effS42V9AJVhCJAPz42UCmvBzuqxN2I3uPrJiZIXVdm2VxYxdqqPvGXq6QtiXTqqH4xpPf5D2d6diJY6EmaYJhAQO3TTAxAnVpBmdmT5/DKzUanr9pPNeOBtagS/EKDdQ1DMnUNRQW+Xpph1IEfY77hkaCZnkVhazR0cPh8KNay/M1ALBxOIyTilzB7VbcRN5xruoIYIz36wGbyvgLPnOvTxYfycOGyQIRgEKMSptLFwJYtdNJLLAK4QqzeQZgPoUAD7lqFY3WUT74y/VYud+sVuc5SRlYTV8jcJtcg26McWYw0tL5q2kPj0dRFCkeNVSAIcUEAGkMWd08yHsDm7Vtw7AZcwK3NQEf9sugdQVAPAeAniAQusb1CaTKnKkYKFnRJK0E+HKi2+0kMx4CWO0libBNwmcdBy1IMNEVfVNmgAJIFogiOMx9Xb5iMCR/Z6zpmst/AlhVoMf3RWDET+L9BKLRiyDd8RZg5fsKp700VN8KrPx9AUTx3wGuVGnM51K+J/6uaICvB6xurYgZvNvftGJmk3v9tnd8X3rf+94XqlrFgZto0UcsyYzwHgKSF3Gcj3zuc+n73/TG1Cy9h2emz1AkaREKWwABAE0vib4+FG+bGGvwD//Rh9KZC2Pp1z7486mO5AvuOP3bP/t3VBWhq4Y6YUPYWs9PsBfDxh3rYV+DQDRmNCmO4IBR6XYkxXhOMjoUGDCo8WcOvF9c5nxIhFokwYRFAuo6e2STGzNvsol94TH34ydHYUI0szdsiJcCa3/iBhTsqxOz6f57H4J215oGCED7SLptbpJ5Rglwq4FMNSNGPv2Vr6Y/+L/+KP3hB/9x6ovh3I6NoILhWBPW+o4iFuw9e1uXsdubbM8z519Ov/Kbv5Zm6B/pwx53YIunrtFjiy+wypfZHXkge1bApZ/o2kIMmD492p9OjuyjagUDggQq5IVQ1nUvK0Kk2cu9aDkYlzpza/9DXiXZFgSAwEebDDTh4/sNqlXLXd8AXNFfdmWzOX3pqZdSC+wBQZK045Ltl14dIK3qEeuCHdDBkHfPQSZKJIrsvVGJTvVUrq2OtT+AXzwIpds+sF2olA6s9xVVHz6jffT9EVhC4zSpZ9Joj/O8PI60VE5GAYkGhScqgaKcmc8BaqkAWRGKIbiVHLXvyX0ojTGrUJp7VAwAOAamxg+hkqngF8wR18/FK+OhUNwoXZwYwGMqLGWiLOwoz02bHdQp2RAVLcn7aYAsgPOPryJGEE+BZ5MFQ2S2OAon94UVOmEEpALlW2hONyoRVSXLqlUHYObAvqFIBs6x96TaN7XSHx1jaRincn0unT6CynPrdjo43IZoDP35JEl9xvUtA7RDjKdjMC9WKfF/7bEnQonZQfQ+yKPHjwZlUiq5cYS0fONR94lrx4SZfd32uFMewS8hekD1UiEbr9+YRXquYi4BbkI8KbiopCpqUi/Aas/EQjqwhFDIAvvbBA/rb1O24d6utO8t96SrWyTiHT9iKsuqMvdtiwSY36ENnSUJLYDWd89z/a2Ax65e4ofOqn3FMQcOAsafKBpkJbmAI2NkX/8pwCrvpNz35iuorqwbRVcEcD1QIXtI2FnCjZaKqmfK+MtEiuu99FsJCl1DAqsiZ5+rRjmRr8S6DBeP7bmWmNL+PteJcXphphXqXQD2aixAtAnwPEo8aIxjnOd+KTQ+YyIrlP47BMo4X5Ux/Uy09bA/yvot69AKSaGq+rOSjDO2MrbzGqKqWDE8CkOs9I7tAXf4+VmSKIJMNSP8HhU+o5eqolgKrHyVFghtljF8HBfnWxISAqv473/2M38z5PTLtG5L1HU2VUbZspUmWyhrBGYGm77PTKCNf6a9ddQCh34UgFRZWYUetkF2ePLqWFSu+gEObgpvihc8hRS2RkuA4GAuJ5brjBQ38GEbYKsI43+LlM22jI9dIUuDEEKAAyU6s5qJgbQVqn6GYeaGSgIbz5VjWY1RnMFoUYWxOiUy6f+yh0qnY89HS1M2aOv0Xm2TvZNOuCX3FyPsOccwOqUph0fCKSoX7j1R5tvfKb3eqioh90jalw/y4kWyn2zeTqlp0dSKQhAGfhH6TxeVMWlshiF7aIoU8Ekp26hoSg77Kw7DfgKny3dRtm0gyzlHkOGGdWCxC91nYXbW6MVgdpyeJkHtQSbEt2K0pL6Z2ZxUvY/fZO6087qgdYjQEYKwf8aycGyCGBLJosRp22fUBwjc5LyVyJcKouSxKned0CD8vJS6DapNcxhrwdgow4xVXiyZSQGfm0QH4uYoDagqK5pB6mbhqlzoDA/noYn83TC+X5BmBSr6JTjPZjIh3czsytLeBMCsAQ2Yxx2mqlVXb+8MvV0EK+dxVJLpRxiK3Cfwpll2aZbnRT+YPTJWIZeZy1KLVLGiKYsYXati8ngzZ7f0L+VqjSyHAPs4GzfdKtW2/cNUiViPBv/a58tXJgNYWSmo47iKXTwJ8NFAWGET4LbTb+fASmeZGQ97zcqWu/5U3HPw9RLPYx7aRwjHcJ2u/eeee47MyUC8L0QKCOLO8rl59uN99z8QFdgO7vsWwPzlF19I3/nWt6QXn3+O/dWS7r37npCxL0bLWTEmLC7DYXePec0x38HsP3/fd989YTjOnH05jPB+eld8Dqv0KvrMO7lPOuAmnL7nfN1gl4spVAIpd3nmCYbS2UgVsLIXQVWnoOzwTFUm0knaw6BTWbGPsgNwtj15o2K1Q7Cj7H9URaxYxV9WrF4NrKREhdiEr28hXiHYUAzFnowb51XTirjLJoErFMhlgmGUoLauIIBizyX7ZJe13gASsq/G8Q9BWTRJYACvk3a9cE7TBKDX2Of2TM0sMdcOWWpgUSjXxVhgTtnezzVoyRWjI1TwtA1CbCxUekvPnnQCimuDH8J4M+8VUYU8n8UGWYPcGE4cgaogS1BJZl+6siqFplKFSVLPgimpVc4Vh3DYBqPeP4FZBexvBL28Pypft/D2bgVWcVutEJqhvQGUbgFREZxVwh3V70slKz5rYF05tJv/zo/Ll8dckxpLAkV7Mze/kv7pP/31G/Qxbal2YZH910CWtQlnPI6dvMj+n7F6TOB5BzS6ZuldXMMG+9mK1TIJwY1IhhBo7e1PLVStmrBRP/EzP53uu+3u9O63vS2AVSdKcy9fOZ8efvQLqYvKdPQSe84+PwBK9ErYM2T1xplW3EgrzdoK14M2Vfqa1yBlzGpsCLMrdSxIMAlJlScDKRXmoK3gl3b4vVQyZ/bdf8weMRImDoyW6gc7YANwMUeyqKubwKizL4307wdYke23chSS6STzGth7iEb88u/+VnqR8RD/+//4SwCr5qhAG9RL3W3U1iuXT0JpkzUdA+ShCluhe56ezA/95odTG/5zS2GjkEpujyDD6pOD0jv5Pof9bjPQvh86Vht+dC+Bax+sgVrsxjBVe/1Z9FQFDTgHiCHXUq0pK3uxfqwSRD9fVnGLFlj7ZBS4US2R7/WPYkTGBGb1t1t60/PMmnvkyeehVkHDryiOeb/7LdILqUwB8FrwrT34WP/2Nzl2tpKcK1sGwc7H2wFEnTgyEr3ZZFCowtG7DLvGob9+RuAiS2HTeKWiEhU1Ov1eqNMRP7hPDMAUKSoqayZq7cfUXhu/lGGkZvvdJ66ZPlVw+Vt/IphxgGvQStn7ZuO9VyEGgO8VrF8jaJfS1ci6EVgJDBaIByavohroNRIPlMHlkT2vKFi5KtZ1o0emgNtI1PAysNTG2Ofre0vQXQYcR/WDwNJ7EhU1q35VAF96VWJ/y/xBZKoHn5NH5nhONFLRe+37FufGAexIse/dk46MtKfTRwfT/NQV/B095wMHsJu1aRwa9ijCLDPTS+nRRx7j81IQUV3G7r7xoTcGBd9naHVEqqH+yQRejCcxhiOJYqW1l+pvFzHeBglme4nKyBYT7FZvixib12+CsZ2LGyCp1nwVquIqx1tVUZWWEwDa9O5qOvqW+1LziQPp8jJVKNeaFSYT7wIr7I/g2/upsq4q1IITgVxXNxTAPlhYACuTwAIyxVhsr8h+sRp6qz35S1aswpZXVd7y32FDqx6twqRy74QPgNl0B2qpriHjVuNJE/b2wBeGjvvcbel6K6rcxpi59yj3cZsA8PcOBR4dHb3RS+p3a2euTtHDxjMQdGWV7Oy3sx1RBdRZbZlq6DoyyetxgwYYydZcGXWvBTWRn/vy88b8EyR8vMfGQ2WfxfMzScvJCyk919IL5rEL5bb0YmWxrOyPourE95QKmsDKn10hZvUa3d8B7kxM8b0h4MTxBVaR6OMaCjNMKqC/L4nPW8FxzUf+wY8gbJT5tHMEd24w5/LIkbWUKLi4jBEYR7bSi7bqo5Eym2VAbiqlg/4mAxcbV+sx0tqwNYyxggYuSD9nJUzKhCVTqRBDg/sjENsxKI55TUxz52ZKXSqbXMlcm2b9na8yeM+/fVD28CiYIVo2OFSC00qD8yfWmKLt+6xkbSDz6Uwn28u7Ua6RZlIXqoCoS7FpxxBsaATs3HvPnbmhnrP2ZivOMXaZGT6oAHW0q+riPKgsYuFwYG++hk3H4E11wzucNSh9gC6rVvK2DbMMqu296oaiF5n6ULVTGUdlwmVkygduNMtZ0bNp1cT2fsU/bF4104yTWCDYneBZtKEKtHcv95Cb7X3WEV6dvBI9UAJgDWSWqVdNBjEIELizjJSLjCoG1ALv35HDh2PRWgXzWekcHP7YBzA+CHhc5Dg2kQpozp09z3NuQXnuGPeLfioWWivXMnYZQMOn/b5Q94vZOHl6doA6AydVV0Kyc4cM4HgMXC4DeieRQV4B/a9wP+z5sUExaIQYKemLzgpxsv3xs+3qAAAgAElEQVQgWWfXkZnCaBaFdmHG2OyvvWUCuFADwoF2k9Vt4Jm3I69GJZ6gS1VKDC7UTtf1Dk3/ypG65n1pGHKDKzROnPvLL52LrHknlAZ/7pBcg4hlQHIzVAYrkJEAkDtPhm0ZiqF9ayo0Pv/8ixkMAaqc1SQ1ZRhZZPngnp/3fxp+vhu4xeZMRRU4/8Jp976YmdNxm+kUVNmAehmK3pNPXUkPvPEkexRQrMws1zqBtPyJo0d47orKrKc77zodTu4q9zUMgzORWDdnkaRWZv72u+6OCrLJADnQh1kD0hEFclaynCmyScVGgZgVrkvKbHPMcqilGs2sKzLDYTCJjgxjfMY2CEcFy0ZPKzr8xkDfgM7qkzLfPh/3yjW+W4EP18cw3zvYS3b8OtVF6jutjc7Sg9obTbmViIIVlmp+FA/tRsXqLwOsiuiJe057Y+YQMib7FComwGppkd4OgNX2GImaXat5iMcYhOJ0tX11OgsCRkHVihQx9uIu13iNQPQitA/EurMEeOyA/Ldz40BFaYFqNoXxcH3+DvVn+mjsBSCpxL+PUcl+YKAz7bNq7PwX+7+sdBFUN1ciIQJLd2amP0ZZKhvyck9C9iJE1gMkRaWpciKu66hmBTC9KWiRByxngKR0dHE6/n2rSEX8vEJUr61k5c++Gli9FlTFeypgVX53a++VqTnvnec9Bxj6yZ/6uzFvxr0fYkqs23DuTu5mbe2SGJriPj36DVTiVG3i5ycZ6tqIfVMGf4Vqq5XjdardWwB271wfQkJ1MCj2jBxMP/Rf/3fpA+/9z9NtVLDq8RttrYzS6GlOT595Pn35q1+jF4EMJ+cSvXJWWqRaYkullVkdUW3RipU/y9UYLAII22qLWW5pxVH6jQAzU0SVnjbYsbdC2rDq9SYun3zmeYBSS7rv1KG0zry6wXYYHBsGOlSwD51k3UGDkS2haBP/rcy+1ysvcZtFskRip5kEz89+6BfSXaduSz/znv8itXKODfZZGvRhFw3mdvjjMXfRjhYA1lIhlLK6yv66dG0s/dQv/32+A0quFF8qWlbHl6Cvanf7OzgX2gT66RWpwZY14Ev3Iwwky0KZ/2Z8pQApBxaunZy5rUipAX5KoBUDk6OKpGiA6q/ZR2wGrY9z5B4FK8b5mewRx37sADKfGl9JX3zihaAguR+jnzN6ZbLP3USgyAqsCSaBlayT6LPBBvkMTCZlsSOCIiprdSRR77vzNDYHu43PRBoqfJZiHwtUIex/aSUo138KNq0+GUcoW2Kg589CPMTkM88zGuQJRFVLXSUx6/mVzLkBqr53hufrCBCVLfV7rh/7gwWjquV6nzL93NEv+GgH0LKmpkm0LZhAMADlvJr4nerKVwFDs7NSaKlAGaepmsm5FTpgoe7pRwr1sASiOSGQh6NGwElgoY/w5zerKJnmF8+UXVREOXICO6uu+ScCVWzZCAPsWzBuWv1GwDsbFfudxTHmZ8aoDrYzjHs+HTvYno4f7E4zk5ej9WJgeDQ98QLz55r7iAdH0sVLE+nPHn4UXwMDg/tzCHrhAw8+SOL9Wvj7F1FldC9FPy9rwDUuAFYoyz6voySWhU+qUvcD9gyIbWkQWOl/rHgKTH0Zi3Rjb/ug/w0wv0pVwEaUHt3jCNenMeaaPfCet6flDlQX7RNzNIA0fXa17SYmJLX1G1TJZXlco7faZ+0dawdQDQxjc0jsdpBUVQClBsaPrRXb7EWZWlYlw4LqG4V8lZ187d/GBa8K2F/zvvAP7IWoVNpqYP88z8VZWXe/4cGofKoE20a12zhcQTn3njTk2VnbW6hm81m/w7ViPFsU+XzeJrRl8uQ+QXriZYHpC1mXroV5W34qGmCRhQ/qfwVK7G0sx3a9+LnojeMV4Il40peFEhMBseYqSqq/t2Ll+nQtZ7GLnKgp9Eep8K5j17dr2mMb27hny3tKIuDWpELYDhNQFi6IQy4ihFSYVCHOUcU1fjZUpit13NoKuIWCN2suruVVjJK4hFTzsQ//2G6o0JhQ4iRFrD6YVqoTNSw+VYxEusvQG2aoUBhMW34VMMQw0TVKbSxkq0FmrragSikesIfA4hpo1qrN4cNHw+G4qLc4oSsEVYsgfL+vmwzRpsbURU8GSTrbMNmkUGrjTzSgsnmkjUkN8/3RO0XGT1qEc1jM5NrDo+MwwDXQXpjFSHOjVXhzavvurhkG1WcBkFS1lujNscyvAQ4aA0Z3hV4r5bYVGcgmxaCxIU0zQ6kbg9jCfVDVznPy3EW4Ktx1cU5RURMcEIwrPiBjcQQqlpxzKVqbZFUEYwZEQ0j9qupnRlU6nfOuJqmEOc8k5jlQBmrF0am6J7e6T6qICn7cw2hEBVxIRWwE5F3HYSoGsoHj27DiBFC0b0xw4saYILMVWVWbcNkcAmMzi6qLWdFwrpTBZ3MrvV2ABI2DG1R1xE0cj6IgPVRbnE3lHZHbbf9MH71xcuMxyaFYt0mWR7pVJxmaGrytZdLcdMh3UOkZhhtuedWqnPRKK1cu6G6lZm0+5bMqSS4tI2nKvZRK6EYzaGmDXz89hbIiVTsrI1bPzADq9OZ4ZmYJzc6a/fP5+uy215Ywshtpb6/CC5w5mX/nODkPa5NnN3rkeKyTdQClhvLK5bEA4YJYHb1qclaGlqBOutEiocCaNongTDBVF3sx3joA1+IClMlV1uUGPHFHASjLb2XHCloLIK+XgMTMt4ZSYLlH4RCepQkKedkaDRMMB/bui+xNDErlugRWgnnnyZngaEWV8xjysd5ThTHGLp2LNXscYOXMs9Mnjsd99HoauafbBCMGA675bmaC7d93kCyQPWBZar0NA/zAAw8A2L4RlFSpWcoyXzh/KZx+Uz3caSuGnLeAaoAqtEBRSWj3Z7OUJoMC75mUqQpYOc5AYLXlvLQA1VAg+Lf9Wy++9FI8V42lwKqPRt+dtct4Kc6HHis66QNYZbqnKnjOEbJaZdUqgwfD3r8MsHKv+FzDlrivDTZ3qYLM0/c0zl5FYneLPzsXMcbQr5pRQDOTFqpkPK9FQTkB7Qpreho7N46jnqHBWReqa9S5+vdeVsXBjj7U/KisKDDAn1WC3K9eeCldht6M3w559BYuT/exl7V0D896H4ign+ekfH5WP4SKbRDGOpYaR/hyQ6Y9svDY0Drug7RFMc8m53VdNBay59XQVA37LTLopdpU6H3B79etm16+5VUqU7nSlH/x7VQBvxWwiuO86sg3Chiv+mnMreKLlrDTgvtf+NAHsQsMNCdoXSAYDV9jQAl1VrEOQe1z5y+mh7737enrzz2fHv/yo+lNp0koWAlmnc+TCBCgbUPDu45/UU6+exSF2yP70wtQPX7uF381/fQPvje9EUGXxckxbDpBNFWrFuzllx57jD9fSwMOnjTeMfoPUJupmMp5R89k+Is8+0Swv4m/0X4GUJUyWgI4ey+UxOd9oQKGzayXIgb1yLl3X3n65XTbaF86cYjKuD0d66Qodprpi2RcAv2fi+yP6F3kuN308Rzo7mHoLkkkK2jSn+hxvcBIjQ98+BfTf/vX35/e94Y3pzps9hrCL9qFECoiyyolC1gHOswzbcj9RGJAqfadPbvp6y89mT74Tz4cdg/HQ+8aP6cKtAkCPIiU+iDg/8TIcBqECTEHXbwHP9/BebhYQ6K98oX5mRd55Fw11V+thbKwN9RKoBlm1VMzsBJhrcMuqZPep8BGDO60Mk/fFyBke087FavN9MWvv0ivU2+IhTioMwI+A04OtMYz0Q50mxCmv0p6n/Yi3qPdCDuaBz1LFRvCH9xz+8nUxXVtrePvEVIwwJLCdpVqSE1Fl45EL+ekCEJkqLmXJpb0BVZOvCaDs77+gQA28ySMG0i+addiGDzfr92VVaFgk4wUkxP6V4FeL0BRexn+NyhXtTlRh633/TIwJqmG6ausVkmDdfbZGLGTPkt8ECAJiqdg9Nb+qLI+I0lYVR6MT6ICxfH83vLfbTx3zzUUoasEexG58DgFiKkk68v33Tpg1YrVYfp6250NYX+5AkCst7q6nGTd2pyHLrqa9vYBwPYihY9A0c4mvgvfeOzkXemjn3wk3XnPW0mc7ksvPH82febffTGofrOo68rAOEiVxLhQn/j444/FHnNEgM9VRbklqYsspTZaAE5DG3S8TQv2dIiYyWs/T6uJvtQqkT3ZxqCRBOc597EX+yaW094VeqZXWIes+V3W5TKV2YU+KmxvvS9NM6pmkT3ltYR6nq0tSryznox7lnmuCpFNXkUUKvqAmjh/RFQGAPkt7A/Oa0UqGsBK9tEmrQuyF4yRxEjRF/sfAawiaL+lcqWNy5Q67BGxhAlNZ5sO0XbTj2CPNsDqnCp3Uc1kLxgvCwyM43uICaS6ymDy/GOOH9dZKpSCRu+94lrRC8V9c50IhKI9gv/px11ffq70R5W1tFX19ZlMLnLxxj3xWcGXrQLVTDMBXekR9Dhl3mapVhXmW06YZPpjTdX/d2uPoXGUn7m1N9B1Gwm7SuilrHFn9Dm38ypJZs/LFpWotNlywLFvJCAsyptY4JxDTC9UmvPwaq1eTnre9Kk1v//zf2M3LtQmfJX5AC8KTPhABvZyM+2JMPjESMmF9wI8mINYLeRvkNnW4KkmJNiSRmblyr4GH6DgQ0OpOIUD80Iq1VQLLwUyOsi4mHl3PpMy2dLkZgJJ03fEvSscRymKm6i3LDA7wvKkD2TTIZAMcJMG6EPvJONotiOUvchMR0UK53Mw5M+hSXBsS/Qq0kzQZOlsCfuJVClyM0oHXCFgNch30UVvD87I/iaFDFyEqiUWepUVq+dw8GXuSZuyy7w0nAIfMwLtBOINNtHiAAQRQXFzPhYG1IWyRHVIQQtFF+TwdwNidIwCtMhckRnRQPRCTTuAAZNNkec3bZEJW4R6hihC8OENPFVUIyglQHbxqZ7offNGagRyGTbTx8wY+dxrpNIRL4wDwLZwckqles8FRh6rMapscLu5DtXjPP8mAIyzuExq7SPTZG/RNIHQDNmF6/Q0dRCoKBHuPdR0LBLsTDjFnhWjxHsDQbjPyIV6dewy38cMp648n6wdyonZ+QUc3R4yLKGMRG/YdaJ0+9kWOJZrSdqo92duEZoiVRozUoODw1HFUzFxDtXAmUnAwQzNiBi3Q9ADPZ/YKFi2i2MTAGvOEccU1RbWrHRYz9XKoJkZ+9w8f9eW5ybtVeWrLeijArU8mI4KIFmrlpC5p0p0DYeM8ZaTbI/b1hYADOCzHxGTJapB7jH3hKIcTm137Vo5ch6OQDJXjnHSBNbOjNAxuzd1qDb0jtLkawbUxultgPQ253LoAAOlyR7HUD3uyfkL59KRQ0jEsv5dB65dweIREhxPPv1MUJiUA75GVfSvvPW7IlPltevc+2nq9vzm6BmUctrKfjIrqyEeQAxjhEHbOgs52q4hKUeltB6GFQBlwOPzkOqzHSp8AHWBIZQYm7uLDRGoeY862nFms+fJCvGsWK4CYjOErlWDonA+FbAKaloAq0zN+LZUwErJJ4IOKukGB1asyO/xnJH/v0I/Dk51foxrn0JitRYaiapkDtFljTuw98LCDLOmMsUvgITxGX9MvXSRsBklwTAIqB9w3o89WpLuzL7zrmV+f2F9MT0td1snwAFaDUQI5g+RuNoPqO0nA9OKM5caJPVMqrL3Ono8qCDUqiQpXVeOegArXKc9CFIVVbQjOLaCISC7SfvzRCvQFJL1GXRlYJVVFcVN0SMV1avs4PP7KpAQ/5Wz/ln24ubP/Zy9bva5UcsJlcJa/x1Ur4o6GJ/Ix3jtKz+/wMhQK5lXRPLlV37lw7H3M2XJTCZrBhto1Tb2IoB1CZvzMqItC+yhsxfHYt0PYp/qsLfSJlegDi/TQ7nNWtsigaKOR+eh4dR2+ED6xFceSb/3R3+SfuMDH0gHSPAsTUNRgk63d2Qo3ueVPwvgf/yJJ6O/VM1ue0QMXELFTvBaqYToC71WO+/qqXLaCmgQX8CE93gbW1V6CPxdLWtEVp5B8qNffTx6Dm+/7WQaRllvjeBsz3XWUM8+As6ByDBvsLi1660E6834pX30NCou4Zk2EJTWYC/Pofz5BYLNB6lA39GFgqjAiIRSh+MZNkl+hAqr/WNQeBsUb3IGnJRRbCn7apOK/krtRvrSk6gl/t7vso9Ze0qq4x/qSAh1cm+PUxXrYR0f3wcrZA5hAi62tQJ4UiNbsJ1W81SAi3tQUVLdZ76s+seaY81YNc1iBzkx43NVqELwkIGBfxtrKOhEMNzUmc7P16ZHHgdYkYCJnjb2QUm2WkFYwzZrC3qxfT0KVwjvQkDKa83H9XvtzNyE5n7n8SPp9LHR1Maz38F+1jM3L7LdxDiz2H51ZO1TsVofzBkSIJH55qGoKBy0QIWxpB+xN7XTnoe+VFBl0B2ZcAUc7HvGTobCMf/TzuZgjQSo9FZpgNgoqf8hiCU9KgAogiPEIT4/aborxEwXaImQeWBFNvaDVQb+XuVnYZO4D3uqqlOhhQkOjdU8nxujTHh/yafk+aC5h9mKmmA1aH9V34txjgCoqA66wqW6RQbf2CiktJllhgptd8wHBXgp88+zbyFRa1VnTx1smdb1NDKwC/0SpejpC9jsrWCIdPbtSx/5/UfSu37gvSQeh9JTTz6b/uTTXwwQPQ1b6D3v+cE8a5I1d/6Vs+mpb34zKpDuPwF2ripIuyXAZQ7Afvq8JhD0cG7lPpLzJpRfOHcu4h9ncgZrqgJWjg0Z3EaFFTXA/jli3V32SggMEThTaWq8G9XoA71pjtEEm6EalFldgljnc8V/EyOplO26WCQOk/areEov6ofOie7soSfPJDVxUy2D4BtQQVYNdJM1UEQeTLz/h4CV++j1aIAiSul8UUGMvA6MG65VMbhTp++kQu7zIbYmpvc5hwiEQ4JJkoSqtlV1aeehwperRk2y0iKhnX8f4h+siTLfNCryvARbURnnWD7LUkUqQ6X9d1SwOIcinFKqUqHLQJLA824jBgtxLdZp6dEqAMjvUHXQJHv4AdZjEaK4FVj589IPFerH9kJWdqJQEt23oR3B9RUVQYG5/umZZ56JBLbFGSv2mcroqAyKRFx7aB94g91nAELvo4lL771xo34zS0llISn/rvm1n3zXrhfkjfdLvVmqtXkge5ZGRuklIgiU9y0wkn519uwrUS40uNNBKLttj9UmgYBDFTP9DcJN1RApIo1hshgaA0rVmjQwbcjgTk1eS4cRF+gG9do75edUEQwVEgzQnXfeHhOuNVQCqgsXLhJ0r5DZG47soYoxETzCHZ2G2uZNU32tHmMncHHekb9XptYF4wMdJ3C0FO+CaSEb6GBWjV009bGJ85Ayrh1Rgcz7zk1s0p+8L6q6mTXJvFEzgzTb8icGKEMjiOnegKxWHvBLLz8f3O4Oen7MpF3Xu5rjpjfCjdiC4Vpj3lQLzuv6jqqCAtW16H9ysYUCG+cgFU8j2+Issd7BCPqtElgRmnLWBQ95EPU5KY3BkefcLkLR8z53q/qIIfF5mFXSiLo4rLbVohK4RRpzG0fuwEOrQVJVXEZW0DapzMzPXkvDAz3pxLHDZJChd9CzYtAzDliaojLY3IYkKlLj0YdCILlM1akOqVIBomC4DdDhXDHvrz1UAwheqH7ocOZO5wtheDxf6W1BXbORHOPuTKgr0v3I9HjNVqS8XgG+z8j11Ed/n68yfFoA4bM2m2rEs0tFc4v765wu5eALCFe4w001M0V2A7Unv9d7HNK8rCv7/uREe56OH5higLLreISRAqdPnuBZOPMNR0oQZxOyA573sN5Urpqmsvv1J56ONWVjbyvUwREM/Q73zecpINwy261xMesF0B7EeJjCsoztzI4ZrjPEIHhu9m+YUZIKGcaUbLRrf1eKEsHBISqjJTujEYsBvxi0SRIXGqcBPmfG6ezZswGwBI/eP/fw8SNH0zNPM8+HPaIgxoHRg+kKoNNrDS47C8Fn49/SfQVWPfRlRCO4AQUBo4ZaFUIzuvaiRFYLx7eOcVqhutMIBfUagcoFqmjdGC735ibn2YJoTDsZ495e+r0WxuHKMxesXpUugDRULSV0Q242+nxEBTnQz7r0pdqSxRrMhYfsvEaN35VfR84/PmNuLTv9Otb84sL1dGkMWjLN8ZOXoe8yy6q7iyHKPI/L3Psr3J9ppXkrVKA7cRTpAPHiMAmLPqu/rMd2QGqDPSE48Rob8BXmYL+qLLfBSWxwDbPsoSX72QReBMl99Kv1kVhpxTZtUJVWxCBeURmpvrD8peM1KOC6AljFpVu5y/+2KhiziguOes3nbxWW8JClGuX74/PKBxtuR8/Kq6tYMZerArJxjyMiy2IVnoOfNRDRZltFi5lYVXks5nfxBa4hAzWzupEJ9CZw3duoaKiuOIcdfvvbvyf98A//cIDpbP/po7BqgR2KKjr31/lU0gHHSIjZP/CpT/9J+sF3vSu1yHPnYpapdGjTrpPo2MA/bJHsUPGu/RBjDAa70uce/2r64z/+0/Sb//M/TPXY6lX2mXtzYLg3nLDUv0ZskT0tX3/y6yRISAha8cWG8DQtJYYCHAl5zoUGfasuMYyXLCY+YZ3gVzq14CUG0HIpJVBVhGjLn+M3NvjMl//iG7Fe70YKuY5AtZtZfn1QzTupRjuCIoRv7CkNiX9GR+BL9qEEZy+lVKVmevIuLE6nMWySNJ33v+e96SrZ/kHYAvYFNjqLytk92Pea6G3k2QK0PM+oQHIMbdw2QcE1Br1vYis/+dk/TR/73P9NEIwoDWu0BrvZjN863E+ykgTbfpJD3fjrZuZn+YwEnyYl5TbKujAZpl0LNgfHlhLt95iULP3VnQTytVzXHilvKviyT6QHz2D/WmB9OKxZhd56GAYHiQk6ew+kZ86tcm5f4b+HsJmsGeyCwZzrw7Uk9VkxoD7YA2GTsYkmvwQBddUcq5BYN1gCWD10z11RgWuK/hYTF1bUUZDkfO3Pm6JqZbzV4WBXnpcJYhN/JZlqElFbZLJ5Gb9l8O41xJgX/IUVlQhYKwaQCaoICivwqFpdSZxGHxVbSvU/k1AGtbXsEZ+RSm6OJZHSJR1/nIDR3qoa/L5UspgfahWKmES/aAVQYSktoXGOAFZf6T22CnZD3c+eOTOiPC8rqcYpJjGlHq8DEKx5mBfL4g87JNqgYEpV935Gxj73HXvvZeVEPxF+Y5NeJatXJahVhU+hp92tuXR4f0saGaRPptl5ZUis83wG8CONzQPpV3/js+nv/9zPBYXycw9/Pn3p0a9Fss11pE0wZpA29/BnPxf9NlF1sWLBPrIqmxM3xjgMuaf3T/B8mH7KERgy0ij//IknqGq65kiqOjtMqi/Pr5d70ru0nfaOoczJgLx6HoT9+FZ0F1pgtLzzzWmihuQpCQarWNpb71sGOCSUiElNNDsyxwr0OgqWjnWQBj4w3EWsbJKc+E0KmRUzxSuiHy6PQVDmO+yxyZuqDz4LuuRe8hBoqhDwrVTA0scYn61GfwTN0+SFM/TY7wegPQ8O7Y3nr4+Pgb6sM+Nre8jsjw6WmJ+zOALIktFiPKXYiTGKIE37+/TTzwZwctxQ9h8p7KxjABzwPUSy1WfuvYmZg5VIlbGmoLjMlgrNggrg554pksAczGfquirVqtK/GgqLxFExO5Xzin46ztfPlljHvxV7UcitKF6WpK0xU6Ym5vjFeMb4PIuKOconr2FZO94n11v5fQGV+kdj5fIZz60oM/tMMn2XJKvFGTa873eUg6ODaj76q39nd+wKQ2GVtg7qUv6AJ2NmRgpgN0G+aT0RsBl+MwWvAHBClx807OaW46qohSIB3qQRHlCUjKtmSUuC3ixLtBoaxRscDmoWTuqcF+O8IyOiaGBjIY9RzfC4Dqy10hSoWLU8FoMULI2XwaciATE/iUBtDpWSHoLtbsCSDY0e1wdulccysAg5z0nIog4rgIBVgkRRsY6glButJEXJPobc5vlMHnMV0GnwayASk82rHoVSjrcUHnOqMD5SkLagZc3OTRKcLwQ1sMkMP82dKwtQIkHqi2sE1Qgi9PUhgIAzc1DhLItt2zlfGEwb9nwenZQozWathOIUXNLgIUMxggYYvU04FAObfhqKRdEG9aLvOaobBnkqB/o81p3LxSJ3M+scWsl0dnTSGIyt9fhTBMBj0LU0Wq1Unqxuee728rTSiO+QSEGLsz9U0ZqDlzwPXQ5+SW6AxGjW1UPrYIhwAF3mYCl6oaCIg3+lS6zgrPoJFKwA1dssyiZ14dsEail6cHAvsss4DPpdNnhmV6QzElz10FSs8EnJOJxlYKAc/+AOE0j47GzInadSODvjzBHFQzYJBvIw2kWqD1ZZ+9ms0eAIkLRp2Z6IAyQQRgAV/txmc3sKn3/xTABnjVShS8SEcx0KQYy9cYq5tFEJ0XC4yYYPjIQq2GOPfyNKzAZE9JOnYRx/PcHZVVQz7ZdbJgi30rWtgAYB0BCJAoM5s3GqTEkFUWrWzOU462QQ2lgYDYC7TtxrPk827g333BHGctUKJ38fPjiaztOTpmO8dGUsaH0ex0RFGC2cfwwCxlAJwJa5964LnfgwAEwgucCzKAIikYGJqhH0Xp7dPmRIpXtasTJQtqfR0QMCK5WZNCz+HHIC2WT75juoKq6nF0nGDFBR1Am/QuP8BkGU/VrDe53fhoMnwLly+QWOO0eWiKwqfZHOICvASgcavVzOnosqSx48mB3rtwNWBjoGeTeBVS28bqjhqG0tQHWms4t+q2sXmI3EUnhmGhDEEbNQfgqaXifPo4+ge4hAvJ+Awdys84fq7PPgTwztDeUIgJU40Ay+943nrRNdh4Lk+nXtWOFTAKResQ2/AXt565De18CqG//8VrS9qCq9zodu0P9Kerp6z63HCayqdLtHCEVBYWlubs//LV/fCLGiX0qPuKVnykveFmcC+LwAACAASURBVEH4BELCPePdLPWepwHpNyI7i821ZzYCXtbRDsHKLHbbHsUPfvCDAc5NuOmgHTewzY108LjCQCYXrFxrm1QzNYv6Ez/xgfQPfvpn0zqKlm1KXtPjIeX0OupcazMkxtiDOw5avuNEahjoglYGpRt7tEsQ2cIl7WA7uwgqnctiYOCgSxMb9sG45y5cOp9evuBAWIJV4pXGNrKsVIdN2NpDGpQ1ZZMdJ8C1mZhSdWybAG1D+hVARqn+qFq4Rtjjk4634PY+ycBb5bXvPH1HGmCmWi+Jh27VSbF97k8D1j2K4YifDR5kU1h9wuF1c74Cq29cfCn98Z98MvVy/97/nvdFT1mHFClsQNBTrKTw7wb7mzlHBVl2AH839Et8PjwDcrFxn66xIX779/9VmoNSfp1nuguAsa9qxGq7wjswPxxdYY+wNtx+rG5n//F9BjfO07FiFU3kBjN8lz7RrPByBFx5wHILe8n9or1oA1y5h6dJYuyhOm5PkWIvh48ciB7W7Rqu89m59H9+8mFmSQGs7IsgWK/Hz7vQPGY967sTPycbRCDA6onBwK4/q41RRXN8hWuTJNRb7r07jQ6iLubPmXvIAbBT2D9my83DALGVoJ77YVCoYvA8PmOdhJgvadL20ZqY2ljnWrnH0sVjzEQ1IN05eVat1iuqk0IXPjtFtqxCG+QaI2mLZ4iHZlS/5PcCO3vwsky+PtJRMVbuGPtBz5sMA79D4Ba0WGrmS1TUFUTJ1Q8Vh0ly45dj6L2iNLJbCOxDLQ7/FIkZEx78z4SydNcAdVYX7FuS4obh28PPVX31+u0BXqoSn7kCmJUbTazYY1vfYH8bKadtktgcw7aKSGxFb9tCGuqpT6P7GtPpw1Rs6KGdRlDL9ox+4sPLzBL8xCefSD/7s78YPujzn/98OkPV2Htjr+Wb3/xmqih5ftEnPvGJqHyURFFUNNlzMhaCjjagUqD1xq106tjRdGL0GOqX55HqpxoB+LUX0iSoTI4RlPLWEJ3qmIGieBnl620SPT4v7s+qa2JfT2p/4GSaZqZiVK117BWwCpVE7r7KyMaN0whjCawkzQgIa6jQ9UOh7YLebtF2nXUS1dtARBgPE6ICq+iNtcNCCe+byovfDlgV4BXgsnqW2n/Xi732zsmrJW47Sc9lE+MaTJ46n1MbZB+ibTYuCscPFSqtCWzbCvT3CmeFLoHVT9ah8boJXQFHJA2089g0fy4d1qKF8YbPu1RcZSXl1gMSNtjjUDhmffrvvE4zvig9hTKd/G/flytFeRi1oMq4vZ8kc1ED9HhFfKJUr0wIiFX8nX9HO4LVav0zf1tRtiLmscUlEUOIb2SD8f7L9PX5t/eoKBIW8FR6CeN+c7xCJ9RmFZaOdqgAL39WaLI1H/v1D+xKc7p0aSw2ZzdZsxAaCDRGqZksiOpwUpJqVMDAcJgtUQ1ngmqCDZW9KPbEA8HZ2G+1wSb2AgUYDoUt4hVWoGZBcxp+5wYpi9nJUD/JNV64GSD7mFTCKtLdBkUDgIt9ULwcruhwXzM2ijsYILoBzaRHAEaPl0bh7LkzUR3qR4DBbFZkkLAq0WRIf0kXNDL7tbzuHpyUTvLFF5F0lRKpihH3QbBin5EUov0M6O2jqjFN1kjkH1U9AI2OtYcgPUvAklUlIF1m88bcIah7bjSpyZvQwbZVEGNGVquqetzDbYYfWt1wM69Q5elox5hzL1rJCLYQBJiRmaaaZ4XPc1nDuEsJc5bFDNmFVaLWYZTbCre6SWqATZUArK4KDDoDQE6+52UTYFAWpWS6+DC8cravTePUOKdeKkKKTPh8LZ1bAbx06QL3nWdIxGSPUBP0iRmypFuITDjtXIeyqmwnFaWlxcy9dn5WKFNxzYLPa+MzgL66dBDBixZnBGGMdbTX5lDSwZEOECi0ciyBgAtZ46m4iUDJxlzDNp/XvEpI9C4JQNxcgukdKarObeB6zGyYGNhgDa1Dh1ljOO/0zNV0CLBkJksgrzGxVCwFzrVpBUgRDh3hJLLvcupD6l/+rNx81tkyIDYasLFkrlvBsoGwSnPeww6bJFkxymNLn6xT5IFzf+HM2QAzVniQeYHLDxeebKyGeox+usVwuDmB4HGtKGpkBDazrB/np5g5usY+a2HTm7nUAJhRknryta99Ld1///0B6syqauztxVPlycbnJY2qE+uhr57HwXh+3icNlsBUI+K+HLtwPu67++HACLRO7meeG5F7Hsrkd69VWswAz6KNRINrzfUksFLKvgArZeLNdlmRo/UMQ8+8oGdeIMBrC8P99FPfTC8890y64/bT6eSxYyHqUU+f0R7A+M7WQrrwClRFJPJam/k3lR5tRFTm3N4GS2b6VHgKytjNTh6rGBkKvbZi9e2B1cyKIxn2pCvnMbA4picvMLSVo3QTvI2wJwZJYLTyvS0EoU1mqZwvhxe1qhzBtTQxvlegJDUqRDZCdIO9DbCy6iNlz6A7+rwMYOS42yfoQFD87Y3i2+sApBsg53UAUnaueRDza4HXaz9XgFY48xvHCgH2DJwqQBWZdVXeDNQETnLYxYyCsPhpNbeKFWdAk49lxSpX0gp1UIqTQhACdvf9prSKmOcCwCII3yDhgQhY+umf/PF09933EqzOhT2WYiGwioZs1qdCPSbVVAa10j9FxWoOmt9Feq122OudVFcGSEw1EPyrLLhFsmSRSvcmCST73EbuvyNds/qJwM/lixfSCAH8AhXZZs63z95YAkcTUCZ9bIQ3Uee1LmE/VLy6At2OjiMSZRyDvpw5xGtasTPaez2Fg+itIAs4V6Vom03g9tUSyLl3IlFn5ZL71U5fzS7U6z/6xOfSfQjM7GOGX389DAT2hsFpXD/PU2DVRELHZFAJJPxbO2GQU8N1XVidTb/52/8i3XPqVPqu73iIDDyBqz2vQfckUOZ4CvsI+KRBiXYKsIqqpYCc99YBblbs5SRx9tWnv56+8uTj0BDts8IGYleaeVa3o6JXz3rfYXi8cubtJNvoOrLwmLrst1Y4gecWVFsOaiVGBVjHk0QQzvu0S/uxhXXsiV5AULvVr5hHWMs9JsglsWk/YRv67UM8z22+f2WjIZ25uJP+xf/xaRKAPXmsAQGR68hnpQ2W8eC4CZM7se9cocav2LqimGbSsZHrQAU7fSfAaoDn18jP6pHgBOLgh+0dzv3AAicz0EH/M4kG8LJqGeuaPxtU4FfIYq/TW65/aCVw1d767KOPhH2tP3E9REBmy2iwAToApjljrp3weUoRm1ecCL9k77Kz3ExomjC2X9ydJbBSUEjhjiUHi7O8WjttL4BGyGNdAhiFMpm2j70a88SUAWct+B1S5gVoSoLXO0SXfbXB/pKq7/WYUAgpbM7b2KmJxLCsgg4VlHm2xoGL+NPwBa4ZTsoqnb5Xm6G/N0lQZwLFDAT7OwJarmNrYzHof4cPIMc+yLPZcL7cFj75CEC6Nf3F189Q8WlN733v3wo63cc//vH0NLQsg9x3v/vd0Sdu/7iJ7E9+8pO5LUQBIe5r9FoHk8h+KxQaZa4g6NJFMlVgdXD/wfQEYkxfefJpYodVBDZG0xvuvT9is/NP074xt5IOX29KIwt8Vg0PgRUbDz5M6r39aFrby7BssESIKEWGI4tEeH3B4nCNG8cAvG0p0Q4Ybzbs2QZUNafufkXOHK2j/VQ8I8dVmtuYxxZUWXyFIkQWkV0Xgi8OHvuz+lMogDf/zj1iVqt8Ga8IYhtgdDkcvY0Ezenb7oh1GO0xPkeZNKH+CyE9fGY+fvhT1ooCH77XRGumM+fB92fOnIn1U/r6c5WmPmIowb5JnljTXFMIPnBsxemMC8oQX9sIvG+unzIQOK9XQSeJfs7LvebvAhDxXuOeIlh3kPaXAmIiKRD0xux3Yh3oj6peKI/XRqxc8IvfocCJCe7MlstsgOgDYx0JAC9dpN+ddeX5+p7SexWsExN1VZxR/l2oiKWfzISS5+I5ej5FXb3m47/xU/zcgVoGnWT/yJ4ZvEW5mJPWMU5SSfD3zThIjYkKI1aApGRdJXtoEGxVyQW+x4yFmaWqUWzv/nxj3DheiKokylYPo7E/NEQlg9KwvTw1XPAqAYuN/x3V8GEXsYbZk3Xhd6qMBBK3TL7O+QT1DPCjQ+rGcVqxbcSzGPjNULky4LTq48KStujNMGCcg9Mu8NHArZCp82aZeTITqtSqlLR11foI8ldRk9Mwe12WRAu9w/kN0RjKwswiBBkpt1HidGFcvHClEs5gls3SDJdCtQbO+hzzJ2oxXm2NSH9bmsaxmWG7ft2GdSobSOhq4JbpF7AaorHXYPdA83NhmAlfZQNpZK1q9HQPxIYwoPV+WWW7jMKJAGs/JXEjN2dteG5T8JadS2TwHo4CO9EC0BIMCqLbqSbILTXT4fN3QKmcltMnj8YwxRUkpS2XX0WFbh3QdvTYEUCP4iM4J/jK0w6cm6BaQrCjofMY/d17Ixs4MwvXnkDLBS3vWLMsIF4loFKu1Z49z91XLGIcaBegQCqQ4hQqBLqGZpDs9/fOhgq+d8XVFYB3QbfsgFpmI2s9AM5gTXDo+w9hpN1UzjlzfUpnDUCDEZBqELLw3KNLgCEzl/ZfaQxdb6p9OY9BQxpVOVVQcDMaDWfPtOHcpdRtAzJdmyYennzmuXAI3dDGbJTuQx1o6tp4nMNZwMwyDsYB3DqqQ2R9zKoI7HQYOnY3tIkG16sOUIA9hPqSjabPPPMKxnOUatQIDj5nHP1ve6M8jus5eM9Kr1aZGx2D+yj6NrjX7oloQK365gxeXUeTBEDeC5MQeX9BveF67W0Q/JodDp4y6yoLrdi7aM9jpoLljJAz0NjnLJ/zY9cAhVQhmfflfK//9Xf/MH33m+5Mb3zwfug73Tx7gBr3p4HMp83kqytTCGc8w/FpBG7kePTsSel0D2pQFbGIsQRRqcoOydFGWXjVPg3NVnZ+4XhUAXSh30oFdIwEFasLZEyX15iVc3k2nX1+nOo0Doj734szaSLj0UV1vIdKbC3Pcxujbe9ilv23k9X5OAruZPoudyiqp9LA3Ir+UkBlsKS4RHSX2FuiOqLuy4wKx/nLgCqv41tVrAqwer335DuQP3srsLr5XitKWYKjAKRwuu7O7LcjOI1+KEPW14Arf39TJCNXvnTMHk87FfudIKwLu61NaYCaJ0DZw/MeJ6Hztu99KP3tv/WjYfObSCZFAGyCBRvj+dgPMD01m65euZruvP0u9nVb+thH/5gM+MGgFo6PXaISwLo9BDeeYNxBvMvYywUGj6q8WMO+7EfcYpFLXCSpN0kF900c59rLrxBYXyfpsR+ARxWRxE6AdOlxrDED3nUSYaqUTkP1EWQtUYHf4GfN0pvxV7IYDHbtxxFU2IvsIQywYjabSyTm5kCRwf60k3z8q+99T/rt3/lX6elvvpx+/Ed/lIoQ65nxD22sOccWKGRTsrnNBkv4lFB1c13xuyb2mpTeJc7jJZTSXiSB+IbTt4f4hddz6sixqDrol67HjB1tvyDQgawG+ZmulZ91BlYmHK0jztPjO47w0cf/9JPQn8jag5TtI90gqL/zxJF0lPt7BSGWdipK7S2ucdgrBJ7SA407BRbaAu+FiTGZHJewVRcJXPYyqN1RKYdH94eiYBcqgx34PamBgnoVuVoBzs4T9LiqCnuvN3Zb0vnJ+vTr/9unUjPUvFqSP9FAj10KeXsp81QjQwDJe8T/uTe9LmdOFZEBq8IN2BBl4r/r/rsZKA1GiyHs9rJBUQWoLTIk1gHRDVDGnB0puLdSpR/dE60NXKMVVctxXNuGcvmAGmmqu5GBd06RKoisCeyF77Vqpb/xfvssTWZZp9b25r4YBXhqGWcyTWzEeACrvcGmdR1mtTMBmlX6JeercXxHbjjTzeenuJVrUJtuz5p/a6tn8fP2/prYVWXQNeR80HjeAhMemONRTNbWObOS73XNNuIHO7h2ZyBKOQ3xCmKTGNLK9cSQdxNmMpHwX7ZFCNBc54ogqRxbkl1WLtbWp9JtR7Hx3VtpdC89wK1Qx/d0pCPHjwf4/tjHP4sC5gPpwQffFr79t37rtxDbuppuv/329C5ovh7Liuejjz6anoDSp98yfshGLfc+h0gLlZijVDkdF3PowHAwg4aYv/rkM8+mz/zZl9I7vv9dxIFtodZ7BpbLAGNRRrYa0sAighqrxATYCp/qCmyhteaatO++29JVKk/rVMElAptANqFegJUPyZmu3tersGOsiuoXuuiXlBrZ3kGFHcGq8OEwegqwkiKrD4hEvH28ApsMZb4lsLrRS1QB9TIn6VZgZSKzFhuywnUcRNF3YHBfAG79s9XuoNARm2gXTFIqFuZLG23cZ8+2FVrvr37L93tt0oz3E7/H7cZ+uB6M9Yxr/P5B2DiybYyzg7JpAhJfXwCS6z6EYapev8w0ys/PPWC8okhNrixle+cz9fgez/M5QJxXAFVJMhX15GhnwVj4ec/X5yPjqUi7+/2Ob/D7y+gBvyN6srAJxm8z0wtx7UGflbJtEr0CtcGe4N8FVBWg5feVPkZF23y/98Z94T02fqr5vQ/+2K69NLXc0CVmXNiX4RszBQ2OujSzQLF16RWmXotwpW+4sd3UUusuM0dphxs+wk3wS70QjXhMoMfgRpY9GvUJf1ihNs7ZV3LsGE2PUCxa+dMCMHMDK2hxFoqTfVtZmUS6ERxOjq/hc4CsAgh+d8hjS7fDQEgBGxhEgtoMAEbGBbuMQzTYC0Bkv0TFezZodNHELKRBMjo43TqCKKl1lp595cFp9gVYVsSIsDA1XnuHh270nESwYgaajSeV0Adm6dQHMX4FVE/VZ+TAQBh/PD2ZLWev2N+EUhyZfJXyGnHUNQSlq2uUV5EhXeWch6lWDFCu9tpd/csA0cvjl2PhDe9DnEEnXK/IiJxwaZRbQffSGMbsjFD147sIYjpZMFmNSB6qxhDxDK5TVaJmZeux5p6vBmyeaxd0DQ0NEbDTXMv1TiLhLsBSNVFw2YQTkvohX9f+OBekkuRNjVS0MK61vO8qc8xWAKR+x/Q1gTOOB2PmPC6NkPxq+5l0glvMPtvkWL0A42M0FhtgWClcICNiJtMqXcj/46B8eU8ED68QHB05fCzdeff94UA72hn+y8yqq9zDGoJxHa1GJeiaeBTlUK3KKDgiWG3AQSmyonx6P/1jGiFpE2bwzJLp4BTC6Eae3YykMpvnWJf+OYXyns/bfZM3NJLnNBcbGLZz/1oBqM6PeJrepVmyO0PQMweh0SwRuLiZV1hXq6p+KW1Khdh9YfXV+27vlz17Ah2pfCYtNBZD0BEVxHj2hUkoEqdi+rz3UHAmqHqeKpDAqWS1BWDS7m5ImxZFHKOWWN+tFTDMc5rcn37+xqgDzi9K2xiKyCZJPmFdtVfVNatUAbBuAVY3smA4DWWU0XygMrmUugbge0OfefSRL9MjeSG9653vpB8Q+iuOfy9ZPinBVqaadWRUOpXoffnlb+LoCYjqrZ5DlwPgW+nZkcYrTuKZlgZVvd7rAavsuLJAiJFuzIMCaBUq4OVLDPKdADQtY2ipcvRSzYj0Ia8aAxbtBRXLeukJQfETuJlVxCnGXCyyblB5cfH02ugetZQZ4AkqrM5I+7C2ERx4SxkAqqBMKn1Q8b1fC3py5PDq1+sBqzjPQJL//nsLMCq/eb2Kls7SIM5X0AKjkpFfVtri59XP/FeIVviz6udh/viH57+lDDiBidL0WdwiA6xG7GNmPtj0jaPymbAvF1Ec/YVf+AWAEUE3FfUWS/tG/W68kJPHfxB8+bxfOXOOWXmHCND60le/+FUCfBI7ZPhVvzx+ajQdOH4wtRL4z5ORncF/LJEY8XnVk9TYf+eptMSzn6HCPQhgXqXitU6isId1a0DeiH0IoYpQuMpZ/mhQN9mGDZomI72tHDc+Zhwar9URWQD6mEZ7hE1OVPTHALkEmxteqwIaVtbxaZ3Y5gMEPG/97u+JOXdf+OwX0lsefIgho4AyFAydW6a90te4X6MC4F3mPkq5s/nc56T6rHZ+Aur8Yy89nz768X+TfubHfzwdGhpO1/BnJxGnaSRo8hhXCa5VUwyAH9IJsk2ysmYRk4ieXezqJRRMHRw8uTybHn/hqfTcK2eyGqWKpgAhRwQchJq3Ns8QbTL6A90kr+yPBGB14rv1tfa4RpWCfWOPrGJDl1A/VRlxmbjine/8PnlPQe9dA6Q6+1JK9hyJMvtZQbeIbnSGOIZUSxfW7NpuOjfVkP7Zv/xs2tOFDSJoM5iPocIAAdXihvf2BF09y+F7be51q07024QaKdcsE0FFQMDZ2x68NzVRLVVuX1+2ir3xeQqsFPlp5nMm89zrVnai20XqcQT5OQG9QmJzXdEu1UMFz9zH6PfCt8YfkykuZStCrIWsrme/R54tVQK3CBTxQ/oDe9EWCdalvhZgZV9miAGxZ3pRH9Rf2Joho2IG+plJbzGyvW69smOIk+xPtO3CHvBMTbLKlQdPu641FyqfuceW8fEZCPGH57Yf/9PGMzTJqdBT9JVzBxxULF1Mqu12VQkTqAv4TMQLQqOvnfvo8aSDe70115dZk/TtDCGK1IV9p3eujz7WQ4dPoni4mD72ic+kt7/jb6STJ+8Nv/A7v/M79KTPpPe//53p+7//+8Mf2aP2kY98JAuCCEil8XKvjVmCdoq9kFo5eoBzJ2HTA1i/7w33xHM5C1Nj9PBxfONL6ZEvfjlApmujeXkrndiiqkJf7QitCvWOdeAeAlNTzT6A+onRNAkV3d5Dq+vGU/q/qJRUFHQF0PT9UxQLrFpImWxtY5ZaH8ldEgdBPFe9eYWdFFRAe6AymyFGAbAv9SX2UOo5/NmtPVZljRSRi1KxCiGdCmSF/Q8aIBVjLTN/33nXvbGGvE/G8Fa/PZbxa4gwWKllPdYJLoKualxMLx0U/0im8179+pkzL0e8qb0Jil21Dq9h7/LM2W6Ae6bWRZU0QFNW7xbwhNaBFGveK2PKdZ8LG5nq57MTQBlvFPDo7/MYpal4j9X5AVg4BfD4O6+9xDSuCRMCoSAonTjwQhbXKP7Oeal+9w2KI0CuACBjLhlwXmNQdCu6XyQiq/3uNRWaYemx8/vKd5kA8uU5inuK6mDNP/npHwrxCg8QTeoVajP7JF0qVFQ4WQ2K2ahocsPwiPJErVZ5PAlpXZ5A0PwUSTCg4OGqCiTFSSpHaMvzoL14Jc3noFocGOoicO7KkuE4Xo2+N8kMjYGmN7EsMsuS4/T/qBRymOzcvJKoOGiDPKlhZjuPIbnZzCZxGK8VEOl0Pih5mhrkqF7hELdB90piL9G867XUM0TR7IeCEAIVg3dFLaLMCEjI5XsyNVzjkSMIegDkpCbuUAI3O+AQuxBgIDOZH0weurzNBlVue6DPUjXT1ZWupow+P0N/D1mfQWiGVorNnjU1WanK91EqYBnK6v26jsOYhudur8YBsggLALRN+Py7ZCocVGxm10ZUF6NG0MXtPCrpGF67vQQ500+zMEZZOmEPZdyjx4/dyA67QCbHub9kKQ+S9emkyiL4aMVgOVjuMoo7GmGrjR7TjbOmxDzBQdrlOXF0Vamkdqpy6H3von+rFsW0VUriOo5Q/OP5Kanayzk1YigczOxxpFapVDSAApTAxwqm60jFwjUCFfssBIV5rgg0RJzRkWO3xZpT/W9jE6rdpkEV81YYHFp6Fta5z6+cu4S89mT0+Rw/xZwn7ukE1bUG5FTH6KdwQ7jerJK5eQXYVmTncAAx+I7174Zq5I+Dl80GdlFpk1+9QPmjgb2gQ+vivhygAjU9NRdUwAkAcQtZv076vFZ5n5s58sWsn1CoJEAsgMb1LaA0M221KgIIHJ7f7z47e/5qeuN33B1S/OcAlnffyxBg9snLVN/cA15TyOHyM5MZBvp5bhYgFqdwDOqdFFb3us5Y4QzBoPfJZEMRabkhJy2XnPWm03Azq1jniIUo3Vd9HwIrpcFNOpR96oI2MbWsEApUOvvYv0BAbGO2QganT5/m8430n8GfhhJC9Bw0Q3stm/i7maz4xuocIPZZzn2S+0CCA/WyOgJkA/ld6Wmh8JSTK75uFa8IOkoFDAqwqiHoL+IVBVhducz+uLSauuoZpDmXAZTORiqyiaJdEkBNKnDFys7U6Br2u/+yQuHx6uwxgkYV8AT7GKIQghH8nFUeRweEU41G4yxz6zPRsQW1guDk/21gle9HgUhxe17lbMq/Mymkqk5J3csrM1N+5BlVL39exDGKkLr72CCd2xrXusGzEVhtCnL5d36/YyyYNRNZfXqUuLcNJA7GqYr+lz/yI+l73vbd0RO7EZVgKaXcK2lUBCom0lxz9q4pPz81Pp1Oo4j5zNefSl96+BEosAoz1KRjt9MzcXI0NTMGYJr1cw2arQOCPbcGjlkHcJ/Cfl+gyn7s0CEkyQEz2GXVHNtY1+3YS0FEZCP5O1ORFc9R2Zaq2NREAMJVkm8C6StX6Pvld/bRtesfTDAS2MkeWKG/yxg1/Ajrw72rsEgLCY6Hvvu7wjc8+83n0xvuuC9dfvlC2iU478UfuCasNFltCIVXe4QUw4BKtMI5SNE2K23CZg+qrZfoxXzkuW9S+T6X/ocP/N20QfA5h50/RGLT5vwA7PL0WK92nQRhxuCu4nTqm6L3KBifNdEvoZDFAvPjXh6/kD718GdTh33KvSTlpGXiY7eZ5bOIyurocDcUxk7AVR7A3kaGv8XSlSC6EhMwsHMExYSiSgQyR48e5V6rHpiToOsMZ/Yz7VQU9xCwzaH6agVf9oPMDhOE0hEvzaykM5O16fc/+bVUjy+qoTcy44AcjNLIlgaGuCcIP1k5dV9FMsWqubRBgYuz9tyLZNUFVt/7xvsYVYA9odLcRCJnA4Dl8xSAOLTZ81GEKOhLJlPNbdq/zL1U3dR4SLZOUb9TfMJ+MvJz6wAAIABJREFUMhMHJuWsZEWwbz9iVAUzfTn8Mf4qxzNZ3cwt4jozHpGSK2DyOPpJM+0mbFXANclsj5UxmWNXlBAfn8rsn1bWhoqwrVLCVal1BiUBtcBK/xMVK3yJibh42b+HzVxxhpd9x7JT2GrO2HvD3belLnySNLcAgNy3OUDxCue+xPq3bzwGOCvapXgE39EK2BVY2drhuvUVgT8Pqgm7vad2Jt19e386uI/+slZiicYOEvMIEnQyk3KXfvfr7cSZB0OZ7YMf/OfpfT/0DqjBdwdt3ID83LlX0u/+7r8krsniCa5p7132YTwr/KijGfp72mMUyA4x3197zw9EUuG5F15If/Rv/m3c/3bEF2IUAjZ+kNEDB6Y20qHr+GDswa7OCv85vwcBihO0vDBbcJ6YZJu1syH1vxJmugGsQiFyKasBSmdjTQ+xL1qoyLUx96qNYck+43lGsGwijOGz1XaYa/LvoPJVwEoF428HrApt7vWAlYmcfEBp14gvUGk8cvQEY45IqvAcXQfKq4ffYQ1rU6UnFrDmetE2hyIfCWFjXX+mDXr22ecjYevvBCJFrG2MuNj9ZWJZUZeSDPJ++ExMpnv8okjsGixS7P7cBH4uQNC3Lw7gGXq80tLi50qCWMCjQIbxnueRgVkWkAhVSoEQa9UEX05G5/6wUhH29wIrKaWFRSf1u4jpydjRrw8AKosiYalOZRCaGT8FXBXKn+fhtQRWYn34Hj/nXirHqfmlH3vXroGbiK0EKR5UZUBfBw8dybLc1QP0ZM4xaNSNpyCCHrRMbfYmikJtrpeC4MOyB0O+sz1ckbEhcI4yuDKkNFAuI+G6Ti/FAMF6Hiiqm5NKkh/ykUOjcW4+bI2fDlAVNof3noBLO0TFyWPZv7AIxW8BYLKf3hkXkNfTS6BrwG6lQCMTD4aHorKfBlMFQm9QLxUis227qDz5HQtkI8apxJ06fiJ41lZsfMhT0CVnaIIe2b+PGRZIT3cw2JEdYyOj86g8r16CczOBfr89GJtblOKRBXcG0pYy1YC4duRI6zH+ViU6e1pDtS743DbKcrxFmgmtMMWwVoNl7pEvn80swfzBkSNUo8jA0iStYpbnPmkPGM+pm4DfzJ3Ntr5fimfu+xKwqFzjPAW41twHy8DHKc2rFGN/hTx4e+Gmyc62q5jo86LaJs2pNJZ3UWWxyhEqisx4mCNLMTdLBhAj34dxs/l5m0yggcKZF8/xPRiz4QOo5NAfII8Z8LDIZ6dRZBniXnXxXDzfPRVAjl4tKJlbLFh7jBoUsVClEnqD32FVZwmqpF5CkQ8zontR/mqBRL9dUUsFambN1tfggXfC2SfC8doVplhhXY0eGsEpUH2lb8yegei94o/A1D+C66AbcO8nAGRmZBWskBJn3CJoV+q2EQNu8HCd5xbZfO6hgYUceDf45UuvAGDI4FBFWyL77VBm58K1Uh2R/3sVIGuAo5hHcPR55hngN9AbdTGEM9xX9ljtRxjD/WGP2mF46vYZjvGnSalf7pkb2xlo9gP2EqQ4eNneDdXE9mJ0AzACzjWKU+yHUF2zgTx62lSBytkwz8M9VzKfCgtolIM7jXiGBjEGBmNcmtjneZ1nfnSoGWGsrIRalWto6UwvAWoVHuhnj+tQbO4/ffpkGmQYdCv9VTYdF+rwBkGFRaMOnJPzx15+CVWn1SmoX5NER86iUzwEkMRzd9h1zN8JMPCtVAG/dY/VlcsL2B+c4TZzrV6ix5RnHJlRg0D2u2s1kk0GCwHlaTlmblxUpZT7Nftot3eEUP51CwCxAhTgKgvsRHLELFgAK4eVy2/P3vb/C2CVo5B/H2DdWrmygrdDcBqVPCtoVjMEVOqPWzOpTsy/MhUwQ7Eg/VUKhqoB+mI8C2IDmTYomHBMRTTZw/2n8EBTOP2ZgPoF9vBeHP4//ke/nGpt4l8hKcFtyMNUCTy5J5HMgt4jvWiNxEMrVeyXnnsZmlJrmp+YTk9+7RskKlBVpFemfbAjHWTIbitU6Wnn1FGZ1nHG3DPAfy89ljXY3WdeepGhsNDNABjrAIk2bINCSvVWndnLfqdzDc0ym7jTT0SWXhtJ0izoU9hCbcS5869kugs+SgqjVZnIwgq87a2rJJ0d49BGAoaoJD3wpocieTHGXviOex5MCwDFJoL4si5UhsyZX9aXvULsnRi3QSCi7La2TDu2DHiboE/yqcsAM95319FDaRWfPMy1yHRo4b0yLUyybUfiLwd2PlNpXFLrowlbmrBqhlTppeEvKfTEXpxAbfCxp/6CQJMqF9H2MvTvzs7GtDwzkS7SNzo62AK4Qv4YhsC+fqnMK9hPhIO4Fu2dlGWHxBrEOszV+2fgLV1MNoOS6NfwLUrI2z6gmMtFYgPXRT8+2GSGYN8qzuTq9fSNVxbTZ75yJu0Ciq47/sIqK9cgKG7AdnciEqA9cG96XTILDAKlOZVgzTEqGyS1+vBn73jo/oQ2Y2qkMraHz29Be4z3aUOsMnNP3M3R72tfnVQqMWrMJ8uUL++h/lal5KjB8fylgK9FEz0/E1gFqIJmxjq1amWPk3GN9HX3oBTSentNMHbKtkvlCtDAPjFZZkLLIND+Ge2xxwlWAXvI72J5xHmrxKr9tVJlvNRFz7i2XP/oGm7BXruvTNblocm2CwgCl4POus19XqeqcnBfP7HOMapKJgBRxw3wtRaUPRkhrkNZGFZgZXYoGmHcOIgqnDY7aMJBieJ82MOuOgdMN9fOpztOkmzch025vhi9PwPMauvsOkyLyXo6euJe9kxj+vKXv5z+4A8+ypDwvxfBqXbRc/j85x9OX/jCF4JOHHuMPVVU27Sf0hmbuX/dJOj8cwS/PsRokymSDX/hIPEN21kQw8GuySroYn/0Le+kkRno8gzkrufZhM+jx3erh9jo1EhaJsEtFdjWgBV8p8/JNeD3C97DNuBrBbtZ7p8E+TBUujYGjneSfLXfD3t69eo8d0HFTPuCWZCBg6oeqQBWVF8qalrWNNCWakGr7/J+AlgLKyGDq5tiCdoaEy6KyjUxf/Ho8VNBFRWcmyCOEQDEclFp0Wrbn1RJ6vvf2jeBhQki77Xfb3zhtRnbWViR4VP2URGlMPY3RnIdGVuH/Djnpg03Weyx/VkeR0O7CjF4oQfao+X5iCOKhLqf9Wd+j6DKz8kyM151WLlxR/gE1rEvY8+SRFa8zfffSiUsxRjPTzquxyk0vtgbqmyS4I79QWKgjLkp/VulouV3FSqg51f6swqdMOKlSMrAQOJ6fUVvpvbkIz//X+1aWSgo1M1Ssio2untjo0JQ3XTLhqVM1kW/hY2kAhQ3o5mRGDDLIuntp9qEY9SY5MG9NGrCV5dGpppQDMG1tAuVZmJiPCoEHQSEfVBDYhgdBsfmX8FKHw/RjIjf60315D3nWQQQDlBZ0RF5U6JqIP2CGyda98EtqxjI+XiTY0o6yPcAoCiCAUufgIALFy7FgMC9DFRrgosb0u48TB/q+XMvR0CtNHS9/Vucm4vbqo4N2o2tBMRk25Sv9BxsZHSRHjyQ5whJE1ohQ7cAJ96K1dHDhwhOu8KYaajruQ9TUNiWAF79KNs4z8sSsQNxvZduZIfOxZwnyvNRBncYJsBr2z4QhkkK7KwcuPvH6Ufw+uWrCzbNCspB9vpdtM44aCXYNeuuZGYthtD7epx+qQFKuwsEHWaN7RuZB/R2Uh3pQRkqZxvMWOVqnmpHg9AiW2g2DsVGDIiVsDk+IwW8jSZnM2pBGQVYTVJRs2pmn4XynhrqBgzqDhxkq3+hsqfwCWtoGeOtYezk+TViMKJPBSqL8v/zUMs09MfIzNjbsyGlECc5MY4IAwB2/36ol2S3zJ7ayzZ+ZSpdnWBocidrCEAjfUdZ1EXUfKwad+K8lIXNLyuyNPly/92MMeegUgOS4rnKevDnztvxnuoEX6E/QHqGqn9mZhu4T8tm2KGWXbx8KY5dS3a7CfCg6Mczzz5Duf4u6GjN9MI5UiBTZVUIVH5f8D/Hsx2n0mqDq1Q/M9WNMfPEqgdy/wQvDhkeRwzFTLl7RQClgfFe7qMKushzdA94P5VyV33I9W4vVBhannkHDsxexJJYyVQXEhJcQ1Cj+HebA28jqcG5ceyo7gagypmmAqwMnBQ6COfDM8/Aiiol6+TK+FQaopnYRILnOMv1HSNhsH+4n3kyWcnJ79Cgr+MUQgVIGgHPqAk+3rWr59LElecAV1MEZDgRJP8dfSB9ppkeuP9UYDWG3Pr0BEkWBrMuvngxdSIYIOgTqK5RcTWTvE5wURybucUGUEMGILmncZdKTTg7RStUCKqogEELk25DIGWwYQY9+j9kKrGaDSh12FZHvt2rAKH/GCrgrcd7beXq1cDKKlOu1AR1rwq+Q849/jsfKeAUWzlgc6XIKMgyVshy9s7ZwgnxJ89JIsFhtdXRAyTo5ljXCw4plzLHsT7ySx9Kx0m0bDkzkOBWKrDHch065iIymNELwMqgUm2D8jwV4DqURV9gjMFQD/RB1tB5Ks3Dh/elQ/RRdVD9nIeyZA+royAMkHdVcxw9kHr3D4fiXBvPdYzqrvNq2vAnVsdb8GHao61qTo22ykqFL9UB57DzZkOtjmk3tO3SyF/BZ0jpdN37CiqYIIiAU+pup8IY+CrVD9tYz91QuQRWW1T3R6TdMG+rk71uMB+UVoVNgg7ksuIu4fuslJlm3OWYLdjBRujUNay7Wezjn371y+k2RpGcOEDiBfVCabUH6am1Cm2yxGqZlZgdaNh+h3RsaWomjAyMDc5NlsiM8Pk3EmTvEPTNQsP++nNPpstXL1Nttq8IHwEVdx909jUSQ888/lJ6w+1DaS8gTmC1heCMNGxp1yZXcnBlvJDVQbcqepFBmTTijRjfQUYdvxfz8XhO12RbsI9HDhzKVUrWlGprcxu16bGzM+mxFy6l66gWbwU1XjcqM0RhKMGubA5sFt+tbXE9uo4cGxIWnUWsONIGsUdnc136vjc/kFpIJjSSBGgiSbNJ9SoYIlKqXG/ctxvVqRCtyApgQTGy8lyxVaWoej9d6/5tX1kEcqyfG3RA1rTKyY4NUX3NcTXab+275xWjcYKSRVVBm+KAaRUwlcnnegQ2JumC0offtULi85Pm6HD7Mh8oZ8+9dbk/JM6V47mmTQhqs61qmPz1JUiI+YBWU3lGChu8+Y1vyqCKPWTwXZJ8dZyzc8YMUFUHdA0LINuhAHZBi1XZMbL7VuisUpkE0A6SyR9ijlNL3WI6cbg97R0iQmiUVgddrnuEWOc2PtNJEkMxisb0mc98JuKld/9nP5CrUfhH49Df+71/HX3FUWrj5bUX9bcsEiJgIHgmyf+9f+U7WXMMxwX4K6P9qU9/OsRG7CNVPGmdMQxd5MEEVoehf3cSexDNRZ/ZDD3udfsRwTm5n9lV2ERFudjrVupeD1i5nrU3a6yDVgVdOlmL7VaNcuXn+vV62EIm7Y2BnemoUqLCKjfFJ2Kup+0sVZX1damArwFWYR8K/Zu1p3CYIL2ruz/dcc89MQ7Jloc+bIwvNQiCNlkogTxbAak/s5fcamipKGVq/Z5oObBaFYCHbeT6KmBIO2c10X3uPdC3+bwKjc6YtfRM+TPpkgIX427jUpMuMXYHICKdsLxKP5OAy+9wYLxxwDx22/cW8OZxisiE684+cnGKx4rYg7Va9A6iT4vz9LqiRSaS4u6D1RC08Lp7oJdrL0plqgA4bUL0cvLeAvpKhS1GSlR0Qfvhvcawb8RTha5Y869/6cd23aAGaDbG+qGifBFNsNxY3+yNVMveL/TnBhUOwFUNzM0UqikCBVXVCBZXABvKtKuQ5oyGrClPNobMjcqBHTipdmdZYGhtplvnM9NUnFSMCdlaq1psfi2ZG9+ZVw4UlbwsVSQeDufhuUgtiodZCWfo+Mwsjo6OYlQty6LKgxHwugQFzuDxQSg5Kl1AatUSvRQT0Eg6mCdiRUeqXJQbVXaB3nb0CEMFyZBuQynwfFdVhMEhjF9djmpXC47JRSbwsBFVepyLYJAKjhWfWjarbcKWrQ2eR/cfZgFQCSCorMHIK8l+BdqYn3EwawuOxkHK0kQWAYebUBbkPTuhPkrJUqHIwMwhDDGM4k3w1J3Rg3F2Fy2w2HoAGM3In88BQM2Qe/2CgJjFpVoix7GMHZkQ3KsgbEi+KRl7BQPMBBqYO7DZ5+dCtEdLB6HkrA2tXTxjs23bm2bWrHSiCkB1RgltwaBDO6U7eV/Mdu0BWDVzv/2MweXcNehx9Cc1853Dw9xHDYly8c4TEnBDE2kGXCiY0sZ9iQ3OrBGDvm7ueRPGqplMbxNOs56s0/zsVFDTdI51NaxLB3gGXZNqlwpgVEK2MMRrUDQFR0tcx156FKyk2svmWp7nfgWNkSyZ1c8AEgQONqzKBbd3Tyqg99CMsM5xhnVlJUi6nM7QmRKTgJYlKqjNXM8Wa2ieocXywfftOxB0KHFbqOkQtOo0ldLXEZql7LOB2CHX3FOdruFGDUBRJU7nJAhAHABtBc91mscjJKpA/azLyRDNMKtk9tA5D4LlrO5DUEE1TCpuZGHMZ0cfQlYK8lqlcbkmNEZ9GLeSsbL/rVB9M5cZVUTm3gSH2z9BOSCY0OiofMl5Oxvtupl8ss0GF9KJ/az3tg/AzpB69gbCEEHDY/gm1y7lxeHJzvhwzyzOXeGZnyUgZEhyzRrnr5JSpttijiJSeG3FqlAB67ln7tcdZ9zwP1kfO1YtVhoAtiQ8UIXaXcIuXUCCnrVif0v0oZC5a1QWN5qlcd76dalv3puqSlOcQqHFZUJi7rEK+CTwsrfK6k6kKzN97tb3vbZa9Xo9Uze8z+v8x2sB181zevWbXw+YRQUqpKnNkOZeS7PxsbkEity3G06HB6s9jrXApUSVUodLoKIAxIb0LZ4r7fAExNtpikTaDDZ90dvGH6sf6wg7/LW3PJA+8Df/dmoWcEYCJ6s8NfhdCiFEXwhUD+0SH1TMRR79CuuoHnvnfKrnAVeLJF7a8Ul9I4NpYP9Q6sN22Ay9bOIFwC3AcTjrNIFFPXssV6UYcs16VnXVSlP4AKrVUY2T8sE15mpO5tU7KsRAQaCln7FS7B7qIEHkfp1nH5ox1RdpN+zFlCEhTT3UdPnOGqnnJEYmsSlSFN/65rdSeOX6CLY1AHUE/U1S4lwv+DkTjvoZ15+JMHtFmrEzUsxchA0EbAsAow//1j9P/83f+fF0EsW+p77xGAqh98W8KwFpjIRgH+UqMHRjbOkazAbtjewBqV0CmrBr2ESrW/5OkO95XrhyHiXPryETv5SOnziQDh/dG1LrV69cTF9++OG0MreW7rv9tvATQwP2vpLg4H4aaKtkqEBCEcmJxnmrHdgn15bB1SzJUs/N57vBQNl27LpAwX6Hdfym1aFxxmXMoLz3qccupDr8GE+RuWQkYlVsZc10I0TRDBWR+JsX4KdqKix7s4xBiSQx5wNLC2OxnN549ylUAaH9k+SsV1YeGq8nEuTCqAjkSoIv72OhTeVvMTNQ9VBhSKyCRJ8V904hitg/JDutBiryZSJMNdsdNnn0d0dKBT/MB6L3iWds0lnBFPu0YmMpOmI1VHXM6BfPfSe5FUNAZKVMBRL8G7HXzRYOWfP6c8VUsoqt5yPAj1vDfo41TQygr7U6uo6/2+V+3s5cxnZYCeusY6vpMbrGiiD23uShs+acxTbLWo/5ipyfjJ990O3rSSyZEJs1acB5GQwrvlVDP/lwNyJdDUuwYBrSXbcNcDx7yrCxTb3spw6um1ED/ag9cw8fY2i2lC1p9AazVi8NWH/lV/6Xio6WKW31JEyzLdOmAxhI7Nvv/f4feg9g6gqsjn3pwTfclx7+3J+lhx/+c0AqMauVRR5AI5mdPoCWohX+aSEmacPXrOEb5lCI7D59OC300vbAumjkuk0UABmqYDn7LalntigsAqpmsDX1xDP20Ld3A+hbAFcoNmrz59gjS8ucH8yVWIsRJsiCEFjd7JPKs7gq+mQArJv/7c+lIZbfZ2CQ+3lijZq848ANsKMU6+gh/lgikaW9MOHpa4XYMYB32ASuRzXHCnzMEae6P7Tx7teID1UiJnY+QCI09wBmJotrR9AjaLGSlfd1VqEux/P7jAGLap/r1nihxBL6DOdXWS3yZwKR0rfk8Uo/ludjAjvGLnmFVTVP8GIyJqsL5gqXCblCzSu9TyHSYTIAP2KBpCRGQoyL34kBXGN+v8CqnF/4oUpAI2YiyjCp+vlKj5/f7ec8F6/Hn8soCqGQGBKeE6UBrLwoA25P+uTJk7E5fEVzmNkYTtCsgTfUBxHzWPjbxjsVaIrEoAe2XGzWUtrVFRzdyMEjoeAXnGK5yhoWnRzOqw+DWQ+o8CaosGMpfBZwVfT0Pb4y2Ta9Tk2QtcCgHjx4IJywNDPLpPaeLLDhi9xjlMerZlF7NkIusuIfN8hhZ6G6eAR3e6lcaYhiQBqOWwcwQXY9aBfRa2MjstUeSo0YLaszTvTe5aFqWLZwThPXFhDbuBjnY5Uo7o+LHdBwlQG69pTtw/FfZ0ZVLddqw7SURQUsDIJ1ZnvIwG9DqRMw+sA6EUxoZ+DudRxpIGADOxzBBsG5fUl1VpkwFis2SOOEJgEn7cyK6uwmCOa7XQxrSlYCiDYo+Z86cTSAgYtCiufFy2N8hgohzcKdyKg7V6JHKg7XOk0VRCHlXtR+DACl6bgwQwGP5xSCFEhqmhUxu3YV6uc6ErXNe7qjLwqLznmRZViZIXivS/cgpezsLh2Wzke6olPktY326jUQOEn9UAFs1goZ9yfPG5BCRUMk6+8coikOMy50oWiM5LucfO7EpL5eZiDIIYZy4qBkr9F5Yt3M6FLkw+dkduYcPQkCqyPH6bVgbpKbaI1GVqtUS1ApbMYUnFiZ0Tn5LGxSLbMYzKZHgyV/mxVvdSYajlSD0Mz5LAKae8hMDyN6oaMUAO0ADiYR86ihctVAINsuvYnN7ed0EoIJpfBDhY/r9b5aWVMmWVppLQGHKpabVIAWua5WMrdRdnY+kvzuKMdT0mbvDdGbZuDhXAzXndUmM+ExqBjajeMQlHWPxAnPwjUrWNIxCaxCVQrH7vpxkKVBng7dAEgb4fopwKoEHO04rgKswhARbBhEGEAICK1cYWC4NiuqBALSZKpp710kSuh9D2BlI3qoQtpcjFOIZlkXCfticWGC53ee9cnQVqhHDp+uldcsGDTgCqEIaVg63Jty69HDBIhy3kYBVt53NfwysMJ2EN/WohA1exY1S4IVxyGoRnCd4LWDBMt1k0gGVYKPoMLl3GlF/ot/x8+q6s5rgVEBNDeCter9N9+Xj1le/78CK+8W68N9WWigQU1jP+bEljSXXK0qalEmyXyZLXYu4LYblf2yxuemqdSOzVOh4kMSJG2qlqYiZU3b7eP8yIf/p3QSENSMv6mxr8kKAMeJw5jtrga/qjTlOrXHxL22Aijpxl70YedeobH6KjbE39eSONrPEGCHattfJQBzD0hVMgA6B81M4YoNQJU9p3/1Xe9m/0rxMkkASMLOee2xhjlXG/0jWLWK4L9lI3it/Ey1QAMWK+8mWQwoO9hj2nMFAdwTJpCi6Z9rNShtp2qsqMZ5B95zvd/z1rcR38PuoG9Um8GGCz/WECVBKsrYTIWYTOjpp2pDcdNeJChzZy+k2bHptHdkNH3qz/88/eR//1Ppib/4Cr5zPr31rW/hs/qLtdjz3tcIpKSMSQHEL2hTtCNS1UwghK8yQGLPqEKnH7evZ2JqPD362OfT7XcdTXsPKugC3YpTncfWv4Cy59kXGDROn8op1AIHetmrBKXKOjcTZDqrL+ZT8syLaqiJPEGqlTLVHE2IaGccNxHjLfBjV67CQKHveJVKnr+XCljbBb3xtgfTxz//xXSWRNRuJD1cShvEIlQEUdmtpeLtbrSq6StXXjMNz1cEXXKLsbMtgIBTo8PpELPz2Nm8lyBIWXn/O0DVTWCVbUnO1t/6Kv0UrtlIOmsrNFMGYCYfpFpKwRQE8Yu1qoK1TkCryEluc1De24qkvhLbFyAqC2GE2E2lCujPIhB2afChSPQqfqMwhP40vkMGkT3N9MGwlqQPui5lCHn/9aFeV1CaiM28Hu165IlY4yNDg2mECs8KhlD2Qh8xgUGt908A14gvmsAPzcDYsEdM5V9fp5D57yUxNjHuPFNnQGn3oWEyo7MWsNpAv94AZIL9/bXpjlNUgvYsstY200EqEbg6VHkXAI199EjfHsrEkzz/oGCxd92bJ0+cRsDo5fSHf/jRqFAIRCMRWImARBsAPnoJFsjb3/E9sJ+gtCG1fueddwRd/7FHvwKw+gL+HvEF7qEBfzfzqvYv16YR/u5YAmCquGvsQeKTISWp/15mVzGHAYYg67vq52XtZFGHHKdqW/S/s1BLF6DltkCD7XU4cZcCbCQ+YtQMlLYFxzdYKATYV2A9C1dE8TDsXV6fWZyk/HktsHI/3vxdVdGuKlwxMoGEpfM+D6FKbL+Z8VKrTDJiLp/5Km0S2oGYmcgraKxW+vhnqRrp10ul08RxMFgoooRdFCTzfaEsyR/9fxFg8ecCq1vBkXjhVvpciN9VTJZIzLvmKwVB/20sVBT1jMM8V2mAPvOgwJJ4ivPmGfg+YzH3mrbKSlUD/ihjEuIGK9W2B/Bv41UrtVoHP1d61YzpbFfynDxWK5XXAtJKFaqAqVJFC+xicYb3e37FVxSgJuD0O/1TktDMsfp7u16A2QkdgkNKDWwdGOyB3bCelI7ECx+lzyNYyKyA6D9gw1ttcjN3AmLsDTHoWGRjW4GyEmTlqCBX1Xsyr3c5qgsHUM3zhoQWP9kD+1YUqHDx9bDJNdQNRC3tZFkEZHN8Zi/gRrlnqYcqoQjKlnhYnr/9PzEMD2tkQOnfLXgFe4e0yqqjBEIFRDzz3LPp2KmTYewalaVEw6cwAAAgAElEQVTFMMgLf/GFl+IGRTkS8NeOeMO6wSwOYwwBh0GmkSsQ4KbYgpqhAbvIjBQ3urQ4G7a3MICCOhf2Ispz++Awb1Kds0/L3gFnipQ+Nh28lCI3rw9rluBAhtAgQgs9zqGg0tMA/30DI3LmxWf5/oGY06Dhlq+hzOYEhin6GvijmEUtC2GJ723G2SrmMETgEdkFs/tWE7hWKXeHDx+MhleHNgp2FxUhoRLl8Na9GF2DcQGFz945Um7II8dORh+QFBOb1a/Q9zCNws6eRhoMRSZUrJqpIEk/2+LclLAXJEYPhcACby+lT9nYWgyiDiGoQMikLyCS4bPdD8XFTecm8LkqGOGiPnb0cPDrva9SNT0/157VLjexHH+NrnNJxhkCuIo0XSgUEVjYiLxKD5ZAdnCvc3HYsOB2qW/26e2wNtvYyFK6tpxVZIYPQ1o2XjdVKteqQime15j9URjOO+7AmAsmuL86ygXWSp1CG8ql8wXSKmsJBhrtnZDjTNDXSOJBIzhNZlZxmNiw3E+DEDNJCwSTNiorhW/G0+MKTJYJTHwtAPhyZiiLW4SyDe9Xar+V+6M0uJlHRSb6CfqkHLp+zbg5g0znpREXfC0xX0v6Ua5oIZEPJdf97jpTJdRkiDagNJHm8QKFCohkcoQmmXYjsApaSJhyni0G3uuS2qJdsB/FYEFKarvzyxSksKl9BxUmAl6TBhGQ+cxMuNDfsro2RY/iGLERQBMQpmxEDQbagDcq4tHPlCXwI5En7aICOrcCK4GRwOpmxQq60Twh5wYz4+ix6mpo5T4Op+tk0WfGr4VaWyuLxpBtR8oJtii6jW70T+UKluutisNuZLtLMFaAVamglZ+XKnHh1P8/rL0JkKbZVZ75ZWVm5b6vVbnUXtVV1Xuru7UvLSGBBJKxbBOSBTFDQOBxMBgGFDMRA8zEGA+OmMEeh7AxFgTbYINkQLTQ0gYtLbVotdSt7uqufa/KrMys3Pc9K+d5zv1uVaotsGdifkWpqnP5/++7373nnPec97xn59fzv/9r/v5eIhU7f89K4utf96pXBieJs+8wVQM0q1JbKjCaFZUyYrBoMBgN0mQvSVgYKBisr3NOxwAN4/y5TXWBeCn2QTRqex7MJkYtgN4aANNDJDR+8ed+mmG20PL4mTWFaAiqtLuuX4jDOB+Pz7a6HZRmZ8dZccHempTogQY4RKJlHB8R89a4usPHjoYTVXhH1VWjWpvr9U8Xr14PsZxKzoFiDx/96EfxG6nJ2B4tM/e+0vBTM9sJWAWw5N5VsQqHi4eWGmhAq5rqOoDL92/jc62QSwlxre1VDZDKXZt4WpK6RZDwGjNhBLDO2Lkj+OKzVE/zfn1RhE0zzaKZXSGGBG7tx7SCuw5t6TvPfxuMsx3Z6U1topX1yZHi4Tc8WDzy2COhYrfCUF+ZDcr5x3XwvLT1K+zlDUUf8E2eXR+UAdYWQbB9K4oShOIda7oGpXppDRpuI8FHK76xzl22Gv3FlVTMlgA/p1+9EH6iA7U+Z1s11DJiw5lGHDwFL6yKCGhkwggGdlVAqyImkGpZB63Rlza5hs92huBt1G0Vc9p0PhTBn2NIHn37U/RW9Rb/4fN/Wfw1FOq6UhLaOYWN9LNIN8+zqqrKilWi4nok89+ILDgbiDimCbvfybzIx04cgbgOaOA8b0L5zWI3OwPcuL4ygM1f3wnA9aVRMY9ep9QT4wzMoIRi1/1aAj70irOHFMYIERdVSoOaqYAIPtrkqBW9qFrxPly3FMGY2RliXuk6XBPpmxbQZWNERUr6qipnVHeTGhmy8ez1pGacK8oJNLpXvSj9TAgY8Dnt9K2doAdxkzjJ0nMkFTMzRSuLLafIjJ+uLW6i0HsDARhjpWAv8aeRqqHPwrhHX+7swk3omz4VCGpFd8sWUv3MOW1RkGYOn76HsQP4lAmoXYuAAMQjGhq7IwEjQ8T1VQzqiSfeGDL1p06dAhx9OfxbACvWIOIXq+bck1LXHVCADx85QC/u2eJDf+cDJN4Ho+frr7/69eLb33qZfWSPmS0V+Lr5jeLkBjZ+eZMxGsQc7HntxyLOe7OjoWg41FdM7iZGogp2Bwq7iy8LyZfMIe2CPfKq8c4Qeyzz322IuLS0kmyh0lWHQJVPeAHAtUR/oGfPilICVolKmipO+qgEdF4PrIIymCtSfD9AUQm8MlUwerFMFlix4jw3kmw6cvhogFKVOQVW7g/jJ+nKXndmoWjvg7opawlWi+yVTG1zj1y6eqU4cOBA2OKcRPDzjP98PrYX+L1gp9lPVA7azdUe92amqHrtAqRoQSgFHyYB6blHyft333p/vr9AyX3l2Bc/M/VbpcqRnxvKzWXflvY7dBPKcUp5nYwJ/Hnjs1RZS0Aokl2cMVkNfk4N8Y+MHunJAsYc40WyrqQMZpGMXN3KoE5gmHvSl2UfyBYqq2q5OlbxJ//y5ynAcIBLZCqX1xvyQrww31QbZaDlG0xPTtBLcjBu0my36nrbGO0xMkq3KLF1djIh3dIhwMEDGVkdDEIMNmSbScNTEEFZ2DWykhXbBJwY0QqCTfnIOmwXQmTZSw+GGZQVlPuADDxEBxAvhgJhL4G0VMNlgjQ8AxUSqHyAQjOG+wYPJMWYcjEnaOLXy7dT2VighGv1RnWy0LKHWqWSm5STeZtGObz593TWB6EAKv+97HBXgtU8v+DgfsQPoKgJjpKW/UZw70XsA4OsD87DoFgHad/RbWTAnefRi0iBwHWZoCKEJQBE9pEN7O+Dp8ssLh6QvNlNGhYuX74WmYMVVK2aSO3LZTfDtsihroMDIRXNTOMqn1nfhNogh+naDVVYAKoR2mLMCXqslDmvqFVg4LwxDryNt67xGvQIaXBSLT1kDm6UhjOKqIaOU4ESKQZWiGygXSbrKE1SyuSWQJV4NqS1lwiG5mmSpTroz68xk8heuk2C1IV55fAbgvJhllvwvAiFcU6BCcDU4AGG+EKHiUZwjPwEIOraNSSWqU7alO3+a+KA2vPlszQjaoY0RCakJlr5EQCFrWIuCGsaVAmMjrO7pHYabAgwlwmqtphdUs/ntnB9faiDaXRU4BLsTwHcF+irOA49IrjpvHKWw6qt2T4TBQITAcMSXP5rV28EvUgH4FyzOozDNACmj56HbvrQluD3n3rxm8WyPW3sw0aer1RRjaqg2tK0WT/3zjr7VwqIwEoVJgGYBlPaiPdq8BMJDfZvNkr23hnITnE2w/jxnHO1ygptBAiRVEB5i6pqlhaNMQPRVG5Cl4ope7WdUr3UuVbu3cBWhajUU4UT5Bn4JwOr2Kv0fYTj8f/uZooTuDK8tALndUczuVlXKTTsPYGVIDZmX5E53thCzRFb4NnUWJp5di7JOL0em+v0G65Bo9yYD/qOw7/BAKnSkYZHBYhLFAsjou9WBbRiZYPxTmC1tqxwDD2B06QVV0gEXR4tmiqoyJHBkia1hnO0b0NwZZ5ZOl8GQb6PGg8CxeitSqFcvHZWnCK7XgKb7wWsUl3v7ur9Z7+/422/5z8D4H0P4JR/OIPdnb/83T9v0GC/mKqFBitJlGKTKMRgKUgNqkcqn2/TMcBqhZ+dZUDZDBWkaYJLOjKjOpUqzPp79poiHgaAXMAe9tNe7OsKSZ5f+Ol/XBzsY1wFFRYMUmTNqwCzrqHOMDvi6G2QMoYDTAkAqNcE6IqpNBMoWa1a8b8d+s2zuZ8stb7IipUATEGNoPHgg5792teLM5fPxTD1PfRaveNd76BvApvIvrF5P6ivZl59xlG1cvREAjWpCpGSiIIAEzj6F+kxMfiW63ekgZSsFOxwH/yeQGs3CZfb2J5G1E9V3buFo3/yLW8i8XEjaHNORrKXRRq6fwvQBVruYT87B8HdiNf4jJ5For0Nhc3rr16M0Qt3WCMrYViG4gMf+sGinkq82QT7jVSQVbA9ehBI/NlfckcfqeCLUbvAmL9DRhjAET12BPyebcG0Iyvml6ED7euggug8HN1nalQ3Bawg0Ma6PWGcD8RbVpfm8Iv0tzE8XvquolRZ/jwU9KySWdkhuTbHvpFGbqDpNXhG7C39/h/6EIyCG8XT//HrxSOPHC6OnjxWdO7dV3yR4Pjff+l5fD2gjbX29+bYS3t77WFjP5YN7Vasws6Vf2vU/O8IahVGIoGzW1lsFvoJhjM30S/dIFNEtUc1Psvg1UD0bnU5gFVO2CSKb85q5yy8CdT075RVtxqYgrTA9+GTbDewF0dfHb1UJioEuvpN7LmzsEzoSqG2smgFK/6b36vCnxinGAj72lIlU8VSezV5VlX621Lm3CA02AjSah0nIquD9dGv2Ksd80pttMf3tgIGjtB/2EVyYYPEajO+S1aOldI4c/ZwcX4qOZ/r+IgzF+lzVQabq7c620pcZi+fCcmA3UF7tqIIm4S1rt6g/72rKB47DiumCRro1hIJWYJ/VPJujZLIrUDhmTaKv/ryNyh4NzJC5K2pSsF+efDBB6MP/OmnnyYGuhKxnDTRWF/9SHkmQ42PM62wVw3P8v0feG9xGFAwTvD89S8/S2sFo07YQyb3KmDVtFGlar6ExDdV9e1oUeD5QM27jdBW70PHinkO5Rp0vjsAqxXKand7H0284oMdPWIvvcq9M5w9B0v3UjltBKw3M4JgN3RK9/sk/fobfJ4VJP1gjOhgH4aqLM83eq1gXSSqqWyeexWr7wWsfO4ZbGUqYAJWGFwS6337DsRc1gUAgmIlrmNUh6PnsARw2JaovJgMZx0Fm8Y3JvldV9fYviMZVPZ8a4ODno/NDaELbJ9JrtzLFJ/vidiRiEoCGLRdYLu1LXl0SzBgymqSWgphZ7hnn2P+upgjAyjjk+xLFfPJA4O9BvdmxFn8vpTCwb404snPDkVD4lerbl5nErRIDJ0c0xtr+X5t+CRbN4x5IkFX9ollGqP37tf1D/68WCjTJXOVTYAVSeJSsCIDuHhWv/rffWjb3iqHj/qmlpl9o7Pnz8XDlJZgJsRD5CIrZa5MeQe0M4NdG0Rs/JSqpbT3GBSHTmSrzbDfKWeYyCGeJ4j3ZgcoOzvHapU+FUHWymrSn+/uZcgjTsjeGzM7GoTLl86T7UD1aXBPzLfw8Gi452YnKbXOUIJF5a4WY6sjI7j22hUE8HpScx0HmD0tBdAAcZ7fky5l8HbHwY2WdKGIucma6fkYGNiXgknldnlwqun5+wo7GMkJGlQyMsCepHrjeVGBxl6dGigpim7M85k2q9bVNsehcRNLKyNNGXSnNrJ6BqaCUR+mQgk64iUyjQ02v9k4SrbEgbsGBnL5nfljz9IGc1vsSVsBACjs4YM8cIgKDuqAHjAl2G/z2ZeR4u5Gca2foL4Goyt1aplNeY2qmmu779BRQBIDcVUkwjUvQ5n0mbfH+qcSsQ2/OmjXwEPXRx/SFBXIau5JoYzbAFL7pZqRJjXo39jAiONwVX+sxmmdPHEsBucqk66TmWEQ281hKpE4ig6qApWV3A9Gcp57mgZ4dDEs1ubyRcCHe82q1TQUuX6qkz0oPy5wjej+Bt1kHvAjuOrhmrarmCXDM5T7PYx6n5nBfQekPpJVZv0ELwYz1k/2AmpbydLVkF3VGN++dTPEL/Yj9hDgAgdvVcp0og2cbThyMyWujQ5dw2LW2nMijdI+ilUCl2aCR+dVCYi8JvUBOznwTdyTNJ8WnNfF06eKM6+8HMNAW6F5jlFNm4NWEf2NpdGyp8WDGvLu0kg4Q659ZCr5TPupIlvE3pHqEQc8mlsBq/ysCkBme7wPewAnAagBhABeUgA1DJ2IbLjHpVcpGKKjTechZel7uF+FI9yTSkv7e6EeqJKhg4UxxGkQZeIu72bfJTybKDgpoElZOnPS2hCDUDNcBohBH2MPelZ9H51bJEyQySecCBl2waBqZVZcF+ahoAK6tu44ZFs6Lc4oEEWSLd6igmV09r0qVhEggYCcv5WBlVnYOyQW1ldqihvD0+wdnDVVq/Vrk0UjnS6hJqfzE1RJzWHdg5IoWDP4LwtAiRpYZg65s1wX+i5gFZ4nfef1wCoNeCwHGZcUw+xM4hf+K18GS3+bqmBk2Xcgv+8CVorvcJYNvHL/lMG581akJG0QuE1JW7XhmPUYJ3k1TKV5SiqTT5Pvz9v3gH+vt+JMsKdL7CD50IPT7qQaFaJDitWwN//XX/6lOFsG/2bVdb46vgB3itnwGbHH+FoGVmm0QhpdIe28i2TaAufGJMECAaFBnfLMBtRmKVXxFCgqyqCTv0l16ytfe5ZE3N7iDQylVkL8Dg9R4OjZieSET8f7DkpgqZ7FfeWMbWrGxi8qMEPglPsL43f5LOmL7sEq/ltg5UygdcDnpUtXgtJ6+hyKhPv6i3e++50oIzIgnp+VgBd0OM5R0HfLip1VjBBTsJrD2W/CJjvz8czLrxUD7b3FS196DjAHPQ87uEQQPHhkf/Ge97+vmEUO3fuyxTZEhmCKTLEeJmYaYXHscpAn53AR3yLQkUngWiVBojX6dOmv5vqlFq9QsZqdv01QTZWnRclvg7g1no0BTVI9rMTuahdVupWqv44vvwNIG6IqePnC+QBWClUp864SnMDK2U8yS1yTJoej88xXiAsGqZo8QMXtItLap145XbzlLW+JAfNnCKp/7Y+/xhpxfuhdWZVCXNcaz0pmsf4nkmnsmxiCYB9JKQaSK1YGthEDyHwhdnDiz7F9fdDfuqJiVUHvcsnKKsVn7vW/pCOYZg9ZAc17xMpubpS3z0oA5QiIAONSoUqqVfSt4RsF5wHAtFdS+LgPE2R+z0RyKO4pfsHe27BvizOtT5W+GraTvRj1PTMXJAz14WGnBFbsYSuVxkvrAN/UNwfYkspHEsDD73MWwEaLgMOksYf2Fe/tQk6fOKyZFocu1ARlN+gPfC8T3ZUKIyhCxD1dp0I8TMLSnp8mfOjDDz8Y+8b+aBO8K+zbXfjaKvqaK2CF7Fq9WTx4tLl439vomVoY5vxOFvczc3ISW3vpMiyU2j3EZ3YwOeNulSrJoQjs9QsqIff29Bef+MQnwg6HCIo9gly/lbxIwnC2YwQCVNB6GEUm+/cPEsPab8z7TVAFrUGIbIbqqvTgYoFK6fh8cZyB8K3OEbWK57rR+7lAW0APwGqK+GKDvVaB/bLyp+8SaNdxTZtl/5HgdZYYYEmlS8aC9O9BaIlKVTP95K7NPJ83iTiJrCD71Hz2SVHbPid9dVLHTMDKoDxVrEOW34B8x5yq11dM4/vRq5V+1upnJQn8EycfTFVTnoH2QiBp0O9+XCRu0k4Zt4YwA3ZzLqTRiVXo4xaA+xzdR87ddOSMcY6AxvXOinf+rolsh2nnClQGXXH9fHbQyLkOE9Feoz+f9m6ieZso83xkBULfswH7brXK39H2+zu+ck+T9jgDllAq5jkEe8rhwtyXieAApuUsQtfFAofJ70gsse/jOXJt2qvpctaUQMn7lDbqK3po+X6+31AY5Xtev39nGqDX7H372QI7bVnM2S17vrKWRMXv/8pPBxWwI1TQ5JyCtPkls3A2sRkYdBKkG9iasRKh2rPkUMeYj0RFxcNsn5NB5+2xKYL7afT0jwTNRDU238tA7jby5QZNnfT11DqjgQpMNX/fhL6kvHnP3sEoC0uFSlxGDpISos21xYFB+qEoO0sziJ4kqkdjgJsT9z+GsUoCGhOUkWcJ/i0nG1gLlAwYVCBaV9GGSoRCDg4nlOInv1KZYZW71Lv3gXWW6+DnWwlQxlRg2U7lRhqVamjBpZSyxXuNj90q7jt+OCS/N3QmODAzCVNTykCSIQH0SP+rQf1qN7Q36YAxKZzSrZznaj7H91H9ZIzKlX073QwOXiS7UknW04e4jCCEM3x6ydLtxhlYrXEe0TiBsw+0GcDa2d0POCMohwpnFcFgfYoKXh+DM63yKWIQwiQY2kWuqwmK4RaOcJ2hkFxWbF43q8/UJlL701ahXhrguOncvE88/qSksOgHcsOOAbpujl1FXKKJ+1ANJ80Jk1q2CAe5H8Cym/4AwaaZtvaOnsh6KUjRzeyKmFMFCDNL44lc5JqPHDiYgLeUlBDOgPcN2Dl+3+Go2K2RGV1CAngCcD9FsLW8URX7Rj64NBcNqUIecsv7UbYJTrkyxty/QhJmL5tZv5gyz75q5OYdLOz+1OCFuXIAaFk5vU2fnD1/Us5iGDDfn6Kvz36LY8zDqmlqK+XVd0WmRD764295W/Hgk28uxgCMoQyH86pi386h9Pf8s18vLr52jn4Fvoaj9Kw5aNiDLB3Cr7n+aUB3AilBQeCPhimG8tpjxv52b4RiGYGw1KTcF7BMhdVMVJT42ZPR9ItB12gu4zDCMEYGS5piEkPRqTZJDeDrUm1Hb43Ez2W1NimWBrnRFxGZIJyovYzhLMwMG3ho+JNsa+aVS6FQGCHRzRSwMePKNXHyUqaJs0lws7wyx3mwgsbXeT8rFPOsXzX9HcBv7JLASpVNyRUAnwqyXmZ3N1G6wvn9TRWrncDKfabDuwusEK8YnyaxML5cbNFv1UZ2dpsgUOpoNu46datqVqkMfqV8hrhFACvjroRaMrBKgCmKB6ka9V8CVmVGMX6J105glr/2t/0ds7n+ltdOquDrq1vu9ij3WWmxwsO1rnOvkk3vCIjsoeQ5TBCMjSH+YndFqRWiPFf8qqUp+xFauN89BGID0FA62Zu1MiAIgvQtUmd//Md/HIrPE6Gyp01tIjEhfW4e+5Koc6nvxmDcoNDAQB8TNHG+O4NP0ZENAJAiaKDCKm29FuGFRx55GKBA4zX7XjpWcopQxbDvA3v7YmhlCLwI4O1FIfBclSqrzLWJgBJYxT72WUcFIjn0TA2xcuDnCq7cw958DDOHsSANN6qhnBfvwQ6WlenF4jJZfnthxxFsaiTJ0r+/v+iAtcAVxh5XUdeA3dEB5rI9TyYgIuHGOfLeVQS9dP5C0QLN+o8++TvFyb5DEUwMYfsvDV0rfupn/3uGD+8rZknMoe7B/mF+HL5oCgaJlKh2ZmfVIjCzi8AKXBN9IQrkbGAvrJS18HUTgs4Xsx1AMYCJacZLwDhYXZ1G+VV/YlITWiw9LCHQFL0picoXQ2FZ80hdYBOVjV/Cjn/n2y8ym+hMcYAea5Osy+wfR0ZscL6szitQYT9vM5/5wAMniwbYJNL/nCNlFX9yZqw4TS8dnqt47uVLVESoJvChLW09KRD0iOI7DP5j0KrBpv3AAax8PCZ37I8xKw6cwrbUYFzqAIHa/EdJ/BGu88fQPp0h1y4Htjvr0O6LAFYl39ee4ADd7pEYQO5+4ausZ1ABdwCrZZK2QRGV+sd7eE1W8E0ACqy8dsGCdEHVb6XdKgZjUtBKlQyiVFW1qiuAS31gUf1XOUZ7w/2GnDR7MPfLBD1JOp8JXN5DEGvs5v7sg+3Thf/fpu8XJX2Ca95DFU4CfYWOIpAljlliw1Szd8Y4PyOoci4TrziSoB3fNErc8+ijjxa3bt4CuHcUiybLYNHY4nBndbJorh4vfvCpo0Xz7kn6nzaCot7bd5B7ZOYmmZnaugESycxdAkTpS8+duxDASpv0EKq5Asg//MM/xCeZoE4iORHUCipZw2o2wJJVI5NxxAUmCd/71DsY5dBNLDpbfOo//lmiU6I62EDyr361suihyto1vFR0AhZ3Sc9X2IuzWL8Plc5O5nHVI8VNrCTIWGY9wq7zd62S4zxXY4Q5bJlDuym8sUYCKyqnyLM3IfUuXVrRinmSGgo1RSXRpJkJR/ykwGoXgLXCHkTUWP+/ACsdyz3xCgR4elBFPXgkRCvCR/MnaJKCaf5WFTCqmIqpRPLBdpE0EiWYJ7YfcG+21VjNUQ0wAYo0gDnLpruvjA2d2xTxRCkEkZkGUbHnZZHC3zFGsZASNEQPFi/j63p780uqXfQtETsa9xhnWuGyf8trj/lqQSEk9uZzA1RnYQjeTyBmZc2WHF9Z1VXMksY+JNl3rVSuinl/xkvaaz/HazOeDwBKbBdAr6QumsjzDIWAF/s9ik4lLTNEMYgL9EdSVv28vN65Rari1z/+33DWuVBAkfOM6u3P4cblkeqovBgzHPefOFnOo1BSFjoIQV68sY23wY3HmfKgNnAkUwAjKwjtVpQwfF5gkyozAJRJeJG20raa/aefRsqSfsqm/MvXhwAJKAmCoh2666ZW6WiOPgsP/aFDZNUAFpFF5j2k7o1NzCNlS8+VyBtDZWY9uOJsNIGC2UxpXlLcmuEEe+3S3NZQrTHrXoNqktl/HbHqT2Y9rUJ5uAw8e5iPEhQQsiNWMBzw68+skfnbrYgEzfU3mFV0ADqbGQoz8kquTuFYp6keOYNJxxFBO1GZIMneIAffdYHOD5Ot81rSUERkyXGIY4hRDPTBxVeFLOgWHAjoa6urs1TwOMARECebKqVNat0ujEdHdx9nGCBDlSuQtpUMjMwg3OZ6so0a49vMExqGLz3OtR06OEhmmTWwNM0ecKNd4rpiftihA3F4UvYC2gkbbYLBc/0oEFp88ACZKeIYUYkaBgiB6pmz4t4xWG7mfZVPHxtFkKIZLisG0kpeFYG5zmNoaAJAtCd+NuaWABQFmlItVwhgNLg67KjGANRWqWw5j6SOalMrk807qfy51sO3JovrN6yE1UBRgK8tZQ3jIm/dAE6DqyrjIgGdQxS10Gaf+gm42qDPVKIytwTVNAJ51wowqCN2PlY2FDGDjWseoL/QPa4nUxHxOrRL1f/MWrg/DFA6qLwOMKR6g0zULuW6CeSiN4G/Fzkz3372uWJsCAXB9j3xjNY0Ipw9z0g0G+P8lzjkGp3ceC2wCwUbjEFUjTFyU2TkpCQIYNy3Aiv7RXyGZv5TX0j6t+9Tq6QsTZYGgynjleZBmKDwmVldlN7R6OBrvpbmLSWHnJRwWqK3RECl8qQgaSewIl3HHnQQYpp+no2/z1AaSzhDedusnhRHAx4BoSe/bXQAACAASURBVIHcJsbakQSLSv1GkEngYFadzHldjY6eQeB3RvkdgkfOyC5pnrvoZXQQMZQyC0d/kyrgNoA+V6xsv8jAamMVMQCA1eQEGftZgOsQtC3z3gIrA7VSSSmoAZyzjeDEp4G4IUde5rk9Y0ERKqtCBk6+AnPEt1K/lxS5/ApyYQZg/z8Bq51Vqbsf5OeUVEGzma//uhU3aUgKUCiNvgGQWmY/zfLsxx1twHmc4VkJpqxQWYPcTTArzU7A7KUfJSDuxPZ2cO6aSVbslvbJM4lKPYZilLERBw/vK37+5/6HsCtSsB2yHtfDft1kXc3QC0aslEYQIzXKSlkknmAC8CyU6Dbw6ifTHhQMgvWbw0NFF7btoUceJOiBzsE+soJh76g9fV2M7mjGr0hxljGhHZcCKBhdwLc5CJbNmmg6tkBEcFBWrthnGVglIYg09FJfkWiCir3g82JAO5VkwJp7pYILaFN8hh7P0y+9yv0CTjmr04Cdt7/nncUWRYd2VMSkXkbQIW1S6qJEecWaFGRhq5h1lkYriDl7+jR0yq7iK09/vnho8HDRhdLbKGd5noTEB//Bh4tFMu3LVAENMLVhI1SaVUaUVSIV0CRaHYJIS/jFW8hQTymzzPu348/aTC4q8y5lhs+vgcY3C7VvngqYVatd26hw1m7DtLBJ3rPEGcfvhSIbz10gazZcEH1HFUKeozbHKtwk/uIZ+qNOvTaMgFMrCUPtPYiI+zWukApcSXJtgEpD9z5mWGH7lGNWhOPmjcuoKSLPTmIO6ajipbOXi4vXbhE0J7pdPSBPcL7MvwV4VhaUq5cZHA3/Vl0DWCWFQgUvavjmbkEd/77/8CGeE/T2GJFgT2GiEWcqYQ4GrURFICil0Pg4wLea7+7v+LDY5wGcpKqVFFJtnoGstk7hjhANiIRMUghUDl6A5TEQRHkOPWch3+6sqaAHOq8Ke6hNtdLlz0vbtQpVUgUNKJ2a5R50b4csNffiOlv1j0sV8PHH59JOsNvdiVos/7bFogZBiSrk5xup/p08cTRiEm1fC5XhaQbcXsbHPf2Fv6Qy0kwidK3oowViP7GB4H2GBGa1fUQkgOdWUd1jLzk/slhnKGvXYvGxv/s4889eoz9w2ukBxYHDD1D1kqECA6oOVklDZ1RBh0eGYEcwwoWAtR1xrEeQDb/MAO0vfOELkaiOSkjIsrJuvJHPw3EqxqfrJNZknxhj/eAPfF9Rj186d+5s8cyXvxrsmG1aKhqYPdi+RU8voGfvNMlnVTy1YQDKSe59zyPHiwmGGTvvzgDf2G/V/WC7CnHwbu1DmeybIgm+bJ8+P1sDsOrrIbCmcuV1EvbBpKLnRuCmCAnAPXrn2VW7kJRnd5fAyve21/+7K1bhl8uKVKYHZsASScvy+zuB1bEHHolihH19KkA6Him37/jz9kv77L0vY5aoNpsYBQRHzMEZ1m7dIsnhHspUP6X53Qd50G8rxZA0DiMBq0yX9plE4qGkw5m0yRS/PH9KO5pmnm5RzMDL6lvLapCANeYO8h6h0hoYwlEqqfXI+NC/sx9LVagELn0f52r6inPAWTX5bLwUtjhijhSPTPF1QZcxSBpuzDPmvW6UYh05Ye3vZNEK38/rNiGd7znHyX49VU5NziXFzUyf1M9U/MGv/ty2N+LsHT8oFNBY7Cw2YaBnQKbSmHOr7pDliKoRxtWFuHL5Ysps80CDIuG0d4yFs53MVHVRbgw5dp0zG9IAdBZAVcuiHNp/IPqWRNELGAF31RXAlep23rw3oRFwzsnUxGgIV9gP5PBQ9f8dbKZajc5Cg9McwhXcYPSu0DfEHymDijCYuV+icmBZ3B6eGcCasuaD9GO5OJrUcJwYDO2lWXt/X3Cg1fQeXbB1AFUfD87FbOGhOhh2kqGrFy6ei2iqmVKs0rGExSnopcfIioVgrZZZWKpnSiVQf1/VvmaDVb9Gj5bUBgPWWYDpBGqDyribPV/GWDXguJ2lNTc7Hn+7obYwvEGjimwsfSJkZwZwvNIy00OmSkLFR4CRKEH2mnh4CYoBfEvcaysiE/WqwwEmqsygWn0kMxP0NKg8bkQzDcFB9UDZQwYo6SQzZAPm3NJkHNglSu0qIXbA9a0j8yPVx/ucQJJ+niGfqmn1QDcxa6czWoeDfObMGfYGU9ABM/J9aznsWXXn9KtnogeiATnkXp6fAiJTZFJnZybj/h1e7HPbWDfjDt2EdXb4rxRHs3+WvF03+4ikD1qlsonZIHeJAN5suJK91WRjOxDqiEoI+3ea93cmW1J5QTKePZICnM1UymZzm2lPzcOClyRL3ksTbROVtb1kfFbZQJehPfp3K9Q7hwI7CHuUuVYV0CVf+AY9A829IZnezb3VkaG9dXMonmNHJxUwKpoCPTPaZlb83JjNwzOU6qexzFkYM80aUsGYFUrBVKfzIZSx5pptrtdIaRjMVrqP3deeSdfHjLPAw1EGgjcrRgahZjsjg857KMgSQ7p5hpE9DbCfp4+XPVwhqQ7gYb+G1P3dpts0cDsBfW1DyrQaiASwwnA6ZlOH7CgGKY3VOGqD1iqqvNtbMwSbiKZsjPKsmXEBQDXBXE0CIURipNlGJk76VwIvObOcaEtJQjVod3LqrY3w/quMBxhiQPDEbTLFc9iG67cBCA0EGNKbTUjIE09UTKuOzmjSQUatwr4q/kRVyp6MHcAqB2R+316wcALfBawSCPPnEvs9vwwcMNQ7AFgWxEg/cQ+87fytANB3QV36zk4IlRxSUn7LX/fnAzSo0ogdWGCNZjnDkzjFcQJBVf2sEyah+QQSBVV2myiA20aCo1uqH7ZrwKHZBhrYXYxlCrANKfilLfbAEAN7fwbBiodO3B8S6doR+/cUVzCA3yK4WbMHhr0jLcQgRiqP/VSRPNKB4hemsbFXL14qDvQzJJtEUlDFr15GEXAf6nW8t1X0mLFF0zPnW2Clg1XMwLNktl/Kq7Z4S4coOLDqYLWMdcjAyuWPNRPguFfLHgOBVaiW4aeC2cH7ReO0nDTXKAajksBQVZO1GGEQ8JXzl6NqFllUMtrvJvCbJ4nmOAldjuvkyAnvUWAZAbO7jIvxfHoGpK6MoCh4eO/+4ssEmnUsrDO4ZIU8+IaHi2MPI5yDPVwF6Myznkr/eq47pQRF3wG+GqBXR3LL4QWTUDkdMmzv7h4UTGv0UYoKAUCDehZnhIoJibxLV85h+xmFwZHobIfC3qDt5ppJblXLz/OsGVgoUuPZt6FdajvradJDOqaVlqtXrtNacAE12emgR04wGLavDwVdK+0wTA4y1PXEI/dhP10r2AP0FK9BJ+uAtl+HMqB7cQHfNjG7Upw+fbU4jdCM7SVNsE62AV5KgVup8pkm2g9VHd7bsxl9c9yPSTUFmrY509Riiz2wcA6j1osF4Vql5Nr3kmq4OaiNU5er7WWWPZ8u44nYJ+FTS1VA6UAqIJY9ViHBTpBta8EK/sngV2AlIIv+K35d6nfI+tuHpk0wwcnXpQf6Pj4/08ipn1X1s5Q8i54rYrIZ9rq+02tZjlEwiUJqciJ65wV4ohpsbiOBs7Mqre4p3lUBIO9pqy8ef/RECIUpWKWFizEqzEVaJHmqhsNr7ONPf+YvaCE4XLzhTU/SekD/LefoS196lhmJ/fTj0ROMWW4jZrMfvXJztDjYPVt89EMPQwu8WcxNkJiEzbJ34GhxhYrR8hqCNJvdgCIqSdAQo8cYHzFHb9LxkyeoWD1S/PlnPltc5LwnMYByeD37TN8RbCLOhrGaf6S/Hj08WLzvve8OYGXC5Qtf+VoIp7XRk9lAjNC8RP/wPGrHU9BbuafdPM8N5Ppv7UIdGjXAWdslOEMmVN07m5zRKhQ6bU2Qeq56sX52fGIM+j/iXIi2ePR7u2wtQJ7eOVm87zQLEZwKfOqKsW2ZtAbS8+zsfKRiFYz5NFje+C77g539VdmPBLDiefncExUw7fHkPyqKt7zz+6Kn3PVIct/GKdAgYWm5/+zFV324hdhYO/f8C98uXvzOS9jG/hhTpGS+ay/bRrE2904M/XUGKx9tJcevdRHH+LkywHL/UTybqKQmIYv0dRK1JDa8Fl/562IIq1WR5CXhrH0IUTRsgn1r7uGo/PNeyw6cDgqllbdEvY6EBffj502hvtxCoreF+D/2eElDDMYP12GFK12rVbckpjHO97xPqYZJdTqtoeNxjG9DKRxbnymAdytPJeDTHvszGdS5XlbMVI0N4RrOZBJZWY14reJX/8mPhNy61QxRn8FkNxWgPLAzaBo4PjOGBvf9UBlUfXMejgNg58h+3bxhUz9ziOjTcqOYidGYLODsxnEA3fAZrSTFIDLVkyyXcyE3aVYdKCXcrR4pMy23VVqhn9sK/S5AG1u1hkypiizKn0sVaOKPG38K0FDBYiqQYFm+l9Ko92BAqKFUkGAcUKZ6nAY3Aj6MpdczhuKZdMCkJpeQtIvt4rjYBsVm6Fzw3PAfUtcsZKB3FrXGgZBRPtyIgZUTZDTaAR21BLxLZO3M4EcplmPQ39cDMGQQrgEF6+cwvjXVBXEAGrUGBCqUVfcBunZKoh+gH8rAtoaD45BKQ6SbQ1fDATno2BlJNQRHlZUNUCGpFEJBdFMroy6Qk6rjGjqU0ENn4JukaNOBkH8seBkYpNrDGkfDo/0Ut0X4UwTm7dG4J5g26+dMEGdxWbU6cvQgFQeVbTz0SFazoSb4Hae/G3j7XkrHG5aNjs8ERbIJR7kEFbGGANbLWFq0ilIZCopWQ+yjUJIz9zpIA4weIBzZHFS+afbhBJQ6K1r79u1nWZ1fRm8bwdNr585hZMaLPVFZojGdQ+MenQRwpOpoTVS6atk3oTbJuk+hqqUs/D2KHfuQ9bOHLJTwyMaGrDlW00Nn/9qBQwfTmrCPa3HsISzGmWhlYOYsjuXcxWtkpfchRQ8FyGHQgO/r1y9GtbQBasWXnvkq+5hgiiqj89xiUB5nzEy7a+m9+0wMDDzAfpYVI1861BjeqMofRjYGKQIcq4OCA+0Cg44ZguIDZZD3amBvuKcNpmLvEvA3sQbBYWZdcelBAXT/G0wuso5SXjXkiZudJEbNoFsV9mue8WyYpMmmQCRl/sMhCLLsT4owJf0J52ElKn7W6FXvksCb4Nez7e8oLW0VcNFmYdattRlaLTOsxm6cKrqacXAVDgV0XIN0Gc6VGXB3GE4xuZqUJLEHyleaheHykgFWzl2nGZ/dQLWTCewMCN5mWOQiwKoe519LNUykkgBZshX2V+X3E5QkYOXfiTqUPiBlVGMtyv++B53u9VJlSXjfM+QPgh6UgJo24u77+t3y/VMFEPsXKnXQsQUGOn75UGRyDfLNcruePgav0a9lfru9HVEhs1pUZsPjb/bOzTUGtHIepwhmVfVLliqFj/5xNU2LMaYFIYpaqH4CqkYoVeabaErHXgnmHXxb5QwfAkiVuxyqOU6V+8QjDxU/8RM/ET0w4TRVGcVpd5ABt7pgALPsfCzOaag+SVVlb1pZ1e42ksybdfYhDIQRhvK2YleVCjcJdpbz/tT7yFKHWpTUPvsYsF2IuNjv0EWgZ/+T9k/bpyOPxvcyUI09zO9YWQiAKqWLIDTTAFPPVaIDhuy6lTbeK1V87V1NycQGgioHg0tLIT0Vyp9Ko08AqLaJkg1+VT/9gR/8AIOSqbw7p0qKUJmBtioseDSA9H2bsF0xCqIcZClAdEDymVdPhVjUbQR8PG8f+dhHAE0AhnKEiKDKNWuBTq6/MmMvlawCn1tnIs5ghhh7lD5oAyv7fGuCjkvQZ6IEHywdLYbBsl43R68UL736bKgCKq3dRa+vFUvFkGRgROBCxUJQZYASCmPaJLLEgs5UNdGWWInCUXDN+tUrV64Uzz//fIDwSihxJr2e+r63YzNbCIqvouR4nuCIgFh61Q56jkPi1zijL52+WDz/KmqP5mJ5W6ARfgggSuBmosbPkuFib6kKxFawQknPWEZqIOvVRvzQhjT2QXpkthFwstfTKlQD9kKp/8S8wHeXcudarzjWkahIohtCtlTBKql+Vqa4Xm10iCzw9U3/7dcU43EfKm5Bhcog0f4sfaJVP6sc0Wel+pyUwHh/c0gJhIWCo4nNAN724hhgqyCZRABUCEwS8H6WvWZJaVO1V21rI8Cym5jA9aAgGO0EMjaefPi+YMFox/VBkVh1BoUKoAJjksR3qLZ8/fkX6A9cKu6jOrwbX3GLGZNXriMiAxN75Q49kdxLsFGoGtdVTBZvf6Ao3nx/ExT4UWw2YwrwH7WN9GnPNxaj01Blt1B83g0g5Eavc67TDKMl2g3eGP7/i1/8YlDbcmUg9k9pX/XHJhhlJGk35/B7h5m19qM/9iNBEz8F1f4zn/9y9IPXcQ912KZeaI11YwtFFyJbTYhsCERGNqAaP8wcrc46gCGCFtK+oeu5Tx0Qv4V9s2VFoRyZgfasOWj8Dv2GLT3O6ZSCmGYtGc/cJv66w+eFAAnPNIsmhL2IP8h+hy2Po5+SgVbjUrYu/o79FOMK0n7T72rL9Y0Co+irI07SFp186OH4XFWku6Gr6b/tTw8JdOzyEIBVYkF9E0p+dS3Fs899q/ijP346XKaus6u7qTh28r545lIZ93T3BNByFl+oO7N3xrE12qNOlYWdy2fyhJ83+RVtNpG8cfB0nmvFSCFFxZTLjAeW4kxVXp1dGYDJiiP35WiJK+gotBB/CKyil44L83eNF3IlKMULSWBIZpPKf4fpow9/7ieX1a8bN27EvvDntYMmpY0xjXtUEIyeLO4tM2o8t5vlKKgsgOHnC/Tje5xX51z5irYKkzScQZl6GcCp+uxnJRBXjjqydebX/+efVKE/btgPlo8u712VkWSgnLHkUFGMIkHtNpms3m7LxRgeh8zR0KwhlR6nuo/lSGXTYzG8Kx6QMt1KhzfilK8SKFo2deGWFZfgYu+DOuUGmmLTurhysHN5cLB/IFy9tCQDFZsHR4ZvYhSa4X/jODGOSo4uINwwCu1snUChEwpIHYjdgLyJAFUJ2mtXLsXvdrN5NHwGJR4ugYALZrkvze1Kevn+ieZoSvgd3K8gIWTnS36lD6CGgL6DzZKQrtPsUU2kEjYB8GiFuiGnPCgWGPOYe0JwLyVxH/1iwW/GAeqUpjEQE+M3qY5Ap6Hvx/K4G7WJ9RqfQI1QBSCzNgRHZqVkYqtCOA+o7OVANeJQ5qEzyYleh4juhuvq7QAs9WCkoVlZhuXUOhdpmsOvHLvVB52N1RgrWssrAFQqBDF3gIdTyTwKeSvj9Bj5asexVvP9dtSEdJ7K1pv9bQMQxkbFiN+bPm2FYjvk96eQ0bWCF2pUAAnVxNqg7CkjbHarhorRMkGd+8hAYG8PZVyeRxWHxQPrzwioYrYCQZafpQJgyuaTvQUYS89xz0SWkvWeJqAzM6jIhgDbbPSWB9Y5YDTedkPvvOPcJD5XpUD3vpSjAaRaPaTBEcZ4Xbt2LdbMIMWvx9/RFJ8qLfX8zJbywVTd+ga7GAY5Xbxy+lXUj47zLCqLl185E9mkPVTknHVhs+0SWbSXvnO2OH+apEL/fiJLK0vIwJ48GQZ1AmUt97v7yX15EsWzLEWaRR9SwJeMcszV4jnYN9AMkDZI6OQeH3voAei2DgzViCYVIHvPpBa5h+2DkzrSYPN5qUxs8CgFyySLINfzb9AoFcXPEVjpIHMp3+sUnPkKcBABp1ltwZOVKJUBS3Al9cIwIEC9Bjd9qM4kBpGX9xsJBAL+eRXMsEy1RAEV0JE2Fm4VZ195rhjsoQl3XREVwQPZovBSXK8DuCMJZDIBA5dscQoaDTD4noF1GGGNfWV9MSSwukWwraLl9fGiEYnL3crwWo0sK11mudN1fnfF6G7F6j8DVqqQpVtM95nqUjqkAE5SCsuvxdqETHwJyuI6S8CWPjVEGgyctbdRC7JaAojUroYh57zreCNo5L+r2Afen6AzaDOch22r1yaM+LllwQ1nZYYK6AjV0xE+xZ4q3Xj+49UIqPzTSbWiC5vVR19Pl9Q3nskuxXWw9TrwGcSHtE+Nyt6z4He2qFCGqhl2E7GYn/m5nw1QWOe+4JEv0esSdEDsgNWpTWcuWSUx6cV92gvpeXDMgee5MUSI5ooVEkNjUHIbrIZwn3Llz1+6WLzvfd8f4CnbZdfB819FUK3yk++pI47RCUYTUsdYC4FMZINNZAQQTX1V0Yvgv8vWtZyN9Pf9I0D3FfQwK034gPCT3px9nnxbYDVFpX6Uxn5/Rj9iIP3O73uKtQGwQ982m+w1W5X2mmtKxod2T1tnHUi7LaiU42/SStEkfWzMOiQQeevb3pyoZTyHaWh3Vy5dDt/nHBhZIyE9LMgNYEVFyhEfPDu/V0tjf1QDM+1V4OG54PwIvhYIIm/PjhZf/Oqn2E/LBD9N+P2uUG+VQaJiZ1CXA1w6K6oMFFnLerK7Dfi+SFaxviGGRNAd/YqCAj7f+xlHHn/k2nAMlH3o4RP4N547YjQXLp3Fd7IXTLgR9OtvrIY5j4h0LhWsmuL8zTHogVeKm+NQEdsZgQGgr1Gan0coSHCUg+waR0tEMpXrjL5Pnq8xYw3rVl+5VRzoJaFJ1dRe7waehWM86hUdiP6OVCnxFeKg+UjHWfa8pERIBFx8zbgiBqXfBVZpWHBUIgVLAi/FLQRBCsb4Dqy31EbFBGLep//mj5+nfUiKqv5s+oxI3GC3MwiX4RFDjU2URrU1qxSaWVH8AqDjyA2SnRv40zs8uzqeyf0njxeDe7tiDRqIlUz4OFpHJoa0f+MjZfprEOFqov1hhmTvi/TMHaefcV5lQez1zRFopZNUN4gT1ugB3OLZqiTcXD1dvP3kRvHOR1p5UlN87mSct+b2/cXEXFsxPkfj/5TDkakukzBobpaVMVscOXIEkN0WyUT78xIFMCWIZFakZ5HOjdWCWWzCLDM1N6gCP/TIweKjH/lwAOG/fuGV4ot/+Y1QFtxmH7exnt0L7IXxhaJzhUQ4qaJK/NhsDbTAxwaKqUrnZ2EF8XN38AH6dmM6k/k41PCJGwwWloHlwOeKGgLuboVl6HEiJtFOKYo0hU3b1KaZ2uR5GvKYbEjAKgHi6kjIJF8ZXy+Blesv2zGqrCXAik0mTVi6nhvbBAbn1jjQ+OQY7TnSuY1/moiDBFVWIleIcxoAzpX2DzluAZ7Bl5/9VvFbv/MnxX5m/ulv60kyzxBXBY2VvRX9ROAUz/G+/o7iEUbIONqmH6C1jwR+iFtFy0GmaFuVYlYWyU+T145RsColPddCg6917GBuI3EQdlbqNn7QbjrmZ5FrMCYOtgxr4TmIBFaZQEhFCQ1uAi3aDQGTf+KMGtzxMqkUYj+8T66SRZxiYh1sIgPL3xFY+f5ZCbAa2+XXXZPcw6XN9+e1b8Y+uUqV78Xv5blVCtMlBkPyH9lPVPzTn/rItiovZsiXOXQabG/mBkpqXkQDgXc08Epu48FK47MM7lykbQ0EyD7EIVgQkZ6B+gEmz1fKayeD50GdggJiFcaFbhH5YkDcZIK1xeC+zxbHjh2P7GSdFCA2tkbNxRKQNINoI4/K52okWjCgLlYlUpl1ABGrXAo9VBG4K++t8ZLKJwDBy0VApcG02iGHuweJ7Rh8SrnFs3oDFREPax5MZvY+elUw0EM3hliwrSiThiMkSMnSjZcvno8eM2XFY9I812kVbYQ+qTPnLkXfmFU0edbtAE7veUPaBQe2HwqYdLnF6DtQsQTO/NxkcehAf4AYfbwHuQr1vBGC8yUyBGZgdcQrzLMijxoCEeMIgjgXaU8PEu8NqPzY40UAL1DaDTe+pR0QhQzoNge/jmGuzscauTXBQbV6AvVJCXeCvY5OHC/o+zR8fkFubY2Ahd40SunpgG8iWUyJlcrMHSgECg4oyuFzaIeaJnUz1FGct0EQbz+WoKof6k47zr6J+1+kgdlZJTdQbpS689DDJwHuDsVMpfZFAokxlP2CEonREWDq5AQBZhxyVkFj6/djlgH9Ykm1zmZbKjL2KRhE49AWceiDfYClaGrmoGMUblFVBC0Xh2n4bmbfC24jO8xeHYFnbDCQsw++p9fpQfJw+d+56TEOIpn+XVhDK4MV1agdkWl9iJ6+KmSRX3zxPPtqlBkbqCPyObtwYAJRq7sTkwvFhTMqFQJKeNCDyLKnilmS9pzn56JkTYZRGlHMnSg5wwYySRnQCgxKXaxVBeCwvZmRl2TD91FRftubHw+ajRWBVQIph39roJe4ZoMLm/4j2GF9w5gpNW9VDtpJuveU9Y1qGOBUAyXNyXXOnOUISnkpkZ+qNFgI1v5vAlYZeCVwlUJ4AYBDJ6vjHlSwkh8IADARgcjEBuDs1shYyOj201/5ylc/x3ySp4taqlb1NAyT1mHvG35wVncAq9BcK4FVgP64OgFmUs0y2NyCSiiwujUMqCuBVYPiK/z5fw+sMmEuOcLUP1UCyFilTPpLdCP/O/6SRlhmlnNG3N9P1avwJmGHvAeBVVDdIjudnI2/a/UmK4QaJMux1zEj3xBKXWuCEP7MEtiNsw9GqJ5Mo7AV72B1S3DG/2SmhFAJX+7Ehu0h2OnE4VE/ZJYXTtTgVBUtzphJFYMDbZ1JEbPy9dhts9ypR6QohgAW/+gf/1Rx4r7jQbuR+myGcx17HNx7bITBlgkRz63ASvupPfVMCKx0+i1Uc2PgKYJEU5z1LSpXDmdX0XUESvdTT737ruBDJF1YL6lMdSQVHNhusJnmUSXVS6tDEYaWwMgMsOuVK1YZWN0NqA2S+b2USb0HrHJgZFW8RqopHxR0PmftGBjjX4ah96pQ5T2+CaU77YDy2JtUU+a4JysykXbgWmpzz6LBl+8Xcw6hMvPMBFZZPdRqnGf3wIEDMesv5LS5rkuAKp+/9rYe/7WAPZM2pQiBa7EIhdFAfop13LN3gLONvXT2I6poKVEiPdsaJqCq8wAAIABJREFUDL6c7TpLomt5c7H45stfQq3vtQDHBm6pV1oRJvuSU9Uu/nZ/mIEPv07wys9qQ6zIG1Q6rkNQoyqv4hvODLxy4XJx4dTZACiHoHK1I6leATIdHrlJZZOxLK3sB2jl286HVKWMZ7GIf6+GBbCEesCZq7eKb3zndDHtOEvilwUFfKQkspeaBUcABW12JErNkLOuJorDzsiEwY91k8zc2wV93+SMPqWUio+khsnTslKS90PUkUpBmlSRTgG/lTVpgyr+6bsFziYoBUn3gJUZb4FTopJGJcrfYe/E/opqVgJVAay4Vt83Va0U0EnJoiAHKODjukfFO9mKuI5Q+CyrW0G/hjKJ/7dKp99zSP0A4hV7+SOQtN9M/+HeXqTXd56KgD5dW6BtrkV17jhBdjf0/1fP49+efBMgFrEv9uGrpxEVWeP51LQVk5IH8KXLvEfdneHih99SWzxxH9XUzUliHpR+eQ61dX3IlHcVV4Y2iqsjC8Uf/PsXiqfediQEE47gJ63MqiL8zDPPMBd0KO5PRlH0IlrRcdFYc/2eStb+59nT5ySuFh/4obcX7/+B9xBPLhb/6a++Xjz3jVegHHdGa0GTfYBzqCtDo21eNrsjm4k16eso7uxrROUUQKR/JQm1xfBgbYLCLw0M/90iASstWfEVY4ElfGRdC8rGPbRmNEE7w8bIAoqZrfjaTWeJ+txKIGTgn85FOuchsqLteR2w8r6s2kfFSjdSgiuBhmvnGBaBVQOKwiZMerp7GdFzIICeftr+a1WGFxHXCAYRz1uxkSZirxF0CP7Pf/Eb6pBSBWwqewMBAfoW75kPc321HyLZde5XAZpl6JPm+N9Lb+h9x44R8zP+iLjEOMXKkS0Z9qeHSqc9ezKUWhJASgWKJNkuUBeEeW8xBD76sYqIbUK8C3tuEcTvZ2ASzAKToKUCp31h2qscp989jxwU/218mFlEiVWTqIkqZUYFlpfxYu7jysIU84DzLJSR2S2Jjrgcdld/nJkffl+Mk+8jBCtKMRF/JoOz8A3/1y/8o21v2k0UNBKMjpKoY7dHonJ139HjyYFzoSFxSVnUm5ALJi1QRRljrKBMcJPjVKfs1+rhILZQzdGoKIvuh16+fDXUR4L6xEsp3jYQrgGP0uh9A6rhwcHlptKQXwbGAVKsFByh2dSeG+csSOvy/a5evcQMJKRT9+8PLuk6HsEBej6AGzeuUdIEPWNwLem6YbyPcd5PoxSqZkjRVlh1YCEFA1ZI2ts7QwFQgxpUlbLENw0ab8RB5aY6nZ5Az83lZrKaouCHm37DzBPXcfX6MM60rdi//3DcjwFQZN5Yg0UUz8yomkn0EFRwjXOztwEjCBt0d4aioaXwWqhcKgiNQHEzI7CJM7DK0IHKlNX7CvuYnFq+ZPVAxRWzGk4hl1a4Ch3RChUbF6C0yvDFVQZMyne2GVQ60T4m0dvfZfbZ5u9RgpdLV64xQ8rsEc+P+3CjrhGs3LhxhWdQg8BDNyBOQQQcFY7V/XDxIv0OAARVnWzAVrBCvu3Q0DClYZwpfyz5R6WQDer66aD3InvrwN/gjZcU0Sk4wgIYh/6qmJiz9FYXfR4a4TSfg4OD8bdfboxDarChDLoZJI2N5efLOG/3jU27irBIB7QCq2S/Bsu9pSOpNqMZ09X1UveU4fIB9FBpMPLzdy8t0zvWzdw2qXuXr51jz3eROXuk+M7Lp6GZzSBuMVIcJWHQQzChhLGAV+C7zLDPF775Shhxq0OCKDMxDdBTvAezWBpI78/+rMiwc/48yLlyGupPilNwrfWs4xL387Y3PV688bEH2WMEbpwR+xmlLk5j9BVUsaIxAH1SA2PWNKqyfM/79rr8vKCZldS/VKUqZdVVO+O/VUfLpXTPsMAqgnwcu4ZQGliqVidFw5x5DaAhwi2Bxy5L+xhyFbBWg2IFJZHz5T5Ysr+GzNwU63vkxINUAA8HFbUW8Do9fq14+ZtfQSK/ozjzneeYM0WzMTN2dtOEnCtWO4GVNiT6L7gm93gIaJTA6ubwfAms6PGECvi9gJWZl6wKmAKY9IqKVQmYEr0v/9d3V+TS2vgqs9xmLvO/Uw1PN3r3p1KFz1f6OwPVoA4GqDKXl5UAU09LfAZrLWg2eKZoXyxK6+Ta53n7EZzgKEmATPXLdL9qgTA/J8nGHGM7AdgebE4voKrd0RIK+rAPHa6qCp90Z3LggcBCpINrMohWZELZfftDFwhkZrDN/cyB+/jHP06lUaU4PoNgJfYvGc7oWzMINGDiWicYq7BA8ku/YK9frmpIJ3cEhf2Q8wA1+97GCbj2wC6YxBYaaD76hjeELQj6nqAc0GdQ28jvhZiQ/bFBk0p/DIozKIqMMdflK9P+cm9VdtwGurlq5d60YnUvyFYcUTEXS+IE9wLbkHo3QLkT1aZo1iaAVfTGEFmws4atN1CIBB3vGSqfJbCSKuRLcY5opGevagv9TP3aMIk0z+l+fJ4U4IqScvTCC9+KQeUmNnXIAgwDRClyqq+aaDp/4Qr06QOsqYPOCdZ4HoIQE4j69iXpjvgFZdmVjK5ACfD6yLnizz77KXpBmSfIflH4x2dpUlPlsCruP1fxo6Hdoatmma1sshePYM9kjzg+w3N0kJ44Z8+sc01DN0hoEggPQeFpwqcJrkwcTs+jLEzlvqXN+YoEYpUmVFMCZwmAuEZVeYuEIymZ4kWqVs+9eLUgT1Iwnill0PisWhIR/tNn536zB0aBLZPDAj33ZKUzv2B3OALG6r6UcPtwg+fOvZnEjWx1Wa0K6l9UqPL8ufSjUSUqWT+CpQBNwSqQkBC/lSovVrUETzba+9+eVUG451pA5L/9eam7Vg+9Fc6X7x10Qvew71FSV7WlJogFcCljXtqmCNpNYNlaBSWKe6t1FiXxVgPrspf7FWhtw2bZxtZK7dev6B9NrAcQ4I/jc6wK9aFS2wHTZ5r999annmJ+2nJxiarSN188RWKHWK6xs7iGdHoDDJV1VHsbNq8V//A9rcWJPkANMxjm51DvBGDX1u5FvKKxeOUsSRKSWZ9/5qXi7334PVGV/+AH/04EuI4HcH6VcUg6mKlXJjrlrMrzANxfKufqu5+ll0r14p/52R8lqUmvJQJZn3n6GWT78fuNKB8ao7Fu9TBFeky+w+ypoHRvIr6tv7O4tYmCdDc2x4pxxIIks3g4q/QphpokwMozOg8wm0YAS3pnK+yTDqiAtXX0UHM2Pf83bo2lvjh+Pw9QD9peyeR4PbAyAeG2ylRAk2Ym5MITCK5KX+MzdYakoNuEpywc7dvRY/eFSJez8rroxfd5OSJH/2aP/Azx9ALPtBEVzX/zyd8tTp0eoUVCphn3ia0JQQgBYCgWcp0clgz8QkFSO4etqma/GLeM3kb8C1f/d3/4Q2F7FGsz/rzDCJQKgkRHw3gYUm9o6kdTPMe4xpjdZ2WBw/sOVloAecY1EB8bEwoG3cNeV/Tz89xSHJHiEmMXAZr705g+KorEeAYYmeaXccXOavMo6tG+jzFWpvPl5HkkLbl37YO/IyMgg6hICnHNITrDz0W/OWsSyoaOAOE+9DvObM2AMGL80t5U/P4/+x+3h27dDHDUAUVKsQaVzLJc4Qyl1k6AUZ5+bbbPm5NjeYOZFQN7O5JMMg9dqccaKF5mmVWM8eELYFQcjKyjGThAl9mGmLfDoTdg14FOAMhEsIFezXKVlAgPnYfeTKk8Tx+KhjpoezgopcTt4VL9SQ6sdKXUrL5dnD/7KgdwAKCHGh0L4z1Z+nOzDt28xQHBWADkzNraTCclzu8N0CtmhcpD6TW7YNMoO928eR0aWVdcuw9iFUPj58vJNmgTWOho/fxlAplV0NW585diAxw+fDi4q9Ieth20CJi5DIBZMUONU0s0O9SVyCUvmXUAoBw8eJj73oCOptBxoqgtMlyziwybVMhVJaqtMsKfX5ih4ZtNZom8xR6aLaTBAVaTiDHcQkihhirKnt5BjA2qi8684uDZp7W8QlWJ+w2FGIBGzG3icxx6a4m+jt+7TU+TzsMgehG1KHn2+wG0a1TOvKYILLhy5e67yZA4pM7MUzQysq6q3mV5TJsqU4+Q3zO4YoYK87ZsXPQAh3Ql+8+1VoLe+7FyU49jdGNfpy9PEOyaJg4t60Yfls9pDsOncbIHT3Ua90iVASfGMHFiUc3hSm3uNtA1cPG6uqAsuX/cj9EsLMWJ/eu1Ss1JfUDM0Aowk6gIkWEErDQ1thdnzr4WQgtvgZqjUzx95gJnYIYgYLO4/4GHQk2zlSbhRgyC625D8+TEQnH+4lXk/XsjO+dhVYkxsiJUlDbKBv0M5Bxy69pYes57Wf73tgpp0CUH6d970xOPxgBd53xNTozHudFC12BwVaGKbBtnq51qsxLYQZ+SKhS9h/cmrevP3H/u48jyRsXEPZoFKwRJaRin2fq7gWpUrUqKVVD9HD5rMt/MS/qdBLAwRs5/sboIoLUyq8FNs1cw+LzvPM/4KnbkXd//A8WDjz8GvZa5aRzr5noM8NocVabp4v/+rX8FBY2s+zYKRoCrGIoN39/f9+N0TlZJpI4JnDXWUe2T3swcrABWY/ZYfS9gBT00go+UJfXP9wJWGWCkKlwKBCLb6LmOr5UiFyWYiurZXSpRcqLxayU90E/Kn5OpjFnxKPjpggHuLTvsLSvEoSjG3WP7NnFsc7zJCEmi29jMa/Seynb3vYRjIUIh+JVew78P8u9+Ku49JD4aWWAHRW9xPqsEXCqrmSgC9LqHjTAFBP4dCSSDbALVZoL0aSjLzVSul7B5Y7ADnnjqXcUHPvhDRSProFJcVOk8fTjrALtKGvM57p+YUVXKAjvPznl62v2ogDory+wpvbybnImLp15j9MJ9nK+RmL3Yhy8J5apyHaX0BE3XSoUUQXxLBKN8ZuqvSq+87rnyWn75bjUi/7fUogC0ZRXAHqvcg+XP7HJOIPvL/0k7VoAnAgf8o68AOmajufUQcTH4ILlj8lLblefLCVATVSgFGIJIbZpzu5I/S70C2lL/2+RI9BHzHO05HWU48gMMVjWRYRXNTDQbP0DGCmdJ5VaDrTc++VbWk/OinDvXIRvDBJuU0UWqVEtQnubJzk/DIqlmPo89TP/sn/8v+Ep6nugN05+7J3abdYwjHnKKAeyjF41Mf1TYDYZ4b6lS9vc0YLscdO+eOnaIJnmBJTbl4P4DxVWqbSr2dXUzvoUk5RAVq0skRpup6LVhN+sVy1CO051MVVQthhVK0hvQ1Sehs37z1bP0XSGIRRuq1dJKK3CcJwW2lrHBtYgL1CjERACnnZEhImiqJTJ0DVdQVz1CoFjN82jBRtuvKSgT/QTIz4kQk7PagR3ASvGiSKrE/gorkXBZgJ9EKfa3ZO5k2fVMG/JnrVhFVarscQ/VPwPrsKXYZa45WjVK8GS1OgAsH+L7K5SQZgMmpcpMS9IOaQ8N6B1IbSXO59ESM67wkSTTZbol5UBVBa16QPsjCel7eROKAUiHHxjcFyqBd1jXx6m83mK/3YTd8W2qhbvr2ovFCoayLpN8B7AXzCPcU3O7+PtvriqO7bH3BmbLJj1WnIP6hn30z1XRm4X8+gQxAKyZQwf2x3N473u/P/aNAOb3fu/3InaIZCI+NidWc0LP6xsc7A9w9fm/+ByMlvniV/73j4cI1RzzMv/0Tz5HbDXK7wuWifv0W1S6N2mDmMPmJ6KakRbqiW27QzhFqGzwbiUremZIvmpnN2HmeG4d47MAYJFN09HTwnlQYAnKqUlKzsPN4bFUrY/nZ0kxCThl+5KAlbL9KQEZ+ypseUnh5FnEc4/tdC+DZ8IjXtjZELrgqUoNPHH/AzFzTt9qH5BA0FeMxoGJVUsPa9/+g8W//Ne/VTxDBa8JFtQcsbftJUnZ15YbGRQpHo4EQlnJJ6qINTf+1SfHfDT+NgF0k2RIVoh933veBvOnH7ZZEoBz/8Q4hlDuSyNeHHFk4twkujbdhEsSRJuOZ9BF5S0r5GZmQCSwrCq7FGVSw/uS8mxV0+fhXjH+szJ4jl5b41aBlfFT7svznI2TmA79B+nR2spSxMKv+fvigQTYU1+Wf/z9LN5nESb60fn5EPHjmRqrZVEjKapet7bZr0VfPt+v+PS/+MXtNbKIorU6DldcGAGzC68ggAbTXxoc2B/UwNyoZSlwfo4KAhWRBx9AVYaeIrMzKrL5e1K0rkGFkHaXqXOBzgl0QniBrJUXb6CnMKmlTYNcefN3KV+8VxVINglFrMWg106ct+IIPiQrLR1trfRwIRVJtWbvHhpy3SBs1lkqQkoxT/C9/Qf3BSDyfZdo4rdkPzO9EPLu22zSfQcPpSZVTJiqf1IT/TxLi1IaIoPjQeSBK53t3wb8Xn8HD0cpcNG4zZQ62jCSlHDNLjRQkRLluhGUVm/hfheZw2SWqBqHM0P1woNoc/CWiotmhznUlvjHUTu0CtXCnAhL4gIOwcf0zLjkANb9OCo4GkcGxQKWPPhSZNoY/GfVak0Ah+Nrb+slEJnAOEj/AkBwr0uAQUVJdGhWKdvJNjViVAUbszwHaXL2xs2iIjU4eDAaQUMVkcClzhIw8tgt0M8OHT4Q+0MDKCi5iTzrClnLQwePRUbFtJ0bXArpyAg9EvQXHD5yCIpIYxhxv29WYw6aZhuKeMHjtaeP5y5IlUojzVABD2kscpeboJIsEBz4rI8fPx5UQcGSPXRTgArXWmBs9cz9ajbFEq73Jo97ELDt122i9NqknLr/PbQh2AAw0/h4vQY87iV/N4yN2Rx+J9Ry7AVCktbZPEePHQp1MsUzXkXRsLLKDE2BdOxjoaBUyYwZaS06C2d02MN2jbVapkdGuXwPo0ZapUSNwKlTp8JIGli5/wR5Zqh95aF5u8y4sNbtrOOxQ/sp1TtMdIqZP+PRpOy6mbYcppdhlvNqNdZqmPvI+9/PfrQhNSgl7m8z+w4jlvbL2gUFkPWITFbZd3ivvyrZe5tXw01FlhSHEBWrNBtIBxG4xKDAzF2KxO46DoMCG+pX2DsGen5PY3z52tXixZdfKaqghvUfPlLc/8TjxUGC6VW49ApXICSF/egs/uATv1JUr5M02GYmmMAKI1zB2oZOX8lVjyqVoNCKpLM5AEsGXxvI794YniPjxz0vJfEKe6xqAGZSlja4cI2kgWt6CaxSgBx+DmBo4JKBVV6DXHHKdL48GNhfM9vtf0cfVRmsefYTkMrp5jQzK33NH5ROZLbWxGKi+qVEhjI2ZPCdd8O/56Xl2qRLQsMBvvP8BKc/KH/xWEoH5Sq38t99KlhCCxmg17ImKkdSnIwMS+DA+4V6qaAE6pry2gaG0tiS40/Xq52y1/QOZTIb7yugBI4S6Lz/I3+/eD9iDdMmsAiqzDTbZ0P3bQjUVCssgEOSYurYAOPTYRri7Wnz7LoP3Id+ln5hXZlzzsmZF7+DIz/GrKWp4j72RB0AKiSmpTRyrQI+ZdQVSTJjrC3YCYh3Vpu8/tcDq1RBvPfSrmWaYAR4JbAKW+CaBa4wWE+0lxiezXp4TXmmUM6IrpAEi+wrD0T6q3ZEYOXPeb++X0iV8zNLKMPq4Nuwdb6yPLBBXAy2dA9ISeO8fvMbf40POxgzGEPEgUBGGn61vXWsiaI4Z5kT9Pgb3kjw0YXvQ/WTQM1rteqUjiVnAAA2O0vFET9iZa0OdkIDSbp/9zu/QQISephzozhHJnes7jSj0CvdKPalO5r7SVW9ZA/svWjSd2OX99KfdfLYkaKXfaewxAhzjRQmiiGi9sHy3GVAVPPnBuNQnnvh+Uj01tNr1UhloImESrXiTUa7VmaprMFUQlWyobiJpP9n/+qlgtGPgEFuxr4WYgP3nBnn3YoVhYhPAq2ucRN+SJtrf0qIarHbBm0fIIEgvVrQIbtBO2ltIYtV5KRI3KSngOtILId7oCr2S/k8rWClHixtYQJbAqlcIc0VKK/Lnw3LYGLGgDrOfilkUPakxlkUrEWFahfnwGGsyeZ60PNeNSHkv6O6yJI5w0sxD0WNXGsBoue2RlVFkapUSG7aHrqgUgoYeJYyHjpQj1Rcowf/eIAzN+u4GALsCwzf3t6N4BhQ5dIC60witnKDgc8N48XH3lZV7GubAdQTM8Cy6UQduqJ6T/GfnrlZvPEt/6B47dIYe/ZIJOd7Yej0oRiszzFx+tu//dvhf0OhzrjM6p8k1TKJZ6CryIIV2s9+9mn2xEbxS7/8CwGmJ1Eh/bM//TzxzixfTwG9A36r8IdLo/TajCwzFkKlUdgavE9Dy67isScfwQcnwaZoJTDpFBUKRWsWiO+W48x4JpqhjrZ12XdGgh9/bq+6FaJJZnNusf5JGMnRIzsSjrIUtMFBBbwHrAQUyWcm6B4JufK/Y0PxhRCK4PmoBxAgmyPfQWK0H0ZT9Fpynq3yunm0n65XRwi4tRRffe6F4vf/w58jqgUA4X0dB7NArOg1a+qrsD0haFaK5sQ6p00Y+yY+2woSsa2gLhKTysiXPnGd+HqaHjlPwoPH90YsdhymgvNL1V0Q7Nmb1SIThbgumECcPRMeJtOsbNkalBNXma6d39/riJ5IbJ0xohWkPOdK8Cbjy7jO3/N7mQkRFEKu0fVZJsHoOY/hxuyf/BkZCM3EzFvmmWJT/bkY+svPmegPoMSejEQDLws/fr62OCTtBccK5NlzqDAYr0RrBDN8+tc+HnOs/ECzWiL3diTOzapbbRApm/03Q2ilSlBjtlvA4aDfORChwVln154QrZiG52mJUVqI3PIRss5+kEOFzZBJCehgMRdwHHLhT4K8faCiwQjc2ewGud3Qp3w4AhZLslGaxJgJ6FQLVGzCQMmHF/xzpDr92xvX4NeToREgedhmCIwFZALDVC53bg9ABo/y/MuvhhqhG1dDbABvlltDKlBqKxfSwMSHJyo2yDZLaOBqI/k8wElwqs0fHUWelo0klU8Oqxs3+mNYWQcktwFYpFDapK0DnJl30PE4gG8umoMtcyqlHlkELOwlpGoj611KWLsZbeq1SrilSAUTv+Wgq/7kxtAoG8g3ATiVa98gWBwbc9gZCoqAJJXW9jGosq6RYXhQ6HhIZBmVaVUGMwlntHMQ13n/9FxmMH4jbLQBRDeOJIOjY+UaLqPoMjU5lmQn+Xyzakquy9WfJcPcRhbBHiaFGKpQkVImX0rXApXB/fv6gzYidzgONMZe4Y82efVcg5SThXJom4BRQ+sMLSU751TpwcI4r2sMaqeDnK1a2XjpXpkFtLqX/Gz7hty/ysPbc+FB1AEJXpbYfwIyy7kRgHEdgul6DLqT2yvZq3MYAMGsztjDPQZI8We7EDQRWNlH5WE6zgyQbipvp8+cDcrl4tI26o1jxVvf8vZovN1N1lQRDgMqQcQqmVZnKi1RSaoFZHq9nhUnoWtQPdy5WrqbYMPhju4xX6FWp7HG6DSyL+q5tgdOHuO6kY+lh2wbYLoH4+u5DoVJ1snek2xwbBrVaViZdd2CAqmjNlCMCD71SmVAlf5OvGWNXK4OeC0Cq8SEK5txBQqCq1IRI5q+uZ8IanQc5deD7hBacVYorUwk0DgBMHYCvAHHO96D4hsJm/MkaPYj173OvttN5roVbvtAd3PxF5/6TRDEtbvAyllAFaypH5mBVWTOpDbamOwMG85dzJrb3E3iB5XJOYxwCazqOSu12wDJyB5/N7DaWVHyOh0WrKNIdIUSFIUnKJVA4m48uam/KwlolMDKr4tjDKJYq4jLVIJyaGVysXffM8Cu2W/OpwHjNvehOMSyc6boOVkgkB6Dgnwbqov5YX+7AsEPz6JiJ03O47PCy9f7yLDus3ePM0KLGiCSYMqGexUYg1qbps2nbGq6JoMJRU4ELiE7X1LrAlRwY7CUYwzHqnrLgnP2zRUSOM/QD7cbWu6pr30dOuFSUr/EtnbS87NMr4LUp/RZ5LSx8dVUVW/Tt3HrBqwAkgmKFrkHDD4CWHGGreJcevV0OElB07Hj92kZg/5nJS0oVt6Xc4u8fqs15XDzu8C/fC5ZCdAscjy2klKZgVWuaEVflYGyLEKDVasFZfUqBcepqpETDv4dtEyrcmXfkQ5fn2FyxL+lIOucM+02uP1BAyN4LIHVIhnyoP3ifwOA2Zfm53O5MTfLSrLXDLB59stfKR5j+LL3bk+VjA/XYhfXImhV4ly60CHkslXd1FaLp6zoCZwFXwK2JVXPJrEXrHUjswIb8KMVXPML3/lm8Zdf+yLVCauVJilI2sHUsP9BWneo7ql5zUu7LHiIZE1QIh3IC61GMREqXkepDB3C9tc64oF9s7xGBY7fXcT/G3QtEsyMUm3/zOc/D5MA/4HqYRtqlN1t9v0m8Oar2v5okn3ut5nVreLF81eLb71yq6hgKSu55rvBuLYors+vJeDhtdmzFcI/+Crjmin8disJtYP7+mJgsH2BQQWMQDP1RCYqYMpQmJTM95uRewLtZUKg7JP0OfgKQBVJxnJOmnunxPCZRni3nmqlNmIvqwWphUHw6svWnahYuQd5jwUqcmGPrZSXScyocANWrTgYQ0nxU2zEuWHbJgY45wpfaRMb66SFKjYmFZGeKvy6inD9qEYqyX+VeVI9ewaDIncYUCVwn8PenDpzCqo2iQLHNQCuzs8CrEgCVDEceLB+tPjJ99YWfY1TgHr6fohT+vbtJ2HfWDzzRcRKag6hLvhm5rvNkoi9Wrz7Xe+gH8q2ke3ilVdOFZ/+9KcjDpOlkgUFIunA84qZlyQcbJd4goTbX3zuadSJ9xU/9rG/F/c1PHQbYPUXsGecv5b6w/UIlSScFgFdom9ynHFGHcmy/0AXrST9QZf1vMbwahMlKlqyx63UK/8vJVJb1UHltgklwLrGShLRgp1aFBKJgQHw0rD1abxRKPdFG4l5gEg6JmCVq1iJqrmjp0omUwmswmWW7A7vW1sZ9DOpgCSn9h/+r+Y0AAAgAElEQVQ8EEn7UNqjXcMqkc9cILAcsv6VgKzZ4tf+9R8QD5O8lk5KH70iNhH020/Jz2UAGdcRezTtzfzKFTWZWWoTmITJ1Xq/Z1xTD6iz+uRnC5implULL4oPfuAd9FN2M//2eChQug4Cdu2cYEcwbyyr3L4U8ywuFCA/WB1p3WIOG2c+1E45pympaEKPGAm7cvb8GRLEtAKxh3e2bbj2Yoo1fIs9fAKnXI3K/er+vW6vL3YyZiMSI/l7xvi5tzLOIa88MNhr8DmmqpqV5FSt8r+D0s36hv/85C/9t9vRT0TgpCGfxem5SZTwrmNzxyDEUsXPXhQXV9Bi4O1dN7ngzgwys8NN+7MaXwFa9MCE0t56DGR1FpEl5jSAFREDuNUq/QgwckNo0CEo3zprygy9VQQNm5Upg36d7PXrV4NqILhqAhDpaGxoNjgVlPnzMZepDED9vTxZuZvKmIsYBhBPtIZc94TAiOs32Pblz+pgXThFGKxyKEWZkbT3dRvqhbKxliAFQzVRqUrcUMuNAlJ/zwcj2DPo17jdGr4BbW8yJCYryaaYtc89TPZ4dUCDCeoZFEA5721UGSxDLyEZ2mbvF2uygGiF9C155DOTtwCqrdHHY5bWHgbpIuNkEmZRwmlhurmD+KqooEgPmYdKODpOJQYJ3cG9PWQQu4tNPkv1rSl6HW6N3OAAQhUgW7lGZUMZ9V0VavgToDKU1UG/bvgVjE4Tc6AEhEPcUxvKQfZDmMGbp+xuo6dqdD6/fThSuz/WqJJVE5GuUhGdBpAJdAf2DsY6i/x9T3vjBNOuq+u2CwcqvXMVxUOrZwIsq4FV9lBh4Ld1yvZr8axboI5sYMStegmCPMTK6vvMg5Jo8yPfkxLjvmxjDkoMoGPNdOqZHuf674NiZEVNIGVF73o5OFlHK2B36vyFC5fooxouHnvsMYYFMuuBLMcEtE2N+5VrTuVuKd7w+BPsb9QQZ6Hn8dwFmUrxd3T0cC0qhFHRBDgukmgQQKqqKSj1gFoBzEp2UZZ3gCbGyK8Fx9hMMQF2I187coCKMgpaKh2qEtgL6NcVWy31Zw1yIrND8ODvx4wm9p+00Zx912iFwpnZ/9KB50A7A6v839n4RhaxBFaJNpNoQaHAZQav7GnJ4Mpzdw+Y6fA1FyRO2GcL3MsFwLrBp0mYy2QvP/jhHymaSNrsgsojt5/BKOwXBG1qtouXvv65omX7NtLfnAcqViYvKpVL1wIYa8SF4VB2ACtxj33AKxtVAazmFslVB7CagIuf5NZ3AisWJzmdkEe/97oLlgIx/c3AKpxW6av8HVco/3e8W6lqFCBNDtHd9zLrLV2FgNsqgRQss4C8wxwVgHH2yDg0nmkFgPw5bFKWaPZzhKlWpzoBRXuxNQOcpTaebR2fUalQCAGDlQKz3rn/SJAQmXLl5e13xFmH/D8LkDKqVtOSiIYvOx+W7X/gB2oZwulzn8TZP/6Otxc//7/9cnELtsA6tmA/1Olb124U01RzD+2BykHgbuErMoL2w2D/V52hxHtdOnc2ZrY5JFRn6f3HgHZtyuR0ce3SpXC6nThtA4wKPltQIP3Nvw2iVYm1cuV+zMAqKofR51PuDZ2ixJq7tJsyMeDzCVSZXhlYmeR6PbBKlK5UgfLMpLEbPodyHAc2RiEgGQi5r8CDpX2xOp0DmQBNymzrnFVM5G+BVYjTYCuin5dXHlcSlHbOnUyFWQfK3xop7kc0ZwU/K7CvAxBZyZukqmeW1Yr8Y489HuCwiWA5FLmg+ykU5bOVLrmM77e3apxgV+DVRx9tI7bBvpGh8VvFv/3dT8Q4iUWq/5FMMU/NGk/ARDChauBXbVIoaHEpkeJetwolZbkDil8VQUgLz6affq2D0OatZFTSoy07odaYgbccpy/t1fMXii986dvYbeSRCQwP9NE032JfHgk6AkTBgmJH+oYtbCK54+Iaim/Pfuu1YgyzX0cVQlsZ42MC6Prsregk2XXju6Ri6N5OAGtDWjvCLifo5e6EPbLKPu4o50Pl6pTP4C5FqUyAbCmJefeVwI8JKivWcW7uVqdSPBE9p2XwGpRC6bblXgw/KBjNyY34XqpmeA9REbSPJxK2tkJw7zAePPdRTY3+rHQ2w87wVkplm1Cyh9Wt7hwrqwhWEWPg8GYSKpKut2mfK37fqko3QLyloT0o63v3wEohWShtbD9sk/79A8XLr75Mb9u3C5TPiinig6FtpPHlai/eKo53TBYfe2tFcbRHtb1l9s9o0b/vEEma1uJPP3Wei2MW48BxxC/OFX30e/3oj/3DqBy635977hvFSy+9FKyOqHqWVapIOpg84SxpD0wIvvnNbyo++4U/R1zhHYhgPBlA8uqVoeIzn/liMYkWfxOjXpzJ2GIvDomnqWsMpeZ55+qwIz0effQIvjbNfDIOU0hHoOJ5Nh4w6bpAcmKWmIFQF7vTQmxEvMcMLCXKpQ5euTYU4igyIcJ+lsAqehj/C8AqZbASkEoJtpLdEV9PfTxxpk2+2G/J8ztx/8lIfmhrOhhfEzOYsOcq6rofdu1uLH7jN/8ARswY/0YUy/mAVH5N0a1FoohzCQPKc674kwWKlK8w2aX/9D9SEiMr/Bl3R1I19mhKnJhwFkz5b+N5tRruqERp3K98PT9rAeHEfUeLJwHB9x09EnYvZloRs5hsxzyEyEzurXIERGaIZWCVhLaSCE34UD7P93FtrgLM9xBjhnBaWVnyTlyTJM6TBgJnm+49ZZ+QDmvph8pEtnssgyqvyeqe9y1z6m41qgTE6QymvnfvNY/sCeD2u//0JwNY+VQXcV4q2KlAp2jCABSwWHwMplUoKXy3GdRogL+3z7I56F4mAd8T0TmYzXKlTs+yY5JrTyU0DWIvYgQRPFCm19HVcOjHb8+Q2SdbhOFNAM/hb1RleGDXEUuwguBwXZswlRHXkU0jaKDK1CDc31ZUUuIB8N+5Z0bJakHSPuSzBTuWcg20dTBSA+TmOjfJBt9tAhZFOq7TjOnvW2lKDZwEnfw9S69N6v1KQgdm/32IPlirHcPDN2NSfIvZPZtiuS+DVUuy0wTLx+87GWDQvin5vjqkyTGugwyJ0pdmYGJ2FP8KeV3W0d6m9jYCY+lRcn4xpMMj43HQByiBt5IJNpvWwGGZ4V6lfhkotwIUQpZUP0ImZQ0O841r0AaRlm5mIG0cUMvXZFsWlxDxIJDqbOqOgawa2XlAknO0NphmrjiFs7DsFVPCfmEBfur4LIa7MgBjK3xaf/YOsyAmyTQL/hY57Flu3/UVxFiZVO5+LxUeZc6Vz5bSIVXDZ6KDNLiSx1vJQbtDxOWB9Zn29lAJU5AE3zU9s4RBpTmQf7eQGevs6A2KyyoHRcDicFwd4CBKWd5XPZkdD94kwZhDPaW+NLGuDXCMTQAIPgVIui0zpyFkQTVRp63hNtAxG2Hwae+dw2t9P6+5g+GSNmZ+61vf5tnXRi+cayX4mIIycMP5HthDxVT2kFBoYx7aEvdkL6NZFvd0K0BUCdIR9r9iDSrxGPDYPxZGDQOjoc9Zb6PxJK5h8Jt6xpxBs8aeUEJeRauODtQHldcFMDVYleDcTgHyYzCwRsDKAOfKyogKie69Tu7FV5arjh6KMjuoYTETaiCX58DY/JrBldlqec++EqBKAVUEAeV/59/zJ6Ii5k6PzFgKGNx3PpNlEhxzytlazeAh6yQNnJWXXcJj7Saj2UQf0CxVv1bO18DezuLl5z5XXP/OZxFdoAeIzOiuoFZBw3I4tbUwabyCg6AC4hRsAJYTzWet34F2MjQbVEDEz4qVIXo0UI2qRDGv1uoWZyiaYE1Txg1+b2CVvnlv7kjOQuchxRG0mUEuA6xMyQuapYGClIIyoApqiLLX2iUDbJ7vCm9oGmiWQzBJID2GjZrGtkg8kFxhBdCekhhyij1GU6BoIYbcixhAN4Clj729m/uo4s8uQVDMaUrBf/RtYKCjn8NnI2CyR6DMxntnqY8jvaJ2FhS9kgbFvxdxLO6RdnoUrZqPcH0/+4v/U/HEu95WXMcf9EIj6iCIJnovrn7rhWIGevFeqscOCN7keSuLHfOCuB6rKxfOnA5FwC4SK2Yak4R0ml8ySWZ4luSeCbmHH30kenWXrIZhD23un4GCKEXK4MNqdIAPKHERCAis7FmJwDWBp3vgu3zE+edc17KCFY3zZSY3qiUlFbgsnERQkjPReXhnWqvIO0eFIm2f9HcIqfBcc+ZaUKkjdl/4PtqdaIK2H8H3KQFXnHdsh5+RVa9cpzkSfyY8DwAIdlvpN1AwuPEMcctJWtk+JbPGnt0kOGRQbuKrlQHoYQvxrVPQmaZnGIeBf+/vIxhhHwm2phAk+I3f+0TQ7ByobCV/24CPfR+iQ3GvejB9D8GPFaKy4u31+4zjObP0ikM0k4jcw/MNJVr6I7X/TYgWTCG5Pcc+een02eLa8AQ2md4I5ln1KhbQzGgQxDSk50XvH2jC9ZrDZ9VqS+nzeeXyzeKbp24UYHzsYwK7gZtLYBV2qxyXkeXhN1gHE8MGeYaUffoplYvxLaFkWILmiDFiH5SS53GQk9y6e+KuTXNjmPCKeWCpN+NuT5U2oOQS52pF0ChLZbF8fXkfxY96RqUJmuiIvsZUrYo/fNQ8/tlnmXusopJQDqs2Fkj3Fggvepm0ulYLQ9LaWYAq3fCqr6c3xnle+N/whQ0dSLT3F6vM+DM5u6d3P4JMt4MJ043tvXz1YnHq8vlijjWepZfp5jb7WCGzlaHiHceL4v0niFWaUSDFXu/ifHfiyyendxd//qcXmOOGanRNK4mzm8UTJCW/773vjhYN7+GP//hTwRRStTj6vtm7UfkRrEhNIwma+2je8ORjxYXLp4v3PvX24mEYIxuKaly+UfwZ4hUbXJPPVvpwk9R7KPvTjNToROXQZ7YOENkFi8T+qo2gPye6V5j7qN6ldbYqtLpGXMbv9/Q6wqGR80elhuJCK5WNy1fYb9bEtIvajGBm5DEjJENY8yR+kJKWvqKqjT/S5+avRR9e7KhEI/XleYqe4LKa3Uj8chSqnfGL9s2k9eoS43Sir4rfkfVB3PcqQ7T/zb/9oxCWaSYxH5YoBhVrZMqzyrwuY1XZTnjEOL8ZUN37Oy/IvWpWrvTHBZZJ03g22i72mEUU/azrGECMrwWjC8B3AKE06YIKXxyHzr2HBMvywkRoDmRqnbM+A0xy1hLFGjEbR94Ym3F/zjdMa7KF8vZZRtn0RdU8ihPslyxQIXjzevYSL8elRhLs3p9s051jFZR0fl8RDKtVSYDDxHaiTRqTe02eC89XBvm5/z1X/jIVUVBX8Wv/5MPbvpkPX7Dg7CUD0Tl6WDzEDni1aqV8axhMDuU8mR17FfYAoKaZHaVJjYwcjt15BA4gFdgIBDzYyky7OUWv99GLYpbQxtUlgNwWcxyGmffhwh49dCi07S1HhwIVgeDUFIEhm3NQ+oDT03lgSe51k+rPMBkZ6Ilk4YI7bXajNFJWk5KUYznHwqDPfiIchRzhNoI5AeMagaHG1gPsIEebb3v7UC3C8KShkNANcWBJSrItQFkSX0jNjQYhI6NDQY3cv38wsiEZEd9k7oqB4sEoVaowsw6ARMqdtZgBrPl7DgaW2pgCrTQLZniI6TJcUws0KAN11WoMgnxJu1RKXu1/B3TOASqUTLeEKpXOIY4ahhnAnEpImwSLUzMqtOyFsgc9kazUOgp1m1sr9AMNF6vz60UPAgptAAU3xgrvLxCanrkdKomtVLTMVG0ib1tBZsoEneCil2qXM8KIAKK6YA+YwgwXr1wOCkFyrmnWmYZ8hefaSkVFKqRqdYpw2F+gROgSjl0FQHGkB9O96B8NeUd7L9nXtlAybCa4nqdqdRuaXuJDkzXhuYfsc8zEIjkgBRCQ6/N1wztY1wM+w+cs88yswkqBMfC316iBPbUCQDaIc38tcA9a3mE45IJVK6EhusLBsiHdPZ0FHeTjOrNK4KyipQMbVS5cocw+NkofCcFCM5UC5Y+H6BtoIctmlbUG0Gc1yqHNQwSacp3dT6nCS6DmkEGep4p8rkN2llYkFVTwZZJB7nOD5X0cqbO0lCzvIhDZHb0NAGucgplTFd2k0kZTttKoBuHSy9i7AuScDc3GRnDl2XEfx0wdHkwunyvX6vci4NQHlRm3u4HC64BVMtiJYZhscQpQsiE3OVHPGs2iVrlG9WSOdRGgur9NUOjgGnju9Vby+J5N9n6WVdr+zurim1/4zWLo/DcAQ2a/pB6lwFXHWevMHTKQfyuwmiA4hLa5DLCq56xU2achbYgrDAOaqxclsMrASSrgzspTWod7las8OPjuPCzpA6Uj0jG6BvH8OB8Bnl1jbMeaVXTee5nntoZTGSUxMcHzm2Tv2Tcl7N7Gjm3qfHmPGqMvgmirU13c/wEVRcm4t3j2pDSzB6rMoElB0vEZMPD+ZlfjHkvcmJ7RPSpI/FtQUwaCGeD4NSlI8SxtbLYZOVgLVJGxoa8NTRS/+8efLCqwCdOclQceOJnEK3h2o/TVuKdC5IFgx2vfxq+0clZjwDGveaosY9B1TWR0QI3WcUZTMXZZUHYLUCUr4fEnnwjxCtUlg5rB7ztbR6CieEWmEDncM7L3ZZYx0RxLCo735zLyd97H+WeFrL5yNTc75QysMq0sBA4EZCVYyo3nBuDxaEoEJmaNIL3ssXBPGvBnYOXzycDKNcrASrvuveRMqgFUtj/2Ac+yJp5F18lhx9JEt6MXDzYDAY2fKUBIDev2KRmYqIyahjnX0qPkmZzkWY1Bb7ciYl9nR4cKs/gyJc7xF7/z6d/hb4R3tCHsv2ruy63jTME8wykqJ/EYUwO/n61IRVSI3F/2aEhPsz+L51RD8m7jjsN4UVcj4DVAXcX2Pf/yORWxsceVRQ+sgT3MTmxrQHqb8SH6EOlHaPSE+JHJuF1k6pd21RdXx+eKz331DAAzgehY7/hbRkSqJGhbvX6vJ+A2ZyzW17iCX9tHwlga9dzUdPRZ+4qeb6pyWURkoxx3YBCoT/esRM+ua23/CmvkudEvCn4zRS/2Qilqk/egnOJcAcgJK/92b+zMshuDWYU1norZWAIt1nsVGrXsKfdA3msRS4T6m3GWlWRtGi0exhmeX86fyWerRFvsA9kaVmPq8SEmiR2xg7A3yoEoD+9CnGKes7WISBQsi3p8vj2g9U27iwvDzJu6NVSMAoJmYcW09NLCsHSp+OG3dRWPd18v2qtJ+NqmwG139gxSQVktPvMn5+kRegD7xSyyy1eg8H20uP/+++NaTGh+8pO/FdWTLBqQKbDem/clNc910R+/Cxnwienh4o2PP1wcJPm+RhX2/IWrxZ9+/pniTg2JX66rEruEXENxB2rcBmNOmqtkbAAqq6hmsq/2H9tPVTwJggS9XuFanmcIKZTASgq/4lSNTfTedMNygZJqvOieuDk0GqIV4VGt5rv3rT6Vfm8nsIqZiu5JVaD5ftDnpARrh0ymlqAqx3rZBkUiBHtiglZg4lga4/AOEo3O/5wnPpGiuc4eqeYc/er/8esAQvzLJj6AeD78O2MMMrBKPdCpN3qXgHIn4yK+uuPFXsz+2nghZlPeVU/WCSTKc9guEwcm7qS0l1XXSAgILFkT8YUqz9PMR7jv2L7iiTc8Ujz24Akqo9gkzqEFEDlcAZws2vBvbZgr00UCuIL397Ma8evG4BfQY+gf3B/xU058uEf8XrBeiF3aotUh9flHxbjsjb37384eNEFTSrJLM/d63XfJR6derSzeFTZUCrHJcPZRKLeWSS+f5f9D2ZtA+Zle5Z1vqfZ9Uy2q0r61WurNvXjBbu+DwSGQcEwM8YEAPhnCjNkOMJMJQwiHJIScEzIsIc5hbAirA9gGjHe80XYv7m51Sy2ptZdUkmrf91U1v999v6+kbmyGlE+5WrX8/9/3fu97733ufe5z/Yg+2o/+2s9t2Rek8pqBgb8cdDyMrz0uDnTtQlK6str+KYASv+VsHBv2WwiyushguGiR3eUNDcalwkkh8TWlZTmkyyyKmROBkoAsOJUEkc0MhBMkuXn93W541S6gGYFaDrm89HE41wbB8mqj5M1mMDD1PZdB7PUEoKJ3F0vlsxJR3sCRWzmx4uXPBH7L0MfM0Emj6MMZSTkrjaL3JMVvnCqHA43ty8nl92z8FnDSllJ9LzNyAlKzdcuq3qFg5/q1U3krN5kVLo2EFS/LpBo2qXON9ZEr4Pdup4vnz3FfXVGFsRrm2upg5tGONfunAIQUPnvWQsaWe7+JQVNg4TBZypguj3FXEjSqhvTY7N7TG1QO19jesU2y8Atwi2fIRvqMnGtlJa8FJ2Vgq9xxXXVDrEXJJd6hugubRxCqgIbypEp22z8TIJS+NZ/HkUNHI1hSxcf38179u1AnZC28XsGAFUfFIKbpoTmAeERkBqQOxADFTTJNUAS8c502G1QKXy1GYhRuh1nUBiaHuwdVb1SeW+OwzH6RiuJ8GCuAVkJ9TaufGulDBw5GUsBhomaOY0Au12ZF1aqggH0ngHIaoGipd4JqrBlc17NUjbl6+TJ/m/nIw1BuvHefq9VPn3M/YNU1CpUuExAkJExCTCH7qoLVPrjlig8o0iJNycMuV1rZ5FskJTTOFZHBykOprRDbu7XMdXoPvQxMLjOW3q/VvPJQe03y501W2Ztmz10bjs+qVAfXKKB1cOCCyjyAxp2cVcHXGpTLKpyIVWRbIwRpZSZG1ax6nnecJUvpzoQo+oZycOekoxwklhW1UtUnggXzYBEUlDLWd1NfDO4L6kNRIVkBNFQCAm3RsYq0AjBqoOes1cGLZE+VYV6zJyBEWaiucm3jk1QaufC93QCnyRfTmWc/jaAFtoK3XMRBRwAEgGwgKLPaaPW7hmdxd8VqnfcasGJ1N7BiuG0lqKbGfibuIWxaAawMJvwogVUVldv4d3Efcc+BN3LAWfbquI+s3PqsTJDkHq9cwTL4DX48v68bEUixGgCptTQk1c8kBytq51UovPnJfxrcet5RoU4HeH49qh5hW7pYsxaH7FqtILO7pSJeyQXX4EfGTgp0UYmy+mAG3l4mAy4du8DXal04+QyES8GOksJkALC9GL4GtmmaxMYmIH8MO/2xz3wyXYBtoFprKHoCGgehd4UAitUK7NY8vYmzfK6O0JOBwNGWM1x0WviSabKN5+lV1Gkdg/bi+65gYxZJRAxxTnV0R44fy+IsXF9k682QevYJPqxkaytDFVPHaRhTBKoRrJZBq+UMo/7tPqv8DLeD3nCSRXWuyHbeAVYZhJbqj1LPArSJ7QuAejdQFQTnQD/3KZYN47XY4qCwRJY3V6yCWqIQiNlRvvrz0nl7rbmPC2BE4H+LrH8IKUEhn8c2OIDYPebrxv0L2LznCOgNoJ0nBGWRfbCKPWeCKD6iMQ0DJIZgpJiVlVkQM464lzUePimc9LHPfSxdvHGR52QgAsUMsKaQgwmh7YqKs8oKefE4AQJO18RrYM9ICWwEbJj00QcFKGKEglTrBmh9OwB54wCRLzx5LlU1Ykd4Fi38XQ+CAW112FAqVu1tdTHXsgEmRx0ArY2f3ZYOm5rTIAnET/7N8yQe8pgHr9PhwhFQcu/Rn1EEgZ5rr0/6okN0rYJJnz1Iv80+qKtjt4bT2Ag0Y+cjSiFXcZggNQaQ8r7lPYd6IK8fvbF8LDkzkGu2sm/bhAFjuQ/K81OC+wygigpYsVbb++gbAKtIitgHws0JuNfd+woAqThY2hT3mPfC+waAtELK22iHOh1tw/raX2WV0zPS28vwer5fC6haI+Ebe4bDVLODlV+vS+1NewFV/H21QiM9Met0Ah9eCdDoZbbg6RuD6SmS2PPMyKxqItGzYzCd2L2Yvu9NsChWaXvA19STaG2l+nX+4lz6q7+4yDNnjiiJlRniqZ/88Q/kOW0k861Ef+hDH44Edkm9DSU8A1ziB9crBMaMHbn2d737W7HxlSTkiTUMzKl6vXDmfPqrz305qOPeRxOfjQwi3mL8SdUClQnnipKQFkz1Hd6dGrtb0xooXd8QjCPFQXiXoFtiO/TtilN0dtUBlGEmAcbsFQ9hLOLXUVQIrXUGRToSCqUHyCZSYYlcccuVZnsRS/EhK5rGyeE1Crvr62RglVkfAkj7zfzYf+BAxJ4zFAAaZdmQsFVbIFo8VHJFCfBrTz+fPvKnXwi2RjPjjqI3FD+fzV62QRk9Cu0AREWlLl/tnY87zIsiweSuDiXK4msArJysuxtY5Qp/3tNlP1QJjmO/6+uKxLnU21Xi9wfvPZgef9O3ALCPh1qlRRixgDoCnk1jG/2CQ7zXEa9q4/xfJi7TVpl01+iWVSdf32qVH7aa2FZ0d2KjTJDdXbEyXjBulaHmp69VXquiJf67HLdTCnppE/wsRYrKapX3Fr79d37pxwFWQyxCBWpt+yOILJG1fzTG/JCxiek8gVuFIgKKWocGsxGHqDQpfd6FITYDJ+DpooxuRcI+KP2VQCMMGBtIkOQFn7/wciDCLoCLwgIG5R0cbp/3NAf+4KH9oR7n7y+wsQVrIl0DTRVRpCZ5jRoHuCy5QsQ20UgYwEqpMtsvUPGwWnE4hNy5whu+v5UID+oU1R4dT0yQx+CGRj4BvQDlPP0zolepSpEt4f0Mxn0vAdi9SMlbzr02SC8NwbLNsDY5Kh+uHHtZriwVAUPwA6R99Oj+AAAO61skGNHIGShYHevqUoWQigM0zCX+PYP06A2Ant9vRnhBo+6sAg+/GScDkAB3wa/Oz00J0KHh67yOGQ0yVNyXwX4zhk9gNTsDUOb1rKA5QHkVSXZNwQbgy4rTwQOHYlOaFXO9XQt7pnxth91Ku5kERLqBJnDGrr+Np66RzjIrTa1TzkepkXWRtuh5kmsfvT6Ca56b/UgOy1sF6JqFqiFlOEivls+8HzqmAMP+OwHhHHUuRwoAACAASURBVPzoHWS49u13SDNAmtd1D0xwHX6GUIUiHrxvOWB0KQQ52HNmaosqj1U1wYn7xkyxmfIIaLgO19FS8BDS9ParuRbeh5lz94/3VR4mn200Xwqm2HlTBHzRAOywR77v76nS6P5pJuBxDsUU1xkBEUG71Sv/W+qLMsB5rlRhjMhONSB+InBXVEUagGu7ipGP0jOGRqOgAEaZxdZxznI+HDq2yHnpp/p3/dpAmuf1la5uYa2CisP56qCaZ4+Dlatp+tyUMrZpOYJX1SW5Lvs6yuSE66Nx18zHkEeAepkZLe1EmVn9RsDK6/ejDCpCTrgsX/F9z6Ny4atUJFeUhgPgVyvCwj1LudjVu5O9PhL9dMdPnAgFwZOoLioh3USw1bBxHcW46wQCAFLl0aWOsg5Wp93fvtc3BVaD0HwnrVjRq3BjItUTZAqsakPWtphhZ+bNjNe2Ul8ReCtnbIa+ABkOGPVDoOJHBla5r81EQQWB1lpRMZLmZ/XxNjZxDOeyaQaMPTiBLRzifGKV6KXK9S9D0pCmds9Bu6tQ+hUwJv2zD1t3AEGBdqlUVgZ8fRMc7H0dkvce7xPgzOZ5qUi5WmZlzwSWz1XqrO8VGVPeb5N7+UbAqgRU8fd4Xu+wgWSH1aJJANUo++cHP/C/pu9873vSeWYMnrgfwRHAobNybjFaQCrT7vvvSR32siLesn6d4PXsRcQ0oJriAKPCLXjkHA1eHSAQu0BQ1hTUWc/oEmdygjNqxfzwvQys5HWiYsJ1hxqgA8XZ64oiuX+cuWjlR6Vu/77ssyrBlcHDjqKHrNzDdypWOcgoxQb+dsWqAFZFL1HO0Oa/cRXvBld+L0Klu4CVAWPM28PeRSM0ZyAyywCpENLhq/YrAmj3UMH9j2sussiOPJkaHY8quGdoAl9Sh+0ws62/1V5o/2M4c6jekjQhGVrPGuHRYj6i5t9q6ShJp1l6d+1d6cBP1ko3NrnA3wisPv/MF9PfPPcEwZsVDgQfiAG2nKFUAM6Yg6eCZEl9vCsZY1xgpc6klwke79nkj4129Y5PIOaoUs0TO3meAfFPnrqZqpugKlLF7gTt7GtnMHudyoHQpamstMHQ6DZhCvW9GWr7bZJt8zsa0wWqEk++dInKNoF34Q9jgHgBrALQ2KdhkFbQrTybUsgFfZ7dI7QPHDt8hH02hgrxDZ5J7gHMQfRk0bdRm+nR0u45C1kJMgdwZeY8hGrwdVEJuasS7P4yyJaaXuRsXkkFZFnKbH/eTdl2ln2QxiPZ3+fKsbXqrDjo6ZRSmvvLArzzWkGrKuiqJhwF4+4LwYky2FaLhARzPHv7fCNzQ69pfTWjExCk2LPrGGsxzxLVAY46ijlanC1GXrTDWqmE8fBHn/1Muo6PbuhWIXQgvfvN3eltx4jIVq7TPzwTKnXV9d3ppZcm06c+eYmFISHCug/eHEr/7pd+MXynw5+fffbZ9JnPfD588RKVmEzryvdW9jJ6j5n2uJle9y2vRYn3cOrroS+d+1ogznnq6yfTF554JtWSsK+GDdWKX6mcgtaJ2mXlEobAXAL/m9taSicevS+tVjuqgm8K/sXdRX+pysY+80laHDZg5XR0MYqmm+G3+JnuHuZj4aumYM/M0vuusq3BfQYjpd5rfnbRmsFzij2njS7mQFrdzYArg7GoWN0FqnymfhgfZ79blx6i7zRm8vHbjpMwybnKXp+xx5zkyCbJiX/9b36ZWYK8Lz+zj+qOb74DrHLSs6joWh3M5vwVH6/+dx4fcIfRUNq3YMLcVbEqqdPlHpam7jWUwKes7sbfaCv4e/tnZ8Eaxw72p7e9zWHEhyK5MzE2FFiih/9WkMv2F6nAFgOef+7rMc/Ugcm2Tfj6gpsYSUE8aEwVhY2oruXrfjUdMD8tNAH4ffeTMWlZlfZ3fc0J8I/r7/2U/ecRj+HTBHC+bolHPGvbYkn/+Wf+GWBdjiXcdAby9eOsbg3dCAOiKot0sgmCy3mQZVd3H45ZahkgAREDHck8fSqtBP37mSsg33wh+lbod0Ip5BZl4gPQ4+TCe2FlE65VmSsDV+MmDh8+GBfXYMMxgEf636kXT4ZimWjTIcIaAbP9gpQRemn270cdjuDLLFxWSKLp0P6MGCDWGRzyKZC8QaCbz/e1arELQ6DohrO6tjC4zndQ1tZqkhS/PJ/IHh/KqwWoUEDBBffDak6oZ7GwUwTnAoD+/kPh1A1cvf4Jsn6XL1+KzEI8KByJr2+Tm31AU1MjQWe47TR5qnIq9YSqIf1DGpNO5kCp3qeAiKpxXVTODBTcKDq9+TkUWACaoYrCeRY4Hj16NJoY3VSzDFf0tW/cvALyn0/38DOBT4WVHhpQBVYjOA3X7d57adxElUX1qFWDdsDchZcvRbUy5kSB+EX9s/QuuLbK8JslUf7TdWht6eC+UMtDObAPRTy5+XMMqvVeGzDaNsmakTejGlx8Nq+VRoGeswcs7+7jOVfBwbBfr4IsmP1aA4gWtPDaDrJ0yF8FoKqCisNV5F3dR004CNfUoNGqnht9jLUdoSKm1KeHUUlmD/Qgf1PLteQBdc7WyhUfm2rtOzhIn56ZG78fQJ09pXy7AMDStFlzz4Jrk2e55RlWrQ4uxfguGPjg7Pxek4pn7DUBlYGEz9X1E+T7McX+nWW/KTHqfcjRtvnVeWcaGq9xifXxfhZsJgc8jBI4+fpKWYcZkGIZSjWW3vPgSAGO50VH2lwOWy4pKpw1wZEBLpYiFK+U3rUS1NUBZXcnZ5xSj/c6TobWM1kvJZL7DsJACMAYTOVMufFQfNVg2t9jFrjITt9dqSp7riIbHx9lb1UGICFRzFpXOeiTewv5YF6zjv0V64qjtFfGvSPNVsrmLLbFAeM26t7iWqcnrkN1G0RtDlW7+cmYr9YI/dJZLwKreXpD7Jm7G1hF3wF7dvV2PRWr6TQ6hQGlj6AEVlUslxUrHZ3AOrL9AZ4iOt92PjEgOIBVrmh4HuNrwQbMDo2qgL169nfxuW5FgufnvxVlgF2TbpKdm8Ju6KCJI+PVLIaFeIgZe2ygPHCz6ZB8015GEvSRrGjBdtXg8FugR23x7Nawf5tWIHgBhx5WcV4M3BUPCfXBAgBmUMXdFaDQcaO5MlU6zZKSkr+XpTvyCmQQWWQq47/AwWSE13ifVSoHzyJZ/6UvfDyNUkWuJ8u4jwzrCnZj3N5Wrk9dkb0M8bQHrmWTWSY0mtcyZ2sTuxeDelVDI7i1H26OgMYZOpevD0RSzBmAAqtJ+i+eeuqp9I//yXtSFzZnEt9US/VeTF5PhXKt6D+JihWZ5gAotr3kWmruf8np20wXY0PfnZ0tK41lQHK3ilskFLZ7rDK1xATIdmWmANc5k5sdepmEMPDyzFupCloJyT8DuahYKm0f59t8G8kuexuxK9GjwPuVbJCgDZkX59rDllIZn8H26gulnI+RXDHxeJD1slohdTlUBaUYOw+I+zdZU29CCB+5ChXwNr0PztubtimU67EC1GSCzOsV6LFGS5ynp889n/7y83+JMITJUfpSqS4pemRGvqzeWFEppcfLHsMQKCGj4zmMQcHsZ+lpNVbaBQCAq1gXej7WsT1fO3chDUxCUWPDb9JI2MhSHOlGNKGH2KSnOfXu7ghAYFCmCEsd17LGfp/hPAusnj57BToxwXIxLycG/gY7pFC7LCjqoSAq9ct/G6gGe2I9HdqzNz144jgslMU0RlJTX2iQHXRRFQhJhMg2ENzb4yS13P5r70vbKXXcr6Usu8+pFL+IBDMPXRsU/W7qacRWzLPpYh22gVX+vmc176NMS92eVWUlgjuzorjdIxkn3VlM+X6lVUUyrhASUBk5AFdhxkz0Bu2RxK5BYv+uvfwurRITBKdTjq9oSHt6j8B4cb82YKuh/IfoVlU6w+zGTSqO9fjwVmnwsFeWK8bT57/4W+mffvd96Xg3McrGCODpGjTVQ1Tt69PzL4ykU6dXAFtWjUwkd6Uf/ZF/nhM92NNPfOITxAUXs5/Fb2WQmve6eyUSDyxEVHZJnu3d25/e9R1vTTtJqlZgU2aoLnz+S08grEFCppF+akBnC/unYhxgNY8Nlf5qjxoGYaVyLR19zfE0BxU1n4wMPARW2g7bBmToTMHYqqWXvYV5V719VOXgihvvGjLfuoUYlQyA6LESnMgrLuTyC1sgBdP9J6sjqh1Q9ryPcn5ZWRmJFFc87riSbd6D6+DvyK46QWLRpL7JI+dpedWOB1olVvR+Xzx3Kf36f/sTKqu8BPbFQkisV2HDY9QH711+am8U/8m0/PxRcBG2/10mCpT5j58XfqJMjuZnk2MEv1dSUrOtuzND1Opt+Xvl36w5qsFeT+Iyd7MYYIR4pwVhkPd+z3ejHN1Pon8/x4e9aCWR5J0tApevXAwBHeMle6rLGMNrECN4HbIZ4loLev6rQVV5H9L+bekwzvdvyjjVM1wWPIy9ywqcX40jQ+gP3+bPStqgmKEEaRW//i9/aEujIAp0BpDZUQP1nBXLk8MXyEYM0vdj78gBGvU7OBDejNPtF/k7KV5yjXfSE6GRspHaeU2r8iAvXEDm9VCgumWMt0hcmp1O/9y5czSXUbnAuUjBE2hY8tO4DFzNinsCK4NZZX+l5lVxfXLsd6EutRMKnTenUlHm31JFQ+ThwP7DIF5Lpoth9Fwg+ZhWjV7z8ANRydmgaqTDMYN25vRLsSCCq8jYFwh1mYrS+fPn46BbhYqMKg9UtTgX+DpziOqb4CED4FagAyq/uURAGv1ZOBQzif307gxhiEPnnpLzJtr/quP17cqT7BWTMIjV8S0SYFwbuMlmOsL34Qi7/hwMKyk2bSojfxigmocb6vgAtlRCLqGUZaUrpkuzXjkTSLWPCprT7ZuozNTVsjkIq1vomRNwOlfKZ74bsQcH8drD4If8ap+3YUgjlCwduao4G0yp976GGAxo5UjxhZEx0TyZLbIqU5MOYqtKb3zDY1HKNSNpxUGD7fXrGCzxq55jtk3hEoHmGmvcQU+I17IFD9ggQXXBKYykzdQa9A3kQ92Lzfy9Uu+q7OncNU4bcMwt11p9lNI2wWueOHFvlMj37OnnOjtif7rGghyralL9oidQoEVVsJ5skMDJw+Y+cL+F4IiVJ/aDe8ifeZhs+JYOKiVj04AZK2ZvTBN7xsxwCxljq6xKjBoUuVesyJbCKBoXuds6FUHC7YJzHw3rrjV7Vuct/cDK8BSBo2dQEQ+DdIG/+1x/rbHwd9yLquwIZr1Hz1pJhVJR0cy2r9/AOQ+evRl19lNd9e10L3SOXvr8FLcwEWKG3N4AS/FmWjcJ+pTTFsgKzkweCCBD2l+qHPLNYaC3DXY2slHRKBxhNshFgH5XAK8QiiDH4HSVQYwC4EYyoMNUyCtwQJ0kclx7DZ5KhxPjKjRCX+nblZ4/9SKZVPooN6Bv1vPsGExposHZLCHwQWDJSsX9/P8Bq/UlQPB1VQGlAtqPkCWzrbBk8fYiE30XF72cU1UKPZTAKvvT3CPh7BBV1ayn3/biVG3iF8bo9xsFOEhYUO9trQh0XDaZIfpi2doKUdTz2UP1vp+9v4tz0SaoFawqckKf5Mr6HPdrxlVWkWtuT0uGEcH5V83Ox+EBio8CELgH+D6F6qDRbVcUzRAXv5t7hO442xJYlT/3sgkV0g5Uss7Rk/ld73tv+uEf/OF0BkbCQZrJzTK3cD4GqDyZaNtLEm0TwCUzYB1qzjgS2f3YrQr2tNvD82ZIUSXFyf1Ir9XZi+fj9/chv25FdRZ78md/9mfpX/3Cz4dE+xR216pWBQtX5VxAzk44eCtZfGImGCCdQdV2QFGAqqCwFjHF9v5lPe5keQ3k7mRqXw2sYt8TbOa/LbsqcoVZYBVfy3UvgJWVKqXhDdgNpg28VhVbUR7bAJqvkUgs1ANLYKXf8TOqjvxeBH8E/wOXr4a/GoO+LuVU1bYDAFptYT1gJihOUUnPQ5Ltg6uDXm7V1LEY6/j0aSh09vXV4rPrqUg1sJYNmdMYldZF1PjO3hxIH/nzPwYwG6YRyFENcDi1vtEgt6wi5B6GLMYRIgDYWn+n0SGhUnSjQpoz+Tam+2p+rWQdl1iQzz5/Os3wWyiohzBWM+fxkQMooe3vRqkOOhajFnYQGAuW6wWoJBccNDu2Xp2uTS2nzz51Ju3gHu0/8r0c8ROpnwJYGVxEs31xprOO+iaS8Ax/h21ygIToww88GPc+AyPDRGBk2bX7xbBpq2H6AlVM50g4D5Hk8ZxItTbQqi2k3H3dCGyLPRX6ApGUIvstsPbfrMPd4Mp2iUwVzDYnqgkFsMoAtgDrUbFinYrzmYFB3uOCuvhv7j9aO/T8vK/Bo8lvn1HQm4gVHCjvXmqgJ0lfSqo6jQ3NUhVkdmQNY2269uKToM7xQGIUDW8qo8LkyMnTp1I/QgTNfV3p5vwUPW6n063JL6Yf/v43pvv7GZMwcRkfvUS8qEhXZ/rLTzyfTr+sge3i++v0ST6W/hFDxJelWgIQfu/3fo/kZmZ2mDwMVT0C31ztKNReWQN/7t5qYSTA9/3Tf8T+x+YRpI9Arf/kZ78I8CWOBfi3QPduQB2wfpEzM0GhgNhjmbXBi6VGgHpTTxsiQCTKubqwmILaoBquEDtlYDUPRbGZimkLCYWWTpORWWxmC6N9g/fZYh6ldj5sbWCoDKwKgxxA2jhP2+m+UxFYuxNMqMI2lJWuqApxJdGvVfjLqEzyflb/rUS7Flalg83F/lsnbrnNWayBEvf7H/mz9KVnXkakCzaLvVWKhAUNl2so4oztftNCRSl3G2YjGGqvNp3e/TV8d6aFl/Mz765ceQt/F7DKFFUS8SSBTPbYgxhnn2chFXIO6r7xiqqCxnaN9jZxph0sbLH1jY8dS+98x1tpOXEuqY5qE9xwBtVmkvXsQfvpy4pstK6AB7SHYoeYb1j4tm9UsfJ7yq17jeVwYc91MJ2oflm0sChR0v+iFYcPf9/40PNYSsD7Pd+vVAis+NC//xH6IGkQ50G4ASZohs1yljsj2K+VFoSBMzOjyp2lyHYCeD/kGufnTyWEpmNBVSsUswqVRoLcmSUIvQh7nTqcIg/NLTfuz8JfJYM/R5UACeW9ZKalCqxwcTZmqpKm4p4iGAIGaXhls6mvdxX5XoPIDsqydRhSK1MGnV7r2XOXI+0rHWuaANtFivLy8jzZkkmy4LtCQEX61AoNj9IlrF65MP1UPDRAAgIfXEllNKg0GPZhSOEL40dAeGN4DDrRRLr3yOF4H5vllRp3s07RC9JEz44VOzdPZDg5Ygp0DN2CvoSseTVNlGr5twLQnOK+vLSeLl4eCDBkxdCMmiqJ9iitO0CY7PRuqhMKNSwBFL1h+6xGmNGgsECH9EqvgapLyA6zJlLp+ncfIHPIs4AeafZnEYEK728WhH8Y9bV2QHH0ZOG8rZwNMUlcRT2rUA5qrEOhKeQleaYDDFbeRK66uRUDiahFzFgAzLm+9dzTIQYyLy0KjMa35wcIDNb5bHBAMfepIIgOaHUBWiH3dISA4DaeVABi5tNeEA/dEl3M3b39aQ+9TMtcr456bIrqFMIbDQRl02Q3HQqojLnZU/eyjksnoIGMwYMOG8Z5e3BV5zHgk37YxN6eI8gd4xnqLKPpkKDUA1pmiV3/BdbMeyypCX5PsKK25ToB0gLGTREOpd4dmryX5zNNv9ZeB+WpxIThVWClrLDmXqlcNrbfwd496ZV+b5JMqAG9ioG5UmUzqFltqHrQI6XCubd8lnkWTqYKxbwmkwv22gHsPK8KZ2jI/IjkhEOhDTbYOwpe1PLMaqkuHqbnzQqrZyAqWwZODljF5Th/TqqYSo7aNYMBgZWjDJbhtBsQ3T2bqpzPUQ7GfUU2LEDVHYAlIF12npHNvDbFm03lHE8CLlu6keRFir+FLKvPr5JrULL/MkG650nH8cLXv5yGLn6VoAjKE9QOqY51ylvbyE3AUEWTsYHlK4AVa7QJHW41eqymATkYV6iAK4MlFZBAPGZqsebKeMflFlW2bwCs8jybnBXUuQZ9z68s1Bqf81Yc2AMzBCQ3eMY3Od8xb0rQgk+DoRXc8XppYbyWcuitvGkXCYB2/q6XrFwL19Nslp/fXaeSt4kz0EbmqoD0K/azymTiBAKSDGj5CaAyAsrYAW4/BSmyumHOsNqC5PdyNTG+H1993XwvAQ5iDcom5rtAmgCIs2zn7Wma5J4//WWERLC9+JEDACvHNUySfJogGaNDvPehBxheTGVXJdYLN9MOKDrNnMsG+1NYA52ifiNCd2kYVJBfJiEmxezIQeSaOXMCq6effjr9C3ozNgQz7E/7iqrJvgsQp3kNz6/c/xopL1T7nFsjWLN/MEDTXcDqbq3HCEqL7G4Jru5kaPNa3F2ximAJMYgSWAXjrAimvxGwCvqL8+Ai8FZMIgdzawp6cN7vBlZWZAQirwZWMauL69AWK0t//qVz4a8nsT/3UGk5TgCmH5I5YpXIsCn6fLivmCnHz6rt2VAplG8sUSldYJTFBhUU+7Jqazn7XFcDwZrPQLC6DDq9zriIP/zoH6TKuizdXc0cOCu7Mkk2vecYNeL65Gb46DiRigYtVdtp0jEo1Kb6i34yRROq2a9VxUDVVezAZ0+9lCgicz34PZ5HBwfkNfvJ1u8lfmgDSClMIeUtpNR5vjaRc56Hl6vSxbG59LmvX0mNBMJbPGuz5NzSNnApKUueCYUq4hlzJvQpzdgd+032Qjt9DWvofnGGobZNO2AFQ+ZIVKDY3/EMuM6pRUS/YFfIirl543ruuWA/BxDW7yiopd/3PaPX3MqWQ1J5/pzzehtDtytqvLSF26jgFUDpVcDKinQG7Pl5rnnu+aOcOLgDxjyx2vpIgANqvR6vZQF1zVLaWj+wE9aCNLyKTapR9Z0wcQD5/Lcy7P0ITizT6y2NNIaAs172BHcgmiDAe4k+SFkj+44dThtNO9KzL38+VTReTt/33kdSEwmvuWnYIk2wEJBtn5qoTP/jo0+zXgS8Gw3Rp/UDP/QDgNgH4swMMrbkwx/+MPdQVICL+UEBdYqqSK5W5cDWtduJ/P8P/tB7tdTERSvpytXr6ROf+usAiLVIQzYhRlQ/DUURl1Yx56B4+g49byQUu5hfNbfJwHnWIGY82YsWQDZL2c8TFzo0eJ1kWxuzq5ro5apr3oEabXv47VmEMIIGKBWzAFaR6X4VsIrXlTngmAvjTEcX8XuKVLkxw74U9rUEVpkGmFU2/WpFxGKHx9fRPiaStPsO+w2GAsnn60NT6Vd/83fTbZxgHXGgg9yjX899ID00wJXV2dwHWjIwBFZ3aH+ZkeAMSL9Gpa0Ef+G7pYy/8nsOiFe0K6qI7kt9b1FVLCtW8h5Mirk/TSxFQgn7p+bBJrapRpl22wGw7/pqbZ4tNSapRxEwczxKd1sNAOttocbsQGn75xehmTbA2MiqhhQZjB15/3JYcNASi0RimeTKiZ87YhZTxLgmbo3P/VkpXGHlyzPdjbCbv6+tKHuvIqnFOfe5lAOLI75SZKmIHSv+9Dd/FuVUMuqAJt/cNc2zb5hl0YdMrofWKdUgTqXKVynLeUit4Fg9sgHRw7VEMDdEj0wDC3OEwLrdkjHPxtK46mcOmpVSWWFJGePu/AgzXbR70vsDfUx6CNl95+wYNFiVKSUQlbS2GdSg1xK6YM8NfINKUB9Svr6/vS0G79L1pLtNT80T+CPRjCqcCxIVEQ0NPG1V75TY3tlJBQSDKZ3RzLQbzocv/aik//nAXdQRyoVyrru6OoPzr4OIhjUOiRW0cQYlN4OUXUP7X5rICtbQLzIPSJEKZpVOapHBQhP3qHykvVA7SJG34nSUwTUDuOEcAtZbaqOG0L4wpbGtQi1AyVsCMBmsK7uuKl+V0slmZzF0I4DiWbI/DnjeydytHTbmEsGZmRwcHAFMrYb6nVWU22QhVYRbpNQ9dPMGv6PqYRbeaALQud7uAZv65JI7QDAoBhwkD8UiBncJh9zWyWBogvwlKgoayE32h70gzttSytvDogNQXWWeQNwJ5VYhGj38qq/g+XdgzKQbtkKRNOPngTNT1da+E1CzBp1gOCgsgucpRDM84DM8syFmTM0xkG7J7JIzFaSOUvVsxpHv378/ZxXYYz6vVqirMf/JmVUFHUQJ/GnAr5QaA5YYAucwVWWNeeZlFsP95SgCD95awXF3AOAk1KRbiFQssE4aSgcUtkMTaMCbH6CMLaVkA6DiNHs5/RoaK2pl5mOcjOgNmqTdH86R0aBbxbInTOApD1vwbqV4hWfn/hZk+QxiCC/XmIU5VHujsgSQEiDavO8gwToCKHtQBFcGNoLPSfapc02sXLWroMZ6LJLll5J6+NCBuFar1t2IDsTUdP5ugQRIvQM9eT4KHbimKjpmqlJ0DYQhzlnSfF3R16Bb0IoWQXlJ+SjBVVAZ7EPg+psxolaU1QqQ2rOzb3/q3bufLDr9FVDfpPSMILIjxXKKpMz9Dz1GVms03bz0HH0iUE4unIL6NQY1zlpPVuzMFFNBYV77OJv2guIsN+EaXRucSSNozuQeK+hrOOIIyK1YcflWD3SMZfa9cEcBRDKFQveUu5OyzG4OCAVUG7zGKu87iBz2JPtuRgEZfnPFYNN439fnv01k1PJarbyhIhR97N9e7qGDPdrAmW9hnW/z7NelammLirE5JbVBIZRgF/BeQd0L8QBZA5n6ZE9FBla5QuXNxBVbkPB6I9rOvxEDTAtQlZX/CGqskMRP7wZUBdDk+dm2cAMa8wd+8afTu7/rHyIkcjJsZx37Rxt+lUBZVUBpQ7sA8FOcB7pE08LFG2k3WdZVkhbei1nwyK6b3cQJe14WqEY9Q9+FFR57QRZxnDcZFm1l5i3veHuqYm+S10FBbo3MOUMzqbQabDhXbw4743qxwwNYVXOzocXlxlC1y6Caa4qMKmtvw6+/xQAAIABJREFUIJ4rkwYhUjrN/BtE5HVyHcI5B0ezUJgKYEVVSJoPzzCgKE4uKFvY5dKBG0BFwoFnKgVQu74NrHhvBVy0hb52zLNyHXjfElj5ehEYY4fKaoMO3ITM6RdeSqdOnYo+oO///u+np7M1RHjy4G7b6u+IzKx7M7x/FbbBXiMFLGYZ5nxbXywIpURaTzJCpUrXzGuyirzJ745DP/+DP/2DtF4xh/1ChYxgp4kejgiOXDcTqa5bkXxRNMIlldofFSttoMAK2132YcTvS2WLSivJDvbyF5htdJ18oSXbZs7vURJVx5H3PsRA8BaUAesacRgkI/XXoTYLuNykajCyVJGev3QjPXcZNVaSgJXev+DUrD1MiEiEFtUgbYjnI/wZ97ZMwqnFPinWZ29Pb3qAoaY7WPMZ4iBtk89RW6WPCFBSKP2xMdl70KjxCWUPnMwH/Y5Bmfs5qi/eJ3vIapTKpUGHdA+wb/QVfpSAKrZnVNc8fWUSquih0uYUVNQSWIWPsM8vYpc7iQE3rtdtcJ0Bba5iyUzx9fVBUbAl2dhOnFSPOMUgs/yqdzSn3T0HWVv6kQEXKht3057gM1Tt1/48fZL79/N//cUIcBvaSWx3Mkd060Y6dB+JoTZ86swlnjXUqGX64rv3knivS3/+l8+mpfWetHxbdeG19GM//r/FudEXvfDCqfQ7v/vfQ+nO/RBVNPxXKQaQ7R32mPXLokpVMHt2px96//dS7WLOHZUlaYSf+NTnmW3qoGL2J2FTC71VNYBfxYZkuKwKXJnVtZMK6PDMKCIpuZ82K0xq1/Mztq9cYOVM1s5uWEnM/bQS1E2Vy76iyxdvcvYRT/K8a0v0cQUY1r7GBzGTfYomDj23JmQbZL+w8CZJZW2VVOEsfqG91Qrl3jL/7SsrAtRD8C/FvZUCQSuVUWXg3WtNDAg2DvvTv/h0+sqT2Fr2fiMxiDPtMrUxV6wCettXG745g/C43phblUGUH6VQ0fYtGNPdBa4ysLpD+TVOEx9klopJCgxDkTiJ+IBnVgIWEyz+ns8vqu4mEfEV2nPj8xhF4d7X9oUPzkk2v28Po0mBeRhGx48fTg/cd3969JGHEFcxOZVtbghVSREktjRx7r43aRKKuPq/2EPa8FJB04HG01Hdcn9bYPFs+FqnXnyJMTqcA1gmfi+uz8Qvnyv8t9+LhBEFn3JmVmmbg3HwU9/3ti0DYBu/DYZ1DAok3IKa5823UWnKCm1Z4CHkyrkBA+6+fiZWEyHI77ayoVNcY5M3gJrLeUIxL4cn2EAFZpwy7yIl5XpoLc5YUgq1ksb5BrI201DJNlmMQ6jyeONzzn2i3OlgNnX6dUj9ew5E4KCT0o4bmI7yaTCmMIESZxoZS4FrbNxhqCRGSDEt2aZyaTZOIQcNuzFv80CPAsxqnWHBgZVe5tDeaWhyOzng9pGNjU5ZSKcvpjMqeBPMjPL1pEY5P0rDpMH0ITqQMQaKkZG01LvO2lhFmgO8eGAMOKQNhpHjUC0B8EZp0FPpZE//Xpr04IUSPFs+tnJgxc7KTxNASNDh83EDGHBcuTqQeqjk9QIQQ1mP8+GMpBVA5Aw/b/W5MVtmfAKKlHKUSo76e7x3PzREpcUnccBuPK/HCpdZFSuEFbG5pJ/l6dUGKnvh+EYlCgCkEbIsrLDJDMCnHUl2g/qyyXIRoKJqntLju6BD2iAsMPGa3HzRs8Tz8YDWWT1hvRwAzVGLfSXl0YrpIhz+JfaLPWfreBD/Rjqg967y5DCl/wUAniXxaG6kcief3P6hft7XnjrN1bY6TaQv8/yIkiqXsyRkTQHDIcZgBtaMGPfoMw2wJQD0uflaOBRFS85fvETFYygPaGRjNeB0VFdUocfN2cV5ePQ196eDyPfO0He3TGXOc6GoQObxIvCBbPwqHJxqAp0YKhlGmKwi62PVM+aZAKKsXgWVx7I+gZwHV3CqUZwXkAkeePZBzyuy2WEAOSe+l69rz5wVPf87FI88lxi9NhxlVGV4FtJZDwK8e+jjaSdodU5WB0MQHeBXwxlpIchxwLcA0rNpgLTK86nj+r0eX9dMrHbDqqF0JLM6Xm9UxbEjszMkYlxDu704Exv2WXleAOSOabhFAqOdLNH+w0eZW0WTsM7HwaLO4sHRuo9uQUHtYeDkFtcXhpQG5LaWzfTEx343vXzyCwDGigiUDOoEFnUE3FsEjTOcpTaosNJa0BxFzn8m3RgH3C2RRKB6tcOBmcxiqWZPblAtFRBsAWpVFKyVtuS5YE19DhuUm8zgbvLeZj1VgFzkuU9BaRlT9If1nTU45frXzXaxbiGFbTAjkwUeuefChJCKVp04o4PYivuxEQ0O9ESsw345bUrZz6XEu9Q2A3jdbtSrIlua3WABZV/hILczjgaw4ftyT1VJ74ihwvH8765IhaRFfD+DrxyY6px8js4dcp9NQwFeZU81Ivby4T/5Y2hpl+lz4NlQsd00c8pZGj17OQL0KiiAFYoXca5WVbKaYb4SVREpbzrnyOIrvsPfzAP0N2A16FhvDt6KM6jM8KJzvFCVXQZ8PMAcq2oHguM79tx3TG1uMsnzgKusBLlE1bOSDTZ+7Wa6TdDFIQIwUBkrQFEloE9AEEEu9qKXpMKN4ZvIud/k97CzqyRWgtYLTc5qDNfnmXJ4tD4yaLDY47LniTvDlrGPCbrzGVRFrg6qGOeYeyrFZrRF1TpoA6cQRGEvYbuCCiMd0Eqk+EdZcM+vFSA+FIERBBiolzPn7L/83Oe/lM5DWfnA+99PsnNXiAQ5n88xHK5nd9GQ7fsrnmKSzSqHNsxq2/gECqEk4Dynq/ghbZejG6yA+EwUbXF49xQd8V995qtpcPhMqKPJnvA+64r+0YgjI8DUjuVcu1/NBOfvl/Ofyt9z35EYIqEXfWfs62XO1OdOXkhjNBtWmtzi7J7ork2PHOxL/czoa0JoRxvmIaiuyYBnjQqwwjfDS5vRX3V9HF+gYAuVVGOBJmi0wW5yjk/MtspJFoF7ZKG5XitJinHcNnjiGbzj8Tdb7sX/LUZQqQrnGnvYs3ob/yzlttLeGv7e/sILDI83TmojRliS0k/AW2nvrDNBBQFSK7FxxhkmfSp43vby5AGpOYMfg4ulKBZJoAhYi2RVFAIF6yUNMA57lvWWkVImRkq6Y9kDm4PEnJ33WYTMeDwfKmXEEZP47xoH8RKLXbvi6Jr2tLOlG2B1AEqWqnqeyToYQOdjrX2WLQT2zgc18Xrh4sVIBu8B4GzV8Bwb51L3fhgTy+dJ7l3FJELNkgW050S6cmkhvfjiLc5SCz/j5HHPv/DzP4e9QHCF/ffXgLQnGA7svQRdlk/jCc+P92F1UgBsj42zE6emJtL73/++9Nijx7EPEwTdq+krX3mKRMxpElINqacKYaqRudRH5mUHdM01kreK8twmcdDURUsCYHCJ57rEPg6Aw/Nwv8v28ZlZRJjAV7W3V9MjRo/9jmWYO8Y49VHNGh9TdIvXiySND6TkBQQ8KXBJ7q2KJF8x4kV21Sy+3eddx72Eyi8xgfNKFbYQVOkfo9ebGFVWTR+0ty6KAMYhxpAKtLkuS/RGVtS0pWHGDPzH//Rf+b4CScri06qjkAyfxjflh8mEqBJjm7XhO3g/RW8i7jDx4Ff9wV0VHYFNST/2NTN41I8VfVWFL9Fm5epY/vuCaRggR/st20h7FMOouQ/ncGnbmomlFZuKSpIbnfsO+1j0Avp9k0TBQsBuGef7vWX2lezQ1z16f3rtYw+THGDEDxegqqAJ4Zixy7k2iaw3Cxl32UfEr1bFPBPSp5toFWmi+NLIcylHc3hOFEnzHFmYyXRG1a0VVoJV5bgpbNBOROAWTapzBv2bOF9FAqPi937lZ0NuvYVASiezAKBppdpUy8GztDbFolgO0/ha1fIg+WHQonKddLA6enFcbDPfUsIMxDRoe21qLJCiIgNbTqlGHnYehN3OZG9Ldo084GokXFegx01D8ZrHITjbSaqRwzytDMhzH5uYCWpfF5UYe3qcrWOQXM11qs7i/CyvI8p0bCYXpYPmd7PcUvcsHwbHm7VpAoyEDLK0QzJx+6FsLdOPNDkzxu+QEbFCxJVbidnVuw8wBKeYw7ksDYeFvYzilepV9504FlllaUweIGlcAzi5nd29UPuYryWdEodeXfTwDFy/FqShjp1dYeCUCVcMwoM8AVCoYzO1cg+Cg9s8JJvxlcZe5rDvA9T4cJe4BmXwBRmi+g4Akrr+tYIKhyfzDLz/ScDcLiqOrS30XeFA66328B5Kb88BHJWw3AuodAOHDCj3MzQ6ghE9Fz0sPm8zCUFhZEPPEODZJtKpshA9VJ1U0jQMnGzey81Kjw+BszRPBRh4ckFlcw+pQujrOG8hZobwHARGUueOI6AhwDZ7F/M/OGxnz54NTvt++vkWcZwt7WQ1ADDTZCvOkZW6SZVHxcdlKlUzZMtrCWAUOKhnz62xlo1NtWTg7Aymlwn6qa/rPXo4TTj739JGgxpiJrKQ04wcIcZF4+kByfPK4IhDORXo5Nk/qgBSCeN3pV/eRAhkEWe6/5CDBrfSxatXo0ImZQm9r/QYzfrvfNMbqIzOQzlkQDD73RkNkT3h9fxbqwbuW42lWejIkHKdoQ7G+/isBVcBUPg7gX1weaXRAOSlpITjLbKU28o8PNMs10qmqJB5de0zHSX3mC2wX1Y8AzRtt2j0oWjAS0o9ONCjB/dQKcIRmXBhDaWOBKgmmZAVr6zyykeGRmMWUwlam22jKVu1LKmKucLlzzy3DUjCrlG9FOirjDU3T7aeu2yhAbkbIGw/nEFKB2eoB3GCWdZEwNyrMhzrNXhzLFViXDeg/G3Co6/m9Vbg9/fWQnnZmk5f+dTvp5FrZ1MHWck6M/CCWYNAKE72xtUh4a+iUzW+bGhkkYojwiVzZNEGyNZKF2thL6G0t86etvenkox08NMDtVCJkoqimYYCuWH2CgnoeezdrBL7BOFTPAwT7kxDiwG+lbyWQEzfW8u6S9sVlGZhJoN0ACf338Xz3Y+dOWKPBvtUkGsQ6LMtAVMGVlmKQmClAw9Ovs6tAFelEy07fkrVwnI2Sgm0Mu1EmffCWZbAqvhq0Jtns9ggnyW2/VuDGh2MNmEKoDNGXPfLv/Yf0sMPP5JO03PhOI0j9DhuYEfXOKNTF64FYKhgsGZQWNj7KwCrpWGUObnwVqpWWdGU5BUJFSuMVi9VNlzh781S3oIpIBrtYkzCBIk2auIogr2RiiB9LaisVlEdGyWRM0w1ttMZf2RspcnZN3PlpfNpiaq0z1ZqoGdfsaGycuU+7uonI3xwL8BqiEo8qqlQjBdQLFyH+eDZsQK8Ko2S+/c1BDyRlTTDTR+p57nNkRQ+ZXvqlIY32235JgKYHChEwAsAl5hXaWQpUJWKxnna5IyHNL4AyudsoO37mAHW37KHovpRVBv87wHo8L/1R3+Svv3Nb05vR03LqpG9zpNTnBHeo5MEiYBJkQWTm0o978AXuI9X2W9Bz96gvxqfEtRfgoW4R4JP7YMKswZE9lktL1WmZ04+nQYGT/EczdIbRDhw+q4qdZz7HEhmeiQJnRiKmmOG+F7xM/8tNVXp6/BBVL6Xb9ekzz53gXEDxpkCK5TbuivSI0f6Ui/2oYlzU8/A8JAoR0TA11thXs8iAGCQGOBrL15EjIB342yS7YhnYQI0KLDYgh2II3mmMgWxGGTO9diLVucZJ6aBWRSMm35sj8yWOiv9JHylAdoHtEHMQ6Yknp+nepF+kAlipGGSZG1UdqT+WxVcZ12svAiQ7FNdA/SvknSu5PfroMvXk8CximX/al6zIpgsg0rArN8vVfG2RSsMPmPx8vrKKCtryhlYZfBd0h4nSWY7eFtxIoVdfL6yZ6L6BoOksYpk1tWbaX//Aa6JmWEd9CUjhFCzgwQuwjJVjjhR0VQFOwIARaL0h+6tmLfJGhxGxa2mAUC5OQLQHKLCOZYmFy+n0VnG+OD7W9v3prMvTaRrlCJvM0g4z+hsRGr9J4Ixon394z/5k+jFjgSViVd8RMQl2hoTdazVyupCiJ4IPmeJYX7h3/wr+toY9cD8zmtXh9MzX3+R9xiFSt2cmjDANZOLqQvetX2qSxtUoLB2NUilN9LasEkP+iLnTt+jMEPQqvFvPmP9sD53hfiko7OBT5LaDVvYlSxUMgYbagFq4ZpZqaBXZ98Qe7xQhTVhEv/m546RiNEagFSfnoG4HlBwK13a8TE7iI1V59ySrhcS89n/13IuDyNG41OWsiaosj3ANVpj3zd17E1//onPpM9+8WvE8FBQabWJZEzRJxSAJIBS7nss+/xKYBW9iBY4CoZDCay0QyUFrqz0uM8y6yHvPX1E6Xe8XSvkxW1vAyv/XSaHrNy5X0xS+KE4nfG48Uq0mfDVveD+1W74NRJO+IfS9pmwir/lvGgv1RiQnfsQ6pDf9q3vjF4sxbdM/hrT25pTT/xiK43FFWNNq08dFAKG2G87e3eHwuI8dOo2CimC/CeffBKGxAMR35Qfod5o8pm/XYflox8PjQkSr8a5fwtY/e6v/J9bVwAK9WSC7r3naGRXpEx5Y97ohYuXo9S1a1d/bAQnH5vhtyfr5fMXqVjMB3Kz6uUC9DAzyk3gDIgosbMRFhyihaGW0tREZl9DvoTUq9UR5bYN7iyRNyC9ar+NQgidIHTnH0U5lsW2KjE6Msmh7kz79yvHDhK2UZmF8mdj0OB83V4mfIesJQbNjSlF0evQuB0DCLVjEDSU0QTIIl6Go25g2YcEdSOKSHUEQtFkiEMyiK+pbgIgobgX8p9ZTlzAN0N/1iIB3R6mx28auHlALb1jpFVzk8vquqwTOOscDeStPiyFSpKTyJkzpYS2ak2smzOShpHh7qFB0WtxuKvouA5FmnDUHCQ9llkGhzY7a2gGWtw69yY9sIWKjxnSUKbRcXDAbt5iLokDlEHlcwQk0UBMdLYIal/j73xmznGSo6+gggFAIwhdgQpLnPU846A1sM5dXJdVnFUA8Il73SeorvE6bj0bWUcAO/LQNdohE25QylrI3y7lxQUE5QERlG0C3G5RDdsDsF20zEum1WBcwD2GtO0svWE7ESGZx9itUNmZ4h6eff5UbHgFIeqpIimmFWCBjb+TTFQNh32O57JI1loJdoGTdMpospYy532G88rTu21wL4GIDZUxnFNqEgGVzkhqopliwcM81RJl0as4A0rFOhywGmAzglOdJYvVAegXZAr0pM6tAcyaCLz29WEQ8QxLzGrTMUjFjPK4PTwa06AhFZlc9rrBjEYtJsx7n1Yp2ePuy9zQm4M0g+55aA6CJp+TDjT6wASpGBv3qu9RVov8u5LSZPVVkQoNnw7eXjsbQhUTkfa/yT7dxTBERWh2kZSQimcCIYJq9mUOtJ0DY6Ybg2MCITL2gi7n5dA3WMwTMwDzWnQ+jQCbp558NkBxPUmECRIiAvjvfd8/Ye81klTgfln7Piq4jVS521Gt0unVcE/SPVSLvArvuo6kRQMJn0UTHQjMtPM73U3QT6ELfeyPfpvAZwpDOsNgUftIpoOTH4pwBB47pD6RO8nAiuz7PIEmM63sYapiTaQOrpBJVU66ivltAuCo3vAsNwBqq7zXPB5pnr096vgFe3+w9zG8l08eB/1TeWitEKgEsmanTYZINXS/ep6sBDbyjHr4w92sZa8ZdYI4G7qjadtMelFRcpcIrKKHRc8b/VIitL8bWAWPv3D8Zc9QgLGw1Jk6GFQWX/MuYKXSnuDKIEwgGMAKW2bG0zMyqTw86PHLz/w1Dm4WOs8LMRrj4LGjaRFHZiV98tL1AEvIpqZOxgA4j3CdatL4+YFUTZKuBsXPZvZBpieTwaTiZKXUZJECBZNWdVnjZ559Pq7D/qB6KMwPP/baVIPt7XvkvhAHGqIv1XVeJClwz4P3E7CrxkY/KCpz61ynds5KmmlOZ8BM8bpR9R65ld74+OPRn6W8uxT3fcxtnCODP0F/mP1fMWhXRoeBHudGv7LJ82tCdGeCoM4koIG5+0X1QhNfc6xDPQAxVpbDIsUl6JkSc/QT2K2gp3Cu4oyqHmngawUvKIsZRJVZUJ9XBMtFJGNgc/rUmfSxT34m/eRP/gSJvMawV4rOLHCGPXuKJ2XacZFNl+kBrJO2bPJtBX9cXUsVeF7fxnXFDF2qK9CjPMuKD0W2WpGe243p2Re/ns5deJJkBjuGG7Dq7sJpY8tqyTaNLWxarlJt2zb2ewm4cmAGsOPUCHQqAVWLmzXp0y9cQrafc2ff3dp8Ot5VkR492pN6GUhrJbGxoSP2aCThuOAFWQ086ucuXklnr9HtR751BxR818/eIJMkr65YmRGPelBRufEsuSetcp9AaEsatAHYJoJNjSQgl4mH5qG6mxjSBlWQXYmaHvc4iQ9cYV/a42b2f17hJ/unFDUK2jiv7aw+3qOZe9gJ86SFxF+LisCAPoVLSmD1ijUseo3KitM3A1YO+C2pWrHOBvAC8ILubtVuGt9g4lk7G5Un/HNQ7aob5dGyzPjtDlR9oZU11pDsBWDVKhqFjVMnJ2YPGkzz2iZIFR0wOWQS9aXTZ9LRew+nfc6Eokj00pWn09jsRfpIx9IIYzK68X11zV20UTgjS9o3z4wY4tu+/R3pHe98G34fmjTg6r988IM58QCQiyAV2xBqxdLySPZbvVe0pC7EzJYi+fljP/YjVKV5JgCgi1cH02eZXwWUT3WoGHYgSFSPmEkraoAt+Pp5xJGUqajfRVyJ3YDYH8DK97S9RR9zG1uszZ0lqbUI6KzBEXbuREXT+VUAwRoqpq7nTeLQLTZaLhaWwferKlYmIP1xVk6J/3Am2kIIKrA3xXH2UHIGVkTHSsEaCzgOI5wrdrdQV9YmaR+lrOnrTToHhVthIFgX/89v/r9hg4xVTJZ4hjd4zuX8qOg5DpaMcC7/3D5i94gMDJ9rCawiORQOLyeS3Juh2OtnkeIzvohzbbVOn1F8lNTVEGspvl3GG5mNkwVI/F78O/qdrQTnwddlj3uZ7I94pRDzifmfrMs8CTO/+u8N9oZCefZ+G8Muwkt/4L4D6X95x9vSbooDTc7CZV0caRT941THvTcZUWIS95GCeDLYfC+rg85LvDYwGEJ22kkrjVHh5lmtAtKctyszwdEF3sMSv1OqQpe01TiHH/zFn8A+VaQrOJXd0Jb6UdvTQJt5DIU2eoWyhOBWNLhPEfBGqY4HkiUJCVr49/6Dh6K/w+etFOkkKlBWOeTLHyMQtydj2SyAjdf8jvrwLrBa9NLRRIB1ZHFWkPSe4kBO8imX1GtopvqjcTfwHRqiV4jscAf9NzbyrUgl5KsDbAUSE1S22qlSbOAANQJ+mo0z0+osLLOe9gwJFpd4SF5XyNLiRPbu7YsMg+XCEKCwHEtGfQXjfc8990Z/V9A2uF4fyiZUgfHhq+kA6nOCmkjHeWgwtOOjOu7J9OCDKAzhDINexnv5EK7BWzaA370f9SboglGGjShnLU1BhbMitBtah/1mUvbMENkrc5N7Vymvg8yYimoGMZ1kgmsJBu3zErA1URKVPjmHs4yBkPRLzZIh7u/dFesl2r7N+yxbIaSqIpXjgRP3xfW7sb0+D86ly9eiYnOY56rx8VqkiKywNjdvDORByNF35fBKNf4Zaguw1fmYmTHonuD+depWsJRp9RAqRCJoDwEHZ1hxPVMOjQaUeM9eg+V4szJSDWcBtE2tGBQyOk9+/TmCBrIUOjjWQ1DSUczQmoUOIL3tNkbSiqfqMp5jn1cj4CCCOx0Dh8cKoobCwKoesBwGjmvTYLnf/G+fj4GJTl+DolqfMuDj7G1l8F2nCZyp8qnN7EXpH2dRZ+zu6w+62g2qk5bvJQs1EczVseeks0n71FnYv2XPhHOmPNiuXzlkLvqAuL7cI5blPVV79HsCQiuwHnqNaxtBoA7dRnKHCofcqLaRoHSCay2rkWbgNLSCvjBcqvLYWwmYlV7QQgBvsC8gVcHNGTFr2AEpgXsIiNsI3FSa9Oy7pjVW3lgXgW2uAGAE8RY1PBPvR8Mnbcf+kZJ+aOazt6s/ffSjH+fZKJfvbJR2KsBX0vt+4HtDxraPfXqeYbJWth557NHUylmWFvv0V59I3/L6N6TPofr00GNvAFT10K9UmU5fYd4cduJARw/y4xtpGKn+Srj9zz//SaoUqEOhMVaJbrM0ZStf4Ug4x2w7KhQLfJIEWaP6dQsaEBRB1y4oz+5jqRI4uts8v9s8v2X2+gzGeYwzMEkLzzRrbN+UPoajFx8xuUKniSmImUx8aJwNFCPYkeJTVInr+YosZWplv+2GTtlrlcDp82YZBasOkLSPMwLjsmqWZ09tZ0SLQPubVaykb/hxR5K5oHrcBawyNTAHwDFnLP6NAyyA1boCHbIg2FQhm+u8MH5hAvB3/5vfkH7+N34jjZ57mdmF18LGtgvECQTs75kZQGoduyAg3XOEOXQAqy324tCp8wwQJdnEm+iQ1xzfgE1xtpzUYM+lPkE/45Buqy7XqFxZrapkbz32hm8JeuHut74hXXgeuwAt2MrDNDaxjQpUKxUHA8nTX38eMYIHGAeC+I3D6nG2VvbLyu1LL72Eau2BuB8zlcePHw9gNfj8mTQHgPc5RNUem2gvZjP7W1u9oAgHAVpLT0eIAM3x/pUCRQIfE032vBl4+2FPQwZVBchgDSmmB6T16USCh8BHqnbZn1ACq6iyCxKjZ4lXkNHuviFAUMRD6uOjj742VF49d0Gd4Zw3EzzUFX0DxklBT2QR8xwkgz4fMtcKe8Rmef2e9G4D1jz/RSEfznPQHa2ANKdTZ06mky99mWoSgQh9TrI3qmAs5A+r/UWWvoyq3E8GZyWuK6pYEXgE4Mp9uwEYCbhnOWufOnkRYEVQ7XlZmUsP7q5Ojx7uTZ2IVjTiW5sbOrkX6MyfuNaoAAAgAElEQVT4iQ3lz7G7E7BJ/vqZs2nFqobxJmfJCrlA1RYHK3EmBqQCmqmPQCl3nQAgqAzha6SJ9sEkaSMhZBVJ69ZA9boG+vgixiKzCRYicSQ1V3qwdLUZ9pvN99KxL18dCCpWJSMfVmIOJbMQMZDOc1RAohk/rTS4c8KkhbvGVhIy2Mxsie3PAviZkM3nrugHfFXF6raVsTivuXcyguSiQhIKiNo6kiH65RXptbxHsF24303YIAvDs2kfQkHNqAbbjrAM0GkgYdkMFXCN86ldkDW0wyQp+8M1iLlT7LOgbWO/Hcp9a+xm2nOwl8ruQvriV/8C0R5E0Bj34pyIOirALa390Qbi5R84tDe969vfGtX6luad6WX66v7wIx8Jn2TiOA+wviORPwnt78K5WyTlmcPYxrPFHjtM9r3v+c60vsQ4B/rWz10ZSCdfOIMfa02r3FMPYiZ7Kjm30ORqSVasE/9tkLjfYY8Uc9DmOb8rzr3kXhy94l60fuV9+axdrw4AdifjSNzr7QAsxdpkyoxQBSS0F8Fbc97e/8V/FF9MgHEPggMlLoiJpLcu8LqCI6l02TfAeohxI55B6fEmrTydGfh39+zED2XQ1N3bE/G1LRrSTmuY4fRzv/Sf0k2q/9XsW+Nk44JI5BTU9dL3CkIiSaNIlJTAEnyzhwVIxjn+nXZK2xK5vAI0ZQZNrmDF94LeSCLJ5IO2qTjPpWBVgKbC1rk3w75pcQobVjJrYs+GzoI5wlcC1PIcxLUUyZmgCwbmK8RguAapz5HowldG3ERsPj61FOI0r3/t8fT4G78l7WEUlBjAMUUxD433k0rqiBqHjFvl976NvxwDJONIbQiT2iV90WsUBxmLaB/t49c2r0gR5qEYtwaALdap4jd+/l8gt87kZoIpAykzqkfvORw3E411bABv5MwZpqFz4QcBAyLSZoN+Nvgq5bYrV65ERr2BKoelRTeOhsYgVdU1FZJKDmQ9KNvMnxt6huz+2PRc6gFdhhoU3qYZOlczwdwiDfO+rtUppdYd2GqW3cAy+mMIXg8dRYKR/b2AAXb4rc2EAqwJMiC7+5ABVVZWUMPGVYlvLPpyhtNuKHAuXg0PxU02y72PjY9gNGbTfvjCHWREY84IG90lmIduduPGrbSLxlaDM7MQil80k8mYHL2OsMVgyDLO4XitzNng2Q4lQCNkoCuYCMfG9beQOW2i5Oj3r1Olam3rNt8XPSbSrBz8KbiUann8+LFtpZE1smRmkG4hJ69a3n0PPBwb0kzKOPQtH/IANEupZPuQm3edasj+SP0Q6NrzJC1i7+5eDglgg6yZCiuq/kzSC2XFy2c+xhwpX6uGSozXb2bj6OEjETHOsE4rrJH7ROGHvXt60tEj9NlRHs1KbCohzlLJuRWOdhc9eDoGgabgSqBmc7UfMVTR7BrBvNRRKYNmLcohbfYBmLt1+J6G4yTNhDsE1iPM8Sp6jnKpmIBZ6VGqajU4TvurLP3an9HZ0UK2kH1JMGWFVTqHPj9TFpW9d24aEp9kknwtn0s0MRa9DB6kKcCnB0x6mrOTFOAwUyqlTCAWvXMkI8bZ5+fgnK8QXDVx8JRBnebwuq/tt+ql8rIOYHaNW5lH5vu7HvboubZWYD2HkVE0IcAZ0JDIT/ZvooJmbxj3a+JDxUhBtIpe9mhZ1jCQjI+gGxpIZREQexQ9jwHUsIO+vsG+9y29V0GPfqh3Vmq2MFBjUELbHCCt/CkGSdpoH6MNero7o5zu+ytwIeBcMFFSVFS8n6z6kzNKZT3ExEBUCnmW+/ceSB/60O+STWoJWeizL5+Lymk/M0mOMfS1h+qwZ7Zv194AvlZ9+wB2P/VjH0j3QA39I6hPv/jLv5Iee+vb0yQ25yzV9v179qfd7d1B95KKWM/g4EtXnkwvPvvptDk3kFqrMaZcsxks1edCYGJtR7pGtm9wmGeyBmgd5Fks5n4F++kEGDV48lH27QLPZHx1Lo1gk8ZY4qD4cc/VDOF2jkw4GgMk9notL9GCb+pmv7Xy2UaVdgnDPSc1gV9dU5XSqiLPtIY1aWbNunG+e3CcrdIr5W8XVUnXTEpHCazyw80VqxJYxT91Njlm3/4oK1R/H2DlH20LivBCdwMrHWJw662CCgXst7L3Bns2wbX/yP/10+nt3/ZtaQjbc+vGzfAju5xpyDm0j2X5xlhaoJq1zB4/BGNgBdq3z2nk1AVAJK9IsCVY17FLA83JnAPQkZrz0HkFKAiyR6RKkyC5eutGzMB5+PWvT1Vk/7sAay9fJkNOL6lB3iSJgSaoPn2HD0R/2jBD7F/34MPMKsu9BquCRIcRU0GThhdOW5odVvjcS2eCxVCJnW6gDLJEL5/XFcGBfH1sRTMJHlkba9JiW+vSfmbhiHvPffnJVAdItHswBrDaP8r1OnQ2KlC6cwMR61Sib2x5BCkhdpFl1qVEhjxyBEY50BGkxZoHzUtgZUN6bvB+8pmn6T07HsmSEFWw/41zKWVIMQufm68rKM2O3xk9RT8AwbVJkSqqO7lB2z1wm6QdSqLY5nn8ZVSxnPtGsFdDL8fZ86fTqXNPBLCqhlrrXhRYSQHSrmSgYHb7jtR8UC752AZSrwJXpciKazwD0PvEybNRsdKXV2Cv33S0Iz24vyt1cqbreK2GOlXseI7YqQXWe4LDeJY+upPnnZ1GBpnkTi33YxyjP5XKXOGsLEULuJ+ojrnfbCPgTRtoL9iiCtWA3TpIxb7dfmaeWxP7txJKpD04iyRQ56hiGHBvAysBtgkY6YA8I5+t865Mnk6w301mChLcvz4vRYHMcjeSbCKHGwGh/viOKuVdlb04kHnd/i5gFSIE0MEi8A2Qnnt6BPQmcUxGG/Tlvg+SgWbXOXOyPaIH/eqNtLe9Lx3pPxgtCNSLIm7Rp0oTbCJwN/5rIfln/KVNieo7/kYGzfnz54hDTuDne1FbXkgDQ7RBMGfs2hBMptURKomL0ddaYdsFuvAOpzZh/8ijD6S3vv0N4fMdp/K1rz4TybQQrcDvC6wWi96goL4a+EbvmWd1I+iI3/Me5hyh7rxJgntsYjQ9d+YscR+ABxn0NipWXTS49lVgg4hvVnmfqOThxxZb6feGirmigAR2JOaIwt4Jmhf+0qRhzErEBvcwnF7lQYFVEzQ7z8IwEuvz+ASayvg3CbkSGBTPqzTAIV2+DayQqCcBIqU65mgpqkIiNfowAUQRRygswZ7VWujj/W9jTWeXugYKqkUhgxhTxWhB3VefOZn+6M//hsSu42cyfU5gZczmczJJY3IwU+0ysCqBUFlJM+Hn2bxzLjLAj6qV5zZ8Q95DgqvyLJdUau1OCYLKynWZKPB313h2nrcAYaUAkPu2sL1RcOBdSvC0XV0v35/f9e+1qbllIye+g81BvKQ4SAD9YlyF9xV9xJw7n+skqtGCrHe/+83pIRQou0n6eZ3SPGVdNVOVtOpVfly/PhBxiQm1UshDe+j7Gw83EBcLrPSGoQRYDEnPPZDZ7sV5+/3/+DNbdYIFOZ8EUSOj8Mw5NAa4BuRmWHNfjIcjUwStakVmDWW52emxKNPOcBAHCKj3Hb4nBCWcAeCC7EUa2b+fwTHac9XIobQ0p669pdRZKIHSMI7hCOtsrmdjw6kggymYuR4y1EqtKwqRg056KriORSpK01Qp9h/uZ6MxV4dA016oDZS9lglqbey1CjDNYROIufiifjftLbj0gh0HkObpyUqeE1DzsMeplO0T4fL7SwAYszyiV6l3Stjat6WKjeXnMbI0twF1a5SZFWp4kD4De6YEN6XsooGrAboDa4P6aLaI7IV9XDdQuztz/lJwaPvoDZCOSWQbqn/Owzpz9nRIS6tu6FwGhzVXU6q/RkP3FCnzFkDKwjKAgr/zYXuNzj26CU2tp5s+KZzFFMC1fNghyY2zOMDsCQ1I6O5jeDSaqhVaaravZRHQ6sbN6zdF5WkUYNAdkuxuUhPx9tvcGLyCYdyAfqlQBnO3DAxwOO6VcRoDb8DBVqzDZkoNmzOXIiDjvTQSDuKNmRusu8agXXDHDvde5GFbrblOFXJkfIYG4YGQdna+xCy0QYORCBZYxyYcoXtQ+pAVK7MQG1QWNgAMNr0KJCyl+54KKLgPzOS5L6ISV1yXUvT5+ibTVXql/PC5uWeuoUYmoBJY1cDzt+rRID+e76mMaTXrLDPbdGb21tngPDg4GMpVZkr6ONCuu2dBUO05Uoykzl5CHH/MmymCDq/Bn7eRdXYfCqrK+QjlnK1oADUDSSIhJJzlZRfBdagL8Sxi9orUPK5BSleN0tScSw1EScl0Dd3PC6qChgoglAfO7TxnX9qolT9nZPU6mBYHaq+VVGGDSw2ls1x0hHnINVVQ7k3A5ho3UeWy6lcazXbHGFBR/uIXvxyZ/X0E0A50/uqTT6TXv/518KQfDDnxG1Cwvue7v5dm5CfSP//Az6Sf/NF/lt7+xsfT73zow3Guf+r/+JcoUNHv17ebfXEZcH8k3X/oeJqi562ZIKC2jX6u2evYnIvpyc/+MUIUVHMBRo31BKsOViRYoNMhJGqlA24t49xuEgitKO4BKOfZzhJsqVI2wP6fw8jP34Y6ZVCsErvHtBjSXMneCFlzvt3GmdgDkNqDvery+QqIDUKgHk/QKzluRZH1XiIyNAFViwE8wlp1sRZdVJOrCRZXsY3KPhsYxhwts6I6Oqlm5fOVAhj/zZP+nwRWZRbSv/9Gc1SCZhUktQJICaZ0FgKLElhJ4eDZT7Cv/8Nv/xdGXvTGAOAXn3s+gtIWgPI61W2rARtjM2lqeBQAvpwOPXA8baLqpirgKMCqEXpvLestq0FamftGCuSlCxdDfMa+OkGjZ8ayxyL77hrga51vPvamNzHqgIDjniM0yC+ki1DWW1h7+0SVHO/dvyf+2325n3ENNQR2p6AThg8gATNLfvqhN76O+8j8/Vmq60PXb0R1ax27f/5rzyIpngdwzztgVbqfvTgsXABeKhkdMBx6ju5BsZHff+K51IsNlHZoH48DyQQ1tSq2ma31GRJcKIMcCcvoYbC5WiEMzr+OXABlQtjMcdFPpZ+I3+fDvoKyGGQwcvr06QgCZBv4+p5zBZe0tetFJcQmfJ+bAXokc7BfUQUTbfF6XTv7o2m+xoHTCsGQ2POeozJBIkJRJytdpKMCWL18+RleH2W5Gvsm7U/KM/4U15AmWmZuc3a5FA66Y9tKWxC2jitTIMbrtZI8zdp+EmA1sqhID0lPmCL/8HUH09FexIwEVtijHVBHBYT24Izz84G5tfTUqSsAIE4DZ7MCO6hYSFSjuMBqs+cFsNoWrhBcBbCip5nAvpXsbD8JHOnbnTAr1p3VR1Wj3soG/n0RXzLLHpvnU9VYBUaAmrHmJtY68JtBmeQRSyNTqVWhC6sS/q772n6/2Bb8jddVjGWKDE2ZyNiuCHiyi6gu5h19k4qVwGpHAaysnIS4tHahqAz4VZ8ZQlRct3tN1WEB1jJMkJ6WrrSvA3BC0qGR1oGY6+k8LxXl2YP6f3s4FYyynWAcv+jeUURIO3H+0nmS8IeghlL94vfsP52hglTTVp2eP/tkAtegAohYEQDS3h/HgKgafAKxmTbAgAqRa9gAqeHSs0NsISouUHoVlQrRq4XMKAlaqXT03I/5tre+JYYbT40MpReYafjChXPY2sbUSeWtk+bL3lmS2IigdHCtK7xGVNlp9RinJ3aOz3VFzLhfE4cmFmUhLcmiIQG3IjXMvcC80y7o8NUwqWwRsRfyhlVs7xUgJOvC7wXY+EbAyu8LBnkOyqyryqxvFlypjO29ykTRzvucKlR4ZR0ER76/rRNS741dZIsZW5iYn8U+2Zbwa7/12wgl8R74HWeEBuBwRJKKvex//61wWck0kFmSe7GzwmLYlJinlxMOuQe0AFb+sKgWxb78BsDK/T+vOI+2p/i77QRQ8e8SWLkvfd/4uXQOPqJ3it8rgVv2Tfn9S2qi/61NMeb3PryfAGpWwk1OKjjGV1tJjJlyL31W1DZ5IavLONek8RSVLEeyvPOdb0nvete7EOlqQbAKamaMitgIxoU0QeNg22yCti/9m2sWE/n+Jh4EWl6PfulOD9sd1cGIgz/yqz+7ZdXAF1jGKHjBZrZ1Srt3743ypAZZ2o4gw8DOxmkDzjWyWh1NKn1UE/xO5U/KpH3QLg4eYo4JhtaFUz52GoqbmfBOAh9lDVVPclBhHQfWCof0t4MH+mMGlv1Wls7l8puxt3IlcIoNjLHSOdpo5gK/fP4sqjN7UGzpDpVAS7gGwvJ/ozcMipnBaakCF7LtzkwBTDTbR0QWJRw3B1eApDb++hoNb9zv4QMH80bwAfJe9iYN49jNNCmZboWkBT662RR7vEbGmBoN2NHwuPBSWwysLFMKUpugOtUCquYIxM3Y20MiGFTGXXDURHClCuBqzMvIAgceMgceyz0WbEg/C/oVAbMZtHvI2LoZcjVDiiLD7QiSb9Hz5HsIkJXqNnuqmuAwz0BQaJXQvph6KiUxU4C/NcPre7qx8qHLFT0P6hQKgsqo63x0VN57Nz1N0jeV4/a5tPIsBVZS4Tz4ihTIH7ba09SsEqR0zFy6l/PtdWtcbTI0CHOtldyvZeM2QtgWOFyFNjkBOFwg0HUq9xQN5Q699ToF56raOTuqKsrZmDwizR4y1oIsqYu1GLVmnKWvnQ9hzvwqHetXD4H7XTA6ASgNugfBiCqHZsDdL6ep1gqgBLazUEPnCATvOXYiwJTZSStFZpIWcTrnLwymR1/7EAH7WFyfzffKToeqDwGYxqubPsTIbvCMnUumGqZZX/dzyNqyLl6b1CNBZ9AAoFtEI3rRvGmjrxnSTZXVMIoCKAOi3KyeM8hKWPs7Vqv8t+uvs7SHyX3ip8bHIE/jJfWqkc9Z9qpp4VpSqw2smcIgjVJSAWD+XGqCs6wMCCrYI2bVBVSeu7IHrJw5dpieBfnKrnEje937tun52sBA0CQefuQB9sIkzvbeWJt7D96TvvKlr6TrV26lEwzqfOSRR9LH/+xP0xDA1jOpHO89Dz6Ubk7PMrfnvpxQYH82k+G2V8fqUAsOcdWqbC30zKc+nZ5/4i9SUwVjDmjbqOR+b+MQ1yvq061RaK23AJQAqrlhqgzQAxftP8FXDqlkhLNcBbguOWaCZE+llFfnAygqoYgPYAJplLST6+4k4dLNeVdMRvJepVlsqbVSBfAjyzzHOSvvgl0DZTOSWNL90GRaWUez8ZvYnQ2C+NA84GdROSYrmvOG5YwsQZ2iB7lS5byjv0/F6puJVwQ8E2QVDm4bWBUgTuGNCNK5PgN0qU4hHyywwv5/8OP/AzERKiYkuk4++UzaR/JoB/u978SRsB+T565Cz1SwCIYBwGoHalyh1vfihVQLrTe67wWmvL6/7zP2HFxBdVNFRyt+Os5Q1+LZnSJLLnALgQzWvQfb3waFeAxAOgNF1gSNFHIDloFBZh1Sad1J3+it0xfT8vg0fXiM32DtmHyX6ns7017Ec6RQn37uZGrDbu8habiBSM7g2QtIeZMgI2R0sHEDlRzXoJ09bCX1OgnIdtRVe5ixtIa9vfbsmdRpbw3PStUpqxghMKJCHP9lH4BlIWXuo6eN8yWwsjqwJTWPNYjKlNUtbVUheGH2PAKOyD5nQQsr+1bzBjhDqvFqH6xAGwDXcP59b/tdpRoH00OGR8EYEMRpIzqwbfY7byLO4jM2CRIBbPRP5MpkNT5JH2xvtP0xZ15+IV0ZfIHNucB+ybajiSSTQZf2xWSdf1dSYnKlJL9e9t13qG7xb3aUZ0Wa6RogZ4YqwCefOwfVloBQ8QaA0/d/+4NpXzvr3mhlk77UNWwdydMlPm+iLPns1aF0/uYsEvIqb+KzIqNNmO9+MgFodcpwlv+uLiqBIassTR7qYRUgbh99wfcdORYqwSH3D2OkhVlYVSRibDVYpiHTxICfZc+bIgM+V32d9i0oRvZx2gtqgoSzG33Q2BFZAw34fSmBUhEFByENYxWYzziDBV2zpBIVWDpXAr8RsCqy/JVQKAPYqqzmVwVIlJUPsTACThKR2nwBlYrOSqirBriMyuP9R46nHqhzgn/nhprsqovgPqsc6yOl5Uvtb3avROWTfci/b1IJlrXTghiElMjbnLtN2zWIB8cXxtPEwki6OXGN58paYIv9W9fuCEmwSiefE0MYNzluRDZQA7FKrorkCknM5jKA5t8B5vDnBskm3P07WxRcupnR0QBs8+w9Rzd0bNJftXA7vXbnntSiaWHfh9w8azJJcmyU6tMKSZFNXltgpVqj+9bWDs+NyV5rf4opyXTp6SWpzT6vwe7r4ybx95Wcc6u41qHLCtB2pSWeZqCSbFfZe8ZeFij0k9phPzfxLaGNIIPCqjWb1xEBMq4EXF5zFwwR93JQz4wrSQoDOzNY5jV+4d/+eqpHWGMtRrDkyo7nxhgh+pyK7wX7zGtxfVWn1S8VIKusVAVrQGBl8sYkkOaqeI14HjwY//bV51i/vl2xivOVe0PLSnXZD241XGAXVW7W3NeUuuwMuzKhkMFSpkiWf+/Xkg6dCwRZxCeE6Phw7wX4Knq04r1tV+N+fEK20kSLSyGYISPBZzw2MZu+41vfnN76uofTPqjji+CP0dFhRO66srgUNkvBC2NfxeNMkCiVb2Le6zDe8tm7J/P5Lap6ReWq4td++r1bB+GYy2v3IwIsAq+Ll6/QoH8Ljml3lIKryOp4A1Ga5SJHoLH1EyBu0WCqktsOfl7tsFOAzU0oU4cZaGamRtUXL9Rsnw9t8OpALFQf2WZ7ZZR5kMsvSNskM7R3dw9UPJW7RPFQaAByYahtLJeuBRiz2iR4MDCcYaNHczEbdyeL4gY3wDQgdWaDFDhnGCm+ISUpZ0b05whsAMSckaSKVKgFsQQ27jcwC2CScrPX3Yij9+EE1Yd5GFKlplEutF9JedslQJLXETLvXJvlbQ+6pVtDEYNpOfiCUx+E9Djv3cNj07+0euW1R8dQoeK1u5mTpSpj+Syc/6U8p1n0aOZXaTAoHfnBzs9OxjwuAZT80jwDjGwQAZyArazWKexhZlCQ4yHzdd2UVVTCzLAJOnLzIz1PBNY6X5+fjtiGaB/AqgOA2Sf79vQRbGNAAWlm9rxHucfeUy0Btw7b/ieNx1JIppMJEuzi7AV8ZvKCisc+OHR4X5S8BdrrUa6WL8u9YTik5pkhEvDcAlRdGyC45ppKYGTA70BqKzttKizy3/aOtUDzsWlZHmcHxl+QGtRDS8ehuOOQ51xadl6UEu/2//k9Qa+GrL2tM65vkj0S41+55kWu3+HG3bv2yMDCUCI6Ag3TDNQolc9x1nSBPbefSswtsvQN7B33xyr330R/ku8vnUHwpCR/vdkQqr42Q0YAHpQH6U/2N1CmBmTupmfLkrYUIDN1ypfqoMzgKQBRS2AjBTVUoni+kZXmOr1eDXgYsQiaRUFZSl6KkJxvX09Aq3Km66PssLOCXNct1d88E3iv2I9Wdbkfjb09CK6RxsvMoqpGQVuExqahtSIpFcUM0h72u2ch6FP2imE/7Ac06HDPt9NvMHDtSnoP1A7HDXRSnX3yK8juAhgVjLlIReotb3o8RG76CNovXb6avvU7vysNYle27F3iMGtAG60gYrcEVm1QoaoB5nUMgpwfOZf+8IO/BJWIAdoArchms+fXK1B3mlimMjnB+axOY1SszGiNEygZ788Y7wEQIGuEbYkRq44mcA6azpLXaOP+H4T33kawbFXPSm6FDovExVYoUOaeF0UsNrhvK57SAB0ebACxg2feC6W0TsfK79rkbrDgcxF0h6KoDiSyodk5Bi2t+BqORWXGvwcV8O8LrMperJIGcdvKsMaXvWCFa9UA32CEexpDNe1Df/XxGEqpVP2pp76eajgLXdjFxgO74vlXIuc9dOUa/RZUrKAC1nZBz+a+hk5CLaefYwd2wbtz/3ve9BGRXAAkq+z3DH1ER/AlAkmpNM+eeiG94a2PM/+kk/43eiH5u37AeyvO0d4p5dBD9ZPfPXvxfDoIvVSa0/C5K2n40kDqp0Hfe5nG89Qgn3zs0Yci0/+VL3wxPXL/g0H1myIpMnjhciRXFOKI+wNM2vPmOfS1sVJQcEzOVKRRkj+zzFCqZw0MSRTgMQh3yKXPxypFmYENEQCz77yOdsg+lkiyWOHAXhnMRPbY4bJ8VXI5gCU/D7WsItEpnd5AQDp3MDYAhe7XaShoBusWmQyETCDm7GruvdB+hBovZ8X5MxtUPJSNli3g9Zis0+5b3V4l4WMgtAyrZAGRg5fPn0o3R89xfri3hKIcPsDwxcx2UO4jGZgz0WWw5PdeUaUqwFUET0pcS6UyeOJ1ZhGw+NSz5xKszvDDFZi1H3nPw4wUIdHVZNJMu83cL4LnRQYUX0Xy+rPPnSVpkelOO6KXMQ8hVoTLGKLRPcgByUyLkgoo6Y1sNMCqAYD29te9ieQMf2dwhg+aQVWxg9lFtYCE2UVEH7g66acril4FzTGuPkDwNIlkx9PshsosIU9JbJOFrrX2zkRqBIwqBFoFkqZllUq7oHgR15t7TnLge+ez6HGxgvxNgFUO7aXl+qzvAKswIgao9vLYM8mzUZZ+enwWkZkFKsQIE+3si+rULuxtO3GL+854yWqd+6yVfWIiWJCoLzZukgGRB6am8OM+Z6lVJtGaaWnY4owskxivbqpMY3PD6dSFk+xJfA69qfYMqa554MCh8HP2uMjYGIY9VM1eMyCP/m6TDWb8WadcaVCGvFhL4rFIKshIUS2O1/EeXEe1ZSvZp33sjd3so4cZbtzI2btGvGlyRbbBVdhVk+j635Zmb8Kf+FIg6XNbAEwv4Wedg6q57d4FBZAldGRLLQkGqbWDiItZ+ZPu6RzWjaL/LYK1sGKv/IgEGGdQUOS9aTuNFQRQnin78bXnshes+OZ5rSUDXfYAACAASURBVPT8W3Vi39quYhzbS7XKfWJi3Z7zRpLU//WD/y2NoE5YT4JE1ohn2iKGFekYN8T33DfbIMdsXdiF3CLgc/XMRL+VgNikjWCkoCCXlfEAZdsV9r+dIDFWjDl+9mbxHtWF6E7QlouKknGlQnQmrQU1Aa6KiryVdM9/+d6RQIz9niv70e9cnIscI+WzFfGKYlk846DuswfECtFHHtTTXLXy2YafFEjz99U8N2dcmQRe5Zlv8Ty/4x88zsyqA8EoMsGtaI/sOeMhhekU9rL1QdxRpf0tqr/RCkGxpfworzMqVr//796/ZcNqiEsQlEXjoxkMjOU0RtmHKbCSPuPPo4k/QJAqRog6cDEaClGJg4BX2PACHVGx2Yld9G74miI/HecU4gtm2rwxQcacWv0ExRq+yfFhDgw0RLKDzisILiMPJ2Qp+VuBgpshlPksqQPmvFHLpsMAoTmCwlb6o3J5bjMqLw7zU3WmG2pcD+DKgYgi/lWyNwKWaUCNQGgnXNYWHFQ1h8H5FfNkmuwwFlAdRH61icOv3KdlQ5v4BxEn8P0effR1cUDsf7Jp1od+Dsly+wUO7N/H63IPHK52Xl9DO4rTdjO1ISEunUhurRlWh/VeR6p9lNK2Dj0ygBxGpcrbODyjBKtD9Id5aCoNvArw2InxU1JSI3P40MGQ3F0BACnkYEOzG9/fPXQUkRBe0ypQFVlwEfdpGs6roXI88JqH43V1gpZRVWqRCucsAOdQqewoeNOxzZsZBlhK4TX49tm6zmbFrE4pLmIVzIzODJLvdi84uNgAYngEQQ+up4XMqhUrg3AioXQMNUqdkz17VqwEp6FKyTNS2vwKssK3hphzxjr27dodG9wev7gmrrFBeWwcogGNMv/S1arI3Fm1auW+3EMeKtdCGoRUA8VJ5lVeY5/PEcB57dGXZuOzBxKH5EHV4Aus5KUvsWZ7qB5WsH5eTyVg4TyGexkjNQyQctaLpqejA3oJ9+gBM4M+YSWT6w1lGQJMAYDUG0GsFTXBi3tcJb2QHeVeGmxAZy2kSWkcFN3Q0UgjcX8IpKNfgn3n/nXdfYaeGXvQvF4FQKxaRZbM4F3wVWSxNGCeETnrGj1L3QZ80g/cO1KyBLzOfpCHbindBIXVNHvaNIzaA1V1DAx8lgrWZDpozjKZrXXInnQl7YXAycyY3Hydu71VUm+HhgehDPakd7/r29JuzujLp8+x7/amD/zvP57+73/9C8w/ORky3e973/vSF77y1XSEAHiEv++ULsZemKOCUBvgAzU/M0vMVatuaCNBQ4Pp9JX06Y/+ZqpevkjwhKKQNAjAEtPtkM1dT6dO32Dd+tKli4MAbGg/9iAYZCh8UoAwr72KZ9LMW/TiYLsJOnaS6W3iPpEjYQ8CuKT3scd01mt8RkaQ//lMdCSlZHtu8HVuCsaegMj5PbkWJb3PRv88A0THFqwe/9/gKpKImTZUAqv/mYrVNxOviEGUUbEqMsW8S0nJ8B3LgE+6qQG7AY9VlCl6LA8/fH/62V/99wgIsFc4O+eefYHqG4wCzmXz0b1hp5sWUG08fRZaEFVbEjLKHTtYdujrp1IFtrjRDHlRpdFOuafCKRYAy4rvl77y5ejbcpTEELbne973fWkcO6SPCtVFbLOKg2aG9Q8GJILY506/mNpQWN3N3J1JzucVmuS7AdzarCVAzwGA3s79e/FBNNx/4QvpnW98c2oCWJ09+WLs38NH6S01WcH1jJJItNLUQJJhJ/exRVCoTK+DmwdfvpRWmXfYjD1oJ/llZU2UrfrsOAGoVEHHxJqUM4Dx9zaxw8ucUcGQPZwGivakmdTQF/vvyLIW/UrajEhMBICxH5kMPP0q9jy7YWLIOPckBd/Zb9p5K+kGHp55A7agFRf2TdqhdMBOAmxthUIXvt8C628gZHVunsAjEoKss2djbPxWGpu5zJpT5UX3zWrFHXqiAZFUo1c2cruOZbCWKYM50AnVQcDPKlVGg9YtqP5DVKA+9bXLqplT4k3p299yBOGK7tSAIAJprJCanpqBisypG1uoQLDiVBoiC7KBvHpO+hquKCtvtt5eNBMezPfT1gIYXVerMlLizGy0ooj4+AOPMaKIOXkOkMe+jqOI69+vQVmrR7yiqg6bQtC+gQpiNXawpPzZmmCV5ya+SWDZT7+PPlxqafaj5X3nYeOe3VJAzkpmmQzJNO18zkowmqmfmSLlENj8/UztKita/r7gvKSgCfjCLmz3WOWhwNVU8m1NmBydpkoFhRvqo6Nqatnngmv7zNpJlFn1jwoCixYCTtgvaV7BogC0tyEilJv52Z/4+pmp2QhoZSDZc7XKmjpTsQqfiwWk2r+Qrg9fSaNTo5xT7WEOygUQAoegiVr8Zx6Zdi9sm1aQW89U5ByYl1RI79VKlYOVfc7aZPer896U01+i2l9LjLGHiua9CGI0s251Vr9Yj36C5gvEY7egKa47lka5dpKR0S/vunOyZ2AqOctzESGUBppk+/dQecdA6+8UVbJyNzyaYzfFPAK0st5S73JFOYfXVtpiHxZ0TL9qC0zchgpf9EJn1UtFp0Ldz0pTVMEsZOeeVpUAvX9jGv2nrJNaqiV12K8nSWB9+A8/wXOhOk6lLwbWu//LKmYA7lx1EvSGUA/Va/eas+y0Z8YS7tFW4gXXMmh52KYyAa3fuRvYbFrc4G+9V2Pc8kzbuyVIWwNsrBh3m4PjfkxuedZkYu1jlEuDwJT41rMhvdHKo8llYxMxg/Fe2AYreX5l3cr9HqenqKKVSjjlv+vAAOXvvTIxka/V131lYkd8405T2ZN75oInSPACE9J3/eNvTY8zxqOnuwN2mgwbbBqJhnXsoEmZAHMhMIINBr8Em6Cg5ZcgNs9opYjx8f/8o1sCFpv7bXqNQ2XVh/c2I6/S3gKbtI1qjwpVwf8URRJMbGDoh2lY7oHrajZDA1lSgTTOUwghHCKbqFE38HIGhZuSa4JSx+sCqsyU2fQqnUwqlxzITcQMDuAMDaBdZJFuOdTVbLfBygHK73lujllhFKqoHNwClPjQDhzaH83/ctvX7WvACKwrj4wIRVMLNLdQdQNdkzU3izAszc1MNwbGaxA4CVB28N8rUPOcbdVGFcTMhbzy+B02vNQ0TBdZ/P6o1qxgoHW8GnDBp8qGezC4t0G9BrFWLyLTRTAxR2bhxIn7Qx4zshg4BB2TBktg0dvbB8iAY4sTFmDItXd+1jj9Tvfef4wKXE/ug3KwHBvl2sAV7nM8KGM6vC11+/8/yt4DTM+0OtN8K6hyUJWqlEsqZanVmVbTgWgwxg3GEQzONiyhvdhmGS/ttT0Ow+IL28PsBPDaxmY9Nh7MeNeDFwNusIHGQGepJXUrxwqqnFRJFVRz3+f9Pqlo8Hj376taFf7wfW847znPec5zMAzS2eSOmh2UjidVTyphLQeDsu3jBMoG0h4Kcyx2g0B5xv5so0kt3QaceAM3x2gW2VnMCZnI4aDY7dq1G3rcTBjZcXpkzcDXPg/1x0yK6oXz3N8Un3EatFhhC+kqqurZ0V2rZvBwFTlsMxo7QP2s3zP48OHml6In2lPBpvdeov6KeVXRUSriGKhtG0XsBieOuXLUFh4rVKCcrQF9IBSs4Wo2u6qU1gK5gTU61myp7GKndVHfZgQhcl+xsQheREi8PwPEDhx5ueLSXUetSwMdltbVg9MlkBCcaAxYDpxAvg1qC6TZgMI14HquxaBo7KQfbKK5qhvd6yxFMwywPKztmaANcB50YETqSpqQwZW1YWY+DJJdH2aKDA7d5NU2hTZD5eEchfE546t6XxzU2e4GEqOD49q7YUhFkZV9xpj4Nw80AzspNC0EamZ+RXMyBSAjQTljRYCHYyIy5v07Hu772yka9T7uvedQeu7wM+mJJ56gf9n+CPwNhE21u/7f+pY3I3lMjQNz9Uu/+P509133pp9+x8+lD33oQzSYPJ1+/Td+EycYY8ZzqlBiXL+F5t58zgi0yHWsP5XlZjm41tGbomndZrK21Osc/Vo69vX/BqJwKrXXk1kmM+RaXUA1amiEzPso44wq4OmTl6N5cTt7ZIVx6qPZ89i0gjJkDrn3DTgM67EpnTbE9eCg0F5hgmvT9GGRZ184PaKPHoxLUglYNdoj+08ZQBlIWVDvYV5mhKJnqA4Hv4+kYgEV+vsInDwwfb7WTMepyFzlV/GexfPK+Sx/v1q8Iua7cNTi8Pdai/n3YHtxYJWfk59gf7rIWLFfLPYWe87o/WK6A0XA9/3eb6d+7I4qfmePHE+V8P9VBTSwUlShFUakkudScfbc85J8wTxn8hTgGnWiVextQ6uSqnIDudQBK3qbiBQ/feRwevb40fS673so3f/qV6Y+Ctal8vhCmzjqNOQi7YW0mQxpK0H7M8ePR1PiA3fdHveszRjUnvCcbZwfoV6IzR8EPT+L8uBL77w7VeFYPf3NJ1L3nl2BNLvGrc1awa651pRprkN1dBs22KxOA9SdF545khYAgA7u3R/1nDG21hFI9WL/W5s7PoAQC+9nLdcoAFkDog/aGWu3tHM6Ic6zNR/WIZs90DnSwS2dnrJAO+T6WaOzBCXuxWjCzXyYqa7SrqgCJ4BmNsQMHue2tkInw7qBsDMFHW6BKGYUkCuyi9xfACM4D2bKxpCSd29L655DqY/0MMDYKT6DYAvHWeDRLHaJbpeOTSmU4c++vkSvc8BerNsCGZfuadsFm2ifuNiT/uHIRLp1X0N6zf33pT2bEa2oxpmvBDXGKR4EIIXgC1K/mM5C433y+KW04DUXtB8d2hA4sAF3EVhFTZN2jNE0eDCj6fyrJrt3++60AfU7a+raWUNTgql69lAORaKvYSta19NOBZBuHmZBNcF0JeMkhdkMpg1F+wyssOuexzrgIdvIbnUMHGczVflRqnrmn8rAKpztImO1mhJVBlJlEPLPBVYGOqVwifvU66opsjjRuwyEfgAQcKBvOIL7bRu3h/qfmcYpbPMSZ2DIevM+rTCFFJSahd4U55R9w7D3rmn9mzaV6PC5xqFhu55Cslvbpo3gvQU6ajnPbcZLWI9f1ZvOXjobybOIVrEhApWeGdEKh/OtocWMndmJbJPMbAV4JO1QX4TnlbU/sb8DNJcxYJ+1hmDK5PFeSDuZ0y2s042wHaoIAivZe4rI1AP09OG3SPKzibs1msEYcL1w7jh+c4CcMzjQ0+ybtnYUIhH5kqGkonAwrxirCcDYAA64ymh0y96UXllmJEsKY6x3g/vIEmU7YGApAVQWjwIdsnaCOeV6k5bKnAWwxFleZqv0FzxHu/CFo48dPpvU/z//5KfTWfaK6PaaGyUyeZ2VQhBlYGXQE8kSFWmlHfIcM4LlmS2zKeo7zW6xdsqMz2oqnoNVZpBiJZfgrIC1fqH73Lo9WUg693EdGTzZTCmODAzP+0mb3bNghvARpHZepqa1CftlYOU8O86WpzjfglgBIDl+xSMy90XwWP7O9bgakChtUPm7sgYr9l+RLS8DLWWhpGRrMhY5w3tRdt2/qyu95c0/hDpxOwJKzDGsjOoQF6PmMuxjziobYOtTV7p+7M3I9ZfZwSiX+vs/eB9+RHU6x8ESXZ2hchlFj5BZWhFNBA0ysp5UwYXJd7FE8TuLxY7IvdQ+OJki08FltSDRmiUWsP1u5KP7N1W+Zkw1E9C4uHzP06ioyYPeANc9Uv9KnNonBifxEoGCzuPWbdtySpiArFTnMBCUemP9wXUJ87xfHVKmixi/AfqSqHjXRWHxVVBVsypOmEHYNMFMP1mTBtBmG9HZ76KGPk/toDHWs5w7f5Z+J0h18/rIAmFw1JOYY8PppPmecjAVzdDpreQ9J+kBMTpGlo2MmHTDsMsuZJbwKEqDV1AMXE/NT2sEZhzEbAQd4b4rQ5Fl2EutmgFD9FnCoVUdzgP32cPHmI/18X4aV7u/a8WUhV+A970ewYhoKrhiRA6NgmyBPP6rU0hlw/1vUhqdAEkOqIbDz5zG2GzjMGlWsRD0ypSy0vWnENCQ933LLUjKs1BEchTQEBHthw46Q0akC0l5O8VbxGljX+d/DGERxSk8GA1e50BvXVyRJmcNKSIidW6YIOUCyk1tBHJmsjROUkatR2tk8Z48dTxUI5Uk38hGlNrn4izlx6WEtRO8hxQ7c9qPzKv3q/rfFuRIneNNZDzayQ7qvLgGJ8aHoy7I93A8LdYV2RERUrBknPc39T7Pz4pheB9mmTRgBih1BFkaH5V7pMM20z/JLtuX6F1lpvEcst5zGNV56yPYE9up9Ygm2azdnJnKCn0evj48hIKqJieXzWyRuJtR8MD1Eoctr/d5oXgaNRd8Ps8x+IxDjLH1Xlx7foavde30QWctO5pXgYRJ84zDR2OtKWJ9OHZmsAy8fG6uL1PieSFqATUWU2QEfJRS1KJNOnPaNsEC6WlSiQRg4poN4IqUvhROD0br4xw/g1aple7hTYgHrCNjewfCAH/0f36MA52WCDi0O8gERzNxAmG/30mGdz1zYKuCj/6nP2S/N6Z3PvweMp6DmW6rE4Ijy2mf5tj7HagBGujq8K5lvZoJb2aNzZip45CdGB2gH1VPOvpPn0vXJ88TWOFAVJkNwTgyPRWVren0pRkOzevp+LEz0Akb0m7k4K37ke7l/tzUSV82xrSF98d1Z8zIqHAIz0rd0iECNDHAWiPVR0towbo0zDBLuZ9YdA/y/LR41xlRIalQIoKtGF6WaLNfYfw9mLQjEVjdDMR0S13DmemeyScVZiFFXUv/rfjbi1UBvxMV0KdGwOVnB15sPJ8dnIyu8zfXNz8roiHV7hr7Y5YDb551c//rX5Pe/dsfSJPYg0Wc74sEUFXsM3v0dd62JzVTd3aNhs59Zy+EsEQHewQkLA3TJ6SeWLRRJSzT6J5vvGfUr/BDrC0GI/Y761202B4zv/Nvfy+9470Pp13U413s99zBYYbOVYMd9PWukUBKWd9zXF+FoAqDU4c92YM8s0dFSK0TvLj+p3DKGgBqThK0e7ZsB8yqJJg+gcJY195dIUTUd+lyGsF2baQmL3qtYP8mKhbT1jv2Q8NBbp0z5CvQCO97yaHIRplRdi95zU3sqxhb9pB2oEHUmEDyMMBCFffvPtQG+vw6HR/+Fk2RCXSW2T/WAzjH18Kuliq90nhzZtvsWJw17OmoQ2B9iYRHFkQ0XaoP8ybgqeMWY4xNjvqp6MlofUwdlNyRqFsV1Z63GTlf2naV8AS5pKwrL92IE3yhhyCzArohGSuFlmQaRHZVp8e1owNpNuwGlScDPeF8FqUEN54btEH76aBKjF2chBGy45Z9nF8daSvskU1Ia0/0XQJ8QQyJoPgi6rA9g7PpfP9k+vpRREysXuCaox5Hl9x1Sv1OOLVmDWS7WCdsXRB23qyqI6rTec/dh1IXbJorZy+l9dQGG+CZpXcO7VkVUvhswo5N6wjmADwJ7NyzrqkFQShBDoNmwDP9Z/tuWqfmGRwZC7OEKipai1lk08sANPZdsf+j76Q/+7QIsMqvPJ4C2fnvef5vZq3yRtdWa6vMbGVaYVYn9GyznngMEHCQoH4ZxGcdZ5gBZQhV8F76cV5HDqyoTSQwFEgzc+X1uz4VxdB/iiCNeYqMH9fq2sxtd/I1XLc2R8AJ/9GaKsdoZGIojQM8VTAoBk6eCV5ntDeP7CVr0TDF9kYGHAY9qlga3DOJ+pqRveNvmrdYQ4JMsnVkYDBLBnydgChXAZzX43fss+8oQ9Ygi4j1P63oAXXwQ2QgVQKcZQ/fkP02S4O/GUE0zrHzbkuGtg5EMBA2qMYXEhx0jw0iTmayIQBZbEso8Nm8W/O1KqPodYeDHbzwMJxBBTewjBYBASKpdKjx1pfj/rlW96LBl8FJMHI48/1c2UzRO8zgBxD94sX+9J8/9bm4vhX2ds4AC3CWZ0LxTbG+BKUdL4PUqJHKxjz8gKjjxrcr11UVaz/sp7XoXH8ZiKwOXILxUjAM8hrPwIAAtH669HWvu5lMmjoEKsJG+QO+2BZ8tANQq4cBw131ZtQvcsa6Xn1tZMEKsbwoiXC9R81nBv8iICpYN8UxF/Taklb9rRndvI/0+/85KrK/NxMXD22TLg0/W8bxva+5L33fQ98NEwa6PgB+C76mm9T3lGlgyYj37VpybFfXgemfVnz5E4+sSNm5CgKvSEQ7NTy7du/lBRSy4+RINTLFe5HocpiIU0dO8QazVQYDpqItpFeVQ4Uv0XZpfG48KWVrGJiTNBJuxzldC8psA71m6ldsoueN9feh9kZtVb2oOQu1Xi1SUUEm140fwYh9RBjQyCTgtPk6U4kGIRtwfMzwiB6aATCFrwiFdVLyfw3A7PvjQtJBH8TJv2bKeNtO0vdQ56pA4kHdHLDLF84HjW8Dr+uAjuhra4n47LU0RTDV23OR122Kol3nWEpdK6o6kyjrjY1y2LBum3A8QxigqPVZg3GepmGtalkGLVIgjed1vrJ0PPVmW6n/4oDV8Nj3x2DHDWowYkCwdx+HuLr63N/k1DABKugL72lWa9Pm3RxmcMU5YOwr0teDIzDUzzyawqYfBw6Jr/X+qvm8c3RZb6RgvmwU2UJ6WUq2yHpfX0/aQ6G2G8FxFi11k2kArcMxuFJxzyaf0sVEXHwfZfMt6tMA2EvJaF55dSXbJ+B0G9lfRunNYLaBOdMREPWSKmMPsloLpKEdWLuye2d39HayONv5Dw4vI6bT7Do1aNqE47Zx03poYxvJ2KEiGHQ3jJbjRxDsuvNvUW/E+84S0EffJozqNOikKmuB2DBfw/CU57BybdSeGSAKBHh9gbRyiChKsm//LShvNUA3pS8ba6eHjWfd2BAZuHoys5u3ElRpuCxg1kkuECEpsQICcrE9nKSpRu8u75v16vW5m83ClWpa1jOFkIxGCsMjotSMkxH945gjaww9uF3zBjvbUT8LRJtMpI/xCI5oYM1YGdioyhcyq2b9wvnJhtd9JQVYJVBrNXyNPVt8rgbXucwUony4Kf+vYIVfUSQrXZLPNdPo83WIpVO4RzdSCyWNZARlSOm69gayV5r78MtffJRn4qDjSK1hP2zG2Kq61IXioDTQO8ninke4wDpXqciKy1QQ1Oj4TPPVSo+hOealH9rlhp17AUdQMcMY7u7aGAFzOzUAw9giC4UX2S9tHNoDp59PoxeOp8krp+klhvw+nYAbuIeRITJaPTYcXJvOn7yUhgmyXrJlfdqEw+pBa5auBipN0J6huwmwzC6QPZfawhoJVIi5NAgREa8GNJBmWgZXwWkv6uWqNQ6GREql+12RqqrGQfBhDVGOZXKgFBmuIrDy1zmoypmreJpnQWSr8nz+S4HVd6QCmkEo1AbL4CquzUOsuC4BGR20Ktcx8zzPfcyzzqVQv+r7Xp9+9pFfROADqirr7yxUuyX2tdS7+q00XGdvDBJELQNobenanq6cOx+0uGZs/xxNNq9D51TgI8QdWI/RRJr7DyCITHLpnEftFI7f4BSgGAH6OpqOjgKwWIO1jlo3PLlYlzYSjrWtoiv2qRqASKdlBkeoEXu+jTYiVWSylxWX4DpC+RU79czhI2n//v1Ri7VC1vLIkSNpH1ku1fYunjqTRpCl3lGPUA/gxiJshmHOl8137k+NSiGzt488ezgdOvTSOL8m2KdnT5xiLQNWSEXBvpn9CkVdXj+DTTj2zGHaCpBxBcg0+2FN7DL7vU7+PkI9o9KpDS5xVgT8Mmqfaw10J7OjN5S6u7v5PmeZfMgouVHbgH0p51GH2L1stl6b4PNtrq69M7AyW69Ij07qWEHnz7U17FSdbmz7CnUrVSjAnjzzDc7YEebJBqqwPnRIChQ57ItULq6z/HKlltens1SqbIWNjF5efD6OioH6RtgdLchbL6Lg2cYenYNG1iHzRLEp5niU+qrB8eX09cOn0vlBfANp/1xfZKcMrCJjlalKQuZelzVpEVAJcABQrsPhU/lRwMeGzleo2921rRsUfSDGSL9GUM+s1UboYA0AolLZBidhtQhyYJsNAj2rtQtNAfBSX40trcWWGlh5fpoR9H6DzmlgsEo1Lu/VDI94hkYmj1/epPll6p8Pz9JwbKNW6lupgBFoMDY67JG5KqS8/TxbbChgcRwabtSlU3rgebFY0vAYmwhkrDOKe7DGRmVo/C38u9LuX8Puu64svYiKrsL2q8DnfSs0ZnDtfrvKOavUfRO+TC1nyTA+kyvWM2nWMpMiy+S+kH6aGxYT7FtPb+ZHQMezxHngnqIuyQyV9kiBBgOWIijzXPT6Q7yAMW7mPbsA3PY2AozrY2mneP9xMq8zzNsA9nuWxekcR92qgRl+jcZb1U/PvWkEDOpwoNupA62n51UzoljaJJsFjwIcM/mRcTMjXGn9jYt9VWDlfJUBoVRagwLtmWwW+4BFzyNXKmtSyq5zJ1tJUFdf0Ht2X3hmOxcCseuhMrtG9EnIgabPfeHLUJxPhlBY5aq9X5weGWRzPa0KrHIQW6iRGqIaWBGUBQjOPnfdlcIUN6ikMQ/ZT4ilKO20iN7K4CqAC2MB/YOoUfeMzBnFeny/yKRjZ22XYgLmTqT577z1ILWaxyPbfjdg1CT26B8f+1q8Jq6HD811jBm0jTEszrfvFFj51/KsWr0/4jXh82bbl+fmReI5/Cy1VNXbyETiQ3oNxiLnUKH+oTe+Mr3l+x/ChtAqwJJF1krMEc9XndB5Gxym7yzrN0opDNQKgLDiY4+8ZUXanr1CPGhsaqvT30G2RDUgTZaoii8excm1LiQK5TxkOQzacUjd1Ao0KBSxFedbXuoUkapGWblrP8xix7Z1G8hOUeTJzZrR0IBZvH/+3OlAPvbv3S0MFAGNtVGTOGo6Zzq7rXxOFO8WB7Cp3z4yVzr/ypWLymks3WwaihHofVLgdNx0YJvhULtQO9ZvhqI3Tl3HUNQdSfEa51rdWNIh+LVFiAAAIABJREFUNYRXiDg34Ly3gKRrAK0pMljTfZwAyduPxK9qTDatHRyhOBgDMDhAjxuogWY97HeFR8ziMLMjmoTAB8i2179zx+6QLlXMwcUj0m+mzNqP7aD2olzRkFJDyrX19w6kU0gJi5w0cshIB1uHk6BoxGkK+afn4ANv2RH9lsLBZq7qoVdJw9Rh3bE995mKbubeI8IS0wS3jsFursUshPUzQfvj/mxsa++EAwdsiJyLRg1YRVytjWmBdrcbJcKQtoxgxcN3Jb1w6mR8vtkMjzSbBWv0zp+/GAe6SNUsX9bkXMdIOveqFE6BEq2HWqMU91WcDpu2tdGYbwQ+cygVMv+DKP9YN9EGkrMO2W/XVB2G20NggddLX1ggQDWzJp1hBkMu3UMELtfk1SM7j3pfUGV4DUZZByOcCICDnQIJbAopfZFTwC55f9LYlPrvBNm0T8cQSPI0qkr9Irw4cmfZfGYpO1ljRgKmuRV8KKXRA+ULal52NqKG0ewP69Nx14ktFYGcV+fdzJS0PI2S+8x5lXIpjcliXw8gAzPvS1pPNzUitkiIvhU8OqFriFB6eDh2BnS5N1cOmlzfZdO76NETsqsef8Ks+eARuQojh2Hy+YFYFs6SB5uvl64UQZjGFQc2mlDKsWf9XiUgtoFhLXtyBoU1a/BeCg3Qdfj0498EHMgUwEmoRhugrjZSJC7Fdi33uQMal4IX06gvPvHU0+n+l78itZD5mETARPrlWmh+Z+jldrxngMzF3YA0GxijibSZxo8tCGHUQukZYO0b2G3EebVX0iaLZ5E7nxq6kI48+YV0/tQzFC1zvVCDx8ZAPVE8O/rk6bSZ8X9wB8p1rN1lHDSRySGU5AyMs3Kj1AQdJxFai4kttLY/UtGrqMjyhLLRjbqo7ETpmGRnKkulixTHWHsI6mCtQuVuBlbKSxeZpILL7Tz5TlVme+JP/+PASgsejpnZp+Kz4gAqgM2MpmcqYnldOtQ5dPNh/zzrN3CQcaoWdBT47TB747U/8sb01offHo01N4KEXzhxGmouWXjEJtqwO9roHjI+3Yj1SPsbp760D4DkGmyIUZQhr7I+JwlEprDzZtPNmrSxHhSO0Y66bm1RoUS5uaxBHLUm9v8tL7kj+koZgLdRM2K9Ui17wcDF9VpSWqMWgP1uBke5bN+jCfGVWc6YjdRsddCMWgfvK499Nb3qta/ByVhKg+cvY+dOpjvuOxTtODzHIhOH0EYc4ArjwLDYeuu+CNzGsc+TgBi33HZbnA3PP/lsWocjex1ALJw1zoFWnKPdRU/CUezaC88dS7fdcjBQ2suXUU4z08Y83HXgIJL9NHsnw+c9KcyiAxIIsUE8D+tAfOisug6b6TWkUqY2JWpk2LvRl4/ni/y7P73ssj2DNtD1KTMl2kwABih0YWBlzbGqp8qvO2Yh2IFzWk9gNUst0/y1SXr1fY0zFpCnNvTJIrBanYnS+f7WAKAIGFhcq9W8QqyEwNGzc449OglQ8uSznHPrVHJLqRuTeu/tMF3Y1669/ikzDs3phbND6cvfhF5GgBz94Kh9sl3FGtZsDqwEN7JDG1kXgQ78mE0wU1SEPHTrHaGCZ1A02J8pSbIDrnIWaH/9vYDWNMDoth3bAIvGoBbDliBLOQsAbH9FZbkzdZX7VznVgAq7p08kLd9HqK0FKyDTaMvHTQAkBxI6dD5WZ6wiS1OMYzRz/h8EVkvYpDXW60Q/QT6TQFm6kmqAZtz9EM+wEHQx8OLaS4U0mz+Hv8Q6ltKpEqWAZg6qcsNTe31q55oiawVQoOomvojAuVR7VHqCdWCgqX8VCL6BhDRIz2XOxTGAV+uAvVMBlBDBwRH3zFDEKDL73LJrLVrA8LcMIpSZLRto50DU3GTMsX9j/KQnr+Xa14xfTQ/sO5AOch4vk/UVjFjic3rxHc9DPRsksBIYCsotc5QDkBxYWpto8DRHI/n12IfWdhIG0F47ELfRhgwCAs2h56+V9xwNsTXWQmSluIjvlLGK5uBm3LiLCMQYL4VNFrHbthKYI7DSN3BOBKCsJTOg8Nz3vBSk0ddpxgcQEK4i49wH2+rjn/iMfb0DtG5QDbTMeN6w7TmrUgZWrsNw9mU9CSbzOVHva0ZQm1/04brRtNdzIWppDQAtlynrFzOVrvy8MliRChgBC+OQqZpSAk1uSITPwkQ76RsrMNqBX7dvdze+FxRQm7+zRo6+cDrKQ4wdok6QtGAENyQifJhB/E4Zq5JVYY/cG3srxiDPR1nPWAJNZVa9DK58TXkPJmVMuoT0vf4R638eu3v7/p3pPW//SXQVUItE0EZmlKVL7hnr8n1vaw/1tcq+pN5HgNKPfuK3ViINx+CI+M7icIrSq1xnMOMEil55sQ6cvaXMGuynsDdU9qIre+aJi6KdPXcmnGBrpMqMlYtF2deTBAiiZIobiKIZzDWRWVLGe5RUrl2N26BIWYvkQREiFUSGOrg6wRE4iQDxMBujQtkYNCEzLTt27g66g6pGQ1CJ3OQ+V5WPnWRBQkmNyQ9JUoxVL0609Vrdu3aSheqOlOCcjQKhgJklOYb6lMX1pjM3oH6oJLiOgo6RKnIu/A0IKSwid6oKXiVBlvSKPlTspNB1EaVXszk3b6TvFdkjqR4q4QzgXOzaSe+VcRAUjNE6AjSFDAzcfP9OCudiAxKEzJBWHYL+YOGi16ysq1mLWcQpTF9Hx24oGpf7hqBRQV2Ro4qBdU9P8FmLBHNKve/Y2RX34Zj4sEmzAY8CFXaDX0+dj0qx9XwvUmLQM4EjK4rrmghZbnu4sBn8XI3eBpwFEZwh+tR4dli/VHLqgyMbafY10VjazJASr4pWtONwazgvohTWSCbmKlSBZtbAWrIEbjb7KBlUS7NwsTrvBhiiOBpSFfLkPSt9307gZIuAWb6U5zeTFo02ORQ6O1AN07gyryr/LWMNDZoWed9FaQnMtY2kbQ1g3ZnXGxQY5OBFyXztRiTpDZx6OaDszWZAOAyiXAmQEHUJNqLkXqXL7CDAEbE0ExNqiqI4JijYH6aNzVRKNWARFlnQnBmSsqHoi4FVyCYXRfvuKamsJfKpys8yh5SZKB1O+1oIXHTiiBrQeb2RMeSzos5RuWL2dG7aC2pbqCJquBwnZU7l0Ft8bPYrjBcG1ffRqHl4lt3WsypnplopaR61Z4ypGcVlxxYTGkp2vF6HREM1geFxjGvJTvzAD/xA1M499tV/SE8+/g2Aid0g+4OhvGOAVUvDxiXWagcI9GYonxs6OoNKoJy9YZ9IpxSmLShK1TWvSydwZs8Ojaedt9zNvTik1FUhsa4RriZ7OQxNVLBnd9eONEPRdsMStGWuf6jnDO9PTcxzj6UXjnyTOsFR5mQl9feMIAnen7aSlTiEmlQnDueJ8ydCIKGSOTbVH8XT1o6x/zK1MjtNOlbWmtwIWrD4nk0CIx6rUY9KUBRF0oG+lUQ+LXtG2n3cCKwkuPFcKYKCLbrT10HMlpRRjjf+/x9Y+f7/HBXQQzZ/fs6aSf3xCktRCxG/Be5TutV1Ka5cr5pwPdjAh976g+ndH3hf1OKsAy0+T2BlI9SuHQI9Iyh5EmRBwasF1JpGle/0s0fTLLa1FedPalYrwbnjo1OqU6ijpdKl60o6qz0Mo+db9MYCeEFUSNGIV7zuu1I7dDFt0zDzhm+d6kHng+YlNYS17OEXmRlsXaDgIqCsy2UVxTB2Y2Qf2wFqLOS3Tca9r3ttOJAvoEjp+zZjl2+9845As90/CwjxSPOtZ43WSOM1nSgtEvtslqITmqPU66f+8eshkFEBeOXr7JcF9yodeMmd4Yg9f/g5mpoqNLQrPm+Sc8XgbQ7gZ9FWEtinJjL7a7CpNUy4lGwNqL11tA/uL8+NSzAT/vYzn2eRVBPI7k+vePCBcMQ8l8yM6xxrBxwLndacAbCHTXYOa3BGowjfEm5rX/idNVpm0KWKu1YNzFRCNIC7Rh+wyamh9OzRL9L+4hxnHq9bQrQERzkCiqJmShlzHyV9SCfLh9mT8jnOS1CTpQ9ZG0YvozlEB/7pSQSTeO7urSm97v7baNYrkEotGc/rgXI/ggz748+cpb6Ofc4cRK+wFVU6y8CKbERoLcvHy4FVE21K1uCUt0KZ/+HveQMiNAwsttRMYG9/X9qG3VaWf5F730bZgWePgF9kZiheryfjOMmYT1EH3ECDWTPojomEttjXZLaaCbYLQl+IcMVaW9W+IAageLiHV2esgukWgdPNMSsd9diXNwKvb6cCRnDHf7ZekQIehf847nP4DSOwKax70Z/x3HNvOR7Su1V7dA48R/19BDE8NwIibJI+hs6iQ5mzbgCy7GvVeg1CzQ67pwTArXNu43z2/Gohw2Mmx7+ZpZEp4pp3XU1wXgueyNPMogVFNq7IaEYAyZw57pGZZ5rCgYV9EP32CirkjZo1lSh5nrWslbxvNwDLz7/tx0NkqJ/+kd5TO4DnNxCieeZ5MiSeUWTWol4IP6sEMK9xFhpYTXCuL2NItsCckPJKl3bsA3Q7PqQf/2oFP28Bm8UKQ3BGZTgYNir1rQqs8hRjf7RBBl1RW+We04Yj6GR9jqUQQQXM9xtlLFEjKf0RIZGCEWYg0EmZg2NZJwgCYPjkM8fSX/7XRxGwwE+DzmktXWSL8ccjK2Uo6lwGkJYDjtxj0TnJNZwVnIWh9BwUQc4tLiFYNr6CRej1RuZQarJZTAHboA7mgLas4YpsKe8/Ca0/6r+tXxQdJerLWZu8nsxY6dd1YpsETm3hEq16uLeey32MBf1LAYb0U0LUjuvS38vZzKzAGvYkrjNvnrBp5c/8fTXFtgQabwjFlFkq7/3bMlYZcArQgWsWhHMMVEq8TFLm4Xf8eHrZPXfAcqnC12QfwYbrwe5aRy6dVWEwxTPK86Wk1+qbVfzRb75rJRxnNmaJNOmUSEeTxmPELaqXi8Cy9ryaLdKvdnZ3R58e0X8XvxFfGbm5KLKsbC6Uy842KVmCtvVkABosWOX3UreMmp2ASZsB4yDvIhCKTc5ERuE9i+UCVEQn7BZSiUEZCaSFYIYBPnHiBOII5wigdhMMdgRqY4SsgyvS3Qcff6PS8G7QWCQ5KyFadebMibSRLEklC0KqnIbI+zcdLnIpyq6iX9arz32CQu4dZ/QSAgyb6fVlXwPrbkbI9q1tsWYGBxVDcvfdB1nEcOanR5CLbeTAHomGxfbbuvOOQ0FlFInx+RPIpk/P0AdsEOlrxkAFNXvlrKEzvP2TJsbhmDPZohnyuTVkNiYk3xTp1OdJ+dfTld7sTFaAIkjhIJCyN0sT4S4kkOfInBmkutF0wlU66YPDrgqjTZC9R1EcHRuDRwOM/dLgQvQhN4f24d90+luBF9et2xrGxgyec68jdPbC2dyEl8P9HFk10c9rGPuNBCk6TBocVeF0xpW4nwax1nHdyjVKv5Li4+sjgBUJ8dSJTIlIqr2E1kRWcBYUbGx4JOTeDeTNpkYU5zyp/qNcOqi4G94Gy1PQAMPhR+rUWoB2HHjrBqX1iVhdM7jmPnW0/Hw3iOlee38NMrdX2QeNIPMqIKkQ5JruIPu4k8PZsVyBj2t9mA5N0GvYU8MEb0rOm91zzhzHOQJjA3nXvw6N+6LMLPl3KXM5Uzgf/TrCseNn7y948axjA02bSK+nuDqj1aIpbRGQO0/eezSy43ALg1ggW66NEFTgP4EPA7mcnQpLFcXKig74+qAbEmT43oprBMXGbAf70fnymqU+qcpkVlNkTmqn8+tBbzDp533fQ2+IWr2nnnycdYjoCofZxbOnGJNKMmzQkQhM2gmMFK5pBwDQFtVi5JyrFgLxegyySnJ1NudrWpc+9bkvpo17DqYd9BK7DhotJdZ+cJevDCT8s0CVqyrp1YNQTb0HCeIpS6yVS2dPpgtnjqfbD6ASdfRxsqzH0xUESDZv3Z7++i8+nzZze99/+12pGsfqPBTlJrKf14oDKx+ZOExFNmcZexFUg7Dg9pW6GTBp6K27CiqfY6bFjPgpZ6nigPP9goYn8mrNlVI7foZ1k7kmy389S8rAyuDHh+9rxsqvaB5cHDz5r/lR1liVtVPfKWPlHPp5PqK5KJfqfQR6WdRyRRNbHQM57wYKrIUZ1s3Fgcn0Iz/9Q+kd73tP2MguqEbPfONxgIotYaPOPH8Cx2Y9DXR3pDlAtfETF9LgqfNpo607WBf2g7JGw31QZSErDpeKpNfYmzocUmhdt70ggEPjo9T2XETc4HR89jt/8ecJ1rCRUM9PkU0apsaQNp6pg2DcrvOOtRmtKB5nHHWiDACClqktAqCwqN290oJd0MZcxdm03mkEsSbrbFzz7ThZm/dCjYYpYENgM1461AKNDkoLdPkzjz8dzcm333kbwNlwGjrbkyrIalcSILpPBqCOdt2yN7XD5LD269iTz8SZ1I1SVi1rvdr35lHHGF8FkbbXluOzgv2oc0xUzwraVhaNKutAdDz+/ov/iK2glgUw6JUEVvfcdWdWdcPxMoPu/tYmC2IKOkYwVcNnhoS1tZzc5wIUe+xMrrWTCdDEHiZ40DHyjJU6aWCGyMXctYnIWD137DHeT9eCbNaqwCoCp0DCY3XH/hCEKSk+jmnZXzLo8iDAtkew/cHoGK0VziDhzTj82Ju/i/oqqMYEqgoEnCd47b1KT7pzV+hVBgBmxsPaZ+a6udEsEXVnzKE5e9dUIIvaNa6wGR+mHqf4/v13pn2wZSYAZTbjI0yT8btIQLUVBL2PumzrOm+99VYCLtR0AVS87ulZsoLYKCuBJskUXsO+qxpbZy0VZ9Eo1FT7ZwnqlIFVTVELVxW1xGa48/66sS8xDmVglVH3PE7/XI1VKVrxnaiA7m0bsHqvgj32QFJu3wyLkE2I9ETfKZuM54yQwIn2umzmXGYRrVP0IaU9sh1Mur5epsxnsDLok6x9g1Jl/p1vgQt9iSozPOFHGGDlxvYGF4pZqSpYgQ+hquAE51dkpMwscFHTgI0GIlHzW2bX4yjK8+h6CXZMQc9XTjzqbWPwsH8YwxoCt3s3bk/37T8Q9d9BA+RMt//cn//f/086B4CucmHUsxW1/7I9orULvmc0f55CrZfG8puRV2/m3/pmFflUy6UmFBDvOrWABlbXQZ+qqbNchh4awXus85sUew12pqKSseNfg3Dt2bVQbcyBbygk4i8KvEaPsYL6JvDtGOtn6384jvoMsmOWqSX9zGcfTU88e47PryZbhYCU9Oyir6U+tD64GZwcmBtw5MxcqP5hVwVKfASNvPjKOR6/cnZNHo2/sw7VdWPGUT+8FNYyCxvnS3wG+xAg179JkXQ8VrjO+FusSdtEQI+ewucrPlcS2IH9e6JMxx5w6zpozUHQKCvt6aefjnMggDEZQAZCBqh+XhFIuW7KTFO8Z0745rVbnIXxuuJ3cdZGRu1bA6v4WUzU5uFByaTuH1sp7XkeP3icso9feM/Ppde87BDZXMbFPmcI7FnqZIZRNfMriBDNkuHXJ9LXcq+47vXDKn75J163orRjbDAGR0MsjSqnozWoqKxQzxKFbtEoSylRa1dAzogyX3rfA5kqJOKIMbZI8Qp85SEyUCrlWK8kVSvQEjaXkfJZKWw21yRgsReGm9weRBrCK9TyeNh2RGNb6iSib0p2PnUq/SyNXlh7DIDZoZL2pNLe3n0HoUeoRjYV1zPPAKh2Z9Cg0l3udWUfJxT9GF2lo4cIeDowtnvZmDobGWUj5c/9Xbx0IT73dgI6EUFTnS4tB/Ek4hsGSTt37yPzRu8meZf2ImBRLZBZuXz5DAHAWp7NJsQoN3gIhTPBgcshumVzFwvRIM9NAdIIzU4jZlZQNFGJ+Cv9w8yHHNAsL+8EriVb572sELgMckhftSbLzAhUjhoQOmXuc2CKmAIO5RSI8gQccf2MgwdviRqxRQxPA0WdU5Mj6cTzR8ORdkGEchRolVlHU+kXzl+KubOGKihg/OscODZXoJzV1yKNz8bwEJFOKG3PxnrSKZw/nfPcs4rsCvNWi6NuwFRmz3RMxydQzMKBlo4QXF5GLJwINp7jLIoR6XH+IA3OTIvzKVJi42YRU8fcdRkNbjkYzbgsSbfTQWSp+F4a+XGoaaJDawkK3USiptIEReWVC3U+/WyDVulIw6wN1YCki1ojVsshMkSwtsT6sz/THuiba5XAN+VXoCve7yRBga+bhG7WwHrMe0M0KaO1gdJr+Mj6aUxVwxEpL2utdIqca6mVPs9A1usyGHWMI3DFkG2huDraHfDwgHNfRO0IBs8xkwqUuc8gu4yFwEH00dIB8aFzLUXCdauimLUVjIXZOOfIvlw+P+qMCt6z68igyabRNg70TJZSMaV6Z1CHzORlCoFoukjwJM7fZfaS9Nrnjx9L3/Pdr46axfmZUZzHGTKVqDjivG7EJjiUBqIeOIvc+zqCaLOdcsyPngAt79iaGqitvEIWtBfq1o+++UfT3/3dl9IOahFbQClHWXNLBD6V1B6uh1Ym+t/AWNmM+cjTT1FE2wGVEWcax+n2B++L8dy6blN67vP/kP7j+x9Ju8jEc2SAZMK994CKNaZ153v2f6DMqLrFASrlV0eEdVyiaKoNKWMsmTcrAGZbGkigR1gEXnEsxPoMSlAR+Pr3HDh52GWK4TIviMafTlc4Y/n1UXcQ73HjbMmfc+PHovg7rNlNKmDutpQfOlKBEJvN9XP4PoIsnQDHjD8aXFpbNce6HVEMh3kdmlpOb3/XW9OP/08/EYXveCfRxHnPgb2R8Z8jCysVtKELTpfBeC/ZpZMEVtDkWkX5eN9Z9tQ1xi+QVt7Tvko+tPUBAGBvtEuq9lXiYFy80ps++qefSL/1+7+VOjaj2sV6Ud55mbPkCkHbMntNB9t1WlMo1Kp2pgcjVdD1LCIpI0AnQHnzBUR8dG4WWXRmaHGHYk8E2sqo1IBa121AaZUM/RJ7NgrqsRnWW9VwGJ9+4nBkqe961YPRBJnSoNQHG2D4EkEC97Vp3860dd+uNML+1a4++/XHY+4EJL3GHYyXzoM1ahX2+8OJm4WmXUFg1ihizDpw7+YsnBQr1NxgZVyB23+Mmraz58i24Kg+9L2vTwdgkYjGRx0sTmNVADm5Flo6mPQ/azVyryARahwC6m3HyZSpTiaqrYy4PRMtA/CzmtqwkQSg1wCHON4QcehNX37sM9grVOYqsxqm2yA7V7lu2PL27L7p40JrLs7FcMQ4B6zD1Ta71uaDVgNgZKsKrqsboatbDu5l/yzi0A6kSzBLxlDbfe6M/2qC2V0aILLc2hwzc+43K0xVvVOtdHVgVUeAIw3wTS//7rRIU9B67rue+4z2EDh8G7dvITAdS2foW3abgZVqcrxflu6nHAGQxbYJFfa2ATSy9vKasveyEwCI5q8jXIWQVOwgblvwL5RgGYWw88WaLvd/7M1VEHuuGcp7sWQIrM5YlYFVZGzCcTbrkR3bLFQBKI5Nd+5sYWItUKjoWrHMBVn7pCNfg58lPc9rDjFz1rJ2xBrZktkjFVD/xHuR8qcTmRlCCqbwWvwoKelm7SMr5bqYzzV/S8idtwGSmbSIxsE2tbXOkFcb3HnO2YPS5sIhbGUfKs6ZYDqYJfe+isDKgCPfH+0AyGaEgmBBrb0uZc5sJ2vemupq9oU6wXes3Zi6AN4CwGcJ1AOK9WOHvvSNbwYFsIlrke0hw6SOi9Thl/0iADg0ClCMaE37+iaEK1QGxjleh60w8DcYnKRLFv3OjEtyHyqzbsX8FvupcJcDnNTRyoqAmUrLRYUojC0grLGyHYo1V/rWjpFr0ca+rVCP/dnacxMBAsiegzJqxgFr/uq//rcoPQl6s0mPIgMTZ4y+h76TAQlncqhaM87aPWtHO/B32vDTGtzfobiqMBeZV4Nm92WId1DTDuAwjR8l8VHA7xq+qeefaqMC5JmBkecn5oz702fUXzBeNBHiGPmcUoDCAD0nT2R8waYWDOFf77cCMKAfMOsa89oK0KSPGZm+gnEQoADPzVT6HAD60K+JPeXvVgVU8ZwisIp/X1QbVtaD5uc5ZGQvYTIosqZwSlw7867oyyPve2e6bW93mkLdew2DbH9UP09ORxZAIlPH3KhH4DllUkFWWSSh/vC3f2nFjI+0ujK6U3bcDewHOyiqkImKezA0chiYMVFBZ2xyLPj2HfRaEmm0dqeKDeQEB02IC9y5a3sUpVvzpINnYCUtwCCgiYWzG8OmHHkoihTSsjYaNW5ajwBBMwdCvnA2Ijc+hYPmhtyFAdaRrAWJ0BnUMTWzYNpWBblWVOaceA9n/50RlbDPFbQUsyvRLJZJs65KB05E3boHO9JrUO3to5GWcmidy1WcgHZeV8tCtzmxg+jGaYLC5qG0ttVMmXUsUqas3cBhpHnydbp979m1jdc2swqyOpTZrgkceGmXmzdvKyh+eTFp9KSjnaOoVlrM+g0gnaCMNWSudAzchP29l6Puxvtsg8angELu3QW1hL9L5WsFVfO9NJZS7ayjMjtoYGw27ipjvASaKlgsTuHrdDBiLhlrD2QXwBiBW/Tdol5l+/YdkenxZw36GHUTo6TQs7NOQTrBtoZYUQM3nu85zz0aMJhhyTKauSjROTQYceEb5BpAtILQ2CfNeylTyRq2dXx2ZEmYD2X0lZy3DmzeHiusifUEy248D9lxnDBpC1ICDUzsu2OKeZhgqBqEWZElM1V1pNI1dlOsWYsvNYZSWaXtrWMMbBptMfAg2ashsjJmFxWw8N4vQTVQZr7ZwvQuxA5w1KXeeQBovA3ODJ6jkSAIjhmUGQI7jU4ErkXwao1DqHBxH1IedEhL+qJGzDFxD4ZDyLwNQ58TxXJ8OqA66njsx2mzt5iy6R5m9r8yyFSdzEBZlZug+hbUwDBN0gswhDmrZUEutA97qhkIsKZF1v17UJlY6yV1J1Bm0W0OvFARs36SYMVMWmRveP4sfzf9T6ShAAAgAElEQVSo9HupwnfeeWdkzTTiKjoaYDk/1vDVrFlJTz39TziGiBCQal9hTW0C9exkbqWlWqulkW9tZ40TnM7g7NU0cE8Y41pqS77x9afSKPv9VQ++Ov3Y2342/cl//rPUQG1kGzVaqj5aB2VdnmPQwVgrtxwOEPevsufJc6fSTpzRer0BQJl2QImrZFre/sM/lLai5HmdYo9GemFJ8Yp8EnOF1YheHTqPrhEPIxHgMPJF3ZR+k78q66MKu58PhlVoWkltKH/vv5HlitcWB4lOlAeZfPh8osT7xGv4Q9hs6XyFKMa38CJEUg3mpScWalXRSsOicANlDwg4h1I4RQq15fPM44KBM2timTkcYS6FmSZdo/ZwIZi5Zu8PAqt3vvtt6Zfe925oeCn1Po9AkQ3MGbdh9tEMWQYb69Zt2xDrr2Ga9XvifOqEshN0LGkxXPMIYIz3J6hnX51mnP+codV5uhagwwj7wsNvgL39zAvH0q7bCdYP7EEVjgsFHPKQ24Md7TlzPp174WQEvx2cG804cVF/pXPLfYWCmgGTxfLFwd1GYBF0YaXkzWgZ4EkDs8Cd9a1Qh3Qjx0YEWofa/WhmPZr0kgHRearlnNgCyNIAvdmzz3sOOg12UQfRfS+9+tjTz6ad27vD6VHi3fXt+95HDWKzheKIZ5w6fDRtYH0ruqDsuqi0+ysU4qxxw2YOsee//vgT0fvQfn53IfpyO6CZa85zrp7rcD12wA4p6ZGuWtdCZDiMhrhH6fCL/G4N96MdaKFhdaWF7RArdamruH7t6AR9umavIT0MTeqZI19L504+ydrDruikBgSez9q6WhuYS7eyjyDnFeqsZqalyXs+LVKTuwjav0Ltsc7nPOtAm7nCGN528HZU+LZCtWogIzqSnket0eanU5xFCtIQ//F6QTfrVLl8bJcZB6WQq1RstHcRWQZ/75pSDKmGxfuKO+5JO8h0z3MP2wErPUsGCap6ofRsADSWqnQYyfx9u/dEj6sQ2IggxOAPlg2O9yAA22bENQSrPF89Qyd5jxrW33Uy7muoEzX4WsOB6plrs+Gg+RbU4FDbLDMyBdof8ZXgGvMZzmr8WNiSgsoldTuyNzzBdbRsnRRrJ2AWKZzYLK9VhsQkIGopU66DaKbEc9pDJCTZdbaj5j0HNQKs9igMtTNeKCipU2mw4z40K2XNiAq23rcZZfeHAYnAbmQxKqhPYY1aX2jzV32nsj43ABJ8rA7arpgNriWIm2ZfeKZLo8oAnxlThFAYc/dVSJ9HOUNW1hOgkzrow3U9wToI1WkeJBJQF0W1jXN90zI9LFeYN/0ASwVYl2foT3QF5tAU/ljsQey/qtMqbiqq5nVAkIyMlcyZFmx9PU5/A+BfqPLxuefPUcdvLhSZ8wCnPCULSX1tbaYmFnRqmQa8xkCkCR96VHqvlEXuIxIPUnrZGwbG+iXRuwr/WtVZzxTVhxXQ6GRNtrRRPoL9quRzq/FVTvcMpb/4L39N38YNMQ6yeBQI8cL1uZa4F0WCSCSndoKuLSQKtCGb+NeURbRosN9VoHM5OC2TJ5Hw4M5sam5dsYDSLH933Mb1mwnGx/HtpgAyPAt8Cxnw2kipyto21RaVk7eWbJwzUd+p1d5n0Ss0B86CPitGzcXrLZ1YjDgjKw2WVL2gSPI7W3SEnYpjj+cEiyODkyU2UcUaLuuFV2eyyjPSNRosEemZRaBVCuvoxzRbk+81yoN3fmUzRKPoq+lP/+CDqBTD4OFy5jgHhwdQJ8YXaMAHdY34ULQuM/wI0pl3WU7urYo//Z0PUGM1HQZ2rcXfykJziJlSNDPgZhuica8BSGRJlIBWERDjNcYiv0x2SqnNFqS7a1HQ0nmV5lUiHdK8WteqJJYPrJBtZoKv8ZxpMinr6bm0lkMgU5CUczf9eB3ndDxd7u2JwjYnvoUgSnTFovmrGDabrnbiRLlIra0I2pFUMV5vTYx0phoi+2xIMqqigomOnQ5nF5x4F1c0M476K7u6s2CZ/G0UXvtZZuhEqiM7x8BaiL0d2qDZlej6LHWML4t+Ff1YI+0Afr0Lz4yEacY5mykjYtGCE15hVor7qOSipTt5YJ05QwE212NqVMPo2IgsSkHrR1dfJKWhHl4/B1P0PWHRt0HxM3iTyrHnlttBXGwCnHu46KSPgmaaTn7wgfsCmdFYZkUT1I3ICA7Q7Xwbxdt1wXdl3KIApCJdhD9qSnyrdUcYAoNWHW17PRkYSJnbwMGkc20aV1qEiLuOhEDhPE6Ci99sSw0BtoGCfSdcyFJEGkEkpFYE0C+qLD2AcXV+NN7OkVvM14m+BecY+WyfqxF2N+mwLFI4qtNurZAOmfOg6IUBmuNq7ZFS626mXuhhk2wSRSLmcbI6CVSluqwpZIZnAQQ0hNZzjLDmtkDtzFkKusITqNvk2LluwlGzTlCnVCqoD430HbfuiQbFXoNUB8dFJNigyazWFCj6BK8LBUipNQSvrk3fK8ursnY1YuylkqurwRc0CFodD7nwZgPnuV8/ewgZfxvqznJodFEHNmsvJUZOeq4UUlU5zeIJCihjn6XfM09amXvT9qG4w3V634EcIhstWiZvO+oxQNPC8HJ4+3MedzOAhXwrv4sDWSepaBQdWUvu389xf5kJd395L6oKmhmSbmOg7Txt795K1vNiOv7cE4hJkH3rZFx5nrx993tImPL7tRw4SyHHi/olksHLy9XpGI789s3b05NfeRwFyK1Q52hEzZoZZw+sY22/gBz+q17/utSGM/Too4+md7ztJ2LfmQG/xvVKL9RuuOImsSVbWBNVFD03gqh/8g8+lr70d59Bp2ANfejWAxpxuHjN2EaV/7TkZo89MJZY66VykXNV9qEqQapSEKQ8CF4cZOnsljQFTXvOVBUBWIFklxmpcLykW0SGKR/nN0UsfFHOaq0OrqyzyMImOaByPqMAmydKI5LWEvLI1mdYbK5yHfc1hkM7zlgMTOJM2Q+T/WSNgA1tdVLGSR+89xd+Nj388M+kBUCaATJGW8gsNkGLGuEAutpLw2x+v4H9oePSQI3OOE5KPdS1GguUuUtliBtwIAyamqSq6d0USGgctQxWZI6sGWRNGeRcxlniGEzbb93Pv9TgodpaLT0De91FHV8jwNeZo8fTCCqk1nE1Sos2i1IErIGI8rC5o9+btSppLR7mJSUpMseMQ9BrnWccBekpMbyrag6sI/S8UsrdNdVG7VczwaVZKNeX2Y1oasrnn0NsY4i6nn1Q1g3yddCtI9TptsGsypKT9BwaokeNdVbRPNraNuXzWHNekyNnE+wBbOQ3n3o8nYD98cr7DyEHXBfqdor3rANwq1VYgGuINSrQVaqC8j4624rxqG6nU7IRlNVKDAWN1rC+cWe5Sewov5OqGLXQOIGeH3PImQ8MX0pfffTTjKnBo+vRnIPrjGum4bzN4A1QQoSKurjIqIcdsUei9YicOawpC+Pt42jrjFv30FeMsR5GJGSENXL43GUaT4OiM76weWO9uuAFiFwnAkkCaWP4F/orujnWE4fAFcGVc6SgRSUZyR993RtTPYF9K2fSDJlUs1HnOAPnAHR3dVOHiR29QM3vFsRMpBzHfsF+jgCmTpCx0tkcB0T2sWvXzvCF7JnoLlzgPRbJ3NWQca8iK1RHq5ZghGDDzR44mj6iSfuqwCqyC+EkFuh/vFsRVOllFw9tQaYBhlW4IbvueBhEmTn33CnXmnNrzVCsabMmPDIF0GBUtT/yeqwLG0ULXtnv0utdR+DjGdsUtVQ2euXepNzpFwXjhNIKfRgzRKwxg7Ms9qFyXwYlys/SH3BflFkoAVaBOEGSJoXPuAafH8q09r0qlGjj93xeUErNgkkTVihIr0fHnL+5hrJ6MiA+Z+c6ft6Kr7R2nmDG/lUAhDM87wqCAxcRSZrV4OL8ywRyfRjBmGGfAPxxHKYRTpmCmt9KUNXRydwTrTXCuLEey3N4ZMS6aK8hZ9Ov49Nl66uhNrDK2bsAZYraPv1Y31tQwOyhgZU5TO1nCIjw6mqA8nD6uR7bKbRCY7bm8xpBegdJjrX20HPOF6XW1aa//n+/yDyTNTbbzH1Pz9PvlCyeWVLrnjeQrVM0p12laoDHFhtAC5DIsJKVUtg/r7ukh8d88R6lvLp2TpDNBudLBp4G4KofFl8SOBVukQYnoOi6uorPqr80pQqvK9TgGZ9z2vpj1U4LRkbJxNHu1zEf+m0+Ss2EMvjxQoNCWNRIxpj6vsX1mwnO+yafg45zGVjF81YfsPwcPmUBlt0I3Apgwz2yxLqIPYG9K9tETcPieuClt6Z3/tyPpxWSEWZGbeuhgIvvYb3lJD6X116Hb+6c+lrBB/dQjOfffPSD7CHQRNVTUKfrxqm2pkiHTEOqmMA8UfQL9PYw0FIJJgIVI1YitRUQE51XZbXtkaBDbkGXGQzV3RbZAOcvnA6U2g+0CN7Mjo6VQhVXR/tZGCAEBFAr4fgxWVDbbMo6zb8ihFLbpK4pCepCVHntIlmIy2QOdu/ZFzVJqssoZ+nBYz2MQVkXEr9KmfvwfqJuBXRFqp3fS3cTcRMpsV+ADrR1TDr2nUTbRtjS3lT9WePmwOBcPH8ubVTswYCLBSZy1UqgJX2iB/TS/lQaMGtTFHpQQEK64xxc4g1kGeyzZJp2Ril5Ps/muAa2LoA9cE8tcvS18pCt3Xoe1RSd8G4OAFXunAOL6KQ3zmC8zl9EYY1smUilwWs79+nKs5+VPHtpnCL2qr9ZW9OK82xQJh2vVVQTZ70G5yQHlZnHb1+BTaivmR5Vyt3DL4oTmTcDcN/HINWAQCnmyDAxP5M4/9aSbaFWaoWD9TgNOnMPluzMOVYhs8s4WoMX1JAiC1KiXNJOskOVMwtL0G2k9emMK/2qMZcyGdRF1pcHgIvZwzm43W5sxtrgLWeCgDk51A0KpUe4zhotpod+YsBjYCXV9LljzyMJvTUOwLU4+BepnxtCXc45MIgzk+bBIAoXQR3rp5NUthkrM7oa+pCl1Ylzc/CZQ1yza0mEsYk0vIhzbEKVkkJGXuNAGwCClhL1ivQ8VBLXouvSAyUCKxwIaRweRgZMBv11fo8zZ8bK+7a+y+BqLetEEQGvV8GFUP1Urp+gKtTB+Dc3Ccz9WKKvFQd0/uySagGKr8xzIewRtEURn4JBGIaSg0q0Vzvh+zpfqmL5N8fI/nWia77WfeQ9m31+6I1vTE8/8TS03R2MYWM6deK51H/hPEj+tqirEOEO5JTr0hZs3LItGiEOkHXc3r03nLcxlOUe+9Jj6e4Dt6c9XTtTG73pLvb0pj/+y0+mH/6Zn0onELT51Of/Nu0/dFcczO/6qZ/l8IKiwnVdxrkVkdORW2H+pxCUqQM8qMbZvHDseGpkTH7/wx8kaKUGj6DDjIzueA03n1s7KMFcUDpF1VYZ8/J7hSdWUxR0q77V8BfjGQ6T1IjMC4/AioOjpD7kQzxTACOgKgKr+KWIdUg5l7FU7pOVn5trOawnkhiknYuASpli9ljUcrFmpkQuuZ9lxnySfTlExnYIh/uqASj3JmgmOlrSfaXfVvPGo0Nj6c1veVP65Q/8z/R3mk0DUIZ3cHaswbEcpCh5+jKAhvWcUKGr2fdKiVdBqZmiBglYI2dWcYjrAd3CobNHIvehclU4aYxpBq+0PRmxFkEdYh88ffy5dO9rXkkLUmjC3F2V6mah5pT7OW0m47yVTI3UxAvIpSsEshnU/CqgWijs8Tk6xwEIxVjnGo/SgSs/O9cVkLkrHLsS6SwdZK8X9z6uz7qrKYAlg4UmMkgeEJM4Hzo+1oP6uRcQCxqnxliEehPXKBDYRBDm+PieE5xbF06eAnWm1hEHMbIeUset1WHMl7HDrhWzXP3Ulj7x7NNBGbrv0L0AE5VpvS0jcJZ1QA2a67EH04BxPpaxPaG4piogz1Xprwb7z8GZdh2icTNrexoAapYar97L/dSFIm5A/WgF76cdnRmksTGBVzWB8Mz8aDpx+CsE171B85dSL6UmAk6cOm22sUEEsajGZcAMYATbZ+1WZpLoPzA4RE3XuMZ2AhOpo2cIyI9fIFvJn/yyx5EsWYMoa2U9Z/PalxWho4rysGe4wavXIWBnsO3cKYeOQ/TGB1+VOpCLJ+UWa1fH8RSZPgu0txKMj8KmmYBCp5CP7Is4d3BG7eXVD+gicj6HXdIe7iAIFbQSvNJFFeyaIpO3gEN8nUi4kaBDqr613+6VRSiUZeC+OrCqDNp4EH9vOIZlYOX73kDkgyLM84KeihMe8usqt3oeEyBwLtmPLahTMnM4F3R0Q3SC8dEX0Q6U1LwYO67fWjTpovoFqrNKp/Q5lm7gMMSeCPopvoC227OhhkBZ0NLzXyA3ap0K8Zvy3qJ+j/eeYa1FjS5Bj4BwiCOE35gzHK4Nz/IJfAZ/32ArD+u+8bW0B2ZzSiBjGj/L4TLY8b1dx+7zeksEANTXIn7SSGKOXHfYC23aGNTpAfzWaTMiXLcOeDBpzEwDzPK/uMYxzkIDhM71LbCD2shSkWkV0GQtKzS2SG2hWoSKvkRqtshWCSYIchtYBRWSz4zP4OkCLDbotmY11ru2hdfbPD43GPbtM+hvhtNx2kT/zqDn87mb2NOdyqljXdzzZ09dSn/zN4+m/V270pUeavCtj+Spe1XDZjwb8DlMWJiZEkyqYkykJGvnagSL3C6RMc3Be9SyeVv+jJ8pw8VMeDBWeK+csTUYxI/ERoaIhZL8lrLYT7OoexLmmYO2qF0eA4AYZe0N8W8/zJQxJey5gKtm/IvzS7XOkjLs3tBNWmJ/hH2Ksyb7F5F15AINorJUU8Ha8Owr3uvmOXsTiMx3lB+rz+QbwhsG7EXmKt4zxsR6bJg2BNEhec/akAb47z78K4hWUBqF9oFMggbinEzDtZeswjYZoBjBXk4A1rhmZWWFbcMWVXz837w3YBKdL6UTh0Ab9yEnLqKhg+qGG4WCMQx6rzNuob5voKOgpOccqX352BZy6WTfddddUSvjRSsSYbpccYHevssRyGxDejGUzThcdMpqyZicRUBC1GUN/M810N6im7TFfWwSO17bxHQH9IkpisdU16ujeM+NP05R8yVELXbu3hUIiYZGhSOL/XKANRT0NR1zqX5uRg2i62gUg+kgH6B2yh4LvlbKmCC9PGsNyj333EMAdDWCQjekVLqB/suoDl5Jr3rly8LBnSaAcezm2NyTiCOcp/fUCJSPTRTUm6GRNumhM42R7sWYW9wagRoRu8WebTRBnOWg1LiM2CdM1TwOBDMeMmbWMKE6+wY0HqIatokJgikbDtM1fmGpEWraQDjQG0D6tcM2x10krbuWwHUKp1tJbp1Ie4MF5RIj6Vw6ftf5fi8y9/X0Z7FPln/zWi5xH3AbUK+6hcxJW1DFFGMwYDmN8IAonwFUiCoQ0U+QmbDuSTTIxSWFJZT2QERc2H6+DrjrYgL078DBA2GMRqI5Zc7GuRmkdLowzfz4r3LCOuTOVR7PdcjIXo6gwVoua4n8POc1lOw4aDOayMFsISvrwLV1lcxRO9kchU0MaJT/1/g18v6DOPsZ/ZMOAJUJkMEAw2yORd7reN1VKHGKb0g/9F68TimAG3GM5JeHkAWIhejiIAGZ1z+FwVT61kPPfjny3aV2BK1Rg4cxtNhYrryHjV3kPay8DwtTPSitd9RCqsTkgWv9mLVq7sldKItNsWYMLjVUoo22F5AuaZdwM6/2BDNwd3/6MKhyvXotHupNfFYERBh650bHK6+RjJqa7SuvNysnUmfJ88Jp4vQX5NAQSil0PqdYmz5CkpdD/e677w7H7PDhw2k//ay8v/seuD/udQqjtXX92jTLv6dPnoAOSL8VBSNwSAUJ3K/WWDTDD1fI5c//y6fTrzzya+y/iXTq1OloeHmgG1uFszXRL40SnjzU4ne9/33pb77ypeg59OQLR6OW5Z5bbotMunUwKxwU02YjAE8WyQjXcXhO0qvosc9+NjUzJ7dBr/yzT3w8LYFKUXYdSlPNjO9ycNIJSD1QeY8Q9Yj7L1JLqwz6/7fAKgtQ+HAMM62v+CqCtTJQioMgp7Li+WWtVQW1ZCWaVx76ZWAVssAaNOWTI+SK6oricMGxskYD4YBBAsp+gIkxayZ8b7IJFdgoxSrMesi/F9hy7W4ETGjF+VS05I47D6T//UO/RnZ4TTqBhLhtL5rJWF1VoOc4NDdppARaHV2bcSqW0xaEfUZfQIkUZ0TnNBpRkzFzL0g+CyEV0UquIerrpEZLzZLSy5pT7dHA6puHn04vffUrUIAkIIQK5nurbtaAQ2OmKLLbPN/rbGHf9F+8nM5Qj7RFWXLV6fgAzygP7xmuMQJZTzTGK4MHN1Xuyv5vQesraCllfUHQJXB8omkqr52zUN3sDI67TolOt3snQBedTYAc79sAXcBJZ2ZJh4L5kYnSqNgMQFA7yLPZKpVRy4L+KmtsAiBD6Ij56uP8eubokfS9b3g9YCh99KwNYJ26LwWgdO5ij/N5QU3h/fyboJ0ZQtfBHM7nNeZ5F4qFV0OQA5S6bzgN0ARd9c19t98RYjCeVZeOnorMRBNA3dBobzr8zS+kL3z2r4MyJZU8Om7H8tQBZTQN+rlns1ORtdWTMEoKBUIDA5kSfM/4idU04cQYxPcB0D5ziho9nqoKpdde0nfDE3N+/PJbAodc50gAIVvFOjmz7/y7xiJ4xriNbMMbX/Ga1MweVx1QWqXUUQOrNtuWhJLubIhXRA2wAT7vf5VzRVR+EmBHqXDBQKX/N0I79yzwDA97B91/HiaK3KjlSgISHC6BsDrmVvDY4NiHNt6xiOApslWF5Lc1Ou7tggJYBlehZsFDEZ+oNS8CNAMXWS3WA0vnneYcsnGtZ4V7QNDO+bUmxuuzfYEMiZJhk4MY6mx4jcDvBD5ANVGg54dg+BL36V7IQKwZIANikHlsqA9ryJRpV4nW51sa4f2Yxc7MBgJNMrE65LmYHyYSZ1tZR6mCofdTsjP0A0JgpRDPsI2AP1vrl/s4bYh1azCpsJQPwYs4kwgqGwFIN5GdqZyg1kyYg+f2qEgKy2BeIN/aMAUYAlgyuKJ+BulsaaLO66znHPfSvq6R+ioEkhDf0N9zHEOuPiA1AsmgA+bAynksGzy7zrUX2UmX+mh/I+hw7FETD7P2idL2FoFV1MeFndO2ZmpxlKBwTutLqd68lcxpfSX19LC/lhGX+ctPfJL6sU2ps7GdHoDWS9LOgdcoTLYE/c8sVkmT83vtmpl4TVEWUCkaFmtvuEbvzaDVv7m3PXcEz/I5n2nQ2rQyixSvd69G9icH3HG/LiLWvWeq5MxFwSTud4zrGiEYHoQaeoFWMDIMlLxjkQVVUMGRoAdaiwiw4vsJXgQlnYtRIKO8pzJD5dkXyrVmz9zyZtbMXEU94c3HizNWOQ65Kb4R2alVwZWZUderx2QLrJVR2EDwNtIff/Qj7DlES6AF6mPNM872bmsDmLXfp15AgNSUkrjmjYlKcbcYx7/6d4+smAUpN7ZUOfvi2NVdx9Riv7Lxnc7vwIDNZ9vDaBhY2ceoE3qYz5FjqxHcSPQtGhiKJi40JqmOxWYD4i5Uo0Q8PFhm50izqgqEIVTuUhnrxqZ2RgujwCgqm15yQWvY/Psp9K3n36CA8ZpeqHle0zDo3e13v4TXtkQGohZjqfpKP0HiSZo1rsW47N65Izc3ZRakJRkJ91EMrRO8lYNJp6EJJzv4rywuP1uH/pYD+wi0kNo1yCQNvI4siZS+kdFBmul2gzyui6BnmjRtDUakgfcYAN2zzubAgf0RREwjSWnA0VY4jQssOuWnbYy7iGqghbw681LHROh3K8CBhLvp4yWuyzocu0FfuHiO7N2uaNQbKB5GbY4TSBTv2NHDoG5DaQcNY9vI6Ki05ia1sFqJyAhEuH8XgehPJ5tXion1SvJGWwnC5E67MG3I3Er2UaWUfg7aHd37onbOQFWqkxx2Ua0hGhHrzPeTAZDnrqE27SyatR6ndYR7cl7dqDraLmDRLwOfjRSfu+AHua8w4AWa4KK0qLOssRhiLA1kvP4uKF6OteX13d3d6QwBnpvBDaYKYARiHGquQ1GgEFwhUHAtdtJY1kbQtXVNqE+djfd3rSyyYw16XGf2rTFT6ryLAjbh6IuHtPLZIunW+xnIxfoHieskaF5HcG0xb64ZU0VoBpUp5DilL3otGH855AZYoh2loXOcPRhtLn0VI6xRVSzDa3bDitjp0MY40kdNtM1aMPeKY2iNnSiVY2xm0iDGOXBdSfM0Y+UhKM2jlMx3jA2mw6Cq+iO6yME9p/ww69fPDcoKn7NSIJGKtdyQjw+6gwErhzpfcWAy19pXM0z6OGZy/ZsBl0Gwh+O99700Ajupj3LtDWLvoqbkNPUyaxtpyIhz1nPpQjhKi1zLBqhMV1Dq2kM/pD/5k0+kV3/Xaxnz9enzf/8otZX70r/6wO+CKP0aQU1t+synP03Tz7VpM8GXNW2bd3WnLupvPvyHH0sPP/L+VAvCrnOR6MPTT71AFzSsDvb7OcCRp44eo8fG7rST+px6HDwR0BGec4VebkeffiJ96uN/krrIbnZyn/VadntZcZAouCAaHAeOmboIdr41I/UvB1YFXq0ARdic1ceDP+e6i6J8Kzut4bjm5+mY+ZuyxiqyWatEMkpkz4JpA5Q595XIqY3EMYLTNs/EqTg5RBsJDjzRukAtnX8DMIOMYi16GKnA6v3a2iAcHSnh2KVPffIP0y4CeJveSv+shU5uIeP4iUvR7FYazu67bk3LZO2twZo605PGLvSGWIO1KDUqbLEPspw9oJnKo3zOgtRmC8w5uHQMwxHkPDpPfenfPvr59Jaf/gkk2KWF2l+IoM9hkfLD+jOQllZtVsrC7XXs23bAuku0+3iBWhrrrxpY9/57XQDHYNPDvdifOoGlPRKECVEwwNAAACAASURBVIfCANogpUDeI6vGQm61ThIQKRrG6jxEBidnCt1njqUAo/R1wcTIygHaea6GQ8GesN6kQsEJXjOP3WnWES6YAK4qncoKzoGQu8Z2qwJoYHWMvoJ3kJE9SI8sUWtp376+iUyV9SGtzIVovPMnNTs+TyfYtcB9zbNZRzjT9tOza140mXNk9NQ5erYgUAClfQs1R2ugnc8AGA4+fxHQZCqeOwjL5P0//1NkGVWttamnIhbcP/tDzl41WXgp5F63hfgGu9qz7GQzl6xTzz17JVQCym7HZrUCME5xrUP0C/qn504niBjh09aSfQqBHd3T4L4amKkmW9SKAnzJlpCSaFYrbBubooZJqMau79/QlR4iYzVGFs41EJl29q4Zv3opX5wZ3sMZVIUVI2qnntcsn4CutX3O+wDnnufPdhrB6/sply/jZAe2Zo71N8O9LHBPcwaXfjbr0Ka1KsWW+zeHh9rVMJZxTuqoX3ecSjpqOO0FSOPfdVZZK2EwDawN/g3U4+wi0+LfzCBIPeTzpJ0aQGjbHSfXq3VvZeuZyNCylkNVOWh10qAUdqiPmqrwFwgyo/4xaq1QAyZw086Hz8VYzeBPeM4bYGTgNGePfHhOtJE1NfPk5/r5AoyeiYqABP2cW/Gsa+T88roEBc1sm1F3jP2MqOnleZldMROBiuIrLfgQgiZB4eIJAl4tnOGNfNWbsWJPz/LefQAw5MHSHOM6ZfAhpZbR0wetxH7LGBqiPtmzVLqn9TKWqzS3IKDUzHPsxYj/oIJxVZUBZQ6soj5xVcbKe3adm4XyuhcMJNl7ntM2S3YulJ2PTJUiZeaOdNwMZgistNmLGAT9U+v5BROlU7cDGC7SXqAJlefjR06mZ//xm+l7735ZWhimcTY+bpX1WoV6cxXBickP66cMklR3zIIoOXjPWbBsy0MUgqvwmrStjnOcG3HeZxErbYCvMfsfTAHmJ/8+A0tSWyMDKzVTfwQgIdqRhFAHMv+A0a6GKlWmee9h/ObLUOsuAfaP0xphjnW5iPCHZ1AAhfh6/uM1Rw1YAZzkT8o1+GXNsTvC18GODOp1jL8sq5u45redo1GGUoB4AeSxBkt6oK83aymIHUwUxmcK8OuR97873bK3KwR0FlHSVuzDtjGOgUJnV6CjKyalX2pJk+s++i0Gg6uo5/rUR94fcusRxXEHHRSKW6ty4Ww2NFMEBQ6kE59pSWRQ+Dcajyn5W4lcLINlEGazzEVROlDEfft0xj2yMhpj4DKGgygyvR3nfwN0umUmV8PpBc2zOU6izDM/j+z2th2RWcjRpU4rmQ3qvFSE695K810Wt0piW0Az7M/jzZ6icLkJGtwGaENmjABfw2C5eQ1aTLVuQZ53iOa/UrcsZNyItOYwyP+5c+e53gOhxDcLFbEPamOWiqYolE2vo7oV6d15iuwttJeKZ0CyzL22cSjaELOGot9psjO1cGXF4Gwee/HSef62J4qL13DNckurWSjDBCSXoRRuQpzDRr+iYRs3I+KB9VXZsJdeWM0ENmbvVJVTBlzxBA1Bb39vqC2avbrGoTQ2Dk1DVUDGvJoVRnzBHOLsA4iMI/9rEOkCGICiKLK1e9e+UHBRlce6gVBHYgzMahwEPYqomwVmBsOAdYx+W9McrO2sCwMKlWLMFA3RP0yjfPHciXDyNch+lpkzHSyRYAurI6Uv4sU8hSHHaDXg+IgAm8Gq4x4NuMoma272qMvBWfb3NhS28FmURqVJr7PM3IVhLqgl9m5xwwwY5Cmzz30FhRAjKwpZyXUYGNkY2r4aUgTNUtorzIyWDn8EYjiLFpUrEev7tYpQcEiE8o1Fmsyx1+qYSpNtUSKV4CqEK/hMN6iHgTWDkXkCLDCokMbg/Utr8H2CpkhAZf2aa708RMxQWWNnwKjhEehwPjR40gYCJOKAUETGrKM1h2EUMa5+Xvd2nFveX8qsGUVbGOh8egCouGmw49iIQIbxxSGT5mnOIEAMnTjmOAL6Qo0pDjcBEr7MWJWGqQxegwbBtQooq+hnxkwEOQIsFuKOHTvSgy97eXrimacRAxkLUZrde/cR7K5NxwlgXnLH7dF/x3HXsVbhyNe63qQOPkWj4HaKcLext6UZb6cOToTpx97ytvT9b3hD6mGvvfbBV6TjLzyfTtNw9Xf+w0dSnfLt1G9eJECbxj7YZ2kBetOyLSG0V6Cu9TgB18n4TI5MpP3du+Cpt6av/cOX0z30L+L0T5cQ9fnjD/9uOkfvoV1kkht1ELGD2jnrtML51kn6joFVDo4iCPKweFHgFYeCTnsRwK4OrCJkWhVR3chI+ZpvCaxuBl45S3WTKuGKkN++oO21TofAaJGDXrqGjsfwNM4Z7zdPZe51ghzr7kSnpSB6IMfa8CKtK1LOmnnUMZkla6/4TyeAUh9BzgfIDr765S9L/VABDYCqoZd5uFeMgPRRIypFtYMsYk1XZ4xADSdiz1NHUiNI5SLrKuo2RB79MlD0/vgyQAqUsmgY6aWo3vq3f/fZ9NzpE+nh9/8S/WbYdzZet1bHrJWOKyCHMuZSNZ0fM0VrGByRTYOgLfQQHAdYuUht0jTU0q2sq8j2uKB4lIim3/u7WmyPc1Ou+TjLsFHhlOh0GKjoCOpAhfhQQdks4mQpedGnBuffNR1VpFyTFGjPoGZQUPcX0E4WVIq9jnSEghus07LP0CLqa9a82M9TpdI+9sXpi+dT157u9MADD6QKxWEIfHZBVdOxXVSt0lySdT5SHYtaH2utbIugMupVBn6G88eM1TXp3VK9D78ASst+5rxZv7M7Xee8R2cijZ3sTePsk92H7sGmDqbfeORhLEaRpWIvXL8+S3aGtisAMbXsfSnE1jNqq8IRUw6c+44vgrnrNtbmPN9NneTeHbs4ZwbTBGM0xsQ/dvhEujjOc0Jlj/FnUM0wuCdc48Lz7i33VBtAZtRi4ujomIZvQlDexL5u4a4P7b4l7duyPc1gd1aw++vIOOlMjXI+accNIOxXeZqge5P101BGe/p6gw4vg8RaPG31oUOHYu4WANZkLUhd7QasvYB9UYb9eq17LdcyCShbXyVwUApT5GxxlsGOQDGcWePQImPl/i2CquwUZyBlhtpb7bm1Q6E2y5k4x1xHVoH9tmCwzBO11a4+g6pYn3zvOehe8vVxRvB9UAQZ5xBX0dcWZCFQcuysm/c8EWB1LwYdHbvpaz3zAywniBMYr8DQ69vpzPu8ss7IXRzfcw1BH+T8EzCInqTSWl1/1mhzDob95HNc/67zsg7H9WtvI4OoUjBJKr8Pz3yb5oZgFp/Twli2KG1PplPwQQVC7dtVx5nxETSMAFaF4Ag0vOlcKmHrAjNtrZS+rCWoamhBxRSgT19WcFV/ztpjQcbVGauwDYW4iOBk1FGyTh1zpfi9VvdY9EzFiFkKsJCRqhCtyNRYgzVpgRXhh+rbRo00QGodwVwV8u41tAz5nd/7aHrzSx9M26soe0AowSCilXqqMfwX50nwNCTyYy60dxmwKW2UcxU2y4xikZWK71l/pX0owV7nUZW7YBAU82qwE7ZREQ7Hj//KDJZJxtIumrn0766rZZ5rPZm9AsfwCecBQfpp+XN29EoaAISYYwpmGQ6ZzWs4f7K2bRawMFuVz8vcz9FNUjIK4jgqslUGVp4PBlarAccYCB7leVqWt5RB1eqMlW8fQmzsK88pYbN1rIF//av/ij8wttipWRh3NkF3N+YmziUlP5/tCjVJJw5FZq+Pde++q/j3/+vbVgyCYsNJB2ARGFQbjDz//PMo2u2ORbMZRz6KfQtE4bnnnoveP81kmHwji/9q6+RlorQGx9JC9S4cIEUIzJLYr8FJMCixnsfMip8ZFDC7ozuBbJDefpuxVabtO3bGRZrxMFCrx2BY6yXdYd/+XZEGtVGxdIncCZm6LNBNcrFB2ZoDJrAQ3/eXejhu3RQZib3Qp+ys7Pvp5M+xiXTkX0ANrAUVHIUimkCpMxKRHbx+gpkmnWiQHXtmqDwUkuJcwwxOm2hvZDNsAgtKJt3C4lKDAA+AXapFYWwHcGwrOGiX4XFqdBV70Kjr1FtbNM/XBIGUNEj7VklH6+rqDnEF0b8oQuXQ0EGW7tGB8Wlt25APCA61SrrDD165SJZqktofMkKszK2IG4QBY0Mrj36ZOrB1HaTXydy0QXtzDEWX3BQ9PT2gRm0RVDh/fmbMHYt9nEheqsR2KJlmQAw8e/sucTZam4UTjLNlD4l27sUxlwescbKIOcROColvHXNrxdwUSog3K/bBZxtElX0AXHsGdrnYNjeKLp17DyZrqUZQatqAeIkZDgOKKGZ1nExzS9EKB93lnHfCLAelWShrpuSpe19XI6jCYHPo+x5eZz+U16gtIsh2vUtfdR2Usqiu04xsthd9PSiw5j4MIg003GAdXJfIp/fVyM+uL1Fb3z8QY96vh8yb6peqOgVnvuBpixzahFLVSGWVbQzs+q4hsGokq7hMQGwmTTEVjZgUPJUuVShzrTo2BqFmFAx8/Z0BvJLM7ksPJudTdC2QTA2sqWsL1nmYvXOsr4v4sj8NjP27c+7BKg2kdC5jXjhElK8VnS0DK1nc1j0oQGEdxAbW4AMPvizS9yfPXgh0X9n9bgCL/kvngsokmu37+jlf/eqXg0Ko0IXjep6AS8d0mTX3oz/y5sjUfe6zn0t//n/9WfrI7//b9Km/+GS654670h98/I/Su9/33nT7PXen8z0XIqC0PlOnem7AWkYyc6JXBJeV69voi9SD81YbtZhmNRxDs+CDACsK+Wi0NwKY9L9wIn34l345tVmrQxBdL6IJ1URXSXWpMti5adBzQ+Bs3DPts/CzVyFqq2qwXpSx0mGJ14Ttzga8AOi+DZErM2X5ONEByD2xlrBfS1LOmJR5TsBh5vQiYzvIcpecVEMhmYpv1QacxZ7RlkYQUWQePbCbOexF8hRIaSFgViRGQEFHzP196113pJ9864+la2Q5pNZ0H9wX9sjASQn0Go6UNdb73XMQ+8V6Zbz7nnshNc3hCIu4KyHO9QTVrQhYQnaatWu2QGU2HQZlhwUEnjz8TPr3n/ir9IFH3pN27t/LvWRZdDOI1iqJGEfgwPvG/oieaDgL1mJa58nPHqKq+rmOrkJFHgdAkgLvXmnCsZTZYN8cXyN1TDpKBJ1FhjAc3xAUcC9TE1rQBN3XtpkwmCmdDylb2qJQ7goAQsEaDnKy2bM4RzY3lnZfgcPqQwfQ69KBCkeb946MI2ebmTGz+dZ+DmBTLnIuzZIl+cEf+eF0nXu945ZbQ35a5dkZnC7RjrIuTNg8AzCZduh3MzjHS7Ao1u/fnWYIVpoVTKIJaQUslCW+333X7fxeahHU7LNXUOSdTXvvPZQu9V9Mv//BD5C5yT31OHyCISH7pAKqullC7b1nRJZNlnWhkIc9hmwwW0Nw3gjlEVBy+86oNR4EBR63lgvVyKOXBtITJwZRVMx0u2inwbi55lwTnqnVfF6ATDiCkSVkwEK2O+hF19N6zv4ugq579x5M60H+DZ71AWwpIf2qD5qXCl6CAwKB1lZ3UeNpjYkiTlKVzFqNA2xpT++5i2bk1ulyPdLcdYBtLzHHeXQZ+tAIDhirLupzBR2qCnBCBzWS3QaTrpeonzKwynVUyngXEEbYk9jxhTMZ9JnIHrGusN+xhgzeiyBV6fkl7tu1HsJColuCK84JY1JSk0phCZlDPkpBqcwUMYECWMpZYOZDie8lxWJY72XtU6jQcd8GbZ0A4gGICtTwmbYNiKBOIRrew0CsVGLL2RIyGQWFz2BLACdnsjJLw4yX12vdqq+L9xK04He+fzRtNQvJv56tnsmeXQF6cI9bEHqwnqg+QH7VXqegCyOoYHYd+1Jnj1HrjmwvANigsrDUT1laquxK66pHNXktLB8zV9Jap/FPQ9Xa4iAC9ExWddOYjS6FRfJcZSVopSqtWyQI4/5mObPNKOlnRK84hUCkrFlXpJqua1ZbLasFO9SOD6ggVxvgsPT2aoDWBmqGn338SPr8F76c3vs9P5i6qxCkglXi2pudkXJMSwTLHggApBI6ptq5qEV0jrkmv6LGzrXoOjLLVChClvWkIVhh5gn/4kbw6zwZXLE+lMiPB7ft+5TZrRIECLuqUioAkes6MqxcgcCWrIjL+JETCrxQvnMdEGcYMZszV3rSAEkJnyl1WhqgQUcpWBEZstLWFsNd1loFguvr8lVFj8fVjxczP8qgMdfL3mxSXr6Htin8RvaQdODf/JVfSPt3IWw3N4Hvhf+uLY+9HIzjmF8RiaCqS5vl+041FgrwLZJQ1lj9m3c/tKIDY3DkwTItIoKBE9l2EEXMzciYjXDRu7BD9pJg5fKl3rRrx56oNRJFWiZoWsDQWwPkITgJDWrThs0hOe1gS4WwZ5EH9zR0LTdKOxeV6zVykzuL+XsoQneDqAlv3UpW7YjwNQr1+zB8chrNFGQUQgQFaiJO4TjO8zifa72W6LuItwGBhkIVtTac0l0gTRo2r3MJYx81Jzh7Q9ArdKjttaCzK/XNh6ILHtJ+3no2spmnyD5gVK4xVgMoOc1hdDcRBNnsTGUb08COk7Lr1Ux+Axu5ExS9TQoXmYcFlGhMyV7AkWvDCXeDmR7etKkrjJP1Wl67BZQ6/SJ/IZTBNTTjPOiA2nxXKXYNmhkxUcNtWxSyWEqD/cjwQlu0Pi3qpghapQ4avBr8dXZsCQfdGgUXn72ynNMzvKfBzFaC4tIgR+Ng5sbgRwrderJ/Zm6GoVO1tVnUl6VlLYYNFBEk2cyCa8CI3usz4+bBGk3quNYqDwXuXw65Dyl+ZZGs6xDfKNagAa7v43x7HUFVROI2spAEPVLkNAh+huPtwV0iZVIlfC/FRQwYzGzK89fQ6WQrlz/AZlLm1M+2xk5U3PFWPc8D17ExiHKzZ2OSDy4/cxp6gzL2ATiYFWDPh3oSc9xN1rWea3LMrGNy/fi9SIzjLFXJdSeaZdG2AVQ4XgY9Hjhcr/utzLwpHhDjzzozENdQ6lTHRiZo92fHpmzIGYIWqmzyu6D4sZcVZCk3fkkREtmOOoWi4W3ZSNYaq5Dw56ZWH3QzNvQWFS6oTGY+w2CJxppy5UBRkTHoTBan82jH0VBh8g3f/yZ6x0whyHIykDyDlxazgAAQZoxDdpefv/6Nr8X8vvzlL2e/tqLYdS6EJ3R6VeWUjjlEjZz31s2eO0MGwrH8yH/8P9KvfvA3QrXqGPUnS4zfnchQTwAo1KD+FIIw0E1aoNIuM0dffuop5J1B+AETNJQ+fN9NADPDNIC2LnKBA/Y1h+5LIzSi/fWH34vAxVTagXNxjf2rjXfe/+Uaq9J1uomklQFXeSjcODjCUn57YFU+71syW9I4RLrjj5lasez6tj41gqrqdJoM7jhZhEmchGuifXWsYwy/2XwdbAOBaLptryHtrO8WSqIi64tpGxQHM+FrlZiFtif4JhVahVgz4MPU4P3G//brqYmD+RxB832ISnhYO18TUP6QeAsVqW0P3JkmOR+qBDmg9y5TEyf10gxnhY4U683+hYG06gDgqHl9JdJYgeMU9FW+nj78LDTOI+m7Hvqe1ESNnmqBM9hv1dsENSKwKiTVHRmDI/erc2W2oaVw/HOJABl0FdJYd9LTrR2bJJO1AOBicNNCgGH9gpmpoJxYH+NX0a3ZsVO4IsRbnAPde+7BeQqVsyIDX9JptX22B5E6YqPgWQA0ZeYFHSI7w3V7fTos2XGAMsz92IgyO3uq8g2lYWziJYKRidmp9OCDD6ZXkbVSAdGm4dGShP9ywX62EfqDkZEupLoNvs1S1YCWG1hdZU4bWRcDZKxqWT8LjNcdL3tZmgVttrn78JELZDoQ4qBNwhgN7z/06/8LTl4GFV3L+OOMD/ac+ZShoZCOQeDjNFD23LIeR3XAatJfzTiwGzvXxvM2Ag5as2T7g1mp8FTKnOwfT597+jLgi8F1fn9DAjNWOfAH0IjgSqocn43AxnXpRfaDZK2v4ezYhm9xcHNXuv/gneF0y6AQ4FJwSXt7kdpszxT3+EZsimUK1ltPYlsEvCawUyEDz5zfeuCW2B/z2PAlHNu1ZLat3ZuT7se5MWXjdkCDYUQgppiPoB7h5DjnUc9mYCWFlEkQaNJGKrevi7hEJrKETUpntVQM1FHV3pfZ1NgLZChCnMQMJYBmpVQsg60iiHa9hTJZwZDwXIwaJjPCnmHsLd9HYEExASLFyNB41pixsqdoSSVzzzQBeAWlLZx06ek2/EX4hWyP1ysIEYwjFTBVANZsSDWVbsZalgoYTj5j5bmqn5MpiDnIk5nh2bhGxefCB81tebItsEdXiJ4xbP7efRZiY5Y2cJ8j9BiyXUYTKnsGklJwl1gjdYCNvmYWxg2bEA2VfAbO64PYswmQ0SCyyWCKDd5qzTrrdJ75m7JpcVAvPYtVv83+a+aF3FRsNKAxSCprltrxI2aj9g0fhDm2hENA26BKQSp9GX3LfO85sFpv3adrhDp8z+etBPs1tixAOv63PvDbafOapvS62+5NXVB557FL+g+C9pVktRrYY+OIny0AZpSUN5kFubYxUz3DpmiLgkcrjlX0ryqAnjIjbmbR8Q+bVVDaStsbAFJRGx62pGRN8K+gm0ri1daMSecWjJUWyedYnziNTzgOyDPCGU8uK1W15GbrI9ipHkpXerEhC9bxqS7KNYY4k4ypkr0gYaI4/G7S4G+eoysCKuUTXvQ8fywDq7LOanV9lX93joLiOoWqN5vkdz/4rwluaUfEtdlKRoDEdaVoR2T8zEByRcHmYd1uw5e4kdXj/W7oBXzsV39yRUqRRsYgRnRwNQfxHE6Lg6nDVvYZ8AbL2qlLFy6xyJEcJLVvNqGGgvHcB6c+6oJ6L/VHM1YXucGNstrrcZiXCcB6UW1ys4VTDDpv9NgaTWrrQ5HHQTFj4Od5EwYywQ8uDouN/M2BMrVvMGNd1jCHyoSNZVnM9l4KGhqLa4mNLz3Kf6dxjg7u20ufBuhfOvk6J3yZXTuN/LkT1UnwIJ0reMZmMFgwZnE0HlFjwEbxnkSk5BUr1T0GbdLXuZmUP5XX6tjZn2mGousWslyme+fYvNZZ6VSv2C2dprWO/+bNW4vsDsaHoKC3tyfU4BTA2N5FHQhInxkrD2fHYxCHsZ+gzl5BrdbU0Bfo+iI0R5Rt5kCYT504xuGFEiFz59FUA6pQGYbA+jX6cIn0YSo0vBqPXPiMpDFqi6basyFUcl1xEwUVDHr7ELboCYffsTWLVxc8eCl8o9EHzN4YppSzalBe3EEJYJM14qDJ187Bj84chzmS/RaW+pCW5s8tdBaPDKfrRkoe13IZmpfooWvHRxtKjgugTyHMgQOUZd/zmNus2UBLpMsAKnor8TuNXm//lTByBuCdcJp18nP94ECkew2kXJPRB4oL0GmXtuf7imb6EO20OXE7BdBmHaVqyHuP4Ii1okKmcKCvGUdxyodoq4ZapN/NGnK1OpE4sK4v700Ez8yh45X7TFEHwDipyOU8eZjkREZGoNfg+LgW3Lt+lalvgQGDk5JmGUpLOJYGqyG2YsNgPnOOg0bE0o7yUSRtrjsMUka9zEqXgZTzMIuRLCmAQTVh/XudOjmqBAqaWNitg2hgpQMpsmtj7h17dqc9NPHtQer4BcQnvP9NHEYKCXRAbzXj4VoV0Pja174GsjqXHrz/vqAVdhD8bOb+qqyPYA7mLQ5mDjcgn2/tlg7HMCIYa1prUSPckSbNuJotIMB4/sjRqMOqw9mfZjFXEpi2MH+9jKm6z5XYmz5opjqwOtH33H53ZBKWoA7ZBHma+dpJsLUWJ/pn3vSmdJ193mHdFQeAinNB2ymoezc44jFJN9G0qJBYdSDlM4DfhQNdhEZmqfgqsx2ZkpnRWx+lel0gkNo7DLzNe83UVOj48dxpe/0xDwM4hkPTrC2Wv+pqQh/WWEUPI+kihsJcs+psMgIMFkIYiL+LBDsnZua0ENsQn9AXkI2whAMwCEKvKmUL+2OGmph3v/1d6WX3vDSdpp61a0d3alc1FVsxN4qS5eWRTH2Dltm5R2lrwA+CFntatf13ut4DSs+svPO8pco5SVWSqpRDK3cAumkaMJhkcC/JQIOBsQ+72GOGMWa8jmOvzxzswWOfGZ9hvZid9RyvAzDthTFpwDhh3LTpQOdWK2epVDmpokql2t/vue9tZI9dHCF1VX3f9773vfcJ/+f//B9sxDoRFGnJAB1WZHSoIRCicIMtCdV6aGtCIIZ95Pm6jM+6DOK8/eAeEkbWg/UxsWrj2Vox0hY7FDT8QzUnxzULeir7MwdrIsZZAEfKX6/nHnuxxhraAG7laIlKvUpcC9iKGgMkki+DbKsyQQHEzvt3OF+pxKyL/13sUOmZNPnSPjkDpSTxARhii0XxdULafAEJxSukOMc55M4EYZwT6XlUIXYUsG6Y+7vG+TjHkO33vuc96XbO1YojMFg/EwJBLHseRJ4DUadiFRWEgL74f+5hlWSneeum1A69fk6AhaTkOr1IJo0NqMP17d2V5nhJE0Hr0OOnuD8qFvQNr5Eg/M4nfyU98vDfcabaonJ/HTbJeoCSNlgrWzlb9nteOHceRTNBD6pTgG1tzHoiN+dnKK2yH0JISnTa0SQG4SRJ45j2p88Op+8cvQAgwIVauXQPmJRhY0SIDebq7XHk4AWKzvcboPBEJYXz3sB+6qHK9o7XvJ6KM5Vnq1UkVYoJCSZKD7eH2tjCk2CipT+zsj5F5UkKoMwF37sfdocDzqVZmnj3Qx31bNi/58zDa+xLKyRqny0T4C6oOOf6es2Vspq04ai+5Q69oNe6x9qw8StQwaVRabf9vKjkkExJyfNeBaOD9sd+Ffx1n3u9UR0lKTKhc4KQ5yOPw8h0VisNvqYkMQIHVm89X5H4WwxVfZVqo9UnXyPV1Gcpo8dYfQrJaQAAIABJREFUx9cKkHpe3FP2Xt8gAXcftRPHlWqoCbRf/r6AYCTw+gOTWAcCc57je0F/zMCkVLQAxavzXZKBAE7xvVao456wSyWhKpTG2MdUj7yGOnsTOQdroVyMDL8jXbheZ73Z/9LeAC0WkNRK+RzJlNXl3CeF7ePYqcq8HtGvSJkEBvAjl65QsVSRU6U9rj+UhS0MEBMF5ZdKhV8RZ7hu0m2xH53EAUPYpVB15vku8R7GG8Yd3rtjGQTNfS99X6hMoqRqn/R6aPHrsT81jA1phTn1AlXbz//RF9OPHHhpunsAlpWtC+wLE1TFLxahtRu7mRwXwCFTwbGbL1L+1sLXl6+oWHHtRcU5AFdrdFZPq5jeJClTAXP7Q0mk3Ddxzy9WvnL1SqphCC/pV/kTuUP1b8VojIkc6zDFWdE+h/KfPYj8bJn1H+bnpydQ01YERnunr9LuW3F13bCDnjdl/T0XpeoUe8cHiO0PcLHykf/U356Dsr/C3vDMSuJpQUdwfIQWkQfe/rr01re8Dio0z9uzDMDSZJ9ZPtGZdWTSzN7ynEYsxX4Lui9rEWrg/Pn2t7+dar786V8iUayBY3wqKEPdzutBAtPSs5LaVhSsushV7YFKZ8KkCpxSzQZu3vRINWhvC/Q+p6FL3xCpMFgbUYCCRdkKgh/0CxsIOdWzIFSzXLgN5dvoCzFQFQI2ALzBBncDS5cahaoRBpCNu4EgLBIrVtLNfhb52u3bt4fEqEhJM5tVDmueQTSa5+VUN2tCY0O/1J0bOFeV/fYiPrHGw1bgoZTS5e+a1PmwFMPw0Bhcev+FFjc+pjDFwaBlhYS7NDQOpKiNw32tdDhM1uxWmXcDaWlySrU7VHYQ4QaDqlD+I6G5AaJWVAo7+XwDZamC0g0bMX6q/PmMBukRk+K1QCbtAfAzpHDZD7ebQcwtKCstL0yRxKEUB7Lk6ycJUjcg7WuSeR3UYcE5IriTRg74edSyTAhN6tyXbkDv3S/X02cQA14rpTjXyMTK5x70Ng7wZgJiKRriIQ4J1On55WyF4F5jyq28+RxMWDwIKtvp+F2nQCt5r3kSa5/zCM/NzR8IClUuDbXX5Ua2fB+NsjgUN7WvaeRgh0oOtjKLJmQ5V4VAooFaIRJQaPFBkSNFRQzETXB27NwVSNklqhQmGq67iZWGRYUz/1vDZJDoEMSTZ07Hz3oJ8E08rWDuJfiI3jL2p+t1EtqaSaiUSuklVvaCZsv15Epc/tu1Cfl2jTnImffj3td4ZKXF/Hc0kLKKQQPi/b0+jUKmOlrhgnNNhcYkMChHIP95T2IYWLtF7kHgQfUijbnnrA3HZSAhEKJ6cQMVVOXWcwN0ppUs4JS8f59BcOANzjR8XG8gkyy4SGYryYrG82ZUtxzCCH2A5xR4H/vDqvMYvX7SJOxveO3r3xDqbWepDop2K2Pq2kuhUf2tDZDmCj1px0+8kJ58/LFI1Fb4+WtB5e8AUW7GCI6RmNWJomlXkKB9lB6s9fRb7ty/OxS6nOO2HiS0jgDCRFSalxLjbKS05eChdI79O+86Gtizz2xgNuSRvilocx06bn/3hhiWarJloqsUfA/n6fLR59NPEcjuNgjnfqUYiWq9OK+qSp6KIyrJ1T9OvsJUsz4RWPjvKqkqDtu3DKemTLkAg+h8VXnUTpoY+URWdeKKfvD78wTHwwobzPD8+VlDJwEWgMSyhl9UkGRFwEd0MZwN77nk0FeSc6m7BvNt2OdB/ECf6n+O2mAPjOP4lLB2ZtcC1JN2BA0iKffMIAqyd9fe9Es/+wskoROxZzbCOW9x5iE+ZOzY+QABpJTtYPZU9ICYsJ6/kpaQF2+TqG9CYSBlHxL7PAAXh4WSjJTqT+m1iJ9hx+2ROXPlUtp823busT3Wx2qWAheN7LVlzobUq0BQuSdtsOuWFVypbtmXY6WMfapdstvDmXoq9llBssfJwHawH5Ef7Hyo3IlWOlaCIHOWPeP1XiNItwoWtKqgT5GUScXkWRUKtAppXof7XkEJ7VWWkiacYw9fACjw+rr4ficAUSN7waA7qnc8Wyuty6xRZgBMQDvLdCcFAVawPT/+gfez36Fg8x7KL99UOKMCbMKWS/FkgYIZoh3UuPN79qG0bMOnkJQ46uS6tK5LgFzcZ/3GDWnjbVSyWJ821GfPffdZgn1661AMXkOy8Pc/9ZsM1X2Ea0ER1Z4qnqOiSX0ATbt2btV5pGeeejr6Gx3B0cueaW9lDUj020noBOTaVZrjgNu3aNXyGj3DMyvMqLswnv4e8ZMpGikWOF8+t1Iddo0b7PnjTiRpSSPyuc+TYKgyLC2shde8bNf+9MpDt6cbkzalw9IAyFRVzmrh+YsXiCXoU8bfTEIDFSDSljnf6vQ5+rw5I54TE91du/bkJIQ1sd+6B1EpBYX83jwxwSSAwCRMmCmATIuYVkS8Hoe7i5mMkajN468vWV0E6OjqXhesGRVQtR2dqHL6fHLAbrN8FmwIif6wDRlsCcGvmI7MetlbhV1y/tw8iZxiOqVi4ULpa93fpWpqUhUVaZ6/MZh+xs+0R+cGcYJHsJXv6YN8FkEFr0Z+GKP43lMm8lUvVIhcZRw0GA1+XvHZ/ts1dq/aw23g7nUEK0a5/UL1s/IoxbeqkHhWSjUhhq3imIKxwnXH8wnQIg+ijzEO2DBjFZUdrYh6X/F7VN3s7zGJcfanlSzFdAQ+vTb9kNXcYfroxgGIGrF9PTCJ1A7wGhW+cmak1+Z1CMwGCCXQwuu1byXZUPXTc2/i6JxLa1nXSOLWsd5LxMfGG9edQadqaEW3s2hQgv+QwKfiF5Uz/hY8Xo/fGWOW6Gc+92AavTiRfnTf3emlfVtTC8+jVWUo1k2WiPO1gkHmCAI2Y7BOrFpyFVZWtBt+TpMKkJVvCRDCeJe9IWVPG1TGhuTn51ih3KOlWENQSa3O+6zch5VPioTaCpaRpNekP7olQS7P0e95joxDPH/uX6t+4dT5EhBjGAvKtJwtbNHVeVhwCF1Mcg5kX2rn16zs2j6BncxAcu7nC/6adqHswyqxKv4z787sQ72vwjgqZ6IkVv73TeMdbPQnfvVnOJcAZNF6gTIo+8D8Jnpnw8ebXNXH/vNshxIgSaJFlgAzOENDaDgEM+mzv/WxtSyDXRMVAWkw0s0MbH1WGmQfnANw7e0xGCo/9039BBG/SWh10jBEaVQ7M6i1gtTCwXTGlV8aiyUQeVXo7IVxMK2FNTmtCjLYPDqJkIKqLIXLOcrn6oA2Q03TuUgrvEFyoGCDzsHDZhOpN2ZDZHdXb7rIoRFVd/iugeSuHczmwpBdx6F6r+6Fy8yyWmABdoDG9lL5yMEvhwADJirwLAFUoD/Kv7vJrNwo1QvyMToyFooxzhtow2nY56LymEiL/Hcl4HsJ0pZZ8OsgUmXgq079KvLRbgZn/Pg5GgARNHn/MQAYg+ksiaAXWclQmpKS/xwP2Xs9cvhgqOMoHd2IMSkBx8kTRyNpu23X1qhciXW6f2cxPuejMthdVdOkA3Jj9uwQFI+MTkH/Ox3BtTKxKgO5YZTWvUqvydIiA+tIaDVML7zwQnB0DcjnKeG6wXpB8DT6BtQ2hupEI/CuNpty60GPq8rMNsqKkFn5MKCRehobkU0bIhsEwblC1R1VGq/Rn/k8pZO4Rj29Nq+y1ghorKfxVIPkhHirVjFkVFNYzdOwN2ySIEhBiElQR1EkDZ6zrAwAnXnm3ldgwrU0cTEZsP/Mr42gmCZ1L0BfW5AuEfNLQDJRwozB11YdrFYQeHmNJjQZyUH2lYBcmqf352eEEa7QPa81GHgECV6/96yhVe7WvehQ6pwwcq0kNytVIGhM5D6Iihfot2dT1F26YZShcfQmqiLb0hmvMeDY6xUg8TXBpTfwE02UG02w47M3Qdexi8gEtQMH7+d4vTm5q3jb7EUdkD/TWLo3gralAI4GmD+eLx15STY2AyQIfjgc0uGHb/yhNwXl8vlnnk+ve80bcRI0ChMQS+9ogO9+5tzZ2GdKAX/hTx9ENWxT+vCPfTBotOs0wFassDm7ESLoY97aOeirD/39w2nvgf3R+6T01DYqx+NUoV56z90kHojfcF6XWPBWnlsN5+YiVcslArk9e/bFmZTaIwhiYBN8cUAhk/WQpcZuuPdOoWJ4BPT6v3360+mhP/1CGuT3a3CuWaHvHyZHzvP6/hd7JOxyBh3ibyWopQWp6iQSL1MgVJGqgbVBRVF8QN4HNpj1jMGNVqmk9opOAnKNILYzhi0cIyBYsLpL83UNAeuStBcriTzjqDpXlWMdhI3SflkJbObZqhzpnutUYVObz896OFeicSYK9sQOXb0YVeUNPL8WKufRE8h1mHBoF/7zp3439a3fkF548mnsMX25vDaGuV8dj541k9p+7LsKeNF3QgXm/PETqYX767anyYDYKi2AWdBXDLrZ7EtlDh5G0+ArKrLYW+mF51B1dYDtNpRS3T8GtlJP7B0LSXxuJgb1ivRXzyhm5XCv2tygFXGNfsUex4GHNDqfFTRavi8wolOW9eBrtdPlGTY5vNSKlYmXwa90YEu9fBmIhD3nGWvXtA1WGrwWgamZmPED2ERAZo+rNmLaa6IyZj+IQhsmaKZ+nrU5KO4x3xHqpcjvLGtxBYBhFtDqX37oQ2kTFXJUqAKdF7eWrpXBF6lnVHawayEgxH+GoiV2cohAZuPhfek6Smm+/4pz/S4PhV3fcvvh1IgfmiJw7yShOkNi1U7VdyMquUjupS//yf+TTpx8DqGA2XQVG6ofiIBM9V4SsjWu76FvPZJ62wGQCJBsCu9sY44gVNQ2JK2lgLXynJRsznRQeuKoOsyuSgWcSd87xXVATx6m6hnSyqLhBn9WpNy7RgWqC3IiBDWDLmjlioCvHp/1wOvemHYiRGG16hpMFP36FMno2fPnYh0GEcJxRIiBk18KobhXTp09lQPACrzas31n0NkdHGxfawdgqz0VMS8JYG+NKt4Cz+MqlLTLKCZbiXFAs3tFgFe6nsIqVsRHAUjtv5LBsl6qmr1HUAGtjJaKUwt+YQTb1E9iFr2BVeVH1UMDeGMjxVq0pw44XlFJEGpkUO+k2FWiQcGGqGiBgdLb38OZlZEUa2nPoEp0nHfpY634EP3cHGC3vjpANWmOnMfoPeR6lxwczPUIisYML66/nYTetRCAWsb3RS+WPZa81vikJENWU4wdS4BbeoDsd8p2MVc7PHdZxZDnxhnx9/x+G6Jg/u3PokIa/co3w8dqa8PvC5pzP62AOi3QNR2wu8ZeWMZGWr3qYTTKOqsl/L6JhfvHfvdIyPm+58WigutgnJiTvUxtM0n050HHBbQpFe/oB+Vz1zOSZRjRN4GwoNkKTAumyjgI6AzgX1ola+91W/20KCBYpT2SBtgM2F2PnPpVGC7/8fcfZN5fSr/46remnetghtgvqhgKD8zkTYDY4keLiqkKubiGkVjlamBJrOqVxq+SHq/Bz3avqTC6wv5YUHAuqH/EcNyftlkf7npGQmIs5esdoWBiYXLmPXNv0b9eMY1CyKLqQ42/8y1nAIDE1gQrBEp4SamoCfg1cu6cd7VqYYK/TaxOoUp+FTW+6+ZgUloFIL2SKkEXRLMaFvtb8Y78Uf/sV0msCkhXqleug0mbsdJrXnkkfeCBdwCokQyjWr1SzQk1pYxqqzRjq2QyYwQE2Y/GyfYIF1qrn/PEE0/Ec635L//HT0C5z8NI/TLAdD6Oi6cClKIKBl5m1gZD8rc7TERYvFAzIlD2DQ1Ej585xQbrj1lA7Kc4SPZKmaWP07/kIbNHQoqQZelZOMmdyFvabxWS2AyNdfaOCYdPJgcgtZGoXLg0FOhRO819Pk+RBN/XIMPrsjHThTKoNGjJw1WpqhF8O3tiy8AACR60FDa2yVC3M6hAYUaHRKOdPK+iDA3+BGyO1PQe7AUxQ92GYpiy2SYjTqpuYi10cFK4XvbSO4Pi5sE0YXRNrGidPXs+koO+DZuiGmCi2oAR10jZkK8S32aSOjn6oiVelwmLKNkEFJdNGGeVD5shrW9GkdDN7f3ZB9bFtakM40wiEWATNg/XieMkg1yTlbhpFBhFcnw2HhiN4CUCyM2bBrkn1orKhnL54xP21Ek5q0M1cWPQNpyVNYlDm+SANzU6C0saJgGPA6IJmM6cJSACetTALRHI5yqi5WRKzxjTQNZFWFTnw/EGZZCgWiPq83GIpTK8/tzgzGuTxmaFcRbU1A0rLVP6wcb+wRcrJK5zGCGEB9wvbg/pnB4U920kbzg695lqfB5i36eWNZhWRSdQmrVwfD1wm+f5XO/T2EM6rIbc6p7UjwXWNnqrMByjBP5W3YxxRZ83Ibvrmo+NXyUgJ1Gld8QSv0m8w+JySTz32AXlkX2qY5sCZddguc9U+XPvtqlsxrq4Pt6vSXVUEyrDlJ9tDYpcVAj52zU3uQqaCA5B5LCWvSd33WTSezeJsNKrwVhXGp2roF7aSZT4Nb485zq4bCa6jSCngWjhjHLilOdZef5zopibW61Ie50GgsFfjqqVCWYOflQ1NAls93s8n6Dzgn5b9fPct0HfuAPVPe/74YceTm963Ztt50bCdCx19/UElUsqhnvGHowTABzHn382vf/d707LrGc7e+cyiPMYwfpb738bfZ5XoMwOcUbtb2wDEHk26FjrCYA6qA5otDtY0w5pziSfI45nUIhl/aYAPOpYny6CvBYHIXMOBBCuc++OF3DESQO9mo2cCWVkLzFAvcPgnUrkb3/859MuwJRaUGOR8xJsl7//YWKVq1P/OLGK343KRaYTZlQwP3jnUxUH4twt6RErUncFftwP7MMRzsoVZHlV+1vjZzr4NWy1yVSmvGTUzXPpYHfRTQMKUUbPoBXFeu7RfhiVGk1ECsJs0px7JRxUjsS//RXsU5E994v/bcBuoDuHI/oXH/5wzDAcOXcRquZQ2nvoQPQf6JrPIGVtQKa66H56dHy22m5VASeZL9jIwWpnvdv5ntRNfUscAO/HNEGkUgoj92MPicGF6zFPoPcslc2tu3cGiq90sUIZcwJRDj/l99yTViACHa9o3SHtix0JIISfmfi4v4MSzZf7vDjxApj4Pp7FW9FPlf0auLZItnS6Uh6tLJNoeSZCRc0AgFXVvsRnkFgFldYKCT7M81UEbwSJegjgreDN4LyFOwyWTcJEiLWPvaizKi//lW9+M87gDIyQn/jAB9Mu+olqWVd7uQU2IlHHLgS67FDoqpdAG2aiUkdCeRma+eBLDkK5o0poxY7PXB7Gx+OPNx48kGrYFyp71RNUjR2j5wmAcfDIIZL8m+nvvv4g6CxN6FzDk8/Tl9UEYm9i7wwpkiurzIsE6Z34+W722gb6FnpIsjpaqMYR7LViL2PMS5UQeQ4UnJpbw78Mz6YnzlFVrgFk4WxHYhWBOYkBp0SVLidx2dd5XTVc7Eoj+71R0GByOb3yyP70qkN3pU4Sk3HYCPoiQYkJ/P2JUyeJMbax9pVKLRvTZMTEykRpWJorz8h12zIwGH2d0/TCNUOJM2DshqaV+2mZ2SNyLUhlLxA2Ynp+BkEn2A+83v3VYH8eicIIANHotckQw9hGfCPTwapkg9gLQafV4iJZ3oTfitYMgCGBCUexxM84zsYodYJg7J1ZqpVW6W7CXXYUXlQs+JozABdYYW9GLxI2z/MTAbI0rSowNmkTEPZMC4xGhabq+7WXWX8l+GhlVg0NmTt+ZqaDK7Ge5cQVJXOUiPObgm5u/5YABIwVP7fMp4wxDuFzMvp/axVFn6KxC8aEYBBrp30oiWFUPkiM/Dv6sSpqpEPGBcO0mzI65gHVZrguqWeKDKynRUMxiC5ETPS9E1R0x4gB9X8m9jXYbnuaHP/i/rH14ypVcK25dMhgmFQUTRchxCm416Dys3Y+PhNKwSITT1tf6mSdKHrDuvh3odYbr2pXyhr4PFTttWfZeKevj95hEsDrFA7+4LMPpuFpBG6wzT9/95sTOr+pXiYNV+YauY8FiJsq8OfWxMr+u/gMwc6gCuYEulD1SqXGmXgmVtpJK5+FxVBUBQXKjdFfTKzwi6Hayj37HiWxCmqfiZe+C19rZde/S6U1euVkVEijDop3vgfXTaCgUUq112tS6MwxajWjxNFnia0ukB/IJUEHKey73M0yUsB42v0hrbYkVv/Av1ZpVq725uSy7D33cLABHPfA7zlT87d/4+cZ8wKTYH6KGNy4gHMdyuDQESVYOli6YtK5B/thMtgLWyrF+gZbaIwTd+zYkWq++nv/DjAhX5ofprF47rnnQk3LgN+KgYbLgNCFkDc9TLLiQDMb/tY7Zdz5ETaIsrmfee4YaIEoXOZPy3PXYTnvKCa4sylUc1OZphl6yQBDVh1O6wOwRO8iOITLUqqHyaG0XSQoc2T4lzCymzB2DcqiExSJCE0TXPha6T46+xelnklKLLHedGAZCnImJgcO7AVhkeOay4pOfJ8miXmWRugdu/ekTfQ4WXquxeiqKOPMo2efPwryv5x27dlLMAgXl/ts5969N6trZ06/QLCwJyoNCwQjbv4Q3GAjPvP084FAOJNKWe0W1rIdJEVKiE7xxMnnGW48wPXQE0ClywqgB74Pvu2pY0e5ng0x00ck08+bI+lzrtDEBJUi5vocuf0lBPcccgypCMs013OJSpyI9L333BNUwNwfkwURpE4eow9iJ4mzhmuR92pj6FyU/umduHjxLE5ny4vGuLWlA2nrHempJ5/htedyRQTno0T8ulrQAgIKE6uMYOSZGM2Vwc6KRyAjBAQGEhr4QF5pDPVaDY6UabfaacnfPah4hEbVRkERq2heJbELPnmgR5k/7ue7T9evBz3HwDkewIMW+5ggIHqFrLxEwyvBEgfJIdZKDPsm7iErWGNQXB1EqLMdpV9NR2RiZYIk7TT6rgj4L0B/1Kja8LyPgMPEJQJXEnfnMO3Zsf1FZULfz4PnmhhYGWCF8h77+Ryvl+4jereBezbJs3lSTr+H3V46qT0+axWCdFRWDIJzXk1Ezz1rWTzD3+tSoITbtmcgo/BK8AtULIRzy4Y8Kyy5PiI8UeJn/y/gULqh6BgMWQkOOmyFHNbEgG6oh1SsvI/i8AQCckUrqzfZyxLDgHnunl0TK/vEQvIdZ9RFpdjnZnJlAtnd4301hrS/KNkyCmRbtu1Il+D0m1h180xF2Uze5uXEc/3fe/jh9AqGdVuel/Lx7b/6a6pVO0M1cJ77PIYsulWmGKJNhfGuu+5Ij33n7+G8d6eeLZtSL2DOvPeGcT6O8RNNtIfPmTrO65PqtY77lH5ltWDpGraJc9uGU17iv5el0eGcvv6Nr6W9OEN2a/oPH2NGFoFGG4FNnT1KYkCVHc2O5vuJVE6U/uceK6uVpaqgcIPCav7xS10kndYqzuQGe36VfW7tcYig9yJo5RRgdyRb0CjqpLiw3tF0Xjjw7E1pm4pM+MxixhDATTsVQX/XakGnPaQ8A+khjiCwP8HkTJRVSrRUYyvM2irPmU3iUne1mzpd+2bWAeSYLK8jCP/oT//r1Mj1P/bdx7CdTTiYXXGGdE5jVPnHDTy4xoM8N4e/GonPcb4uI3XdT/Bjv5qJRcjuyp93HSpqb4iEsJEc6Gg1yupUHdd0lbUY4fxvdhYhfspAwblcquwt4QzjDDpXhzX0LGiDPIs6QgOpZQWXWHspSZ43f1+Qxs+SYSH1LiPmuWfFs10USCPJkkJdzXwxWIneRa41UyUBHjkn9vYEnZPPL+qj9rD4JaU46Fui9M58kh6GDVHJ0tdKOw5VNpz8HNVn/Z526xTJvUG3MuIf/JF3pTv3obpIEGwioMKVZ7nMEgqamaIOrLmJVWxW9sDkjcV02+vuI4ibSk30Nw0ztmCB5GqJ69gM7XaVIH6GMzs/CaNg0ll8a2nHnYfD9n/vb7+G/xtK49zvQ48/xT3g57lG+/zs3WnwDBAw1/Dzbs5zf4dzw+hDaSNgZ+81QQF2hpTgZ6YCci8kVlitdIrZas+cG2WwKIkV1EQTBwOdHByaWFm1spZMQt7LUE9ApA4ZF3ynF+rXW+57FcOo6VfBFg1ju/XHKkeeoVpllc/5eCqMhm0ksRVo66Y/xp9LW/b7Jn07AWvmYNsYgAm4+AwHAdVCDAJ7XPqtpb5dRiRmkep1m5US7l2K3LIVFQCgccCNWdZxjucwACjo/MM2K6CcIYFFh9rrjwNcAwhUyMhg22TBAF6qdQjTuabETErLa3etIFnhj/YL6V34CmMBn717Xp8Z9HtjOwNc7LXnSJujrQh7j01w3/l6wTD9lft7Xp9NEun+VqRGtN5xCvZ5OfajiBx4jSYNURk1IeG+/ByrFCWYd92Mq0q1JtbdmIH3NB7wTOuPMpCTfYs9Vl67ax0BsTG01G7OSe7Z5r6VYBfY4DNtPfAczbGnrSpEzyk/dwB7SIhbSWK/TFt9R01ThVDbCGQd+Z7xHLDRJpoCTAJSJWi2p8qKtUOXbSexF9tnHAAyDtn9I+XPocDOFbMHx/lkroHVPKvDzcFQwStEbz4xIv7f216H/7BvdEMvSXzXhvQ4MeN//eyXoc6SlE8vpF981dtS+wzPife3h9n1USbe/dxilVUgrkpuvKYA44w3IrnKfXulYlmSb9dPG2iiEH3ht/RYacsiGWHN7O+LZycQVVU5q3wlnkdRFvz+WJEqYX6x3zi3kwiq+X8mVrLZghnDuniNpdImgHXDnkniwlWeyzX29DgJ39nJkXQJwGLW6iLgf5kf2SrQIWhmH/8tfvfW6lxJ3t2r5XmVpD76Y9nztjy88/7XpXe944cQsKBloQ5/z567zkBu97Xn2FjPESvaKgsDntPN+Ibop+cafC9tzCOPPEKyPJDZDl/4nV9dk1dqAGxlyi+DNoPwwcGBoLjpHHMzYy7LxhwcfucA/SWLMzSJc6AdFOzA1XoC4VGQHSgBAAAgAElEQVQqNvYNbeb1nkw3pnGoyccESZkLcg8DQhswwPVMKzd4tGdLqpWBv81/23fa/wICwsPV0YukizqcQEzDGzMADoQMAx0NbTyUC1DallDr6oeu4qyMFpDVfpIUF2SUZlSvfyPo9TgN6VLdrIBsI1Bysc9Bl+sGDexhkOx1UuRJDOqiGvfck1KQvVSeuqAA6BgVI9BoKRE7MQ61jyN75PD+CFj8XNE1kUsrBmdOn4+hwQcPUdliM9Xj+DzgClecOfMCUtJH00uZIzIAXcoNam/DTQydzcDPPP1ERFqbSUSt/vVSZWmh78Mk4fKlkTwTiGTQKorXk/uBkHWHkqChOXLkSLpw8VxsYGmeGiodhoZBVKmt3coPRpTg1Nf1EdgqSSuSYr+TRsEBgSdQRJN66UaaoDp44ODeQLu8f4d7TvI90e9ugnzpMb6+heBAZEfaSygK8d/uM5+FymJlGrxBSJFjdV9p2DOqkmciSFELCguf7VE28NlCw3VIm5PYuwkUzbCKF0gEv2YyJfVOlUjlzWe5dtFDjZ5BnsFjK+vjjBKpptIIreS4r7YR5AcVwflYfLqB1Rg01xGct4FmC9fXTtVI4+ue3kPgfhOH6oGLyg2VqOJ0Ci3C+zN59AB28IycRWLFaJh+sms0/9t/lSkQKBSxPoEGVrxp+x51sq2inxVdTMNk6O37y32vZ98JMLjeQYHkzEgTsDL2otNjHUQmDRKkMoTEc5CmDcBsQM09YkET1RFjOAMpxeCVfhrv0WTAddKg+Hwm6SEIdJb7LvNWAqXij6/vInm2UiJIsxkQxT79TpSBnEWmxO7E9Hy6+xX3pYvsSSKmQKb6uWeTdNFS5845fPYNP4DaHM9LuWzBnbuRVDfg7+VsHD9+nBJ+Q/r1T3wi/dRHPhJ0rB1Qh0fZF5t2UH3kfp0Td01nwuvPXbpMf13unZBSqJOVyhj9UuyfdgCVo8+f5PeG0g+/64F0FtCml6qxTcbLVILrOC8PfeG/p29/8Qtp93oomDiAyra/iMSaWEVCVYz+P5FYReJQUSkCFg78LMsvS3W4ITqseikgzxBJ5lVkdqmbBw+qxrk5PAOTRG2k6xJ0Qx9cIML5j3Oi2qHLdTPbTiDASrZ9phsRmOjFlqk7E9RegpArrDWbJA0iP29SrsiFZ9f9NkRlyf5O6X49Ctlw3Tb3Ev2lGcR4jg1dTJ/+L59JfSSs1zl/j/79o0Ht1GZGnysSwrNUh0cBx3TkWwDuBH6atOsI8IxfvJJaFNBR5r+qKAXSyDp4dkzkwuHbo8UKqfynVK9N4qexbdIMHd5XQ3VE6tUw99kOs6ITe1ruQZscvVCuK3vXyl4tC2DAJEIbASW+zuBQ0MjzKh3Z2Wp+dvR3Vf2euf+CKqxN2FKlsKelN0UfEWyOCArz8HdHNPj72ragSZnYOIic/W/FQ9GDqFQHAxz76BwrVfIA66RjmXDbfykN3n1/WT+KX5rD177m7penH3rN61KrkZo+CwWuCHJJaIKyaQBAZB6UlWq4qJWWFeh5PYf3EvQTyM4speFT51HBBMzAtm89cpjqkeppVEWZUdYJ8CItZuDAbQSD19NT3/56JFYT2KrHnjsODQ76jMpsVIqDQqzNI1G/iU3vRtBiI0lVH/0L3SRYqksKOEqzsvxeH9ryXDc2f3atMZ28OpmeOHM1LaCMNjTK9XgqDB4JuqwkW8y0alWDwqCqlv302bzijjtTM+DIJsQK1rNXOqDsW+HuopJwFX9vwHaKuV8eVP3gNHsxVPtE4tnLfbQiXIRWNsG+CcCKancvicXcFEmtFVaqde4Z5+9pVx3SK0tlhsResNHxAALCVr/sxxUAtRJvgL/CZ04R0Ev70v81cC2qoWpkBbUy/TTT5MbwMwpjaPPDjvL7/lwqoPbxJvHUEkHnFPZARdcWzrdxU1RXFIngj4wi96u+KqqmVniqfW/MG3QwbIrnIhRwAdj0w55H90uwMfBNMi28BkFLq1U5wFSBMAN1of7GZ/vaSCYrum0E8tW4khjNEhWK7wskxD6P+XBZdMg1KdQ+e2JjCHBVwfKceA47Aaej4sbnBO0RPxYBrPRdez2t6rJETarORZ99phUuz1WUPj5PRoPAXVR6qQpq04KJgc0wXrLS4t6NWVcRBzsgmR429rhfUqKDeUNFJSoa2PQbgqtUvMeJCY0XrJ/4Z5VzZm+R3/N+bYnJCWJW1B0AvJ3Fd7Yj6LIVe3uDvb66rjn97u//Ia8DRCY+fP3+O9JbNh9I9aOwo7hfxdsEb+acGQod18TKGm5JIMoziM7RKrky5s1VqwxM+YxKYpUTHUBoqz6sa6EC5hlmAHBKwwsSVUlVec4x55DFDlp5pab7Yi9xzJr7viBTALqyKaL/NIPbajAYn/lV9pHAbIDGjmjQdxoLYZ+GSWieOH8yvcAMrHkey01iFatyClc5HqUk9CWh8h5vXQ//Xah6QYHUP0Z8kxOrHnzjL/7vPwPAzDldmgE0nAmgTBVa22BkdzmQ/AYAnMnVDDGQ7LdeqqGeLe2Jtr8IhSnWFcnbf/rZD63Z3yT/M6hcHCrRYg3qyZPHA72PWUfyTEVVzSijsjUVfMRNvZQpWaOWDiduE7jDxx6lojLBeyyIDmKcGwgCnKnkjB0b2+37ERHxAkWhh+DKi1A0UkXQcI7zeqs7mwe3ceiRM8fYxNAxHM4UztzqgXRFCLMREHq9E3CYlRxfxskbwPUT8DTKHScoth9oBQPswTCpeNnLXhKVuDjQbFId/xWGWZ5GzKG/fxsBNKgTan2NJDHREsPnXAT5aqoQHalGPiT7EAz2rlOCXqKku51GYHPTFVAAA+RQViFIk47GCqbtILijOFOR1AsXL0cPQwsP0UPjYFcNtZKPc4hPOBfEYXVXh0n4QJ1DYELRWYKPOeg/V+hdGEa2WDGKLTt2xuYpwa6G2OqFm87qgCIRSt1qMESnXQdRWdWyDpPwdYCy+WxLn4UO30RaWXeTHSsQRbwggn42r82556B+NvDwr2NoLItuQrrXOR8tDpXk4HkdzmPyOgzccn+WylwZ9YrAqZpvFnL2BGImORmZQorc4BwOegloRIA1irsZihmBDc/Xnr2Yb2LTudxwqovS8UQAZyjximw5Bd3qkLLaln3rbOblj/QGlRU9FCZmUgBNvFwbZ7CN0Ngcg60xaHKaFV+wOrCV5MuEppnnNca8pCY+33NTSv1lb7hOfs+f+e+Y72W5W0dj9Q5UpLmtN52hiiIF1GTCfeMAVpN/q6sq3O2jWqph9CDbzJkDJWOkekQgoMWBYFtiVzRD9ErKYwSCJC6uvZ/ncw8nRVDgc5Da62cpkhIDLW8ZEJzR9awmVgZllwqcvXGlvO49TROIBXBigCKSbNWH64q5UypfYSDlsDfyvLcMsD84Ca306OzctT0Gep8heXnpK+6lcd1RCZwTAgirHd67zm4c+up3v/NwugvZ9A04sElK7VZZtoMmH2NQ7G0IInhf8wAhOh3553MAMFKWDxEcSi10jTZv3Mzwxvb0Z9/8i7T7wIF01913B7iyQIBVz54UUqo3UIW6+uCD/1805W/ffzi9k/4VRI3T088/n7aTnC1yLtZj0M8/92z69//m4+kQCUuTyPyLqFlOpirQ7vtqgS/2WN1SudLCKwFPUKVSkpWpJWzwPA571jOD3b1EdXTevjpjTy8S+ykCGmMhnO2H/fKPX84NK5VM54i1YScVVmmhkt/EWWni9w0WtHuCXDWAWs3YZh2G58W+QTus7B+1HmA1RWBF+1rADfe2Z18EdxHq0DzUKUHT8ZWF9H764O5gnpgOefLKaHqaSrejDATYulXJJOifx7YL2rUAwmxjb3cQRCppfuJ7T6c1QJ7rnk8hcr48N4IcoYwpJaOiuChlbNO1f5T0feix76aX0EsnnUspX2lfN6s5WPYbFHWrOBuikezrAHDsyYj+4qwWGMlIhbgLKkXVVcfMvvB13rt7vvzbIEu7kysceeh3nC2u2/ezuldQ4oLOWp3REefqBLR1EhZfd3l0OIIck0r7L7TXUsGkMMe1OZeRIGeW9ZvhfUXFx3gNZQvOxqH0ypfcnTYR2CsXZAKtDZXq4/1ksZx8L+6dPOcLpHzPtrRAv6rN8Fvq29M55os5BqQb0OMma7lA4C4Yc+n46dRKz2EAexsdj3IzPfm3X01Xh84i31+fnjt9IT13ahjJZKjd+MosNkEAZx8Za9bN3tvYjoJntxViEyuRcIEds3qu0YQQf7eIbZvmc164PJ4ePX4pXbthApyrwVn9jKCJs2IyEt8DxFyk0vqql96edtBP1YazHmzpSjvoa61h304AptprNk6sImDz3PEXoj/Z9ZeuKnjYQtyhCIKJ1bhUdOyZz0zgIVgXDnuF/m98ZJJw4NDhqCTbt6vfsRVC8EhKk/40B20E+9ghBQ1AudIEv2PVqp3q/RKJcquqlAaV9v7ZZ64KJxV3fa19SlLcvMZggmALrIjpLw20HEY8h79VEt7XumdUyYyg2TXBnhvs+vqokFSBtGFsqZoGxY4zWuiq+o8Q7cFWSIvVTwmgtGAvBYejomsQa78fcZSLb59VMEqw9QsyXqrqgyc3C4ZlWXXXpFTwgn5lf1/lF4133CvKhRtY+zoD7lLZynPocg+kZ8SE+GZV6fB7rlvYQZkyiqIJNLGfomojfdEqXCMMEdeA/1ZspAH710O808x1m+S4VuPESvbPeU/GICYJuY9ZAEDgF+ojPzNu8jNCYA37GfMzZZiwf02sBKVU7DOxUnPFxEpwStZV2CCTS67Dsy/AukzM2L8e4Sl0Aa6vNafjjKf43Fe+hW9G5IVzcLCrP71hYH/qxPirQirQaNxwjTgIqkT0LNfwOGLArrSQWBTndeVqkH/cOyWxih4sbb9xVUXFK3Y0+qoEjrAPRgO21rhH/O+YI8f/8miRnBCVwdfRtpO/EX8J0t2sEqvox+MZxNiHWxIrbbKgit/3vDmHs0X7zt4XQHJEAekYw8IpMJDsnxi/kp4ZupCurKqAyWcQP4hqx/uSiHlNtyZWpVLq9USSz/lwD2j3Cx0w2Djsh3fc/+b05jf+AJc/Txx+jREYjNtRSZE423lhstdCeZBzt7CIPec9nenrvgy18IqpI7hrnF3As5rf+tfvX/MwWZnSyZhQxeRgLtYXnj13Bh7qQBjYECWQ9hJoPSESzrS5bpnZSQNsRZsH7Z1hTg8zN5xhNY1BE53eQNOgqJS9KAZyBq4TqvEQdK0n8HEzx1BFkiQN/wxBzdVhgkU8dhdVJPtlNApujJiKrUINTr2em7MaFMPjROCVjGXpR68ywwmKUx8zTlQfFBS26mNFzgMjF9IkTwdoEKHqUhuIiAnUhUujZKk02qLOUgPKOgFiJcqnnHsIZBDcboV2Epm4ZfRQTqN3ima7a8g9Dw72MaMDdbFKqcdJ4wsE0KfPEABD0doKUl4vKkPQYlKhvO4cB2aMxHCAxKQf6c+ONkrrlLSb6K8yUx5BwVBj52ZcgrJhP0wr11vDZO55kLNz9JnIqy6ZufcVSles2YUL0DvIwvtAapwX1MBzNCHUaJikKLawBbqffVZjoLOuZValo1eH4F4pfWlMBqFeYxvc+E6CIn/fWT51lLKlrxm4ywtXattqjNcr8uZ6aYiKfGvMwfFwxtwtHCFNxEER5Pc0pH7lioxIg+/lMyc5D3RCdR9pcJb283wx51Hk+VeKMRCISIPjwKxSdVQFzQPt820niC/zJFwrZVDlsovwyWKQqx3VSF4vmLBAgCcSKOJ0BfTO59WMAeim5KvBDCUvKKZ9rE8nh79Mtdd4msB6plQXK2iXwZnS7BptD5/7d0GlunpQRZJB0WdprDMYeY244ianT59iL/UFZzcohayL8tsaBdGrISopVlbbSKhimKoCF/bqZI5B/C3tMMrVOAL/Dkl0zm4gbyCtNdy/z8e1y4hg7s0pCk5W/Hyde8JnpCBC2FF+J5I2nGKoF+pQWFP3qMlVVpVSCneZvYd94Twa3Pewxq3QV0wwu9iTtQQsfaD5jZzHq6Dw61QCqsAb+/WaSNj+8ht/jvradDqwb3/Uc+6m2u1nuocvDV+Os2zgGWpuNuASfC2QXEvlkrb53HPPpx0MIrVn8g3M0mrkfHzzW3+TXvHye0mq2F8E5x28VlU4KReTUK6WuI9JQIv9996bLlHV/NT/+en0vne8M+0fGEwnaFDdyvn63Kd+J00dfRInyNrKLa/ogKVfqqxTFrj+fvWqZF2ef/deLTbvJrZpgecyzbO9CtVjhP03Cd2vvp1npwFTWUpShj1zFV3WYBNYhrOQexei14PEQntqRTIEcFTH5O8Wex9ItJoY1CiA5vy+RW0WM4msHhblVecCLaniRJBnT5RfChrFnuJLxa3L0KkUdbAnaDO0JvfTCj/u4N9v+1/eGo55MxX+C/RbHTt6PBJ+ZwXZ89BF5dqKo4p2W3ftiHk7LTinuuW1dBZZ/FqAlNoK1Y0KsFVo+wmq+S8meVaQFa+Yd7g7z+6R7z2W7n/720Cr26KyaDDXBM3PXgudr/vXqu6LaG2F6Gb0O7MwCu8+wMMIHvKet0prwGeCV2ibQSeskintjnYjU27tTczAQ/gWfFypAGjb7D3UhkWfJL8v+KC4TPR6eZb4efw+oIcS0tKkpUSaaBngB3hAidIzOeIAcZUJOZMPvP0dDK7upVEfoQnslECcc72KiEBU4Qjwg5Zkn5mUK9Zg1z0vSVNN+HH2YBdDzs48/VwE1wO7d6R654PZeM4+uHSKSg/o7a7dzLOk2tTcRGL1ra+kC2ePxlya4xeG0mPPnMaU9UJ/I05wHxKUKaO/jufURfK+kf6qjcw87OkUaFH8RLEQGW5W0tzX9AfxOpUAn704kh55gZEeyl7yOwYzYgphz/xdE6wIB1bTBpKau0l2OjivPZz7bR3rafrnxCk6YpUYWzJpZZX7thc7+u3wK66dtEJbGgxWN8KyMC6ZAdzR1zjeRH8pgm7iIAVZ33Dw8OGwqVdRHpX6P0A1VcXhQNkNcLlG94TP20BeaqBCOQaw0pQV1LGfx/ECKiR7H1YYZOCoKKYNNbESVBLA1afbj1xPMCmwsoi9tUJsP1ckUfoEjYjr46B2KkCeqUDtg1WQ90HpMyk9Nu4Jr1EgSvuv7+nBBxqfa7M9ZwObt7zYT2uw61mI86rSnOfd++YeBQCiCqWNcCAwrzeuCGaO1SXuqSjJej/6X2MDr1VbFIqn7O+iyus58r38HP2c1+7Zy4lWnrfk5+m7F3ieITvuHtEuOucrGEF81zNq5ZIkW38oTTIqeQqF4R+s4jXa5y2Qi9/xns3IckKbKxtW6T0TFhe0c+4J12uC2CjmXLLHVEuctT+TRbFCKeNA9lbMirTqE/a6ojbzsz7ZVnym3xnchBowIP/yzYb05b/4Vjp65mJq5R6bYYC9Ytve9MbBA2mV4fZekyB1o37AZ4Taj3atrZ51JAkow3WjTzp6gvJA6tyflxMvEx3tj0mV+8akUvpdiJ7w81AFVLyCa1R12sTK/j9jE6tVIXyijITnSt+lgAn+Mleo8ldOrPwXV8F7q6btmfD6MtgjRdFYGpuv0IriJFagAdMEI63U+zOHH88AIDjgfoGK94mxq+mpCWJon7OiN7DdrH6VZK8kVsZexlqlauWb21riWkRiJTXRRFvmDs/s1/7tz6Ytm+hbXWC2IvnMDeyulNhZRiA1UBSxCGui6iDAGWZdKYlvO0dRS7QocU5aNu9bxvREbvDbH30AMaGltIEeCAePRsDEgmkcLAnGoEzQlkEMTxc/98E4oFXk7SbJw+lTx+KADyB7PIfxpUgX/VU1GFgHhg5dZvYQG7qN4NOg3oOr04lGXhCAc6dOhCJgHC6DQha1HQe8ip7/yCiVKJAAG/sUizAxauO9eJvonzqtQMR6Sqo2obNr3HRLoENrN+xxYTZUPwMI+52TZXNxRiGscCineRWebRcoagtc7E64rVY0VriIGaTVzzD4mKwqdRPU2mdhkFmyYDf3BDzsXVSJnNfknw7K8aL+q6j0nARFlw64AVrdCs2lBkJW30wQrwyNIyN9gSR2M2uNeAKG04SsHs66ayWNcR/0yq30VpkgmhT6bKQ7zGDU4zmxFqJBSxj8WhK/8ZlFkr9Z+mqm0u233x40KqtzPicrEguzk+nieWaR8awOHtgXPRa1obJkAgMiTjn8Eo6ss7uPZKA/lKekxkghGkGdJSgzBtYEma5fq4HwpvVRsZycGo2f2RtmlUAURsZCkVovYh4aSJ2Wf49U6ntWK92AJiAaNHs5oikyUGSTdytaVPzqWiL5DclN7qHLvg6lOPmgQLz4EpXReOvY7BtTDY9WcvYlQQTrpPOwt+1GJR2qY4xEEkfbyP2EBLOzbORqVxx1Zcr7QDSljTVy3RsJLq14jY1PpyeeZvgs+8VqoIOPvI7rPEsNg+pyUSGIAD83SRp4iXzpRFTUXIU6ZoKoSmEX6241XbqJBtt1LZKiGjrX3O93cSb87xEqNoqjCDKYwJi0R+8YX4Gy2eTJVzljhbNe+kIMxjXy/txqq0bUamNI1LPuMaPD0r3S0lJRIlgErYtAIDcUW9FUIVMKhVSlguT7syJEkgf8YZQwvD6mXoLwro5WFLW6A9VXdGQDAIQEzwbWbMfe3QgRnEh77jgSwgy1OL9+UOgpKoqPPvRw+uyf/FE41NvvPJI+9vGPBY1DtHsexyta5FBH+wrbORvrQYpbHYiNPfzLP/9L6MNn0z3QDWtx5lLrRjgrm6iivOxlL4t95fMKtR2+HEipzbnO3pnDeZzjvD9NQvbUk88iKf6z6QZ2qBaksVFOPSIu//HffDRtQOms2b4Ynn8zQdFqZTt9bx2StiectQ7IRZHS5NwiK1QYfXunpgksRki2R5Avn7e6Bagi9dQzamDvntBGRmDEObAaYWWijyDdgeMxiwYbZCJvRVh1MVHrXtBQe3V0hqqiXsMeNNGX1Y99aicoXgOJyyMQAEKoEgsQrBAU9WP7lI4QyTXwj+DAeTYAZjaGdxBQ2gMrqCLfXDR3gr35oQ98IIRJanlWmwBapqAsO8to2217qTJSWQe4GaKnapRgU6qePXCeoyYAuVFELuoWHJ6ak5sInsLpZ4qbAa7nNBSm+B0l1R9iyPPX/uLh9K73vSW94tWvSm3sMx3EjKhuIKU8EyWWb6lKlfOlTXcvu06lUmXA6Zffi6qTan6cjYxkY2tYy6Ah83OBKZ2p+z8riman7R8DQwMRwYgQ9zEg4D78mXbQ3/dZLXCdDpef43z5rD13WV7YYb5UjHiN1D73ud9T1GQaWysLwoDPhPk99/9waiV2rCNYEGk2sFSVUVsgzbUFf9wATU+QaJEtKPUPB5ra8DPte5nRRCK6OjyThplP6OwwZ4PNAoUbCdygN+7KuUvY2HXpTs6XFarVlZn00J/9EdVdEgbs8CjX8/zRcwAA2JCb9VQAXJ+uPB8MO+cEpx4oT1v6oPBDB2wEZHWYcB3r08owVJUwY04NvvIKQfD3zlxOT1+ajMSqifcU/Ki1f0kQ0jliJIMTHBIZhO/+wbvTIIBXLed3E4nBxhbsPGDbEglrj7L2nPcJKoP1zp3Cjtl7dw5mygRAjftgB0IWUoLcw4pKGXw5s9MEQoqcia8+YYhWgZ3bd1Rz1KhYI3IwsHETCS82Fz8VFDLn7hhcsueiUsD9jagAKR2S8xLUKfZKJOJha6mWSqtjL2vjTVwMKn0/g3/9auktVqTiBnHFxDWGHEOBnIUlowCJCaosjBB4qeazOTfQzzBwVTlZpo9+3D8mX+5796XDoqWNSxkMVgG2yDlzZaD2Aj5ZgKYXYCwrXGaaV1axJXkAmOvQ7nHPimYo8R5JVKWEJxBkbNiJ3/SrVA/C/rG7vN/ScxiAGM+jVKgLjd7eyFJRLtUAz6XrZRBtz42xVxGV8XNCES+iez4D+22SNyc1V3YAz6TIiBsDzPNe0WNVMXYKHVgKaVD6OYMBRDmDiT0bg8S1C1RauvBlVgvtx9e+L7J3rkETt4XF9/G6fQ/fP8DHKsHtY98ojmXlvwUbV8P3zzBH6Ytf+RsSCnw3AGQNANf9t92Z7mkl3gN4tXc0FBJ9Zq4f/UYCErX4qByzV2CnSWWAxdIUc89aSTLcl54Hqaw+J6mkOeEKyC5T/sJuEXvFH9ZVMSHpgP7b6pvsCtsUTKwEx4ODkj+vfJU5VlIrFefxecTA9iqeMPEL2mjFVgpRDD876OtSDLNkvL8jBXeFPXSZ/f7U6OX05Oxwmg0/ncfxRJXYqi+vM671PWLeI+8ZlXNBDCuI0jb5fPupnVWoeupdKKL+9Ed+nBh5IopAqwCkxm1+fsTtFBHco16bMb+2fgvgSFT8BMH4vgD1s88+G3Gsf/xZiB/96W99nFWqiWnuDlwLuXRe1Eg1KDj73ITOVcqeohNOPZdaJ8LkMDJLv8P0oUim6QPhqCODjtlDlsARZLgJMjpGxWXX9q0YsS38trSwPI8g0AA24BWMloGVw/vWsZA6bvucRPKPPn+c92ymqjJIttjNa0Cq2Xg2Hiql/fSxk2xGZpG09wb61I2RqK/jQd+Yo3+GyhQJQgfDCFWnC+48xqYHZHUBA/LMM8+l3bcdgbMKuoBBn9J5cWPNVIOck2Lwsr6PnisCpSh9YjAsWYvueGD379uL48vVu5gLZLUM1F3VvB3bBhDLuC2SgVCjIulc5LCM0ph77OQ5aHM7UxdVwtUVEkay75gpxEadIDPvJuCxT2y5QqxEsJqjOX8oqhTbSOqkqKkMo8NzmrfP0CBhC/N2PMyrUgR4vy76kJwgvcJzWGDWxibm/ah64nUFqsFzcxbN+DjGmCC/mfK/BnIORCxEJriuMPqoBwZNASPhoOIpZDF9zzzJvTYcjwiO6JWOwZ4aqRNueveTQQWpKAgAACAASURBVJfByQUEKtyou7ZtrwwCvHoCFAP62KwYyWhebXQKOJQyBuFpEG22NFFTNt9nGnOSZL2wB6UZKonvvpkn2FtGtlcjN0+SNQXKa1JltUqjYTLixpf+Z9/UIOvlGc/PUbQYiWgV70S7HBwJFccxAp3QSy6y/i8cPxHVriauT377KkmDVAY50UovK95hk78qXg7AdFxBOwmFVRUDVQcyun9aCFA0LOswVKpFbcTIajiL8zXxiZkZVuxUEcThSq31vpyvJvpsNSaXqlHZpIpXKEquXx7snKmIJbnS8CnNnquuW2MeTz3vnylkmWplQh5IfmWIcpWMvcuzN/Az2dXJWs2wym1wVygwJbCMdcaO6Hw9L3XYDJ8bj5YyO8E+SZUBjcGplEopXANcz9nLV9N21OQmCCQFOKyi0M6Rjj7zdPq5j/8a0um3YWP60i5shb2IghsnOf9WUt/wQ28Ix7WCs9+qFD4Az2/823+XHviR98WA4m9999F0nqTewarv++AH0tve8fY4MyKeKuTdUAFRwQ8SbQGe6/bKYQfGMMB/9rVvkHx2pPvf/Baob1Qh2KvNOk3kqv/TL3w8XQe9VPxAYMcBwwp4SMlyzxaKbiB2Ji3sWBuPgwLDGg2RmA5zfRw/GvcJjim+NbBfRTpVP/V83WT/5+4r0bOcCDWQSDWoZsY9S68WPLpJwOVzLFLLou0GrTrJRdZFefXN/Twz+jcXuXaFLbLS0c3Y52PcWxefvUdxmxjOCD2VZyhoMATA5jy07bv3BcAwomIotmCWPaRwkBXIDvbam179Wp7lAFLdGQjY1NLNgObnUWVkmCI9Kw5TX+SzLp9k4CyB4IYdKGyyN2qxjUTNaQLEtoZzq93x9e5Fz4WvEb0Ox4XzU2XS6sUsNuMr3/wG9noqvfM9704b6FVVHdCK1SL+xaGd7jGDjEieKp596UcwHAh1UpH1iioSqHalkhv0paC+S/2qjSblqAyLOPPMo3+kCvQK3dfzZ8+WQaNJWARYnNFQCK36AnIV2P6GPO9qwaCUNYjkSrqTwSlB0CJ+ysTKpN33mWPGzRzgl5UIqy47mG34WoVdsOENggP8WcJum1jZxN+EH+5BdClGCLCnVwjEb0jVxX8vsn79t++PasraxHy6yNiCJs7ktgO70uRNenPYzJPHT6XxIWKD3oG0bf8Bghy83OJ4+sJnfgtxCOIC1llhmBegC85cw6/UGMyzN+m1lqUg2wHcAcpnfdrQ1UyFiYSOxKgBm2B8oYy5QjlSjldhilwhsnz81MV09Cp0Xs6+Ter2PtZ5T9iPVqTaFclgiyTaItI7SaZbWJcdG2kaZ682KnIgYKTAj7Rr1nWcJFRwbFW/yBqchsWxSMDn+isW1U/S000gfYqh5drQ/QgUeV6v0jYQlUme2VVQ6YPcv/1+qv4N4eftp7hJ7FBo2p7pYAhIH5MZwOcpauHPDaLdK/ZfuQf8t+dXf2egG8Eb/tKKv9U+k0hBGqmDxmWLJOHXOd/jACPrqDqbYEkfNjZyL8QeZB97vfYSGRgOcf0x3kC7yL6wImZS4x7296K6Yy8y9tyKkZ9n/5d+UJ+gYI3CZF6XIECuamcqrAObFf6x7cHXBtPF8TJUJFRSNpgVUJ51kHuAQoWulqnQ+qXojef3MrVcKp9VJytfsqX0N46ZoVqIv/TLe4zkoqpmGYOqqmdy6nvlPuUMkuhbcysESY3+U9XXAAVpUTHBjCoKjB7iFs9/Ee0wdo3kzPlTfKmSbA0oV6SJT7heqagz2JR2Cg22FUiltOobs674fJXhMiCahYKsYmsLXGuvUbVFz/Bm+uONWdfxvH//c59P5xkzIDmhjWe6zDn/0MvfmLbPkwgSm16DweSeqSMOlRJcBEQ8XyZMkVy5/wJ4y8JdkVyVCrz+p6pkmeRoZ0piZRRVBjUX4R19mf822Y6K1YuJVe5z0xdpO02ajBUK9dDKUEnk/LtIq5fEqvxeScLqUf4MhkAm2cS9RNWLe1inHDvxqXtphjjr1MJ0enj0YhqhgOHTcTi573trYhWKqAJbJmj+4bqt3tt353s7i7CFRZ4cnkz/8l+8N73q3kPY3Tziw/0xhRKhX1nyP8edBUyWyWQc596JqhTvbwxlPFWqVa6/Z7nmS5/6ea4iI3fOjxmE5tavwbC5yBsjcDMLPH8ayVxueGMIKfB9AsNoWifAlGp1+sx5HiylVVWJ3EDy+fnjXItVDuXI1UscTMqe0uY4IL42kEBoIma1ikdYFbDpz8LuDHTCMQZOeig9+Hv3kHhhlKXYSQFQBMMDPEngI791/+4DgdKuYyGWl2a5RioVBP+jY0NhDJ1541ctSLYqOApuqG74JE6/F+lEUSqVawzOG3BC0r0ugoqLyG/CaMu7VKHPIMVNZWJmFcbZW87hcaGl7EmrcbbADDMr2mm+28ugWQdsuviiS13M+1gicnvqmaPR0CyF0eHBrq3UJqt6Dk42OHNIbTy8oOxJE8Fg4TAcaNtGcK0B7UCAQiegrL2HWYqayiSqrqkEZnO6yL4zw+TkH3/hKI37DhPOgwJrGHVtcA4QCFXqRPDCpSw04g3t9RlmdpnJ0ijUTIOLrHSHehaBmXLdXRgMv1T8CroM1+9aKrXtl4bPrN9kJSdoeYjoYZxUBAq8n9cttcCqlcFWzNAA8TSxmqVCYEXH+UIGldIPHOgn9VAD7Gt9Rh0EweRTgRg5+PUaQZqJsrPUlEIVEXbNdH4avmkSbfeW6pcmdoVG5kEyGHJYpL0+Gk6TzctDw+n5F46BdM7HPl6jHt9IcHuD5FWqhgFNO0G5tJJ5Dps9JTmBykmVDkkJV6sLStZfm5msDHoWgpAaoakKBbCqrOxcNtX9Ag1kP5pQ2Uw5C0JpMGxfVQtzRCLBrpB094tny6DZ51FoS8UQBFUAg6tz1XmsYOAtfTdVjcteQxhEy/ZBM8kVKx2TfHuTUK/X9XP/BXIZA8NzApZpjqwfTtuEW5SrlaCqBydk/6DJpgIyViyDd05gaX+bA2HH2F/tzBZrZ9ZLexfnhHuawxFa3fjqf/8S9KcRgINBzlh/DNgsKO99BFfuHxHyZozeX3/162kFRaW3v+ktqQ1E/BwV6G/8zd+mw1So7nzly9P2vXsiSZAqpoKcRrxeR6rT5h7inElrwdnDFYmEqLtzfXDkR2hwb+e6Z1Gi62QdvkEl7Rtf/GIM1V1zphXrts4eB6pgEUg7+Fbknwt0Vscy6zHL85pgb04RAA7TQCW1g+XFUwCwGHjrYWwIZ61F10LQgHUycff5GJDZaK7jNvAxyRAdlFEQ1fnqy8brmBGHHd9GhW4T4yxuKmjCG15HLEGasA32ehzpeu6bkNhXjYzrMHl1QLD7NsRfODvzUPUUPlizt4I96bw15wAapC5hE195x0s5U7t4jv3RKL4eMYspRHbOnDkLq2GQ3qoe9kJXGiWBEmyRvmflynvs2bAxjT71fLoJFbyRhF/uvRx8eyAMZh0gHX1PbMJWgBQrY6KZKq594pP/Pr3+zW9Ke/YzhNgeT6WkBQlUF4whlhXVhbUqldWSFIk63kpVKuhrobuaqGal0dywX4AL18r3Kj2grl+Rl5Yu4u9pM32NA0CD188fv5epKxYUqqZu9sTigrPjMsAUQ315jtfo/5EyWARxJscydV27psLunbAQDkFzrcPeOS5+mQRaalINAbvIsBRnG70FDJpQeW3ABteRzNzUjihEw7Nq4CytzS6l00dPhEjAHipWEzX4pBoEmqjWTtLPu2PvodTEc1peo4l7aSJ95pO/lDaRKAlCWHG7QvI1ja1asj+O5MoZRmGjDLwFg+yzQkhqA4FqA8lZs2NGorqegdYbUADrOzYgsbyYvvXkMf52bUgyagHYRNM5RfUeCGAJ/f8aH7yHJPrNnOlN+OYbBOLt2BuVPedgIkj1EXBwQLyB9RzPYtEqL9SwC8MIsZDMyQ4QkR8gYXDkgj1vPjPnYtrLPc1zkrKubZ7A/gvkxIgRzuEYe9J9oWSewbHP08qTII57VZuoIvIIgLXPTjS7VDaDtsv1Rc8VNiMABGIwwT6DWEE1Z8oJIBhnCODNyuiAUjlqawOMIRMsK1YmM9oraesFIMjg+ErI9Fu1jCQe+xZiDq4F11iqVlYu9AkGhrY0mMArIGGMs4x9tGoWFfOqPzGL4Tjzi+DRvnfir6jWcL/R62WFVPVj1kSWg4mVe6/4hTKmw3jHANVqupRIaZlC9foX42x9v6JmilS0yHhirTMYnwHSOD/cZ1G+KxUOBVYyJRBAzxiTxNz1NmG1iJUTtly5irNsb7MJZgWgWIXPhYVMbTQm8br87yWqJtGfBhA3TRxjrNJP9Ularn3NUfVi/0kFNBk11s2zCXOy4ZoPbt1GbALNjOcyMACoBN3saZSnH/zqQwC4JHj481GotYooffiVb0kbRrkWnuUiSZ2f7YjSRitWDuWOap5Kxzk5VSnV2DuSnQBJMz3ZL5OKWxMrz6agWu7NsmJVVRRN2qRIxjwr4hVVsgXnKjpjUef0KBbaoVWwsn7SKm/98hmVBK/8jtcRyRRfRNsvJlYcyXyt3JO9hQHa8zxNWm+yR0ZqVtIT9Fs9N3I5zbP/pM/H6OKqYhVsnEiscl+sX1Iz7cldZi9FD6LBJPaog+f5oQ++L/X3IOzEPFJjHO25cxrz/Db6h7GjJpYCEp4dgZQQXGEtAnzmeZ9BMM941zPhV6GU1/zer/zYmociAjKHdFGdEc2W5+3hn6TvRpTP4WRuMhW+HPgZVRENBNwBpcTdLCJDBgT7qNSYSd8k8F5jQxCRQBWboGn5dNpLUGPCUAKxNjJ8uctSrE6dPkdSxzwOnKYHwYqR0q1uiQsXzxCQ9UZTqaj6INcg398/Ug+feeJZynQDsXA3RZRBxZy1pIy4yJnyygObBrPCIWp2yseFQ8VAX7wMaoETlzJiM7QS2DbWu3E0DqINW5FZXQv6DWV4AmcPuEo5VjFMJtW1j0qLdDICZ1VqpqdHoqpzxxGUXbgP5z5o6GarobXPwGkf5Jo281oNR1fIbdPwz79P88CeeOpJEqTDwd01WRLxsIfGtVcdMQ654gwE2hoNZzMpWGDiYJK2ix4GBw6fO3Mymi1FX+y1MYn2Gfhl4uwspynUqXS8ym9KzdyydTOfk4IyGUPx4PwqSe49mihYnTtH/92hAweRIUeKXXoQzkDRgG3bEeJgQwYtCeTOfSNvW+pD9Auwse1/8T5iFojlduyq75152c5WkkfNjDMQK42dib4GrR6j0ouDNiA3qA/VQYUbeF4zGHFnc0kjm4bCYcWqgwRHEQsbil17D7lDBS0ji8AFmsb3LOv6JS2xnQTGMr8UNZP8CYIbZfd9H52MMt1B9+H6dbJKrmqIrArwZnFvroez29xjOi2HQjocsp2AeIYekTmQEXundOKBJKrahxMbp59HyfsJknVLzJnS0Qgve2P0pVzlGbiPROTmQLKWWRcbZAsSFFK6UdLP8xsKNak0F0fDJdcddA7FGggmWjEaVh8KWKJhi7NtICh1ICoXDbFvRLq8f+e6idwV/rTnqgSZ17QTgXhh8DHanew7gZZmgj0TrD6qCFbo/PsaqLvX2dW7HuQbYQsoaL3QjtfFwGz2j4NRoe5+/ctfTd/5zt+l+159H71WKHMR/LuXDt5+JOyN+0De+/6du9PXv/SVNHZ+KL31TfdzVueoIKPMSTP2ODbqXT/2/uixchaIEu/N7CXHNHRzbq/znEUYpM3V8fmirLOssUHJBnqGVlR5wiYq1qM4RAvrOIoQwy987GPIY9Nrw/5qZd3r2A9L9jPy3wwJDGlrJdsneP1lzscICmwUYhOYRgg/1JFQGYiaBFg98MxE9Q8bI7XU9Wuyf0LDHW47j1CwOrUNkEQn6hpKXYpm4arKE+pjoN1WT6R9CtrYa6o9dr2i+sNzd/6K+zTmlMm959wusu4yBJQfts9P8K2R5Erw4iT9op6vFmzmABV9gapVK0w+b57Z+9/3XhQYr6cBqsEKHojAf+87j4VaWQtJdShkQj08/tzRqHpaNa5VoY9zfPk5ZuTZekgvUQ33P4ZKm30Ark0DgUr0A9roLhefNV0KCvlNxnw8m/76oW+nt/3IO1MzdNt12IqYTch6OlC4VBN0fKWy6nuFoEx13yXYyj2elVRwRSEslB6db6E0Ffqf58OAu1CWQjiA1/u7oRzFl4Ccv1MAi0I5DFBGD4d90s4JpChhbVARPZGyCwQLea7OWLxG0olJB20GIMFP3bF7V9oLkrrK82jgNTVKUJMMNOODTLj9vKDJVD167rP1/H4r53/SKjsgxYYt21EDXEjnjp9JDSs1ac8hzlc7idvytXQZMOkawOXtL703hFNWCW5m6XX4vz7xc1SJGI3AZ5hgG1gqpazQj1Ra44ii6GY3RoPgEefMAfL+kQK1jqqV7Iclq4WU/mfwMZdml6FFTaZzUBMF+2poCZCOJntDBdNOkoo6Ay+S0Le+9tXplcxFG2NMSw3PbDvgwQ16q8boAdwM0CHIp/CV6q9tgDdnGUVSQ6DtzKnLKFEqSnCDa9+9fTvCOMit41N9zgeQmrffUzELbVxUb/k96bEhKsG+Gq1GZCjSFH1Q2kjuyQqRQKcKm/6ee6tQaaPXVZaIlQT7Bp3nSBwS1NSqF1AlQgO7kMMOsCr7T0GCdQSSY8RRVqym6bNqJTFzT7TgrwpIENQn15Oz5N4zefNnWg33t0ls8QXBcIFlEtUbYx2enX1HbSE/zqBtk4JKKW/vrp0B1Dnb1CC0wRmK7Ksl7IS8Ju/b2Z/2+1q1EvxTQMLYRFtjTDJOLNmAD7B6FzS2WA+De96CdTSBdKyAYIrjDaQomtDEuILKP2swvZ+4Bn7W0UVAy3p7T9EzpD+MWDaP/5DJojKo9X7X3oqW6blr22C1iWcsTbhQfQVwfW/jgJJcWTmzP1X1YS/D5FJJfG2i9ykY7xoKiDkSR0C2gCg+f5UdXQxpmAPEkaoUK6JizNhEov8nn3swjZLINxJ/CZS6t+GFp9fsPJS2LMNG4Sxdt2dfEbmgx+WeuQji+d8/lVgZOxcQtSRAJp9hf6q+cv87S6X/z4mV9kpqoLZbOxvUQJOr0r9kYmVupCCaa18Bqw4bzj1qvq/gSE6sSlJVflYSq9BVcFHNq0HXChVQsDOy7ErMxDW+xl68QHXpr049k6btPWUvSZXOGU1OLr2+qLBVlVDtf729+MRmkUhGJexGuh11z4/+5P/G/h1LQ1cuxjMX/JBdVKji3oOtQ/bimxN5LiNWFWjldx0PZMHAAklJqIp/qfnDT/70mr0+gbjwoQa6GoLtNG/GQDwHsFmqtYzGxUvvk09vsKgzaGlBmAKerZUUjcSlK8wI4NB1dNqAq+QsZbJupqyL4ILOmMkPcpEaqHFQXxEtEetGZFLn2FCnoMltQPJcxMUAYwZkv6sbVBN63DxUtn4Sq23QiMIxEY2fv3Q596jgiFVhOkDi1ihat0qgdxN0DWMchxqkbwH60l133ZWTNV5kUnud1w3DIz9z5kzasn0bfGD6rpzvgjHPySONwgRgztQJ5Tc2msbPUrkI6gIG7PiJU9EHZECuYRJRFuXtZWYPUBqB83kqBM72Qp/fJMWEkcDNHq8JGhM77AnhoUm30vGNcD1m6SIPSu3uuW1/ppCYzlTUEzPqYQKi6xiCDSYpCga4l9lo86CXo5NIzMo7J0laT/Bihc7Ko5tFg3qBZNJgzZ95+JtBTmws9Oczc1PRD1NPL0Ygp6ItcPt18Ce4V6sR9rtdvkx1DBRaQQGD8z6qIJPQiRRfyOIZGbkJyguOx2Gj9uxthb4SA4R5zSjPJqgKJuFWsFTusZTPs40AnoBB2pmqc6L03oczkdbxu+6nS6gIOrC5DZRsjKB1iefpsDlFRxQ9aYInq7KWaxwIGutW77wznp9Bve9pT5h0zzxVHXQf9UabjucIUqTbHT91MlSYOnmPUgXyORs4aUQNeqQLmEyqgmcJXcOqARQgcB3sMdpONTjmYOD4HZK5ZQuqmDpjvie1NKsm1rAXT8X+zwgJm5S10IAHPxrHoXO0x+m6AzVx0CtAVaXfzPtz33p/mWKRZXwd+hwJJMbY3zGpszKxSJKvAQ0aBWvh7/vl8/D3vbdQj+IZhJy7akqsvZQW39fm01YrcNiMW78yooVR4xyYGEgNbOLcWbEyobIJ1IqI5f5AFEE62VQxa6oHQ7UFOpoJsNS6aRzaBWhKf0x16DDN43ffdWcMNJ3jmdz3A68CHSWh556mqHDfcfhI+h9f/BK0pvP0l7TQG7otfeMv/yrd94Y3pntf99q0GYT+CntS2sQy9zGiAAD7815eJ+J9Hfs2cjn3WvhsmlAGlfrZTiI+yeusILl3LyLd7FopMrLGGv3yz3w8zUK96eJs2FPqjJla7OASgZlS6ZcmF9I4seGydpT+KYV35KJLx6iT0sMzExwpypkib66dapHOAnOwuv2lJkiKUTTx2e7/9ZyFTP3Rfq9lYSBtLIHllsFNkRh1tPFcec1ZWAfnL8BKAIBSVTV66uwDY90Nfs4AfImUC8i0EfCq1uY+H2UWj0mK6PM16NmbUMy093R6ai43+bJO8vTnCEa8/x994L3x3lJl2gHAQoETruNpGBGboXGqrtnO2ZB6tgIQshW7W4+4yQXmKNmo3bJEogh1WsEG+0qk5K6xRqtuKvaRUuitIX5AMKgCJt/zTPzERz6WfvJf/a9pN9V6hwdvhn4+4YBk7Fytc614ptpP7bv7PQI0HGdJdjICnG3krSqI+kQDUP2IYIxBVwEedMi3KoK+2I/Gs9Xxuj8C9GDPFOVAP7fsL/s8PZN5rhBJNfZcWxnBDu8RFOioRs8HcBQ9lWS3sv6cvfYSEqsj/FnjPmrwH3XYEO4ieKMi6lKlQx2VwKQFOxl9L6xlo4NjFZKB2tnD85znfM9Cj5mhJ24Au9S4rQcJeNTnAA7HoHru5XwsE+RfX5lLJ48+mj7/e7+Ztm6gRw7GhD4x6Jw8e2k7xhMCQ1bc3VeLPEtBgV4SS5kBVkW0kQJlAtdYfp5vGzRdeqAJNOuZWzkyjvoh1asrlxCUAPSLfgnWowV7KHB6z/Zd6QehQLYp5sCe38OQ6E7e+ywU0w3YF8Mte/EEiwVR7Bg/fR4aOkBiN8n9FH5F0HEGn9HOXjh42z6Gw2Z2i/vj7IXzYdvsXVTUpo9r0u/HvsEHSQXM6nAkSFViLlpvz5I35V7xXMoMsOIqIOJX+AWrrvxbNoeKrQK6fgU1rpofaA+7YId70cpyM8DcMs92lsByHf01Kgs38/4KZFgp8sv4wLOvX1IQIYMtil4BQHBOIsCumCTadH2Ze3kau+5MyQ2AWyEqYYWL82SPjSBqyL2zn/zbfivfz3YBbU5WuOS5xrVkRV7ZM6OAivY6axsUGwsRHf2MvWOq02L3pMlJ75ddoX+vwVY6uNkhyO5XgURphiYAAsj+rT8tgGyoXRr3RKUr9zUqfhbVBOK2SGIrCqKAhTS1zdg+tQRKotOBD8r9VVld2uqw1xeCWSQNQZME/LACPcbM0xBlkYFQqs/0xVq1FQyWdRHJK3FGHldzI/aBCbTn294qbZVg7eDW7azRePrcH36JNW1DTZPPshUCGuDSxLW0Cfn1d93zg6kFqfVm7IJJgTMdjcODrocvjWTOyCMqViRZUbFSAZFEp0qsSnIV34vKEsB11b+UG3m+3xsVCVRVmYpEis+JGX18TqEIFsn1DEPjo+y5rNgtAcpVfVQlsSqJVAEUbmUDxJkmsbqVCuh7BhUw/mTxE+NAu/JWuQ5pgI9cOpWenieuRDW7jtcHaBakhCxc4f9U+PXL81XjHEcBe/IBKgRpB1T1lzGK6BWqg7Og5gt+jr7TZ+zzL2fPQoH/9nlmQCJT/fzeU089RcsObSLYUV/v9/0T7KD/8DMfQLGwEiawP4lN7YZ1crrIcMxywDmtgpzJKy1oqf1V27bu4sPIyLmrCSXFOSzSlsZp9HLGkLOdVD+zyVqVI9EXN5O9Lc5Ykja3ro5g0qGWwLdrNL7OYlyfRh1qEFpgL0G/w4PrOHAiRyvQV85DdfP6+kBKrSyJQDhzRWUUl/IsSmrd3SYFijNAMQtUTA6twddcJEkmZ1KyrBQ4x8KFVBVNGt0WkrZOkNWSgUt/Mmjz0G3mYLzsrpfEIjorJ/pO2MwG7idpyN5M9SmyV4MchCvky67hnEbpmxobuUJCuDX3jWBsRCcNok0oT9K0rcGwamb1zfsx0DSo1gE/C7I7SDISQS8PViQ5z3siaLvCgGOqKb2IYyzyQGdBNBU62AASqdOfAVkTYWkIRUGMCw5ZxEhjbsA6PnolhuTJcbdaFcICJIG10DUcXBgVEw7bGFRA1/AsVUUdjcmCgZ1ytvv2782DQ6EOuF8mcaZxsAi2FArxoMwReJtwiiYapIgQmsiIGJmkabRjMB9BgIM7VwgeRDumxh0obJJi9VH3uAbqQ0XDBJH9KJ3TQYbug2me1RIGTsM2geOMXiQ8Sb0zaaBs6GgzLQCkiWcqSqUDiyniGhz+7kOW26RKOWNL/CdBMacIHjtB/qW2RYWLqKZUBax8aXjtXeogwZD26N5Zz/weP6sofa3y2VatpED2MCOlj73tWVLGUyTMuSLusaBnVnS+zPOVikdiyn15buwn6yOR5owzO2YEtWYQfKp7rnNUK6rDrVExuS2Bos+qcJ/dU8r367RW2cM6vTrWOtSWqll2Uiz8fX9X52lVM3q+2HO5F8yKuoNlQYMrqlQpj3sPUs60B6r8tCGYYlLQTOVAiugWlNs2KucrBYT93APAIGVnRhUtgu4+ElCTHoEVVae8Wdf2//69z3DOTqa7GDA7yPmfAph55Q+8mvM3zf6H5mbSzfv+2Z9+kTl596RHH3kivemNb0n/7+f+W/rlNP1VFQAAIABJREFUX/8EIOC1NAjwssi9WT1p4JyNMvz0NL0V91L5WhJwQIxnI0mwDszEzn0nTU6EeYkzq+raNShEf/Hn3wx1q9uOHAqRBt3tj7/ngXRwJ0Euz18kcZQ5JadGoHEalGALbpizsodqpffRhxKJL0Y9RHUMZHBkVrul2jYK/nBurHJqOz1bOncTrJAXwh4bDI0AoMSAR0JXB1IqbKPRn1d1Ek76lgFACOzvIgi3PRQibTNUFFT167fCT9Jhj4Dnr4+AU1t9g73ah5KrVWHPhvRWqUYOgZc2HMELtO8GpIxnocaewH7poI8cYugze+LuO+5Ih/fuA5gAYNmzIyrFTTXN6XEGPbdaoSKRUvHxGkyF8/TIbaCK1gK99sqFi6llHgSfil4zoK2zuW4qdGATPutmZSr6gdgbJtba2atUHky8+rB3f/DZP4aOdi295e1vDYrhIv6mHRZA9Fvxb5MYq3sGVtoUkUiry6UPIQdUBHL8rAwiLf8OlbdogM+BV9D72PeecYOnUNSqqt9RmXAP8DPPVJlv5X8bhBdaYSh2KWaC/7RCFVQx9lgWLMqD131f/dYiNk0gxYr8nBV8nkUDz+YO5rQdxGddZ2+vAnbYfdpK4O01NDrqAIAsesecD8Pfy+xjBRyaRPHZC5vvfBnyxdDx2Q83oANOnL4U9rfztgGqrdhAxzmwTncgZ19LQrZyfTr99f94MP3d1z6feqicNEL7i+CLJM6MSfVF958qcl7DFWyU938NoGuRz9BuGMQaOAfl1uoN+35dc1ecz2uOxSC5sffX7FC1zdkZhoCzx1wbk8l+7N0H33x/2oH9XoTefoNnvgObMYk9mALY27mTChx7WHtvkqfy2wskXOvYR3346GnOhvPRvL4pK7esyRGYFxfPXwhk2sTJnnODRCs2Jl/7ANsMqoMRYG8kfke0PqjOVY+elHTnAHoeHetiD3VO4NkzrFHusYJ6LWjJ60btQef528MbfXtch19+ThFycC8METvIZonh18QzjhPwHMjy0E9ph4xl3C+utZ9rgi6bwv2jXzGx8ux73ouCn4m/asH6qlC8rMBObfcYcVKo8GGz7S0x+dFfB8iqkmEkMszWVAEZG+9ZkoYvy8AWDv2EFfuy16M3nfMiJTaAPlVqc+0oktdoOVHpTXVA7EaAWvZ4YSuLEISxi1TGfEbz2ZDq53oH0BFVDoNsk/CAF8JfeoZDsS/ompX9kCrIn2CmVDMiYw4pdk37Yk+Rr1OUS4aUlMhpGA3SJGXilATGe5HldM2xCBVN0euw7WAD1OuL0NCNldc7DgDwwQRHfy3j6JHHT6Wdg72ZYs/7LMiGsHcbfYFN1+vS21/66lSLgJuJVVD+TCz5k3ue5LXlP/9cYlUqk1FRklbJH+OcnFBFkTC/L1+FqqgPMrkKdUDpkiZxfs9/V31Xpdrk6wRHCshUEqtbK1alb9zfKbGIr4s+JFEV7EfELOyp/L5ZkVGg2v9XHVAhl2YYMwrbjXPGLjMA5Ssnn0jTUGPX8fwDLFBakLWoVWzDqhX5QIl3ZHI0UeleAJTYs4MZjRQM9FGHbtuNlbF6nOmfnmPbN6JVROaSzBYAAmN2z04URAA7vV6TsIijou8ws/fKeA6/X/MrH35gLcstgwhU/FENwXUuRtWXTcyEsqG/iw+sAT30gVqm88PnMZRbt+4L9b526BcuXBeS0lYsTqH2123wQqBm1qeRdKNaGRE1sy/pzruQLqVlW6GFOaosChWs6WQ44Bqz21EIEymRCx10ExEIPsObUnnm5ffexybg8NofgdMZoRdD/vWVoYvMOtrKwD6SLu7Nzaz8peILorITGGBnIakaVMfnKbXsDB5RTwM3nUQ0nTsLJhr7s9z7+Ehe8LuZgaMYhrKiNnLrRCwBa9xcRx/EMvN+rNjVKv6gIeS9RT63glQ0U/INSWMchf0KLQR40iFN1LZs28Umo9eB6zVIN+gaunw5MuW7kceVSrXC+9rb4PT3BXo0LqEo4yDbnUyUbyAxc41UqvEehkgWvafDOI4D8PENyKM3zgoi13Tm5NF06QKUPoJVe1ecBG5gZw+G6KsImBLfK9A0rOqIqF1AVUkFlkylXAiaonzwcyS163EAlvfjGRJY5koKBj/UsQhc2FOu0Z4d28P5BN+bdY5eIEuvrIH9Tcvcv/tlmqQmI3lZycjqR1CJqtEANt3bMBq8cmVu+TMtssvrnTtmMOK8Jw+9dFUTKp9PUOG4BykPJoWqlXXQ5N1FYG7w4ryxYRyEs8KsiOQBoFRlMLJhaPg80X3XJgYausdAIA3I3LOuXXDaqwNbEs+9UNUOcKC76Q9RtXGWiqyy175/TJpXYpm9ptMKiqBDNO2dkA7gHCAcRebLk1hLP6Q3QcOe1aPyGpkwaiT80kiVpt9bDYDXqSNVaMPKgDzybAdyxcqkuFBEAiGk183nIZKXaRjMjhLNq2aT+Tt+ZeODU2MPmAgr4qDYjP0UJpb6g60kxgMEtDrrJRMGrld6UxuAgD0ztTz/cao8Ir8mEd0kEFbBH3/00VADPAeI8ZJDR+Lvw4cPRaVt7559sfY+14v0awp0HDh4e/rjzz+Y3v7u96ZOPo+0MG2FAlsL0CA1wJEQrYgr1LPWTfa6ADys437a2LNnUCi0LGB1Z4qqpcZ9AapMI787C33yPIHaiVPH02t++A0REHTRE/jJ3/iNdPXiUKy36nmGSa5sjY2OrKuiClaFS+WwUFXC0UhRUEHNPhGeQye8b/ulrDSaQPnfAh32PEnVCUdPouBzUi5XSmgrdkXKc8ifx74eB93PIgTbUN9zf9nobhKmUMIF1nKZ1+657TZsJUEqz6LZgbk27mND7WPdCggS1U9HUbIGBvUm+NEPRL/VTQa6trZmCX0T3Q72ncnl61/+ihjgu47xEV0kbLVrzFw7djyqJ/uZu+RcIatxJ6FD76B6Vt/TSkPxaFpEobQLhUBVHe27khuf+0QUiaHCJmIoYmX/Duu8yOwrUVur0JcQCvi1X//t9GMf/tG0GQe6mWp6Hc9aWcprBNgGbHX8nlWMaHrmWZT+Jfe6dj7AAvvKqh6LQvHIQWam+Ojn3GuFaluSMc+PX56LRf5ov2P+IL8vYu3Z9PUlUAwHbO+HRrmqlHkmDbD9WZZFhomBTbBSpd9cht6sTfQZ9uML3vODr02D2CcBEk9uLbZBxb2gf7FWqwTiXqfUSVFckfwZ/O0iZ/IGZ2Xz4TsJ2NlGUPrHLkKRn6ISbdV19+aojCjWYgB++yvuDlM0PzOcPv8Hv5tGTz8ViVUtUY3xXWlaNxwyoJFW7Od2QwU12FZG3BhA+66qqbO4wqfIzGBMi3U2B2HPAhhI5TTZEOxRYbO7tx80Hx9EfHAO+f7NCMl88E0/nNY5coJzepA5f/Ygnjh2FOr8wRyYyX6wsi81jnU4euxEPPv+jYPR9yRYpd0xWBY8OAA1SBEW2TDOgJyBjuZ8K+/Fqubt+w6ED4p+Ot5ngh4ne9lMoN0LigxJOZTu5VpcoQ/aHkPtqYG2z98A3d/XJ2ojTcSOwYbYd2B/jjcqup5MjvgKoFGwECYLtsAzY//gIqi9CaMBddhbnpez4UxkSkVMqraVN/dRFm/IlRyrmAUotnVCP9bENbrPDUhzco/CoaAPwaq+PcABPi/2vn0s2Erv2aTqLLHAJeKu3HvI7DDiuo4AOgFOuIaonnE/xkBRrap6ttZLeQREWkPMaQHQZw3g04qVQl1W4LxuqxaOqwk/iu0TYCjiFQKl9lBLUc9UQGyrFXj2mYG2FMCQc1d1VQXE6N2iH1g6Nz/PVXbNCOMlOG9B9YWlZEJkQG0rjL5E0EC/Os18o6COBngNiMn+qcVWR/LCvUcShh+VueT1yDiSLdQD4DeEurKJnuyeq7CRjh0/EerL7fZHE2sICAs2GAsaC9UAJOyp7Upvuf2e1Ea1t5F7qlEpNSpNgmhZxS8ogNqPigZXKlZZvCL7GT/XPRJKgJFYCflVlLtYtyzS8c8lViHW4b43BqsqV7cmVkX0Shlz984/TqDiOVbXUhKr8lnh3yuAMfIi6XvOjAqVQYXVqETyA/eWiZUPTrBkBgGbvxk6kZ4fv5pWpFoSjzn/Mo+WcR9zvvQfvN7zYwvMPDFWDwyy9d0osqIg/Ku//HPBsHDWnT7AZ66fC/2FqlJm7Ks6pHGuP89V0dxbpRKxZ8NEO9gmFXX7RSrgL/74e9ZiI5FNG7zPgf6ErjxebdGJ3Nzknt3buGmcEEG0jcNWPlwwFdhWqVjt3pOpaiZkliytbBk8X7h4LoIMs3WVjmop8zdCzVKBzyZdhSU2bUb2V960FRrpQ1aCnGTOA5d+Z3WjEWMQsz+k0TjgkMU9xzT4GRzODqgMJmOqEFotUep8gYU7e44bh9IQEtYE2jbXuiVzksQDYqGPkGiws0kiFyLpcWO4SLN8vovsJHUXUX565t2qFJgTjIP79gfqHcbSMiuvHboyHBUxEZjd9M4sch1OmXcIsRevQx0fIwmlItLfR8+WRp+H73DBmzg2hw5e4j1CpEA1lChRI41NcOCaT1MJ3DJIQAotckH+NA/dAcQ1rKvO9wRUnzaoGVZerAy6oaKpTsoMv78eQ7+RGQo21kavgMgvz9k+MIOqTcjvduOkRUtjGDOBgYde2pdgUDO0KBNZ3++pp56JwNjeCqshIr/2uIgc+uyshgwPI6kMOncDRyCoUI/REGnX2diTFAl80F6y4o+DKg1BAqXi3waBDqDzv6OnjaRoAGMVKoteE78t/UAZdUEBZ43NgdSJnCmXr8TuqmIlNhVzH/4tYqaRacc56+BWSIA9MI0kpKqWXacEaeXvIkj4JVTqNlIp9Bm4FpFs8Kyls7WKbslx1rEFupXFNOJ7nIFiTDSUUu4MnEQ3pRdso6rZyXu04SQ7EGSxD8Zn7f3J3fbfmWZLVRFnskKwpEMwiaxhn4vOW/q/Mgztkr3vfbr/gvLBHtMQFZpGTqqq5y0Vo0r2DPhUFeuH/uE8q0DmccwhRcvKauBK4Oj3rFgFws7z0VjpyASYMl0VqX2MT0GqfK6eZROF7FBFJOvYez3RXCr6Zf+DjkcQxkqvtqGHSuocdqKToOoMVBwpIZtw3irEaQMef+yRdAyBFXtv2qFMXGYekgnJT33kJ0NgRrtwBrrPEYbUrohccoYeevTxdNvh21MfjcJBt2AtGqTqEcDa/7PuhvswT6DfPMDnnjoVPSBtOhLeYwy7YcUm6JCcfzPAGVDuSyDo41SLXv66+wgGFzlbfemj/+pn0qmzzHpjwKMIqfvIgN/GdJ2w+81KsJRYq1COAnC/myiZaHdzVqVMC14pg36TaYmukcphdbw+kmTOqU32omytJJsKVqjUuAbyN4vgj5RnnX8P57ifWUQNdEHX3FRAwN461p19bpC+RJBaT3Jeh7iKe8fE1erYKs9jdNR5OnkkgH1yonXen2i8AJhjArLcN/0GHT5DpbOda4hgDNWvAejUP3r/W0GDqcr2kVixX+tApIegZ7qee+2RIzdyP42cvUjfLYFxK4Ele+rMd59KndCOWxnXEVWpCnSxetdkU72CMVJa2XwGPQZknkHVHedY02cR55lhP7dQFd6JaqvIfqNUVM6aSZn/bWAsJSd6pDhXJWEKag3vXSTSDaz8EkwTzJHWVoZ9l+Qon9XvN2wX9FY/5vv5pf0wOI+xBQTjpSrtGfb55742qNIk0dKttQFegyCKIJtBmtRmbYL9xxPQ5Awgbkd45/777knNghu8rtNqt3bAPj3skdSfZXqcBYAaiZ+c5xOBP0DEYhuJPjaoc+uOSFra1tGn/OhT9BrSk8d6tWzpJ6ghsKHn6eixF9Jdr7mXBAWfcPVM+q+f+k2Qo9GQUJeiJci1WNkdg/Rccc/3Zd/V/0/YmwDnmV1neh9I7PtCggAIguC+NcneF6nVkqyWZcuWbMmJVLLlcVUyzkxmiSpRVOXMJLGzTNWkZjJx7KRqSnYl43E0TixpFJdsyXYURZJHS3ezW93NnQQBEiux7xsBEHmec7/bTWWSCbpYDRI//v/77nfvWd7znveYlAsENXIdBs0hf42Ndt/M0AM5zDDp8Umoo+2AoFyfz7KLeZCZYldXy/VT0XIyQCUAQiP38uJp/D7V5kVEJez/EVluYc+7jp5ln6/KrlZz7pPwT0vVj4oBlXF8vcCmPq5F4Q5scx9JhuCXwZIsCOMY/++9aCcfP3MuKOMR5+BHVgA3ZecYcFbwnEOlkdjJPWqFdZzr2kf13cBT++j8I9dGm+r5txJg759jAaxkLAGsCqAowOXP9bnajBX+r7S0DfhWehvwuVbTZGtUlzQsKXPGHRlM0xdq09x3UtgT1Z9WCvaer9VPCLJITZ8HnBEUlRYfSRm2ROaPAkvSAqUyWunV5pvsBuWp9HvOBZvGFlmBiaos59fnLOAsAKff0N96Duy/1I5oJwQPQ1Zdyp/twkRmqR8v0alkhpiMax09K54F51P6LI0FUh9patOQ6RCBuokpv6uNitiU5+sZjVKI40OCaptkxmOAsDR3nr+USRMwqe7x2dp9qlayA3z9AeIlx4I4GsiKvvtL6W3B/djnoeoI2IFNtLdbjETREythXvc+4iL9qYwTe7XvUhW1B60FEFca9jx72PvwjGiXXMNN7M1xpGg+8/xHiiqAo2pVI3mmzpwUrHS/ZvEIqziOSPBaflIV8F9PrARqEj0yvd4k+f8vsVKgJCdUkVyV1ErtWjAHpGj7nsZfMrke6a/yNTmxypTER5M4AwiFxkzeHNMjBdW1inoVMaRi7vWALF6rAI4xn6rOswjojDLH6+uXflCs4w822C/SBE3CBCME/02sHMEkFd4Ko72cJ072E+8tFkcPdxcffflDsLVgTzFH1XhWG69diO3Ce2XGmsqXGRxLbKcEmnumY76hLRSlgmD0WWoPTBj/0ef/xq6bxAMUlYFAI+xlUdOdEu/4PT5kNTj7ewm2RICyNKFDakeZkr5FVcChs2b0NaBcGhM/zGBrkMZxDakUElHpNTj6LQwzlEIlvW9i7B7BgZOOESMgcN0CYVUYUuRUp+4NWoo28TKQtt9BtHneQZEEe9W8zxOPPxPKR3EoeDQq1jk49sr1K6GelAQxKBnyvY6lGgN3b2ggFvkYyUQLi27i5s8MkF0gESBVAg8QgG46p0A5eehHVTgSjeg0yEwPQc8uwcQKCZTqXx5gqTgiGioEHgM1tSJhoOk8mWg4JEO3WleLWlk7FCIpKg67FAF2JoBDYw2g7TPLAwAbMCgzUg9Ad1T6c4hwH0ljGKJQxklTxRXSGGTmiOvVyXuHQ8eZ2w/mwM+xsRGCWhrej1A1M9NmFxlEGrRMMWh1Bn7pPhT34hAYlrKJ7fl6SPA+eHc0ECirOhq1ZSoYGnOVGqVdxLwJrkdREZWMlhBoMJBLG9UkXeSK13KvHVS1bC50rRdAB0WOalRz4h5EYAw4VDuy16yF5+ImtnnVveDMJR2IiY6vEyVSPGTNgYSswzjJhlRLDW4z1cRZDLLTsXVQOhWjFHs89jMAeolhkFvuWYx654GeMLr2+TkQeJb7c5BzCsCSYozVKgc6t5IINRDoa9zisAX3W3W2JBqR+LzvGpqgLHANKhqKiplUdROoOqx1W/QY55qn1wc6I2JJrOZh9/oNnA1CNKKOI3BeyryT3hUIcY4Fya571nXy2bk+0bfGXvHwa+CTEVR6Lg1gju+5xjaCRyl5MVMEx65h9BwbaKfqWymTaxVUmi9oc6I4JqQ2FB2jAfYnvxKVHyPJ3nf2mD1WzSrZcfZMJEKemwqWdEENkUOq7dV8BRrwJz/zaRKrIQL8+5Go72MgtevqmXz11Uuxb1cJNO132ibAUZXulz/7qwA1ODyS+31QdrvoG1kGDWymCnabQbUOEj8usm0yzvN0fIHv11jXXPTQUDzHVPUFnkMEAewdBxa2ECRo0L1vKdsm9yJcNdjB4eu3sUEzxaHTRxm4qvpcdfHpX/nb0HmVMJYi0ZzOnvPCbBgnaHZUhYypFEATvDSj1tbQGoqWAg3trFMtdu8AtlhwZnpuknU2SLRwacBAoMBZjWBFW4Ed1CGZAKxjgxegATdSPfJZbwCKHeyCiuSILibKO8MqFAI5eTUEqvWMp9AmOgw95NY5r8uch3o+X9pr0DatfBHExFnT8XNGHYjYjrKpVB/FYeZAVx1NYTXXIOkgyXEj6/ckVEABgFqGLx6kImX/3OLoZDF5dwyw7HDxEJs7TD/uCmf8DAIE25wFZy7NDY4Uq6PIe5fPQJpWpqFon3dEDI1eBLQMILmGkBv2ubGPTaBEbudo+J/BDtcQICo97u9VkzDYpyJdMJBhe0SggAdVrkyOPHuejVyZys5SG2GgZlCXhrUnJDWoXTzjRN9LUtCeL+cUZaVBX5f7LrPgRdgLKXF8fk6sAvE1ITIh4XwJKm1wf1GlpsK4hn1cJyk28Nvi5x98/pniJLTtdp6ZCLujRKqi+MUut+9ANUfPuWMSqOA/jAHBVQVyQcUo40j6Hn8MpFc5ZYRbZlaLuzeHwj/sI7loIviIXjKonkOIQ5x74SkSU+zg3GjxW1/4u8Uhhv3u2WEgsYGPApoldShkjuX7Ka5RItWpeZ0gWFhG0RfOf/Slcc1LqnOSvC1DAV2CirjI/a45esPkg+dZj02o54zW1QLcWN4iOTzEfu+Xom5yxPU5T8o+QAewy6SxN3UOvxsjDtgcg4At2nH/fQL/EBRcrncMWrp9Sl7PwRB1SWCSsYVJqZWt3B9nT4a/4zMVwFkkUbJnz7jB94s+W/adPblSKY17FGZJaLkBof5R4FbZfeaPsc+sQGk7pLlu83z0lY7piAZ5B62beCigxPtKgxUQshFfoEbFPymtw8N3w8482sOSKIcmFVQO2bf6AxMTA0Lvy7gsgsWo2rJP8cnaa/eylfkkx172rMhuYQ+FAquBJ9evH9UmmPALYjTwLIMJwpgL97Wgi0mU76diYgSbZdIU1TETG/y74L3As4OWfb3MA++jETB2FqELn4V70Cpb9Crzx3gk2CfEIu4pge5Qb+M+XScpj/o8pdRD8hw2S8y8w39Gi0tJSYvOIl5j3CC4oT3zK2h2nIkQX+K6GygEJMVV7DT2Oap6+NVMWzOmMu4TbE+JjWOCnK2URjascXYd73NncCj69owTawR3eb2A8CrxsEmX+8xeIudEtTBC5zBUwPefvgjVlV49FqxW6ip+1oTD9CPYDraGWLGyssPeFTSKs1aqAgal0d5lvoxHHAEQ1XXFmXwmPEtjj6ANl4IY9tT6d9fBryxWkaupJj/557EGJZXw0bMe35cV+AycZ1pernZFYmfF0Hmj7L4az57PQV/HZyih7xrKWPAr7rVs2XjInpnjr8OI6/zltTeKeZLNWs7CEmut7oG+/aHjG4wJFX9hjx7t7yn6sWnG/Kdhqz1xjlFI/Ex7pyaB+y9YSfhNbYgxU5wTBGsyUO3aeZ5ff/31or+/PwFnIQCSAHXPSWY2VPzef/Ef7WrEbPxWPcX7MSCSvmMlAzdBxWUFxHoyGp6lZbg5RSakWc3jWKcm50J976nHL3I4cG6WutkMJkBWpxQ8qIQL2XUApJ5+ChMsg2I3rwf05o0rNE42c3PMudhntQYolPcLWW96ZQbh3tfigAxYpHXpQFU8aiZZuemkaio8faDeHjgH3MX8BaY1i3C8ffkWh4tKSzXDxHBKcbhsLAc5bqSJfHdlpjjOggc1ig2xAH1NAxTlX3mWXO8xAjITuh1pD1aHQmIUefLLbxUXzyIDzz1Ly0sJJEE9m+QeBk/VvJ/6wIsEIqBtGJIoGarExO9eRm1JWkYPnG5/1yZLexia6edQNebty9djQncLCJXXLJpsYKZwxOjIUKDX3fSKbVBxMbFzKJ1GxMBbWfCQYzfIUIef+1Wxz4efG69PQ20QjRA5WwB5X4X64ORpKZwKGxw7dgJjTsM681HsW1okaLOMrUiIMqE2DQ4gsrDOUGN7uJxMv4kDUWbakrUIzxZJg0ITS9AmdnjoCjjMwyuXEibdJaadOwOC/STNaI5kRiTHJEhqk4axyuZXaHnKugevmd9zw2uYlkA9nc8hJU6KlTQjq6gmqFZx7GWRAuDPpAkZkEgDjNJ4WSnTuDu7R/pfA/8fBmmcM2jne4209I5N9wvPxz6fZjjFNTzHKkCA1CeAUyRQTmgNZkKeb6kAGQaIn3tPoSjD++hoOnmWBjtWb6Zn7kMrTXL9TRxsg+RQrkT9zzNitdSEyuhFwZN51khJfJ3HMNVNvO07TsP9mw2u1+M92sMTBpJrziXrlAylAawmeSKT7gtRSpMtEZ5AOYnKvf4wiryHv2dilUQt0kBjk7B/LakqKXzaEVX0WqARSwGRDmhC6t8Fl3JQNst7dnUejOdvkP5v/fIvR8N3J0HjVIABe0JmfZyk5k+/8WfFLQbOPnb2YtHD+XBOm/1Djz/xVCDrx06dDN51D5TbBc7RNOg+C1gc7TsextA+j9dfu1Rcu3YtqCxWIU4yO+vZD32AwcE0xBoQYpSb6F3b46wPh+BisBupgAS9mfPYaLDKv0lRtvLivKRvf+9fFb/zT/8FwRsBhX1rOInY15wvkxWr//VSIqnMVGDb2hBrMPCqroPaS8C4SiJQw1qfpNItMBVO1J1MBf4eYhoafKm6ImhSQexZECWcYBxCPDvk4HsZ0k7kGnupgmtaXZnls+zdwvFgL+27dL7QCmd6dGIaqixgDxWKCURwHF+gzd/G5psEKzhUw3VI4RJAiWGRBAXuY89/VI05g6OT9JENDcbIgbP0WnYIxBBQtZGEPfv8c0UlwW4X615NgDx0faDYQ6XMSmENAI6B7TJUM4GgPTxH72kH5Hji5mBRA8BUqRANtjaotzr8ssIfiYj9JlaLsKXa7gDF2JeVAgICBPjE0xmHAAAgAElEQVQfe1Lusj7HzpxCXpxKq7OAsJv1DhlX8EJFQBI+z0nMniI4y3RZbU3m2edz4/PU4WbhC9dA2+zPsyJsVDgUyCkdbQSBBrTYkpRMpXMY7xXN/VBMTZzsb5XSzvUZaEXfHdel4q5/N77Q5tlnVMUz1rAdP3ig+Nh7ny3qsWHOzwvbw3oEgm8Ay+e4Rg7DbIJupxrrKp/Lri2q+jqLairIVl+anTl1nYQWX1vJWh5Bsn49FLqqivWJhehrPvncBc7Rg+LKpe8UX/nnXywOIIjSVE+QzdmLYfTSZLS7nLXasvdF8ZXcYxP2kQDQZN2ALmwDf5dKX1NNLEEsaovRsjMlsekbPMtJFFIb+FkNyX9DLfueNWjmbB9nHEibwSxVll1eX0EmbTJiYORczDRLyt5aKkL4hGs3rhcnqJIqsuAQYNkXUvIc3hsJN9d7DruR+2pUoZO1YgLlHpAO3IffSHS+pAYsDGqiYU+1wVQaGUJFnITGxGqImMVkv7vnQCRSgoieaBFv1yCLYGzgR0IG2oA1rGz6PhI8qk2yYjqoelSxrxVJuAMt05E4Dj0+euxIVE5GCNjdy9pq31d/KTDpXhW08PzOkfDpN31PE0zt+xIVFEHBetYpzaNkjAM+JgXBqccoaHycefewsY1iUZ4df3+SKqFnLah4rGn8Xhmge5a9D4FE6fbhiNnbVtqtHxmgS21uReRMmew04NxqXkpWjTND4AWbcxO65zIxgdOT7EPXj1shCtEAe5bYEwFmBK1PFlUCF60IBWBiZRgbElINvMb4NapXnKvlkJ7Ez4JeJRAxKSTmSrhn0qA7MzikMHYCzKbkARCABHudzWsrgS0InumoYJTrL3XN52FM5QxME8G4HtbKz7f9IypWirIonU8M2Mp+fnH/0eJMGywgpb7ZMyZWMVoj/ljpS3Yk5lVFhYf7KlX//r8SK+N819TkOoQ+ZNNgE0O0QvDHuKas/OW9mOeM5SG+/8/ESj+eKX4/AaQY5JrQ2d9WfpW56zt/D7Em+6FkkhlbSwUMpdzy/7wyOB0KfvBvDwBdPLeKQj1kfyxgBr9752pxDebbJhfi6JQG+wixQdsOutN/E7/Vs7f6UbluauQMYa8+8vL7iENgpuG/rYBKK7W3UrsthTmYZSRXnu0Y1B3V1FRVFezVJghMuN8dKZWrcQFM8Owjaf0X//jzuxqgCYK0CQKXI4f7kxPjhjpwrtLQpOTdQwXLg9qDU3UmkCinylbVoEkGEWM4fylqfYcYqEtAvURgZK+MyU0tTvXGrUGQECoF7Qei7Bp9BlYmbLgm6Bobv0tGad8FlQAMvwH3OkmDSdgGCZEoSO+hI6HWZ+Cs0IFUQOeqjBMYdO07EPzoSHI86AQvymnOzC0Xl15/i5tF9Qa6kAaoDznwdTJXEbetRZprSSxioTR6Jf+2p/dgLK7qQSJrSpGLHjoHI4J3N6PUyfn7MWDQRkirTgYbWf5yk4T0Affw9NNPRu/XAwJrA1FLjoplTBFUiMYdZLZBNBVTzZrGmbi+S6yRB+DE8VNFOxQ+EeGQ7sTwzLO29idJvXniwqmolMi6tQwuld17vHLlWmyEU8dPBPJlUUGhBrnHGkk5op3o78eUdwdJVidKoGX5MY0n99kGhXMRx+58Mu+7CUPmXKk5hgW3QjnUmd24eZWEaiVEA6SSWZHyHq2CrJF0WcGSCljH3712zZuH0Q27QhOxhjTollyHg6a7qBzN0l9n5c59qJPTCGblFRE9N+8GAfKyVSQOkTQok3jXbdUeLRJMD6y23EZ75aT9aqVJN4xRSd/x+jX8HhrFL+wdWQK90AhbPVP05D7Po5l93U5AbcC5B2NqW2y9fQslN13qggMTfT8DPg14yLJb3QqJ5aQy5vfSl3QwDt2WOildNJxAoNzJ4KUZY4leYa+ZErb2zC2QdFQzgFvEy2vVZNnFZJ9Moqwm1MQvq4gGfSEPzFlL9JyE0qfEEsogf1eMwcQ49YQ5lFank5qeo3mYtYhAjT8aHCtlGhIDiVB7KxPUbC3fQaTYkUEpJPKtY/85I8VqTCPP3bV0L1jltlLiZzTWtQX1so/+nN/+H/7X4nd++++DFiFoQGXZNd8PiFDJe3z9L/68mODcKH/u/eyj2i24MEV/jgb4pQ/8FFWKRqh/fVQm2JdQbttR9FqaZS4NIx1uATqcOHK0uE4/hnTDn/+ljxXV2Llp+uOOnXksnHE1QejmHBRMhjQasFo1Uc1CBT95/wZHG6ovci/32as3oOB+4Tf+a+xAmrWio2ugsrqugp82BUCkETTWmX6N0KeasFFWsLSLVbxOZ9uO+qpVyy32dKs9JoBcVr6lDIqSWaGZwx4pbqGq4rtS3yh1kWDO0XfjfLwO1iUooQz4XmGi/F6VkLCFDmdvYh0c4LrLUMYVuPs/evXH0GaZl8eaq1b5EJaCoMECvVkzDF02AFSwJuSReUbRr6FqJ8/TfgnVVHdRXqy0nw+QagNwpo6ktFMKHfvxzNmzxWEELfqPnUSFrqO4r/DN5FLY6YfstTl7SPmjQzt+4VyiTZrIQQ98MEFvI3TAXQJjASD7ZKRNZ36+hCW/r8HHGJBFcMeO88zt5V62SRhE03/040soTB4pOmAXmGg95KyKaIiEuscV4smofu4P8NzIr/c8eWYzLSSCkbJyHj0xUo84W742KNtS6vkTPXYEU55rz1VUtfFZ7g2db7Y/ouhprIiqgSnoke8fwY/BH/tijfVU3GIdgFLpX6Nr1VyX2XdPQnX8zEc/zPDcNAbA33Ovuv9CCVHan0kZtmMvDfH+fBG70Nh7oGg42lOs4ZP83Eb2w60fvAkTAlsNLb+fJOSh/oz9f+ftW3HdJ559jDVbKb75tf+luPHjHxX7QY138J8izJJ3sgCHma6V3fgnxVeofuQkSrvin0gwrO6bDHO2/d1qWgpqSfAqHfkBaDOHHVYgZXWBZ0Yy3nvgcNF/sB85dfy6VXn24xhU4CkEZg7iYwx+o4eQmMDAMlGyHxLM3gi70AGDI0DVcn0N5+ZIMlTZ8/k+hvJuB7/v9/ocBV2kjC9gn564+HjRosBBVDPoN1UJjnsYZGjwmVPM/HLWWFk5lfWgmMokNsqZVgotqbDqGsh8UFVPOyv4bN/SDPa/g2qZlWHntvllIG41SnqbFViVj9uITxoUESKZFJWXxWAfikyUcUaiuAel1IaIBNdvq4V+RCDR5MsxLgG8ccb0RX6G/dqhfKfUN7Y8sVjwa1Z8WONEEWamJ9etCuAsZzWqOFyHgKOxm997Dn2dPiGARM5/pqbbFuD51e9Ffz5rKvCaEysrVq6LNM6oEjs3jHPj9YSfZy8E7Zbnbf/WPNRR403vJe5DxUG+MtNDMCHN9gIcIiYRuFjBrtqfZcUmCSUkuqr2Qpvpe9uX41cCvq0gpYQhK3lq/6woek2SF7ULPkd9p89WJUQry7YhqJ6a1XNjv5CIuz8FvgfYsybF7hN9uv9P/c6cG6/bWIGz/isXP1g0EGcu8DwrfW4ms+yZrKqYAc+41jKxsmKVRLhsi0gKz1kkIthe0bPJn0isrFipsOkolTT7K1P+Yo1KEkomo+T3yYlV2GFsmj3BvjYnVe8MCy4rVrmaFqB4WVnLiVgkWtyXn+HcQllMIahh5c8/Vmq1nbzGpNG433g1gCmezxJIy52tpeLVoVvFEmwuAtDwK2v2m8t7c6SBvW3EDibw1Yjx7CIq9ws//2Humx65iHZ5HTFlHn+heIXnx0Q42iPwc5nS7X57660fBxCYE1HjpSx0ZFwveBEiFv/0P/9Vkue4Gzaw6mYN4fgcCCd9pBYUc47GPVXdpL+ZZfcy96IS+pFBvEFtCrimEHcYLY4xV+VgN/N6SjUihxmaXM2T4FxG3U6ueg/KazqgDtCqvQQxwYlFPvHa9TdB99U1gvvKAnkjnfsPxgGeJ9C5NzLGAaRMzYrHPB4Veui18BDodAwij/Qj/w3apkCFC9MOfU/lkTt3xmIR/dwHTLE2sLH3oJoqTQPVrftIraq85wBkA2Rne/kZvrfGbJJk4hB89GYoZGtsfIOqNQ0sAczE6AjGpI1hwcyU0bGwnAo1qHwzMjyIsZ+P62qjec5gxYUXcVD5b3Jqnkbx6VDyUflJtT5pAErQ219z48at4rEL58OY5sF+70wKBy2ZHB8CKT4VyIczLawiiiKZuJkg2SDu89SouXkMjGOAq4gTBvcovO0uqIVrq3NBU5LGZ38WpRAcz2px9vzT9KaAbIDcKG2qUfOaxmh07sZoN/Ocr11/OybXW02zs2U9gjopeBXFxfPnIvxfJ+HaJhEUcZf3quqkQadbW7TLAGOSxMrgz8RVI+U6TZBAJtVG0AaMQi3JfKB5UAVWeT5SvLZUpcS5mZxugv6Lgm7wWnu2RHSS2iHDaXn2/q6caHsFdRaupUYjzduYiYQyAh6cvs2wBl8aT/vCooFUhSCMiXPdBB9EOrQMwT0GLvbcZA635XcbVCOZwXjETBPnJxEMSDtpVmbX6h7l+H3QqzzUNuN6jVYjAnkhppfH7hBOE0Zpt/a9KWCxLeoFumVS72dkdEhDIB3I9fJM+HcDOo2fztO/S5X1ZyY10isV3vAeQ6ETWm7QAxxYrQEuEyvfTxGLHCCmvsqkZJUTqvQXTKBJraZQCgtrZT9ZLSiyjdn7SKjcA1L4lCb3WWw9UP1rtbiN5Pav//qvYyM6iwH6ZdaoIglgnDxzorjNHJoJko2rJDIOIl0loertofeHs9xIr6Gqd+ceO09CtQoV8HAgvAd7+lhbyvkAAX/n058p/pPPf6H41l/8JTLsqOtx7m+ODhS/8/tfLs48dbT4H3/v99gboKlSowgqW0l8HNR4l4qMKHUnSHktlRWdvz0lSisvrmwW/+1v/27xjb/4bnGouyUNXebc6wQNfAQ9tGVdqN51c61WSO1jlfocQAh/9pMYBf1B54Ojm+DcTkNteowe0GMoidqY7+wpqV6jrIEiMfvh+zvcWgVL1aikg4rO36aPyf13HPDIhJZMjT3YEJUtz28LQgBzgEWLgFW10KvsZZiDrWDC5ow1z60jAwxWvSbpkgYrVoy9rynAN/e4z9PgbacCeiDBs2s5y3zAXZL/Zp6DM3EOHztafOBnf6Y4dfYxdgIz2kiWlsbnEMq5UOyCDHrm7oJG6yh9rVUWE4JazvPw61eKdgJ+h2PKld+276xs0vas2f/GpsPBpiZnqwVxBtjjVqX8u9zEq1QZpXhatULnJSpX9iQExYT7sMJi4pOBB/ezzyE146til0CRaPrmT65SeY5MCF2jqArxe95HVM+kiEjJ4fU6W7/cF7l6k2mH0R+BxdTuO6cpn98dnqc9IvZVSrdUvEbKitL0Svsvk2D3Qdf77Cc/QS8aiDt2VQEak17VXSOAUb2KezNxjAAV/2C1oopqXd95KlJUsrdIrByoPUIFuHkL428wehTFVuSI7XFV8XHw8gBzCfuLxq5mgKxZhCt+l5lXM0Gfd5RKNRV8vyJY4p4z0p+Sq6QsKtqv30vBm6wP6dL8h22oE9Rxlh2KwE7K3kOi3gAAthcAaZfEemmapvMGBop39CIaQ0UbH9GIcpqDgAW41tcASNkBOSjMtB2T7ctXr8aaH0WO3iBWoDSrezl6xYqgiZX+8BgV7mNI4+tjZ0k6VA60B+f+/fHiPc+/EHLrInX+3MTKhMeKl8BhGvgM8MBe1A+HGBOf5yiRHhKrbQAZweY2KvD2SDpmQ9BEyfRmQBL3fAPxxBR0/8pQB27gtcY5jEgYGw5BJft3FFNy+K4J5Azf92CPrl+9FqIxJjUGfMPDw/E87GFzvbMgiwmDfzeo9h78Xmq6/bVRseKzQtCJpCP6AK1clYyiALI9X6UQggF6zG+SImcFyf0edLr0GVnYJVPFpJmZYEmPjVl39u/id+y9tR/UfeIpDoodn2MVRV/t/tB/CnY9wA7IatkAEJLm6HP2OitRhssVBs9V32Eo5fzMIoFJlb3V7dC5otUlqLtpeLNVGgcsb3Je7ALcgSFjjBPABH7De8r3ZUW2AptkVc29UuNgdvulTXTY/8qp2+duQvMQ4+v8M1kAce7j31QwxE46VojPnOTZjcGMkWpqAlEP3TASa/q+KwCUK/DNf+2Jny720H/1gO8N3o01VC0UCLYamPqjEqXPdQoWSan6Fz12/I7PI1PwIkkJ0DQlVlbmLECYXuZ7jfPJuoS/z+z+6KVOM6KC8vbI9yYvMlByxcZreDSxCrusjS4Tv5wAZmENr0lwJaZoYC6stmubfV0IcfDHWE36Z8x3ZN+5P702Sz978VmbzcxIHLpdXJu4h03DxgDaTgIAROsD+64dUPoYsXe1kuuc9S5GRLzvhWcjwRLUdz808BrPRFSbeJ1xs3NevZ+IV4MC2BTFDIEWK1l+RQKaiswRX8WZKueWVvzxP/kboQoo9OTDHxhgtghGoa+vFxR4HENED0bZb2Gd7tbAcFRuDGjnUMaz+cyvdhIifCU9CATc3e0xRHiZKotqeVZxXEBLuEvOBKG07iH2wYTqjfx0AgD2avQSWT7PZe31NSl4ZNsbJEtUreZIDA7C0TdxMPA1gPbLgzo0eCdmtjz55EXbT4KbW0/PwUMUqdbZsG+8+VYgNf3HrGyp6lZXtBNEPFSsgUDv0qVXCegORI+ZlYfunjT4y4N9nxkfUwTzRFP0MxC8s+AGnd0YxhSA3I2kqp3eGR2uRsLekFZ6kB7y/SL9GErQi9aHBDnJhBQPChIY3kQ7PMmMl+y4DXg0BBMEWBpyH/6FC48HNc4yeOrXQsSJ9R4GOevtP0LihoIjAbpGyAZJN4qB0QgNkz7wKPXzb6It0pUU1bh39w6VRtF0Z0Ug/UrQa2ndmdfb7InBu4hp2IjJ9YisBiJFT0gzvSGq1q3SlyHdbBRZXm/KPjydxyQ0n/4jvUj2n4CKIA1PugCJDIbB61b8wU1q0BgqX3yWNLcNEiP72EyKIjCRVsN1a4xN/psxtH7Zf7VC1aqVSuUSh8M9ZCm+jue9IxrFqbRXzVK8c75MCPzgRPcEWYAa6cFVkdFDNYPDNoG3ONEBfSkrFe7j+XoAFVAQNVLMRWNUwzO36VegYG8pu1uxJ/0sehw42J4652uJqpmsRZUWw2C1yH3oevV290SQbPVWOXp51oHcgV4ZXM1DSzRAclaVTvuBjkDqANeiPKt7UygtgvIyQMzIekb1oqeqVPszCNBIhLHnfaWCBNiguIES3wZEBFx6Fx3Ho4mVv5Mld5174+fk5tdkXt79srxvgpVoHxhgK1YkVvZXucfWAQU6aNpWlTCUl0hmrl+7TUW8Dxrk/eJ733ql+Nv/7r9d9ELB66CC076vpbhGr8QISftbAwPFPRyXSG8DhnWe3sAnUQDU6XSyH2YwrOcuPhl9T6epQr156U2kqKnaUPF+/Qc/KM6jSnf56ts0tU8WnezRNuxNLQHnjr2DBCTtBHYdjSTn7B/SeOhItdAAbxfXb91kuGpXcf5Z+01YH+i2jof4g3/2h8UX/9kf0etBD4/yzpwHe/EEpfZTbTaAkE69h4S8o5O+JxIY0VL33yYzmwyCIkBnfUPFyOqR+x873IIzP8B72H+6zLBc7bHjEOwPFJBohGaqjZtn749atXPOmAkD793LfTmUWREKK/4CU1P0WuyHNt3qwGOedaJuMZMOG7FIEnsKG9TvbDr7Zjh3QVnDaajIKAyiomUD1yQtxWByem4VquJoDO+1Kn+aRLCVZ+weHqdXsYPg72c//ono69qDHR544xoKhf1FLUm1we84/W+Kg+jQpWRusWb2y84wz7B6GaldEkCd7lYp8WwS7t7MSGrsQavgJbVFQELxg1C+KhO1K6g32l9Vjz3e5MzZq+IsJyXkM302J1HRq1Eivd5/9M6UZyslKImCmPsUDVxjZhEAzaNVLKuL2nKfZwx85Tz7XgYaBoRBPaQKoqKtgZCqWqEEGGec/0tXs6XIQIt1rjVxJhCr5H22oUX92qc/XRwmWd/ChmLwA52NgbJS1kWs7fHk962K2AC+Lq0bRkI/dM1qwLBJ/E0IGNnPRQBXTV+HA53bjh6kQRCaJ89keozBrgzqdXbcyoMlaHTXi699+X/G9hOURhM90vX4lfwVrecmVyZZKsOWVQ9ppoKVfinsEOJFiv8oVEEQbeDtgGLVOavoj1jnTGyRBe+iDnmovZuzuL+oWFcFkmQV/7DLz+yN9DM2Qazn56djhqJJkyIhQYMmCBuC9mdf9AH6wy/9+I0QXTDWCcqOPUOsgcm8z+8Uaq1HQakNnuzVjOoGNlbqzwvPPc+4gDTTx2eoWqC9TgHMERulIdC0TrDuJqT22niAhjkX9gspu31/+n7Rh63xjGhXVSO0/89KqmyLXfzDseNHghGi+NEUIHaj85aizyqxFJqxS4LTgtutgIdVAoIAGTduXgv7IevGilX0gQH++nerVX4piqCdt+UjsxpMcEXtZZi41/fDYAkfyP5zbt8Cvtck37gv97fbhiEluwlapaCozA37n63YeRZ8XdBiWas4W0F7VJAnmlQjGRagcXNbfZA1Y8VMKX99fFBK2RcKReinjUUEFlVtlq0k0GjfXA2gl60OQ3dvRc92Tq7sNfecGl+G4BOJlbWVYGAAZMpMMa7STghI1bjfbJfAr4ZaIPGd/dmRJLCPBDTVHfBcOfjePaaYUFCxTbi4Zs9zOz3xHdGb5gytnYjRDNAFrVRnNF6VUVNHkmCBQuVE41cVm3Mv80OVq6lgPt7WX3z42GPFAjbQ6jQPIZJYKbZN2AzXzf2V5nolASmrLg6RDtskg6VMtmI9pfNLlRNs5fluCTyZPLFPpZzrnzNFWQpzrka5byKO8dyWNNV3kqwy8RIQiH7KMnnKn6twjP8We0/KX9n39WiFLew2a2lFUzpvrmRJGibiiiTL56puQcy0ChDN8TicIZ6pFNVtWDAVxNWXhm4WV6dGi3Uc34LFBZgh2t0ztPFUOCOVPfcQ5tR7nn+K+ZnSilMV2fd2dEC28cuwLjxLiua5n41/PE+eD9sH+pmNmEBnEmmTPoVPOP/6A/eGvxMqul/77/7mrjKd8vxFEJ1vEmIWDvAkCBDJVM3Nh2NpewtjNzhM0zE8fRv+zdT9YBOrbcvqqO3NMLepnizezG4fNJLIdOUysiA2mQ4R7Kt2lXmK9aLW0jq4WG/gtddei1KllS6PvnK+IhfVGENV9QYJ4lXEc0MbYDZxkGy668AQrdGELuJ+5MihklJRAWVlLiiBBrcakcefuhBqbFbGYLCgUgMKRem/mocyQPD0+BOPxeZ1sYNiBbIoTe0eUsozHJj3ffDlqIwoYVpVZvBSBl8h+JBW+b73vZcqB+V0ypPKOGtMnZF97fLbkUj0Ejyq2mPv116bKznYotuD9Cxp+EXgNBp+ZQRUEQONnsmeyar3ojMO8Qk2pip20jS7STpj5hG9TPbDhPIU92EviesdQTX73cGBs1Qia1mAKaSV+w91Qms4SsUKoQgCzE0mmVYRDF2DwjlPf1U7hq5LlD94yxxGgiQNsBK3aUo2ARgJY8wEoJJgM7DCFlP3x4rTp4+TwA1F34Z9RYdAWx/yuvGJ0Xi9Rsf+MhN2Fa90JDoqEdYYAaAzBB11Q3d3ymnfQDRlLPUd4WAXeX6uh/ddKwULI6mDkwok2hEzeILHbOUoCU24n+2hMvT3/VQ7UwjAIZohrWnjJE5fJxiIqMaHP6ooith7oHQeLVC4AjmSDoFwi+IMIb2O85YukeJASvLspzWCFYNo70canP9vk2pERS0HdO7pBcADD6t88hYGsepkXR8pDrWgtV6zAZPJcxUH2UbmRNtIYxO8nqRgk6grGqdGAkvPlvvAZDCaWLl/S/lSUFLDNBfLe4bMMYZHPrdBj1/SBTIF0HVcoZqZqizvKqL5uly5cs00XEo8mzdbtXJtmjB2UoxVShQEUZFzh7MgxfHu0CijDF6I3qlpgpKDJBGET9FHtUWwMTxPLyDn65Wb15l5g3In79NBT+Y4zfWHmGLfRyVcB2lDbx89glICm1i/z/3dz0EF3Cz+/b/+16KqZb/iuXNni/0HuxlMaheprWqcI3vGOMcGJyrvmVjtgWq8rTol1/vtb3+nOIw0+Us/85Gimue3iiMbQ5Dh7bffLn7zt/4RakOAEqyZVSkVEAVpFmdpgGeNDBRcY/dEBz/TtrkXVOeLmXb2AAFeGMzFzC+e4ybPdQW7RHoDmlmXeOLQUrd3qFKoOA7AM8pA18kpaD1QnVp8rgbqPP8t9q5VYdUGVUxT1U8xlipszix2fo7PbmLv7qr+ibqXoyccleA4BOlBUogMRARPklCMyYz8GMSEDrTHWbY6MjI6Heu9h57VXZD5fijUvqd7UOdfyTPoP3GqeEyBIf4bfOsWoAr9ZSRcVuf3sK9vQ1uuw+aYtDagBmf/QRVB9Ohb14r9zDesJGjwpIYjtkUhgoLURC117tFEKIbUsvdVf1Q0QOW1Xfb4nfGRoh5Qy4qVSZbVr72BYKdAXGfo+2QBikerv+FAVU7jefh9DHO3/5Pf93t7WFIfrNQjhHIcIWEwIh2trHQ5PsT31p77HhGMY0cSYAIwxPvFZwadu6xY2VMgDRDbVGWwx7VuAbJ97q//e0WrjA5BC8CqPfoPg69MY+Lv9kA6HLPS+ydRmiO4qCEhr+OPQF3Mr8OH3WUsQTtI+TaVgOdefA9DNxnZoPovUuiDg0OI23RHZXRtdab40pd+n4G9VzmP0vWhE7P2Buyh6uV8Nu43iVjk55MCI5N0X+OeMCnIlQ33uj0NYV8MZGOWon2q0G9QKXywvFWc6DlaNNLv2C5gRpJpz5mkoV2oja7/1q69v+NBI9Ku5SZ7+6pkeTiUVVs+TkyTBUv8XBOwACx5foImTwFadpeJiQmXPVYm/vZVfvznP+JouaAAACAASURBVBb9lvai+oxuUTG2h08frZDMBmdNYREDcgUJgt7EOtwC6FW5r+dQT1SuHGGyw/NaIUay3/YsTJRhen8PkdBacQxVMu7DxK2dIH2evkqFeKRA78oyQCFORkcXds4q5giAqoqFA3duRSIRIhVcu6Cd41dcD8+ue1LqoHtW+65/0w9E/3Y5cNwEOSjE0fOTqJ2eDxv7Dcp9bsY2Vv4a+f1I2El0rECFijQtBjEX0kpv9FGlylQo4nJyHTa+Ay1Z+6LPUFY9hs3G/qbXUao07y9rw9hkbsG5mbBJQnyBuZMAeVKnQUTCp7bSU7oF82jzAYq22EOv35+7dpEYAkRHnzyJlZX1mMGISfIcuw9i8Db+tB6Q2LjSe1HEIkRjbOfwi9/XBws6CnSbxAjURjLDGkmVlxrnPauUKiOgDZVdz3Dqj6aP06Hq2I1552GxrB38fAaQawgxsE4Sbs+EAhgWNaRBbwFKv3z0ieL4noaiAlC1ogRL7Rm0H1SQr0aGilVA7Qf76NHEKipSAguOOwlKY6pqhcgZd2iCaGKVbi9VrIxrcm92jYmyIFWZSKWFeDexyn8X2LJYY+JhQBmJicmTSV75ublK5v9NXjItMP/ff9M2pGp3alHweqXZqj8s/VsfE2CN183PFXuzp03AFmgGO9gMdflksYFN+pMf/l/FDMqlazyfFcCZp545DyPGvkv2DnZ/HiD15Z96H0AtjK54hthH1jPbfG2VegUmVfq/sF3cp3GVBQrX9iAxwzv0ShlAAA2euUyl9WchdvUHv/nLux6Syr3OCklVJTn0Y/B691E26+nujAY9F81ScC2OuYKGwitX4F6T3bcgIBHqTDSFWWarJ1Cxz2nwzgBIKkEUziaQC4Jns3iDVzfGKMHQQah34cA5ZCIDlnlVSRmGKmXg/L4PMCDNh8ymCCMq/5mDMsScmvvMbnryySdDUMAeFxGRahbPRvYR6DLydtuUyIVqZ/WlgUbtBuhAUqBmF0C49rdQKWB+jgpPoMFOa1fVapEDPXJvCEU/+NzSIUBtzJJbLONSsp0gsZsl8D2N/OocfF+lsG1YtbwqMiP6ZWXqySeZVL8BVYRgY5EEZt1qCgfjHghtL/SkXvjiy1Za2CIbwDBzoNGry/MknmPFi84M4ZpMVGKWjdLjrI+S1yoKXkA+upGgyGRBQ2mgcZ9/H7o3BkLWDg2qN+oqOnH7cxIlZRma1QABLAluGD2SFBBtg16wtmJjmUZejFQvja3zBAFVe1FLaqSSQiBfgdG8CyUhBBZwJibg2zg51QE1DptspGmQPRFvG2KboSIOD94ujkArWWX9zp47SRViLIKx6PPimWqQJ6EOGaxFcyABli56doYEmOs12VLAwEOqWpBOxz3Q3UXjLo24E8wJUVr+AbKaUiZNOuy3MAledgK8w4INODjVoTCFY1Fly+Od95JqgdNUXQ1QdT72EakCE0gVBi4CuNB+MKDU4WPQSWRbuT8TrdSQTnCg8pLoBom5cuzRGOvoAd5Hh2uAusprdT5OqHdPi2KZbERjvFUB5ZWdi8L3lp9j4DHX5rwVHfaGc1x41oqTyOf25/xykjsnSNY46TBFg+Pz5RmX9LLcbJ+TLZGVMXj5Co5I2bGnpyzAx34SSLFi63XWRKO5sUIKlnQ8/l+H/hP0P129lOLy69HEyjK8XsW9Y2JlL2aIl5CIKngSQxgJoGeZh6cikz1Qn/q5jxfTJOM70nda6PO0b5NeoTXO1mu3b4FM4XCpbmxCBVpDcOZc//FAWXdsZjfQx1GeYDbb6TPn2WdTiOPsL/7wn/9BBBu/8AkGyMK51tFWYPckFthgKQ1vr/SUki5jEDA1NEZPydvR/K8/miVQOM58vUrsxboVUPqnRugv/cJ/8AWCs9Mhef0Qw6/ao83NhxHdqCOBDGET1tDKuKix0uLSPiv2Yr+gMbbyflIXZzg/BkONKjvyO30AUD38TFbfyPCd6FtsZeaTk+albvf3HMfm0RdJcL9KgKfSmAmFwYoJs/2f96GdaCu0YavSQTjxk+wh7b1JVCdIeK1IpQiePQGcNQOvnHAosmEQYVK184C+1kUGgAIaGfhIzQ4Jf9ZKKuw4jcRHQPVU27M39T77ZI11/tgnPwUtgx7HJYL5O3eLRoRDGgnErDDevTZQ7M6jBste63/+cV7PeSXo38TWzly+XVALigA1nL+9k9iE9VIVkDApZspkxT4rFVK8FGXQMfs87bEawv4s2fsJWtnGZ5vIhmgA9+vZCcGJsqIfFR/PbtmM7NkMsQ6px9jU3IuV+638f6bFhnpomIwkQJECGMCFsqrs2cxUQD9/EYn8oO5w3kL2Xzpz/J8gJUY/kaiR7G9DX+ICisePnyh++n0voKKF3Vfd0gRTPyD1hf0k2OOTlNrkGlCIKuYJPBfY5sefuVjsYh9WCfSWAQRGbqN8y3iJTRJ76ZkOsN6uSzS9ScBTHHxx+OjZSCCmRgeLf/KPf4vAXlAp9cHol+oBRKzGWdWP/kOvCycftCL+nyncQbG0QT3m8iVhF8+ZvjtAoaAEmY4qyiLdpxb6H/2R+CH7L/byvFsRPZL2PAPosQXgoQ11gOgc+3GTpMPnqNCEicUAlGLFWqx+6JtnYQ1EE3w8muQDcpXy6pUrxXuffT6Gfbr3TaycY+X6GTR9+EMvI5IBSIr/9jmrMjhOD6JnohOanpWfRaivCmsJbOhU7e21h7Of1gjpjlUg6+3EG8YmtizbQ2llqp3+j2ls3AbnNVBv/LoJnb1QE86FkxbJ+Xog24GqpQC1QfsBgBKl4gdu3S7efOuNuC7ttf8XDHFAsIm+AaFJh/MWo2Iqra5Ur0xKp3YuJsq6cZhxQlof1YupxFKVl3Fktcjz6VgX17SWc+DTauJ8RW9MxHhJ/MX9LkVOf6AdirlX/Ez1kQ1o0Aa0Vl8i+eKZC945WmMJIHVxhV564pcawIBRwDXPgkmNYwYcSaMImkp3sjcisW1UMCSd3TZnY7Evff72ILehCBtfzkY1sMcOea5jkLAAMddnsqpgUYh38Hw931aSQ7yDvWyPl75RYSsTqpSspNl6guTSbyOJUryCtfP5t5L8Gr8ExY5Fdp8Zs4RaoLCANFae5ZtvvhGghXTTiDO5p67q5uIDZ54omqaxOZxLIQzXr6KcfWbPUKyx4iA8BwsFObGSWppij0T3y1W3YDdZpePTo7/6ndlV/gMtHqWAS7Rc8L6+PicPuVKV/XqWeffvevuwPeWZejSxivW2esn51M5lhkb+Pr9ftILwn7FNGvSc1A3X+R0pmsbXJsGVACle+xIUPmOuLhQoD3I2dl1z9/A+lCnr9xSv3rtZ3MbfH2aOrb2OroHJaQu2QiD3adhsu/jmau5Zpoaz6OKZc+8CZPb6Ke7i/ccYjnIe7OXLlyPh0odncCzWqKzQ6gMF59JZ48p/9z/8+G4K+EAs2LAeQB2Jm9wy+OmTR0lA0mRuESBnwzicVxrW937wCnSvY/Tp0BwMuuxMIOfVGKBInbqCwXKjy2/1wEf1hXdIVYBdpJNfjdkI0rHkU4v2NNS3BlJgkDkETe0Uaj1uZIUs1pnlZDWllQPjpr1ze6A4efxofIbO1WBALm8jKK0ogZWtnl4SJCKWHd7f/jHfewOJ5pnZcX73CGphIKw48i0emJmtM7AcmKtmvvNWWvgsr8t+MmdGrVKpu8HnWtlTvKOPIDCGt2KskqIbQwsnRiKJ6O2m9wCnJlYg2iUv1AGPg7fvsXkpGdL7sWDDMYdPqtSeaPS0X20SWhHBDoHjokMK2bsNBNJKONv/pBqPqn3hHLhON6UN7NW85h4CAJacrSaKJKuw55co0DxIiUichksp5KQkBEJJQldJpj9NBame5ySn3JK2yc66JX7WbZrZDTeo5i3j5A/Rv9INnUjJU2mA9pONkexOItmuCssye2cDY2dzrI32SvBb0TY5oSDN9zjYaPqj+RTnofKPn6XxXMLQTVFpq2c/St9TbSwS97JfyFlaMwp88Nm1fL/F2okAVWIU5aE38nsjVEWdZ6VRVNhBhM3qgIozwUU2ILFHgmRXcMAyuodExTcpeBnpCWqjDbcGDPYjSGORV60BxrDKQ39AcBFIbRwye4o02rnUzvPmLEhd0FlaafIceXi9GIMRA6KgCPLbQXkUTcWgirJZtVXoZXqWyqNIHfdaD4VRZyOlsAIDEzO7eIa5D03jn5vtMw0gUwM98HlA8hIAg7RM94/3bUUiqgw6DZylCLr3LuVBs2jFyvfJCZuUFZHHFCglBaD8FfzsoAHKyU4UBvvrTEpVBLQKbmAuimnzstz7hwR4qwSZbQTfr2JXenBOP/v+l4o61qiB/bMIBXCHvo55Pu4Vzt8256mOIPne3YGo5rRjWwLNk4LCI6jCOb74gQ+iEng60OO/+v4PsTevFf/xb/w9ngfIN8lPQttJ9lDmy/crWmYQb3BukvGA/f6Aex1G0W6aAeGtVOCboJYukVDNstfHGFLoGIF/8Ju/WZw5dqx4SADcJBpLwGiSu7SKjD3VrS56xgwq8hlTyj2CHeZoNZDwiJ5KL5LSJxWpgftRIfAg1bUHAFsmVg+xJXfv3QbYoTrNPLsj2J7dTbnySu46amCiePPK5djbZ+lriufAOW7gs+4BlI2jBLhjlR172YwwTajiCWqwh2NAMW9iRdnnk3rz0swyqctt7YiEgKAvUIHrAUzxLOiIVGZV3bPWihV1pQOHmYumiizOTWR5nLNJthe27jOf/tWiu7YTpH2imKKf7tCRIyTXDQgRQBG89FbQpuqoWO13Fh6JRQVgwp3vXyoanUkiICMnXx6+yKU9G25X7LB0G3tiDbST2lo6wwbSewh+JwC2dkju5/Eh7YBJrQSzLVARtYmipnlPR58Oz9yA0AQp9dgmxNdzo33PPTy+JokEJPuaabdZut1ewtzLEr7Csy0NEN8qqCW4aAVbRVODDysWIWBjYMFeWIf6Ls1dRoj9QAZAc4Ahn/3EJ4pz0PSrsIvrAGCt2MBQE3Qva4c4u9X2T5BYBUAAwLPAg20+2180IVoRyogOxgbRnRoe43qgU+Pj9rBnIRIC4K1qqKOPr/tgb9GLIMIWa3vltR8U3/rmv2QNvG4o8Xw51+lhqJuKcqeKvnbEYCn6KMp5fpEQOyYiqMM+v0RbNhBbdSAwdlSgYYcq5S4AS2t9R9HbeZQeR9gAUG0rrKw7OBR7o1BGNIjjewUQ1qS9sX5WVhwroo27SyVHsMwB0dEnBXtDuyqNTXqYwhSKQ3hdij4Idr7/Pe+hR7IHMGs2qlsOVhZwNlF98sLFCCC1lZGEc44HSZCUGW8DlHJfxEgLbLr0NYEdz/IEbQ37iJ3sQ6tFFOQhNnEOUFf57ehfxc7IyggmBWdQ0CdAYvabQJxVMWcrznNOrVg1YxMdOGvf+hKgm3HP8MjdiH28Ls9spgIuYbcUnVEF0fWaIxkNcIBKXa4MCA4KBrvv0j2sRcXHWENBB9cyyZUnUpc0dROK8eg1kdmyW7Q5/gRbnFQRBdekkiVVPsFJmUSK7xhXeIYFcky4feb2Z5mUL3O2VKT1+dh/aqXLhHYfiaFn0LaAWzfvBGiq/zemEVg0QVtbh9oOWyoqUQIY+POgZBFUm8xk+q3JVaoeJ+aKz15gVbq4/dyKW/gMZQ/5XlIdZb9EEM3vOczZ9QgWh59ltVWw1l7boNqxx/E/giPOIPMZukezbVG2XYB+mvhteNSROL1RVLh+9Uq89trbl9ljD4tnD58tzncdLnYYlL7XVgcBNhOdksq/h8qhLC6pzFbnd6igmQBKaxQI2JRGDLgUtDmrPzzbVI1KfdhJFKechWUlidjXcxtiIQpulclVJIV8UiQPJe0vera0DiU9UBsghTVT+B5NrKLvSzYY5zuiAz7DpEo2QhZ3i1504yM9hwJF0petttn6I1tMS8J9mZx738YTilg4681+wi58T63jKNhn8+TtS5C8rkyPFIMLU0U/ojKCZ1bV9RuyKE6TKxw72oc/RWMAO+n+9dq8R7+05/ZWCeT75d5xj5pXCHb6vELVlHvwLHnfxue5jz3PJ4x1+i9/7YO7IpkKQQS9jLsXnZAG5QOZxykd54I89JlSJmKem4VVPLl4kQqKg3/JuC01imqvUmZX+nyFD754/kzM/rGSJQVsDsOmOo9G5c69keLik09F6dZysxlq9Fzxug0CinE2ob06HaKmzDrRiYj6e0iGQD7vo2Z4jOTOIFsBCTd4PH4MosGEfQWqEWbVk+gPwHhZVbp96xpBGdQgksIFeNoiT6Lp/lyUZojf3091yd6LVRT/tkFM5C5btjV+Fhk6SQ+RyIHOc4v7V7VOOXGOcTF671bxOI3CD+0fw6gqqWtiFYkYTmQdJ9LC+9fQh7OI4WvEyK0jdKHSICkNB5eehjOnU88UtVEli61S34CXu8zanCPx6wDhCuU38SM2yDZByE3oe0Pc96HDxwIBNaHUIGrwNkFGp0HbMqpoE2pUtjjANrGu88x2oY1cYBq8iIw9WCngwKCwoaeQV16jstjajoIUm94ZXCo8dbD2yrYPUU2Q9mdTozS/s5RpNbD9IPczoNktrHszPV2bzBpz8voKSJ8BpvPGFBmRxjc8eh+0rStQR1EDN3Ksq5LrJGA6jxCD4L6U6PYgdlBpEvFfIAix12qJ5ESZeB2Djci+R1RGuRbL85UKKXDPiq/kxMOkwoMtMJCMiOo/inLYh0JgwO84pC+oR9oH1nsZgxygAYGUPVJRGi/FG0w4wrBihKUaaOT8LMUwdPy+zsTFfzc4sOwdE9KDLuN6ODMDxo7GxV6LEhE1MFM6OAlHpCqR95cpNrmRPjfbR4MrxjQjtDnI83UmiiHhmkpzKbniuuxZlBLou6fE0QA+/TzoBuxjE0Ob6i2fN7K/NESuke+lkQkqLQGCPZrOxNsmaLPn8Cg03U0ACIUnnMvWRQ+RjfLjIxNQ0vYVk4ADd9nD76UifaCVqjfBywoJypq9B7zfkFQderJ2lYnnHDQgoyo9yT03RXWmk6Shjkrrx3/xFwJFXWYv3KdyfZLqVQVnSINdy+8YwD4E0q+Oar1QT6JOhHqZ6o5SLwVieMYGvgJFvaBWBqvt0IZmSTicQ/TKa68WX/3yH8ezPkAwI5LtXhNNdO1XqKipltmGXegl0Kqyl4D7NqCdIXAcAyiwKd1gwL1rD0Bw2a0g8Xz6oBJZBbOa7vmxh2sFyq7rK2LufjLJcW97lg0IDaxEbKWOygKYnkZMBmn+CpBVRwvUETRIBVTYJQb1MgOvGjt2ADt7BGqSNsCRFHX19nmOFtdvXCbgQuqa5nB59VXYRIOoUYR3qrDLXQdQzjyA/dqagbo6QsKfGoidJabE+/zSVvHi8y8Xzzz+fhLZA8XVG8NB/7zwOM+EfTRKsqzybCNJ6Bn65aoVJdrEsXKexxnGXAGoVq+z53yaEGoHtRtL0LxDKYpANhQB89qVgIUqgOvsmyskpDWIBx09i+Idh1e6ks9LOo3PSv/m+8a5N7HCnufB1+4Nz0xOsgI5dVg39tQKh4lEVHdNUu11YD0T4JAQctcpUGPtKN9bJVP63OqkQy3j3Ngwj20zyAxfgh032baH0pk+JlaVrNO/8+lfKhqxQQc5E/UkNIo+Wp0wgajWvzoHhuuHRIVPAzBjXWbYa91Po7pob6NVceZF3b+K2qZVU/bOIYKQJShqAgdVnJWBa/SksYdPXDhT7G0lgeF8/+kffalYZKDmDvQrqa6p34jvSypf7FeCHkUBIuCS3hMCFQm0yl3eITziOuirRHu1ldIcocRuLkIzo0J16tDJYn9jJ38ncYIVUmNl1WcW6nDJD7jPDdqWoIjrOrSD2mHVbg3KVdNV7MBhulK8QuKda5xzRhXXafuD1/T9V99gzyM8hYT2k+cQvgG0nIE9sg4QZBDYzOukCa4RdJvAOzPrHjHJPc7b3hh+XhsBl0F5UJa4XwcUh8Q+5/cQ1VsrU9sVBruoDOKL2gEb7ZWUPSNYHPLi7B3XsOcQ8/dkL2BvvD59WxMgQIUgD37B2Mz9av9t+C8+7zYCMO7Jo4hvaKNchxml0F0jglKTHpMMbZFJWG678OcrXEMIGkUVCGEUkoIa+46prqTB5olC6DMTbPC9Fc/w+UWl0t6+sgqkCqpVo238qAGtNE+D4ejhcl+whwUkO3iNQbwJV4Bs+Dz3yiSAqFW4o8f6w8cbX0UlgNjQMzLF+svcUS3T5ElXpfhGzOcTROGaBEw8xzGXCIprABhcd/Q18h7RN1PObYzef6T8FSKLcT5lFdXXR4zLe7rGDvuVcRVVae4hehPL+3e/6/ttQ/DfVFE1WHc/2LLhnjBeFPDz82zHENBxBJHCVxt8v0abx/07I8U+Rgs8e+xMUQfosYpdbeO68pger9HPj77oMhFIDpuYgWBU1tMG9sH/SwO0DztV6diTgWa8O28p/HJJFzR2i3jFZIFrbGR/SW91Ll6Moij7QgXp3umveoSZEiwbPSefEWqEJkfSAcueqqgSm0Dxc21BTr7eqWixJvl9g07Ie2WZfP8urTGu10p/qfLneBwFt6yU1rNv9+LLlxFPmt6zUXzlle8Xrb1Q1aHe2nNmT99e2QMwJxStcLxMHfvS3shoJVIMQwYOe8j2jDwM2F5ebbYx3PXr16MYkcV33JO24RgHOWfSfez5DVVX/vicqFh9andgaDCcvPzdSjcYF+PNuIFsvNZp2y/gL/tlIKbcuo5F3rC9V/v3qX6TRAjCUJoAKb8NdWUUVPncuRMEUAxsZW6PQZ5o+bYLCcVmkkPvhZttByWDYMI+A5XBlpmBNAoqcxQDlWgDyE5jHO1VqFfAQjlwEp4jZJrVBBHK066Q/KiOZ/+JqnLehyXXDYywwYIZuonfJtd26+rlyGKd3r4T8zhsFMSx8h7O1Ll8YyAEIRpoZlcYQbrRGkZHlEZVssF7rl0bxgIUlHK64gqW150Hs7lGMLg0xYPkujGgDkS1ROxgZa95AOreGL1fB6j+aIDaSBibQPBbmy2TE3Axr8rgtUOJehK7RZTKTJxaMExWDxcYgngCxT9V6ixFmyRJk/AAb+HgpQYePtyfqGoYiAdc0xi9BspTOz1cdLO//2TcV/QMmI2LIhIIjnFf/X3drDvXxtmzyU9qWmUNqisEqYN3x1FJQ3iBfSE6H71SGOI//fqf8Lv3QiFQ49uDI3KgscGgcpfbUIkUyfB7g2orLybTVqwUwJJLLdV0kkGOY9D9RHbSkGPmB5FAGmQsg7pZ5YpBjXzvYFkNTxV76u7IOCgm6C7/bsOv1R/5yDpVBUW8zqCoyFFm/0kryL19/szPesjziyZEue1RrUoqRu77MGplY2gYzbJ3MCc1zv6J6fWB9CT6RTJwltxTGT8QO4yW30cjPm8pUmalMeid0dek4h99j6DLDtHzrIiISW30va3oBcLtJHnL3dyfzi/Tt/zcFNwnRM0+uHwtObFyb4koisJ4be8kVnzjXgj0Xm0MA0uebTgTDahGhQRHR+TvOWMpql8mEuXvZVuhMbSPy540tnZQyS6cZS7c5lLRQ9+Rg2hbSlrJJgnAOip7l1+/HKqPH37pA/RA6hSQDgYQceDrOsH/LHt7CirQus8EA7tN9evsqcPYoDYoqHdw0FPFxccuFh/84AdDLVIJffdtZw9qp1R9leLH/aQAEFUEZ4hY9fP+wuFgh7RfPmcrJKIo7hel4e/YH0rVQ+ch5eTqletRXfz2d/7PqMzPkvxUutcxrlayDG7bqNI5c26V668ErOjqhAaE3QwgylEB2jCcj6qeotL2BQaYgB0eZ4iuAZjqgCeO9zvtNwaNSiNdITm9y/1ucq6dIdgawRqDrXmm0hx/DAoaokQkNvsAKqpZg0rOzSa2cZwE1GBc2q3702BJp72rUhJJm1PqrdJOo/SqDT5kjwjPV6Css53Elf0rYFPJn2aoictrE4BYV7C/01y/hbLkeKLvkWHoVmC2H9QUn/3s38FuH2BfNdFrO4r9ORyofz1n6zo9qO7/5oY2EliqcdhIkcolRDAmh+5QPbTvDequFTb6bqo5u/X4j0haOKsKaEgV8zmaqISjZl1nqaD9Hz/6blGvMuORvhgKm0AVQQvOJb8f6DwOM1esPHcZcMmUwEwR9DXSoUXMAwUnYM7KgVZLM2XW/eXeiP4tg0A5+yWVJ5wwQZBCG2FH2MsP8Cub+B2pcvab2lSvKmBUkbjOFYLNX/ulXyw6CQyaeX0PfimK3mweqyjb+DYFOwwG2EFJWlyqN5Xd7ucvAgQsorhYWYwzCHgv58wqbf/Fs0gUV2IvAYj43PG3b0P7G4VGe7pogF6zt1W1upHiH/6n/1mIZWglYt4Z59+EfgW/Zr9fqo7y+fYY8eXaeaZSrJCGOMfaSvthX8T8T2nL/ovnb41ntcJsxqauSKwqYD4OUiVeJbE6gW/3/WIYK77ZJNi1ly63F9si9YkXIAeeJO5jSCc+wfV2dqXggWdcqrigwzJ/9BUObN3hmjyrTZzvpxDpWIdatAC10MG9Jo7d+PbT0C8FdA327f+8y3VMKVClGAM22QSlKQbXpqqjv2dyscsmbCYJ3ECWvgGAbpkEVbEOA3tjAe2uLQDaCVk7hzgLdwATFVcxhrJKIp19I1gXDETGhhqjuQYh/iFlkEqgX3exS9of/Zd7a+o+4Ck2xB4n/55VAhW7yDQv1yqxMpzFCGJvSwiAhoH6IjbTILgmKuvsQWK8ZXyzwI7P8RhxhXGYc4B8vw1sUB4TEBUcftefCzJ7HQ2s8abCL1Yo8UsmpG0kQV34AKnoVrLu0yunXL7JlT7UypWBulVF/d5ZxjfcvoPKMs/TypDnpgZ7ZitGVGM8fPw/B7c+F+X+PdcCICZWkWSpwMn1OdpFsNzRKopMeZatOIb9wLZoF7QPnlPjDSn9kQDb6G0qzgAAIABJREFUc2ZlyBlYfKT2KAtCyW6yQhjXw15QIj7un/f3dxSyMnh3KPwdevtUYe5iVuoOIMJJFLBbQUYqGSmwDMixC6AuCyNRPLFt0i5Z+wxepEpSqkxLA5QW65+gBGI3c1KVGTj+Xn72KfnC9nOgVbkN6XTeu47nqcCUVG6fgcIkASSX9jSDB35yVJr0lWXCFKCkdL4yqYo6J3s1XOgjSdW7PVbGZCl2ycBwvC4qi8kvufbuP1lu4if1th9xVvQLAWbZLyuThVmN37j0V8UmleGWw2ku4ibxXq2xFDZWgPS5Jy4E00II2XanpAqdZP5NhAUmgk3Ha+1x9t8nEYfzOVohi3iBs+F+MuGU1afddx5nVt+METkmo3/4X/2tXVGA62TQ3SQ3Bmw202psbGA3wfGFYwwJtHGrhU0jNcSN7UVI8xJpV62vo6M7FPgMli0nr2Gst0hmKpF1WpxHgYum7WZu2Bgu+uQpz1YyuPcG800stV3gxqMBmMDTfhWRDBnfw1DzFEkwOdIYuKBKT0u3cC6CPOIlaESnYg6NQSiIPtz/ZYyMr1feWoRXeVGlmVUpcqaOyl34FKgpQ7EJpdfNQK/wWppQ29KIWRIeGBwKlMTKV0jOs5k8YMp6m5zchY9+tL8/Pku6gJW5VYMAUXYqM3NUas6dOxM/12laC1lisHIM3mWOjOIJLzz7XDisNWh5ewhKKlGYU7DBwG0BJ3/+CbJt6DTrNBVzwmLD6jh8LhoPA/eYGUbAE6VWXmbgd+3ytZBjd7MsYKCsHhxAlESjfhf63iIT7/dBbXLzSGOsFBHEGDayWTXWIkr9/UejIXMNJzULEl5Tj1oRiLWzOnoYUqmTWLfZlzv7sz/9OkpSDhw16E7y9vsdhMo690FF2ULgxIRzXwf9QGzyJSpWgSgScBhEWIFqQHHy8uUrYTAdRqox7GEGmWIhd+8Ox4Y30ZM2JaqrCIglfempMyAT4zTu+vca9oi21sOukeecYsg7AhCwUmaFsomEbRtDFGh06bBMVKNfiEPkAbdK5VeoApoYWUKPPgxVhRAb4d/dkxkhstLl60w6El0uGacWjEDQgaRgYuSCXyyHmHuQk29QKLik2p9ofEyPJzE0sfIKQp7ZgpIIeKke6Fpkedtcis69WkH14nnnhCj6HCKZTHSn4Fd7P0HjSRUrfx73yr9FYFnSAVybfB+pqscf1sDfk6Zr5c0m30hCcUgmIr5eZMc1cB7eXmeAsbePk6zvRcfc/h/BF1Ekq4UmawZnizNUu9nzbSCO6wQCVpWl+CpgMK9aHmdyhl6qWRwbl8C9cHaP03DKs7VX0lkT5+lDVHpXgzlMsn3u4tOIIxxOfHuuWVrOXs8jCdquFULWI6Svw1FIW0i0x2hOVpWRz7LiPE4/1SLAg/RnaTVf/t++Ems2MuagcqtjSzjP6UD5e6k0nTpxPBIh+/OkPFq1m1T6HBsn8qadsRfJzxMkmCahrKL6bw+BlA4TVtUa1wGCpFn305daQSI5Be3P3rxuuOY+Z/9+CIqYwhyeF8++FeZmPkN6rWdD9cDoMyV4CZqMTovKqRRThyU7p0u7tgrtUlVPixH93EMXw9ttqq4myxR82IY2Hb0l/HxrzxY2cxIHiO2ossKisA79IiKp0mTZBzVUysxTNyDOd+7rZ0DjJ0n0jtBnC0UPmf3DoPQVBKWeu0EqlXUgt1V76qhoHirmUTqcAxwbuXW9qOc6lQdX5AAPQQUQVJq1C8leG8n9I1ihlZUmaEVEH0JS/vXvfqtY4f46DnYV9SSgEQhpeaxcQx03INU5Sr0N5Lsc1J1VWvPZSRUoqURSqJBDF7HlfQUEfU+HgQcSyvP076qXBvIZDe2px8jPsm/E/lGVr1zzDRK1Lfab4iue+Qc8W+2fIy+cCWgP2xbB4Yeee7roB6jqsOEee9DRQpJL8CuAYAJWi4+LM811eu9rfPSxF58HhCBR0HhQrbrHAOa92Npq1qUDNkgdgcE8dONVztoMYFwT57GT4ISicLEG2+Ly268V3/zqV4suFDqtvFbhm4P6yLnM9CIR3gjOlOXmPgO15h7EoXw+frmG0SxvjwhmxuBOO10HZWovlNjdVfo9a9qKIwhWVAF4jCJmI/U/qbw1kXTcSckTQIW+T3/aRJLs+3luZ2DC+AwP0CPhmig9vrjAvmX9loPFQL8P30uxk7c2NDocc/P09zucifc+80wICMyhMqo0v8qbh2BCSBH0jIdcO75JauEcvtkKQYSk3O9BfKh21HU0UK3QphIb2S+ysU0lh/M1TsWvg/NpotBKsmv85EgW98up02eLKURkIuEOf0PwrtCEvdQWAbleex1N5ExS88iU1D9M35w9Xl4HwlBWehRAyuC472lfZ+4Ncb3m6df29V0APpF4YR/cL/ZMzhC7OPLEIL2OwNPrUwW2gefdWp4VMzErLlZG8hmIAJj197m7Zz1Hqr/6OXV8ppUTfWkAIfxMirh2P3qXSTz7sG36xUlUB70/r7+VPRc0RYdchwQ7QAl7QPvlvwtkL3AuvAepoW7xrN7pnvNzfF0Mj2b/SSGUMq1Uvv3LK4B5jcQAVgJNeDyLIe5S9kqbWPq91xxiMJy5PBtS/+i6W7GKezQe5eGE4ieJSU5iovKGLQ6gE0Po+c80M8GMOVhX+2Fc7QMAayXTaaOKNou4xSY2oRWbneenmVjnHrZUIU5VpOibsmLF8xKoETDz79L+gnZrohMNxQksNT4MIQuTl4gs+JFhJWsv0GoMWY99M9GKRLIETaIKXf6J5Ih9GD2jAse5alVWqyKZ89+jvyqLW5RVtPx3fycaXdPcqlAHtN8tKvXERuX7JmXAlIz7/zb2ZBV+y8puAfgDMlt88/vfKUZ2UeIG/FGgxx5qfbGJqeyYfoTXTlEJVePBwo4xoF8yf4wNrVYJTNj/n3rSlc8oQrXRfeH+9CvRQaFvxzMkIWdf2dKS+/a91ogZv/TffH5Xw3eH5OE+gfKhvv5S3cX+B6ogcm4JfkRNB1DIselSxEijZkCd0DmUbkhsBtkMoqNuKvmlMf+H926EY2zSMAytTNUXF0flwXllXutao49pHqRXlOfChbMRhMF9gUpIE6mIDg5zh5uwcnby5OkQ2AC0jkBuGXRJTvgw9CFnuVx88tkITPZA77EXJWS4WTi5yMotype2aT7mKkj3IQgwKbh+8xaLU1c8/cxzGH82H6fdBTJJNDiTq+ymUpVPQ93IA9mDYXgQ9MBNeh+Gwsm7b3WCIuztNN1LgZqjSqeRt19M5EwFmQ6a6UWnD4CaDCAfrTKXQZhy3vNIs1v1ckNKkZyDdjKLgzh8/Ex8ngVOna6yp6sgIEus3cWL53l2zB8hqGqGdjnLs3SW19TYJGtIIEg2btXRgyOv1aRButwbb14NPreJ3z4cts98hXW3QmHQfIuZVVKmuklsVFhr4lk5MFgaoPMg7iBlbPLtXBvL2l/76r8MlEw6is3zHjDplaeoCKrupsz9PH0pDfU4HdHOINyl4cYmVnYbGVTeGbwXSYbG1GdgICf6OwZlKSQ3eRbK3tuj0Aj6Iw1w6B49XhzMsQlolfQxCZ6KIIXaGvvUCpTHfAej4+HwoJqQik7EnCqNFIZPY2OFygpp8Nf9RI2SCkgljcVDFr1RlutLY5OrRtmgmtVFUkNCYeUmV8by4FVpeFEZsaGYNZbeIY123QZUKaP8m4iKFZaoqkgvosIRFA3uO9NsPOy5Gdv7igCG6010nNT/9E7fmC6ba0p0AqcLpebYn6AC8hOFYHJile89kjG+gqNf9qL5e1ZMXK+cWEUjdbwv18i1Gcc4I2mLs9YM6NCl4autIGBBShnUUoDDQckGGXH9Dk5EkGGNPhwR5P2+BgOmo9/FMU6x7+4y8HcP53wNxcptzvF57MYcFFob2TWKn/ilTwYo4p7ZIFg9cfJsADk12Cf3rmp1cVil3Bj4GtDwLBSSMGxfkdbLvjToCvTdSp3IN8/0DXpDX/nBD4MyZ0BtL6jJ4zqVkb2g1M6rasbYO05A+dZD9KqIzs4xEHqC/stj9E4p7mHwsI8GXIN0++Wcv2UgbQVfW+ZgcH9m0KAjUDBkYuxenNGTx45HlWl9WdpZUiK8RQ+kPSKObTh25EjsAWllUqRVpbqLfTbw8O81OA+HGBuAah+HEBOqUwyAtdXJdGDnTXZmoQE6s6jGEhBSOwdIslRiXAIAmp6f4Mwya4V5gNs7VgGkzkipoboeFCSCPuXTuQcDw92HUpRWive/76PFhYvvI2johC6NMmkVktQdBEkEydPQgK+8eRnBjl6auTkbnINpqnYd/GyN62zl+SvSINVTtF4xFOl0IUbh/6M6bK9OQmyruJ4VqFkbPOqvfOPrRT2jFEJ90N4F7PgGPkEkOH+JJLtuOQjNPVTuyzwLzve1YqUf8xhZsdUZu+9Tf+S7iLoAZNCPWIOgGEH78Rpj7ALn1D6OqCTbb1f2yrhnZwjQnZMmzc9qls+iHvtTjy15+T3PI+iAbbBaQkDmHDQfbCjZiWgT/HmND8heGvq7i+ajvcWcAa6gBb0b6zAPVI07ee5U0dRDJZUkoQ7GwJ3rNyN5eBrKTDVyxeNTY/j+quI3Pv+5opPAop6ESt/We4hkHtR/lfsMurFVn1I9NPWoYkMzEEOS4f2GDQlQKgFKMZCVxZNatQ5CT4tv0VKFwldnf3G4q5/xCChOAqI9oJqr73KPDwNqRJ+UYkkkUa55Xfhgqwrbce19AJz6DKvBQXGjomkgPowYlnZzhTNspWwUNoTiJvtJmoxFHvA8P0KFu4lET1DhYTkL81TfEQBh+hytNjj0mZ5AG94d7KsIgPQ8bZ2As6M57gOaVONPtjgDNdg6k7kd3kt6YCVrGWATtiIqa6y7sYd02BGo+7ZG1JFERk+TA1Ot5sNO2c9+tYfMAFTKsAG0e837kkbo/StEpB/wfbVJD9g3rpM2xtcOEN+EHdPjahd4P/dlu20QJCZWtFQNldo8zTlzcK3S5ao36WesYvj+Jt0RF+lfuE7FLbSRG/a/S9XFlrr/TcAMOgXn9U0yn1ynnFwlijmxExWb2lDSTbPOpKA1A0Am6mEaS+D1+tyjskii6bPwutzjVnj9PAcVu36O5Ml09QDhWW97ZM6cobVBShj7QrpgE8nWLGds4M69EAS7f5/rxEz192O7VUiUvm/PJs9bEa1ggEScA+PBHYw/93Wq+kZ/XVy/lb9UcYm5Vfzcz7RalitXdfRI6599RiZlBzm7jYoYsc/3Yi8PkEhVwU5amwbcx77V0WMZM5tc20f+ZDqga5NZJCZUqhbK5LEaY0XV/SklThDH/RPKmMYkmZ7HPo2KVJlcRdxTgsJ+H5XD0u9HfONzL//u+xkD5sQpqk0mVAJGZfLkz9w/EYPkfxOzLv8tGvP+DYmVzyHmlXEtFl20IdrDfTyHBfbcHGI7r9y6Wgwv03fPZxzB1kkn34DlEjNj7RNmP5+npabbirtJpcOEuZoAvFgIl8bxUCbgJvuxf7F3FmT8bD839z7m/sS1oJumIdEZuHaP+CfO2D/83K/sujEcXjZNcG8l4PS504E8bYBSSmFzqKk9AZa4RSBOnz4dxisaFjHWIRsM/UwkdIFA59SZs+GcvQiz33UyRhfSxGhoEGEHggkdutr/oqpyTg0c7kM7WQEtPXG8jwOxg/gBSRr0hpBq5gFLDbt54zaVq1PR1BaTyZELl6dswOkcly36lhxIOY26nDLbqbpBRkmqukySWMnnPAYVyd4xq0p1zG+S79wKrWLEJITARvTIhbNnYcOsmA3qobbZuIVr3weKZVC/Ctr9gKZ7E8R5App5jP0FKBQa4h0MqVKmD1gzHY3GW3nzl156KQYuetjcgIS4EXgO3LlRvPnG68UH3/9iCFl4oHU6exEteMDa3SeQHBgaQfL8aHEfNOrhbpImJT/BWDH0jutU3lxZ5yGol1YM7JuyxF3B5nE+mdm5gZz9ARrdZpK2g4eRWOf7G2zOY1CNnDVlYKrBt5okYqiRryGQOXXuHA6TBljpQhgoaQy7GDkb2k22rQh+8YtfjPJ4BPIcao2Ls63OkDTaX9PLjLMFhEPaaDhdIvD0oHusRaRM9JwPZvVxhEQ51KJ4dg7QixkcBCXJcOqocOCWyJGEb0HCdJxnf5/y+YKH0P4MyZQqTZZlepOakIJn4+fESp6tQEFusnYPhvFnvS3vbymcgMMyeEoIURZ4SAlTGFJrqlG9ShKtHlYHCWY+tNdt4qJIQFBiwqCQFFpt4TNSg7uNvQ4LTVL2Uj/s5RPdiqDUapaBC4mV4jGW/jdJPuK9uI5cSs9JVUbZo8JU9g29Y8hKx5qSK5ybvR3/BipgKDeFQX0n9kyfW0qs+vNtqsAi0O6b3Bek03XNo3JJAqlEfbRjIBxxqHs/5x/6Lv1KHTYJUz1eXWYeD9Usr0U0qIIg3GGjy1SvlDo3iegAFb5PxXSCYGGRJGmV4GFxajFUzhoIYn76ox+KuVZvXn6jeP49z8VeUr7/EHu8rfeIKWUkUsOood2lYd3rXgB8cC32I1d+hJkX+ztBTQ2MrFhxj1ZEnSMmpc973OBMqOD15S/9EWDLneLC02dDTEI03Vk6J04eC0qdtlFREL9++MMfxlofO3E0ki7XaZOqj4m9g8lDyUl0n2C7uX1/NKrP8Tkj4xORbJno9bBW/czaMViwl8igRVVOAytnA04zK06AoIkk6B7U7jVnwGAzu+j5kv5zD6DCvj0TBs+kyZ7VE4V9PP+i/fZuOkz8NBXuRefoEMw08dCmSQZ36a3pZgByde0OYyduENiiQNqqoJGO1upl6pOIakVQU6WvSLewX9adrVgaSdcWFKaK5uKjP/MpKlUkw1PrrK2COEyzZ4/VUiaZQ2RjADXAhzzfOilvrOsI96RapgFkHUNkK0V2aV7eJtEIBJb1FRJ5J7EKWreIKY4V39WCuu2rV98qLg/cRFEVdJwqfAVJn1UFB7Q6kF3/lKgd2CCpXjwX1zv61rAr/t2kx59lFbZQesSmhNwzv2vCFVLqkcQ7YgQ/Eb1bqeJrgBzSz2EHEqXeQGXFYcORFCmU4fiEVC3XRlTxu3vxBfME7c+ff6z40Hufpy+DChMAnT109tK1qybHvrH30TESO1zXbmt9cfC5J6js4n/tbeI53Ln0dgQmu1xbH+M1KnAgSq+vDDMGhf7Yw8y5OvIY8uqbXAOAyff+8hvFN/7kq8V+9nIzAKkApxISq+xhA9z92N4dqedWm7Gf7n3vwV6od6g8oNjZXoqKSxOL1niFeni/bfqN9+K3ST8JmPYXR7uOIMoBKKIwj4xc1kr/eZih18nmJVskU8X2Ad9nhJlBPqfDAAr6HinxfqY0eoNzQRTnRama+cobl/AVKAMj+S/rYV0lR9b75RdfRASH6h99WQ+wUyoXv/D4U4A/bRFLWHlwDI1jPOYdEyHqXyLYxgiKRRgzibQ/kLKLb1b230HMG8QDjcQzMUfQtWS/SG20B1n1O/eBKsZWGgTYwo/AFrEX0gQwxD8iKKaKQICvvzVQVWDM93Jf2ldkNcxKkvL+fh/XzPmRuRJBadlz5B42yd2ncjIJqRLj7Vy/7QRLCrJwfq0ACfgkYS7oy0H9TuCFPVIJ8KGFgc/17Liv7WmN3sWSTm81KqhsxiMyhMqe6ahKsDYKBG0DbkS8oPx1AJ4J5PT52b/mz3xv3yc0AILZkWILX2fi1MSZnmdtBVJ9rcJXJpUmPiHagT/1PMoKqZUaKAXP8Rz4GMUw/B1/7nv5sw5EQqQFztGq0Ud/uJVA95lnW5aSFMSQrHfGoj1nVk0Vo7HSaOW57APL1TMBUwEsk9U8+22CZP94P/uV87dI7NLTQk8s9rgSQGmbz+0g7mmkelXt+S/tRz5HkSSbkJSHIccgJlaeKRMrE3/9l5VIk6s09iWNTgohCRMhgV1jAqtFZWxgDJQHBefev3iNz8Sk6pFEy2TOJC1sbQkwx/uGxU9xYP4sX+dX+kn6yiD0O0Cwv/sIFZA3Drur3XAf1wOwSekUaK5Ghfw7Q9eLH4/fjfesgX52/CSaB4JstvRwFeYxa4Cb5xmvoiqgrRopnkOuHf+4CMjkMzqNSE9m8nimBdotePhsU1tDoh56C97fMlVNz1mki2VcmGjAKcas+O//3t/cTeW8FBSq+FLPh6vSomG1P6CZPzaP2pM0x2GVMtYHH9jNWk9ga++H838s6ztgb4xSq0GEF2TDp4unUzQpWVxYC3GFdmht8opFlkRgRHvrQHRYRh7qdvRkrVOKr8f5abRE80TGLO0PDg4V5+mhsM+qgshQg2PfjYH5AhQ7Ud9Tp89FVcn3VwLW/oh6goQZlJXstXrpxfcE3VBqUoUH3/4sqXUMHnUq9gESFNeBnUfvFFUTaeBWTOjfaIQTu4eKnBS9PRX2GlA6tLGWaxexOogTN2iSFqDRCWRD44PBHp8YJjE9CWqS+poGSBQVlOhoEx1h/aEnOMDUip/O2GR1VQMm1Y31fpshqv1Hz0Q/m+gOg01AXEZDzcsS5+LSbPHEEzR/S+XkoUrT3CIJ3EGu8m3mxVQQjD391LPB11ZiX6Wf4LPCnfnhj74XzfLSNd18zpta5nmJrqoCNIexPgi3OgIYdpiOzoqHNKW7KDHpNC5duhRG/gF/TCoM6qTQ2V937vSxSKzWuMZ2RAmmUBF0s9aDetk0O8vcBoMMGwpFkmKWGYY4DCKJR0jh8n4aVw+WoiL2zNTwR6ESr885Yx30k0hvXcFJuDdspA1DZDmcr17QieCj4yBVL5QKuCPXl3tOc1gSBc7D2cI9ZMQm9RYlBSZLxmGgCCDiwOUKUYnOKlkevS6S1/lSPTHPvnEvpHkrUCGhWMT5w8CL8op4qQYW0sQ883ruTbqHE+Id1EqEEIbNgM0AW6TWz3+3lyr1QPnZQdWz/61M6B69zqhySHk0eY8q3P87FVADGwaQZ/4ocpWVgvx/NKnbK+IsLPuRTEwUrSAAcOina+aeqoHStoWkfzSLsw+6eAYHNFwcrsVl5j2BJEkTDkSSXsJtmnhRWKcCSvDF/U9ynvZD7xu6T2Mvwiz2+k3R63efoKuJKu1HP/YR9ieqdFv08VEhi7krUF3PnOY8gcR+88/+PJREDzHrrafzID9DWpgAygqu+0/b5Rk/ipF9/NlnCbxQDFU1ygoaAavBxy5Kddu85n//46+yXzDATTbbAsDw+zpPn4PAj1UVB0QuAAYkZ5J6Uo+fkBGAPQHomQNoGcceifq5wq2Ibix6bgh2+mm+39d9sDhMZUrpeM9/KHWJ0kof5f85wIgagPNMSCAc77AP+oxDN917t65eL37IUGSfrwpHBkBT8Mb9/V56O6tIZBZY16ZSUW9ThJ1g/jCVefnp9lQdoCes+yCAyOIEydfr0E1gETTHaNHSXkvvUSCFqh1rVMVztkLjyAGldKVrGncLGD3cpgqzXgW49ULxxIX3MnvwEKM5RoJmeZAKZhM0wAoSqsmBsWIWcMUKlVX5GCpLMCP1p5qKeQ12V1RYbNSkSrsRei/h9K1pJwe+xjWssJ/qRTHxFd/+V99jjaHXYdP3k8xtKSFPVUVmgMmqSZBnwzMTdqAELnS+rpkgYgZRIoBgz3ueRe0931KNkq1JAZYUtBicWvZYWYEyiPNnoewpUCK1VrCFfRBUH35f1U0btpWTt5o6CeX7Uz//c8VFWA+1BtomNyRgvv8aQFQLCK7S9bXsO5Ny0sKiFpr2wWcvFjP47WquZ4Fq4Myt4WBrHH3yfKhqLvGzKvtxX30rQI0zLzxRbFaqHIbABT2+3/qTr0EdvA5AJ2mJZ4s9qORZoIgeycCGlQ/2pgBqADn2bkh5dYAwDyEUzUoqYNAoCeAMsgX7/LsBXw1JQz2iFZXw71pqWqhaIddf1VgsAyCaKF5+663iqaeeCLuiQFBQcThnQTdVlIfz+40//3NihnOh1Ocet6Ih0mzSbq+S4Eg7AhWCuIuAw9KqW2FBjNG/575doRp8hOpVB4m0lWmHeY+z5hdOnI6KipLOgic90IKsQi3zTKRX5Wqcti9EUNhnSwT0VqUWAXyduVMJRVjbPkdPdMxmYnukvcaQdOKAiTKhNznQZ0s5c+0aBSWl+dkThv3y5ybcVmei2gS9UGEM/aygqQmaey/1HiX59atXr8bPr9NSoJ/JIEGqqm4FHdneManozs4aYx6mPVZ7qJSYWK0QVwk0aD/DLrPmAepwtrLPSVXSSuIyK4pJpCVGV+gjeWEIUJXRdAgCsZ4mTI4tWaQKmHuec49aqAcSv8gwEYhQut0vP8PRKsZbnlP/b++Lz8Aq1CAxiOfM6pbnz/VQDCZoo7QLeP31XHsPcY0MpIN9h6OH2WKCCa1r4mdEJYy40SBeQFrxiqDc8+w8655V96xUWKukeQyDyVemRlo4SAE6KsCsn/bd16nwa8IbcY+qwgThJ6iKzhJzbklDhprYzHtLC6xBGbUROwfDOoRmMi0/V66swObEyvURxIz7KJMr9+wa1yDTQztoNSmzVUyQAgDgNeHfH8l2HsFQY7+E/3okaXrne/+dfR2fXaZLGcBNoFZK2PJr4oW52hV/SVTNAG4FqCOSeDex8ncf4lMFa1w7exArAcOX7ZOHBfUGwObrU8PFmjEDNuw0vtUiiXtUgTJbcvSL1QC3ssFqiPdNrAS6M5isYI9KgAImuarutcv2cj8YJ+a5fCE+VgLqjnPyZ8bJPmf3jF8hRGaV9bf//t+iOouBVNaSN/KFlrxNqPZBmzjAH/uSKkFdVsj8RHek/Pj6s6hs1cCJVigiQi8etG98B2qMZftnnn2KxuSWyPo0XooU1NJAPU5y8uM3rxSdGLINyp8GiFJIXIA9ypzyOUvw9o8xB6kOJy2qYa9PlKD5T0TvjdffpDJ1DhrGWnDHHcxWi3OR+O+w3phCKyfZAAAgAElEQVRjwdDQuDcMqWhoL/z6WkFrqBtSCB9jzo3B6zx0o1DS4hDO4iBzpnsCNcRNnLDBpU7Eaol9TpOg6HNkukdQI7TB2+Fjvt8yFDqrawYup06dKU6dPBOGUKlLpb99QJPwrK9efxv5YqgVSkQTOBt04y9wpCjawd8eowR5jmDQwEGqnIbUOQYmFCp6XXLtoExYEetoxYG0OQg1NcOKPOsAjrJZRIoXqSBWsCYKVLRRIZxkI5k4Po4SowqOK8tJwci+CK/f6qSzyw5QdavivqT1iX6F4iIHQDnWXhvOoSm5odYxdG5ekRwN2bcYomrwUUswaKXJvhIRyiaMYzcIwz7okYd6OoJeNA2XXcGDfZ1dkdhbqZpTvAQjHhU2aDlZRtV+Dataoks8ipQQqooFCr5A4G3SZc+XFAZFK2yK9Do8JBpgHb8BQKanpj4h+O0kVgYD7t+QFy9nleQJ5JE8hYR6Wa3SGPBvKbGyR4tAUATWf8MJ5h4PhTJyL57GLFDc0jh5AOPzMQaVKKNZqZD+EWqYBs3sVXtfrFgtsyZBqyFgShxv9gTPwbOqA7E/J3OQfQZeh2fQZNHnpVPL/SFZtCIojKXzUoY0HGOZWGUDkamAObHyHnNiFca5rGQl8Q2SCwyNwYWc+RhuGz0QUCfYA/Y3OnyWDIbzQqMvSnMKxnQShDTiQFWgI2OJfs0dMqmkquYED84VaoHKTW8Amly9drOoo7Lc2o0Awb4e6LFrxcDV29F3Z4X85z7+kaLrUAtUWgRjGqs4f6cBKGgspcfn93//f0Lg4QmqJL0RRFfs4KRBEENKH5vgwFADTr/GoL8ZcCnV/dFf/CTIM/QAEioFBR4yOHsvTvurX/oK4AQUw7PdCKbcTAgzQbVCGY550K4pjayDddq92KKJ1TzKmfb5ORuwkYpCPRLj4fhw+p3Mtnv2ve+HrobBhuK1yXkHzA+aazKxgg4lXG/ywL/F82Wv2Wsqq6AOG7qDfRb1lZprj5b0QAOtRD8CkeY8G3xOAEbcu0F/KXTBHs77HvekwQWHcVlBIRLLw4cPsZeUqB4H4JnlzNEj+RAJdRSY9tAnJ53auFkhlB32gklV0NDYCq6rl12L0XXvr66AdNuf+RD63nZD8YGXfq44d+ppKm6pGtDMXt7DjVasERAw9FgqzBKVM89tE/LYBp1RdaNiZdUqEg+qw85dijpwmVjpu6PpWuuJ3dzis1fYY6oDzuI7Ll15K6jkbYgjiVO0Yss8Q1b/IvD1wvny3wTmvPYMimRKrWCZP/e+YyAwlYRwzJxTf9+ExzNu/4ZBoAFciiuSlLtJeAheqG7ItdjXnCkxEah49nkGew36qb58/OUPFS89+zSUNfoGpFWxV+NzpIkj9ONcwQ6o2u1U3hZ5rzk2R/up/qL+yMFimp7oXtDw1771XQI2e8seFn1P4fsIDIcGByiroAp5/Q6VypNF24keaG76wK3ixz/4q+L1b30LIIEZO46bYG81k5A6esNBywF6cb9K4xsUu05SbcIGitOUQZfAkIFuJI38syj5Hh5WrrBjeRkQzHmn364ZWmjv/r6iBcB2DT8u68LE32QsAmrOjUF50M1xmiswQu5BFZVuZJwxTdBqkhuVHiv/XFv0ehGcKV6x7Bw5QAcRHGmAtj9Eooav6KaHqQvboNKcYOcUlMCXnnk+UPoV+tcmoN6b3AvYLMjmKSWtg/pFIuZ92SdkQrIZew2RLSrT7YxdsS9L8YpUgSHp5Iw04ju0QblKKvqvrYjeSoWs7P/geTs+xh5ve2Wy/LdVymXiGHu1/LesLJh70O+TIGn3BYuiUsoeNKB3z8YAU8d9gHYomR+VWs6e1SZHnSh+IANI4HoBpcb9+5OkvP5M4NH/KxkvmHri+Mloc/C+jJ8m/2/S3jvIszQ707ppKr33trx3Xa5993TPtDRGM2hWBmlhYBWwsQt/EBBCoGCDBYINIIRiCXYVKIDQrlZCDBp2QStWK6GRZlYz09PeVHeZLJuVVZlZld7bSsvznO/e6tKEtBBBTvRkpfv97v3u9x3znve8B7upGEfRm68/CsosFtB4IqhUrFP0A7MPaxTgsBLHGVBQIPwk9x8gDc+6G3DJnv6o3Ob+NdEEU4WpUil7q8wkVtJDpeK6dlLop7kXWx9GhqFZYvM8uyoJS/EzOVS0zRjFfeN6+rpRbWKdVWJ2nxg8Dw0NhR0wwSqAjyZpY9yD4l2ylYw/jKMa6Lt3DpJFB9dDmq4/s8IYr09cYjJmjCabQHEkqzFdtIasAwov02Pr3L5GEqpG9lotAKPARxnP39+NJCSvOkUC6/etRsssyqs9VnSkAwpaWFm272oZcDmADc5fqhqnAbwS3kOQWUC7qETlbBTtUIDDeZIUr5+DCf4sQIV8zmUYt/x7T/5trFTY4aeqXE/iCCtgUYBOiVUMBPaa7DEU6Obe9E1N2JyoCCr8hPjQOsn7n137KLu3CoXTvYp/qWRfngB0kmWxzJmSGq29soXpALHG/n1UHHlt7ZPxnHF6VOB45z6Sc+OHqLhyv/4nIBHz1PL5YZ4hkynv2X+757wmFQGLnjl/5hpHJfeX/o2fiB4rDVeiLXFwCPBX2AzSdtooX5eT7Cgo0cwBd/OH3K3a/wR9/fuRr6XmraKZFCWbK6ORC0cmYvvSi88HDzE4pTZBokYUQ/TYCHfvDWenqDylYWyq8IhMc+ht1wdFXEQC/cXnLsRwrzWMiBQhVdA0nDqqYWg0zz33CuV95mOZvJBIqPYjHfH6jYE48C+88EKIJ4iKSwdEMJPXWaVJ+kb03rR17wuET9qKFC6RUWk6CxxSKWJSZgz0agkIpAvuwTFtUv25T5OvfVHNUI8UY6itlZqCupVKcjzsRzQkNtDI3NyKIQVSVS7bmUwNNn+uL0CnuReGoX8fmTTvuYR64BScdg2NvUmDtwezC9IQOJBBFeJvRbbnLHEvuvaboN/MGGvRQDlcUunthPbfvH2XnrKH2fPPc++d/RGsW92xvC+Fb5Rp78MkQX0EcitIp1sdk1YYfSI4FeWhDTI7CDgknxmMarDdiKKqEzgJk4Eoczt3gu97L27M34EipRjHPAhgXy/NrVyPjfX7UBWrZdx1O8HkxXOniBQJ4ECQR1EptN/MZMnXXJIixwaVqqVxNDC1oqhhDBW1oMpZFcFYo/zEMmQPwonAsScQkTYVCQxHxuemARWVq8JIPZlLpdqWexin3EJvh6hzYURCVl3Uz+qUCYoBoxU9+3I4Gx6oCCjY4x5UJfJtuk9oamqeL6SViwqRh62QaPU1NcDBy+UalfFXft8kKipieeOmPBL5xR4VUSW/H4MSbSp1Xga/63mNZMvkhHuOSpHVL5tZ8wHFoWAjNYOfhwxoVLvSfK5A0jG6f1FiVagCRk+ExiRHpAqKRkEVKBKrDc6UNNLScF4kIiQqXp+oXAirRMWBsAraahPJRA90QIUYmjgvGwrclEkZdO6XyaWDDpkdQsXRipdUpS1EWx4CCqxvMWiz90BW1czMGQLC99+5nDcLV1LJ7eZM9LJGKGnSB3SQ6lZba0/2O7/1zewYFSCHWUfvIImSVEMTpTKSJ4NC2+ud5VRQd1ewAdNUR68P3s2++LWvQ8U7QNCGKiaEpTkG1/7+P/m/JH2AGjOHitk+UpJm2PP2PppRVJIYjUFPbcLRStkzb7WirLjEBvfoOXtMotlzZF925uLFoOHUYi+2SChXuNdN6Vrs2QUCvnJs2ipBkBQvgwYrgVYE7W0z4dVOsQWjF9aJVlbiTXDd70FJJAnwmUcfhMpQdvAa4FId20U8ZxTxoEHUUe8PDGT1rM8J6FS17DPPgkHXR5c/IkicZGZfF4krlZ+teRK0Gc4n1YhIlh2uaQXWhujE2S8ziA4akQ7d80rFnfcSGKigl2Z7s4o5XeeyZ8+/zjqqKEkgAt25krVa53MdiW+pdFcOQOw1q7c4WEU+qqD61jBYOdFMrPbkClgFcJHLBwtARE8Bvm2boG5VKWI8+TTn70165KqhZFXT5CxAYWBaIMxRIc+rIiL1ft9gKAIzzkyByiYaWKpMWX3SHtrTlhBpKE0xyyoBdgIlReAWdGTsWIjfcJaV2Bc8UQK8sBkitZv2mFDxfAVRhS997lXmTzlEFIVUnr+ovgpqnmlHAazOAXgSzDmPctUgANr1gefOZyvsC+1NNXvq/rWbJC5UVRg6XcdZ2WQfrBDIPbozlK3y+dLzF7J1ehYW1umxIQn49J03s3e+/ScksbJCkhiDW2eDZ/yY/6SZb2qT3N85XVo7kQKxVM0xEJPCHHZDShPPco9zr/yDaFbH2+O3pXZiSXmu1VlHAwq7+NtQFlbNFp8g88XXa6WPKZ4Tz9Thz+Mgy4+YF9WF+qwJyBCViFDGk8LLe2wSNWpPxJP1eVY3pYKazFaQVMyyNtHPSqLUT3JwuKsv5tx4Xnij7NTBQ0aQ2QSxiHZ4lmDd+ViTxAeFKpoJvomE1yUgqVrfEmdNFdMtomEl7+/TGynTYy8CM1ZRZMHoY2eJZdr4G/u0ix65NiprVtT82gResFQhLfeGMVbEBCHvrY4VIi6A3+7LYg8HYEvC4Nk1kYoKHh9WadwLvo5+VR8otVYFQc+Ws/sUsTAxdPxJ6qOjD60zgeNRJcKe+/fOQfSjlPPoMzKBO0ql32b/lEglJofPINgzQWtPQbq9tMGoIFlyWGsj59AKkWJW7hN76u2r89pMSh5BmQwWhqypXO22oGAatwiG++wNhI1vQnxCtg7PZX8/zAbu3/jBfWGPlR9W/3yec1RFPaeCbb62Z99KZ/hh/j4GfmMTBUIEfwIs4b0S42MPlXz6NfFzfhTMr3QPSYJbP+ZHUQmTneP7GRs/Yj+28PUaMZ0iSQcQ6lrhepYYv1HO+IHD3RQWMONl2I6Y42TVKq+YRL+ioK9Jl1Vkz1TelmBibnJlYrUMQOCsOCmIBcAalS/2f+xflRexJU8nVk9XpwoqXyRNAntPJWDa1wKILZIpPxeJk/+O6n3+veJv/1xiZWKYg7RFYiVgoaCUyaTsBfecif0WidImYNAwwM9bQwORVJXRyzwH8HoQBetuKrjO4YipjjxbgfMlWG8WeHqp3sfo81y50zjAc90HuGK1N4T4BIRZt6JNx7xFYZKoxGPH/FlU4/nP5Nl7NwYsGAjp91JyVfJL//oXd1s5yIWcdCwkNyYNT4fp/JSTJ47gzNxcSswmVRcVsa5ziMpw+vtQ05PaVwK1bAeH6OBcEWYz/WWMi8IIBhWNoCu+ucG5QbOCGZNyScnqozSqXK5BCc7QZG56ivIoQdfRQw755VBoaAiUQ8rYwzzBcL8HU9nxk2eCW7uA0ZgnSZLO4yIt2hDPxjr/zFkckXMX4PISTK/Sx2UZ2p6qyfl1KjD7cfZcF993iO0uAaKzeXwNk6/TZ87jfEFZlZN3fgvBzyy9G4N3b7KpV7KXnj/LA3CWFfNqWCPn/1hVu37tFqhTa9bbdzDmbJn8BRhqkIVBucX8iXUcXqiKYIAbqea0kZxphNZAvh9Bhdnb1x9VljkMuwQXm0XbUF+c47onJsfoubJUCegoKsr9m3CIkojcDKNW2EHviOsrX9jKgU210fvAcx1Aznbv/tNcm3SzJG8piiX67cwaM/4jh/eFkIHBZ2rcy1jnlezq9YF4ZhfOnomAToNvxeo3f/O3IlFzMG8gaVSd7Plw/TuprHW21GWHUaLqRplQERGre4Fsgmjq7ESUnL11E9GMBlAoS/gOQB6kgmV1sYUkTPU0qXDVrO3tkXGeIbQnHHRIqrJ2KShi1hAIk9coZVLDU8yg0rB7LxrwIGnl/RiF0YrPTxCWZMys6AQiGygFAIMBDXvLIbdWZqJPB4Ps+QlqBV+HwhP/6dz8fb9XJFieoTUpZhhNqY+CC16T965hNBkXgbdCGQaN90+DYBOaHsGLqK9887BcTzOX08/9SIc/p0flRvFpwyfCE7+bo1SF8QvpfX+/eFmeb6E66P0UFS4TNAUqpNsa0Jd5XewxDXfI0/Ma0idEIUsJvDfWkVnvYvYSVau9yJZ3kGR51g3YZB2ayErtscIbFEa54QZYONmh+w8BQUgcKxqztr5jpDUV2RX2sL10SuSfP3eM90I1qIEKID0ixw4fwX7sZp9S4X3u0qV4PUkLUj/KUJ1z5lmZlA0rjhpD7rHEnh1+x2GpuuBFHNI7H1/Ofubn/jWqi6iKkoPfGhjMfu2/+7XsZfq4qqECPhqjQsV59vkHZUwkT3U07MDgg+GgH7VwDntRQ4zGYfZcL0IzvYcYbo5h3wijoKH3mYvjJoqHLkegQPTYHhmpgMD06Xm6H0x2EY0QADO5imvnHgSl9BvRYZdTFGLP8GrJocbkkUBAt7ATjUr5kgAtYW8nOatLUJZhg4Ujl1LhvlXpcAQu+x1mB56/CIWwAsQdIRpBsMfQOytBDaVyr6wyyJl9rLOKpmPOS5L5TxRRxQQ2rCJsYke367JzJz+HNP6LNP+3ML8PmvcN5k1BCasRoSdJreBcRC+F83QMzqg+WoHcMVFhTZTNL1dUgfew4dh+O+2gPTdzVN+1eyLxlZzZapxzO+pQPQf2ZR9euZLdpFojWqvwhf0xRVJTVHl15qEqmtM7oldXdbDg+KeKi/+O32MtPfeJ9WHVLh0cEyr/fgFWhJ/9vaDoUukJB6zSIZVObZwqXibLzh6yH2UB9L8H8YJ/96/9QvYYP1pNsibwJu3Wiod+MmyShEL8royKdfcw17MNsHAAUYQlVapIXFYeIHRE8mR1cx+zF0s6CCxVTCTZvfbBx1GBOIyYxRa8oy2qx1c/eC/78M1/kT28wUwr+p1LSZxL8QdxpvOZUJGeGziaIOVJbWxN97NbVbtJcu59G4CLDm9Rya3Dpi+CKpdg8PdRkWhwBiWMCh4mVEaEq+hbXgS9t4dOGlhCgRFSIWF1je1t8Fm41lcHruMDe6D37g2qvaCcz2QWn+B+W3aUgYkR/TAmQz1UYJ0fJgBSyrU5IH4SoNCelA5YH+cOHwf1hqKtUhjr6Pov8VqrHPygThHo2atln5NjFWTMSHF1DeyTU9CrEb9TDTX51oN7QZlcwk88hKliQK7CmIJgzlfyOXvtouraf8GZAMCwySbdiqtEAM/vqtZsgu6Mu2LfHaafUwEre989b65L0dNTiHxEcikwS8CZZt2tBUigPxJwVC1QCpmxifvPPmUBXHeVCUohFmEyVyQerr2Vb8+3QkCHDh3KBq5djz4kfaNJg3Gc91Io6BWAX9iu3Cdpsyr0Mdii6OHiGXs2HBuhf1EMLJIxpcSpXkUAS7IXCTu2wCHPCnUpomLyuZ84TuDR93D9vF/qPZEUWpsIihyJlUmgFR2rbPazuac8/yamn/lqRLF4Xlajo1cYe+Ra+rViFtELzWs0QruWsul6ui72dHvNXqv33gIYb1zS17c3rT1nVH8YlEyAu61coMlBw96TindV+IFxgOWzh44hVqMaGpV5vmcVxj3j/WsTfQ3JNNsCkcQSJkyOwfDDocoxG5O1tSfQ5Mp4omCnuT6RMOpjQwwrVXAKUYtiwHCAzHnW9BnVOv8GnyJhfIoGWMQdxecnAOxfkFwZW1T6nwkNN+J8OftE03MGFOf515JTRGWO228kebqzPJv9ydV3swUc2Qr/MeowQOJn6KHC2IZSqrF1KXtLAHObAs851MariDUbifkj5hO0xZ5245N95q6l+67oJ3MWXjfgUwDPAUKn9Sn6pwKsz/unZVCFWAe/V1ACo5L3t37hy7sxVwHEwk1jlmZZW5qOk4nvofqmolevwzzZSNIEfQEPQiPo0UMQo202XEdbLxUhpCm3HciGop98UTaDZVKHTFqm22SaoQF6NYmCh9KeoQUqWIsEymnOlMi0fVsYPLX4cTKDtwZiQOgzqH55XfYAOTcr0ADiiDt3HuJEJ0EOelJWWwSSLjyHcRajaUBxEAWvGqptqpAZACpkUIJRvX1/PCo8/X0d0AWl11D6xjA63E5qzxDJiXSCg0dOcM1QQ6AERdmaDdzKoZoAiVpfn8O49KKYBNoAsqtfiQoOTYgLy2TcoG+9NM+rwWag7QGboGrkw5iE5nCIgam9qDNJubSPzerhAsiFjXXSeDRWJ08ej+TFIGuHaGANjpCGb2ySIcYg8f2gNSLju5aOYwYD/W0c4suXL4fBa8VxSulpYjhvNTS8xzSjr0C5+cFbV3geqjzSA4dx7oCWF0aCCsMCnPBl1Fb6yPalLil6YVVICdYaaJcKfCjDfNimYg7tJ598kn300eVU4eBaxGrkyVrdVLSks7WKAaO9oDRV7AfUlui7Gns0HImlibFnXeRaOp/9Uhovk0SFKq5iuCsIrk1QDX1VR5pj77x1+VMcpCg4gYjDOrkQ5ZN9Xw2Pz0GjrLpUqP0RnERvkUGPgYUN1zouDpF8dh1CQevz94pDYw+NH8EXZ28ZGDWSBCtuElVenmtRIo7KEGauoOYlQ58qYAUCpONQMj3NrhIdSwdTRxXvyX1Ep4hqavzbwCsZMCPmhFYVHOv0ewkpjgA6/+y/o3E7jFr62dOokUF2DGj8/51YgdjbDIoBMkWIypWJFWBFUGcc0mo/AfRXA/Fu9mt7GygoQEILgZNGMMQx3AMGUfaUBZ3RaiEcaY03zmWBCvnaNigS1aplZiLVtfejDLSd3SLprmG/NqJk1tFG9RVr/WhkMLt07hyolxU+HCNrGhU0qz2s5RR03grO9zrUM4MKjbL2TVTUNbKaZNC9zbUPh4jEWvba574AwklPIz1ec/R33UIIYYeBO3uwb54PaT0i0uUEoBoBk6pORlRs8HoL7J820M1nX36R73Wl/hOCpUkU0axOfcZxTwmWFGCrMzEo2lUNZUiBHV876mt8y6AWFSITq6AXEQCzvkrepwbkNEul+HDfpg85JYlKyI6HykVvEM8ORnpWSqVunPk+g1AhttibG1QFna+n03bo79TEcPb221dQIK2AOoYsNku3gM2rqXPwNdU2bGCoYEq/ioQx7TkTK8+bua3JhTZsl6rVqf0vodj0AjaGKllFXXb705vMq0LYQ8SZak+NQY3PzoqS0Tq9HxUANyWskfe8ib2uiMHxm4iEvJXdph+ooOuIpEcfjGc+qMNl2RWc5plLF7Njz5zO7gzdz+bos7OXQt8RYAkXaOBTBFgq0HrmdaoGTP5cO+O9eV862dRYvycCf3+uo3Y4qOe/6Knynv2Z4EgALPgS7yvmbmErFSoKCW0TEQLxMivU+No3Xno5++Irr5J0zmQNXIfN2AYfXktUyqSKElTZ0ye9bUF6s2Ic9vI5jJSEroJoaeCdD4Nq6ayiw+ehAdLTGwjs1DJzB+9TBe4k6QSAAxzcXF/Krr3/bvadP/inKBEaYuPzVIyPbcemEQDQZvCfc2GCyhOgTQ74cF8yUJIdo0KkSi/37V5b477LuB4l9UXo+/A3u/Yuuh9EMkiqFD1SNbAQQtCOKA29Bo3PfeU58yy73gbPFwFNrEhY4bGtwF5U+3xNqh2KLXo/TvBcg18wQFMZUFq5ifoW1+X8uDIb3glE33jhJa4BPyyNls3dA53Xsy2qr7818lRIo51APKou2i6LbzwvYxe3vPSwMqr2IwAVi8ywWmfvT/H8akkCgtFg433eNtFM0G9CqL+WFh+KytgoWTmN7Hn3nmqdyot779LPIjHPA1qDyhbG2Jg4+eF+tNpTnav3uedMJPTrvqZJldfv993vS8QIvl6tFEh8hYwY33+UfjzXbS/JyjwJnc871P14/yTQVEksoALrVgSn7kETKvvcfD5LnBGvPUZW5H1L7gfPZBGgOluxhcpRVd6f6et6DhUAEQzwHPg3Lby+s+6kEpoEaaNlkHiOqoklTKw8kyZayqMnYRnAf5kOIfKk6EISS7HyZJXQ5Nh7KtpF3Etem4lvALSqwvLefXv7w9faK1vcu+voAGeTOZNrK1ZFH72y7YWSrPbBHjETOPd/yLFLbw8AnCq5MTfFgVVAhKjEOXQb0LqW+G0DRlYnDIZWbKKJlmMAFLlwNp1jGVwr39NzX1A0jW0EISPx5OBJ5bR6qoCKdHMrptJN7TmUJaNrEaCOvnZtdH5+A3bj3o03oo839xr+PHrPU7jxhHr9dLzxozFI0RoR4YctDcYq+lgTIv+Zz7Hasv9a+ygg5X9Wslh3AQPFhXYA7SY5Sz+4cz0b3UJYTv/pWCP8k/GEM28rBCF8Tc9k3nbT3FyP3gKFISmnnLkYISULARtw6AAFD/a6cWL0G7LPos+a8y6QECBALrUffXfRogDox+9X5aM97OX3Z4ndlPxegNm//I3Xd91oB6F/xCRoDrcXUc3N2HS+Rg/KjevXYvaRZTOHpGnUPMhO6F7njT+9fjOsbkN9K4E4jWWgkvUE3kEn4r+HJB/dXS3MyWIaMpUnpz17cVZ+nDA/dH8kHNDevfvDWCoVbhN8vTdNgrNCgC/N7uBBZFhZGJO1KPcTV/T0HgGpU4b4UdZFlunzU+I4tdNRtuU1nLNjD8gzZ09zPzY9Sk2kNMyhezSBlCabrRSnf/TQPuhqOoq0sRZAa3do7n6IgpCB1bPPvcD1OGWbYEapUakQXMRNkr85lO4OH+ghCMRYtKaheDs4cu/vwYMJkCB4tvSFPCbZ8uGI3plYOCh1nJ6ODhBGKyyPWCuD+xY48Tp4kxkNuq8nuuV8iZHhMQyIvw+nvr2Ops3BaOreh9LVKhvN4GUWulIoECk9ywGrIvjo6RJ1Ym3Qtt3AeS7g5PC73KNNt10kf/tB+h3wJn1CNS9QwtmxkHFuptp48MDhGJycBvLS1MgzunvtciSsbkoN9ltv/iAGnMaHDph1jAZTAof7BKKVVCe6aYbvoc/k4sUzJKOW7e2VqAkZeuluSr6O0P8hNdAE3vL+0H1kppkhYjVUtbYG0MwPPvBZYtsAACAASURBVLmS3XiAw3SuCfthCwS0jTW1KuD7ikJZRbMSYZXCgyVtQwQiKGocwJiiLe1D1FVkIjcuTydC9sBFQsUz0PlIWRVp1riJqvr9gubjvtFo6ij9m6DH4lhErv3w/axIFciTFZl0KNPP7QUIhIZnYLJZUBesViTdnvitVLHis2tUzJAoDnXx2d8pZOSLAPfPlfK9HgzEjyZWqUKXJ2EcqIQypoqVHxqYomJlIBEVKq6imiTEoN6Kp1/HwEGnzku3Y80qoII+5iz2AdJ0U7VqgErWw/MqtcfKfgWDk7zUnhAzKrfYHymEvqdaYqPjS1ldaz80Hs56Ff2dUHPnAGbWQH1Lqd5Ul2E4iTEPM4enFSddpl0SBCBJaGM/+LqK1Ah6OC/M6mpC/qDKkfyovqh4QAxQ5OZsALYK+p3v/xm04+foEWzO/vG3/kn2nT/+dvYTX/8q0q40lJPguIY2Rl+7di36ehwM2qg8LMlbM5W5Qyip1nKvywpMAGxIx5vCbtU3QF/ARqheJ9PcypQeK33OK1kmJyHYok/K5yFFfKuF05GmINa9VKYCW55YFX1wxefi2Tu/rUi03YcCVgJKzhbbxT6XqGSG7RtF6OM20uctVBhUpivBodfyLLXHQ4O3eRbDWf9BUOoWQQnmCM2MhGRxM0G7VcxU2RGMSMM+17Hx2iZ7ssrpnyrZIAjaas1evPAGz6gDmnBnNoE63eI4QzWpFJrYdUDvCLScP5ReuUFga/W2gr/fwZZs7K4j6AOg8/4HUJb7Y1acqGtQ0PgIm2Lzv72TJhYEVr//R/8iO//iuewUIj/hwwykudaQR8YUJP+m+AqKtSRHBntFP1Ak3fyudqqoWvm7geIT0Fup8t+zzAkywIokkv+Tvuu5tK/SzwKLQS2UTs1+DHVQzzh7rdLKtMwKQLcvf/617MXzF7IVZyviy2r5/eg1sbeJPadCpV/7UabaGYDAFkBVHZLodlRsIAjUVt2YffD9HyYRAqjPe2GgbLC1lqRHjc1TcYUWjrBQ10H8C8/2Iaqy//x//91sHnGhBgIaK6BmcEqQRyXV6pQYnwEQSb37SZtlMFPssc/oRBpU7BnnrZbnZz+WFaoeKHcq/VayzysFAkursvfffg/12JPEH4reJPpgAlqS+FAwAGLtaQOA5u96d+Lz+4lbpogZiuGkPvmglkpTJxGfI9D3zLd3k1zA2hAwKRIrcf5JEtg6Kk0zULBeIEY4CNVPFcpGfFI9vsgzIp3PWWEN0gep8mgnunk9FYnj3LGeUhYdiXCC19jhfF+9x6gSPi8TEFoxMHYyLlGV0SgjwOy858uzr4iDAKGBpz7BvsKCcRDCEQFQpJ5he3/c44qMeV3J56C8B6PFv7G9w9/t50y4d002tevGE8pIG2dp4x1KHXubQNYgetr5VsG4QVQpzlyiOJrkRoWKezUuMfYwSTOhFbzoQbE19jf712t7jD82wfJ3TPYcqeP1+L4+1+RPHTxLPGTFlWvwNRPLI1VZtUtSumS7CDbbv6a/soKocmOcP2JVKbRpNpjDk5M6n1TH8GPsL69XkNnkutrYhPVdIFn0Q9vuea8nflJl0iRI5oFrFDEqCVn0aPN3kdjaF8lnCwwmvPPsJ5lSXr/nS5DO+zAuNOnvpM/ffWp8JFVR9WyfU1T1uO8OeiIFFj75+OMYzluPnTCJquTMlBMzdDN3kFberFbBHgVxVG3kXkzOQ+xEem2emJqsWLGyymJC6aZURbJQBbSfyp6rRauNqnuaNEiCz/vH9Y0hk+4u9djyn/dVMFz8nriKnwXuiupWHpT8OUC3+F5hmxIekyiIxWevdwcfbBV8medsZdbEapWgtEqbYHsF90gJOVugYv79gcvZsGql2hv3N6+3DmB+hMJEB0WeEM6xtcHxBtjPddhjqmSfv/BMiKlYZJFG7YxDaYPGhyZWKWZLleAh9oD+JsWFxcxCWQrGl4manKiuYpyoRD5VsYqWkaJy//f/o5+DzpjoS5ZSpdrZ9LzKhnE2UcwfYCFHR0iO4BW2UUFQSMCSuxOrZyhnKnv9aHQqmrVbW0ByMPoiWA5hVa7doN5kaK8LwM2ISFvmlgIxz/BKqXvvv/t+zFg5Bk83HI50wAjoQK1Jpu7eHAjFj7NnTsWiBqpoQ/kmBorNNzo6kg3QJ9CI2lwbvUHORZFW1AjVyADaTT7NHBkPfTFcT1pdA6V+N848QgpOnN+LYpxBQUwNZ9M7fLaKQ6fxHUMx0BkxEfhyDw9oinTGvYemCtn2uemHiFYwPwYqxRrGYRljPj6JoAWNuJsMPHwwMpadPnU+aCxBN8P1raCGptS0pUkTjEvPXsTR6KQ+kxxVOnbg5q2obpw5fQ4U6UBUrqz+bWw4mLKWyt0gsznGmTGiJDND9aDJWQVxg9i3NuocLwx8fV05FMvRrJNEV4nhrV0Ncj2JH8a5qgGj0k3zPRPpDeNZfodCL8M5H7hxLZ59e2cvvSMMQIXSEYorqEfVhOIdalkEyP/3H/7zeDYhB5vTXmycr2cvLS3ORgC8Qw9fE1XLV5ANbm9h3g+ldRH5NYIeN6pBwxgCJ/LIRSymHGaqoWXGUJUDC6XQEaC9yZ7ZdEpprhqjc4kgWcSGPSryoJGLCel8yOHWeVhB8eJCAEIZ87xKJMrqvlX2WAGGMu5LBGiea5YqKzVRhRr7B4LqgNGVepmqSolrGyi0iRTXHhUq3tckqyi1hzS0qIbUAtZ3RRpIFBLycnwuIhHNypahnSMRPQqi9SaMKWhMhxjDouqgaNxTiNDTyJLOKf1I+YT02Qcbn+Pa0rWLABYfTydWgTD58S+lAjpIlwBatR0tjslDvLbzS6w4pCqKr2Gv5l6Snjqq4N0dTVk7KC4azuFctpRutR9QxxBNspzvNWkyVgitmCBiQQVqeBwnObeZHTn7YlbZthfxEoATRUigpLVAT3v2LMO4ga4C2SSQM7lzvplVTpuHtT+KRfiMBFmc0VLCHB9Rbqt/pRh113BDgyvyy7XcuYcgD/LLr7zyUvbDH3wvaGg37t7Oqu1vsA+C4EZ0vgeEE9Cd4aNj2TPPPpcdf4bgnQCKjRfNtyZh0gydCh9BfA3BQF6VSjTP0F+MxCpQRNUh82dlP1UE0E/4maHHGKi5QILrZbDrvjKg8H9JEjn1OkSVJadoleaVOYPGzQC7CKwYXSHLa5sh3qX8XRPrtkyf2CdvvZetEXA14rT38D5WaUXc72NTrjHbsH9/G4GT4wCofNW6z0jA7DX1TrHBUqO90giYuOeyqNpg37bpn5nfk1088yrzXA4gLYxKHXOu1lB+XSIga6HCIB1Ljr12WJQYk8910ueIQ5xG6fVbv/fNUIbths5u1dmRDyqTzUIDtArkGotS2+tUy2utYnvvQ59qIoDqhsVg/5q+SKfpGTUgSkMfEciIQZGbIasc/TN5g76AlYBPMcQ0BsPnyZFjEKISxPuk10xJT9prab5jqlCnUQvSidxLjsuo4ncVoVCw4jHX307Adxbp+x9/7bUAOgUeRKy1dwWVUHtl1cu9tSoQQZzUeWA/Gyup0vbVt2Uf/eBtzgNIOtW5A1Sr6lST84zxWmM37lHpWcpOvXIJA2kBdCX7/rf/KHv7T/+EXAoRFECNUvofBVCkTBa07VIrTNoNZ8IgbBEWTAYg9+A6ph6QfDAye3gdyuEOLIuO5k6Gde6PSnY686nfbGwYqhyVrVp85RJVE2WyXUd79ayuugcMwATGpMSleVkOKSaZBHicxUcYWEffiEwEvGtSA6zMbty5nfUQ1NqTNQr1vEIaHzZ5mtex93iMXmnXcAE/dJhE5DQxyCLViAWee1/EO7QGEFjpF+rYL/qWCWKBfeyfMkEfkiNny5lYKfR0FgXDNXzhDz56L2ukCnhreCiroZfPGVXei9X3Os6WvunR5FTMozJYs3Lqa5gopFlcaVyM+8TZWEVQ5z4KYE37ZF8efsqP1KbhTEaoVdhSX9+4TmBTNob7d4rkURlpkyQTf6vRNayLqqjS1qRMjuN7pR7GGJQ8IRM0ct1XFZsihjLmUbyilNf1+vb29sVnK65BreI5+R4mIF6H7QNxH6yzitKeHUH8x/yOkuXGC56rOBP4ZV/HdhNVFmsVaeIa+6z+68uxczKQBMIuf/pJqt5y1ouKlfvG0SxRgWI0jtdgwumeHGe9ZWhVst4mN1Lm/L4tBz4D+9DsFfP826phBdH1FvCM0THaCO7N+zCRX3EEkf1M/CeI2806yBAyQfYe9Sm+bqgc5gmmcYIx0n2CeAEEk/UF4s0pRMV6GLfxmOS3HeXpFWzufuKxUnoAy7FLlY69UeyGOHCXPRQVdM6OfXZWKIv2A3258Ypf27/oXjC5MhpZ10bwtbP9TJyteBUVF78OQFOXr+8JoQecWl5hKuKDp1sJChpg4ZKe/pn/LhKrJ8HFj/xDX5YEQ1KS7LU46kYyBu3UWcfBA9mdhYnsE0C8KezRusrJhm+c//B1fD4H+0DW0ypAStggMqcFYk19zwvM5DM+NnCyum/MqlDNeea+uscUogkxFvaZhYEV9p95jsT5p0GimNHJixdtIAKx5k0+3yIeiyqfQa/L9xt/+98Mtombz56oZ86cDV6zjYONoDjK4Prh4KwB+l48bNHQq2KHDpzFsBTqXJ5ryHl7iNuRVXcDBveYCxBl8OGOT05D+TsaajdzcEunQH6UIHU1nBXhED9l2Q9QmdLIeYCmED5w2G4fzalTUxOxuaUNmjTIkZZqp/GQOvgYyXaVC48yj6kSY7MNemf1zQqWU5pNjNw4zz/3YgRaquJZKXFTKCs8DCVCVb6z8DWtznkPcrENbMu4/xHUh+7cuRNzvNwwrR19JJY0XRqY8f4ryIgP37sFRxhRAQ5aLdl2M4a5nP4se2nm5pdBJj6F9tcXDqKa4K+vqzFUwjx8Si+rRnL82JFA/5wQ7jWI9jQ0MleBTH6C0vGxE6fiYUq5egzndIH+q10SLZOPPSRHR4+dpHxPGR2EI7jNBKsjo/dJdKfpearIzp07GT0uGr49qGt5bfM8jzuDwxi1rajM7ZH+YlCW0xp9nTff+iGG9nHM+bIvyN6rUg6oDagOP30EvXFi/FEoqZi0JP1/hmOTvAbSBs/V4NsqhP0gJdCYnrt0mjic8rYHij0VAzTZYysk3FJEVQYcHnkUSVUFVbIy/hO1vs0sogcchF2qo/7dPM64kSDdylqoHsnXFYlznTGk0Uhr2JyjfoGaKd3L3jO5CpUXm2eN/3XPGCclczvsm+JrUcqpGWieuGwNs8m+lMX6OiiWcu9FFD2OucNzBEFQFUI8AmOW92XE0ErRV4MkqzgGIC4yBiMMXMjjE5BG0IICGkG5MqnR7O4zl8WVVy1E7qWpul4/mjhFOsTveZ1FolWU4p9OvKwm/GWJVQTiT9hjf3mPVcwf4RasWJWLbovg8t6KeljhjQqX1Wt+qZazLDXYnsbzzyCPjGCFku/b0NF2NLAY1UQBNHFMVast9leMXDCYorp6c4i+vApAke5DWf/RZ1HcmqN3gxkhGOAvvPIsPGtQ4egSIJjH+VpZtmerlCqHTdkOCF1m74cQAQ7H65TyZQC+SmBrImLzuIF5Pcm0c02kfCi0ogjDCHOdBHkmCezf/Ojj7AG9MC+9/nrWiu3bYc/XQ7s5dOpsVoKd3MZ2WGH1eXsvrkPktiD90Ve3kyfNf4nnicp3zmEv+us+c2Z8x9fJDXrqs0r7I54dwaV2OYLhQC/D6+QJVk7LUBpWGinS8Y8jCXI4tAkpogR83Y7t2gIgm8Q2XP/gw6yJ87clB96gV0oaZ+EKSOKjh/ezk6dRXGyQcy+6x0BbKpI6OcWQpCEHNdBeSqs2eMfSXScXQfVgttVLl34MqWsUtCaw4cwFfIgv0g47qNigegMgx+pDnhnSsLyY/ep//6vZ6Qv0xJBEqJRnpcfe0OglYB9aqVAAxVEg0u2UOl61Msw1d1Hdr8SXmDybXCmT7sfTPVSF6Iu2zHs1OErUzFSFKhKk6OfFNhsI+/NEC87l57GX/q2JVfQruBdy2rDUSPdDJEsCJARQJSQfn3/ppewUirT7oSXJpLAqZGUqKg9Q7N2nzjcsquGqVy6R4MzzzPbTJ7VHei+vu8a9l8ytZXeYYaRKXin+uPvkYSg0taE+Jvp97yY0eJS2+qB1LiDCtDo/lf3DX/81JJ55DwIZz2kJiZNUuaAe2+unvYnmNGwVNnyX69Nemjz7fKOSYC+yWTy7sIaq8i69xK0NqM02ocQI8rDJ85R2YxJsPPDhex/gJ9qoZveHQIT9FVZjUvXBVgUSAJ7TnXzQbRPPrrOzPVDlwftDMZbE6zPI9BFFAssVjUBpkyHQgtKmynybQOZeuj5jk+tcxX7OAiKrROa8vSUqXy8992zM65qgatGB/9FmTwIMK9OtGqEJsHZFKls7AKUBXQ2xiGfPZ9QNHXgMn/zulctZJ5TM96/cZCh1fVDUHdUgldPKhPvJERLGP+476WnudXt7CunvmDHKvfq6RbVE/5ZozVQ37B1nLxay2arcBf3dERf8nR8h+c05MhFqQ2Le93V21e1bNyOxsuc6KKpBSd0O4ShVag06BTejtzBEiDhTzP70Q/aMiYTP131f+Hifkdd+gHl4JiYyOoyZfC7eg9XjbtZRwFRJa22vZ1ZhCM+Hf7vF/lZZ0HaEYEbwjKsAZ/b2E1sSSwj420rx4osvMt7l4/Bf9ppp07vpSS+GInvOQiSEn5ug+hylPK4S05qMC/AYYyhuYlLnz60wuS9lb7luqhN7Xb6GFakWxIhSFRHWC+fIPaR/iITAJJgKoAG6RQoTLP21IL1UTp9ZG309hXKjvYoTxK5BCySRHYIhsIu9cLbjOC0o9gu1kvDJGKjGT5QSR9RQyTK5UtihWmEn/aUJkTbc88k5dZ0F1kw+HDBs9cp2DP1ZjHQhjlB+3aqV9jQN2E49WVJugwHj8S7imbxC9aMuKvxMAfrlMYnO7WlWTJFYFZWcIkYqPsu62MSXVONXIrHjPqI3jHsVIJojw3rv3o3sBrapjMqVrRJaYMVrnLl2lL6rdtpctAPGF9vYI8cYHD1yIMYBKZymxTIGbqEvSlEtizv76MlUzl8b7v5XTMekuuhd87a8du8lBEwsoRDnC94FBdh4n7OsXS8Sq6eZQiV/99//GvMoaRTkoRvQTbCpzpw5k5T42ORmcH5fMQSdhlLCew8ejg2o3OcaVK5ikZwbJLp38uRJkiGV01RXSxx/H6qNpIPMOuiABlBLFSg1CaeeKzemNzAwcC0aw04w60nUox+UwuBQlMeHIwXAhsqY82QfD/8Z6Nq/sYLghpWnUDMESXbA7waoSFRQQDRV1hojMblzdxC1wJdI9gjI6WOSG22QraLPCpLjM1S3TjJozEqdyZllZqkdPlIrCZa/z52/iKY+NCCa61QXGyfpUnrYIHEFQ/3yyy8HGqLB3lXsg40iNeEWlTcbRn/q6z8ZjcjrK4iEhJR1atIeHLyTfcwAwxMMMXYadKyR9Gnuswppdkv1zoryfraRSG+lZ6qnqy0qOKus0eIKg+iQULenS3VEk0nRJcU6dqmkLc5OxOczp6gMcvAU2ZBOZmLmlPcZ1mOSBtazSFObeGqk3HCijyYeKgK62Q7A4zY5FNUrYXOOMFNAsZFleO02YGv0rT5EQyeGt5ln1iYXHCqYM42sWNy89kl27swRpLf3BcUwhEegJxpA+1mJcRPoR1TI6qhK1mBwrHBv4by/C7XFwbkmhQpeFD0Pqrr5b0u7DnVtRRHSaynEKDQ6iQcMlVNagAFvjn7K5dfpOCslEjBFADBQNqgqryo66QFVuU5URQMkxUwedZqRATLCh4Y0Zh5FEpcMTcxd0UEQbPu1xky0KOTkCYB9rWgyVtJbw61xlI+PA/Y1LChFMGc1Iy83BzUQqpvfKwK94nAHNSxoIym59eNJQvaUMfSenqYC+ntFxapIrP5lVEABgCKxqlGalDUrNYEghg4uPgFHcMsFPng2FguV9hf4OEMQeGD/3hQ8Eojvcn4UBHFtNfQmIoIys6DHjjVwDbbYp+MzjEdASOb4uVeQ0KYyTeP+1gbUDBKqA/RKVjvbjnPbTvLjIPAIiFljFcJ2dzGKfCXCJ6JlX5IONvqRSGpFoAxcQ4g1Kpysv2p3BJEPHg5naxjuBYABG6EfCf5QcVriwlqgBZ17/nmEAU5kq3y9ZM8cZ1q6rUmaVD7Jm84DlJKqAmH0IWHHoodKYqfbslC0iycm+iUckD7S5Hr2QuxfkzOuPbqXUz9ABLbFc5asodqqyko+b9FHE6z4LwW/vrIBSzwb+3VIqFR8kyVQrUw5dow5zlk17xkTo7Anb333ezFzRafusHE/tJGzVOs//uQd6M40bLfWc15pIiYwr2EAreIWO1D2KqEMqxT42MHqyNZjGDk/3ndN9uqlLxLME6jMs3az+Bz2waVzKMbq0AjqVhfWsBkEmPx7DB/1D377HxHAIjiBil1NFcEZSH0DyGS1a80es7/AAOohAdvhg0dw3LXhiB9gD33rGgLMPdjENcEo7ICzzQpqnyCjZ899UyRBBTXQ/WEQFrLX0tSiImilL4laKFKRemCSyIiJUBoInM6o/X5Fz5ZKU1Z4FZBZQgypC5T6Gz/1s9B+WCMHBlt54dnau6j8t8pp2kMp9Aa09p4aWG+i2jcCqLeP89QA3Vs03nEHJsHX3nof6h0KcLzW2Reez8Y2UAgkWa4AQHv/h++GnTxGhXcDOLcZlse3fvs3s3d+8N2sH+p/K1WWtVWoYSTHhX3dNrEyec8H9+5AK7fXr6CbPgmgZFfT0OS+L4NO31LXlu3rQoQKtbN7VMm22QNReQJc1DbeBSzpFWAE6ZdOV/Q4GITay9oGwDEPcyMGKbN/TwPuufZtIM0O62ymijKpQAX+KXpEeN80ggMfQP+FrEWb+HexOzbJa0seS6XkPh6RTNW01APQThAYP84OQFU/yIwj6ZeLMnn49zzsh2BE8PxqAWi2dURSqaA3h68TZeeZiHbXUIEZgAZ448G9rLqzJbsLIFNB8m+VtZTz6DDnNSiqVskaOEO3796JeyrEj5JqZLIPIfyTJwZpNmWio7k+Jl0T+NwQaII2GAAAAFFUYNjb7j9jCv+LvmO+Vq3SeKaFv58g6JxmwLAiKCYAfr+NGZDGcJPTPHdBHdbR+Mph68YCMySYvn4H9s73XyFQjeou6+K50ZeagDhmR/uv1Ln9Wi2MWtGmK/TgPUlzv86MvdPMK3UGqCBvGhviEHEoiNh9kwaT9+iP4czaQ+MIHHth7ZFJfZFpWPoYz86zrt81iSxEJxwtEfGPfWCKPLD+VjY9i4MA6VIDBc79mX5be+t6uebHjh0LES3/1nW3wicI6/uaWGmFm6kCxowy7t0PK6FJdn4inukhhN0SiwZWVFBSFdWirYYKqvthmATRdWkjtjHpfkhfbg33dAfRmEP7D2SjfO2A4P1d/dlens0ezk2ZgC57sMJhws6/5FoXibnWjVfw96oBmkCUEPR31DYHjVvJ9pKnWCkmL6o/rmDDinlw0dtsH6x7zzMihCIYln+EzyiA1tzPPBnHYkIleFeAenmMEWCSQCLPu+jd+ix+EUtKqsSw0OOZWE3bJHioJm7bbajO/viTdzPgECj/FAIslLC+AhMmjtJaZadUcaaNQ1YRujOfUOn5ABVN8wD1GlTZnqEoYx+gya3Fn3iG3IsVs6hWsXc8d56r1H+YZNe91iTClPaFatCuibGJFXFVzotWjML3hq38rb/z13YTIpGQ64dQWNxAfWTbq/DsNWy+mRtjixWy5+P6rbs0n4M8cVF7SjdJSBimC+LnAk2TNKiqcZyqkr0pzkXyjdzMNhZaRblxa5ANmA6ExtEFFS2yZKfC2uTUWKASKnOIfsudFLEL6hNckBnQNqXM9x6AKy7iaADEwtq4PfHoAUjMdQzMbvZjX3g99OqlW2xB9VFVbo1NeQt52TtIDL/80qsxv8GMVUqC9Bj5/1Nwzkfu36G83RFywqJIcvprEHhwNOME6MN9VJYOEkS5MXX2VSAD8qblhsqjH0Hu/MiJkzFDYGx6nGRnhqAFJZr25hiGvDQ3nb3w3PM4GBWyQIIwAE4Lb6JK6KwrHdoLLz6bUBwbKZEXMunRaeqoxzCIx5FqrrfiILWStbUPbBilw0ckj/OUO8+eu8TvozilE2AdVeDZBj0ef0RljurLJZp+W3iOrp+GToqlUYm0whs3bmVHCEjMyFN5vylUBQ3EZzGu80iyS/3cJCEygXo4+oC5OPejX0wEQXUkjWJMeOceUjO4wVhT1tXZGgPZtmlCXIUK+TxymMsIE0gDlA5oAKSh34M0s4OJHcRcRy9KGUmJaqmzBC/vfnAZimYdh8GqUWP0vQUVwgZFAxuu06qrz1Qk331mIK3zCxqmaLsotPxtqTXBJU7JRwwszKmAUlLtmZcutseGRZEqerqcD1Sog6XKOYYTR25QLjqngIjnykNpQm0lzjWIJFaH7owc+xQJflLfQo6EiwbH9aUmd6tiYdwC/U0zb570IVnFstnbihcfKWEsPqdw3Gt4EmwXqFJ+vfG7uSzyj6oCButH+tj/ByqgPQYq+5lY7SEJKVWanr/XCe2RPsNzEuGZX4BvH3x1klvOlRSQZ6HNlLJPynk2HAYCFhBEnE9Bg9H41ZCEP7Yhnd9ZddwCqOA0CUtVI5z72kPsjWaeB4FhAwEc4w+snFVjD0ziVenUmBqMLgA41FJhXJQWhtEWIbNfUOcsqidQsIOzmrMpm6+lvEj1XHJmjWI42IhP7w5k1+/dybpApTcI1ruOn8u6GAgsrVgbKpfO5vik1ojstQGXctR5H4zVpWqeiY4g1PLyPRfP6CmnlXxZAlyKZxrDFnFPBd0gqH8SPOiPiooBz1/Hl5KmnPktGQAAIABJREFUpPJkpdPXeFJ4NJ95IkeO3c0dhZSUUG+LHE8KJjNZALx2EblRDr/UapbNxST+Uw/HssvvfsDsIfYX9rzR3iTlEnndyfGHBKjj9GZOIH2/j/Vj/5bjPPdwLoyOuCdVATfWpGTytcM5H5dlL5z+XLa7BtI+s8kw01vBlnjjc58LCqn0qz07UnalwZZk/+P//D8xY6w86+zH/mxBNeeI9mDHTBClD4r866AVL7g5cCNANKsmCqKMA0zNYmfKCDx7Gb68JGDIvTvHxrPqedE2FGvumiSq32fqnsV5CmoWNima9Qk6U19mej5+jr4p589FtTr1CHlECzpR2CZ8Ar+QdTW1Zz/31a8jd88e4vpWVGsDiBA2MQFL40qQ3rdXC1/2mOcgPUyEd5Z93nX6UNZJj3AFZ2XSYBtDMQc1fA+Zg/6rqac7aGnL9Co4F253eoV+ttGsH3ZHNfR5xVrmZ8ezX/2v/0vWEHo7A4HLecDVJMOhMmnF380h9TqVBGO/be7Qa0ZilQKsHAjQeFu8Cil17AAzefaSVC0wrmBzAaQXqmcJyo8O5txi7w5D47dSpa23yjpDFce1fAT7obuPId3sc+MCA39t9gH6wfW3CuK0k1Cs89xqFBCwF86BkNj0RyTQ7777LrahBfo6syed4WSFUMqe4Cfne5vXmsPvrOAvAjBR/IgArwFK7KljzMDj/GwRA/lsG+nV8DxJ0+pkr9Rz9mXVlFWg8AkAukxLhH5Sm1HN3jWxGgbkXSHpnRZ8FhXHlwimOjtqhuuLwI29Jxziv/U5hQBKM37S/Wgw5/eKHiqfgUGhPk6mjvvVwN+Dq50rADV7ynw+ClH4Wf/m7+2jkuLfWJVRSXUe4EkAOXrSlIGnwuQ+FZT1vvU/xk/SFO2X0o6YAFqpNpFTfdfrcdacf1/Q7qsBjArxingv9ocVJYU9vA4rV8YTAmeFSqEJiPvM6pcfVrLm6KWyT34BuqYJoNUraYACVIm6NxKzruq5hofMHYvqor/LWoaoAyBFEmWrjrU0cbBCFQwV7Mo4UvPBvmLPxs+1yayXsY2/4xl/7733om0i4hjOZoikWQ3ieksFMXhN499Ienkf98kEffkhtEEiIAXTZ+PHCFoA+kPXsIO1UJjByp9qgMYWuM+oLFppd3C0v+dc0zLOXB8D5OuwD02sbTuVVP4iq6DCHWCxc0Gx2QOjQ2gCoAAa/XCb2XP7TmQ9gNKdAIDOx6JjJfqjpNJ6HpZIyJwd5bVvRD9jqlz52QSrsIXJH+WtBMUXuc96AtgWbIg8uSrspGqaGj6ZNwWjx8/Rz2WVzUSOsTP+zhrPrL6PuB9A4rtXPsgeEAdvBBiCdWGj2o/pNTl7tptCyH5idKV6jbmWKVJscu3Hjx4MUS5T3xae6SZ21ITfs6M4iQCFlE1zEym8xngPeQY+fyulxh7uRX/fuMV9JLMoEiuHo+dUbu3I0uLak9leT2iAxlm/+9/+9SDl6wg8GKK2hbraCYyLNBo/rMoYkBiAT8BTHR0bz1549lLWbKc4qFqBlPhA3RhWvp6Bx6hKls4pGuxErziAViYuIzxQA3Jm+b+b5u64EWxiDUof9sYMDQ3GQ5ACoORvvSVRNrvGOh2o4TCgTaAfUlicp+QsijayVVFonbsb+MSJE7FJy0jkZqHijTNw0nkxon0mKAdBzG2zcSaIpX2DxD3AcZUYxLu3rmXPXzwHzYMGTWkaBh84+A2QOBO8+yC3J2gstmLiLA9L2HtwIjY2j8AZv0tfhpUdhnQQP2A4VZIFrd+l12mN3hE58M2NXTxcKnAkEWlGERUTnNkcic/MzEQMbXRmlwF0LypKijBsspGmGdJ4h1L7sQOggNy/CNOOlEoCjE2CnWmclM7lINXFNG8KpR02XRmeowHn2+TMD6pjJ06fDPlcZ1i4YaRsaqQNMK9cGWCwGr0PBI3KzGoIDcqmSBTN4N0zR5GnnWE/fO/PvhOKhl0YAmXrfT5sBf42BXrR0GnyyvqqMOnA2A5EPrY3FkKYpBPq5SrrNgnCaKLqPdu8uASCuEggUE21TgXJEgbqDiJ2MkGApJCFz9ZkM/YY160DDv6t4icYs1X7b0i67CUK1RyrQUSf7i352iJtGhqHFGqMncGUpNG9bo2BNJdUCSh+Jt828azLYz5SgWZH4sT+dt/ZD5QqZ9wD11AkWlat/HDtVFgcQzxFVLDosTIQi+Z7AmWDC/sPUzXKGUFJ7j6NQw0zF5WYkOeO10iBTfqcPtJhT9/3fgzwknBB+tpn/3TFqjCShdz6/1ti5T4woFVRU6GZpxMrKaH215lw6Eyl8mqYWmg0tbJoYnXkwMGYlVYG8l3KOIQtEqENVYs4y4IdSebem6aS4YA+zyB/MQT9bnG1JDtz7vMY0Sb2OMEJIE8br1knBVUHQUKwjjiMwyMxyaCVBqRJbUg1OZGmavaIM+oMIjbZ4xUY7ocjo9kqttAAzv3k0ioMMEv1+wcoXw7iMDsPQ0M8ey5rPXAi280bvM2Moi/EKh6vbZDoc0wqVWmdEwIozTM9lzyfjn8HgmYVg9/zcwivexYFtfjKHq5iQKNrEhUq1i3+ndMBfeYOME5JsfQ1E2t784rEPTXYSpXzo6A7uL8EX+KMciFVPEvpips8kz0E2GvQqc2Lqrx+AIE5qsgfv/0ucsGAb9itOoE16SdKe9OzswHNZHjkLkGMal3QI5tA0unjktkTa7EFXVhaHo5skr6qL7/2V7KZhwRApSDtHhHOSUc+f1DbXwP1s5y9+81v/q9UN+6i0opaFxeUhoySZNlQDwXbnuAZQKolBU0IFqWnS/vopHfBCqTUnSnoTPMEi5VUDvoOnQh1Wv1c9P6GAADVfZ6bjtSgMIRteG+DZveyQ3njOfA7Qcvi9w0arVIlZDupBmojFGXyDBq4xjNhATzHUbVWApnApo1A+2e++ldoUWP/4Vd2sSM7DqzmWSi85HoWdC+T9B3oQFasKrQz9LNVU2GpYQgtFjz6g61Rj0Hncg6YSmMm+2deeC7b4qzOcu4qeI3xa4NRGT505hhrwj4DTPr1/+HvUXnkjELPrXJYK/RQZ79oC1RkK0QzgjYWiTswIzL7JtWCEvohbZbb0sqMyo2rULqbUJ1tQEBjaZJqGVfX0dgOrQtFSdb67uDNCB6lEEYiKoVQmg/+XMl879+1nQaIjB4VgtpCDU0Vv1Zn+bFeBrkBEnCvFfhIafv6kT0AoqraSR0V8IhAkmcnPVca2AJ+3aCtBLukRHsPoJ+2Q1CuDSp/NXt6jBaFctbDKkylzBLAGBUW7Qnd4nwIJNpbJRIe1X4qWHfHhrMZfP0cQNFdrqUV2mI5+zTogu4N7LqJib1L9mdKbVLcQmAkZq8p344NdPaX5CwDyh3+uJ5z5udV/F5dANEqMbvg6cwHlY5n0Ar10T3qPrMy4Zq5PkEh5G+0FwahIWXOOvg6fhj/GQ+axFuFmWevu8dNWPVd9g7ZAxZnBHsgw8IKVzwT7FyM4pCC7xw29kQj72cLSCQ52CKD0ZCc5/kaxw1D40zMjKR06V6IBFHFRq5vjgqkbJFQceZvQ1yKc9dJonvk4KHs6lXUglk7e808I/aSmQha9TKZ8noKUYGorLHGcR4dWeAZ5AzIKDDmjRjCaogVOejcRV/lFUYzmChZYCgYOJXGava9wa7SPkefDv1cvrbvK8PLexRoNXG0kmlV26TFD2MqMbNWkoPopyNemCM2tbdQX2T8cJPeQJkRxr2hOMdrNUgvZ++s81waiRm78H3umQX24Qz+bhb/qfKn7qXaBIf46XT3/uxU176sEyVOaYRWsARCgnHjnE5MeoBBefzn2ti6EKyR5DbiowDtPvsO+8XxDnlcEX29+T4sKtzRvhAV5Fxp8KnkytfxvX1fZ9utu/6s3SrgzzVE0yZhObQd2gutdpoZrzPRhlJDIp6AZYacI2ayF7tXzoXNEA8b49VCFzxySDaV7BhenFjwMethldR90gNQow2J3ipAAVkOzqxdY48bowp2+SwLoS73RNg5WX3s+aRqibCQ4xqC/WTBiffI++yiv5brK/mN/+Lnd2NwGkGm5WLpFjpilecaKP92dcIXJkC32cZNUhxWKWH7Uc852N8bs6ZCqtNBdjgJgydffJYFOX/hQjwHaRk+BFV0oreHAzBBk+SLF18OVHuFoLxOFBkj7fwRm8wHBm6iRHcs1AIdJGjlaoeNIDVhHg7zrZvXQYkyAiB6qkTvWET7v0xQ7KkYuMGcLQLn/r0H2eQMymSDlvAzRTNEUAbv3MDJbGSdKPJZNRIpEd2THlNNYHH3NkPIqMB0QSXw+kVppDDWgepUwWUen1rIPr11j54je56YvYEB18hYjg7aCk5imUNigCDYss7gxU0CvT3MCqlkDowBzoPhSQQnmGeD87GHaBmE0WRB5yuNyc3xPAlsUZb0Geg8THCvXP6EIPBRUBVarRpCRZMCY6LhARbpcsL3wX37I8EMDX+ei6iSsvWKSQyxBg5rldfdgJHwHrdVtjKRAbX6wZvvEnhqlJkJEgpZ9awjUvxYOL8eR+reJmhpgA9Ihu3Jm8JA1ICgNNHgbUNpiDqY7OAibIY2EW+lH6qzzcC6nQ3NvApkcacmZ4OuJYI0CWJrX4CSppsgtBVcwyb0r7l5Dc79qEAs8bq+ahI6cNikzjzx3KPhnX3oIdnEUMSQ2hgClya9mzAZMFXyvtqOaLDPKYLKu0YzJAl+Pai95WL3twmVldR5HGFqtoUSBvLunxUGxfXTUOp0giePMynmP0UzPYYlqB4YPlEuq3HOR4tg11AZpDn42nzt96QS+bxdf0tqBsDhSP1QRtpegjBaGkeFH/w7E8v098nA2dchLTP1iMRA3JyqZANmqUp4Gr9I4FJCapNnJAGskevpwkZCwrMuUCwTVXtEpGZooOwz3KWCIM1TARZ/piHyvlwHm7RrsCmHDh8Nh+F5E/1t5PdXQaaWF5gDRI9HDbyAUpD8bRF74sI0kNzKjEEcYwAIQBegRJhgHT6JOAROtQv5dgGDKmhHKiYZNAquKAFuULDN31aAMu/CVddYPiLw2U8T9R7OuX2Wk/R1yEhcI3kXFHJeyqnTx2O/Gwzssv7DKG2OECi2HuW8gx6WY4jnsH3bT6hSxXp/xjOP+Wk5ghc5VVQITaKSEmVSSfLZJ0pfg9Qw15qg6gG9CSJ67bAHtqk8b5OkKg+9IxAWUsTSOKBSg7olWpo9XFYauF+rQVY/HQzu2+ZVzaAFxtfps4BQse+TCIFpugPcTQzzRCvKD4mWU8zK8vr3sNeGPr2aPbx9D3Uxrr2S4Ap6n2VV91MFsvMPRgezK9c/5D62s1PQfgU13GMGHtOoIkqTrgRN/dqX/lUGwqNCC4hWxT0awFazYFI5WhBEKiupY3TEp9lv/aPfyF584aweBbo6qA3Ps1JAiSqLoJrMB2nFc8zEWkCh9v7QCPTwmeyN114FwGtH/GQ1ezA+ki1RiVvn2TR1HQK5hhbCXhaoK+TVBfSkpBnECbwkNBPQhnWzP1ewRKqS+0RmR4xAwK4YPOp0DUrtN9FuS0mOigNBvsFDACPO6VF0AkT+q5//QkKiSQh2QUA5HHGmakFdFQ4SYbdqG2fZ8jkfBhZLVIpK+vBFJFbaJyuJlGKyZYAuhyzbB7hB8tlLcFJP1SaUR6kWjt0fzdZAfI+fPEE/FkAn1NYR/lZ6pcNmPa/aSUEp+5aDzcF37YVQyczKTJKOdwsDlEHXtxop8mtwvUYSg4vDjyroAOrNX3U1d3FtJH2PSxGI2hs9tQacbfhG5ymlRn+STOxBDG5lzewJVGzBipYzKZv5XW9BP2uQbPIj8GL/t3MtXeNQDOT3DUab+K8eGtAoVQnjlTH6gBXwKGdPOQDcGXaj+HCyprBxtg44RNzASRvdS6VBIZFG/OmUwgTYfPtfPFFxn/gHQSHFBxSQsC9nw+SSdbk5+TC7i6riY355EgrjAXy0Ns8k0WSxKQesTaImSDxMHqIdA3+1yFroVFRDVAjM/k5nf9mPZpyirdCuKP4QYxVkX7jPqJyamFil0jcbTHpfxgUKcBRnPvYf+3offVA+x0heAbtTD2AavlxQ80KwAgBAYMD9rchDiDixB6QPT1Ed8nkpfOG8vgmeVzAEOL8K47QpW83u8Vk75kIVTO2xoEf4QYEAZzZwV51cu/fkdXu97ulFQBDnUEYvjD0vXLrxhOfR72u09TO+lnvIe3Qd7f2JgcZFcmXSxf0J8EXfT15dKaT7tYG+rqB4VGf5T1Da77UyO/N7qB37+nuhDPv3zhk12Y71tfeGNRZwCCEGGVj4i0KMSFuwSszlEGKVBL0mn/kaysztJPL2CjZDA14mFlDdsoOkWFt+7/5wxD+uVbWsj3jdxHiJ58Iz2yFelOrrM1W2v5k4MGaYcX0l+OpdziLk4Oxr51/JGsjpWrFPNSoJs27GIyouOyMwWtlMekxcVdtj/ZWxt7Lo8xJAde2fnkdmXCIRTieG9YtkzUiiiIUiBvI17evijyOuUR1Z4FBaP/5uzbiKn5XLesCPTfEcPxq6lU1g33njrH1vD+NMECWiCuz6j44+SnRr/v4iohWNFCwm8eUdCNZJtm8KP0BfrpUopeZV9g4QM4t5a9q1ANBl8ujDuLZhWl2M50ysfA+fZ6J4p3E17sc0QmM54nsTOAHLAILsqSRpTmrRiTUVStR//z/+yV3fyF8Iql5OY5Affe8eajZwNKU7xJwhFsWATOTP4O3R6DAIDyVNBAMMYiucnyGXVxlg0LIpskiDbGcBmCjVo9BXhTBG9A3x80WobbNTi/RTHecBgyhRxRGl8WB2IlbhYf7g/U+zC+efjSBkiUO2jbGxD6oHWgO7Krtz+3r0YdmU6GFeYkMZnC/h6FtRVHn4aIKfIe9NU+MyKIx8etUMo38M4YxtmuIcVCp3142jAzH+2STzt1fqHlUnN+xLr75Cmbw50C2pGBsED+XQS4aQB75y/XbQxUIGld4nP3SBlqGnMeoj9+9lx0G4mxpBOZBjb2Z+Dx3bcbjnFx9n1wfu0iRPoIaQxDLUwMYmsnADctbUbHsGauT5szTD86QNTheoRtkM7zR2lXNUt7FRUm6xRlKDp2Nyg9sAakK6j8GIltQNp6QOOv19GTpfOcj9Ep8vXLwYMvhSlwx+XcdJAp+hoYeU2KejB0FDrEy9G84qkEb9MY7cnjEVGR+iHDk1QYJcl+a7mBiF9r/9QlIVlJsFSWhgD1SCkPIJQ4VMPE2p7rNZpIFX6RFTaVLRhnL2ySj3Zh9KJYnsI3q/ZqGRDKOuKP1LQRJnNGhs7AEz0BGpcp1C8QWH5D5UvELKn0FANDiyHiKwoQrIOtc6oFPkhkOhqpg0wpiDBR2m2eZXzJb72sOjeuMySJQIlzSxDSqJ7otkTFLzrwZd1C/RCdOATA2ISU1UZq0Q8rVGbZe9VPRfhER0SGz7KfGVVTVLSoKpYuV7xOsGdzlVrCzhu86+T5FMyQX2dxINKSVHISIRlMckXJBmh4ny4bxzBSDPv+fPXqfUW/UXJ1a+jwiQoNAOSXyjz1YeDdXYWs+4iRVr7D4w8VnyzNksiP146XOvBRe9jepqb1sXdqGecQn3ADm4fs7jnasfYpGhEEMNXGc/W8EVOtskKFxYUKGL5JSEYAHk7jCAgc2oDTwrKZ0VJKmOHtDez+D0a+lBVFnMYNg+RSslrsuffe9Psy9+8Y0YUi16vQwVQWELEfZHVKxmaax+/vlLBBH0p1g1FOVf4lyhotl09HQ2X8swSYx3VL6CWmdSZaKSi1PktMsn1NPYH2Y0yqOnxCqoOjxP1fM2eB3C1ayVnw19+G62jpAN7UPh3IYJSl7+ia9nNYjeLNjzQBC5FuMQrJzyTNnnqZcPgw+ibN4dttoAWBk93th7Tv+5L6TDWnWQLmkPbF7VNLGK67NnJiVZ9rdaYYvr5TqVdo9KmWME+F4NZ24acOdT7DRSaDT70/spvQ7PpwqnrzUDwLaDJ73BWAoDZINSk9l2UOFGgpbOrr04tv5wmvaeOQVuS4Ux/EkvdJmOjh6e5ePsb/47/0n2+qvHcKJWDGhgZvNRgOA6SqLX1IqV83Uc3zE9J9UI8RGqIwNXrzGE+Cj0doaA8jynETmZwDfNAVLVdx3MdkByBdvqOcdBX+M8dbI3Q62UvWFjuQGggb6AxwJosbUcARcpOtKp9jh/iHsSvY7zLqgiYIhj9xwJHsbfB+8rASXb/E4twc/XXv9CVJacN7VFcFUp5VPxAOljrGFQjQB4Ctq8h86G+XYUaFcZiO2Ml11U9+yBG8UXrUKVN3CqANxq3t+dtTLmREqXb74yiTCI9Cn8xb7DB6C3gnATzH7jF/56dhqGiTZXWXqFk3xW2yE8Ax2TM1wa6A0Bh1TRfK6f1HXHT2xxVp2VaKJUj31S9c5hwBsiuyj39rV0Z12MY2mphDYGjW/c+Zds1B6er4qIrnMErJw1z0VRGRiFOmUS62BcA3vjCIUZ5gkY/XspZwZEBuT6X4Mdg+UeqpSegQrux6GsHTAiJokfFogvxmGC3KcKtaPKYAl9TwpP8P4BvlnRiEqwZ3SX6hp9PCJn3G8d9qUP8YGogBjK8oxM/q3MS+uy+rQFuLRO/HOdYO/Gw/vZJtdsonRw74G4NiehjxNP2GdlYCkzI9B0EzX2g37Ef3sPheCC+6ew+cWg+aB6idxz/gWvChlsqwbKpafZSQrFiO4rgY5Kb5xjWeVUzPCLJqpBASNeMEkMFUt+xyDbnxfMjKiWEugrMiJl1nlhJviCzSZZKfh/HG0P9kcbhNq7bpDaSsLQ39PL/SAgxjUrfmJy5fxOfcMK929FVtDTinAAO1y3PjqAPGxc8llW/+3NxMfzuY/q4DQAguBbM4CwSZZgsiBHofBZJJz6UwHnAuC0YhE0e17bD92clSu/57l07eV06J9MrPYjdKOkvQIba+xn70/mkDQxgR8/jMeCcpkP6HVOlNfZhu3yQ/ejMqnVVO87Ehfuexk/ZwtMf+/eqJqvAKr7/hYSlkjypDMbQ3suy9nfSpJ7L44BMbmqg/UVA8W5fwWFFDjzPqJ/HDu8xd9CFM1+6hzAUlltVu8IHH7PvR6VSc6bSWEUJvA9URkT/BW0i8QriR/p5wsan1mNvkNq3grn3sTJRCmS/JyCHrGL68qN242uaql+yPsKyI94JlRVqU6VSPXHzo1xX58+HMqYpAdNlzOJby4BsNnBL7nH3R9jxINTgEYqcnbj95egnNfSY9tMDCElsJfev2oAPYFVgSnPVMij896OHtD3uS+kAMY5A3AxLooqVp60hl9WACZsOP2LxEM+s2LOoYmyQIExXCiC8/r+rvcsw8G/Lfnln39h9ywT2hOKnmgLjQStqsJYdXnr7Q8i05Z7a6OWVKdo7mIDtrZB78GAtMLRtjRrSc6NtrrGoSI4lutudmkF4uVXP59Kj2wW31jn4ya2l8ck4OIl1AhxEFZ2qslQHdDn5t0g+Hz7h+/EjalV32BlxVklSjhj8EV13n///egVUimpqbk9rtWBt4pb2Pvw8SfXogpjGTik1vkcC2ImToJkb1AllIYD+6WjWRZcSNObLdVCIZml92mR/ow+Kl/SiRz064RyqYVWmURihin3Sx0KSg87R/rEMombClvKkS/ipM+dOR5fL8xPR/XAwaNbuwxUXoeHTcLQ0dkPp3x/zNiJXh0pSKDhYwRZ95F2VgbUhyz10HvTAQj2rJIEXv74aj5FmknSPC8ThkBeWPM1UM+piYfcSyObULUq1L5YS51iQoBoHqay1Y8aoxLzY9CspqAWqsDncOMtsskB1JhsuBQFNWA1aRGpa+a9JmnA/Ge//3s8u5Qw+GxDlCFk0JH2xKFY3bCSYS+OfWsNVH4MhhtINuvoWTp8WKVBKIuoR02AIlaR0KzwWqPwpq00qow4yvtIsxnBKaYByElSMxlHRQFS0JyQkURFsBfKQNYE0ypUJIRYCRPSMLQEQpF82BMkBVDn4z4maTKxauIePRciIkEjZNXtFfMA2QdlVc8KY6KiOHg5nSHVlILGZck9T46KoCtV2CI2zZvRUz9VQhRTBc6fecBNMIPOYCLP+wYqhsHzDGr816BiuFFFbhPNLJX103/2cKVJ9K5LNESzJu6hQulMw2lZXNTQv/c9PWtS8QqPEHSxXGWxoHoUiVXIqHM9NuCXhnAF/HUSIeWhnVulU9SBSyN2rtsK++Er/8pPhvyue725tTsc1SbzKR4AkrTgp+5d/SjbQe3y8dI0r4mDxSbsISGQpuK+X6bxfphkfh270trZE+pQnjFnYMAGRCFOnnQKDOylCtEHh3Ozhk6Q8eN3f/eb2d/8G/920N7mBCrML6wu8fM7N29lg5y3L335x7Ar9O+pOsn1z5LQzZJY1e5D+KWrN1vjHPJkQmXM1/Hx2W+S5rP478+qhgIL2pNQ4LNaFRVWbCw2bxNbs8rYhE5oqBsAOZf/6A+yw1R0ywh2RIuncZDlbd3Zidc/n5UDEK2zttPYsT2ss9Tl2G+sjaCX594E1AS9loRgnb+NC8vPiJWruM68gvWE6ulzNF2wMhX/TsmWNM8niVVcN8mVKxrCGcz1cNkMyNjvVz74JLs3QH8UiUqVc1ewx/VU2rRlm3lF9o+/892oGFyEmmb/p327NVSsulBYNcjcAFxTkGMUipCqsg5hP/fMhezbf/Jm9vd+7ZvZV3/8VMwpa0JWv1Y/wmtLc+7CF3UgjmO/l+MgZhbWs4+hMtcRzBugNBE87AP93N/HQFoAuQcPhrKrqHB1HTuLimN3DB9Xjl9xBs+HfXaKc0TyqaAK5ywkoqU3YSO1wYr0mFhpU0xorQjF4E2+Z0Amgp+eNxRR7EI4eMRXorpOoLhOJeM0Af9rMBJsyLYvagdAq8pnlPdW1mJvVwAXPMNgyuKrAAAgAElEQVSef2k+M9jzOgSL+hEgWmM7e12lJLUr9NaWAxCMo0q2Af28xaH3TfStaFMQ/2jAn965eS+AnX6UZ2sISCdmxrN3338v+6f/7A9JcjtCcOkByQwGI+ycAIn0Xu11yORIjSa5ci5k8i/YTxU9VdVT4TCEoKje0MPQSPzQSW/s4thMdphh3j2Ah40wD6bGGNdBkO3vFIIrRp4pcUx2z/ULJo10HSsk9h/hQw0EDfSU00/iCWvhl9yP2mRtmECLCcAjesykuNtLI6ijzLq9TtMkWNO81iLJ0jqHV+qhIKiBqiBJLf7IeVdWwloI6PxvV3/B/fYieiKFyD5ck49egj0H2h5G7EpMTLs85iwwYqCP7gxASyAhZs+0UtEJm4vfH6d3rJPXSRLd8yS0ByOYdj2LgK5IsrTZUudcm4Lpk9Qp6fmkYqFtjsG1iq2wRlZ1RNBVGE4snmQfijEk+jWpgdpz5/CEgA5rZh9K+I44784gRPU4RqakKoY9Riv54GX7WYYfjCbQjOR9kecgjVIAS+Ah5kgK9LAgJk5Sce2biz4jXleBkRliPmMw/ZmtBILucR/5+A/3U6EqnBR3E+AhhV4f1M/eGWG2pf1/ysXLlAq6Is/EvWPS6nqaYHoPqk2HlDsJeBGfFOI0SawgtQBIH41eKWIfE6l+Anj3hcmVKocOAE69U/SL8+xl6ITvxkkV/joUHvEXQasnQbDK0U5CbnKaaPtpZqZAxB6SglFYUZVUTXuxBVLRBW29Z+257Ryyr0ym5jjnnSQO2gBVGhXIsIJZUCethvm+IS/PddpTVQ24UYkY0JfPXMo6S6sRrYFuJ90c8Ng+1G32sf3AArGJuZDOn+fGxFkAKSTY88TR827Vuuj33cI26F+fDA3P/z5eh31jy80GZ9Pe8Jh/FTTwNDZil2ddD1tqmcTpFvHzPfbFLIRmgikYBVARHXavkAWgkrbF5+i+tJXI/kzPYQ2JVy0+VLDH/OMgLJR62olCV0ABDv5zH/XDrPNzxHA8l+jB4ryOE0uaVBWDq4Odw4ef3Wf2XEWiig3we+4tz617pehVTM8KtgJrqCKkleuSX/7ZF3frYo4APG1uwCA33oQFqYW/KT3rnfc+BPUnsUHNz2F/rXBJlfW08XZrEy40FRlFGVbg4UsjcZaUdCoRpnI21keffEpw3IH629FItFTYW7WBWMPNYZqZpQmTLPMSg7z8rMDCEgjBHKiWC6lBeTg8EgM609C2dMh2WMgrAwPB31ykCfV1kL9amvo2CICck1LO7I5JMvYJEoUrV68yP6c/khMTkqCE2VjM39mfNYSk48bWUnb29BE2qrOOUkXDQZZbSAPfvUdT9vRSth9qou9VAyqeaJEEtSyo13iXoZntcGadBdPRyiwpAvMqErYygpEVHME4Ms06a6sjKu41MAS4s38/h6ue6t4yg4bvBd2tq6sn0I1xEgkDCxUPbcr+CLXARlAj198ZSqrTLS4xP4yAwiR0Bplip9ZLg9DRL2C8rFapluLgTx1iO1SPo0dpJMa5uMkdCCzKIpf6DtKiCxjCM/SNlfHcDGJjTgKv5Sa7dmMgNufp06eCcrAKmiJqfIfv/87/8ttR1SkacMNIcwBrCEAcZCei4kbHr9GQiqoYwVU/Qc4me6gLg9LPuk7PsAa3H2TvfvgJCBFJOYphTc3QY6L6U/HkcIie64hCEMOyNcYypEXZS0XToUPyRL3so6qEQmGZWoTJzW8gIAoddBaJChwck3kPh31oYVi5UBNvqyXVHCKRM9GOSv5t1U5jZkDTybMycNTYGlSZ9NjQa+AVgS7PZcVhp6JtVrMInBIiS8AjihD0tpQImVDpQLweKUka31CoM0GTxcNr64gKCdPHzuoiCf9srhXPigDBZ1A0O3svMfQ770MLUMMqYjgDEh32rRUlqZNFH1A06xPUhwPAIBaJVVEBK6iAnk0TTY1aJFKcGYMv979N2o5t8Hno8B3E6MwtA9Of+fm/Gj2Bz1y4RJBDpcagFuM4MUJfJSIva1MPs3F6LzLETSro7/H1rKAZ10upIIZEDZBGYGYsHTpyIvvCa6/HrDaR5QqC+XJs1CRUC510HdVhZ7EYxG+QfFRV0jhO0Px//h//OPvFX/wPAoVfUTqZOonjChw3cANl0gckOK+8+iLIN2MXsBVjAClLnM0peD6l7b1Z9cFj2RrOfAd6odSfSDCjOcjAgmDFZ5kLg8TzNLnFiaXcN9EhTKximC+O5TEUtRplyTlLI29/PzuMHe4gaJFyM0ni8HCVa7NiTqP2qdc+F0i4KqdbJF6RwPt2ysQ7EFKaDZUon1vqkU1Je4hWGGZjN5/QgmJwdUqUvN6iUpUSK49s6gk0EEsJoVWr0HeKxMqkqto+OxBYA8/7t+9mV9//CFELzg+0wDKomxJEyhgAa2/QKMHAm++8m33ujTeyDpBs7U0zwg3trVQCcFCTkyNxDZ7DeeTs5cxfxB79Z3/r79DvuY85SKw3wJcKkA57tGqgK8RtwAioj4DL87aAAu2teyNUZFz31MhO61B2hJ7fOp7DOmf4IQDRHPul7+jxCL61M/bfWgG2WTlVdqlm4shFWqOaIBjD53XOnfvayreOVuqN6y4gErQQrl9KTonS9QYYOU3EuTLb9usahRMgfenCxewY96V9CslupdSdgWfgIchBgm1SFtVo9rPqdOugvIeefYa9J7hGpcfkjkrUDH299l485hn1nDmakaYGJeYRSrwHW3uyD374XlZLdeQwsyCVmp+Xlo9v+Plv/Fv08h4H6ANtJRmy50QbJlorIKViZy0LXEGyViHtRzonPR3aQgEq97SIdhS42QdWUW3ZK+U+jiBacYrZit1VTVk3z1m111nOn2IjfgiMid6bWKUKTaJ9aU8NXgxIDchCsY03MLD1PJu0miBoH7XDJlUi/7IqtHUPoTaK7jv7zOQ9gGIqW/MKCVHtUo6+HiryFEBd9MeZJHIjquw5G8uKwDzgcC8Jex9JkBWrBt67DkBPn1FUbXtUeCORUZXvzuDdrBORkPuTY9kE/VXv3riSVfB9RXKk7mk3nYdlwNrNQF17lsfHF0gM03ga//PaRcO1y/rYIujXN0Xix0F/IszA+U7VJPYagb2JkPdv8CezwkqeyYuBumyO8DF5olUPqFoMqXZvJqEJbayV0jIqid0RIykT7j4MSp1VlmAE0f9ItdlExfmkzYCO0tUeQr0uVSgncJzUXyyFcdP9ntsgE5cHUDVt97AnzQrxFH19iT6Y6Obeq6MIItHJA13bPDxfXosgo35lAfug/1eorAhsw7ria7xXbav3K5snBuZG0J9667W/Xp8/U3reWC9VJuzlhi5KbJiYMAoluJapz+k+qtgm+mmWnWwbRu6wn+3rNNFyf/q1DVTBBKPVwNeZI/GMChbP3XvWZ9sW49oZVxin+By0cVabfA2vSYD2EeeyFH+6iB+4in/YB4BvXBE2nbXwbPheSQwiiSzcAzQqwQa20vN/hJmmLwIG1pJUNTOeRhRR2msFQJ72JOJ04gZ9VDHbyfWzAimQYa9VMXqi+L0YRyM9U3qqXYD2AlrxEhQ2GWd9/S9Ujq2CAtx6DiKJNy7jXDYT/62Bkn0ydDt7RFV5VfYLMcMMe39Tu0nSJsU4xCR4nyruMeIJ9oXV6FPM+FsiBt0lhlyniNOIz/R5mGg5AzdsLtcjAHCWod3eQ+qB2qDFqT0SZ6v4AjFFIhVsJ85CKEDyPqpKGw/5vIuEOvoLBQq5z+J33VvF+TSZL/nWf/Xv7WoQmhAQMIgQajWYNNB2s1SQnEh3UvL65MnzvBmoD07Tkqy9TgsLUzEfaZSqzwvPX4RWB4UC9a/aUN+xqZUZA2Tdn34yQIDdCm8VpAyZ8jTng8NOg6xc/An5yJRGe5BcLScw6YXrLBohf1Zag5taec59IAfyru0AaOEG2gjKLeUrG37l0wEEMy7GkGI3oxSAZoynBscHev36tQh6jh4/wnXzIJ0NgiM0yG+ESjLPvSwtgK6hgV8c4Dmlf5FzrgJV9WwOj0yQBBwKFMpDt0bQai+OqISGwQD8LJWp1macLvC59KZN0Ghn9AzdH4wZHefPPQtSj+IgKPyipUqcWSnJywQ9HO+//0mghheeOReBgj0NKhsGYQgH98FHqOFxqFqg0LS0NYP0mFEnzr0B6l0UG908BlqumTQFObw1bJI9OORBGiLdpPuZXaJDWnY+jDzRrn0gtsi93xtmGOoDnvXpUK1TqW8GZNU11BgXSFoMUSOKWEKQwMT6+9//fqBe0ciK4XEzeo1WO4tNGOVjHLLlWn/X+SOtGJoKkvTrNxlwPIaQA3OKBNkrMcg7DsZljVUhXIfrP0Ula28v0rHsLakNBpXO4RCB0VAE1YJn4HtbgXF/FdQ3KwbRk8JD1CDuhBNPs0ek/Bi4aJCs4rlXnE2i41OwopYKp7xnA9IkgJEqRlILO9pQ2pI3z3NckM8bRFKdBcOQpbVgYEWXrGy6nsHhZr1tYheFiqA7dyYhO6qCS9DyVDNUDCE1kFqhC7ldnrOOWaMm5UPwIIxaJJL5/C0+B6+Y81OUwTVOhQqn9xy0hUBlSDpyznFR7Quxkx9JrIJ0mFMLI7HKqTtmO9JHFDawvF4Z3cVUCnWqSAzrbJxyv0cVRYyxdNw3vvTlGCFw4uwFhnNSmSb4d1bVIgDLFrZjFgrN7jKqaKr6cXa0AwZ4zv2yurrAuTWx6qFv4fTps1CRW0GeqHAouV2NgAHP3pEBVoiqCcwNwlT/26QaWs2ct/uI6/weidV//rf/0xAmsSdTGuq6QxjLq7Pv/ul3YuzBV37ix7N9B/ujp0mKxQLo9rw9RFTZNgi2NlEcq2rrgU5kCShVfEqlM0bVx8TEhU6IcKIg5POlUmEx1nCb+zEBXN+By48tLEVN7MGb381aAXmOdtHwTpA7Aa3m7jjUXnpTzv30T2ezVKV27PFU0Yv3UIDFZx82IObjMN9GwIfnG07cNCivYLot3L8F79w9la7V/WKlLf93oJe5BHzcSZFYpfliSZGQ7zqvDhujEqN9rw1Syfh9hwqP3r2fddTBJEDRdNvZRRvSOipIeO4zQHk0e+X11yIB6ab6ZwBmX98Gw4nX+U9QwcRqGzBoHxTI//CXfj37xb/xtWzZmX1U6PdwFusBBESMHfdgAtgPyKF8v7S3h/QqjCCEs0gCVEqw3gKT4d7tW9legs0ez7iUMJDd66DlbQcOZn30oVoDbuI821egcM5j7k1qcFCTcOQJ1IOGx37m+AdlppjX51DTFfshnePk+fAMsy2WsFvS0TwzK1aW2EPapg0C1G2Syr/6xR9njbBhvK7Ko/aXSZORQmgAaEAr08K5M3Ncs31Vx549l+3Ql+ocmjICl1r66YY+voZMO/LWDMC98PqL2WPUMbcJTCZB9ds5E1fefB9/wuiJ7o6sB9q7gh1TAKF/8O1vk+i+zf6mX5XEtwLf7D7Sv5c7h85+mKU56HtWV2UdiG77LB2unnowCwq959PqfgA0HgnOU0tJbfal517J9iK3zvYOSfQGzjuWN2jbGo5ifmASGUi9u0lAazcSKyskkQQY4ANmSF/2GcW8In3e3bvx31e+8qU4ViNQ0h/z2s5AnCUuUAnYQFd59WkCXKtRViLKBHywi4pbeCRFp6fwBQKvC9i/FdoJ9nbRr4Gd7YAB04QNs6ooQBL9YFDvu0lU+0kQtMUffPR+dvjY0WwIVd8p7NnHg7eiYmXS4UBk5bV9/U2qKf1U2SYQABNgruH7JhmFb02y31TepfiF38qTJ85q8e+gmeYS5e4P/ZKUQv2gvqwVECbaO/T7ViNC0Am/qigN9irFK6kHNs0AUoZ9Cmp+f3xfNor+zzitkBMXQLYv2Ncz8W4iadRG+FqqPrtmAgv2kinas84ec6SIv+9AbauM2ift8QyxmXFCMSjbfV6InzRSSV1lff3wdfRb9tYZ7Fr1KSh6+ncTKylgRd+xiYH2KP42bw3wPXrok/d15oklIvCXziZwwNksKhkpphOMctQQLBb2cSQv7BvXQRGkCcA8K0L+jdc8zZoZSKtPMK/yL+8ZPdbsKJ+nY3BiMLhJOe8/AdMiql3MN5XRpUBLL8mA1+wzaqFCHUAvr++6aoY9SwMwu1r5mxn2quOCDtOnrB1yX/n+JsDaUqs57gf7O8cpRmzh1/ooArxy9GzWTZJXTzxep43iTKQZl0lVO1XmAYa4hqhEW3WUymeF0HEcAjueaREUPZ2UQWXxuW7PpQmMlD+pf9rF8C8mH8ESSa0HhYR7zFRkDbbrKrO37t3MJgH916xSY4G3HVuBbymX3syGlTUkC24Pz2GDMxU9lTwz108wRGabft52hP7eLlgLSPljhwK0NC5mQ8okE3BIvb0JMLZnS/XyXuJPwYeCMluAyz5j94EMuaJaFVViizw8M22zf1f08Pm1+9NzrE8t+b1f+cVdM9abSJQ3kFwpHmGZ0P4dm9qdE1RTS2MdSNPg3REu8CCiCjTU8gDkgDcQuDSQKUoRuHPnevYM9ARRRvugHMLmzTSR6FhAvEWTs4manHkRu9l5hAm2SFxoJA71MINiqGonjhwiESFQZi5Vml8jepmUnmapGr3y6uuBLFredwCnnHA17Q2mrl8fwGgdiPkBtRgHP9wwBscGkR9fpn+DDXCSxl0zdNEBA5NNEG9RqFnKkZZ8zWItfyuqILWwmh4g+46mqAoNDt2Pg+SAY++vUCpyOvg6zmoUNawzx0UhQddXKHOzSRppCvBgzSI5O0KP0JEjZ6IfaxXUYpwZDKtU2aQxVtO7YSKqUs8x1mGRRM8ARrqVaxCHk+SsAcO5nyBim7VzAHIYB4yakrU6GY3J55Ar1vloYEwQFMJYXFrIbt++GYnNl77ylagiOC+qYg9JE4IA5dB4fohgxSDBzzn6rqLZk6DWDWQvh45Ix6egSSUbu5WZVCsha3wNhZ6r0cjsjAtFRO4OMrgRylfQYuyZ8EBggBtAYe2fUCBjln01Sg/XA2gbJaAppVzHrui2AzAJMGJIIUHFFr07VtykNYZ0PJt3Hwep3IocPWKFGltUaDxYLJnKZqtQYxqbqmJodQO0Og2GlbyQVQ6qZep7KhzVCuvjv62+RVMqlSzXV7pCJw3gUi4MhIOaE8OObaQlMCIAFil3Dz7G6NgnJ4XMPbtgkyn7X466FQgTrKJfIoK23DGIToXRDzdvMYsGftY9+se4L5OSYq5OOEt554bWOTpUlPJ9TQ2Z1xioksh2jlYW9IeUPFmRTWpfRRXM3y8qVl5D9Ar+BVRAAyorVjEMWLSar+s59wbYKvLYz9dI0itqqvG2r3HBgc/0Fhw/eYpgqTa7+PzL9N2MhDPaxyyzRwyxPkQ/yAqKmB+/8316ne5B3+qKiu0SDtHhoCam5y9eyF79wheySvbSFoHSJMjTDNVgk7lKAnfpn2vsK4N/qRZWIDTvzq2r2lMb5/tb/9s3s1/5lf8m+ihMhpep8KzSL7gtFZWqinLjUmYvPncB5I6KFkHnODZmDlCpkgRnAXCj4cDRbJNETUGJ1Jvk+0i9y8Ue8mSlQKNdawPomPcRlT4cDuWubRN+SIX7qM5uokR667t/mO2r2KbRGISeZzwF3XQFCuIKtNxLP/tzGfglMs7YLB2fqnTSVVU6MxhmHwYqqOPkWSqYEMFBXqWKSmX+b7/veS6qU1631cfUXxJbMJyiX6Q95n39+cTK2Sj2L9qI7exCKxpb2FnRkeHbg9kQPT9VJdjYcsRNqF4tLtrwjirsFfqeLl7KevZ1J8fGHjAwr6wisCY4TEIlCCAhAW4f2tvf/WF28iB9qlCpFghm7KuIWWncwxyVp13OWheV/L0g0NrVaWzSXXq2dulBmCIphoNFeyd7gipEH+e10n4Q/MIIINQugX43dCWlk2vZn76w83b8EJBRkcxAS5ssci5lUFDM4N/+n0D0UeiKADBUEXH2BG2e5A32UDSE8ztLBJO77kHOza5N59jAn/7861kDz2yPiTDvZWAY1QOuVdTaQKJCpVNs7xBqrAcvnKXXDuEch2gbMOIvPvjT72Xt2O1H0FqOXYT1gVQxigsEfQwfpWf19uWrEUiVc+YPXzifrWP4JsaZDcf7vPGT38g6+xBkIEArBzQVPDSI9F6ks1bzvnMka1vMv6qB2ttEMCTVV8poDHBlP68SIGoLJMl7v2FL2Bci5i8xjuBZfJ2y7/NQFX1dJaWruK+gsBJM2TNVAF6zrJHnr5Cotp+4GPwb83UU7wm0HzpOVAfoyYTG3qwaKH4lJQtWV+jVxc7bG7nJA5gCJFZJ1l4Ve5FVtkuVfs9tAkDs2Y2ZPvgZq1r9e3ujIrvB/jlCD0wLcYb73aRXu2xvdy9+ZZVeNOdG3SBxd4jwCADRFK9xHXu2ZC8MdrYDIFVhI3vDrLTZd3QbEFTakmfSgCx6c/mwYuWZKABJgz7XrUiqCoDLwN331b8W1S0TLCtPUg0juZCmi5+2AuozCj9JYlj45ELiXLq8/3bepOdfu+DfOWDX642KKU/Y74VKIK8lON0BQ8fnbSLkc+rbuz+ofqoKxmuw/ia4UUV2/huv9/+w9d5BmqXXed/tnHPume7p7unpiTu7O7uzEVwABLEIBAiKFCmSIiWXVKpSyaEMuVx0yS6aEl0uypL5h2xawRRkllSUKICySAKECZAiF9i8s5Nzns455+jf77zf3V1WqVGD2e7p7/vufe/7nvCc5zxHHyRga0XRuEXFR98j9j2+3mdoT3LquYPtIdOF/ekZNM7rYq2Mc8IPs84mWME+4Zxp+00q/AqWSYC5gE7sS8VOrBTah669scLQxaBjYxOvSWDVJDjR5knqqRjaF+aa2YJgj04Z59OA3NdUs898bn7f298Xe3aY/lxfW0/87POb43Xa5G2TEP0Te8i1nCBB66S6aZ+1lUBjE1ljsnEcNTHPHjBOslct9WRRzaegIDgpU2GYPsk2kgtjrGOMNrJfuoHEWuDH/eNaGtfOYBO2aGVpAnTpxn8cJRY/TBwiGFMhXZP9KUBSRK+3wL0obghVFGKHNYC/pD+bBmv736GCFyqgSRDM+zSpUm0zNAisXEm5syoIW0HqYAzGJpYzaSqiKlVGdfnaOEPnF5kdhx1fI8kr40xucR8bgO8mVQrJRLuOSrJS+njerp336zPJFR8du2DsfRJ6cw22aZuYOlXAifs5H84jMw4xdpK2a7wuVdZh3x3E+Xly5J5x3cLuCnKzD6SkRiWy0PfoGfS9cpGK0BDg/Lof/H2TuKAb/pv/6W8eLFMpWiZ4nKYka9Vq6MTxULmzL8FmW5GsRWR1ld8W+T3//ItRlk1KGTh2gihZTdevfggKM5ydffoUVEBQKUUK2EyiRfafLC6tZVdQkVJ2so7qiLNs2hgoaR+RTajOKXBQ1yYqRf1wIoeHH3JTNArKoTSLD8RBDukqwdULHGZmb3DIJ0AnbT6MxQPB0zg//fSzsTjepAc6TU8WBaoKKXcPTX9fXwQSYRjYQNKHltmEeWn9LIIRDkF2YLGbfwFnbTlTw3Hzzm2kns/zc0q+ODUR00AdMAxLSEXOTlD1Od6LJCRKg8y6MHu2QuYsrFmaiz+8eBOVrFMEo6heUX0pBinfwPnUgipqQDysJj9yX5W/df5TQm4wbhzUh8Oj4cj6nE0CshtKSSCz+dyK+w8fxSbx4Pvw5XW7Hpa+Bdj9meIig0PHCbzpD6DBeGoSesw4wxKRxnWQnUjeOeTmi3DEHjYDK8uhGjUpnTUchPZGngmO5O23347ryxv5JhANEZEJGWOVsKxWxOZL1Bk5rpWU3Reh+91+OAXaVkuFg36uSBSs2vjM04BOxSRKoP5ExakgdR4zN0AUmtgbNTh419cKksZWWp8USB1PPpjW5FL+uRTADgKwvAdrA+TTA+HrdGY1Kvbg2A3WTDDsKTtEsB+SpuyjUVCgepx44rY7rC7RUkV2LHGrmqTwxAJURhOrYRr7HWhdJBJjQ2sg2lId5IsbCCcjlgLeRD9KQWyaTxWVU5vZ/Zk0C/72tfGaAD4c5pf6qiIRKlTApDL534lKklQ6P/4+cfTdsz5D7z+aTXkPqwYJsUvNmCaekVhxDUEdLfRW+FkmmQZQroFom+CBz8LZUSZWnhsVvwycpC4EZ5vPtTog2NLZcQiQhsAUw1sBDVlgp14RDGeSgU6VIc/dBKW2zEFFJnGcHweZmYAG1YrzVszfI1R5pIdZ/i+BrqeqlcqXPlO1A6347TggETNfWlIVPZl//p/+NPt7f+9/IIhfDSe/RV+Sv1NGAB4CKASOY1TRn372bFBuFb+YocKwCrWi+nBvto5zajuBiAWJ0Xbw6w08/EMgLU/cJES6XEF9yrNnMGIvRzT7mviyF2pR0ou1RqSoEvCgcvZJdvk7v5cdYf5TM1UC6WHLIOer2/TzATi00G/U9QyVPq9RsYRIptJ+stKQN3qL8Aa1lWA0fRXoGSFKkQL9VJEyiS/Q/oJRX6hYpd+KYD+9PCVWScDCBMt0NA3QVrJZnv4mDk2ksJwqxB7JlZWrA9b2QyhoM6OzCEyg+rVCVbCMviGEJd58553slR/9VPYMFPBJ+k1T5QxwCxqT50QEUA69Yg6bJGOVCgzQi6eTNdnT/6wgsCNVr5YKngHMEeR0e0Endc5jIL7rXN8yyc441as61msb29Vjszv73CrkGLZ2Ch/28o+8hvQw50HJXSlW7JlN9qvos0Np7RXRFkkV0qcpYGECYsN8Or+og2FHtwoy2uUkgHGeYjA2QQAO/YDzX6LqKb9TQa9VJ3bhi6++nJVbaXQ1RYuddWQVXgo8AfymNFYCrVmAxubB3qySKiblowj0VKxbfIJdx2+s4vNaAH4aASJqURqbRQHPauLYzXusYUU2hsDAeSikm9iCMQSVqgAY/um//Eb2B3/+BgYZJYAAACAASURBVHOsmgvqpQTv+HqDTs+6fRqVBOFTJAhWrUqpxnq+FR4SJVaVUdBmk+RS+fGovEY/GgENsUMPFKTX6O1wjs4B+3UcCfhBlLkc4iwgEAE0z0m7ILDq9wqY+NVNAGzSuq9ojz0eVv/wHwatIvImVvpsmSkKRxg7DDNLMc1YIkjH/kwCfK4rH845uMXcSnuGfbYCslaYtB/2b/qMpHhsAKCYbB9gk03OjRXWWOddwMETiE+0AGDssA/0QQbRHdL+A/NESp/3u3P/Tgh1LbEnhhk5cvnRvZD19/M6qITKXFgGMd/g9VaU7t5F/IuKmGdUIFfgVBstGKrNNdHJRVDyPln3YN7T4TrlapWJis5+5Rq139rrkPvHDvo7BqEyPfI2iqCnhcBV8h2+xt4QFVEr7Zc1ySd+8PVWNJJKmhRYgBieU1SaSBLtrdfOC3h1wmLxHh8PD8fvBu0e+xSUsEJvVGUB7JYaZ5CeJ5B+1hrxQmJn4K9YEwPcOnyyiUIF8aF+U5VcA2PjTu2boLy+3vsy8I6zyHuYVJhgSYm0+hY9QjxnKe/25On/vaepAuU0p/3lNPcN9rDXHb+rfy+AntqDoIwSI6j+pvCD+8j6vetnX/kwsZniTCGmwh61ymZiFYwTfi+k76ncPUL1z3EfDSTn4+xd+7iN8xw5tEwrjPFMKz3+oVyIv3lC7DFBf6L95rJirL6aoNnDZOxgq0AXVXuFPbTXeeLhvDWBeRVDD4hvDxF7D7R0Zn11zVkt6Jy6yNov/YCy5+4JqXrGzClGwXfBKgt5ethjViQ9JzE6RgVaKYjGKeEdSKoiEUvDhB0kLyW4GP9aQcznyIdVQMgJgLjrJFaL+PYN7Ynn395hYlLPUh02sI7+aFX7ik3QuDxjFZOcYuKNUIy0Ys2+8P5qsQnOrzJRLPP9+HwrriY6xrwmWMaf0kO13/eJ3+1dtKKbi1JElY7PMs4zl3AvWE0W8PCs5ABH3o7kXpMpl/eDujfypKvoH/2N1w9aod+Jpijt6vTqHqgRavJLZ1oD8Z8BFaqRrhYoHYkGfNMu1XF4FNKjY7I8wUcNVAF7pOy16odCE9KGLIYDfZXl9DDoEDQWSh928bkKNqpSpzqVVY55fvcx1DJlE0+eGoyA2iZ4q01SXDinUTlbJklroem4DETSADRKyQYRLMyq85A4MH6GTi2vPrkR8iDkGojpYZI31dBsOLN3THy+qYFZJRzsWYas6ejPMOdjmgbfRSpHtTRY5qp/s5QKP7x8K+s/do7YEmeEc5CypyBDHRKQZcgg37p+ATUqsmi+V4HPa1FsQNnnlsKEcwUzNCrywFMiAVcTA2PiMDIyQlN2M9REdPljyDFoJwGEfTXLHJK7t6FXwmU8fXyw4MTZyQRyobbDGly+ciWMx8DRPqgPBBsgNfYqpTUAlQNxGsMx1VOR23FQMYhyBfNiFAGRpaGhlkPdBRfWPq1Nrl8KoBvMtbIMP03mP/zkUdCr3GgeRPnuNlzmgd30nPM+6DvrKPQxFShrlZSoZ0Gwpfw5/XqRvi+rMjMzNIRGMCx1AdSeza8DlO8rXaYaQ2kvjJWSFuW0eXSi5iozajw1ECZXqhBKp1QS2cqSyVUpvydyZ4IVjkMED1TWa/fgSRGUUmE1y1K8/VSup07U31eCWUMXUq58hpxeHX/ea2cPUcyesvOD6COpVFJCxsA6/E7UTyfjAfaA1vBH6om8cR1s6rUKPx8lduWCRVEtJOSNl4FcOp8Bgy2lMIXF+rskUhGJ4idoDKnZMm+aDwL8R9x9QRENaaBOolAKPsSshoQcul4+R43kfy6xMqGyz8SZMkqT1xJQWr1QAlZZfqtWPkypjKMojdkDeZx+DkVljtMftUIFWFSPUlLWj0pZJAjKjlMxdPabQ7WDroaN2MPJFxGYmlDqGB1yXQsoM0ZitU2z+C7PuIn3N7HyOdViyFdIuGIuGP8nAFJeVpd997vfRV1oNPulv/6LgCWLkfh5hnWenNx4vu4pKTuHe5hnQgK6QKVjn6TrgPcv7+jKtgiK429m0G3H+ulOUmK1LxWwQJ2LtWOBvf+EgqXJ7ZYxfBINvN61pjOFGT8ktSsT2e//X7+RPdtWnVWwjg3QuEz4tovpNcQRjiOec+4LX8pWMeJrAlZUSjyLodTkUGoTnIIilTYx0asKjs9r5PdUWfLvjxOryJyi0vZxYpVe4z6KfzOx0nUWxCvckKGgGqUt6nTOyIu9p5Il9GKl9/EJ9VTKdwmGxh+NZvdvPKRtjgR3B3nsskYGtd+j56che/lTr1LlJ0EAQFFM2j6YDfyBVakS3mMBOzjY1p21syfeeeP7nAmQYhIoz88KINvFC5fYa8ypwg+IQA4NDQJm1DFncDSb4ZyucXYWkPrewaAcprenUiEJBUM478PIsiteUWLTOtdfT3BjI2gkVvaNmSy5Pwo9a57zqAayJFJ59SmBbPIZzrMy59P36FdkQxjYKULkCICTsCjOHGfuGWdm8jF9hCPD2ctPn2Vo7grosagxSQRraYWqDkBCA6dN2rEC3d6QtQ8dzfYAkvQPDSD44wy6X6F/eI/rM1DrGerPShsYFM9nKre+SLK6T+XQYGcAxb9KenHH8eVSz996483s7/7KP8za+w6T1ANq4nsdtG5yLqVdNLee83MAuDc7BQovAMXVKf2yb7VMihbPQZrOLmdUwRj9fQTqACCHqhuz18+/QnLFenNv+gdBq0ZFfjDmqt2G8h/PIXpNuXf9hsmxwZO9W+4/g+nkN0HOBQR5DgZ3ouKi+Z4rA21jCv20z6KlvTn6Q+ZZuyqAyicEwNtSATlHqzIurN5If2ZvKo6TWheSxHINVYLoe8FPqra270R6XvPs4MmshveeHZ3IDtFf5HgSBaA2+YwQNwEkniF5NT5Y4p6m8K8/vHYpW2Nj7LIo9VS2Fc2agxHh/VZiC0ZHJwOANhn0Hn3WBn36/sRUSFW9HKw0uPPfDcwjkLUiTaxigCh1SbtS7QwlknifXz6LR5uqTde+y1KQIeF7TkBFrCUxsFKSS6wHwIfdD+VOPss1CYq9kAefFzLVVqhZmxLsvkCYvtseJGXOHdhr5cpYRb/p90qXB/cBoxoxHvfRRQvHPMmD926SIqMo+oLZT8Y9EaNI0+b5KzTi2AhFwjxn3ovAr8F1PXvQGMVEIHqk8Ml+hVgWvs1KqKBGzKp0PEhsUKsQMpIQUsHHu3aulX7f+499gN/1566v9+E4BdcvT6yi/4nvxxmIHuusIi1r1n0ozW0dG58O+2TM4s+dAxv7WfGFQqLkmVUUyYqcqnaOrDGxakTdtBma5SIiKNofn4cxgyD1ndv3497tAath399HKlw5/wpiIq9X++O8NQFN94mU13k+b3SMflPiPWdf1XGt61SPi7GN5w8fz9qwB8r/V9sTbkes7cImg8S0roXP3LMSDAdHBhQEHLQrqw7aLsQPJsoOG06eReCQxMqWH+xuNcBqGYn9AcnSE0aqvPPwerbC+81ZNZauKjMJuxI0Os651Tqfn+wHgVvXpc2xRdhm43VZTKmy6ezJMvZBbdYDzTmk5ULVMqkaO2ZIexLsAc6p52NiYixiQc+N89wivizETa6h32tTgtXDGiRWRypGxBrzHF2TdDYdMm1/Z118zkcKgb/7K7+IRkFJ0PYq+NC7Dx5Gj08lDr2CDdzQ2B5BnA7FLz/EypYKJlIiqqAJSjdxhowJktS9WfpunPVjYmP/VhxIFklU0y83llmhw3e31qC18W/LyI6XSUdgw/gQ5Ul3dLqQxlRSQ9IQrgNKmJ2IaGyT8L37/sXsxOmnIms20FVBS6fVRO+RfNi7d+9mL7z4cny+B9oqiE2tBrFWp1zgbqoRNaDligjEzIgC0iIFb3jkUXz+a59+hY2delE0Eok2VcxajaI89SA7duIpKBK1QVlSRQkvDEUNg0TP1rVLH4DSMfvAgJ776qT5vIR1CCECjvvYk8fRM1UPdcwBaBsMME0zEZiwzma5cvUSNDZkbKWhiTxOzlISVrHPxm0SlhWafIHNjjDI18ZRqXcmvzm9QDTOsufQ8aPcJ2V3nt0+0s4OB1QRboc5MIpmHB88TVIMkoLk+xLVlmXoR1U8022SqymacZ955kwgqX6ZHMvXX6ZS9v7bbwaiFGiASE6h8dbNuQC/N9oNOMhBL+Ow2qslKqlSnEnkBEi0CKQNzSZTx4c6ec4b2QkGdyaKRlKlucs+sqIljejJMPRI7tWN384sLFWrnFVlI7YBjYeymExAeohIpv1pVlcCkzGoYr8Y7ITBEu3hb59prqDnPtPR+73X4r9bmvd6PIxSArxn+3BEd0UpbLoW2VN2WaOyoSysfUgYRv9bdDzEAQmsY7o5a69amQlLqjKl2Rp59SiC5aheRXWed0x9GyJLXk/+vZXa1NeV7ufjP0mgIG9QtizvV97PlRA6kibe2yRbI+G/Rd8EXwbe3q970POjo4uGTlXCCk29CoQ4r0rUR6TIQaH2vZSwH+uUlaXcr4MI+gABm2BEVWEOyhHAm0GoXSVUYB1nUE/Zv4E9UUWA45U6I2SXRGCHP167VYp9EX/l6b0egSAcajV7eZb+qkn6sopwaI1UhEXaHb5toJd0YKWqYYARsDjYK8+++c1vxqDBL3zh805qioqqAJL7s5oB1AYik6hR+khOnDwWAMSCDeDs46pmZtvQb7cN4ryq8lL3EeSVlfK3OdwZJqnPxOqqlZ18QK+BgUGjlXvXTzsnJWfXmXI6Lqv+iHW0Fq1l//Yf/1rWsTGfdQFSNSMgZIUaTD+bNzDkdXXHjmeHP/VKtqTC3L6OiIBERUyVHU2NrHZKKWXdIokriGiYwOvsQk66sB/2QBJ1RlbbPeu5cqH2Kql5KhEuvcvzRiBAkKOiqc/YBvM9rjl6ySJNjEIS7+f3oScFYIPt5jx1UqFcml7M3v2T97L1BYUAEA7g++q61uzU2WcJvIcDuAm1KufOkUBX8t8HUMq7SDROQJ2qw8H+p+//Af6hOOsjeWoB3NtkVtXlD69m167fDpvQTzVUCpeBSjHPf4O1uIP8+iKKJ5//0leyc089Q0LzJLt54b1ocu/qPcaslYPsOjRTqXFbinRYZcRGSIu3emDAVcu5TtWCNCsuKtQGzVZQ8JueQ8+0e8fft+9rgwSxmjO1jK348c9/ITuC7d8BYBFMkQYqWLCIPzogULIS4tpVEwwV27MmFYzzvs1njAI4nfrUS9kOQMMBIBAZQrZ0fywSJ/fYNnvv6LNPZ3UoWAoEFavE+mQizUHjuR3DdpfiQ9aielmaPSGJ/af/9zeyq4gV7SrqAr01CZ0kZTaVW+3dU+yjlH08zEDmfe5N01AUaqcpyI4gSLGaJLRJxRrmhiIA3NsvfOZL2VA789fwIwoXPQB8027uSJPkVfZvaZtsfg8lPBIpAybPiECoflx7JPVSWpFVLWc+qdbmnCpfazCvgnHMCRJdp3phgl+G6IuzeRYJyhZVvCW4r2Y9hwng7cky6I8qTAzDdjQAzwyBJcVGolrI55hYWTEUya3nBs/0DWalCD1VcG+t2DTXKqj5UZVYCd8Tg3j5N4cC08mTvXv7OtVsqJLuCcfW4OfGqST6OdLo82qUQZz3YwCf9xy5tjHviGvWv+SUo1wy3NdaTXIQsNWY6McrJBVR6WWP5SwFbbd7V3vo50Sll31toKlaXsxnE9QrADB5YuVrfF+vxb+Dfl4ABA1ITUxs39Dfqp6cKm4E0kEFS3La9lJJuzQZMJk1oTFx7EQcQ9s0Cdgm/TAf3Os1uu+lawvKOxi2zCCWrfsI4Ygu+i0DaGMX2ROmKnQjAl/6a79MRLRnUmoFTrSLZhtRdVEJld+zcuccvTaAfRNq7Zz+3PtzrWOUCp+dqmiC0dhXe4ZNsPjKK4lx3rkw95+MBitsA0cHQ7FugjjNZ+lcL78qKABEsshlhh3BfmjX64ijlKsXF3Y4raN1eo8cgmbaHaIe+uFU1YO+SZJWCSjvsGKrtXsCqTy7yZAM14elOVy+pgZ75XM04G8h4FegzsRFRphDl2MgNTHvLmrXjbTnnEG7QKpgGWMbmvExe8SAW+x/qZ5xzjE7MSKGiqvv6zp7hpBOQmgsUaKdVWUfXsyN5Bo8066/iXalc6o464/RY7g9NZKNM15p3coTTtYKsXtP0RSpd/aZRVLlrEZZQJyX7i7GGbC/bWWJShxxQWIkpWHHA/19+H0+W9sVfXeoaZJoWa3KY6Nc2Oydd97KTp84yTNhHxW0CLzHeD/2dT4I2tfp4/y8nBrrOXBfpJ5mYx58MvvH1yRWSmLJFf37X/2FAzMulVBsPLOfSFlkM+6BweNsANPXNPQrNhLolJt/bHwkewq6XUfHkXiolsMdahgTs7mYe6iSeMBPnjoVXOgoQYdiSMrcHz58GMIMAz3M2UBgohFhi2KU6Eyu5JMqaPHe+z/k0NkwvEPFoAGEiN+xx8GeIKoq07MM6L15N9R9vBkXsomDEfM/eMA2uL5/4UJQF61qTXFIFxdWKRuCpHOYNYSjlGBNrIJfW0B6bMLv5NC1gkiNjw1H01x//5GPSvCTlF+VBi62ERNjaxXCpmkPsInVLptviw2wi4EVwZ+k5HnmzCkOMo38oI0abzfbMsH2Aj1Xb/3grewoSOaxoVMcUGl36QFp+C0JO0Xew9uEGEQ9fViVCjsQTKnAuLU2ixY/qCXr7qwpudQeRAfzmRQ452KJJHESufXBgV6qHKtUUVS5AdknGdhG7t084gNEMw4f6o+K3TRohk2q3d0IS2iMqQYoT3yISdctODOHLZrk3bl5K+ZXJe4qc8nYQx56S8YhLy39EQPWhOGzGmBQ4iBjaQC+flP6FZUCe5gaaouzV196lmHGHTyjWRrWmUPC70uLtKw+R8BQAo3r9r1hRC+mspt3xwmJs+zp4zwXkl4VrBbo2dPhGWxYOTUJsHzcRpLtcGSdgIG/KpAeeqmKTayT121iZK+UlaJIPjgD7nedT6AQGFjvM6dW2QzpgZJ6qqMI4QCMgcZSFS+TqqAuaADlr1OhEd3eIugxaHPXBFXC8rzVImlOhWA4KgyGHyZWBSpWjFyNYLjwt/Mo7N0gYPf38q9EP7Ly9Rdldk1OEmUpVaBS9YQdZAM8Bi4+y0DcNM1nR/Dj9xq49LmFyrSGjjX2cxzCaKleZUgrFxrFGgISK8zSfRQ7aWHtIzHD0S05tyLMSSm9S+ezE8yvWyQBUiWqGb55PZQIVS91agIpBlQc96Dq2JfBAqbhv1IhCX4WAXAaAHIWkaudhbZXzTNvQGHTIGGFPebz3AORlssfY3ygu64sb2bvvfdBONdTp4YI1pzHwrBXzl0lQaZzo2dBMd9HgvqFF55HzKA+jLnPUgR8R9sDt70OQ77szBLO45Y9U2bIMf/Gai6GNU3+jYRZpyi12upiCX2EJluRXHFvLFcktmyZrJWKf2/NQfbd3/on2d7d69khaBIxSJS13MHeLXqGcIKVUJgHXv+xbBH6MENAIrGKuVRSGbiPJFSR9lO+NaJKFc8xV2yyOmXOZaO0UvY6TRIBwJQYKB2Ka6DeMeleNSV7IoAoeP6qPdp/ZsK2S2XexMr3Mod1/+Q0SIPuCmhrjprYweFXc+0lPINJFFbHHo/HDKr6ukPZoe4B6EPjCZzhzAYdy9wPe7y7PJM9M9CfDbA31qhIXLv2XtZ5qDXrRWBIIYOd9V3oS4AeJJldJC7ujVHAKiua7bACZqFq3H8ylrWiTPfTP/dXYVM4uoCECcrJo/sPANb6CEigXuOPplTXsuqEo5fiF30UVpRFJn3WnlOoZQaNBkbmRq67yLrIpWCZAUv0eih7rzgQdLQXqRYNdDPL0V4Yh9TzGAzWpHlahV0i+FoE6AtqvX2UnKM6/Fg9Qc0U9PMSxmSUQe8roZdZZawiQIDpy3dCDXCOsQRD586QcBPwUa1aogqxp9AKoN8GwU4/tPx2gL01rl1a3Cy9VRdga/zGP/tnWSV7dxaaqfsr+j8Kc8eKeLbVABvOG9xjX0xB7bI5PKqXUoL5Xw62bNubLEJsUzx7uY57+7nPvZ690HM0K6e/y0qW6lu1+BvX0Sqk/WNSsKOSgu81WJmDzh99XaxnAFyyM+y5sfeOZ2mvi3QeA8cxEjB/x9mUI8h++++xr+N58MequfaPA3YToHiP+1oiaFpkbQNd5wGpbmdjfCV9jPoKg2yDqxAMKtCdlI4vAeg8RHzRh0hNKba7jaqets2vAMHY+yZWgkdTqhtbpeC7OZLd+wCSM/gWRTOaAEi0IVasBJyct5T3tXrfuXCFey5nHpigh9/n73xwqT4pn83jelYRQJtg5WppJqcR/1jt4nOrWMNcjc2ztUSvmaJXAbixb7XPvmdOgwrbX+jFyhkoob7L2sQoEgyKvs+Er4H7aKSqWQvwoUq0CYnPbwK2j/T3EKkAhLUaEQJLvD7ZQ0BLzoc0u0WSinb6wbw2n2MMtZaiR4wRwE4IC6EQzXUbr1i1mSTGULjAc6ctMmEwuE50R6Ty+f1OYi1Bz6DEF3yZc1Y3ee6uv7NZ/d6eppjHyPtZaU7S6n0RG5iURJXPfi/2m1S/XATKvRuVJxJy12yCHmzXpAgbbzBvj5XXPk6s6FlR2Erg27mWwSjh/mX1CPZ77/kYFynoo2NPQuDrSB8ALu+bA/mCqcbG0iJnYZM5+LoSAMn4KJQDuY5Qkyae3/KssVa2P9STuGt0nF0nO03btgiD6jEiZVL/HBYunbgFG2pydQKKPsTqrIlrrfKaBZtIlEKmnecfysnEm9FaoI9znqf+2qiFe/E8L0O5Tn6ftbVHlKRoGFt1gxaZaQol25w5ez2N/7Sb7iGZAS3YCYE7n4tJVTcFhVDZw58KGoUaYfRDpvYe10JbfwbNBAF0Eyt3ms80ADbZR4ViiNc7Q8zg+emksuw+LPH++Pdg60TbhGJlaa5XinmSGEye/3jm8uTJ35+nWqidEhzJRVDCLvzKT50+aOPibaqTniNVzYbPaSh59i61ITThG/mBbnodpSCAmet7772XffoznydBMMCkEZ5N5WZs0PhwCG6gZLJOwK06nAdK6oRBrI46DZGbQ0a8Nsp1Wmf53QkR3COQf8B7uWHuZ+efeypmZRUrlanqiUOKlekkSbrLANsW0I8zZ84E39uypwdZdEv61UMoCA8fPM56RZxI2sp07g7RpPJVLGJMongT4YXWlgYOVG8kVFJeQvHErJ4H56wtm6NzFEi0I/U7gZC3g4SRnLnZjoDILREoGlw24TA6nBRP9KDCnImN719HT9IUtEibWDdJysqZ3SS9T2GPrkPM+qBJVsMuQmVzqM2trqnl8UkQkUO9oPwEVI7RdIPMY7yNQkyoGjhkT50+Fcp7dVS97FWzCX+LwHGCw7pMafnlV84HHXDbEivo325JXQhn3EfB6xZJ6vPPvoD4x5EIlBIdQH411RU28uXLl7hvKkQGqpbBVV4E6fGPKpIxXZ2Aw2qUlAMRhiRvqVgD1QaeSQ17w34jESxl93UM0ra+9MXz2YvnjlNZ4tDTpF2vShiBgJVFJc0tmZcglT06toCq2CTrucFw5mH2LfQdkFI3ts2XOgw/NwwVAW+zgT3Pppmgo4396+Fz5pK8XA+m1aNGrlcZYDnNHdCCNOzei0ievxPDjh0LwPrn88FydEPVw0BEMHoaYwchuvccOJqQOxww38c8Bz7LUr2oqmi36KyyoYnWkSdWKcmJwVqGrIVKsaWEPDFK/56+X4JmlSc+fzFxSmDIR5ULU7JIdlNilXp/QKFM9Amm7f3JE0efuzPJPIf2jfiVy9D7O57d6EMkKdHYimQnFUaaWU1mqYwaZKvuZMVLQ2XVO9S8CG4EFTzzp1D0c40ejjI5HSer46xj3eL3MbJRoaNqEbPKnFtHsKWj9LNtlHV+Whtru8rAz4Wp8UjwVFWzOrmsI3ZoOSi/KkV7ovII0axS4bhx7Wb0gXR1twVd0KGeRTFWgaZtGu5/SN+J4MRRqiJKvlq58DMNvjuYZXeIM1aGzZyRitNF9VzHqKKe12thMYqNaWCv/WBF2FMrVs4wShXH1GdVRLJTDaBgULjPGWzHubSVbGT3/vy72c1vfzM7QQBks7xS4MUwCLbsz/LMkmQMffVL2Qy9iHucXxMr7WvQDguJdswW4Suqr5H65L1VKcFSItfcz9lGIt72R0lndF6IPQOCOiZT2mirVYmbrsNLfYEKblhEpdYZ12+/T0ip8LeATwyL5udllD2kcVtlDD4wn1XB/S+STNy/OYw4h4qlyGDTOxtKU1yb4jLV0C5LlO0G4TSxaiXZPiCIb6gn4EcRzxknMVB7z7VP/YmeTdfXQFM7vEjF/PqNe1n7IVT/jp7I5hmT8fxLr2bNVEQE/5y1+AB5+IsXL9sVhy0U/OPZuafwVQJzIQwS92bDv7Ob6H3BHqg657NVxtsAz+cdIjgGfFKBCcKrWLM9Aqq/9PoXsyP4qC3O2vTEdFRktCn23LYqoS/TgsDT4NlzbwAqa6QCmtg2QUYDAUIJ4NSsgRy+a+L2o6x2Yz+bYv/3PX8mK2kEuMQ+zSB33coeu3vpSijZWXXpPXPchpPob1aN970PLmbf+sPvZO/cvZXVABBsbcHUYE/5jEV5HaFizzPgb1SsNvBTC1SU7dFw1k6xfjpQ3lRRcizJKuINzoir5Oc//5lXUCCjx5qYsQXbbvDp/KkuKNOi2o2FJGFX1NnzA0qtrfV8nT55KkDaaZJDA6IEDCRqls3y2gNFk/TxNrDrUwwkkzAPVQCeqed5FX81jx8YsRJOALUogOpnsB+1u8sE11VVzPKK2TaCgImdoG3Urnh2/AzBwVK2bBMxwBAzJqVRORVMQZmo0vPMV4mDPEiyZRRcUBhjgX06QZ/p9WGomioa8z61VBqkuTloVuGrVfaekhtolgAAIABJREFUn+n6DAwei7+9TxMp/b3/ZhAv9T56jPg+JRoq8iVqktRK+zSNVeztso/apCIfZipty2qhVZUIDDlPUvikOqZKFP18hf4pk4CcDp4Pt3U/pzgEARFcjkmxzyVVNxEIAfgoYh+YxLgXgraKn/NeGkhGZUEp/70Mi0b6ZVLebYh77IBG3Qud1zEOnleTFr9MkhJVribAcfeD8ZdJSy/VaAHfUeIOxaSshNVRLUuU5SRHnwOEdfiQkAY3yMVvhC/Dz6ncaXzg/UpjLeX8KsISSTX7yFmZrpXJlYCAip76fpNG/zZW9jnlVEz/DjVGzqu/P+V18V6ya7zHNv4YNzjnaxabJ5wV0vLuLQe4E8fG3CkSwgZiQ8f1zKN8eo8eoNOnT4dNCTEN4oRUEUcMjp7IO9gtFS/38HnR283+Sv9OUs8eU5QsIH/sWdAZHSfBvdoXfog4tIGxO6Yg0wiHqXJnC8QOvrmUzynmObVydk8RB7bC4FBFsB67WsV77WHbtG+CLEFTdFYZcfausYBz9qxSkjcoWOEIgjLs3DaA4e1FQLHJJ9ksrI4tgNegDAbNFxDHWInYTSDUeFfgy3uu4v1M4n0exlsKvWl8nOtnP57PVYE6wY3TtBfAiQ5VW7Ub7KM/RJXLKnGsHz7eMySLzcRX0D18NHY3p9/6vbFNDjy7Z1bcwzzjvKLlf7tP/D5pNyiA0RWvST2FifpZ9K9/+Sf53US3cq6kVKZ5EiXJAKqQiLT3Hx2IN9foWknSyFolUMBhFi73a699JiaoW2q1wlCFoRYcNVH6AcN9dynXKY+oylkDAUseAOreV0gevIEOsmRlqx0k18QDScOCcVybC9kY820+9eKz0TS7RKYu4lUPL7QWGsAuCPIlRDXkNzqkz0V0qKzNxQalav7bmH7nHn1bNP1V09Owzs1LB9Tgm5RUOZgTWdwhepVqQEAMKOzBkVK3QFWsFJR5ZIQDxz2JsptUigTtHRDI7yzHQZgGPZC3+dWvfDloUJs0rzZgfAxIDTIePLyDcMelEAaRpigRVPrfGvNpimlK16FfAUmsZJNpTE0SpQBWERjqgE0W76EAMwbiWMc8kCcjoEKg+70oILppTJRUYlQ84/zzTyOgMU2A4oR3AlXuzyDY+3ry6FH0IJgwzvKc71D9IcMKmW+l6ScZDukwPOdtRRMpRsSSuwdmh2BqlWvRgGpEbCZeIViZB51wQvhaODmHCdbHBp3C0dvnlBDFwLsKcrmg1iC5lQTjBiAdLdXZz/3s6xwEjOTOYvbo3h1EOZjHwfsNg2QfphK3YCM3b7OLwtiNWyME4R3ZOEnXY2hg+1QJNHqW8Ue4fgNqjerhnu7or6pg09uEXU+y2wpdc0vuPcFTVAS5L1X8vF4PsEY9EAj2Vj4Mzp/nyGFQ9PjSOCrgIqigYVPtLypWrGPMrRHxLlSrrFxo5BQv0PnquGMIL8ZviWbSnArouXD9oumYvRQICnvJL41gBMgFukZewVJlyUA9pwDmFSv3hOcqqGB8iTSlz0lSqpFYYdwM6kSNTaw0Xn6lADGJjKiyFFU6aU8Gvjoo/j3otThmKYCWeXTgJqalXF8DAeGBtDzOurzoQKY5T1Hhk//JZ9lUWg09YeD4CeigM1knjtVEsxQDrrqfyLiXvk+QZ8XYgDwoa+wZA4YNAqlx+OU9vG8Z1zAOEFOm+AHBVhOfq+N1DWoBZKT6KQ5TTmI+PYU6GMGZNsSOFlUqfb8dbJQiLg/uPQ4Qw0Rdp10KrUiHEWqcBvygq/UEBKvc+yoGtH2Iqr4liqBpfpKKqdy21Wcl8rGvIPqe8WIqRDbQe7bsFy4uNZDluZL/NHJGTax2Ht/KvvN//HrWR5+pFYoynG6ZVWqRVWzrImtw9i//TDZP8rEPfTfGEhQm3uf7M/aKFc3gkaYuvCSTXlD3Sz+I5+XfBk6CZrIONrETooMmRCKIQRONbUTAj10ziRQVNwkqsuTG9yWsdbEKkVSwiqVvOkiW9bVvylEJ/q0z3ia4DoUnJZER5Bi7R5V7GKl79POXVNBiDbdgA5SwZ7r57FP9oL+c3U4q6QeKmqAiu45CnQql+iwpld6i5yb2uwiqKGQQf0uZOzOWff9Pf5Cde+k1UFyYGNiMkzAtXv30Z+K+3FfTIODVBHxXANjuAsRp1+yXca96Xlqxi/oXQZ4pggZpS/ZNOldGMLKKMyhTw7XdxSZYiSrl+yoDAkC0v/azfyWrlarpigBcBo2Nyr32L1QiWb9yBWNsWNZOCqrgHyapbnQyGsSZZSV8putj79TaFPsQW9hIgNxx5mi2gQS7QWUxe/8BMwC37dXB5g+ePZEVE6yIJJcyMuQRlMgfvHMh+73v/XG2C/CmnNPBDtQVc272iHPoFEpyvME+gOAOz3+baowVfvdIJUmdibvBm/vZLwMcA1N7pD/19PHsq888lx0GwGgRZCV4fYBiXzesFANsx0xs8lz1JVusgX5OMOzixYthD6ISDtj4SdpNhYPaCyIODqIVqT/Sz+xHzs8MAauVANc9CYvUAm4hR41q74HULYLUaoLea4hKzBAgOcxU0QsLBX1H2qCjtUZAJzU+Zh+5j6wscz8mBQ1Umfax4fUwafqaQM75voqYRjqkiLgBlDMpPTwTsEZURHSAa/RYkVyZWM06JDqo51SfsYVjUN9izAdrlyhh+1FJiL68At06DcpNtD3Fp7SfPl/XTZsqSq40vAH9DsC1vstr0Ce7nnkftPeq+JXJgb7MP26tqJDhhxqxcVLB7YlUDS8h8TxTRxhYmeA8qTS6Sn9i76GWj6hw+ldf+xA5+UPQca1cRZ8of3y9fUut/Fw1REfASFUL6lsMuE/+x/WQJu71GdTbaxWVCcJLqxP5XKlhwNOH0IQNogUx5nj++nl9r3139axHDh7683xItEBOvo76bu9N8FQabqjZsSY9sCQaHdnAM3KP5f2SilL474fxSe5NW1p8vZQ919rrjP532gJymW5FOaIyRbJz/fr1KCb4fDph3sT+JYEwQbZXVxDV5+U9yHDR16RnY6JQxfu2AzrPZpcufZidO/d8fKb7bYW9rj0KRURApOu3b2XHnjqDzP9FbA5JH7RQq2DGihPc8ygJk2fKoel7ij4VhkAbi1Ti8/XJff2DEbf47K5evZJtEDfr09uILacRy+gsp3eJ6tsQ8XkHNPtSxyxhZwjNQ2lUER6/jPAcY7DE3vQaVZO0xaiaUT+PAMc+GL2XPdkmPgVo3VVdGlunz7IibYJmjGoy7RgH7aGArklV9OlzvSbYCuzZS6fKsAw594i/144tPUTCaxtSxHu8/4lBWl+4d5Nv4yn7v7VFvl8zPl+hk8TQSdL8SekS5WbiOv/OQQZ7rFJclgDwvLLl/vC8NRHDSwPMfcVHIPd//4WhgyNk56I9lvRMftwkyq1LW71z/144FTetsoYG7zpc+1cOUaGZJkC+c/selasfiQWSgiNq6MMPZSqCGZXRWtuYe2SpS+TWcn/MACD4ZwOY+amu8fzzz6V+ABuCGXrhn3ICq62tpezB7RuofhyNxlGdvYa8nCRwjaRJCuObb74VCcsRKjqqpogGiKLZB2alSkThh2++jaE6HD0vLnqUegmwTBRFvJYoj0r/80CYKDUSXNcrkS39ByP6kJ6aWaoph3EU8xjSXdDbljZohQSSTlbXOA6jfPQSNKcyrnsNCt4GzfNbBBZV8r55QJeuXKZv43QIRiyAnuwQdG3DT/BAODlbxEfUooXqij0rNgz7MHO+7gOGXkrpOPXUOZIy5cehmUm15Fr8rI3VBeiLD7JXXn6Oag0JDoniOqqPHhyTUYO8P/rOd0Pd6tARNp9zeNhYGm2FIaS8OTzYkrogt+i/YhEfB+wMUEVWVoO3QmAxj/iADZoOWbUqYXlfJ2BCGc2t3JPJWfTHYTVrlV4luFD+ttjAiEP69Ike+tieghJAdQ52010CnI5W0Cw83RxVLaWPpZOOOpsIOfZ7DyZp4EbvgLL1ExqrF0iG7EszwfDZ5tKXbn4Tg4TAUs0AFHDOkvvH4aatPGeRRg+IB0sDl/OoRVI8LBpn10ajrIE08MkFUAQkdBhywP0KhNUnxn3Z3G7lyknoJl1KjUojsloj0q7TtF/ALw1y0AcD+U4om+X9MOYE8/HeH/XNFFQDpXyZqoYi3cc0wpxGYhD7F+gdKtEVfubPA9wQUec5SYvzy2eUN+uKAkW1jn0QPy8kWrkYQwnvoWS+YwpEHU2srNYcsGbNoGF77jedEEbPz/UaTTZTD0pL3GsnjbW9cNLnCd6cZ+bzKifJdw6VMqv29sil3tYIq/wkd97Eyv5AfjaO4V+nAvAC1eqHd65FxUr1Ma/F4eJSe+WWp8ZYA4gSHPNqVEoDiMCeCSDYv+HAb53f2uoW/T5PMPIM5sbBdVItaGU6vMHGXQK2HZ0Gdm8eO1UPSlzOXtqRClhIXENKPf7b4a1mI2ZNJr5GDFJP0rOM5w4gUN9gEknCSmLhbKWBRtC8Jzeykbe+RzDnWAISBxZWiV2RdnGacc7MMz/1l7MtAJZtR0VEVTMl0CbxJnl5op2oox8rASaa6cdKgTbfSwdK1V5EFHimewBoW9Jf7Kty/pgBE89BqqfJbcyw4kZ8DooH+Z7KHheTHRaRWBXxenYTv2tib1LmDD7sg07KKi6AhkORa8oBmNbqsoXpbfqBFHPAtuKkummm7yHQaiDRqy5xuDo9D8i1a0di/IZUNdFnrtdzYtanaI2N6tG/Q7BSxLN2ILTrNYUi4De/9YdZlWg5QNCjie3sp3/+S9nX/tJPZ61Q0N2LIrwz9uwREOwRfSY6JdeuwpTPjCWz2iHy/DZqhpeuXgvavL7HMy9QZXWxgvNoYlPs8GbOz3NQVH6MsRelvNckva5qFutLXLMWKpIhGuBcOiuxytorxKSCFffaNYBf5vn731FRwVBfJTHqASHdwh71nRzKNqi8lEAZ3ee+RkGxTbzsoTt0ciBrQ3hlUQEG7m8XkaDL129mv/2t/5Ddwd7VQ6PbY1/tUinV1vv8pZ1bfRZcXMI3Dz+Z5LMU5ODZW2kUDGAPCwjliZX+yuR8m/v9b37qa9k52AWVIN/NJM6TY8NB/dYeWpl3btEK/jYqADBiPAyyPXa4vnPPPBOB0h6UpGDIsC5WX0SkPS4mW9du3Ihe4j4qmDf4b+cMVZM4ql5rIO2ev0vfWAeU9TrO9TSJ6QxnfAIAdZ64ZY3eZ2mc3VSqlbTWwTkzLdRFBZvY+yYYtiyshWR5R7bDmavhnpWzP0wQVUt1OBIrnrP2SkEUj5yBor7EitwGe/4+ccL9GSoYJGjafn2ZccWUs+ekYnPtnqvYQ7yfMZD7zTXIpaE9zv63/sfYwqRK4C9mRBqPOQMT4M29YU/6BklWHXTRNGzXPl/OsP3N7CdVIo0htO95s74S1SZWXkvct8JBhepOBJvsS+1HKOYqhoAtzQdCr7Dm0sTrOIeyFOxhnwDUNFBWlXORJMDqn2pv+npFney/MZnwvYw1ot+Zs9BDYpmSMvpw2XfO3XStjhzpyd7hrDVKA+b9QgDKPWKPo73FVir5o6pyXqnzXLlWS1TJXAdBAO87xqtIQ9RE8jv6tk5eZ0dvv/acONTf0cfLJlA52gTV76/dgJaNtL5r57PweXp9IR+PD/e/rXBLU9Qa+HPnTpks2tcbY1sKMvPOmbL6loSnElVc++N7yAxSMMznG/MfKTqYRPu91+L95tLwxhKPRkazXZLcWc5tccGnWMWN6h/+5zZxmtVCfZz20vYH4w6p/66BtmyAQoHvOUTVNJIhnv/I40cRE+njgx3G9a0x4qcC+3Ya2vZQZw/VaTYOMV8T9t9nI1tH2+sfn6X7obkb+XlGJt2cGs6ebBKbVlLdlmnApitznA77TRDM6lEz6r8KtMXcVooK3m8TZ0NKqDbec6Zoj8WLXQFC7b0KxjyLQQo/6jToGzaJJaRRDuCbBWZ9lj43bY5qwH383MTY2CC1fGBfuf/oL2cvflK0JVUmU2uE+y6vUkalmtf4pwcque+f0wX9HNe46O9+7viBQWkPD0M5RFEFL8YgOChLGM6Lly+z8IMpSMIY2lzmTYWTptriQ5AOIB9Srr4/t7xXRUZcwcZaIwm6d59gBSdm9ciqh9QoDYWLWBbcx5lATqwoyJHcWKenhsDjMHLiFTRKm4U+oJJxEoTbDSAyIjfzEcpKBvjloGRW2IZOnIazj5ADyRBLiurXcqgEhtwn9+O1nsDZGRzEDCIWYgEkQmPul2VRaQa90PJ88KGOxmlU4WwKOt+F99+Jat2Xv/zFjwYFWuWrI8j39x+TWF2/diU7cxJZWRTtSJi5dq5EhFUqDJSkt995P9aijH6QaqRoO6nOSMXMg3NFEQR0DzOnSQdnkOsDr8QBliKTO0cl7cbth/ScdXIooUTCaa4EaexCirel2WrDXnbj+pXsNDQQRTU0OvYWhFFraKMRsDe78OFlkHCeEQmhSLqbemmZCh4OVr655V4R2m6Gd4ZkquEDm2+etbKcalnWpHqDHocRZlCJoBjAVnnQ2Nw6a5+jXNlAg5Qv5dit2WSpkowqP2zMOg7DZ195hv6yVhIrZsFA7ZviGe0jA1rF3lmYxWlKQyAImcHIbHm/SHTfvzeddfX1Bxp4697dCGK3MDYm1CM0hEsLcn+Z4bhXa0lsdQLiH6KUxwb7QHhIrNi3HgyNneqVeXLl/Iy8edcEwcAqDozngj0RVR0+S1qj5Xn/TS67hjIof/yeNMEd1fsKSWXsJ/aggZ+NvDltIYJsVienBPp7H8204mykYLgQOH8igE4BB0FsgeKXV6cCNSkgLDnFJYQqpIoVkio/00TFxErBik+WuENO1OqEc1IIrIPLLJ2R+8jVcEy4LdVvQDcV4VZtR2606F/MrsKZSbnoY4ivzsg1DF4/7xtDT6H9DVBhvvUAURKew9PnnovAS0Rfaoty/NbpVOQzwYqBjjwEZxq5vgLmUzjyb33jt7O/9Uu/QM8Mjb42o+MYdAZroGeKtnQhTmMAxmNgnaDTrOxQJeQ6uO97INmdHQ73tJK4Hcpy9Qz9VajCCkYJAWYRNAaFMkS+5nnPSzRVR88LFKP2owwSd0ZYzKcikcVBuMYidVYui0DzHC2xR5UqUH6rcK67Bl06ZoihkbRKWSFgKwWA6a3czS58+3eyrh2Gcpc7W8ZmesARgoplgJhtAuER+vJOfOErWWX/0WxNOoUVs4Jby511XAfPfJuRFAcEelaukqrfx31W8ROrJIXZVFI5Hf46Ts+aNk/KWvQp2CwuSoiDrVcxEucvEKU90AZHYqXiIMIdBwSvB9xT8QGAFWCPNty/PUAqbfq+inuELaRitbcKclrSjC0gP2KGWJO9HAJR1lnoB60sl6TnFwk+fsSeim2FFFQwxMGZbvu3FF8/Q1TW39tnzUupNKzTQ6STFyl/B7GjK7ewXQT5FTSNHzt5Jnv1xU/RK/x0IMl10PJsxA4BAZVuC+coBwZCMMCqGPvLyvjb73/As2ZeGyCkCYG9CsA49Brh7PGnz589HQpbFSaWBF4mC+MEQ9FPY/We82FAhWJ/tsn6Kpyxxh6u5vx09fdllardiW7y7Io5F2//2ZtZC37Gk1uDP+qmyrPD/vS5NJBIXn73PYJWqCzYubZB1Ml47uHXOCzvv/U+Qku3sn/8jf+Hf+ds4W/c44IRJk2uYaC40XRODyp7fV/KfoxSoRcCm52DBwaF0cOHAdpgf1Vga44CmH39F/9q1sLrm8jzl2jCV8zJPRiiDiq58jr3sXaR08Ig+vtBiaomGfCZhmgF8YHUKf1HEp1y4HU5QlXvRbDVQR+de1y2iRVTHaUJhPv0CRVs+4O8r0XskGIdJlZMRIE2NQ+ivo49aKYXW8EHe2cIBsUkxDy8f5kmnIcVnpWHU19wgPqsQWQF564XIKMBoLicF8nOSX1HaS6d+0VbJTi6xbN8gPLZHej3Vqy0HfayuI+2pNBKSWQ9FZupZx+aBJg45rRdEfC8AqQt1Tfl4y+0565DDKnlfasI5v33sTGpavRpImDiYOtcECNXsZsnocup4F639lgmjCIaaZxJeQCigkvuGRX43P9el7Q4g2f7dg2CDfCtOCv4YX+36pHu0RA+UclEhJ/1kaqmbbX1wcTK/nf9Y6jr8XxnULRMAlNl8ezn6a32OZjoDgAqPPXUU9n3vve9OCPGLmlNUN1lrSORAigWRFIfoA1RDFkzvj6JGyiFbZWP5BObIYgZiTNxjTFuACf8Xg8gYBv7xfUyadUHJSpYYq9EdZrrNSYTNPa16gNIJxsYGEAxM41lcY+HX8NeSw/T0t+6dYuEiiIAAbrJYWofOUjibVSGQsnaZFb/xvrVcg5cc5+16+E+iCpkocfH6qVJW6gZY+PcS8ZS1/BJXHAyk/g5B4zbjtPAtSg0ZuWqh/561UYfA2S4DiFYYiKPr/VzFtlPJrzdUJa9H38nVKPp2VuYRh2R9awmZttQIZx7G2zryXphb8gsKCIG2XPf8PN6bK1rJP11HftzhartJCMy1nAh28SozqvyvCh4Z2+Uw8KVNNeSO6/WmML4M4obVPhWiFsFl/39sJVWvKlcGbPJQDJe7acXLaiOvF4/dBrAye99hoJhxoGPYGp5v84ndW2jeGA/PvGk+yTvqwpfYmW9IEQkk8Nz497LK+meY21NVCSp5CVGVkrYfa1ns+jrnz198BTNtRqnJmRKZWaKnou+OPRNRCSXmbYZzMBG+UPfzOx4GYTXhlIl1msZEPosCkQO94oZBBy8IoICB/MtLq6T+TPnoWcAFKsrDKYbbp/3McCTJnEHFR1Z+y5MG2ityJlOWUdcxoM2+XpAM6oD4twwcjKb6Y0KaVL53wwHvX7zAQ3RLZRTEXLAgZYSYFs9UB7VQE9E5OqNK9HYBt+B+0EJjIepqk0pHGoD9HdxUA4Va+D6TcDWLXEuO9wQownS7UPxAZymR2SXrGQDOp+9aWnGAhxkKAc3bnyYPXfuNPepxLfvkaZyr6B+mHGdjx5PUoY9gaEfCDllDbIPUKOxQi/U/Xu3yKb36Hk6G9WWPEsuRbXP+U/DYzPZt7/97eyzr70SA5pr4KbqCKMyhoNWWv0yCbGH0WSnucU5GlCKeL2VaIO9d97/kOcDtxdjUo7zlOPbQAdy9ItgAGZBKSZImmoxDqsYfzfzNp/x/e9/H544gzehbY6NTmN80mA9r1+ExOnuvSCi9nSJKNRBFVjGmLi20k2VIh9HSKQcB9TIn5/5ic+C3mJckZguRT7eknnxAdVTqDuKCdi43EDCGKggAcw6ydzDR1Ogku1MBcd5knCtgOAqtGJ/oNTTJeVgMeIaDZvnTQCs4B1Cfc6y89IiPGCe00mqoKpZyv83kcxVk0RLkpFOFAepo9EQzPWLVGhwDRJEhlR5st3Dnoy8V0oaoAqNJsM6MQ29vO4YbkmPXp7I26eXVxei5PzR7Kp0UIsKZWkTu1CiKYgSRAWRz7RpPihZJl+FP3kA5GHP5yglsQSC+aAeFape0UuIQQxFokL/FUFD0NQKqJZBf5TJBVt4/4+qXuwRpW1XqPLayxZNspxHezI0ZCX8rg5SQy14klddhXcDSeSGFLAwGdlk/btx3tKfpM/FtdrzpSCOwf8nxCsMZUISmt9ZwB78xv/8D7LXP/1qdvbEIA3hUMn4fasGJnN37tyiT4rkW742ASkumz2NGAAJVi/9FT/44Q/p0xuJ2XFKULdxrcqXGwwodVZM0Ooww3ICh33uX3UvA7UakLhdaILAlexnACYCZ6ktkVBFVdCeJKvzSR1JYYWoKEWV0Owi9WKpnGePh8/1AFGHRt6nZXsue+f3/lV2tpmq/jayy4BIymAH9cUhxoxFeIwt7Tz/atZ29hwoIE5Wf1ro0fNzbJKOJJvnIiluP1QBfX6FylVBwMKTeEB1KVQXeZ7TUHelhSZGAoPBReKwawZzVgRWWN8kJ1ugrWBr7CH1fVVwtKl4j/UwWTzYV/GSv6loyh4vdr/ixKXoRY8Z9ifbg27TeoLBq51ZY3lTNnzrQTb3GOoYw23LSKpww7zQ/gyQ81IbsFN11vNaH0ILIIesS+xLq2iqpDpMnOe0TyArTXCTwF9UPFgQ9vnis24/eJK9c/EqKPM+qPjR7Od/4ZdiyHwjFJFpqEaHmFO2xhn3fZyHkyPcOuk157tIl8RvPXw8mr3H8N0KkqtN1O+6AameHhzKTqPaqLwBBbeo2tl/rB20d0ygYs6+VKiq+i17+Or53GKSoVl9KAl7HfurStVUzvoGgYXB/KU33s1aa0W1WWfO5pHTUFCVtndvOdoCQYslAtg1KoM9zHMpqQdEkmaFz7FJXSDtf/8nv4mCJRRWtkGlgk+s2x7DvEPNl/2ifTLg198REwEWVoQilwImCmEYWBvIausDfOUZOjpkm4rEf/e1n81OUYnugrpe4mwq1H6dQ2OQqH9xcLLy6M2cNdkm2tVheiurlS0HEHQPap+2AQ38kvLjNRknGMQISInEJxGkRANzYGkJn7cWiRVzj1jTJoK9WYK/KdTodg2k2fuLgIAz0PUr6P080kdixpo7CkC7Uo7ftGle+1QhTQz7vEhiqZCOgiU7qKYpbb8yPhdUqL6OwwHcKGwRDAbOnWdCYR4b9a1eLXMmxqmEXWUMxAbXaGJlf1pQVVW9tH80qM4klQCsEyQYeT9s9LdKwXcPc2bcI9Lb8kA4VwUMQRU+30TyIUHjyjLiBFDpQzAg6HaJQaH0dqi54Q/TM07ofagakmxVKxDCWsQYEOOxAFAd+JsqSNELiOKh9sBA1YRUf9hHNcn5ZeskM9L9m4h7fH4yd4ahyamGOwbg20E1aJi+pVVBOt5L/6lPnh5D6IFPM7Hy+o4dg7nA9fRR7RK00aY8QxXzW9/899nnPvc5kplHSVmgoy4JAAAgAElEQVSYqpxJVZ5kWc1QLMPqkMmNts/nYHuCNnGUz5Fep9CJsu01JBtWV3xms6hqNmKcOjl/BslWMly/AFA5u6EDQNxicjuhEAn+xiTTn/n5+rEuqsdR8WZ/6lcrAQyViDdR1QfdfzicqJoFv2oyHewNzrGVtXpioxTbpj46n01USDhjXqPxm/s/Zl/x7Kw8BZ2eL4cm72Gf3798kXONdyNBWVCFENGYZuKnL7zyWpzjR2Mj2Qjxq7Pwpjag4wGgmGxGhV/Qhs8LQSh8lzbQ/lE/W7G0AEk5c5MoOc/Q+1jMoZMVssv5rOB+ewBFG9gvzdDSnV1Xhz2oheI5y/6/PvIQEBARN9p6NrEdJoImSDE8nY3g56aeJktLVjSLSHxqo1I5wp55oporFeOlVXp1eR6OBUj94UmUzJi1vsa4ETVhadXcbCug57GjxBJW2KnmuWbGL4+Gn8RauldDgML14qxtYot8fv53rhoYPdyFZMle3JwK6M+iEsxedo9IBVWl0bXzuvLkK4oxf32w+eD1L38hW8CZLvOnBFpQndSQaHhU8hbjSmChGIEJRSfZnn0Zed9ME/LDogFmkRMgnSqCdR+yOVhe8BKoBcgXC+5gXAODh8Nj9GwNRdCsGpUGjjuL/p8mBAZmofAc6k6cSScoV7HxldIWfXazzrGpZ0naXnjhldj8puhx44YQVM/u3EWsghkhzz/3MiVpgmY2jjQygwUD/DXocg9Ayh4NP8hee/UF6Cg4EAJtk0OHFpdzvzNsznfffRvuc5Jil69u+dTkxwDbTffuu+9H0jnQf5wEgkCH5lYbqA2qFI6Ynx0jS76JwUB4YWEiRCQMNNuguNXoIKHkXb1+D7oRA8woJzpBPoYYq4bE77WD9j3CMNeyKY8cYdYId2gpfA7nNEdfjmvqflxFNeskUupW9HSSO6ynSVU0kmJYVnD4z59/OeYHOYC41H4qgkeTpinW0aSkGoP1FKqFBkluTvvo5JxbOr59+04kHApaKJX6xhtvhNF9TC+CYdocVMBlkhq51KEMBHoUwx2hQUqGktLofjGZK0Y4ZJLApR5ncovn1NZQzqC62uxHXznLvAXkaKnuFRXvxCwzKTxoCwfyrwHqOgx/mOszQdnZLkKVcg4nSJBGpdLEXRn9fbxaRbXzQmowqKy5UrkEEGE4pPbRUKyARXc3SRO8+rHRx9ABWrMzp0+GQbt582YM/fOwO+g3ZlVxXxowjWTMZmCv5UphVl1F0ORmq3JkxU5EzMRJPrhDAT20JlkGge5fq8NSBnKurufMANevlGDhFAvBucFLBN1WGwpJk+uY/7eBUZo7k5Kl/D3iPwpfGoZcFUcjY2KVy2/H+6j2w94WNYxGXwIL38vfDRU4K25U7wyq7PcxGJGeJtihMMUi6mom0r6vFMs1UMoGecrG9byvc4U8d5EYYJDCObBPrFzJXbe51MRq8NSJCCStRrlGvl+IfoBIpcBZmiGGWXUpFsGKn0NR/89/+OvZBkjn3/hrP8+1Qq/A+O3xtw207tH+o72g3N3RQ2U/wx7lAfvazp8/H0nsn/zpn8XoAvsM7dkUqbYfxCpuNXvlgGqzqPiOBpX/3OXM19BPasVql3LEKnZPtC3vY0qPweam1CsTLWhBx7M+lNQDc+cgTa6YwC9mjjFDrg1btHH3nezBG9/OTrbQAE1VRkctHVm6rUJA0mhHljaz5rPns/6XPkWTPPtN68AWcp2kIAbFAWeXJ8GyNvI9Y8noo//mukMmnkDYSpIBQw+y5lbtfdaBEBKYJ4qqFA96JnjW8s4NfHyd6nEBfimgQ1IlUJASK6tW7D1FMLAj5QIQVOV2HUiJiEJLM4qjJbX0OHSCcuIw9zn8PP/Rix9ma9PDWVs1QdwOzd770D8ctXGQGr2lLYXkv+dLijFVLu/Ty1ARSu69jm2b3/WatdcxyFjkI7wFFC6AqQns7aWrd+ihuAmVqCv78a/9ZHb+JcZqhL4Gc6ZAag3UnVNnICgtygBZWua8c9fw9FZBxyYBl0YmoDB2Zv1U9w84KzZ4N5MwmMw5r0nbbTVom3VQ9MCkYZZgOiq4bOxi7O0WvqwDlL4WJdZKwMIDgkOFGUyqHly9ne3yzE2SrdQeexrwkmCxDGBjA1nkMnzJE4SHigg0tglOuqjGlxGAqcpWhe164wdvZr/5z/8F7A4U47h3ii+8v7MT7VGT3lmolishLzrOZ1Riq6o4q9K8rBKaVO/Yt8le2sIfW3lVQIqX0+91kP0vf/PvZM08v3aS7YVpejsAWZXkF0RIvTsOoWVNQNaW9OH4H+3mYXybfVFWsA0sTZCC4oW9FjQSZDOwtN9CuXb7jLW/9kDJYwPyCpEO1QGl/XsOlqSzY2t2+VwTzQmqR+Nzq9m55wcDFTeQ28VX2iudD3L2jAiW2ds6TYLaRzU4BCSIe/YdwIxSbjcVqw56tNsRD6jALwWVz2qlVQZiFeeHOXvogDOygd2YgW40KpWJ+4iqtFQ0FtdKgImKAX49vVuq/iodbx+3/Vci6r53JJZQTD2P7vGYs1SQvQ5bLcWaHzxE9bKJfszoDTFodL2jRA/90uHAhf4qz73JgAmKZy1obYUETHEQE2v3hIqJ0tj9fO2Bst/RblBQCxVY7zl0OGZ9htquI03wW9rzdV6rnVekzNlKm/Zecp3rrKt9iyYdbVAs5wBWpRv7LAToHAgbvTX44bNnz0S85+cvgP4bEJvU+Lc2yufv+ZFeOk9PgBL3DhgXyLdapNKva2nCbSXafaESs6BvVCZ5varOZTyLTeKf9mZmJpJEW1U9AlXM3zHpVAnQ9RpFAbsFe2+xwBjN2VBiVPZSOc/Vfen+iXEk+JJGKt8mRr7PLKCD1yllP3rLbAsQQFBVFDDKlhN7fvzZKNWpmKcFqBteBGDMZyRInRQXja1TX1fMOiN53Qc4sl99mGc0BdDdwD00MW0ecfLsFKI91Q78Zl2XYQ5ceHAjuzvHSIMmAASeu7GHbS5WWPr7jmbXaOlpQIU79BaIK4x9XGtpiT2MOPIajcVCPVG5fmxbNffNYIusUkoxtrUDcMUEb4o4ewTwesPxEPbjeqaNVTAJ4Z+sCmLjpFWGKjGgmCrCR/sTU+w+VcFbd8YVTYy4aS2Ae2ykQ9Cl8eJn1FxoZ+ZXk5U+4hNnch6FJmxft+wMAV8rkbdvYz+x/ybfJlRROXSmqfbBlgyrXZwNf2584loHQMG/qwqY/Kogj8yRpLroXlTIzRaR2FP8m2fWPeBnFv3yiY6DBlD8I9Ah7qKiU0pSdWgANSwOpkFXtR+udjyohTz5aUq/x48fi0zWhSonUzXD9Y2neLiWP8tZTIMr0XA3QpTI7BnBmI+g6PLgyXB2GIEEUcaOOmuEqukwpFa6CMbnHpS/frLWepyHqneVHD4VaSIwZJHHEKcYoQF9cOhEGBarIHMoQEn96+ruwQnukJQgcQ6i2wnnW31/qYprGOPlFQfpUYnAqDbzUAb7u+M63CTyS1cUtBBJIUh8PPI4kkxV7iy5Onlqn2B+YR6VP9RUZCIcAuU4wyytVaooFQT50rxCHpZg7/69a9kwjeivvfo8qoNsP7xQLihggrBKgvAn71wFMW/nOgazXhTGvAYbQuo4YHsELo8eOxAOtEk5Uh62XF3RICtOOuwVDPcCh2UAJA5CCYkWlbU6KHUYmXqSqcWVbZKMaZC6Qb63d2wmksgjvSBvqv7wjGyodYOp7S/iu8h8Kqeqa/SUZXfDSP8LEZA7yuhTVaM6pxLgBGIAikrUUlGSliCy3WWj9/gjEicG3SkKoTT2MsOGdVJguaK+iwQnVVQLP/3sUPbiM8fYpG5cA/3EZV2nYXZ+ngoEe0ZD3cU+MpGeJZhWFntifJYkDtpMfQcBp84YusuHF2JIYa29FCT1swTQZQamJHKbUIIcQHyEpH8Hvm87vQM+93kSPdWVXjz/gpkcFbqRNFGdtfF+pK1qLKUTSclK0uopYXLN7Beyvywv1xtMBypD8rFOkKXcrLQK6aj2+Ul9CYOFoff3DKrzQDd/X3njkWSpcke2maoNHwfEQWNw8xW+rEt8nJgVKlIpz4ozI084GvVNDXlf+0ZyWqCUy0jKrHpx/nJ5bZ1MIHGci3AIGD+l1RUxsLoRFTIrXjpOfmYgHk3FBI9SUUQibWrvwhBKNdG5RM+KTpgzYj7ZQyC5TiDcB7/bwZoGKJFE8Ts6fiXC/TuuT8qZEq+F5FYawS7r/+1/97vZ8N3bkRy/+uKLTLAfy9ahZEnzjb4EghEVsxZxpPYAFgewAK8fZ2i/pYGAzm+BfsVi6QMkfUrfazNEIasBVkpI9NgASFoTuJIUHLC/dkwOgwJI1RvjX0YgVSTlzussgD2BQtM/qZS7ybVoZYgtGAxKoyMxqGFPGWDUE0D3oKz+Z//q17Ou/aVsCHtRhW2TDisqHag877fEPhpVCbK9J3vui1+h14sAvCCx7nvKmw2xEekWPPs0fsAEnF41ktboA4wE3kQPyum+SLZJCcmKVTYRSex6zLVhvQw27XHzd0weTa4cJOz30r4FT6LqxT3tQ//b9fwGJUMVFitxjvVzJhKodj2oMhX7hlqoHvSrVNK3UgqFra5KGjVJNfdWT4Y0N/og25kbzTYXx7M66JCYvgDlQt0xnj/iGVy/4FEN59v7k8YY1TKlgLl2k++4b85c8OcNplkDn2kFZ6qUABaTnt24cj/74dtX6aXrz37ks6/jh7DnMBGuXLoYSYV7fZkKhvNpVHzTdu0LRKjoBshVSXO3yUINEYCJvpRAK3PSdF1r+1MMqq0qOdpAGfaocOCARwgeDaSL6ZEaofLbfqwva+qnKsM6K+Ii9ebGu5foM7P6BrjDWTn9IlVe+1P0eyRezoy6eRkfQlAwTdDZB829grO3IIiBnXnvgwvZt/7D/8s9fhB0al+npHspIJdBvnOAHOmpKEy+N0Ih1N5j9ksngb8gihTFA5K2TfuUHJws1Zn1rVnbz37iR17Onjt2ImvnTJTzmiXFC1grKdgBHIkOc88GcFZIDCYdYDsAsmxSZ6VfSrXBpwCCwbeVQv3UPeaL9fX0Aj52hWCAVsx7FZjxTIiCG6CNTcxElSn6EPnXOQK/Faql24xqeTj2iHllKrShuEbiY+Bo75FgkSqYa4Cu++wnE+c1Kh0mMA57Nlhe4t+McxYROGllnzYTPnYxqLuR8yoTxCTKqteNm1fp5ZvMzr/yfDZNdWyRpGqR61th33pu7fE04Frlvg3QI2nDr9YShMsO2i+o6dkfGj7FXhh7BVlnBxwbfLtvchVXz6v3MQOwKSVQWxJiRyTu2uF5gm2rG37vTL9EsUtBrOsXz4LqjWuci1+k2VbpfZaW9xC5AvxQHVb0ns+KUQuqxOI3g3HB99p2g8lTxA7+rJWKlUlQDAdWLRk7oK9bYF31ga2ArvucTUVIPKP5fDzfux11QYET//b19nEndkUCdkw47Qtzn44OP44ZRqUVdUiaU0nBLtQTG3nm7evztcsGxTIbSGSlvC3gFwTDfW8rpip9Gtf2ImJhFXKV2K+TtesOCnTqK1UB2fPusxIEtLqoyNoxigPet6qpdTwzZ+pFbOceNi5wrALXLMAqk0m2UvQs4zvCLrGe0WLAvUjljKCdvR99cBFvQF/keWvjrDpafQlZfOyRlMQ1xcS4J9UlBSXe+fCDED7bQP2zhXaRE+2Hs/ZSkizsxo593oCbB+zTm7PD2dWxh0HPW+Ts1wAWONJFVWltZQxdJ+Hfsqe5AIr4TOr5DBMsQaYiEiXHBrlfJml9cWREA/8uWyW6igVFSbjtsStyn2Nz82ppUNTxr6E0a/Lu3Fqq4moJDBEPGF9I27t84xHnWioNdlbBCt459eyzv5uouDpOh+fTRx90A/GbM6lMgo8dHYj9bzuK+z3UfEmsDgGGhnpjoYcxkl6KOCGcochFQek6+r5sHSjMhvO/81EIPi/HGXgvroV9bsbluaKkIFAkVfrXvz/UelAKunbmcz+a7fHCt67fyjr6UOxioUQaKznAKqq1wN2twAF4WMaoTA0NDQWqv0HAKkowx0ENqhSHQLRBqo2VCyU5Q95bJAh0YJ6NYEDuIMSXzp/LdubJ0llkla1E45xlFUowiGa8gMz6IeiJLmIMm7Rcj7Nw6NzVm2ahTB2n2lNOsCO31QBEw6owA3suuw2fXi5sPEyciBx/fZzyqqEqND1KRQikHUekQ3bGkUhjE2IUOvEV6GPXbt1GmpJDQkD2hLIyIQKLZ4m0PQKPhw9uxWf0D5yIeSj26UzRUG9w0Qr17IABmhPjD7NXXjyHoUuKgw5YltJRBsWujGDjDtQU5zYN9PSzOVFlwZBLRRElNJlY5zVyyg/TrxKN+MpCk8GLpu1wjUX0NqyQUD1z9mQ08K1THVPhz0RI8ZCR0SkaGR9GP8n5554LIQL7VVQxMtgTVbwCbdBNc+6ZZ4My2QTVaWNTafwkNb1AovJH3/ljPhsBANC/TZKZFT5fWsyOZV2QtUbWRAOwzjypA17bhRCIFJgwqop0gJ5Msj7OkFBNqRgU+PVXTmUvPnuMYwPtlEZsS7smcqpNbhDs1tLzIvIa0rAEuZNUz+ToKzLggOaGJqgdGBId0ocEQ5b7VWbSMKgaODG7xvM5gjEjsOJapVdWlIHkkci1gQzvQK0S5TOxPnXyOA4d9JM9brWjk8DbAyYfupl+No2gKGuUzQPBJ9gzCeZA25AswqxYRaCfnA0rnFYJA93BsapOtxtBIMiwoASfVaHSVoGGl1P0EuUvIbeBQhaSqE/+nadVUvBSYpQSqrx6ZWCXV7FS0hWtWBEcp58nepi0OCVHDbOl42rYNHr2EDjE06plBN6cbRMrYquosgSqkEteG5gVePslkZRQteI8qjLnjBKpgN5TBJohiW2iVpl1YiPOUjlSUUtai44k7wFT/tvv5TvGuthAz6H2v3WiAgB7JL3f/t1/y8BZmu65PhvgOzirY9D7pDmkxNJhtgpeMPSX4AgjlbWzPw5D9xJ4cCi40v/rOOk8sbJvR2O6oTIaz2wTA14PTXCZNZkF0Nji3lapvlQD9lSXYxGoXJlcFbG3lHqloyacdlRKHWjM+lptkjbqtRgUGuDYv1pu74XoIIapq2wt++G//t+y/ipm0oHKGVhb3SnCJiohrUTtEvt0HBu3S4Xk/Je/li1D5Y3EiiBFxxOJldL0iqCw7lbgPWvmOcVSeawKGjTwtz1ekJgjUVE2t1SRDV4ff7vO/DGBV9igKAaJkVhBJxGA8F7tz9rRvge9nw1OFiXH3aTMQbhboKm15TS9V7egstqadbb1Ru/kDlWmLdYjhrHLnfLVfGb0OOBjSqgszzy+kZVsLqKUSNgPrcS9E5K3BKFuX+lCAkuqAHoughobSpiJOi4oqAN3p6f9w+fayyC0AwOhCKe9zYyipemN7PK1+9m9J1MkDSKotdnf/tt/J3oFU4/oflCqDc5eeOXVANoM5HWoczAbSvFBz555JpKcXXyh974tjcoQg/Oij3AvqKAlvVpRliqCDYMv+1XHAXLKQYk7BgeyW2MAebAk6qiUNlF5f3gb/wVF3d91FtPAmdM8a2mw+ACAvHLucZz+imrWZZ3393d66Q/e4/s19tQtqjv//Lf+Jb1gFwkEGCMinZUgKNkUxQ042wQ3CozbQxngi+qW3rmSylLone3mME721DpVnmIYKY6rqOH1Tax7B9fwtxBS2eV591CJ2FLxj8qAwKrPa5X94cBl2S7SjPRvw4jD2N+qaIrAyVr0OlENZz/UUp1VsroW+ymINSf9Cr+X97wYqCtbrmCRwNMkZ19xhOP0VivpbWVkw4ROSh592tMo45bRt1tZL7CbaLEJVDBvTNW5kLdn31gpX6aS1kPg6t6xV2QeHyULYwX1105aDFqKCcIACnqapRXVQt1szL7z/30nYqP/6uv/JYJUc9lbsF0WAG4NPpdNrDjHm/gNleKkjxuARWLCddRQuZoE0DaZNYhuphrmfq6AYmQrRqm94wXhCs+hKmgCCME84GueoD1Rtxx3kVRgpWI7rypohdxzPhsrqIf49uhvjC/ZC1Ql8cfau6VQApUGZa8W9Dl6uea4tjrVjYkDPK8xxoQ4S/qo1RV71/w6Re976jlL8x8XqfqZMHYS0AreSmk3sTKxmQeQMJHOhTE8y1aGjY02WDcrX35pD/J791z73A4zONcYY4Iqnmd6mTjEJCnU4tiLR4ld5zmr2jz/bgCwe0+QhKRfun8LfjwovtyzCaDtHla/XiYuWrK6qJgT57MfMM71tnqtz1c4wUShl/e/jnCKtlvBh1WLDvhImTEBVmpUtWecnRAbid402Ssq29G3TsJrgO9Z8HmlWW3baTYXr1fwzd8zAYuKu+rC7IsTKDmbkKtDIGWxPVRKSfJIFqWgy2a6x0DwVuKlzbmV7OVjT2X1glbbgLPSwbmGdfbNDhThRWYIXBy5n92axE8StxWzFr6X7xttD2wLn52xjKCWpl/oVvClhgStDrBd+rKiZnvY+GXOtgmeA5mlPbvPTFbmEdVQ2CdVfD5WI1a1V1Aj0dXtlaol8aFFg+c6TdGki2csu+Q//vGfRzFDAnlqibBPl70Ce6kNIL8Ye9RHQlvnsGJ8mwmn9xD2jVNtAm0/nPu0gbMdFXGefd7S4H/Xk/TnM6vyvsYUZyVkOmK+AgXQxNhzYoJlVTESLtkTxGDaaN8v72kv+jWogOu8z5nPvpbVU0a7RfZ/B3nLY4MnQxHuGJxSH6aBgJUTndK1a9fiARwdGIJONfVRNqrqmr9ntcPytbOlNng4zmyy2a4BlDIqOmxUH2Q1gfSxXpBqHOEqvFBV8lIGC60KGsHS/ET21Mm+rB262MrSbNzkpkkHD/MI/UkzVI6ejNAA2dSR1PvYIKs4jnkSrw3nOpE9Xrp0CVrguaAjGTxHkMeBcVE2N6B07NFPABf85fPPIzVJNYKNbJDuNTaAJl2BHvb2ex9m7SQ+R44gfSuliChZepi0mDXk4B+gIOOg1mbQvWrohNuKG/CwpecdIHQhpfH+3ZsE7icjYatG1MMkR6O6DdorTVFkTon3Zg7dPDQmH14dCZ6S6hqqx4h0POa59PYwvI7DamLWzL8f6m4GMbEXYju7xYEX1RFJi2Z3ArAV+3kIZj3MGiqR9RPwmV0D+evT9JyIvMYsLBySxYJ+kANpPqUk1L7GtZqkdP/mm++yeUCoaP7f2qQXikbvIL9icFcIlBzQKYf1PgqOPSTEWAWUldpImhEnoS9kDuc0w2cFxYj3tGL1pdeezYb65dirqKQIiLxXSvhUxZx5VAKyGrx+HLQJ0xNQSxPnelDDqzfuc10Y4qEzkTB7/W++83aoVtWDnG1DN3WgsA3CgXJaTQBRb0R6cH9PWmAjCCrVCGlNGn+cxmB/fxwoq1ZSQjQI0rEMkE2gbO6NygBfHrS9Aufffe2+lQ4q5WEWeqLzShRvESFfh8Klo1TqXxBXlDEcofQeDm40BMuxZv2ip6VQZcgl0P28vNIQHx7JkX+lIFhDkP/7JxMtz5YGLJ9bZWKVB6HGUd5/8J0xRaK3OlD3oY5KND0fHmniooKUiZd9IyEZCr0gVdI8Dzho7rMRY6u6ZiDz9ChJeUkDZVN/j2sZtCB6nppAJk+fO8femCcJTShdki1PzaK+n8lwjE80cBZNErvifl0zE6vf/53foXk+zZgz+TqL4qbnd74QvHgWtEX2TenYNdDdIOBd0La8GakQ4cy4Hd9dJ2MTu0GohtLZMGueFQIehSKmFNGgX3GXc2my40iF8kiurF45p4w/4QDSfej89wj+3TcmVu4Pg8NoEFcpi8+sUiWVQKByeTS79of/IjvRAu9fahSvi94wK1bsbfIREHAGpGJTtwm4X/rqT9FjBQru4+AetL0+Hel4UgJNkA2UkuoZnydNT5lcEilR+C0SGE59PHtn9tj/JKUn+sAKX+HcPTc+a387+jESfWyPswRkliTaObMqnznAfR+nWEWC0k4Q01TTQp8OwAMJSBVJoCj1BvSJFcAWn28ltOSgiDpQl3WuU74dNDVbn8seX7+YlTNMEkKo6jrRMB/PHbtiEKaNlXorkhEDsZ2dxbUK7sX+5E/IOes3RIOtULCny7DbhLsxlLlohwGk8+vZB1fvMn4CGh93NEWg9amXXsqeOXMywDgDm3kSBvvxKjifSqVrFyNA5T3qSAJ+/EtfgS/B9QEGWWjdwd8ZiCjGInAjIh9Vg6hypjlg3ssagJWDZeuo7NbSK/AhvjX6gamedh5GOIh7WeN3j9IHvcn7yOmfpTrTCJg0Tu/UFsDaDrarmcRf0Qtl2de57xGYCf/j3/8H9JMBPtE7K5BjsCPlyyBAUHRTCqh7FLtncJDbAUP2PfxGJfvOnjCpXGtUf6Ri10PXVyWs3Huf28r+iy99Nntx6Hi2RoLTyplYIEBswj4L3kWF2kZ2PsH+GUFB51Aa9Bso2q+jKEIVtEEZGIodeEYMTvVfo6z3MXpgrZ4bL/heVpKlARr4WaFzcPY692bSImhrSLRNgr+JX52Ygh4GpdY+ywUo8+6Lsuj3BKlXcEB7gI/Qh0V3kfaP83JY6rBS2IASazy3uw8f4Z8YhYDPaWW8QQ090rX4fwUY3n//3QD8/tuv/9f46IfZ/Ud3AGjKsmE+W9BxkXU8sJqpOAfsGUEcEyspUfoHeznHodSpDuk5sFcpAj5YFlKOGhjibHUpqlCwYFqISQRuXEP3ySxMHW2LQbzPNRe+iL5H3sfKXNje6LNE1ICYyAA9BCHw2doDlRdVSLUCoW3SPvQz6yhoUqy5qqUr7FOriNUqyLK/rL76HuPTKExKnWdfCrbP894pEE0iReW83h4o7W5SQ0UUgjjAmYV+9oIVH2zoUSoN9hvdQoFPu6liptc/DjPp05/+NNXA6YgBFIOKT5YAACAASURBVFiwaiWLygrNLCqvk+yNQzwzJcr1XQKa0rlCaZfA136dMUQm/HkR+0U/bunTPVWrtL19O1xMD/GFM9uaWFcVPp8mflX9MCqv7AMFShoAi/XRb/zgB6l/nTUxKbalwp6bevydCabXbcyhKJnrbsuE58ERDUFdxv9HghdrRMwDSOu/K2QS1RTeL4RHPJ383JYKk4Yx+hL1HW1UjlynGINDYu1A4sdUeqaejGdHO3uzYyT+VdDz6lFuKbN9xQyJxGWeeHQTwHMdYbVrjKp5/+69rBYVxjmH7ypeg41Vft0YRtbaroBQct2pGuXb4KfL7HHiug/DspJNJnXXPbTAOddeGu8rAOYayECJloagokL5lGYfqq6o9hIvq1vgqJRqzo1g9xDVb3OF//hH381u3B8ueCgYTQ6rxw4dH+ymaMH+AcAdhMlkP7dr4/pH3yrfV5KnuD4jgDj+3D47E9hcfEv77fU72imvVgWAVRBt8X61iQFy85x8nWC77694jAljsJRcV77cb96rnx1x2P860HywhNOqAT2uwpBvYiwWvQA27Wkobs5k0mH5hhMM4XRG1AxlXA97b28fiUBbwYHZNJ0QW2egaDymMLJnnnomKgxL9PrEQDHlZPlbZ3D92gUOKpUDuI9FBNAupv1aNkuWMmF0a50ZVsN3uI6jIJxL0bxaS6Z4AMpO3QHEtTq7ekXpbwYjksHrZC01uyEVDVhXnpGFuc+8raHjA4E+mvRJaXwKykQH6iOlyPneuXkthB+Og5SIxmi0Hj15HDLtdQToW/ZDXbtFMjcY5XNRF9E0jcLuwXrWB6XhMTxn50YcourkPSwTLOpc1ggylSU1oZPKcP75l6MJ20DdgKehls9bnAqN/evXr2UvQmfyj5UXe3Q07lbiDKDvwKN/HyWqz7726VgLFe3QaGZDqsdin0tp9t67F0JSvdYhzVyrhlvDb/XLjTmDIXRGmHPHJuhDqqmx+obao7QQNu0yMwcczvz0U6eDX+rB3WA/rNLEawO0tLtNEsuJcWZbEeB1ghKMUsq2WV8evPOhHt8HaW3HAZBBaLSFxm/dpxGR4ayWfUP6lCfY3VKTvUq16kg35XES3NY2ZFi5Njf4MpQhxUekUBmMy13vZ53lIRsktiO7/5ik+oMLd7IjVAuraZazx8Dy/IVLl4NeuUbyN42C4B6OQOqXQguu1RqS9O0gLrsEie1UOMoIdjzccnIfgXCcI4g5cqQvu4g0vgGJIhQmp5bcK3mWHrRIzOWIg7jo1KxWhTxtoSqhBHv0xNHLIf3GxN8gxj6RoIoqT2owG+MHEuoe1ZGoJqTA2z+hyFZIqvJqTiROUZ0y+M8rUP/5xCoOOc82vdZCU8hBxGf4mUHtEJ3F2pUo080zE9XcxxgnEMLqhIF3aohONEAuiN8LwfeCopyJlQlQN0ZMqXMdus/EJMf5FDmaatLiZzcyl8g5VuWc1WYMu8IXIm9Bnyv0fERVxwZb18eBh/b68K8ip0FZYZ/82R/8YVbDOmnsRZmlGOkYzzFPJzjUBGsGXNGMzQL4+coPG1jK75YLXxbBo31jluZAeQsJXjxnQBEpJevKhHOu17ArG44fINHajaAjDUo2sXLgb6itWLmxiTpQ5SRCa2LtA/AOBFeSs5FzDr2B66xiL85cfytbvPwd+qsqsjYHGwLiVEE/KsYOhcQ8CYWy62PsqzX6wV79yZ/BXrP3eD+TdSmeMTPNxIp9ZWUlH2bpPsjV7ULJj/UUva8qVBOlgYRktRWrwr4r5XmEvLGKf7i3CNaUUpcW5J1IAzW5Mgkl61tdFtWuwNkKhsEUAA0vkbLMNVmtMfHyOky8TJydKROKk6CmBssGVtJznYVVwqyqrcXp7AE+ooEqSRFJ4C7VMiX+N6hwuHfdY+sErlatTKxiL3pt/HdQqvle0YDoScDZx/w4HKlzikwUtJNbS7yeIcvD9Epdv/UQW6/D5D4BET//WUR17Bu0ukQw6OtqCOwM6g10/ZLmY3/nxQ8+zH71V34NYIFeYoCnA553/Dd+L5JBE27PogIfUVkgyWLfuB7jk2PZAp/RDUquWMkdaNdBmSWJqUbBrpseWgxXKJ1uLmJjqII/uc3cNuv8BJsCFLVcz74BGgHjBfzI13/5V6E7klyriIgPEEH3qW0GuGDfMrYZv6CSqQc6CfMkgMV9sE/QXUvyIePAaxRU1Udo3x0usSEqjmDMX/ncj2U17D0x4oXJ6ewwdjlVD8Ca41khr05AO0dSoC9Z4ywODjDk3uQ+9pyDprFPVKysPBlw73KxDgJ2Hw6ivGksET1HXKMB7hJVjTns/JwAQwl7iN+3smBlxOqS1dVV7Hl7JzT+VgCKGvtWoXRSXVGBLb9Xq+YKcGify6HPL4C86xecw2kw6WrsYs+vXL8DxZzRK1Q9rOI18O/KrY8g7b4ws5L91m/+I4Skfh97wt626QxbcPfxQ16LP+L5+x5rXL+KhsYo01RGrK4IFC4QaHvNVs70J/UkpcYXUlWMnxwd4/X6b545xUQ801b0tYtTs7BTqP65R7WBxj7+u3tM8CF6VaNnN6CQAKD0kUGL8uxwbdGTGEFnauDP4z3jOBOpPf4tZyyYAJqYaWpi1h/tFAaVfTCHUj8wyQOxkTGdlaUnAML12GMBxUR1kzJMQsA+1D4Kplix6KXXTsW2+/fvxz3Uw5iJRATfa2Bsxdg1OEzPl0FyFevgWAxttj2z7tVggrD3/H2rmg+QDa/nXIzNTGX3EUJQjEG5c6v77VRXjSmWoep7xq06meireG0i30IlyyHzzkOSKWGC6PpJP1U5UNBVwE4aoCrV2nV7ATtJ8Kyc6FdcV32La2ss4FrbYyVom1MB8743n3dUFoknPCfqAthWc1iaoskfvtAYN+8hbSbm+CSVcJ216QKsv/r+payd2G8I1b4GKvDVjPGoxI9URuzB2mPvsaTZHLa0jCTm+sRYNkxcNGXljZh7z5l07HwTO1EKP/eA9ZKkkqr/KckyKTYMsI2iEWZWO4le7B18Qij6kcjaOzgDwGyS7LPLxTlMZrXR0T5EPqHWQjWx8JPh2ewnvvhKqHLPwxL6xm//HnwKXTKgDxZmV8VZruVoX2vWCADf3YZwBvGcFcZBVMtNbPJYyphDBpZJrz93b2uHXUu/Yg8LsnIG/coHAysiYtKVJ1RRWeYr72sLmrDiW/Zrs98CLMKH+azz5xHx2q/31h9sEVhuYriPPvd8tqqjJdgaAS1pI0k5AvdcDqgVk0o2kQ2TLWxQp3F7CE6dOhWZ5jrqHyUEFHWgT1L//PAl+houXLySnTXIIXCxXBh0HpzLUXqo7NsYn56KA1dlZktQk5rAKEsjn9yMMuA+iOUOm+ALX/w870cJWSUUNyGGvwixilkM2wdsJjNWEYSYYRJPP1UAHPw7zgO+fOmD7Gtf/XJwMEXQN6XQ4ZxVhrOx+BbJ1TTodCelRZHGRhLGZQ5DGX0A22xMaXUXqH51s9FNwuSQN6FA4vBf1ZcsXY6imhJqLlKFMEptJBfK1cor94FbgbkDJe/lVz8DelpM0/MTKBRIesKvcvPZkH+BIcKHOJhnoOStcY869NFRhBmoz4piGmhKj3gFRbVK1r20ij4hUIIlEBF1QBooBd+794jAFcleSqpLNNcrvrGImMQCB8gSvptfFMokj6JtbBrXAb06AoV5VH0eIuRwI3uO8ngnSOgUQ4nnZhezD1HSGgctVQXwxo0H2dlzZ2mcHQ4FHrN4aWJKXldBsynFcSaJ+NrsMcqCqNaGnPEKRnB8DFn8vmacWGX2wuk+nkknZWTkPqnA/f98vWlwpul1nvcCjX3fdzQaQC/ovXumZyU5HA1XcZEoS5ZJqSzbFSVyEkt2ij9SdqWyOBU7tmVZ+ZEqO39dqjgqSZZkSmJIDsnhcPatu2d6BdAL9gYa+77nus7zvUPSpQqqutDd+PB97/u8z3OW+9znPi0YaitoCyBx1XyO712MsVHN8TgHTpl3DZA9T+tQMm7dniZ5Yh7DYE/MLDLgeeOt9zGq9OZVUxanFDHJc2mDi2vPzxrOVWO1gqF2H9aDnDQp1mLpW8cKZcZ+PAcEW3EdAa2cQBHH+VhHTFIxHomDm5Ir+6fcZ9LKPLgG8QYrDoFNs6iQsSXYt4rq860goI9Ss7QcJXoJcEIFryAB+9OKNLmR+JlKVKESktP8FFkwcM+Tr59UsNLg0dSjVUikosdKRCUlWlZVDE4TpUralHOibIBmoK89RHy35zF/fVAWhfoMkuWWFZKqFMDaywX/2wZj9qPJVx0Up2gKxkna55WrJfk+IrIiY9XI3UorEEE24LOkHz0z8fq0zn6+gYiDJHMqoCjiHoHVD7/1V1kbKKW/b2/LCg7BuW02+pvon6A3JmiRsrh5Xx2ciZUVZ0EHlaRMtpxnYaBtD4e8+qhYef9EEA64tLq8yg8nlZ2mYrFDgL2j+A7vHX007PlAF4MOlyqRQXk03cReSUUUsXW/GBxqkFMgi8IR99dIgPHun//7rHl9OOtHRKqd9/d+KqtoWKeqYxVWp+68pWn23SJn49O/8vVsjbluBpY/XbGyMpUqVml4Y07DTC7Rx5eqfgaq2oKcSmf0HYmJ1Lpwm6lHKFU50xyrqO5qP7gHkcIiQKot+xARomhvJaFqYmwHgNfBLugnm1PhE5+HdtA94ldUbHBKPt85AhS/G4gtzNNrwDkox8GLRlbBpx9580c8Zyr4RLSbUIyrWOdtqM4pUUxzcXxo0UdYuC73b2QSBQrtx4EN7y3iLDVt1d4ZEzwSq/09fB7X/P1X3iKQk81gokD/bEcNANzZtOecU4VfUG69DoTW5MFAXrGDadXoAKeuoRD4j/7b/y7rhkGxBV3auVPSKl0DqyjRJ8uz0U6Ucc+itu4Bq0ijzEiz59UA0Rlq79y8mg1cOpu1HO/LDgCb3KPb+MnDNUaM3BmlIlyJTV/OzjxxMWhs26LiBI3XoQ/+z//s/8jqSCisRUr1FgU3KTNhcU2kJOd9Ac6qCVqxCoMCOu5hZwQB8DRhr0NQwB4IWWNWetjLK/iD/vam7Ne+/AtZOzatns9YsqcHe1crrYwgf4dr8kwqNGVlZh2w1EBUqq7VBYNWe/RiziFrs4gIh+DVnoJLABn3CZov0vctXc+gxb4W1VcVQxDoMAk75LOW6VOe8e/cl9TdZQLEauhOVSRKbe2Ae4ghbZOk18BSMAmVHRKJInbABEqlUPs3KhsQyoAVo9qdiT8hcAitLEO5vIHPtkfZamsDdnGLDTJ2bzgb4D5+95/8T9l/9fd+M/vyV16S1cTrYYUQAzn0XMn3FVQOrYQ7GLmxFRVb9qsUNK+3CyB7kr1jom6lWH9ibGUwpw/084wlkthBapJPFOI0w0fWysIidDvm7JnM+DrjLquhvn/M55Fuaz+LtjvAtfScg6asnypU/3MwzyBUkMvg0oPVQtKxBKVLqrfAo5UJQVorQwaS2knPl8mELRwyAJzH5HWsMMPI1yQ/SVIOWBRVQkdRWB+X+sZ9Sev29/U9BuAmdlHFsT0DQFKGyg2YQ/bAtdJHZx+wlTkTFP2q16x0u2feipY2eZAq6htvvslIhdPZKvHk7ZH7QRO1YugLBJP93Blikwpi3goCbj+7k6RM0RqFEFqlZbL3+qEpGiMKND0GILBSWM4zdo0ew+QxKXaPu57jxAptxJANJMQCro5vCLEGzoYJaBnnOGYdsSbug3yeqkwG19EzYJI8RR+iidSDe2mo7akTg2HP9VAmxlbi/bnJrf8eHh6BItcbYNzYnXvZhb5TGfrUWQXKp9VUZUtcf5W4VUC2p9AB984+xQ/NEGPfmpnIlot3UA1kzwKe6aN8BtouocFIqwp+RoNh1OAeKsU2aU/kmsf1kGRGpQ67MMg4lRnu49vfeRmNgaYY0ut+kz2zz9rHTEP87zZ/lpa2s6987kpQQiMBIp4yjnvjvVtUqh0oLCwE4wWcuQnAaQ+g7cVPPMX9btM33x3JdD6DNPm4vdgfAucp4UnKfT4jE9dgS/BHYbyoYHI/eQUx1CfZC56pNGIHG0M+ZI6RFHqd8Zh8mXGc659GDSSQ3LNU9PsnWg/X+bB5Prjn/GmIoTT+K7vJizaDdsccA8UsWFc3hcpoq2STR0CYzPDvMQvm5In+UPRrbABxjB4NKzI0OBK8jE0xY2GCzat8IxvtKJWSShCdaoNvPmODSeu3R0Z54Ilz6f81E1z3IjlbRqQeHFPK0CZ2T165EkIVSxjFGbjQK8wocOhnC7QYKz4uyODx/tQICKoljaiGJEpKngMpHyIEcQGeehsDeFdINPy8DagIyxgO50AtUf7U4cvxdfhuSSRVULtIKrbZmBqqGdDFl37u+eCeOpXegbMxQZ0gQmnIBw/HI0i26mR/WSUbN3DrQOIZmggy+u3/9/vZxSefhuY4BE8U9JXgRCOm87XP7AYy0eVQgHTmh6hhNUI9KiIRC4qkATkbY4wDd+7SaTYc1RTWs76GfiaCrUOcgQb3A6o2TdynFMgl+q9E7BS1sMHTysPUxDjBwR5CJJeDEvD48VQ4oCNAdT0MllTR8T7OXrUYQc2rV29mI/SCPUDVUcqffW4NGLd3r2HwcHjNBM/lBMX7OFDnnpThKDpxHHug1htcz2OUE1Xq21dqlvjs8tl++i8YdHqG3rK+NhIrS980SLL/3NA+20qcmD1VOj6N2FHmFWjAHHao46imCf69q/egaoyRjKIWQ5CuIcZ+Zu+8fyPklOmeDF7zEolUL/dloCy9pZ6DO03CXQk1sgt+rwiYAzJNmgO5wvA6F8NGdgOTj27cLJSya8OYBToG+uY09hWS35jYzbM2dpH2ELN0OCtpgDCS3QQBDsEWqQs5c9W2nGOBwUj7J1H2NGYe5Pg//uQHOE+k8kpVHiTbFJ3/LCVgOTUwOVGRmhQ4J2erjLrO2XMmGhXVKoMmna3VKhBKk0yNURg4aYm8j1Qxg6z4MqmKIE2BA/lUVD5IoDTAJqYinfaW2Jdp4uYAbQPfkO92aDcBpBRJHWUngYxKYxqt6EnhOv3/mOkSdLxUsfL9orG0kFiGMilr+eFrb2ZNDr52hpVBogkMr7V523OnEfS9z/Ac63C6orQ6DZMc591IA9LJFysyEYIH/EsHJi0CjynN7R7V61oSqxoCo1me+4oqV+zVfezNnlU2znuIV5gARiVQjVLexz4noi1n2DjDx2RR2oYqiCZWeZJRyT23QtH4i3/3L7OLTTtZN2BJC7bSZS6vSCMr3EfSnFVOnOH7HMj+i1//9WyV6j2xX6JdFSiqPy1e4f24Lv5fLtOrfcxRe1HlEHvg0NiXkPovcoELBUTYF9g6ATGptBGGW+3itdbJN0B8FZ/oQd20vhYlV0zZ4QHVSqiAbhcRVtXD2jib2p28AmmAb0O4Kpfl2OjNmEUD3ZJKro3MVsF4wNkSwgMPbnwQKoH76/OoARqIaS8TVUNKcuzv6K9K1xUSuREE4Li5r+gbYDErOaP2SNnLE4mVND1KPBuMy1iEij6F8tscFYBHU8zyoyB1ZuhE3Kvqn8UEPPZ72rjt+wVtis+7DovgyWeeJPAejCDvow8+yr7xN76Rne45QcUN247DUrLeqp97zXEmUiulBEZzOuCKZ95AX0aDgWMtirBb2Os57HHrSVghgEKyG7eRXr/93kfYcHpMef3QhfM0c0I7oqKzRsD72jvvZK8wKkRa0hhUQMFKxTYEEeygDOpp9CokelFUMN2vHmmejf9XajXYpn+edyeiVpsEpYJdIt6V/F6ZQ2h5Nr/42S9mfVYlAJweohxrFUoJZm2Agjyr+F9tle+peMEIiYggSzu/43crBAJdiiPYkylwKXBgb7RDQVXcMjB1nSOh4Lp9ZkXEFsYLbagnLpJoLkNNHwf49Zxv6gvx9b0IOZVQ5VxaniMos0qt0EOaz+RZiBk17ncSqIojieq4z5iPUip8zaD4VlYDezxAKAvg9i5si2MIZQm8OPdrCjpWNUj5v/3df5X9D7/129lLzz4T/dN7UIHpSEZQg2SbxGrOXp9IqgAg2KsmxwoYGVC7d1uhf06QEJhIlgPAyT4wwVgEKFSJV7DBeYgCcIK4BnCyCXx+gZITG9m7I7CmL/H/TDi8P/fUKrL52vfwNwbB7D/3gAGo6xr+IFgPKYiW+p0LXEiT6+lF+Atf7JcjabQbUlf9fe19yN5jH93H8XmhFAfoTIBtRUA/o61fA9yWxeNOM7GsJ2FRwEklP21KJ8whz1Q7lVfv0XYGbfSDsYlIhARUb0FZC3lr+3yoWPlZJkEGzyYMVr+sUMiQCBENkptZfHM/v+tQ5jFi0Pu81r7pOXyDCohWH+axTVNTy1Q2VbFUURXwlPhg4sFUdqKvi8rtVsxnbScxkO1STdL5GCVcARIFl4YR87JKJk1VUNdZqlZY2wGa21o74vylWKUuzptiVj4L493oQbRKxTOogdUVdlv1VP5/mbg0H3MSa4kx9f71z77e8TU+V2PVmAHLc14gIRw8OpAtEnNXYoObGKpej7JyNbFjjZV75005YJfPNmkto6qzxvuuERMNL8xkt2bHs80qqLLEwlbQFZPKGQ9iVJEwBBNAw54qVsq2m1h5liyq+BysVBs/yBpTCbSbSrx9qq5LHcl1Ff7daHgDm7+LndiEy/7SC+dRmkRpj0qUPer2pi/BkvreK/QrAnbZo64/d75rWxPPGGr6E8wJrOf1/ag0aiuiFUOwmHW5O3w78oFGfLzfoye3EFe55u5hz5c9VhaOTAD9ecyuKwBy3kNipiXFbllPCo7lQKV7W/VLk68k5pdymFin//NU1+G6FBOc5z6Sna303zShGHeo4AQP+Q4Ji2VJAyGV7PSyy1QRSnDoTXIrQRyW2WgXSMrkMIuOm1goUKEnnaSk742cwPAOoHhUARpZpBQvhk40agHahK+1+mVSZP9P0Ew08nxWQjeZ3ULC4kyADgb37oOKtLJxt0JpzN4amwDLsuvXoYA5s4CKhEhLO30+JkC2v9miO8809HHUZIZwmM7qCK4nTcJVosfIb9vS6iZdoSGwhVlbkzME2khXVkIDMI408F+gcjI1OZo9/dTF4P5vYLylG1VC+6iB51ph0/H9hyHW4RwGM35nbi3znrIeyghCGujFGr43TkLRg+IT/RugsepdzWGMV1UtwSjcYaDyxnZRdh5ZZWeAlUlDYD22MVLOYLJKuExyeIn+Mfm60m2USXUwnOvqJr5G9auY9X76aSqGJNjO0pLqGEOZCXhvg25OT8+zYfqiBB5zdTAePkMHNkoDGwU53MXp3QYlXeX9lSMWdSpnTwyTeG0RkKr8eIQ9hF8iQKX8XVAeqqbqs0rgc43gQ/ljgwdVwvq6arMzJ/qyreWZ7Lmnh6AOIVBBtcj1tQSvKIT9MLZMzpLUSscT7WnBACvPKwUzVT0wbMyzEtlY44B6gPuO9QdCuL7O50LhWCfqtFrg4XEOQnC/SVil5gU5gnk57hGBAdF6kVqRFfeVDmqHoKiLA2W16f33r4aQhga5HsQuqHhOgWdzhMoSB9i+NRFID6BSr5b4RfUM5P2ZyF3I6ku74/etvHkQ8z+p0TOhi/4Jqk7hKz/wP/3d/h3fKyhnJlZRIfF7SrgS59f3TMm9gYwOL6eHaCRFjuybEq2WFum6KPnv7wdVsNDQnqpF5lNJKlYaj1QOjakDPfP5EqLCJjeePz/TxIpfTQ6DKrYGzVljqiy1cVaL+SydhgmclCl70vK5IEl1MCUGqSctoa0G6CZWDxHbaVS9ERRVNLUKh++Zs6E21pfnIFIuZasVUOerX/2FCHB0zNtWaFRNdAAo1DlfG71IrIe9LSYYy1B6PTNBReK6qkGpNwliSO2zNa57S4oIZzHQRBOx4EgknnUIgJBU6cTdRwb3vs+mTk1hDpMDKZMkCk3M/fmj3/+n2af7q7OOKqVfmTlnYzGVFAEqz8AKwajvP0VwMkOg/9Kv/wZKhSCcH/dYJb53TrvM+2byht2frmDlDsi+GZ9NQiUT0qcT8ndc++DTs18MRBVmUI1P2Xv/XY4PKN2vQoq3LwYXb+EM2xHV0DcoeuLgUJkMc8rTosYp9S0fRquDN1EsdVAtlZttqsSPCHIEPmQNRPKCra3Exk7d/TDbRyUQYX6AKIJ+9lwk4FYwRLhNoLjehOSnGSSRYPMaqwsGB95HM+MiKpTa5V4VwdgiyS6nUqlk+2MoW7MMIx8dnWZ8RX/2DHZVKTcbwk2Ytukd27ZKzXVbKXItZmYAhq70ZWfOnwsZ/B1AQgPyh3cfZF9nrlNPUyeiFmnGUt58fxjVv9Tz4j42o/H6DYzta9Av1eC7mlDBm0EIQen1nbBL0IR5ryp6WZSK7jlx0snz2WPWzSDoOz/4YTYCFUkw9AHKmCvcm1USE2sp4V6bzzyNkEjoaoxMiZ4ani9n3HMdiRX++pB77+ltQ7QHapx0IPuy+Hkl/c1f+tQL2SC9FfsqgJLE7djQDX1KuliMYjCJl7JHUBKVMbaWNttApBOQYwUU39fnA8qltW15fQRkMyS3BkgyJXxuBvhR3ZSSSFIzgX8WEIneM67/PgnIBFQv980RAMYaYpg2xrWssu8CIFD8RNBSOib/E/OgWJN1+7lZewEQE44Vzt8A1UG1B45gA5xNeVBUhUT9fHbnPiNi6OOVcrZFILVA8Pwv/7d/kr37/e9na/fHs2dJcAUu7Vfchho7Rc9cEUnjDM/zQHEcnr9JvWdYKm+umqc8+AQBnTbearr9JlasplBOnp1djD4nA7sYl0HCGAPbQ9EOcJIvgb8yWij0bwYoMdiV14YsOmuXEnb6Vxybwc+jZ5XPMgj1eQQ7gn3Vgu/PG/hDzMT+PwUUOL+LtCQoDlFDfKXfWwV8dN8YsApYKRCh3Lm0xegNZpEFtQ1cZR65x032XPdkjmsO8AAAIABJREFU/+irI45Qbddz8OTFCyHgEskbzzjaBLSp7JmRew+QNof+7+gUrtN9YODbSgKmv+105IVnXrVN4pGgmjpjMlTiVN6lsuyeJj6yYjUNzcs4rg1WhZTMoKexNr6X/++8tSkqWJeJ295/94Osh/vbxd+fIK6wt1cA1mqezzrGD1g8wG8Ym9gn53oo7W6y95j3PNY3ENTh8MGqfLL/Zb7ErFIrsPrDwsBfe0x9LisKRgjM8kx9VhYVXMNlnpf33gFtPpR+w/7MhHp2oq0xcwxbOg3wPQAtc+z2PQRw6HOlB7dWNgaVU2msFVbGAgCxUEIFy7iY57SDuMvo/Ew2RvvNLGJBjzijRcSCERlYWSKh8j5kgugrPDd+2Ufo3txmj8uaqzHZwJbK/PBDTJIF0Nwzag9YGJCVoGS6MNMmdMynaL3oP0YszOe5V0NKnrNwi0qxseM+FTdzj1BChKDQ39eEuEgP4KMMp5pQHg5lS74sMnhOxiwK9FtkSaCCNjb8QgE0FNwRDG8CyHId495MfEli45xxllxniw6eV/d+/hnuL8+OdlNROZ9jrr6bC10U/e7RxkOlQUu40X0412effTqrAKna5YDtEGSt4MRHCK6lpdlf1N4mxxVqj8izDWI0wK5hxAzkOwiS7GeZAoWxL0a56hR8IvkN6nsKh3WSqsM2gg9LPMQ1nEhLM3LnhQbLOygcPXn5cgg4mIWssZCzUzatquxVQfViAQRjP+tmPtUmny9/1b4V6W7OalA5cJ7k5Ar0iKNUS1QvW19djNlMO1RSnGO0iSOahld6+dKFUPZYx0m5KP4syHAs6rXrH0JN2MouXH6W++bAowbkNdhzZGVrZWWWEi3Djjvqs6EBUAQCK9UC16lSHCkDneew3US10ISvBbUY0TdLiBWsWylNx/s0v6ogePWDd7NB+ovWaawV8WrvbAujYsBXzNBJVe+2oDo0NKByR3IjHaiZzdTJAZdyZMn9DiVg+aU+mzUSPOf3yP+WY2pB4jFy9XJTe3vgHeN8bP6boplTiWelyTnnqDA9RqzkeBg17z+EAPisCRy0hsD+uDHQo7FxpoCTGNSQRM4rUQ2qwkNIiAynFrADOogzkQjKuYYKUJiHJG4PkHsvD+ly0Efu4+ypLtSuKL/urmaXz/dzqECXQJtMjo9RznZz2sd3BKe0DSKnqqATyHVEZ0Ep1qEWRXWAVGAFud8Pbw3HDKre/gHoH10kobVZe0cvNNTrJOQTkaSZ3OrspRX4vHcJDqUE7qJeeKA4Ac+1nsROSpyfHygh+3AbR+jnq/zYQaXu+vXrcRDbSA5MpI4YyMt5Zz1X+Z1A70iWTCLdmzavmnxZqfDzDaQSYpWQI6uLHujkEBPC6x+/IjGKvxmrJ5TZ7/kfed2iQunrr0+sfJ4mUqEQRQDhs4mALpk+zgZplLQuqZvGeQ5fxaFa7ZXCGr1LBt7xO3wP5MoeHY2UPH7lkVEfYm8nVSiHjsLx5946oahY7dAgRWJFIDzPc+3shoPO/tfx9RwjmAkJ9jRo2WuMpmPu1cpVUA/jGlNi5XULtkRQwHOdAjGskv7L/6/iDEwErV6ZXLnHRdjsc/N3dejSA+21+tSnPhXPbgmapihqiYmes8hE9uz/CMEiPseyv/0E2DMpnbskSXUY9SVs4zT3uWoTMnYwkpgCnUqqXaDs2IGyqAwmfrfO26Tb/eK9+hqTtiocWf3iVPbHv/e/Zi+egMJbn9bCfhubrR1+LlpuL4bvbWI1xbn7zN/+u9k6krrrjsYoVKZ8RoliSMAIgKKcfMjrcw25ImS+zwzolFyPHjx7/TxThR6gRP1Le8R72McOmKxYiT4E0DKxqiiqzHpaT6ICmoal2ksbQ4BZB4fyOkDUszVDb67Oz71gIhm8dRbD51xJJVC7IDBTARo7BvAV0rpGuFYoqUIU4y9uvvbdrIWEswoF1H0FNLDtfo4VFa9V2xhzrUTx7b+zbM2+9hxLOXPeUDvDPFWfFDAyQYr+MQeOm4hDK1atrA762xc+93muhzMLRcXKwSiSws6rEjiTEur5s0nbr1Y4+gpiqGooHZxuHfYhfVf3JrNf/cVfQa68PSV5JqZxflPFSp+YKrAJ3XV/hkgGdEeRnh7mr4lUOWzWp2RAav+RlaoueputupWyP6YJdP/s29/O3oamrnT3FL0NigodEkCZuBrMG3RVSiXkrOYBRKr20b9qkGZluLBv2JVRPfQZ9/d1IDHP3CMeRbmVLz77S089n53j83cJDItVxQWc6wVsyPuADHDd6z7b+M6z8P0bCd6tfrvfo1oWzBd6GRxpEMgvsxe10/iwLmytap6e4bDFPAeJQA5938UWVHOfCt7MEXROQ+1Wg1H8vKYe2j2o+S5z1ATplqH7N1Np8Nws2DNiNYDrU6wmoj72YAl/V7Bpnj7nCzBADngu+q4NelP2GRHwzrVR5gNtZN3HTsZeWCW++Obv/DfZ1Ch9cPihYtRre/mMWhK6qFaRWC0RYzhGYhUban/VCrFTPcmFPcnuO5NFfYuA6MPJqQCSlnn23V192IQjgZDPTNNTzEwf4yoDQAEsn52vNdDV31gNUczENVqaX8feNoUNNnk2NjCoNVCMJnyeR65YFm0aAE8mIQa6Jj5hW2UeEDSGSAPrF+/L/tJfqgQZFRTBImWv7TPFLvp/OcUv9gD3GolXJAnLQSe1iqj/8J6TzLpjPOjr57kPYv9HGK9TSdxjK4dVtmqub80xGNpzBSpIUA3sc9VYz433YLzmvFOZRtr+GNhcqLKYWNnbdx/Br/NQSj/48CPYU1TIALq68QH6l3HW3iqJa7TA7xujrQDyDwwMxABvKc719rrySW2AHQ46NwGo4H5cA0d6aEONKWRUed9nYUZYJJjluc1CE+yHih5Beq6Gy/cQdyiA3yZT4aOdGyfgUfi5Y3V83vph7ZmtJTE+I3otCeR5rfvECr2iIQoCRZ8eZ1Ra5LkTp7O3X30zO0aFrqUakS78iKh4heJEYn9hpwEUSGKqqIYu4DM3qfIOw1yahWp9i0TR56vHlfZoG1A8Nz4nKIv2JXIdKq36/2UkMCarDu4VtJJJYzwn08I4WP8vgC1L25RMCJDjmp1H++A0jLdqKIXaf/t3VROs4lm8+sbbxJmAPLCelNa3KlRHjmJfcxt/b4Dy63DgbmxwztawaGAeociLdjVmdGJ3QlwpcpE0fqOFhMr/My77mBZrVV4WkQmtPbnsEavH/tuzFPPfvHZp3Ow1GQaOihAoztl2MSbBWO6fddUdVlIO2+GpyK3sRnK699ypbBbUYRzjdcTeBQLYR1DvTp06DaqAAWGhAomlHFdTihw1qMVd0AWpcM0kXlVUKip5EBov6XAKFmzDPX40DWWrCyoATZ7VzK+qZ5FioGUcVgwiAcPo8L3oi1D1xfkJIWUdHFUCeIKDOyOTXE8p6EBfcGZnmeGklKzIQyDxBAej0BM/+exTbEJ4rcyUWF9bokmNheHBiTg8Ym7THXqIpOu5eIplPGYGhZvMxauubsxu3L6ftXcNIs08QPBOWRK6V1QwcHS1zt6i6jY/dz/7zAuXyMgJeCi97lF2XaS5eHXNoDPNqTFJtFxrcO1GFamXViLVcPTOR9nqo/vM37nAekkB07hZ8zSgpjeHUuhrzDExWfvMZ78UkvRS4hqoFFawETW6GqgPMRpuug4QHDe7Q9As3RtQ2BQ4OnIbJ2U53vUB2WICveshHW0J42GDoaXvkydPhxTyOshoA+X6aGzlGTwiWbv6wbUoy1uBbEXty16xIwSxh4FQUhE8QDSAQKCFyo8Vi46uXhzfRvbRnfsEnPaI7EUS21BdRLWqP2vitVtrj7IXPnmZw6LM5kw4307oVj4TnaxUQBO76ZnHQaNbwJAc7e+L+SdLVO2M1NpolJem+BYIkzSzYyhVWj2sd6YSjv99rnsFdNLZY/vO6GGv5QN+61nHageeYkgOuc9B1BBFhkSJPJSKVgRKpzAFRrQVFNV1NsmbwShHk6p9Ftyb72lVwgOpEdLI2nhbRuJjz47qggYH9nXkAhUxlw3qgf/n6/NANihthXJ0Iur87Fei/JFKRMkcypwziziPIXjBGYlqVOE10hQUSfH/QtSAtwrEi6txfzqAOc4OzlpUkrJPUHSsXtmwW1no0YqkiV+WTmBwqBHfkecfyeFONCCHaIzJCnZDTn6N/Zb2AUqX449rOguyOQjaHqo6GNEheljGqShFwsNnGjBLnfQ9peiEYpAUS3szNYyqw3H9QaOikrDCaANn+MYgT3usCBiKuRc/3+DaeTwmr1EpcngzTmyB/a4BvUQP4cmzF4ICWCIVkNdJ4Czh82EYEwQB1uA06kiUW6wEE5GVYh82THjZq3Osxzgh6bYJIGu1byXNxJc1trcuKkTRj5bmSFmocFCh92nSHUkQTqiTBG7tw3eym9/94+yJLio4cN0bFCNglbR7MQrIQJPrcw3uEpxstPdkF3/+y9ARkX0t8MNTdbIgYsLnSjurRhXRakmq7G8HKpo3twfvHJqU1XqTTnvDRD39imZuk1vWUadd5mwj+0Vw3FVck4p8TTVtWWtdP7ZdxJSACpCtnCzU/SMabV+C623g0wGaa7XoAJsUybhVVBM2MVD7RqSOcceu8Sqf7dlWMa6Ca2upKM6u/uivsqJN1MxQYFxbBqhxrAMJ6R4/F1gzgZBWaMzsZwaVlPtz39TZDE8gaN+geKvCDX6O+2EStFx0VGU5+/76jw1En1MV5yiCFxzrzbujVO4RmICeXEHAoyNVLtxz+hh7UQNAUIosdohecCjZugRmBMcASt/8B/8ISXlov3zyCvvVcyYqK5rv86qAUr+BnSgnYPJ8SDOSClenIizVKjKfbIFhmys8m2b6D+oRh3Bq5j52ehok9U+//Z3sA9RgHcpZwjN5DAh0f3yCc1cdSUr0EsapTwjzf/6lMEEMkC4AO/ucI4UJ9B+DMEwOSWRLsQmVrOfPXbiUXQINLwsZfQAFEp4f/+jV7JPPPR/n0TXXP7kutVQxtDkqwoWoAucnkGODMM8mgJU91lH1Nqjj39KomrD/npsFRX+i4mZvTjVUrsngAVUBhq5yZpxTtUSl6xG9ua0wJtzDVlikA7ovPF510E/1vbfuOuQeuhTrIGVfeytQKgBZY6KypxrxPgqExwiWYRnw/5sAmo8ADB4vc/gYYH3n3gSgQGl2gb6RTmKIV/7Tt7Lf/NWvZTskW1sEve2AnU5L3qexbgIwsxhbekDGtoDvmMfv7VvBtnJNMicC7loouW0PWrG0OqsxdSQ4bOA51kGWjr5GYCdou1SSTZYMwA1cTaoM9mboedaWSp06edKxIrQk8Ay2lRYnYbIiok1w+KrPIcZI8CdsI/6ql+qegEpU9x2ALY0pABYoxwCI2m6rTzUkpO5ZWTNBJeZT09xRPpvrESjT/1gBMNi0KuJgbwVptH1ht6N/Ps1Kcj/IkllAhU9QrIPnro9dI1mt4vNWWDPbIqTQqfpXxfdcTdVqkdUbaYT6Kf/+mF796LP1vkzmAZr0KfaADx4/gSrgbFBItaPSd9pJ3kdop/Ba3G8OFBZckromhds9Oo2Pd40nUL4+2s74C/bf6RMDkVj14/vtydenq/brnjEe62aMh193qHQbLwq4WDmxTzzkurl/7YcAUKg0F+bHGR/GFzFXVESIXazAqbLsvxWECkl0qnXacH2gz3aPPdFFXKLv9fWycaZIINUJMEYfAXR2aHA1QH0lNu0o4HA532Ud7GqotJdep7Ez8fgyvuLNm9egA5Zm97FFvqKEjDIRMegxLDB1BACsTHrOBIwFMP25e8XkQqArkg2uM54/trGc9+mB1ixYqgiL82mfugDFlvNazdn1Xt07fi0Ts33/R6+FqE01e0Uf2ArFVG0DBZeK+MwW7ONR6KomudoK95c+7QHqfT77JK9eUHEuAOb6JZ9tKFmyX5ZgFZmgGvt77T7viD249pjTpSAPz9o9Fr26Khnqx1gQP8f48KfnYH1csfrn3Y2H5VAxNsg8pQQ2Hu3M6vmzg6Eu8lBYlmVTrBBsz1CSPXv6XEjkumnWSFqqywkqCfLpGsgeMrR1H0GJtk6kOkkcnNEjRUfBgI4WHDoznTbWF1HoG2SIG4gGZUCbDb1gxRdWKLU/BnEzOHviMo2rNnVa2sNgV7I55uaYh4QBGZ9gDgT9T8omm2CUCiljiNbWESRgo88+gvpDcPck72Glpob7K5cC5WR6A1EerOXfW7epcqCGaNbvINxSXiPZSVpChtrQyz98i0D9PKGTmyNRrnqYM1JMVLm6+phEkKrNPAp6l85hIFdI8ggEKptjzlU1G9DeGxskNVQdGH+VW2xadJ6XvUANTIzeR4VvFVn5Jy5fCIXCbSoookmi7GUksfXQSRRiKKWke/zUmaiGeR35jAeR7MTTPaTXbZBlgAPPs1vH2Gt0dqEOuhb2g6nYeJakeY9+DufQiMg7RHKBas4Yc1wmJ2ZZr0EMXnscJIN0n7OOXuNpn9EEFcQqKkIPx6aC4tAzwOwt3jvjuptoNmcMVVIcIlCdmiO4WECCk2As+MQkWif7aF5G/a+JCt34/ZvZL//SZwl+MDgkeDrnPqoZQe3B0aggqbS+QhaL7g+nuZMsP//8c+yB+yFC4Hyp8XFUf0bHQKVuEeTw/sw9sfIXzcEkbKNQSOdmlzCAVN84sO3tVFYVHeF5a9yVll8DHHCGlQpBGm4BBA1uNFyjRBRBA4asBwRIZEVjdx8wwb4JgxedkI7JhHQMJMPAWvUgq11BRbIxnQMpNTA4ztEciUFBzCKn7CUHlKh/0QMlqqwMvHAPX3mlKq9qadQV1PC7fQF+6WQDiChUwZIyHYGEVBkTLt/H3ygkbiJPGsUqnIUGq1hJbhs6QfuaCY6CrlMIhgyAdVw6NK8zpzR6Pp1bo3HXoLt/pX2JGptYhaKSVR+M0zTUl1OnTrGfNLTlKG3CCWddvVcVF93b0Qug6iD37TmV+68D9N8milIP/JxJnCZZKsE9IicO3SSQWQ41oySmIQ1MCozVV5Nkjd4yVQnPi/S/SaqkZ6B9fOHzPw8woKop1AeDTBMCgBOHp0pPKSYAOQY1eIegc5/XONumnKBtjTWaYc2WOUdSCg90Ihhkn6CJkxTAGBbLWkfVRwqlFUl+viXnWyqyif4mtuPNH2Srd65mx2A0NDCGQrqTSXcoEEVlSWVBKEAs5HAkVkezc5/7crYERc25RXkVyvtNohP2fREgsgaeqxrOeaJTpkqpr4+ZT8wFCckn95xVEM68wZOBlwmVe3YJW2SvkPukEuSz1MADFLG5oS1rru1F6Q3KD5RjFQOLAdsEbky8o58llMds4HE2j0NRGaHgPtIu2hPm/uNatkCqQy1WJ+25x85PA2Ac6yAIoZpQurWQvf69P896WwFuoMj5WeCnPP41Xot6qeijlGECMoMqHazrWwLo0IytVUXLUsXuhsm2KGvq9ath7zhAmgwzwC+pud67Q251qrUEdBOINYw8nI5ZhmeZWWWFVcBQCpKAQTh07J3Ak4nVAWsjbXoBm7UIy+K//4ffDGWuPcAiq6vSWKXNB8Wr0Psk9T16WGBOzMgyYH9UBq2tM7uHPzv1/NNZCbZqzQCGfbE8u5J957svZz9+9/0MIUMSK/olWIMxZi0uEhBUy2AAVDhUTrxgGQp/+Zlv5SbM9kkWeq/27Ufj/A/St9BKtUp69zY9rb3sg1/9zOeyI9jzSmeesSNF9d1XudR3on9tR6AiOOJeN2CRyWIyExSboAqtRLCiAqkDVrV1d4dHQ8zGod2eTyvbBj8RJLMfHAJb5vvz9w0RZf5/HKpoU297nFXFYwRyFohJykDeBRWqeD8TO2e52StuIiHQFRVLnp1xRszoosL0wievYMNUqVwJQE7Rii2ogIvrRdm7NwQR6V/mfmapgMgR+MLFc9nzKAtvc6+LVGRbGD5cDO1wm0R0gUTf6rXtFLPYfxOrUvyFTBRBHu9fm9BIpct5XIc+A+xEIz059hZvY9OWeN9jxxitgm1UbEub6r6z8iH9TmqZfUpWpAVCLdCeP388/IqxQQx7t/pkVQpbUEWLREps6EuTyso92q8jnU4A1jMaoAzbxfdIQBR2jnswcHQA/DQiWk34hDREnnMuY4Nr8nkLVpTzeX5mkgBP6nD2m7qXrY52EzvpF4PSB/hubGQCqK/Qrvv5+laHKCsG85Bk2jhpDDugml6clwiesW+sr58/D8VfQDTokdyzyajiEwb+7sdghOB/VgBpRvHLKkAmERrl9VFV5LXHBgfw/8jN88fr0jWq8uvea6Hvc5Je7GL2iUJXfZ3tUASZo0TlWiBqCYEOUyLZF66JsZR724qVg27tz5RNlFP9VDn2up2Z5nOykqod0vZ4f1ZTw27KCJD9gn1xv9h247rOzSbKof7WL8ENn9PQ0FA8V22faz9BUiiT6e7t4RBjMRZXkbOKkReCZ44V8P6CGst6yjao5jMELyYR6HhIRX4dkH+S7wKBKrcqS68mQaKUqlwMUIG9Dprz/09ipUCEBdE2ekd7uvAZ7KE9ChRtfN7Rrub4u1oEQV3lfvRz2vFXX3uf51/L56aEv5fYUNl524/qOBMOkm7BD6dedSqgrOsE/Y+un/sgVaoSi0igOZQ12Y+udy5Cts5eywGHyEMKQEQoCpNECUrZppCSNvtxN8Le+Ww/LvoIaPMnAb8JaC76F0fbDlXTMSi0V2CL2nj3mROoEQ3GNPgiD49zkXAGI3eGQz7XDNn5NLUM3is+lANMNYYm0PkVDPsUiDFJzyFzS8yYRf/qUeQxOz2gTL5FEP2IGQ/98Jm9sEk2uxunzioDhlSnfv/eSMwXOH2G+RggGN6gmb6Hq4jMuwbhgeG7BNYsegd9HCYTq2yaNWh/Orszp0GVMBhXP3gve/HTLwQlxGDSm9Zg2G+T6F5Jjr2HAFydfwM2qSrSLR6OUwrlntY3bXJX0aQtDqIPSkMQsvLIAc/NjcfA5LPnn0Rc4RRxArNCQBNFL/OZXsq8zqNyeBTOdAmBmM28B1bp/EMAUYzhmZwY4fCwyXc9RAgk8GfLjY+Ihep3N+Dtl2Dce48eB6FF/YgJ21ItXTcRvyLquyOjN7PTQ4OBqGxKj+SPIiCtBLTrJms4SKsJp08dDxqmwwwnH00Ej7mhHrohtunmR6MkV6AylNI1ajdvfYT0/ENK2gMkDJM4qsf0Zo1wmOXEk3ixfksEtUehRfYyLLGa+5OyMk1v1Bz9c5NUB1RyFG1zkGgfRqmb1xHhMOX+UfY3vvZ5StfjgYD5LE4hlGIuYCNpKLgQ3C2zrxagXBi4SFN49jlmjpEwGoDb9LnEIVyhAfLq9VsgyKlK1Ew/lqqI3scYDuEOnGMl3KeocGxjFJqR6rTSYzJlY3CaYbYdCIiqds538jDFvBqMsIdLSomlcB2E+ycoFhgyHUFOe7EfI03fpheR13szHvgNDJlOTtqEB9Ofxx7k/SIhsgqCRU8CBwl18/5/Wrzi42qEr42+KvGE1JOVN2bbNZB+kBIxy/FBOWJNk4EBYeJZ+LNIYAQtcHY1luEJVpugkDaAHikkIBixBYKUDFL6nEgU7CbgGiNBMSjgWqUCRsWKSkKaEQEazPvYP6O0tH2X3osOTjRpDeAljB/PSnGQP/iDP6DHoT/77Oc/F6/zOY+NP8jeeOONWBvV2Y5CwdNGuH5+3of0ELYQ+K5BHYj5LQS7BvBS0FR1M5mxkuU1WxUIxInE2mTNOUPSWsfoZ/jt3/6HaXYXTvgRKnUl0hKkRuMwjpJU17EPqgiWI2NiHRbYK8UOE4UTvoZhf6RtEfDgXvcJ4lRoE6F2D0uJ9NlYTTOJdR2tWPpATFIbCf4qsLMf/MkfZC0I2bRT0a0hMDQ4d42dtRa0MVfdfgHe/z79mltdJ7JTL3w22+BsGWzmibJUzEigFfMTiVZrQjRPmWyev/Y00cGSDP8O/V06SPeN1yg1rZzPCOl6EpAQeHAvSZngeyU9Hfv4gn0CqXZEdRoBMspIOJYRyHHunTx5r1dQxuSlHEcu7TZQVwKwGpNtkEtpYNqgtEehYLIeo9Ca+0m0pfEY2MT5oI9UufXS/eXs2ls/JOG5z351phno9ia2pRzRCRKRIj5vaprkijyxuRXEN+ZIKcVrFZbgRvohEHg1ydsxlG676BEy8FJkSbEZE333cq5kaGXJJPX6hzeze2NUIGAN9J88Q/JiYmovVVJ/VEwgqCSsxzpn2f6dQ+XxWT/9yEfXb1Ddqcq++ff/QVaP79rFVjlwM5+nEv1I2DUlgyNoITmw7+3mzY9CxMKqXiv0o23opnVUrDY5k8s8l6vvXM9+91//2+zoqV4SLRuDUkV8BjBrk2uzT8jEyvlhf11ilXAY1yPNlVTm2YBSgGubQO0MyPxRqLyHVMtKkML/5Jnz2XMMgT0AQCzmHJkc6re7EJEIahDXmQKbiQiQGglQr127loZ2kljZg5Mr12lXc1qX/jS3JVKtXVsrOtrHUE/D90dFWxEC9s9jrm9D5UrWeBW/PyfazTpJJTIOQMaN5B1aIT5XZofBmPMfRfu1IwF2sOZhzwSf2LMCpefxm9sk6FLurCAVlddmtx/OZq++RSWjmqQNsHGJILgCv34KVPsCwe0g4lDVyo/PTbN38Cn4NVUBt1R+tLMLmzdJ9WkZcKGac2wvubRjkzq/TBy9P0ETxbGksMu6MNaaorfrypNDJK8MD8afC/ZFEm9/KDZthyDPM2bfiTbP9bS5XoDP867t9T59nj4XR60EBZ1nlaqKWfQyWplcoBpiEhSMCWx1DEqNPkbVYlFhk/3BZ85MUR1spfKF3/e6pe4p2S+QGDQwbLJ9Yiqt6jNkoGyr/IgtVQXSyrHCFr5XLrYhzU7wsqVQATbgjUqMioi83gRScNREw8Rv3QyEAAAgAElEQVTNa3F/zT1+FFLnAgF+jvsvlAsNzmXhwErq5voUkRKUtyB0d/ReDL9d5vMVQmmi59IzL5vE8SJrnk3FK6R98x4mMo6qcfaSIGoNs5/qAAx66dU9zrgbhcukOao2KcVTvy+7JYGEVcFsuQNgYAxia4xrrM/xuQgi6rMmSYDc71YzPRfGTgbvUgEDSLRfW5CMz9LvPVTGn+fbx7OOaiFnc57KkpVZ399Bwz4/e7UUYXK+27uAL80IvK2wrluAyz5/oTRpfpYZWvF9AosWJxplf2Gjr8L6qgfUWuX5LcLgcXSE1WZ9hBTdRNsnX8Dgph5e382ZaM6HE8SUqq3yZALtrH10dTQz1xQ1bd6/FCPY19MFHRDfiL9w/7rexgkmn7dICAXxa7Ej+hGp7TKV6rC3G9xzNwlaJ9cnvdgYJ6fAupdUqPb/ghFU2PO28fjlmruHXGNtgrNq43kEMyfF7f7bZ2IF0jMVLDD2l69xb/pla4nVrZw6H2B2ATw10S36Fz2th1JtNHCWA4kismqC8abj8KgJHmZZpMmQMN4kSO+l52ka5a/WkEwlaeTBY2y4iQ1kre+N44DKKcvCi2zG6cpp3+D3a7mgSpxpZK5k/jME89OUbk9DO3QekSVmH6pBnzQ2A6Thu7dZAMp+HCavr4kD6cEVXRNxsoz+w+//gACwMah8x/uPITjBAD8CHQ+rkruiMm8zBf1Zhj2aTLnhNNgpsOVz5Llyb8s0oB0H9ViEsiKNyACxjQGiJgTcUPYa4giywnvllkuNIzFU7aofIYUOSpu+7yuvvYWhGUDpB7lW5zQQyDlcdHCAkiR0G3uddthA/Tgsy50ajAhcmP2yDq/+ENRtc30uu3gGOXioLw7wddCnAcMSKNY8sqrOrDDJuvzEM1yX1CC7bKSTsbYEGtMzD5ElvZq9+OKzcJfhvbPZlcg9MPCV385Gu8uMlNtU6pyDpXpSUwt8ZtZve/0wKlVrq7vMBrsRKIuKRG7UY1aleHbyle33+Iu/epk1l4sOisRBWMWJDXSjsIJzk9xj2X7y8TLVqhUOpjN7dD6r2dHuGgLJMgYC96JgM02SvpV99csvZuMPmcmiJDXG+NzQqXACYdFj3gUIHEnkIkM8pQfK3bcScmpoACOmQpEzPwgODkpRCLyFKMhEoOBDJOUq93SzZ6WZ3L41ymG9hyFgq/HWOr5czUUVSwMMKTC70L+6CQRCYSjUj6DXsD+kzIkKOVsiIVnMYcJ4Kp/dzN89qBosESMrfBpTqxZlOOk0eDFxfUVkDDCUP9YQV0FPSs2nhWG7XEPeaJmrzOT9VXmPVSRhBfEL5Z5/OuESzIhDHvOxUuXLs+D/ldn7RqQdCJPBtZ/FvcifNyGWA32cPS3vvZYkQXU/KWEaEwMCPz8XRvC7alYWSEwUVJuMihUJleiqRq2WwdtJkYe+LVAqDU4JTjlmrZCk2GvV29cfzlzKgOvj+VJe1esWDbVv0Of8+uuvZ3/+H/80EqpjUJTkSEsfvXhmKCgEeRJFjhBiHDGc1R4SjGLIXXP98vAVkdHxGrhb3Rsn6f7613+NWXlnw9D+8DWoTS9+Cl55EuNox1ZYZbCyYJK8LaLFe68IsHD2l3C8M6znJs+3iDU4MHnh86VQGLCHxCv2wQqiPTsRrPD7NtM7gLWEtWtmn77y7/9d1gtQ1UUzbi0gl9QyaVIVeCSnXxk0W5nRUT3gPBT1nyOx+ly2TWV1k8AqGnNVI1SViUsNiX1srVLZQS1V0Y+18Yx5ZkTfTbDtj5WPbkK1z+EwSbL6qVCCQa6VWytXDnwWsTwgARH8MilcfLyI3WTQa2H2WSWDyqMnji8R7HWogyKlznrTOWono7EdoE0q3yZ/N6kbwSbppAwQRbQD/bNbiZ+tkrDNz4whakPv0sJ49s5r3+F1VOihHq/RezXHzyvr+FzUPx88BHWGyaVfoojI+hYFqLQFALBHBeLZKxdRhT0fQZS126gAs/ekV9nLVqwyG+dhG/tsImkiuEliee1DxHcQMdqG7r0OwOd5s5fAoMfg3XVxzUwgjU2tXKLlwWtTZezdN97JmqlM/4/f/MdZOZWrXQIHA5So8BjoYl9sNBf88GwahUxhfx5MOtyyPWsmAClhH7Ye688mSIxvjt4PEOk/MUCznTO0iS8yQBCFH6ditW5fINQt7aeJ8X+eWBWK25FYSdfUJhzBz5lYedZNGpuo3jwxdDIrxx5WsUf/zhe/lJVxP9tUkpqw77eh12kP9f32qJiEaq9MFpznU+FzZ11yqoxUKytSkYSxPtrEHBCaApi00d8Kv5TvsAHYMXsttJeqEQtWzBLgWbHb4ZktKwKBguR79LOscd393Y3sxV4+n8ALeqC9Y7skWKqDSlvV94UAi6In2AS/lIDfcX7lSZJ51l5QIOIgzgIrmP3l925nM8Rjn//iJ7M337tGYkVP8CkADQLyXs5VAweqBvvu54yN3c8GhhhEzGfvUgGW4LLHA30AcLPBHqhmHyoRrx31DBqk5awEe5xrYDo4gsU+PVUdBV37ob079FZBIUGIPLFyX5mIBYK+ItpP8h1zo2CBkOT4TIIWZ18p6ynl3c/LqUx+V1lP8GwbO5jPHnKWXICA+DIpriYUAp76uknopdrDUInFzihOk9O3Q4xBUIA9bNxgrOW58PkK5FidtTKlv+uHTSIgF0BkoXrWwfgK/21lTiBomQS0kRjT3qrtQqynqqr3K8Dp+RufePixEu08QKhS436m9+bZWsQH90D3szrtvqwkeXhA0u+Ab0UsZAx4XqT2xigC3n8G0FVKfQdnaos1FoAzATrQZ3IG5mZWAJDRDiDmOUH8JJX10rkhBG7uBIjh+iuzrp9TiMl99uGNW/G8FbWIPliZLFZi7S8ltjWmNYg3tjEecW5ZUPQLFEHttnbKSk1UZojn/LcjDZqIdbXF+mk/O1WMk9iTYKXz0rq4F8dBmHDpd+ztX2X9NwGZfL5lBT+3RD+Ytki8RV++qLozP4tZj9z7JmC+1WnDMoFK96L7IfqhC0CFPienAppYCaimpChDaKKK8RWtfKcqRmzbTY6h2miJ/b14t4gteG8rfLZuDN+7TyGAlgzGBvn8BGz7WXNn5ZYAYnTjezt5DwHA/N7ts3efexYEDgMILjCA0rgXRpsIMkQlK8mpK3IYYhmsrfsqp/Ab9/r83G95f7nPxfu7AfXaGb6pLz6dQ79ykYxghPybY52HoUJCcrOJ0dnDGZWzAOU97dkjSm6V0KaK7Rkx88Qi6/ImEaI4TrDdTVl0Ipr2oA6xIVodDgj1wPLadWS4B+ilkMdsguMMK9ENg+J2lE00rD8miLn4xOVAt924SsbNg0TYgHbm1EkyccqRHHxlu/3Sgdsn4rU6h8oHd5tA96tf/TLZsAkOSE6U+DGiJDFGfc5WeIsmuM987rNB2TLYiQZ1OfnckuosChIoyf6p554lqTGESoGKG1HuuenLyz94JV5/8uSpQhOdsuXQFDHE5RxMqyqvv/ke99cMvaQeMQiSRhAtkdk9ldPYXfceMlAQakAzfOJpNrpqO11tSEWywbegMR5ClZwaH86Og1DWE5Q6uyn6MbiOjm7K3bsEISPMbqA5+vyFJ4PaNoeSlVPJt+GWH0dpr46OwIcP7yBFeZqACVEOJeH58DnmK0jzKXEAMoZLmouJrQOGrXaVg6ZurIOUIdUpX9oBjX0kqx4cFRnt91B2XlqeDYVrBFsmViHCAOrdxvV6cHZwhPUIdgwztHma/gTVAK3oKGt+lJ9XcDC6mYEilaYEGtLnka6fJoDQGLrmp08c5x6s8KxH4rJBsLe4SJWB5lyby03aHrCOL3z6OQyYQRocZBQrreZ9dHMke/fqR4Hg5s3BJr4dTLwfHn3AgRjJRh9OhmpgCQGjAxo9BHOoSim7ucv+KWLfKHwSzcEqYZH4OMzXQNz3NACcpRyfoxwODVYF0nlurpXNub7Gw2ejsUqABhTuPR1JziG2xBxVKSV/fR2BWi6FnFPG3PM53zeqEBqKQuUienaklRUofZIANQz5QEgTq/i3yV3BCJpwRBBlBolFUVjA52E1uYGzqWrnAKh4G7Rdg0vRUKmrBlsikqKIXlsgaSLySrJyJrwvk6WfTqyk4plYqfy3zZmsZ4igQYViG1FWx5LY2Ds4RF9fwTBtEehrzKJyx+eYGNsj5X07GHJiciy7ST+hgZsI1iOAix2u8SR7RoesYZfyZcJoP+U6SVSDakEGYzZV4yylpi0SCOrcBWgWeF4i5S+99FKAPUog//jNN6KB2aGVLQgWVJIYrJE0t5HMaS9KvEbnO2HLNqWjcK32Xe3p+Li/dYKiGOcpUGSCKA+dwCI3vCYdIn5ml6UgfhWc/Qevfi9rdUYH+9lnJ3Ci5HgZgMs+w7O3bBImUbKyMEm17/Dohazn8jPZusI/GvioTCWpcal9AlRptACz1LxWh3XzjN03Bu8hd80abeKAK3D2R+gFsFqjUlqZiST9oj4WEyOloMNxKJaCbXU9Bcy06Q4/T1x1KZuobfK8Rf08F2mIYmq0jx5E9vuOoij83WTZ/diAAqdAmpVb91kDCKUIfRWB8CLVdStTZSWqnFEBn32Qfe+7f8LsLHqq+HdzGxX7Duywg2ipWC8tUp0Eo5udJHBaQxTBvgbmowwNdGafffHT0e/hAGkFFCJ4sb+RYLvUXlHJbew7fZWBrPRRnesigavqsLfvMY6CNToIuihVaNZVBVpplybx9jzoH6NyCEhkIqAqnwqE/v/Vt97LWmqbsn/8O9ACTesIbEzwjxDMbysKYMXCjeKjAs2dwfd9dOdGNKY7NwcuWrbI/p0mgC0GpPjWD36UvYPfsipfzB5ow8bdYy7iLBWrXe9BYSfezEArnp1cXK/2Z1qtHPydhpEXkTRGIM55j44sbEMvwdwZmB9PwV75xPGT2RHO4ibPaIzegk7UeQ1krV6bHFvBFOGNoMW5ffRkSx976qmnopncRElfIRBnT4pCP91cu5QaA/rjgydSFYln4zlxfqHAyp2R4ayHKqbS5Yv2VnENJeyZVfzF61evZcuGJVywowlMpnt7alCZbQlwooygTb8i7cm95pmwn8j9r6+RPbNN7HKK3qpqlWx5ntq0YquynL9FxnX8/Fe/nr35/s3sOn12jh55kfmRLwPwdHA/nex7OXiSf+/fH8laoDVxcKAp4kfsAcQe3Qe42XVYODZesaegAmKzRM4NwK3AK9RUgcDAaszmpLcFWn4b1S/jq0eMd6klwFWUyyDfvuZlzu4RYg6pa9oIk1ppUX7lM3UimQDdF0zSb3k2ZassMQKgCnBTcNl9vsxny8DRF2oTw8fwHGIGFnYlV0KbpRIWIhesp8mnYy+OAcCZVFklM6bRR0opUw0yeuNIlBRf0P4Y4wTdEDukv9DGjSOilYSNEq3PfaTfWGI/KCBiRVHqvi0A1byvlF2vyUTe3lvv1d7J6Jlmz3ewXjUCHpztu/jfZ5jLap+ma669NbFtAaiYwM4rxV5kgg0zwKRNNrR2y3Eo0oEFRafpX+tmRMskSoHnaaF4eJ9qkSwDbLS2ULnvE33dJHHMYlVlFDun+I00c31E3lP10UcfRa+Yz0AFR6/Xniv9dz3ML+9dCqEx8aI+i2ejWIfr4ggY17KKZNnE1D3q3nX8ySYxUlTHCnO93Oupv0zfjPgHz1ZlYuPwR1ROl9jb88R+qt7K/llluGhtc0pGN+nnL+cAOb8t6H0mIqo0suf8PBNpK4Lh8PmS2RXVfm0ovilnTFhFjIqVPVbYGsE8aYBdrXUIk3VR+ZJqzrxLYsEYOC4Yj/3RNqwB5tmjvAGL68cIb9TTT2mF2S+HR7dRRNmnbaObvsBGmDWtxNcCR1ag3AvGBSb7qRqeAGoBTZ+DiZV7zRjF/3etQ4zFnju+tJOJKq89A9Bl/8dsVtbXe4thzzJuWD/9lJ/j8/ZzPmYbFWKjsKf/vK2B5Do1kSp7vI1hX4OvXActp53hao94w2IyWOcWSeszGJieoGWbjWTVo4eAX75oKNFgjL1wB316Aa/86EfMATqPAe0NpFnkyIdktaeRTTIG6qCcbRPlR6lrx6nmOHdKeoU83lXQjgiiuHoTMhMnqyNyoZ32LC/T9xuFOvj001fidwIJIYjRaDXwGW7aaZIFZzCdPXsukHLxSkt5DiaWYmMwN86heeLSeR5+J4cxlcqlysjtdiihFaZHZPVDQ2ei8VIPZS9AGZ8pT3Ya51tsdYk+osscaNd0HQPRCE/eBmETQqfFf4CYwhZJ3YXzl+IQWglUMtQS5y6JgoORb9+6HhWn8+fPBE0jUAMPDT6yqqqBuRpjvGYY/v1R/t2YddgwyS7eQITBjbqxuYwKI8ObUVwpJyiREljLoa4FNSnFadgQL7L5eHaKxI4gGvENjZVlfA91LtBgCVmqmfxhm2M1cqsELKIeSt87/HfBKg3r0wYi4dwTg9pdgrPJuWWai0F5QPmsEqug2AZCUUmDr8iglYhuHOBTl4eoXs1EAO0Gdv0boXaskRBGkyDPanl5KwZBzzyCdw+yd+vWjWzo9CB7oCYOnKX+EqgbDmP8S2aErfLdL7n9MfuCg+b6jGEgZ7met979kHtqioBK+VqHL7r/d+j/sHojxUcKiQmURtnytP1y89Bgnn3midhjViO1MS1KOPP+MyS3Gk7Vx6QAqBjo6xY4hH43yPR+5NV7eD0fUb0wiI7IJyVG7nX/5IlUCoTTgY+KldUdwQHL3FIBCmo30hmicmUDv68jSLYqIR3KYMegIqTLVf+L5IX3xDkVo8zYARWy/yj77ewZhu8xpZzz69Bpz5AVHilNqbdWRNWER+GLFCBYAc6RHA1XXrHSQTo3zb1rsO+Qatdpn3MTxg0Dforz2ImBElN37RJVSJ55ut+gMBaSQBfbxEiUbgr0dOTucKgyCcjobJz/8+47b0dQpwSt+3D84X0qHY1UtxBisZdFHj97UycRzpl9vEIAJzL61V/8Jei85zjv02GkVQ7VZnVBl7E6b1XMz5fKKeq5RuJZYtJIgCM9a110lnvecEaPPThW3lnjqO5w9ius9hSSYQNeHbEuQ0z43nuvZ9UIMjRSqRAtVOlL6XLnijVCP9mB8jaPHLQDi33ucwy0LTt+JWs79yRzfNgf0UeXeuein86kSpoKQbN0T+eGWJ0qArgKWgP/F/1x8uT5lVooSFvOBCTYb2S0xDZ9SNJiakGftQk6t+hXMnK1IiVKqJSagRyIus8/ZJKdkGrvgmwAzr6OR5Ahd07OKzLAdn3dwyY66tGJzktv8tyoomqPXwM/W4eGtoot3t6lUsEabO8uZu+8Qy/a8jgyzScILkm8y4AapG8v4qf26Lu7P5ctTCPGMwytkpz6K1/4XDZIL24NgJmN3qk5P3l8z0hQRXDOIqyOVLBsowKlNkCREwUr7K/6wz+7mXX3U8XEdgYNRjEWnr9UGKs+JmsBanhOeP8Dzqb9HAJzWzjtRd7r1vWH2YXBvuy3fuO/yGqosNmAbTK8SiWmnN/xzMhqKKP/dBmK2zXsnJQlq7otjTA2GlqyMf0Wn/1//dEfZtMEiiL1fhng3IJKqU0zOFGEKNmMZF5+Wryi0CZvaTcQ4HJ8m+fC4OKQ9YgGbyLNbXrnPk/S8Y3PfCbrYp8f0Z7D1vBcOuxWQFQ7oS+WfWGwIpDqXtnAV5ymoiVFP6rc2Lkp7Kk0eOe4hXowz3uDpPoSSsAq0BrQSYmKc885ciiwicQsNDhnbW6pAsn7j5Nk3ICZICnHWOPA5CKUSqE1NRWHwICCEnUEsJXsU1Fra6klPhzuzUqjweA+jImTp46FenAZvy8l02SujPPnbLimZvoHGXTd1XeCZzGcvYRa5AF7+vf+l3+aff6JK9kAVZXDqIaToOE7VrdROe5sjh4rKwEL3NskMcOmgJQ2wkolCW5IhRO0+V1RFytWR2ifsFI2A9V+HhbL0AmoZuwrRbVUgjOZsUrgXt/EBpvcO0KiXPCFfWNiZTBoHBYgBgljVA/ws9pl7YCJ7xrCWk3MAfL/HNxt0tkHxdpA2ufnuQjBGRIwe9akQsne8EzkCUwwPUiqpQIuYDu9D8+FZ9r2AROtYHPg9/QHIZLDdVopN7Hy/R0kLLPD17s/2ogdlOH3NTMkPqoBGncsc/22fOhrU4VAcRgqxcR2vr+iO/ahpR7cQ6j8KLbyvo+5ZhMr2QpSEE1cHAxeyuuWqJQ7M22PZ/EQURrVVxVXMLiXsm9yr880bpTKGirAXJ/7w2SltTkp9vUDDPSQmJyCoqYqoHZuhuqQCaixUQiFcKZikDGfHxUqQPfwcw7Tjv7ZtK7+23tTHEwbbWIZ92t1kPeRChhgLgl7tAjwszV6A7u5vqCv8twEeDx/VtCtvFm9NGmswo+1wdz5CGbAGGtrLKnat/vI30/0XWdAUQkjJvZL0MT9kKT5F+N7MA6IV/UCVoRlfKmyGXbGw8eXiVUosRYSqzJ8hiyGPuK6AUEguEJdzLesZU+HSjFxQQJ0OBv89DF2chZAftjWF1sU9D8Abe1UNa3MluCwTtJGpOhYDXnHgcrbxGDOyXK/W13NK0nJ7iRfJCvJe8h7p1JSJHE+xVxJuTDNXbt3717kDXki5rnySx936xYz++hd8yv1w6dKWOgC+FxYl6h+/RuogAnptk2doJiDsEpytVFPfwSJUyUG4DFoor0Q0QiNEW7mUJoA3UJq9cTQxaAh7IEsOuT14FA5YSQ4eXPlkqepjAyBSktLMOOValflpkWNyQuxbCyP/IXnP5Ga6TCoUvtMrqSpWAJ/7c1XQawJcHg4brRaFtB5KkEtwsk9AEET0bl04VxsaoPHULSyQkXgp3NZRBjDPhuHPFrpqbYEbLO8QxvhZm8rdUsT6jH6Z44iNGEJHtguKkbKf3rYVkma7qGed/nSFSUCAt2QdyO1oY7s2ibbMSpDJoPPPfcMBxEECLWiKSoyIhwmoJUVtfRxLIScaC/rqwHU8Czzf0qfDtA0rJP4kP6wowyoOzZwlOB8IZr/RXKW6VvSSZZSYbIPbOjC0yHNriy5KIel1FWoWFaqNkDCr1w+w4A75etT6T2CHwy46oTvvv1OtgOVZggqRD0BdaIQiXgnp6fsvIP2RBBKmKcjLXEfZFMeuFLmVjFHQBztU+pnTo3UQymaqwSsE1IBOSTSFlQAa4L+0wxNo7utMXjdd4bvZk8/cSEbOg7iQ8XoAMqgG7yNIL+OvbcDSh9cfOaCLSF9LxXQxErpTZW8GhqZ90Ni1gJ9RCflEEbpET967R1UsZBuZ0CpCkXtGERnhAUVDSM3/GAim6HKN3JvJuTxK0HxnW9lRaGCJGCb6pTNz04Q9yDNQ3cS5RWBNxi3X+8YTcUeWveu/29PVy5Vb1+Ne1BlnpDe5F49eKJYGlTnYIk8KXKhcRapjyQCh5MnVJ7HPLFwDQLpU1hFAITf8dwEQMHv1YDcROWK+49qEns9r1z5XWMbTb84lTAjgAWRgPl59FRVHq5nZ04eJRg5Af8ZhyBqxT7UqEptnGNfKp0qwmbTvI5HB2QwmqaSi4r/hApotVkqYF6xMhFUNVKhlBheye9pAMuoMg4BulRKQyN4Et1UqCOnGhrcBTLHeprQRNVHtLqQQG5wXu2lWox+qU2cHcNMQfDuAdT0goyJLBoEPoLDbm+EiUMfAXZfT180UksR8v4U5PH7M594PvvSV76c+oC4PlUfxxkzYZB4/vx59hF8auNxDHTML9HI41S2OHfFBAEb2E0rV0sKP2BXtrEJSi5HEcIsD0cTNpZnpcRrPEvu65AE++brr2THa0uzel7r7Lc6kps9qtMYkGwTGfaKUp53sT1hidYyuYFNOvPJrPMCvYaiaarfBVomlS5VKIPzzlm2SrVL0Jcn1Sq0hkogjtB+2epDZnJNMoOGs91UD+rNgPFqqrnuT5uerV4H/5219v2tEPvdxCqYDjhiE8VciSvv49giMXCmlOCHIJX7NlFWNTKiwfDbWectelJCZhjAx7XZJum1arwDSGR71PwSNBmSqkcLU6Rg9tvcBFgjIa2gV2BzlmAbISISjKpSEsIlh+gAgN2fyZ6/+Fx25dzFrMZA38BD/UGeQ1TNYj8a8GFzMHeqnxrgiFKHmmbQZJH3xmfMQmeemV/Nvvvqe1Qw9qD9MocJZF4b5jrW0D+i41cIQeXEIwGWpCGV9uoYpigqodDPEtWkezfmsheePJ194yu/nFULqsSoB1B6/I0VHp8fMEy2Dx38NvSyH7zx42wIuejOVsaHEPwcQBH99muvZ//P997OBk7hEwluPSePERiZkfaG3RKNVkzDnmABkNi4f92XPXiQVqsI6iqx7yrWqU63Jf0OQ7JLYvW3Ec34IolPDyj+JCpqBr76TV8bgB8+2kBX0DUAHR7BJJRxwYx+enetEIdKI7bW3iJ7XLZZf4e0GsxrE3weVm20cWlUBcAHQXYDIJSg5hLXs829LFiJMBnjumeoJBYTlO1Id4xqFJVRns/QYFt2AgrdIwQHHEYvxVyatzmVVGjjCql77s166KXtLdK903wfK9mqnOobywDqmtt6eX0LlMy57PInPhly3aMjBKcEV6fbO7Iz3X1QefGr+Iwq7Nf0/FRWjzDTGuetDprdfcC3Jez7Y874Ic9406AdGzpPFcIAcJE1aAd4EHRbISZRM2sSoRRelg0ArCp5PkWV3uTEqoSUaweEa4dVBQx1Q2yR4GL092CzDQINzJW/jhYB4osQKMDmCABbULUnybOwij+q4L36iEMU0fD1AkbRI8J6J+U0VeawQezlAEjYH/7cPnvXMgdWimMGIMk5+01mglLnyU4AQPB3mSz2Iuk/fR+vB5cVvUkpGAaILgxuHR2dJPZxTinUK5Irk3HZEmkuV1Jntirl/Sr+JJUu7pmz00YAbuV3jmrzp3lm+gYbbU0AACAASURBVAzvy+Sog8B+Qaop11VJ4jACi0XmbSjyGfxgzyYA1jw/TQAZAnfRu8wp8XtShYb5gH0y4VLJtBuG0Cn2Wz1xjwmK76Oft9picP6YgoS/e4PxO/PEQwMIjHlOBFv8UoDEn7vvA1glmZCS7hyrYLKwZz0PJif+3Oqi96ovUUHXo+0Qd+2V4j/Sy2uhztpLLIXbhMEkp5kxNJt87gRx8gr38SGJS/TxA5THGBhnNQIwW2B3DE9VVERToruIfa3ku//vIN0A7goJiYCO4H9w6kysClVf+9Jzq9NMe9FRejE7FJrA5HUiXGecITCjGJmAg+u2hF2193oC0P/e6Hj0zxv/eF/2VNk/2cb5EpBvxO4a7FQBSNh2YxKp+mL0M0fsn0TCcpqefi9Xg3Y9td0mbq6N8YuJZZ64m1gJGoTy5McJk6NAxj5Otn7SpvET0Nv97zPzT9Hv93YciuRa7RH5kcKywU3Pa/PtL6DaVA1nsZqNEllrUCkI0UBhHRQ89Qgpcy5ih6pHPQvYSOVC8YRK50mI7LNJzEY7eLA6nAWCUW/6CCdcNMRBszdu34nmcek+zs5ROnOdTdtEZmtGqPKfKnDGJ60EfwYpXocHS7lrN7XzM6SIScmKbBOBC6l2lqcX6Unw2Y8zfdvmvXMXLkZgqLgA9iA1UyPfvQiiw2LgFOqzCyRpBmoxfZrPK3H+FIHI7KNFErmJoC70gSSKNBh4uzmqMUQiUnfu3KLZEUofvUQKUhQxkd1rN/hxHtcuSn6j9yfCmJ07h5AEzetWk+xds+dF3qjo2rXrH7C27SHjakWkk3W21B4NuHzOHBWUe1PzkdwqB7+gKiFBkRLvXcEz3UPS/QaNi/SlUEYXMZaKKOWgGIdjIlFCgLVC82MDAXqFA+EM3ph79eH1a7HRrE5Z2SsjISxB0ME5XG78O3Dbe3uYP0CJ25kuhyTTWzwzmy9XbdoefhhN1iIFVoM6kMasonrWCQ3QfruRkdHsc9AAe9royUP1Ku8NSpO5CTComhr8NaOUJL1lbY0kfA4EmYqT1BEbYlV7lHusqIFDNDUO8zzrb3/3hzxnaSHHYp7XIe9ztJ/GaNb/MQ751p2H0L6ogFFVW8HYt1GWjlI3BlnetAMvuzEEqtGJxnmI8ubsyTGSOs6BhtVyu4MB7afKlWjkKVsqblU2nmeukY1gjv2ms0qIW+JNRyVJ6dNCX1UkSAZmHFCdT27MoxdEelzUWlN/lSh/9FmZdGmQ+eP/WUVNtLhk6KKhEiMtG0y0K2iuKtKpGoUK5RBz1E6Djg4c64/ZVJbOI8BVyAHkT/qljidosYIJnOUwWFy0Bsmm/Z9UrNIsq2X2syhq6n+zlycF51GtU2wDg9bEXh+kIl7pUG0QtUgqqU5JtfPe/Qxptp5rKVMmVFYWtVWhaiS/oFDStzKcqn9S+2YTolaoICifbxL1F3/6rbAvL734YlS1drkPn+1j0OJ5vqsw+fVf/0YMiRS8UeZ4mr4QHZiJl/ZrAMqhjdllVt/k3pPEHqouBw98i/ueMWHzWRLobOE01kysOGMmicEhl3stxUM/zvqhHJ5d+/HrWTnBzIuXzmS9rEkldquSYMHezkMApgMqVfPzk9iLO/Q9IBntPTOKoePSJ7OOs5eyR9y7s31MpKSv2S9hEmEyow2xmGVCXQdwcmCjMT8XeZVask8k11JFAzWord2Rrc1Ul3hvxSusytsToNMKNUsScqsrIueOhmiksuTswEMrgFS4QtEKoEVVVYM6X6fyqDRoz7FO1D2pA5OCafClHLr70eAtT6zsu3JYcDEA3Srz/d54+1XWfCUrJfFcp6dq74DBzhs0aG9SUUXoxyBJ8aYiMhiEA7MG3v9vfumX6FVD1pczVywIATVLKrb7yuDdvWOPm303Dgh2ZpbVEQdYxhwu9o/BrMHPFKp+E9iJh7OIZ0A13iEzWF3dg/bMTBXWdJ0g2vs1mLE6EmqIJt6ixuyJHc78rM3iQc0tzaYB5qZGlrMXrpzL/s6v/GrWKOvCe+azBdjsKZJGtqeNxC7+2cvfzY6CkNbWNMVsl7vM1PqLH7yVLbD3zlwaREAE1UTs1ejoaDTGF3NPBkraJAN5z2fkVT9DBUwVTkFOsveovNUzYsQE05EWG1TQirD7gwRef/8rX8tO4E9KpUMrm9/bCRWNfSlIw70ZZAfdh3UziR8FbO2EJdDLWbNKJ/1c+7EeEvoEzyp+4Xeli/UCIlpFUeXOTguTBmnTS9C3FOCoRaF1g/ddZQ9JAbw6wjxNrtjR8Yf47TJ8zwq+RvtTRR+z+/+F56+wzwEkuMZy6WQ8D+f6yAqpsHpF3CJw1Ezi01RPn2sNyRaJlX3goaLL62yed6CyvbvnLj4TQkwO4T4OQCzg8h//7z/MTlDFfmLwZFZlbzjJS6kMG0AC5dYd1dAKQHvtzl2UBYuzccBlRSdMhqx26vdVYBPE6VRAgTO0QuK5xjmagPliwjHYjzoz6PkYbRd1gJIm3AKnJuhWJLW/BvpSHlW+LKNCUUTctovP3caHS5FLyqrJz1i5WsH3mQB63oL+xTPx96U9B0qP3QqWAuuv73OemGqraTQA4gn83L3mGmlLw69xzj3XO7ZWcK4Ub5DxIoCivVC8SP+vQqkAmCwKqYnaZMENR+bkIgAGvF53KMGSjMkqklFSyR/tSz1gj4ON9RXGftpfbU4e5AooVXJ2mgmIV+hb7HXGXFQq8VskbdK8HWg7zZ5T/c5r3uM5H8HeWVGy79rntMLecX5lziax7zJ8KXvZxFM/FhLrAPJlxD3nh44He0s/LPi6hM/UTrcBSsdIG/49C3DiOIF89mo6n4AqPJsQzHAGF89RADbEq9jL2lDngLlPVFE10JcCmRgoaRam4hqus2WRemLoJaug2IQiwAFjDytX7qcV7Fsj53JR0IK1m8S3z86R8HNfxhR0bgXfQX+hcqf9VLKK9NuybjQfrdCC/RLMVPDKrx38jnFVToMWeBNwPWBttTLOmuqGsqdgRSM5wTGKFpXEmdUFH+GsReeVVeDzFGXbRKvh1t2RaEsxlokKENWpnu72UA+0kluN/+0AMFdhtrO1K3vzzbdjT+XzpPz8n8j8p9hNZeKcOZGD0kH9tq8L26uXNG8wQXP/+lr/7c9yER0T5/5+Riex3j4/z4XvHfMQWQNfF9VHqYC/19WlMEo07rtI26Ccm8ooikrxoia41Y0gTwcEOEf4xYRMIkfKBlf0QQqAtIkn6ZUyMJduIrfXjeUBFk1666234gKfYMq2FA83idx60XrpDbrjt954nT4PEyICa4yUztxSqc2PGludztX33wv542YcmuX8mOhNQFRSQPXlxItMXLz0RNAaLKvvkQy1gjJW8eDsrRpGpcXeAEUznFmxs4k3Jp1sIvC3coFppTH3diB/fccGWHgOBgbJaskuurYNJJgaNRO2M6fPRsWjlE2mko8zT5yabjnW915ZnM2euXKWdeETkFQW2dvDMTsjYx0ZVx9ILUMvjx1FxUQapuVQJ1kbpPDacTjziiU8+4lnIxC12dJETqTQDVHMw/0+FRqTiYtnr+Ao6I0TOTK84TnIYdV53n8wGuuvqk6tao4Ej5ZhY2K2aCLXOnLnNjREFLjsWcLgSYszyBG1kuts07Y9VhU4M+XotxSlkNtPMCaP+sZHzD7QeVECv4Fi46JNowUJThvoGzCwDRzWHvixS9AdR0Akfu1vvYRcM5xpkL1tqmIGXc2sr6ib8vdKdTvTQjRjFFUeG8ntd7CNRFTpKDSYEgUqOKzN3U04Y6mdR1DyGs6G7zAYeHU7O3HiVCjQtLVDCzXJwtAocjE2tZoN02+1wrroUEpwBPKxRdeUn9WJSDuz/Cz9NNAiDJ8y+NKZTF6lMShskahFCZ8Ry/FgzYCieXANyA1CYuJ8qOXg2HmGoSRWQFSsgvg7fuWH3uql/5cjMDklMD7FCnNwVQkmTLD8eD/ZBCt+7KsStdA19byGghHrUGzwplw1BnqgqyG7NNBKDwoypjj4MhTcbJ62+ufcmCU59yFDrXiCSo0EDwTafr7XGWgYzySa1gnCYtghe0GHIO1XCosKcgoVaHhszLVpuASDdQx0qVuECRqaSVu6/+ScA4BwD2OX0vyqdH+RYPKz9NmqsxEcSCvh7Bg46bjnAHJMJEpZF69hiTNpD8Lbb76ZvffO+yTzLwQN2cqIX2P3UbRiD8wysPw3/+v/EuerUSXABNmzVFdHMGtVa591UaY/uNXcY5782pvkWdziYk2uNrnXdezXmg3nVv6tWHHuTLb909nUxvlyWCP2CXryFpXd56istHMuPfelACOusw7ZipwVb/vfHGlwb/RO9s67b0Zj/EntLdez6dBY7s9BqyaMtQ4Wxol4dhTACUUuaFEGHCZ0JhKLNG/vAjAN0jNSHjORFJpIPVOKV9RBv3CPx2BLjFcu2W6CHMN/VXJSHUqHxHgN5XAFGXQ2O6q3FlDDffaajAORbRNsqwQ+YymFBrzxvFlXn2skWvzbkRmlADDb24+ZlXcdVsRV7sW+JitTs0FzrkPOfRvaVRlOa03ggkd5gGjFIGDIl178QlYHU0GquqiogaXv6zmxUiblza84J7ZDxV6WZg0NTnDGkosUPefhENzMcN6n6SudgY7sLKP5hS0QfoSSSNxMsh8zLkMqjlWfNgK/OkUjpKXxPp7rWfpalAYvo6qp3dxFfMj5VnPT69mz509lv/Mbv54dMWFlPxoIO1dQGukqFL3vvP5GdhM2Rn1rO+cO28b1jjxABEkgj6Dy3KWToXL4iEqKyLyO3bNj35B9FAdsTJkVhjj6WO1xqBbaRG/0zzWWMIeylP5X/foxQNQj7IVRZhSexf795td+ORvSvhNIiVQZEB2BrspqRQ9szNyBmi7Aao/yI+izKvMO0dOh/5Y2dbDPa0J0CvqzM508Vzx8WQYG0v7x2uwbWuMzdnlO0v5MqFTV2zFYBfy6cf8BczYBHKW6Sz2SKcJa7yjeo30lGersaMyee/pJ1OuYdWnfN/GDftogPJSFpVRFLxxVF/abqsZ9JIp19hxBv6xhzIEBn0l1AnZE84uzE2cvZrdGmFlDrNKJPf/eX30XdcdNzu25rJE1rWRvbrAJNxg5Yr/ypmNrCOofcs628ZE3UFOuqrTH1EAa4MnXIfQiCCeQ4bzGBa5/G8B1ksHAAkw9sEzsfVVNzzYIbZ1Vwi0onrGXsf8Cma34oTS+wJ8JIKQRHQbk+SBh18EENtRb8d91xF4mAA6T7TvaHbQvh9rK6pglZjJhjpYAqj9KlzskuBEAzHMrtdPgMQYEA5gIeoW6MzbSc54j9k3IpVuhil7WqA7YM0Ull+dmYuC1hMgTe9aKlT2XIcAjJZ+fuT8EsOu5VsHbGuKxqJAW1HWDsqb/Yy/7rPQxCjvYc9YG+L6KIJgJhntcW2Wi6Hm0PcChzAJeOphK7K3S5CdUnSTxcWanFSMp747zce9o06IqwzlSqVlQzc83rikhuaojthlA8dlkc95+d87iMslzyKLja8YJyBXwuk+vulXlnl5ESUgmYt/DQBKkjeSXPZrLnwtQGkPr0/Vv9iJGsM8am0ToS5RcX+Q+T6B3kKteChZZpDDJklFjXGLMsggA10xi5BiE26PDJIet/Lstu6laMtWtNCoijjTrmZIre5+ViRdo2CooWfbABlG9VBqpzCV9dLCNBXTZNwL/+hseelSJMdXEF4hNEafbm+YfxyBopwSmwm/hV+xlXeDPPKwwgXsTrei9ws6oJKhSdjNFGymEbfhomUqyvZZIiN3brklO9cuFWrQtoahYAKm9zDyOytlBrmMeZ8V8N24+RMs+FrNIFUOfTajXWkhxlIeFCfx8PrfPZ+U58HcjsfrXvd1QAYW42YDKBptacLC3eQBbGO0nPvvF7EMoMU3Qn9bcXDzoaRoqw8Hi/Js5gKsElyYlQ6dPhsO0/OwHmt2bbYs2OCTyzJmTQXWTmmKFTB7tPWYQ2ah6gFEwmHnheZIIDno0xnNoAnHnPZUbvX0TOW1QvM++9HOxmQ/Y1DEVxkoABs7gb4QBwx6OEwy7rYZSU4VMpPxZUYFQIWInfPsvvxWb//TJfgbT1ZDMJcevCp8dsH6eg2Wb2rp4R+hgSHj3IEFeBr3MwWcO5bXvxs3sHCwfhjLbNj26sEVyLTGKs9MPcJjIm5/u53cTt7oIbn0Ds6nKKpoCdbj+/itsHMubHZEsmqyKOouwyiF1He7AnT9KRaEFB7vPA53HuFlRAI/NWnv7SeoOGHg8gkLaBRAoqGkGdfYmOPg21FBKEHa4TdDYkQ0imSsdzRKsxkhpcWlVD2gSVrrz8oXzfF8O1T65525+0R7XRHRwlVJtEZurCdVHjdK6ErI85zGU/UQht/H6D6H5rG5hNqRNWWZln9RjOJyS3g5S+PDBbX62lz31BMOom5i1IXURh14MQthA75N7R9SglsOknKl0txESK4UzVkEyJpi3VYGj0ok04XS6uluyZnq4nMf2KOgcR7LXXr0KZ1sp1maokA5DNulD1IK5Vyai719FyILBf6vytAn+TURUQDMIj+GjNszicJvoH8CuRaLs3nYfzT6aB91vDWqney/6+hQhMIMmcBNJbCDpD047AWfMrXCWhRQI9nTu5IOypxgAXzlVKj/kVo+iImS/gQE358DvfuU0QZF/6Qt+5UlVPhg4oCf/nyDdCqCDWYsQQjjcAxFHbEQFxyvnjmVneqj44cTLSXDcR2sE3ParKUPuHhNF3jOhAUkz2M8TK6/LZCaULTWSOOUa9opOMVAeqCM6AavLBqkm6PYCVVNhXMaAPc0ssjocqvSmAAtEXKMqYvmenS1wYPJp4BTKQQaE9vckhDI3kHvClrzez7R3U3BAWVhfb7BqwGElbxYn82d//EfZwsx+9gtfeYZgykryEcR3HoXE+ubOavb0c09ml5++GMG4Tto+EXuOlOmu4BqdgXX27Pk4xwYjMYndXjal8/lEdQbBS7I19s8u1bptELoVg2Suz0BXm3MEQMKqCq1B2SQB7LPnLmf7INUCIoqsyK1X4MRm7Ur2s/03osLS42wimXs8nb38o5dDmr4b1baH3GMZ1W5R+EPs3GOoGtplG9RFD7Ux0ixtYjepaAW42OMZdwA2OYeol890LZ03KGotBVZ6ax2gQaJsEngYGLD3nOliMBfURhWguEYpizpg+z1MtHU8VsNN6D0HgkPdIN/FeFmBJb9LtQ26kYE+jy/UNDl39lRVU0E4LNpA9e7HBJmOdUCMgf2aUiEedcj42sBO9U47aZUV+uJnnvtUduH4mazUo+xZxAZStIy+333smD0pnk3FOYrtjzWpKjCATKoM/A3qoscqBHmgXUmxgw44ifOeZvD7Ox884IxkQb+rJaFYIRgsxq67P6VUVXPvUtRtpNcbGWjY1xH2JXqunK1GBQahoyUohjv0L75w+Xz2977xdRTHGMbJ5y/hxKdIxobp73gN1kAZz8u9NUxgX8IsGSvGMWeNZ9aPkq1y/PNUzU2sDMb2WVDHp0QSZWBE4O7Z3XNPu37YH9e8GERb+KWYJFbVSYG2ZoDQOq6xApv1W7/0N0kaSMQ53/WhqOf8ncp4fg7hlUXhM1/iXkTmx0kAFWoaOnk8AsFAjUk0t6PyY0C6Fyplj6koxyBOBKweUckxMrNyoLLhqg31Csx4nQpQ2dvKc7hKYjJHcGuC7by4NeeA2d+MT9lnzwmkqMr29KXT+Bd6dbgO78d9vURsoW2WimiiYdN9zOAkMLRvZRVJwaM91cxPbKNCREyClH8NtrGWpM31XMEnN7Z0AqDWRxB6cpAZfApVvfxqdglRj2ME/sUqCWJb3W/LnCMrjgf2XnM/66z9MFXGEgCN3M4rRLNbBtBAgncEXyWYMk/j/hK9wesIZgiq9XYyUDnEexKQnQZiK2BD0MY9hCQ699FKP7J0b/8dglsFwK6GZCSqyIXq6RyVeQEEleAMGmNOFdd9FHqc59k+0+gRgpFTR1+49LvoHQao1pZLx45KEcFvf39XJFZBhRdEIj7I0X1/xwDT9wrRA+e9mTAVGBReUz5qwHN/hOfUiqCEA6NVhzQ4tp8memC5RgFwK6mKHoXgiD5Jn4IdWMI2SkHUH0qZ075YIGghblD0oRUmk/ZMOnZcT0HWewpGlK0t7YgW2RNt0mK1I3prOYfOG9V+2dagIrFrYDJrtVGAdKmg6qufauazFGOwV+4kCtD6u3lA1XWqsH6FvDz7T8BSKqmJlUOEZQKZKK8AVPpZni3XMKcdGhtEwsj65H1BodjJOXFfpkHvMEHsMcQO5nMemwDo7ImzCujrTSZd+7tQ5E2q+ukHU2XbMxgqlYS8ZSQxrvfVqzc42/bqsl5s1yoANvUATKxyir5nRobaOLQ4H6lJVSn2XHXkUmeNOTOOOLJUETyeRSfxUx/UvS5AaofHq0DrJ1hZLzdxgpYrg2cVYF0xDavD0/QluiZ+yX5r4T1qASIUvGiKvvo0CsU1UKPBZ5v38rpH3GPBaOEraJP8O/+/HLiO2Mge9QBmU5+XlFL3ge9rMpX/rpU/19LPCMG6qNLTLkLS7J5xffMhwX6PpOx/H+wkXsHk4kzklusMDkRLsRLrXPDzUAHeQ/9/TgSQN1LlS5Ui+cs2pvm92ItCGcXgyQfmxUu5kI4XF2KjtoPHxh5mF0F5einr3UHyO4Z0QTELpTCV6+iJmOXPs089Hf1ZVrTuQb1ygxkEaSwdcqYKj/Op9vccwLvC5gdl4EAoadkKdUzq3xwUjvMXngg6R7R0Y2DsPZqZHgd9qWPzzzDLpBUDT18JxiGhr5ZPoTyw6Q9Rxfrg+h3eswmEAWS3AvUa5x2IhNsACd1pjeBb2c8T8GY7OaRrHHQDj1rVDxmWu02V6oN33whn8qkXPhGVsxJmY8EAFVOPHogqEMPbN65GX4ry7V0o2xhASdvxwUcTJQHQTZSVuqC2EZcR0FD2RMpeedYq5sisUEKdJZm5T2D0LCpMi4sz3DDBbZXqePBErWowz+QaA3Q599mVp58J56ta0xpBg8pEjfKYMbRzGDdlt+eQOD59eij6zGJCONz+Y1BSxuCbj8Chb0NWvoXkYpJ+smVRWRzKhBKVqPPdwZFsgYgusB6i8FaBjrAnHDrZC6p8/RqDl+mt6mityk6gpLTB79q/5jNubwP14ZC7xnKA7c1pw2g5LNAm342tfZCsqTTfC+SkA8NVD92ytbMp60ahR9SpFN7th9dGSEhRySIJusAwx2qCVJPnFpLL5pYu1vNBdvXmXZQLFyNYsZdENTSDEddcJMXk2ADVfR4qc6DvIvnu6RWCbCsYJhMxaZ7KjQdQ5MQvexWsqNpj6CE16fbA2oMVDgLkLQbQxayH1PgZfRlWovgyGfBg7ziKgK9UhUrfQ+DCsMhguhBwxv9b5Yk+Fv8/fU8UOT6GPXVIgHpA70tl6UF2/uRgdnawM+uqL0K8wnk5oL8kEJsgotJNFB0x6JGq8ZOKFdU7HEEy+lL8pJNgdPkMEysrgkn5DRU4HKw8bQUbTI5CFYl9sG91jvN+EbGZOhzXHhUfK1Zl9v4ZjopGiwjFGlCm59nkVEfNeAAo8ZoCbZJrURxmm/1sAJKrRfk77g/XMQJdgoo/+Q//Ibt3ezH72leeIiAlScAxTVGJniQwLSLA7ILXfxr5XClsVnhamqBU2BAPUn3ImqjCJbWpGcdvoGMS4TpYF8gIePbsaXDNeMbLUFmXsVeLINj7oOHF9uT4nAlGccVZCQDBEYKJlvrmoKpUQm80mZGz7jlw8HOOYP5/XL1pjKZndp731r7va3dVV1d19cbeyea+c0bkcDiyRp5FkgeSEwUB4gCOfhgREsH+k0RJfiRA7B8ODMNBgsABHMSWFYwcS7FmOBzOcMgme2Hva+1VXfu+r7mu83wvh/E36Cl2V9X3ve/zPs9Z7nOf+7hfFgBcFrA5mzzDFahyFl7sE9h2VIYqcNIm3AF2eVuJYO9q83TM+ZBQh7E3E6hvYS+O9x2nfxDhAZI/gx+TZFHrdnrVQp2PoFjENc1dSXROn+sRKE5JREiboMgQTeQ8C5Fu97QIcm2I5KA4iAMyKTuFRHWRwRsqpyak+9i9kJx2QKtVTz5beuHyyhT05iEqyh9RGRrAb8yyBVNQuenAVoLOmMyBDXsKBRoTx+iGQ9nv/tbfgNIIXQg/Uyf9S1ltlb5M1Nn3ezwDK14BXhDo2ltmghWUa86Cap7u/aR8S0JiDxoVCK9rCRBqhCr54mZJ9tmNB4BL9ggRNJTQ/0CgX1qaJO3rrO6xN+yyd7/FGcWQWoXZZy/WEVAYFCohLNB1QHVinoBtemo3+/t/9PsRrKyQJM/wnH9+5bPsARWAMs6MFQ+lke8+Gse3StfHN3O9BjK9oOQtDPFdIMncBvByz8g6SZUW7oV1ArKIhNpdqqrkNglWWge/UkHALpm413DYajEUPfj2H73/7ew4gNTiELRn7qlepJb9ZEUk7ElItKeqtXvH/TI8MExSdZokpTvst8HzOg/LnxGwVW0wlFaxldrBqEFzL0v0PlqlM7FKlTgq1vazcC3z/P4UAeoDVB5V/itVQdH74j5NksK+Rf8nBTXO029++xtBAfT56dO1xwKe2ieDN2MSARvPQz4s9ID7doQJx5WkrDTrBtBrIIir57yqgKlYjRXHM7BgBkfG+Zzd7CLU+4/+8qfZJHT2H773TSi7kHPtHSPh1K+WcqZKAPwGHMsCpXec2MSjr3qwYLNnYZNKtEGpQIGJ1RRiEU9n+V1svpTFHtgEewDQ7tdZ+nzbUFVTUU6KsIlFNNTbo4aPNLkJMRpfPmvu12A8KpgBdKeZg/67M5ryoHKT9XXep3ZT5Vv9kNWLRocAY6v9uwPXY7YUcUI9e0OQzuDR+VhBwVMAhb2e2EWJNpwnWUFpLVpnogAAIABJREFUsycpEqsU6BrT5NWYUGWTMsv51gb6zNybshV8PraKWAmXmhc98azNfWhiVnrsrTJp3MQu+9U+RavUskoaSQxVcXUQbSeUfEGSNGNKQQ4GZ2u/qGS++uqr2bUvb6a+fO7B61c8wWpg9N8AdKyQ8GrHbGeRGaJdW6KK5f62Uu2DrWAPKZDxLGJj2uElgm3pwJ6DoKdJeQyK5n52H5BglYS7ncrnEmuoQqyf7VpIJzT2cA2SUJAhS+otc62lqZmA5X+vZW+6/s7scq1c61buRTsumOW9mjR67yZLxtSexTri35g5B3iqdkAdyWUSwgLYwAZdu3GTdUA1ljh21TEr3LhFjlyttwNqn3tplv7riFWoeOsnpD77c44XsfWgiWvtotrUgY06wlxRW0BMyJ1vZfXRe1uiBUe/sQoAA95HP+MUVGCTmsS0aSY2bUYlupln2s1Inw7eR5AnZ8HY92R1M3o1C3staPcm2/ZnFSpP+bWHEnMh3srjI9czT5AE9F2b/D18NtKsTZB9L1/uzaBjsndDRZSf8XcCKC/E7EX/3cl2gDqCLpy8HONQ9SHQWQclWOYX9ghAWo4dz4ag/lUSCBlAaRBUT3NDzSH4YGO8N+ZNdlIOjbIvG9NgUgPoTYl4jMEXnpudzF4h+O9DUjzQeKpiBjjSAA2EpqiUSH87Dz1Grm8Djl45WZGC0KDn2oYGmXvEtR1hdgVXyQai/EmfQznBvz1UlaDvTxkuNkly1XusPwJ+jW1vXzeGh4wfkF/e5k/gr5+hgd7FHKafYpWNfrSnDycvFQYJT4Kln/z0F5FYtXkQSLo0QE1slgYSFvt3PBAfffhTEsbzBBSiJyQ5kww9XrEZuTgkmw26pwzwzz9LAqL0MGV0NxUTrovpZ6qCH76KA5G604xynlPkdYVWlXzgVmps+h9CuvXV195Bfv4oJVCqUVS/FKJQyOIpM31mQGIePb6Tfevdt6luwYfmWqK8yaavqgY9BI342Ue/iGs5dwFaJg6uMaRK+QbG2s9fghJlw+wuPXP2dzkbbAZEX5nzLj7XeWVzIK1PJ+lL4T40YKIoA5SX7d+S6jghJ50AfZHE06ZKqwMAgajnHAN9oE/g/q3sFNWSmsqD7JmeNpyV/WHOgGJWGMmjlcBABPhZ6QUGstIGRFgW5nkG0GI0eK6SfWI11JsroHFcfv7ZCCDmWJvtzeLs419ciSTZQ9JNH5aBuVU/Ua4GguXrJJq3H8stb0Rl8WE4+xBbIMBqpgLrdem0a3gOykpLQ/N518g/xjD7asVwamDlX3vNMQSYA2iwabLuYEBf7t8ISqIXJdEKNHw6jeCoR0KSkulQWMN5BLVSCte/l1QFAhP9VM5ik4ucki4TK4PyEAnwXvhn/9shioCwkWzjlqlWlWQvX76QtdO3crQVpIyzsBWqaKjRYdwGRye4FxwHv+LeEVkN6ikOYgW1ODO1PLFSPc4qtkmwfO9kuKgYEDQrViMSaWAn6FGFgV81wT7zDIn1CYbwEjgaWFixiibhVI0yIcirCfZS5tUFE+MYb2Y/kcGhN10IZO0dCmoZwePEBOBAgY5m1SqGnrLON658ke2Dvh2GKhIBBZ/4mDOlolMRzmGPXshXX385ZFwFgqRZVQKEWOWpRO5a2svA40H6Ly9QUYKLz9/dSwYzwD4h7mLTptLrhP3ZHAnaEjZg08qJvQ7YyVoeSjPndlMgiLNrpbqSpMrKkGIHQe2MiEtnlkUTNAsUCqnSqucBITpwJFMorPn3Xek1nIE69qTJn2u1xrmrVAKcveM6OadOSksdwUiIreBMVxmZYEW6jeb9bZIIq3xSqUUUo1md69EWbvE8gtpgch77zkoIVYUCraqYdSmn99K9OjI8xvuj+Ki94XN8Hx1QO4i0AbgOdRpAS+qL+IEOPwY2Azy1gGiOTTzK/pf/9R/ymYhpVCHpXEpQhiiSe3iDygIciezenens2996L/v+938nKswrBC+zgFuVCLFU8uzL6K/pRLRm1YCaeyoCJTWp2uXZWvEstsdNgReAH2nSZchjW9WSnu3MlRBg4D12keKOhJbAfxrxnKmlveyTawR1nIty/IP7XABslb5WKS/EVdC1VZ0SpJOelpytfSSCJ9oH6TaqiyaQkCQJmzuPLXaP/vEf/3H0e/6Lf/mvSOQYfso9lHBmdnn2AoVPhjmTOi4MUqCynJlz586w1szzAsAKWXX2jhVmK2QyAIxlqwDUvD7PzC70whhcqwf3TAcQA8osMGLlCtDkD3/7W9lpnlcjtnjeQI5n30aSFbRcabr8quh7LfLgjszASmUPUC/s7cFHQidexh9o91wfgdYNq5TECaL89jf5+9pQ7cqBs9P4s0jyuu65t4/IpIo9vcD+miR5n6CS4jgBk611lSYVGeHvEXwqDhL9EQpaVWdvvf4660tQq61in2qL9dmRMLDG2mefbwANAZI68zslnD57a//kVMzpqs4OE+co6ex729Tffwp6I2dxjn7fclknMCb+7J//n9nF/iPZ2T4GlwpwIFa1vLbAYFUqLiRFE1S2D0iE5qh6bvA87CeXLRICL9irsPs8N/sqR0Hpx2ehlxl8AtZ10Xssi0ea7lPogZ0mWtoF34/k2z0g4NdA3KSPyJOUYDF41T5T1t/BurlPSjZT9cckHa2xkPJuRceKVfiQAHZIXOwTVSRCIRTeS5thANpAtSABi+l8WbYQ8A6mDr+XJ3T6cM++8UcSEEiVZv/4+8HysD2BnzH+CtENxUv4DN/Pn/H9TYz1O7ZbaG+ltQrU20vurCfFlfT5VcSj+h2FSow3tPdS5VR1tXrlZ8xDm7OSV8Q5Mq7SdyueoXKw+9XEV3+6jo9QdGKBmMxz6xxMr9v2EIF3Y8AELLDPHSUSomS2qNQzKoeqFfe7SLwcA9f15yRAnhkZG7Y0BGzI/vPavR59quuRq9C5JqpWah/1n+5f18W44CFtKgJewQqRESJ9mM+KPtiQ3W8PAC8/fwb+/r5JT8w2izmjDECWQu1MUBId+8oi1uA6XdNpk0v6QQXQ7SuVVSPoZGU5ro33E0AZIp73VcaeleZsv5TnyGddxVlu5vz00AvVztd2qk5NjeyRaBGyJcPKPgwT9pGsnhXidpOrx4PE6jz7mAPq/izQB/sBzdvboARyNixCdAHwqQRo0u/zcz/n8VOe0LsmrlmeVOVMl1zQwmv3e+41k+CYpcgrj8H8b/9dhopJr/sx/3l/xjX0ZRzt5/iMkpIyVes/PdV2YF+Pjb4GvzZ9iwhteHikpeCwey9dypbYC8qcKjVs46eT6X2oDnuVumci5QV+9POPY6ZBaahsIA0sz9oqAB8qL3IdFSHnYJ0FxVTlbx8raDO9MxZsqk5lzubs1u07WTe9XfbEKOkon1bUyQdhk6pSk8ePdqAA1Mj05tQ4HSNcMI9KnluZucHMG2/49TfeCIGFlLA4OwhZbYLlEQKJ2/cGcIiHs3Nnn4kKm2iidmCLykg5SlVSGf71n/84O9J3jCSNxIC5SG5OpY99WeWYh3qo1HM7mbnzVvp6O0m6uH/KmKKC0v+mJlEgw0BeRGY9BujVoZRy5HBwgm223QcdGUIiXWddQ4KmWIcbwcPV2UVjJAHMFsnKHTb60WMnyN774pBPTczEoVDS3urUBsb9+s0rUCEZYMbne1iVKx+Amz9Fmb+ltStoEdMc6ovnzhJrw+tlXawMrICIL85PUuZl2CHo/aFDlD7l1Huw2ejVJCBrIHYGG4Pwn43cD/hsnZoDnRdJuJagCswQCMzxVbqk1Qd/5hAJ8kmMzo7zkWjyPXKMXhP4UCeoGh6Y0PG7PsMO6Jei3KK97QS/VoCskCpVv4SRcA19tuMkzs6AWKXsfIgqn+/57LMX45BNEJgotnHlyg0qWFQpQdMFBEIsBaOrURbRMYGw9DxGkGtZ+y5qT3WoRto74fYmzErJEUipfX81qkgSuBioNxKAKjXroRLd0zFEpavQI2TjZTTrAy6kfpzkZKRLeihzhEOp1wjSCvMhEgrM5/P3QPcwVpEoFahxgYR/7U/8riGSaEkkVClgCPU1Xl5PDWcKXV1Cfxw3FYD2pioqVseydtQX6yugdJnI0Zciav/LX31BtWop6z9xmufdEJdlMOZ65FRAhx+6J6R+GbikxmKDdgMdrp2fD5W06DVU7IAZJYAeVSjereCM3vn2d6I/wr4TA6w0FDZqcIX1I3CMoM/eCUoU3nwg7ClxyBOsxGDmNOLAVEiKOXcE0CYRVjr9Oguap4yvcxbGcGoNUgx0opw7qY6P2ANrKmeBiO0QnB+GEuR8lib2Vi/GdB2woBXQpg4Vw1mCH9FAZwv53NOsD9bOQJkqtEps8s437BNRvALq6Rp9HBX0b87gDESgu6Aml1Llm3nwJDuKg3QWnxSwavZnHSCWtMgK1qqawJUpxZG0AjVyZllXAoxl+f7hOKkEEqgKPNioK3AFWTRV9Gz4D1TV5ArZ6sL4iUiyWW+dqWCM/TBNjTgEOBuefykkNYACgX6TLFpFscfKACuCK8+zPXJEoD4rf66xCWCB4G8j5o0R/HJvNp0bOMSeB430rCkEVIkTnAdM8pqWCFpiTgjX7LxCbV5lNQnpwnD204/+7+zzKz8hAGBtsNW+NlYOsuvX5rO//yd/N/v+934UlKQNgDd9VwsJ/b1rv8p2AbNaOasqTxVjS7Q9UalxAKW72EzDxMpNbXIlVQ6np8Q5l8+etr9KgInEiqBWAQV7OmcpDjxd2GevUDkpSUmwAi2c9uytF87F3KQy+mTGofoMjo4F3a+EM2eQKcUzZgiB/EcwJrUGUEabYR/HU1TgHgwsZX/yX/wn2ZOhwexf/fn/i5Q5IAVnT5psCQnq4+ERQKXUkxEJeOz7fYakn2APq75oIqOgjMIO7D/W3J5Vq3IVJpCFsxN+KzDrSCdSUIQaYCn3ucdz+/5rZ7M3z57KOghO1/HbB9ghKVYh0Y8v8TNMxGyHq6pgf/IWy4tToV5nT08EIrArcmU67ZQN3JP4u3oFC2x6VxabSF5AaRkUf9tE0eoy14D5iTYEkywHlPpvSwSu9iiK8qsmKPXXioGvGvpIVvQn+KTnL6t+21Go8BMLcMZjjpCUK6lG7JXYRyZn7GefiYxWq7DOAiwi5nHGpft3E/CwCbykG4BFxF2Q8eKlc0k1kj/2jine4qiCv/qzv8reeo55RlDqpFSOjg9l5djVPdgi61zvLECgqP+GIgk8Tyt3QYsroOr27NTSjzSIsNbcsiqiUJ8AMzuQRJcKOMc8MBXwGhHUMqncY06on+/Z9vMa2PsmRpFoRWWjAGTzd21UBK3cu6qmiaadqkgGogaePt+gRhbUBH3Ovpf+KZINlXmxAdIO9YUNxEhhV6n0N6HMmydKrkucc+7P98pp3SEQIFhhJaqQWOWBrhvWJMEkLWhXhftw5IbPx+SslWBXfzMDE0UqnvRSY8EBbPkS7CDpZwbpNY7ywDaZVHlPuyFyxLBYEir9tYJHS7RHhPqbQBRJ1z36yi0E/JpaZxWRCpAqg5wzZ0BFZYfqsclWfA4+y+uIKgsMFitlFVyvFV0/9yT9ThUmUyS7j+4/iPXrVukZOzeNDTAeuE5cKhXRPqsawJO82pjihCRaFYkSL9V1c0paCuxTJczrX+Hz7UWXEaI/9hm5xj1d3cEi8md85YwFz559cdrh6D/iWWvv4nzzmeX2ArNWKvPV0+rxANXEG3ceEKMnIR/ZFAJ/gmL6dwFlVWErWef1oCIXgA7OVTNg92GqS72ANLYdtJBcKcKyI1MB8QnPseJH+h1noq7J+CG5egIbyZlvoRTLetdR/W3nHh2h0IwIm3mHsYJxhpWkfmJy1ypvDXD93M++TKbda19vHcgpqTkYHQkj+zyn8/m8fOUJlP7epCoX6PK9clExz4EJtTF6EiEhwVQBlvsq+tP+5oMi3lyqlgZbdShnb2w5k8Umbm6uG/renggtmcsE0tgGsN1kjDZ6FmHUI+gk+LW8ar/U519cjyGx9h4YqMbcHNF6FsWGYmdWSTnTWC0REOvlzBZzGqEOeXZuCSc1SsWnn+B4PlRb3IQexCjJcSjv3b6anetvjeZ78foJDkDIy8JnbifAVmf/IaVjkftL9A6t0SezCY/fgELuZgOSmrXN3UiHfxklWwfySV3b5tC4eQ0UNGJS7yZRFjqL+EYFB1QLoPS517NECd/Eap3AaWN9Ibtw7hgbhw3L8FsHxK6SxOzQwLu8iNQ3PRU6u3ffeSsSvBoDLw6Hw/MUmrBx+6Of/STQ3W98882vZE9VIzQwLSchkAr3i19+Fkj2cRKsNgyNB8uD6sGXL63r/OjjD6NHyQBnDUnNNgYRl+BEdYxW0B6jWmiT9gmm1S9B0TFy1kF+ef0LKB39IXk+AW3SzaK0tM66Cs6tVbwiZ1aQdMo9Xia58AA4rFX1vk36dKaoGI2MIYHc4CYlgmHf9JPUdJFwL1H9kqJYiWjHoUNN2THmaDmLSC68vOkOKoMjPHdfTaDYBl+1IEHyqRcJ4ufoTViW6klCpFTpMki+E7hVF3OTX778XCAGVvLGSL6u3bwb+0HKgHxt96IN/Rp+eygcujwPYiRv/ZNPkZ/HuzuzzCHPVuoUMog5RBhQ6T7Ru8Pz0Qh6OJUm1vGEcANOJaH7Jh6J4mTFKh3EVJHSuHkIc1TXPebZUf3OQ+vBjIpWQfjD6/SV0o5fUwEj2Yosw/6q9NVkKn6uULXy3/wcaZ5ktNE/sL0ykz3T35WdIKnvZB6HCb4OyUDbyuif//gvqdD2Mhz6RCBsOpqYK8VHiL6bzGtZvTcTKzniGmjXNCi1ItQ+i4KgjHLL9SQpuzyPUqtW7Ntvvv8BDdw4ARKGXOwj1s2dK83PuXGinwY+ItLs06D+fSXrmpp684TTdQ8pbamOhX6RFcQehqDG2ttp8tXAc/iUam0n54UiRbZMQ6+I0zrrXIkD2gT53+FzbRR/991vBuVFVLuWc1eLM7SXagI6qrYneul4tZL47/De2gww1aADelZNBSiwZMus9y5Dkovp4Yxhx1xTEUFOEcFOKV/b2GPSfta57lmnwPN5VsZ92iVQkftPPJOVQx/GIEewySFHHa8+9muoTLI3SqhC2Ki8hw1QSEQlNHtqTGhdi3DamKOYexZ7U145zpC13yORLIPKJg1PUEu74+BO19o11SZXsufDafMcrDgppzs8PBgCL6o+WvlNTgVKIUmwgZ0iPqmKldDRoM9GDwSBC8mOAz/9nRgOKs2QM1TH/llkltfuHrSqyv3so4/+Ivvrn/ybEFZwfMXS3Fb2j/7hP85On3qW+0szl0TRD6Tskhjtoxz4dOBOSq6ksKigGP0I8jASvTRXZwzquwmWiTo0wUDPVdAzGZNmJy1NqXuH+O5Xou42QT8mfaYl2FNVXfn5NpgFLxNQH4eeUgRooZ2fon9iArqyg2B9hvbzWB2zr3eTgEW74rB5Z89J1ZvB5jnYvJyk7DkGz/71Rx/iZ2Zi1o0IvfNmPCN36H9VVVDlUyuBHvdt9lAnfUoV+BDbxyKw4J62sMXSd02srFSVkCSEEmX0IDu0mrQqAAqp/ySW/HIVz7uSWOTv/t7r2Vlo+rX2GrO+7iuVOBUYmISZssc+LKFiNzEGNa2lB5BrBqUv+kcNvkOgRtowa859R7UPsEx6q757HKq6Akwi50H74yw/Zb0O+IwtzrmJltctRUg64yr77UCwBQR9k+flmjrDye+pXGhg5tnTPq2v72UffPudEM2xSiCNSjtqJSAlEknsRoVfA+QNlRwjkBcYTHN7pNVbPUsVGxbU3k6Sug4CxDICyDdffC6UyJpJtCZhT0xQZVUh7CkI+7WPv6By1Q0j4ygBIrOhFAnizK+xN8dZI/uiBESKFCjgjATYytkIdUppbNgfKVBSsJ3z10pFvY1GfSunT5m9aIAoqBXUMeyQ1H+pUdpahbwMMj3fQR0n/smp0sZT+m1tgO/h+TOpN2jUjgVtnc/Xj4e0t6IS3Gv09BYqAF/1srJ+CvdI/TY20t4IYiZKJfP2eK+8DycoWdLkePk+cZ8BAKZqQN5P7GfW2t9DMu55tCoq88mzGj1gzppiX5sItCPvLm1VTMQ5V+FP2UMO4dYXuwd9xqochh/h+45EqFNoQpYRdLdVEjFjCV9t2DYrf6r/1eO7rdZHzwyAj58pQ8cES/Gr+w9RrQZcM9HacBYZ+1WRBmcdumY12EEFg2RBzDydyD54/11i0ztBS7TP2s80sSojXjGxUqhliBYXqXmTzK2yDzxmiPGK4elfGyBtXOBzzcFUq3lRrcWWe82qLcpMMIkSbNGnSQe0+CDrwj0Qz4tnoD0Xb81p9Nr7an5GsRTvz2q3DAUFq9gF2R1mtz1iht8aZ2od++YwXcEdn6GU+3rOrv35VpD9fNWarZZZWK8lFjiPpoJ9m9WA847RscUk1Iy1RPhv4zT7mBUl2yUunie2GJ9mxmFB2t+40irVkcNt9By2h8S6NEBntn2ErZT54L3mgHac4wIw7fVEf1tBIt/9l/dd5bGb65jGA0Ahd7YmNiX/6r4V4Hcf+jl+zSmC7o9QPuTnmylm+Hz8PT/bs+ZnFf23RxoNlcMIm2AFmiBdyewTIzeP8a0xiSJ4PUxz3gJZv6XQZ59jwC19K6qi2Oy7xhtaqvUBiGJLW7t46VkaVlW1AYFTzl0uu7QUUMtS0Wg4ye998G6UcD0oMUBUZ2CZjaqID3YOJ30cWea62sag7iTuY9pYe1RnRh5eQ1qcIbkc8jBAokoaBgNVNlMpzvfKF59zgKsjAKxhM1tha3KukQNDEZEQ1bl181rWSYat5pGVG3ssItkjmbBfxqqP6j4XL70YnGjnhtiAaHWthSQSxg9cdxzwo1tQ/k6BxiuJjvOcX4OXryoOIhmg0GM0+Zbi3F556RJrzoNYnY+Ez8TETLwOg6mkqEFTby9zQETXCFIstY6BKCtDmQbzLmdnGMB4mE0mWq00rInsOg/Vsr6yvfcZCGefWTGJxRZiElbgDHZ0QAahgwPIwZLYvf36a8HdHaSXTsn6F557LtZ5DvU++6uco+U8qxZodFsYf4OIkJnHyKsOqXrZ8NBAXNscieYqjWBDI1AiCNw3cTR1BKn9KOHU83UVp1hTpwTvGvPNerN+etzW2VM6XyuFqWLFzBqDCAIkDXanc6pYhxkQH5+VM8lExZ3ZJXrkqwcRkWUMyJlnTkXA5h7VEX/6+Q2SYPqAwJdtto7hbqx7JSh9aixlmDEVK2mnyzzPR6A0oov2/cjrNllNKIhDDR02SSBnEM/eUZpddC2ad/nZGI4tDYzr8He8Dh1djojk/VG5xKqJnXs5VPAK3FyN4ddRvhhaaeBeEK8w1flKvCL2d2pCT4mW5zihxCnRSvMmKjHGNcT9JQzELN5eplp1NOvvZm9zJj0TBr4Ggg8QfvnsyjWGZp7BkUHV9U2k/UVixXsVqICuSQTb3JsGxqqalBLfy14chVdiloMINDZFJKyY6ssaP//qN97L2lFbOrDJlX1kyd8ANKcCpsQqzXnSBJsUaTcMkrUTOg8rYon2mPrNwmnTDBWys9J7CHSlJxkwWL1RHVC61acffRwJVh3B6j6Bgb8rCmxl1YqVyZjom+fuAtVc6XX1TpLnrAmnr3OvZ6lsW3H2jHWjMGW/kPdZSmXCUQpW2NcUIcCeLRAY1UELKmL9lwGQlBFv1Emylyq4ryr7EwLNZb+xRvNQn1YIXBqZJ2Wq5qDrNYCU42cvZD2nzmZF2CIT1E09O884qEQEMM75qADsWOZM2OcTfQt8356s6B0goDCYj3kw3G+o/akeyjZZhh5TJl1OWo+dnwT/OeffQKOKZFhbYKXJxnefrRWSWQA2h8O6x7WTFfQ1VvCzqrP5Vs6+c5hkKG9xb0lxKtFUc5TbZFzVSPeQwIQCRVMMLa+hl0j14f/rX/4f2e07X2bvvfceg8RfjM9YWkxBsapV9kE6BFZhD4NghvJlcxMDDAm+l9XSu4r7D0aAwaPAXlQ03U+RWLGXDMsLNFyDU8+2va3aSIPcNYQFJqhU3R2az4amoZKVQ012JpCyv71d2UWGlBfjw/ZJUFcInA2YrHJFT4Kfo62Usq2aK/s1BDLso2T/KbawCDLc1N7N0NL6bJSA7Mr128w2JJGW4szPWM1VoOgBdrkIlNc5fA4C11cT/se11POMPH/QTgiMsCeipqplYsNKSYR2eR6M+uI+SRz0nZ4p/l910BLnnxH/trJEf/QHr2YvnujKqM9khK8xwDWAuuhnEiRCucv9hR+bnV7j2e9mg4/GEH0ASGTvVapCqZQ5QZXjVBLdDNoQOZoy05MAlF3QvJ255ogU1VS3nF2EnV3h/CbJYgAT18eGfEEdaTr2e/P52wbbCpzwnO1bW2TPLKCoJnruPnqNOXTuUddd2+uecnisSZXJhWdC6myoLvL8Em2NPlYWR0qmuIUJuyrAFpT8h3IrmvxnP/vtD7/33RhwL3g0OjOe3YVR4oDwVmZd7fNcPvzxj5mFdZCdgglQy2yjKofcYwufQI8tc9YSNsTREtK/XJcdnr2vPX0JAe0Y1XArdsX2tBEMt9I3vAEAYS9jO33jKyG4gUhGyKwDVoXSJgkNZ1LVPvufvO8csJMtpJ9RFjz5hkTDCzSdvxvAx7lkj1pJjPlk3Kf9myGiYN8an7mMaIusQddExoeJlcG7Veo24iU/L6cBpmeeUHs/K9xHgdKXKJuF8R9SdLF9UvUUPwqqogwHfF/ux/w9XyY3XYyKkUqu2fNZ2qfnnDMriFot4z2pgCZ7Vu+NR02wpV5rw1Xq64H1o6iJyYzvrc0/3N0V4gfGjdMkQNoyfZ0BtawExwK0oor5eABFPuylPVc+u5hnRGIldS7aFniGR/AFDqqfHBvNzhODKFcuqGzVqolEuSh8HqUsAAAgAElEQVTEmaS+Jp8jvdC9OgzdLnqgWGBjrdR/mAR9TDKdH+j1Gqt4RmyvSep00j+RhVdpulBFEYMVxBEUdFCvL9fDZ+4zjpEnikeRALnOgsWlID8mZqoCO+bAylMx8e0yyc7d+48B/LBTgKdWXZOARxI+0YamqlJ63t7DHD7Rp1ZHsCElUxl61aBN3qQFmlhJUddOCIzYr+1sNcFshX0iDuPMxoBmzpmJ6QnAiiMUPOqwfyqP2usu6HXr1i0KPIJsiSbpfvOekgw/FHcKJXm/mtfn2pn45Hsyj7GMJ7UNXn++5/K4Iu9V8/3yCm5+hlxz7191c195pSwBDQBZ/83hVkSGUs+GD9rN42HfVdKbbH+NA8ClZq988+2skgpIDTzJGeYeGcScP3s6W8IRztj8ze/beNmEnLAB7SCNr6rXOetJFEDFO8u01TiBjvbmUG0aGRmKWRXNyqZzkTYquglEBuqoEokeDfA+9n6ETDgogteoOo4l/h1kS2tAXMcGH2ZvvfUWG5Gyr9x/+7/YRFMcSilkyk16WN55h/4kEgQNfxlP2UbFojJkcDmEY0OPs/GxJyCiKC1B6XP2yT79WGF8eB6r0DuGR56CUiAni5JXGw5RZ2VTvlUnq3f4lmx6YhhFwc+TMcCQliF6UcxhLEHKWtRwF8TK692H4nL+TD9VoWHuL4vhpW6mhCox94AD64bxcHn9YcBACERKfMg2C968cS178YXnSBKbSWZBt5SXp7G6OiatK+e6y3Dlz6AmnojE1FckQvZPgbTazzUPWjSK8TeYFGkWPTp2rD/QkOCscihEiKKpD+OtgdC4qcsZVAsqRso8W4lapu9p3n6AEdA3KlcOkrRHQidwmves4SDPEezWcPBKoAEeR12oB+nMXQyl1U4dawN0sWHoNCIaIZLC8+7tPxbUJINZnYuBz1MokDYCtyGGYaXyLGqHRUZ0GMZnnzsftKZW6A+fXr8VErb2UMxyf704B2cirJHQ6pCra3F2JP9LJF325ClidYt+qzLnceGEnculvKrouNKmtcrD0n9l4JqEEmhQJbkt5xn78mDlDi7RCCm/czDzw5rTIDTQUaEtzP+IJm+MhE28OR0gJRdJgCJRDAsCM4WEQt9jn4xOKprxCw40voaJM1jgORh8gGyvkyifpKetrwulxECQpCqCOJMUymX/5SdXYh6asugdnV3BrbZCGz1Wwhohtw6yFjNKUsIYwhxsfBOrUmmjGL3gKEsbM+WTjoRTXHV2F9WfD/7mD6JytUuyL7+9BtAgEgFsho4oEinFKyLIMCjG6JpUEaQooRyokwh8IZGUAlhibwbfN2GWjjE+NpR9+Nf/LgE1XKcMsM85B/ZJiRS3Qlsy2LXS6zMQhJACI0HKvkbP3MuIa1TjRBq5f2eDWCE4e+Z0nElHQNxgePZxjH6VM/m4ThPxPe7V/bPBezu410CpAsdmOBsqnSRXjeylYhKBOoEmEMNt3stgzVl8nqtlK1rw2w3FKwRUsD3SaitItl584+2siKGkewRpJVBylBr3mrUJJTjDbRD6KRBQla58T/sIFqmkh0PB67p2ff39VPEfcp5bE/+cPWUwJDgjvVrH5/27T92HlVBfTFAVB2nmGmP+lf0hPCMV/6QyCn5o/3X60iFVe7V/RrDMpm33idRw95ABr5V+z7aVqrDFJvYFNU0DgAbQ+jJEJUqo+JWwR2NYNbba6oPOWAeoclgLvkOQw+TUuYi7Knfur2WDD65na3MMqYWOXQyAZAIhYqeQSpwj2AImxPlZjIoVqpCCAlZLXXPVnFd2KrIff3gL9ga9u/TcbqM+WGXlD6rg82dO0JANNTp49o4oIOBTrc5Dyd5Uktih72+8/Do0GPqRANcmsOlDNIxPkqCUskbVCJdU1rRSsdzPrt25GQlDThFWtEBqTfRXUcF3H/msi0za2LcSwTa5yMNQ0Kw42jscqrbYKVF8z1aJzwAblqrfaUaO1RKTyhL8fAUH4yhu4T/6m29nL59FjIhk9GB1DhAGG+/gZ2y89FQrPAI+BpR1zD3b2ylnUO4MKr0j7JdGAh9o54rwQDNSodM1FmTyXgQhHjFWoJd95xgHq1Imn1YtpcxOODiW9dOeBlXSfhbOsH3IJnYCtvv2ERIQr2JbpH9p91VXW2FNwR2yC88cI844Ati48FWQY89uogClPWcfiSIli6DkVr08kwbyxfZrSiWmsEubWaDiKsnZO7OO3/32K69kr52/kNVivxqIXVRDXGfv3H86lI3xeevA0s8+exmKdZZ9+rOfZk9pcygmWTtx6ngooN6jal6NPR2F1dIIY2KMCpTVkFXsrMmPs6esVk9CGbQa4zw9z0QbAds8gmD+t+DuLGc+2ld4JlZgBDiaqFbJ0piB0dPG0NWoJFjpKQTg2tVlh+jyHKxUJaDPqjE9MApbGO8RQKckyH5DB8BTxXAWD9cVA+D5zFX8emIkAFAFtVKGQ/JfJvWhyMp75eBIrqjm932PnI6VA4R5YK7dcp9HnMFe0Mb4Pp20W2i7Yq4V1yx4ak9hiFWoykdiEAN2Q5GX6+c+pen7u83YFas1LqaJVTOfoSCacuq5uptMGO24ycqDRw9jfVQC9PoHeX7+e5LqtxqT+teMOfKBtXfu3Q9qvIDSGnvSdTOxk7qpSp/9Xa+89FIwW0YYE+B1VkElX+HvLQDHM/azqZyKfxl4Mhj73uuxgmMyYJBv/GWlxOTO5+VnuI72ZOXxgUfZJENATIaC31ccQt8WdG/OjRRIadjuibSeiWLomiYlWSrTxPWOjjHpFxyqUzkWf/zLK9djBMA058DqueCYPVjRr1lI5pqodIXIjyBeJFU8K+yAyVATYOUxktd6FahZF+OEAytiAnqsrdXjVQooAk472KcnxPqbqr4SO7gHa7jGC4hJdUClL9d/ASL2IPf+xRdfhI8yeZI5kVdr9Qv6Cv/u97xfn2NOT80Bbu8/j6kE9H0vfZj7M+9HVCjEVyjaFhg67lvPVIyI4Jn4e9pFn1ke431FBfyve7qVlwjFHA2a/QY2WqtwtYhBnVX5bm47+9EffJCdhH+tBPAUidXAAP1AGOhLlPukakpRUIpcQ1iJYbKy8cvPrsQBbqdBW96nczCUpnTavCX4ahKFR6gJSbVLzrccVTzEHuRyOyMDB7zNA7127UZUhtImxwxzbhpt7oXG0QkXeXlxOhRTzqLK4k26WBpfg1Z7kyz1uij37tzN3n77bZASxCO4VgUuVuFnF7NYXZ3I2oJ4PnpwI+uld6sJxGh/L2X6S1RIimxi76TUz6TA6ZllhBJejczatkwnuUtv3KKCJjVFw3n9xu3sBHOuymnmdqDfmj0GrO8qgfgBKKfOa2zkSfbKa5fCyVeAUKasOqH19hwpf+wmOX/2XBi+1F+SaF/+3Xu6ffcWB7CHw9gR2v/Ky3s4NGoGL2PQl371yWdRMhWtaG6mrN7Kuu4ypV250iLohWxuExWbzidYk26CNw+wA/Kk8IyOjyRObhg46BgcJL/vZxjcyHV1MOQM9M25BZp2SVSc/yEnXnSii/kiZ6gULZHoOnxS5AGQMzt3mp41gh+T7JQ8SlnsjHkPBmUaUg/GYQyM1E6rhBpckVOD/FGMTzX3OIny3tHDPSE9rELOhQvMDiOREFFaYS99ce0Ov4uyD07Bte2i+ioFSrXCLaprFVQAiwj0ndV1+/6jmGz/EHnjHaXRnVfBz3kdJpBtJFUacZNfq5qi7FFFKdArgt5UQE5cM/dxLoXq4cuRPJ1A4vnmCdGv1f5MlHIOsHLZX3+lx++uS3uhGCOWKGGp0uCf+G8HkvLvOplq1ruSAJX2zqypqggJVKRmSao1XDX0yMzj5A247nLvszhpG2176Cm0uTcqIxhg+3pEfDWGebOrTlPZ60M4Qiue4usG6oEEF2gp9lJJYypjX7YeOpL1PXMuq6fyuUOvQA1gyTZRbKL9WWlO2zv1UlmtSoOUw4uxxlYUgmdOgJQCZGsOiTqogI5iOtMkVb/8+UfZBIIUJqUbIGCifwpoOB5g1x4lbY3/Y/n9Pel/oc7Iu2nwtSHnsCVd8MP3OJNHcA79vX02tgTtRp66vaNWtk/SvL7HdW5xbjc4P1sEcjs4TWl9Vvt0OlKuSrFVJsFl8ZVggBuFdEcjPFSXoIomSVsXQWEWkekynPEBSRYYPME3zpO4tff0uazv4qXou7LTaZOqyrr050isSwJkMTk1ATEB3MAOBhgFU8B+LO8t0DXslPamlr0fzwtblmTPGf7JebOS6s+50wSlPMdVBLft9NeaiJXiULR5Bg8inn629tYAXvEfJXprnF/Edfu+AhQOiS2NACEFEr5yKWQY/ompQJCpEmBxsUp9a/zubFSZdwkArWhPQ7Vz/wtoSMPoAMizv0G58UqCvF3mW5UdrGWPbn2aLU0OZ00k+1WWbJynpu1i76jctk1V030XwSW+aJ/P28QuR08K1LLFjeLssy9HsnGEr3btnaQaqbpfmcN3eZ492Jpj9Ah7Hkwo9nnWouAOIJ0AtXbfvUFyfvb4Mzx756IxKxB0+hGjIpa5ljL2fhP9rpVVyCMDiH167XNa6qBWFpBTK4cGk7fv3Iteo32uPaSTWYRSx5CQLCkg0kliZe+C88583jbGe+bWbCZnrQ3WRO9N+oPqT0VEdkUvlVQgwexH7z6XXezBZm1MZzVMWS6hhKW6moCTwKa+RDGFGtZ2gcCrEiByaxvls0V6nZapAM1vMzcKhgd+rpEEYhnGQk6tcWaTvdOrVIK7+/pCfMjzIe1nm/O+iG0dwx/sFUZORLATs9JShV5pMasSUgcd3bHO1ymqpKG0aCLG5nE49dnz58JmBAXHpLYQCCuGZWJlshaD7AF4rXpYuVPIQwBH6uz6wkbWwr//9rvfyE6y96s9j8Q9VVxHLeeiimutpZIlzczzsM2ZXSb2uTcxmo0CZpSCorcQU7Ra9WFvjDE3UrWzVkC/ad5nHT92g5aEDsDTJfq/pfGr9GviqrCKtFB9phVvz6fJFHoACLswN5KzFfMDWSt7X1JvmAk2g3Z5Lu5911gfkyuU6QNiELe2Ug9jZR5/mlPQQ42ZezMI9ZybRDdTYYsAnvdLVKkkqLTBefDcG9/52dq9nNqeq+mlnqyq8M35mcr9YS4kkPs9aWdeV75HivZTYia12yTBPt1QGGTP2I+WVAOlWiF0I+jO0FpjEPvhrebkPtWv0Sdkz577w8o8lfwOeruniQkOoQYsTTUqNfZK83IouDbQ9XClPC/eh/ZKWrjf6+D3pLQGlQ46onZ2FKEzgaSg9BbEOwTqG0nQjEGGYQL1s997oU5Ojo8x03I6ZqAtECs0M+7FqqsKxw7IHkZBOWIB9rKfHxU6gnnnMxnsS5HN6WxRUSsISJiA55VH7ZmMDJkLVv7UBNaexyw3bHBKiAF6nNnEOU4qxSkx9mda8PPa1ofMeJV6Kw23BoD7Nn3AdbTLKKajXTTm8jkGrc4gnFcz33ft14mHBNtq2LgNJFR9VPBUAWzDRitMJ9AqKLeL/Y3ZYDwL9+Q86sqKXWI8qe6OBNDrGfU+BP6fu3AOm4OvZD/qexyD8/nnn4eytX7bmCCPlfLewVTNo38r6OtJZ8B9qG31awxO5meMW71+97Gv2Gv8u89f+vk5WqBSDJcEX3xOuRKgSbjvF9GYtGTe9+viGEX/5bG+Aw2X0oq4FyaAI28JEj884STqLHvzrYvZZaoiR6EBPnryEGOLZjsHWvL4BIalGS6xkohmwPJPNf5TbKR1Fs0Ba0p6n0IFTBlfNesVKijGqJkpq/Y3PUM/DjM7zpw5B+XrcDhdKRDRE4Bht+/m/v372U0QYlGH4yfPxE2UgJg4xLakWKocVRVQ1XuIDxgMtoIKWOFy7ofIXR1ZtYsi33WYsu4zIM8GM1YN2tu6Qvmmmga7tVXmD9CD8uD+dao28Ic3nBxfwmEAWUTeewfEchXZ30VUoiaezmYXkGA1+NehNeLclJh2QJu9UMvLW9kVEsJjzNMS8Vsg+XOjdGDA6jCWbazZ40f32Uz3oMSRnFLRMqkycKgiCG0n+PRgDZNkjNLUfJz5A3KHy9msWxiUOZJbjXwZh2kUlLrnyPGQYDf5rFCqHqNg1cveJQ+ZUuwvvfAsBklaoJKiokMGmaA+VHMGQBWVMDap6kEFcQG5bfsB3JRjDFyUj7uszDOG5DTPM5eydFPdvPElkvF3MYQcGhLVVWhA89Dv5MU3NlXS3N1Of1VbNgcneZvkpJqyronVib4uRC2gV2DM7WXb4lkphz48QgM4+0dJYY1CPQj8ydPPxPObgTIRgRrG0OsqIYgwuCkjAO1jv1mKP0TQcJKkzWqGMxqGaAy+c284kqeHDx9lr77yItUKeoOiCZJAkp4iEyhl19f43E/puevq7ss+uXILw0LVwFkuXINJlPuh3NlazjDiCUgr1bEF0loICHLHlcrCDpNOyn+uWSQ+haqUBsF97sufy8UZ8gZLz5jN75FUR9+UDvXXtD//UkTAm895siwfNIdCchUGR/oC92lDvzp/NaDSh1nzw1Rldb77ZVSkYl5cOUObB0NtsgSjZoKrQ/OsiRYH0snbaQRFylYJ3EPcAzBBuWmDL1Frnb65oOiwCKxBhLOAOpm39syzLzBzqSFroG9IipMNwjqKqHYXKlAKVsT9B+VPZbNElZOqlpKqNMMqGqL5fqjN8XnNqlWxFj/5f36c/eSv/pIAMfU+Jbl2K9Rpwr3y3voE79ff27daBTor912Hpx0TlJmD6vb7P/pb2WWk+qtt7rWKTzBu1UMhFNfj9u2bwf/2tWeQLn3J6osIMEGT67/NHjAIMjk0dVOc5iDog54uqDwAC1aziguKdDq4VcUieB/tYB0OrpiKiUqYNhGvANEXQTM59/zlrA7Rnc2ipFIn/aycREy10TQ4M4lYSI9aMbEkqjaQTLxzGv6xeZ6tBubz6Oh8ht6TVAuv2+vQ/thcH2Iy0jgcPoztUmiiigBkWXUyFAVdP9fU/VTKwU7JNwlbzCJJ9nxwcJhAgmpbqMHFlk5UEgIS7d7WWpo/YgK4BPW4owPp+WKrYoNB81bRUBAiePGi8rAV5qgCSCXs6+2P33P/1dMzuMkA7PoKaDjXP8k2p+mLY99bUVDowgRRlTd7W1QvMOCwwrDOfLd1VDP3sBEjJAoOEL8/iN1WO4XbqHD0gzQ7koMSqlmH2G/tBEvaWxHXCmxaMbZ5CEr0+NhG9s5rp5DlPs1gTHtg9xEjQm2VHtQJ1BjL8EdbPN9afn9/pyT75FdXGEQMKyCUKgkQg8YlbRsJ/EBxCWSUCi8kVsrql1gVxcafvXCG58weAwRcAgSUpi76e0CQvqrwC++n/TFJ86HW8nyKYUtUkBj84BvPZ9+6eChrLoauXY6330XISAVLkdkKxBJYW8HNLc6YNtpZegvIxVdWoe65SvJLz9nurnZjHOAKpJh9WgldsgQw02qwn6vva0GMQbbDFInZOueviOCJC0WYYgfQFgpc4ewL3IQogwdTcIp9Wsqem6XqaqXJapVAmgNUpPGbcKsk2xA0UpX3OMuAOO4PE1BBmxl6uxo5Q1E5Yd+tc8aVbbc/y01burGXnacB/gff/A3GIBxk1Yotcf6rsPGRwLp/AS6sdtvvoiqnghnF+Pt5gtJ7+LQp5y6ienaOKlWttpf3Vi25nDNyZ/hJtqIwFeBfNdU/FQLrFJXAV6oCaaBmsrUGAJHsJf6QINTEziDS0TCqJsNlCB8VlQtn+MgewZZol6SE5ch89ElFP1MunoQ9C6Xa1Cupf/BnXI8QV2GfmRAZZJvYOHvQr+71eapo1SgWB3WY55UEE1JlRJsaPVwFGX2rf4lSSBULe2mCEAI/gjoEp571oG2zV/19/5QbBGBYVEaUsZuCW65PWmlhcGwkcSbbDjLn+dj77PNNviOJe3kNQSW119x+fs7jls8Q+9ZOsj9P3NAJU0kAJexYoVqXqyOacDgMOafXOXjWPj4rUn6+4h/2c3XS/6pdVKTLvbXqvXN/gnGqZHcS+MvKUjDpCJWV4zBtFujHk2LnaAF7uoztBAm01960VH9jvkgWibVCmZVAX2Xi6EfjZ0LRtdDDYxIclSuev8/R/qagqeEztOv6EZfSHueYYSjzjIuuJ+kPhUBBIIGFgh91n9hq4VoM0vfVRB/kJOtlv+EocXlUWdm7Vgj1YK5HzOiLRBhfSIIbyr3BNoGKCRupvaU+6wN0kkXgDCoBXOmtPlv35hrJokmxNN0FgBjjMoGDCcAG2Q72WQqenjzRh4gaBRnH3WAXjLWufPqrWCdbUywUGB9o03NVTH2ae801Mf4aovXG9bKC5WfntEEr6f57NcCiP59XcN0D5hv6yXzYbwLfEo0wxoQU+hHzhM3vf10gI6pX/+mZfqjFqELxIaOUTMdnQVRayrIXXn0xEN/n6aU6UMYSi2ufkr0MxWSQW86mwsleu/pZdurE8TicBp7BuVdCmIOsEXNzXLtxPcQjdNpL0KksY9s3YRWqrAxzxkP8/Cq0tpdfjd8zrvJgTiEhnjeh7bCRv7h+LTt77lIKUEHedqBkTE9RTWFeVAszlWoIMJ4MMGOp8wjGCxUckrIN/riJPRhmqgcgctNIFX/w3rtxfwolh7KYTZsois3NjCGOMEWSMZh9893XCc5AvDjknkhR6eISghzQyLvMQNK4P//iq+khQMdwc+6i3GcluqKyicGAw/SsXMkuv/gsBpMMnCqYyKJTrBowDBrF+w/vpfkx9LTUU7nrIrExMSPkLjxMDhYHf5wAQ3nVhflp6B8dZO8YZwIYA9UZguEnyECfB8mWSvcUo+7GaabkLUfYBtFVDufnbMrjx3uiYqV+1CD0x2ISkvY2pmlj6L+8cRcpZ2QlKf/WMADTgEHDJQXERs0LoAeBSoE6qZSSU2nu3LmTPXn4JBC1OSpDouuz9NmJ3h450s48IJyFZVqcqL0twbWtKUFBp5uKI8pErINlaBvI20CFIrGyCVcDzjrYW3f58vNxGDU8XoNzLKR+iLA4DHOGJuGT/SdC/t2eh4vPFqpW9knF/robtBoDeeW43/nGGxFwLlAFc485PHkeNKyC9x3D0F3/8g7GtoPq2XgIYagk6HR4DYv9BAadczQwG2h6WPPD5cFMiGEawqdz9BUCLtyPQUueUOVNqOFopOkUDFaoAwU1RtEeEw9jQNHbhD5G8uRfrNdgzExGAvnnd0yuUmKVfk7DIxO9FqSqnP1dwf7r5Pl304RtT94BfStFCFfoKOV7W+lwKntQteyJFAXG6GtYNHhSTZWkXca5BFWPJKGcqoB9TDVUCE0GDVrsjQihQxIYFX/OXHw2O0a1ZYf9VkOw6RgFqzIhTZ1XrArVubQeKaHSSYb4gIpYnlPRd75aNQqUkoRB8ZUWjO4uKOf/8Kf/FWg+/OfImkhm2R86o7VVHRLnXXEHnRrBp8iwVSOTDnsGpVAZ1JlAqCL6w+9/j8SpHafA+mC8VRW1SVkxCAEV96GUoUiWAS9Elq2QWwGXyuorCZEkiqO2JySnrcQZwDnHDkekU9pmb9vDZ6CjgzGgPESVH2PLsyVQpQLhGIFNHOeyqkc48EsvvZU1HT5Ofw/VC6mWITwEb95+BYKWSAQI3uyBdBC4qn4xLBg77ZoEzabAT9cBG4DpAHNUUoDAR6jdVCa9lT0zTS/oM/QQRAJMuCctKQRWrIiQ+E0A8rQIokmdAdzynPpZ0trWoorF3zkDBgI5qGAn4Bq9G56BMarjzST+FYhW1AICPX6MnSWAOXb0WIFyWBQy7lb/FDLaxWZI+22gkiwtaQ3VWaV+a/h+FQJCT258mi2OD0bPVQWJmkHjOmsi1dfq4zYJ2g5nYqMYBJWzs4T9vnl3gGeAmJBjari1WlQ0mxmibQ/hChXd9QWc6wFUlXKCfH7A4MKgfp55iiavvQRVRwlWVNl1ELOzih48HEKsAYlj1TGbuW6STpvE71y7jU17Ci2wJgaSbhdAAwNZ+0THsGubUi95ltGjZg+yoVP0OG5mr7/1ChLE1dmVn6OiSOCveFBFJcEOFWHXeVW6KT8XaC3Bpv1ATLnIKtmWf+eHF7PvPt+fHSyROOMPdlEYbICCpj2cnKYfkETAHhhV1WpU8rKPTYqig+Epn+6gOKj6YQNVw5VVksCH4/htEph9Z9Q4uJSGdGz+YRRrlwm+1uXUK3ykWhlfBd5GEYVyrwtq1HCGF5SOZ9fVEZBJszImMY5wluEG/sQhww6q7mCwtX12zq+Kygo/E0KoCrewXwxY9wD4fIBlnIlJKJiSpgTHaeGLmTluW6Vi/uh3fz87eaSTqh00OOed8VXg1z1aA6Bq8jxM5UE6VBuxjfHSrmcXwPUhgO4Q17jGXhJcfYGxK5uOTnGt+IAvHtxhJmhxNsV92WNqDxeHgT5JR9ql4aQTVCytSgtAdDAEVbMqsyNEFwge/Tm/b0XYio8U2i5o7uv4I+2IAWue5Eih9P4T3Q5qPTGWAKv+yvMt00T7GmNDoqUAcCwG6yZ/YmJlAiI1W9U5xZu0AzIgBBe16QbUFdh7z+80PjCvEvp5uTpaTgfM0XwrUXlg6ufnPlJ4ycRKWloSIUhjM6RY6X8MYn2+0f/i2AJVU+0d49xrp5wZldO49M3uV+2yttRqTS1nYhR6Xy+tDoJZMk3qqSr5flG50L7yPl6f92klZZ5quM9FwLSTyou92SYB0qdN8KyaSWEcxe7YMzk1g1AXe8qeW8UyNnkuVmlOnSQeEVww6VNNmD0xTyLhfreCmoOsPh+vRXucS3g7gsPv+9XvWw0PRkOB4u81+3eZACa1FVyH979B3OXsS9VdZX200R4TinaIzyVhhRSTa0sc/RD9nPhtky5bR7Z5hvYyQjiLgkcz/X0jxOHSUGUp5NLvCrw1s47GfPpAfVi9PdtU/isv4m0AACAASURBVM+c6oeJBBCFj25m3ymj30ySHZUtVfMAwUJQQyEW2FKqA4+hqCqw7brEvC1ijJdfukzhpoYqWDEVP2JYeuSuQOm/hEq5hROBZtUJpZDmrQHusVzZz5jF2Nxn4J4INoTJJmvz1Yyx2NfI2heojf67uYesjUhc8eP5QOBcnML3dH/4J6cUfr1aFYnVb3TWHYxOgvZwQRcu9mWXX3mJihQIKB+0sjyfTZDx/fa334+pydtw2E2OykB8DGymcLaqbl0hefj2B/wMCxjlSxDYNOgyZeUGsgbfL0GNOISyjhvBRj8rAeYsKkspTPAlVakuRA7cCK0006lSFwGrCj28lz1Yt27fpU+ARI4+LBdWZbk20AaTMbX3Z6dJIOirufzi6zzAXbJvuJ8kYbWR5dIMiMFSlGGFoPw9+sa22WxTGE2D5i4qK52IKdQwzGIWpPOzKx9nr7wMys6DFW1QZcimyeP9J3EWPUGbGx4ZJ4i/nJolOVS7JBWq4z0ZpE9IvAs72kZPWT/DWLdQDSRExSGDXWP4n7IuGksfxAYO8Ty9WyaDItRes4FGCRthCsN9784t/r5Dons+GpVVszKBK0ZVigaLGND58ccfZ40kU6+8+nLQfqJKYsUDY1iGapfD/n7x8Ycx40qZ5e6uzhjYaWCiItzsDGtA9WZocAKn2pqCbJ6nKKxBiw2dPlIpcSZbxzEcU6DGUhafIlYS86O2oTsSBE5TKSvD2nQdhnKisXYYrlUMk09L1Hz+eZq/lco3sZqGM28gYOl9GB66gdk+wZq+WKN24tQzkYhL+TRpDLEDG5ttVOX+ZlnzDoyAeMocyWc3AfExEA8D2WaSy5lZ9gVqlSaQ8zi+w9A0jlEFVJhApE3FqgODcdarDTTk+q270WvV1NQRfX4G46JKUS0N30jFAyeXK+BplH1pvNyzuYSp8690QDklQtRXw5ZXXfwdkXbn2ojehyKVBA6Mm/vCl3vffRC9PFKEFM2Q6idlF9DDCnAp7yENokyxDT+D9zEAMxCzR0nEp8Jpt9CrOuEsK/jimdkgOFIquhIUOYwrm8pm6aAz4tgjiaJS6fNQIto+IBPZRFtVsQ8BASvY3LMGKmge/E4L6PsKAcAm58Gq7cXLL0STvn0WdfSW8HYF6VazRWl5iRLpK9H/EqrpOqUEyx4hy+0pmYy1if4IacU4C9aA0C/7B3/896BoHSaR595Iaj1D5Tockjv7MgVINOhWdoLqZlDB963g2MNoYiVopH27fOl89tZrr4San9LC9Ui/LlABSvYtn8ni83DAZWq69/kkkR3belIA4V8MuL3unM6okIIJ48oaKKZ8d9FYnKgS0r63M3tMZH0/Z9lsUSk36DYZXuF7izioivqW7M33fwiKzvvanE5P1gYLq4CGQgdWgpp5JjYzzxOQ2v/iLCf3pmsdIgYFBNtgzn0pJSenS1gpssnY3ivBJWmf2uQq7GMbqKrUGntnfRbuf6tSzSTl0SugY2cHGowYBNkDaMXFxvu8X0CqmU5PVSzn0/nvDrRspv8Pn8bG3wkFqE8//TQqa2fOnCkghvQjAND5sz30TKaqOr24hV4/HX2pzcUEv1sLk9njW1eQE6diQKZzcADNkjOcaEZWy1ZIVOlfIXl+Su/GY4bRzq9hg4uVWcb+tZZQvW7HrhroaPugkA/PZPPjsCVIrqqp3ljdl9Ilm8OG6z4G90bFFJvh+JJqZh49ejyMCAOoNAyJJSpY9ubY1zlABd2zKrXHNbRiqpqtNPMRKvIGHvY4WhGNgEhgRfOgLWXvHz9xNPvWe29lo8wvvPHFNZ4pojFF0m+lrTHwnupdCM4LkLAnPbIX+6qz7/3GS9lzva3ZoQMUHHegVkO/rK4ph/kxEUp+2vLOtkMErss8axJlqOzuIQGYOvaolesd9pKVOpvxG5pQHCuqQcVukao36PfAWPbJxwPZa6+eD5+mfynm/nb1R+4/bI4BqsmKYhblfO8AvyhjZoH9RsCRPYBSJwrXD3ArUhxjSgjYpEoZOMaMRu5pmfdRYMO1CelpZ/9w1vegCe7CnBAQff/Nt9NgUWlgUqcBVVoJSs80dGZHFA/ATzx5cBuqNAwJ7skxCwIzZSTCBpr7XEeNQSLf27J6b8WZa9zAbt9ANW6apFo7JX24F+aNcyn1/fcBRJcBbRe4r2mqnbX4MHvEgddCwKQSUZ8xAlep8wLAjnswMFZILKouNuvz+asMxxYUco/t0jfYTs/zOvt1h2TT85JT8KzEa4Nj5IRURih0+jf3Vuo5oRJZQN21rYo2Ra+via10bmyE+zwJM6UBqEGR4rkJikhfFAzTX0nT9L2t8AR1s+D/TMxN7AxMfUZJ1S6N0sirJf5sZVCFE1Bmr2Yd12HVxQQ+pMLZsLkYR0hnh9w5lHzu2Qqc711fGFeSK7Xl8xWtojgQ3eRqgop7Lz3v+muvV+n6VIlSWIa2Evaz8ZLAiXbBhFIxD+2gbQD6IWM/3VJ3Vy+xD7Edz2qI91Xp0f1rPNeFSmcb4EjMweN5W7EyiBcIcuRIUFHxDYIMKUklkcXu+P6DtMTkvW/JfiKchF1z9p33Zk9iijF+3RoQwKm9Wgb4rKNJsaIZggomOtq3SmLtGMSOP0trybVhTyJOj1lWVqh3Yw+IN64ISkhNYa9dvfUoO4otewjganjt91OsAu2RNZuGPeSYll1nacregclQBzXgLAIu9rdJZw1ht6BYpqG7K+wn1z32TYwPUJuhKmiI9lLa6yXJvxFGwEsvXqYnGSCGv1sRvvLpJ3EvJj2OdHKdrOiaqLmHcqVL318GWz7Hyu8FiMDzlPXk/nftXF8rVr7yJPfatWtRNMjbNzxXrpvfz0cS5P2jeVL19eQqmDQWBH70xvkDB7A2caENZLeTBMpuQNGvHjLw6XEcApniBVBKKzr2M6hiF2gIN3sINEqHe+0LZicd78eRp0xcCoqZnw420AIuUMW5C9EvRGDDg9ahiLDLZ1y1zA1a60Z6BhVAKYD+jFUlgy4XR67qCPzWeRb0W+//ZkLrlUnGENUi626jtKpF12/eZ6L2/eyb732Hw0viIZIcQaulPGev1EaiMo/wxumTRxBRoFrEA93mGgINwdlbkp/h+1evXuHn6yMBsbTtgFkRG5M8qzrzs6oTrWZHmH0zSoJmY2MfA5XdLDb6icTMMvS4DMT0xcvnCJCc4/U4+kEOgTp5UAxgp0lqVlEBe/nVt0IgwuRMqVYRGwU3LGHfv3crmvTPML/EWSvKnk8vMLR0mIPLOotIy3U90nMohpyK7tezLtsEZQ8fDFKdWeSaU6Xv4oUTPEsqXjYs41TGQSds+BUhZ8ECPcs3poH8fYY2nz17NjbjECpVoRgUaDUNsiCaSwhDPKZauI888SS0kCkQAumjpTShNxKQbvOzFTxHRQB8rgYq9lhV4dBVZlI5ygCsk4qVSIlJo4mpssEOpquhMnfx4sU4MFatNPjKXc9yQA0gTGjtLXIdVpZQOmN9jyGB24mji0NNYKfKze07IODsLfnVly9fjp6XkJqGstJxqCsOt8+hlIqi9J3xCWbsYERuo1CpoVomsKqvJRlUhMCMtcA1Nij0TyRBUgI1eh4wKWCFKpN7q7JA1cgbIe1DiKn0cb/+nzSYJHbhn1z9zjPw9cTKgNvEysTRoLjcKlkkVRg0ExWDZJFtZZZJrKoJOkWQDkCl20FBO9sYQOnHsoekDtUy9yslNZx9gjyNkJx2jcgMieoSSXbM74gKEvi2BtjGWZJ8g3eNv+ssncfSWj0VBCsvnr9vIK8uAtaFkI1qZfYBiuC59x2KG/dZ6BHLEyvXThuT/zlQPRGnv6tMcUhnm7kocmGyToBF5aGEa/mn//gf0fhtLxWyxhh8qYnek7PbYsYLhtwKiveXVLFSBREsOBI8E8kAJFT8ICD6wXe/g6QxCQ+UGCuh1K9jH4gSx0wPwBzl/OOZR1JsE7/9YA4r9tkLQqUkMcl+FxLmuH8qrbNPIzmWtqKzk7dvkK29a8Qei4wKZGhzUjM6ya8oNT8/PgUtrb4re/c73wv1sfaePta9PRsYxd6AKKua2URwsQIIZXKlnQy02PBbZSmcrslISv72giKzDVpvAKvTPQZFympBJGHci/S7avarIIv9TCbWbl1/3+vVWXYDjBnAObD88GH7ZelnA2V2H+tIdWRBL+WsDAGS1ASdCE5/pcpYac+Pj49mh0HuZUcc7uvNFrGfN6DnnoZapx2OSi20Pe3dVfyOQdEFKJtD+JEWZaUJWKMyrgw79rYe+fZPfvYXWBOEjegzPCAwdYZKMWd/A3XSfYCzcZzxvdEp+n0ITGM8Q5qzUsdZ7+5poSojMowfIZmaGGEUyAPsFbH35hrsDWiMKphqoy2aSAdvhS6q5PMmidF+qDiWZ4d6jmf/9qc/zzqPHs+qSTiHeGarJAVSVu0B8X4MGvWB0krvU60rQclV0mvMkQtwJU51JLoCJo72+N0f/hbjUkh8EBC6du1uJFalVKJ9HnvQ/qQiKhx77FB59rd/5/vZuWOHEKkYy2p3F7MOKnVr8ygx0hcxy3B4g5bhgUFYKGcAJvCHBNTuP222FWmBn8f0JnRCO+dEATROMa6A/uO27vjMXejyNQyj390uodcIESOS1M+u3ASQUIClGeoxgJ+z/QiQJwhyRPxlNpi8VDUCpHJ/iyzsIHvAnjP7o1Ux26CHpBNqltSuiBtYk3X237rBmhUmQZYopxBX2OtIor4I++ZS95HsjRdezrpY7yoSeZNRA0N77Gq1x/bu2Rc38zQq1dqwgEb492rW3vlsVjgE3Zah3IVXUgae8+Lsq3X+TNIKcG/kccjCe8b7CaitWEm7sq1igKTfatmCwi3YSpUJTZylBVYgbjU0BlBIvKBFUNhL6qUJYoBNmBfB1wVaC+r4XdsfwCcYUMyQenuk2XAxaJv3jgQJQxuBOPtK2XbV5/Q1BoqeuxiCqxAWP2t8pnpyjCRwlh7naJVqtn5GUQzPfAL4sBdUFQSQtB7aoh3OchLyoU/pa31xkezYC2Rsxn7179rZPPjUvuf9xVFhiipMCthVsjOptEdKv2NyF/S22PdlgL7dYR+sajq4V+pfLlAQ4k8cDG2JVQf3bQ1rpN3xfpuoxOZ9Y5XoBES/Fad1nYTJoeiKOkhBnFeNj4roDFTwFnyY12qspx1XLKadNpMkjLKPzR1G2dKqEjEHSXMroHYn9sdEwOqKSUUXMbRrpCiRRQb9qLMP/f3yQj+d62+Ca1XFtQrfiu02mRTI11YvyaaJ/tgkKy/IFlQ1/KZ/txVBm1rB3nZMgmp1Uu4UKwt110LF0AKCCYLzr+wdqyaxF8DzPQS6Fvi8RmhzUlUfMiuskmf5lNjM6wm/xtlqoqVljesJv8H4hU32eiOMNuWfThNzNZJgVXMtsjsE4EIhWGYYvkcxDu2Syo4CnVUmyqzxYz6rjL2p7xPIvXieURZ9R7GjqF0Ws54UQm7CfHvhBQBa3ttKXmJYoBTrMGbsgHS/XDEx71ezaOA6uSdzPyU478+miqD+CHYFPyNQ535yrEBO/QsAn5/L+9z00XkbjL7Ns5rv7WhVKPj6ov/8P/jgYIeDY3krHGBON+BQV3GCS1XAuf1lDPk6TSZazaK1ySVlI0rtEHFqIgC4CU1venIskqtNHqj8VOU4Dd78MPsWPPBmjP0smMHxChm8qlotUEycau5hdeL1JAGZQXwkaCjSxUFhUz3Dvxkw3KGSMECj20svPJ9VQe9w6JhqZnKVm6FetENnk8rwCdLRp5EqtgqhIatm8USbpcIYFM9Nj8IFbaVSdIrNLKWJYXOU6m2c8/oGB6G3QS3RkL5E5cpErpz3SlQupWShsE2tZvcfDDC3aSx7EXTbMqYiD85dCg4zydUyNJxFFH42QafPPnM8BkoewIlfxyCLAmnsbFi/R9Y+DV3kLEOEVfnyXgw2fNiqdWkYBgee0CAMyu0QRwcq1zQztDhNDrfkar/Awwd3CUKOx9ylUZQMF0m+2popU4NWqRSzQYb/5Mk9StU90eM0MPgoVOGct1DL9VhmdbPcQHUwT4oV/nDDiZ57iPuh3XmP16gyStGbZdDlCIlIQ8NhuOMkciRZx1FrWqdPrZ2+siIQVhuuLVWL0jRAi+w61AwiAeICCmczp0GcanQx+yOm3KpShPtWlRHk8c0334zDZGncvo92hguLgNhLsE/lxb0mDUla5wGO056+N157MRASE7YFEOIbt+5DnZTjq5Fsh+oFxYQ9EfM7MAQGlw7tVdChveMIQ4MRdCBpLKMa8ASFH1EbgxrL50HTgP/vM05l+lTJCtSCv0czrZS4QORSRWZXSh3/Hg6c78UAZQ9j4VDm6El+oHOxihB3KCRokYgU3s8kLE+sKqkqi5hXWLmK6kOiAlox0RkrS22Fp4UgyiZbl7iSPbEEDUsRA2fn2CeTz80QOQpkj32qwqYUvzTbKvG+ffm+ZVxLJJXcj+RNefDSZcZoev3Wd34rawC4MXlTbUjFO1Epe+rsI1Rq2OggxDYKyWSeVCUjlexHUEpUJ8Te+NUK1oHDDvnMeZKTA9Qnrcb98//tnyEBjS3j2ktYm1ATtIrG81YcxVlT5q/5XItNbJiO0YTPs+acHQct2g/lWnWjWvnK8xeCbmVjbhFGfou+Ip2Xl04HWxCKU6KbEuG43gh/HQfkzA7jsZRox38XvuezleKgExeRvHPvbhj0999/P35X+qMIXc4fD8XQQsO2Sob2ZcytFWfnX3wjO3bqXPy9FpuxBp1tnd9dph9CCsY81WCBMmdQrRPU2Zdm4FJbUCyMhJ+9H3RPfKX21muNAaOKALHfYz9iW2IWIb5Aqk4IeShGgF1333guDQ7d28ro9vX1xbr4vlYJIykAYU1J2GIIWbhn5vhZIu4YtaDT9fr2OY/NcPWVeG/CPzxGWEU76TUnOgvUIcqStfijL29eR7RmElvVF/ukhr2cJPZx/gdKU5PUrc1kH/7Vv87QbUHVj+t25MQ+vRkkFsskzHPsqxHArG3OgFLfAmKVvP/hQ3XYFPpnoSVKKd5Yp5I0uIhPfJpNjvg+VAWoSKVZammei2fOSpV0pHoqbQaF7R3dCBYsZP/iz36ePf/qOZIG7gmAynMk6i6d3n5AbaqUp2mCrEFYAOUEuwYlcnHcOjml2KpqCDYAmv3uD96DfjRFEqi08i7g0QOor5wNRUVQSZyc3Mn+47/1jexNektLrdrwb1X79GNtIaFP7aSWfb1MwOU6q+6qstg6NlIKeRPU8kWCLYNZBWzcB8YKk8jD10AvKqItwO/Z81JPJdok0pl4lRX0X5HQHexBq0Wye4evt+4PZLceDkMFRE2LJGsYeeUiA0n2lLbItMQRrWMwNKyO21Jgj4TnyoSq0cqSFHHOcTE2QHsERBKJWexP/u0poMIeMewLiGq9wqiRXvxeMb69TCXFQg+oFWyrSfaH7vDcYkwGe9FeLgGFRnxgk+ebyowJSQzI5uelcqlCpr0vtxec693i3BxwrkahIw/PovhI5cqzeenSxTQ2hf09MD5EEsgsLqp+DYhuLeLDlDlfg0ZlL9yDAeaCtdMIz302k8Dvc16mJ2dZe69LkQWG7m4chCT2wgLDlklk67ALsoXqkLHOG+6lxsoC8h42ASR7e7uDYqWvyIfFaoCCMsZ9L1CNPER1X8pbyINT9TexkaKs2NUCLB37yjxTCmPFDLzCvDdB7FgbqjOpQmZ1zTEJKnpy0Ri3fLB4AmaS6FbuCyMpU12N72kHnCkWffXsBYEmZ1D5M0qk+55tAEaCDtoW7YzBsK0oOZ1YOyMoJeMiEpPoi8YPidCaGHJtJhcmOWWAQsZ02q41/LzVFwNmmUlSuFtoszC+sIJnUmZlRGDXPNNKmVXBGc7yPOs8I2BcSHId1txMjKlYlBUzQU7pgFFtJaYN4S8SKsVXykjaa3l2gt/a0SbilvTcEkXaZ55EhtKZ8/TrB6R6GgNJqTPx2sPWu05ByebapT56bzGHkd83xvbvXYxM8uekdC9wPxYLpDjqC11f1Yu19QLlxb4fMdcjzl4N5/Qx7KRgRymgUwDRPEvGUApZ2Q9Xp2gFTIbTiDkVEydHtYp4srW5LT5XmqH7yH4zE0htieekGvvobNJpWkFM8CKJxBa9+87b+Ebo0ex1GU+fIEjVDFgluBaAteAXIIMUegGBPCbKE6uc/ZLHTMbzkchH1Q4wmLWLfckBy/urbt68+VXekQ9VDrol/tG+fvdeSlLTmdDv2aObg6V5YhUe/h/8nd8+sGJ08sTp2DQmDqIUBghrUAFrye475dZPjUWl5xgSwy6qTYiqhOxDQ5ugWc8bnKN3yZ6kN199NaGSqvZgBKOXBEPgxtFQmhm+8cYbLDyBPpxMEXWVglRoq+OG76KENDTCNUE9a8LoSQeJhkwc1a7N7KAVt+8/iAbPQwToBxg8lU2snjnvSVqM9CaR2zv3n1BNYsgwvTQ6KBfH7NXKwQYDeQfgQEv/c96TgzinSBCmcNIuZguUKSl3Y2NUYuDhqxIiAuwiq0TnsN2m+kMc2jqy+lkqLQgn9B4hubKPw0GGcHW5Fo1EH/SFkcHHOK5JepWO87tsSqecc88e0hUQuQZoNGsYxDGM6lmup8oABQpFiAwYWLKWUvCcN9Xb042IBKolUn5E6EJZh+AFussEVcYnKNO0Upa+eOGyeFAMHFUQYp8KRwXo+8LiZHb7yy+yE5Q9T5EMO8/h9NkzUX1sp8ozTvXNOTjyV53+/cWVz0NWtpx+Dw2SB+YR1zFHkmr/monVFIHJAYjuHj/z5Z0n2cXnz4KCjsUwwwo51AQsUu+cLK/EfF1NaXaEJvUykmMHYyo0YmI1wdrGIGKbGhluLJVDVa0XXngxkgVlkaWWVpHc2BQ9zdrvMo/KGSgdIKk6B2eETU6O0NvHrC8cdKATGL1Pr97m4G4xiG4xDMvLly9En46SpCbcUtgMrp3Do9x1JQHQ/QegkdyzwMPV6zdwytyLFSuCUHn4vrc0LgMrjaQHViETXwb2YQjyChQBRHDW+Z1ImAlQcxW9PKGJg1roKYph2PEEQfMLw4Lz94rERmdUqFiZWNlbZBneoM5kLBqWDclIMpy/4/yaRhxAI+eqhJ69KhIr6UYN9IkkWphoWlKm3OVno5GW/82CyJlAO+dC+o1VVl+BbBaqVQZHUjvqCR4cuivl5dxzz4cUeTUBWhUBmxVUq9EaIcGJEva2zkzHmKgNhUSqAMjIu4xEhb87CiJmzphgmVgRVBmEmFRtbBCcU4n9J//z/0ihaY1ESCWkRBduF8kCEV4mkDDBqnZGEL+nEEo04JLoWdGUViHiqVqgKn5bBObtDPj90e98l/XCOWAvPLOi0iowpZ4H+gJMprz5wisZ+ZRo2YeZXiakqcplchqVI1Xa+Kr928JemOCpVGRy8fyzlyKosaIfHH2DT56H4IOOLIJwwAZA+ayktiX7xge/lW1wDTWth7J6zsAcSKyKS55596Z7wMRqiedYyf7WBu6zNrIOAkGO9zdJP4jP9xUgAbcl8hlVPOyG9l1kP5+3ZiCXehuoHkirptqljZUCGA6fa9cZhYBIgRLruiyqBsXzrCPB33CWDfeS05S0QZX0WG1urcZogyYSctdPtNR+jDTHzDmIJE6lBIFQe6YJ0u/jN+yFtPoTs5AUCSERViW7mGh75PHtbPT+tayBUQ97Gzx7wK0Z9s4u53GDa3oEG0IcO/WskECQUDU0lJJwEEyRZG0BpK2tlSEmtJQ9vD2JAiU2YQ+KbYlDWn3OXCP70vu3R7AWv2BfsjTbasZdKIzzb/7th9n3f+/3sjt3FS4aicA7FKYIUFSx80yW87we4//mlHuOc8ENEIi7X3Jp342QWSY5oLr+/MWTgJVQMxWx4FnMITAx8GQEOg32sWQ3+9H3v5sd7z7KzC16rUDlizahx2/iq/dQDOTcLOOnDDZDqREUqxOgdJ9nskkvsRVJgyd7WYuwVWMEKI4w6Ck0vAsgCHY6O09A0QA+NaijFqm6HWdNutHWLv13bNbrd+jXnYcaxwTtLYJLsspA/ZPi6Hq8vxVz38d96MyuDmjatVxDsUNk+bMDGKKohOq+AivloUrJ3mfda0y+CXR7oDFWcqZL6T+sskpNMFlZYAdY7SzmGS8gkhLqeXzGFP7HtbXHUbn1ZRByWSu8LfuUagDrFkINgFAm7pUwO0wVVrCpley/BWzPw6cj2QhJyixjFVqJWQSfpYjN8l7LJHHTVN6qedbu4XUQ/x36VQ+g/d98PEeTPz4yqtbcJ2dtdEARA4UOEBTDPm+g/hm9fBtLJNCAX3y4QbNIewTg+KGkGkcVEWDEPSOV19gsek4wrH71HOt/DDSjDxgQ1cSqma8bXKNVon1ZCCQaW6GuSLxgTzt2zrWZAxAxqZHeGUwQ/EreF+R+zAPPqKLwx8pV7NOCQpvPSXvhn3lskfu/Knq4Uj+q84+CDYCN0/fZIxogPT5FmXLPl+9h4OtnhYQ216BgjlRKQRH3nrbCuEXwyvc1CTPusIJhhchBz4sOMheCI+4QQHauaqKAJQqiz9/qRqgpAloVY8NsUfG9h4cYzsv1jXMP+iwTG9wvIDJjgRy4TmLUwPPvRfnPyuAkdtFBx/ZESR3cJu4rxtGYpAsUhRpkxB0pXoh7wYaYKHq/FSp9cl/Gevmsphhmy/ImFoKzyYg5+PlchCTFIUn8SgaTz2sOCrXFDe8t+oLIoIwtPAeeQWmKqnWrmzvFs35KT6ln295d/b/r4nNRvt9XgGPaJZJyk6p2RmWU4M/0n4dJ9B3MrF204qVvtWLns9P268eLiOXH6X+U7mri5l620vv+b7wTImf1nDvzkLsIRb3w/HNh331J0TUHUdpekC1XU/UcuE7uC5PlvAKY08+NnwWG4tqlrxJjRhWUZE8/ePjwyqJlLAAAIABJREFU4fia7988gfLvJmOuef6esb95dv8/Zk0BQCj6n/7kDwHLQXoYyiriEbEbN9lCUN5KKbOFaoONym62L29eZQP2cBDMEJHRVR0Fo9XIDTj0FlfGbIubJCqowBGch6MmMDIbXSKg7u45GslNaj4uosntJFxkyp80VG9SevchKoldxiZTWdBsv1O0G/RSKkDwXckwl3gwo1BNVF/p7+7AsZwv6NeLhmJ4g5MOCgdF48o15oOQbJ1+5nwoHIm+hXqVwShObA/08urnn3EImqFB9LJRE7rjg3CIrn0V6/RYPHr8IIyr4hBWmVox9qHkB/d5P6a2F9MbNALSiPw0vUvrGytRbu3CyddxmCxlGvBOjDJ0bX6cyt4RqHkgvBhXe1rqyO7dXOr4O2R3ltk1J+hNWcS5RTUngvDKQFeMdmZBQHxuR0nkDIBFPnQUHqIzzBfbJLi8e/cuiTEy1y1cDw44DiCbcH4OqhA+tBflliUOmUMGDejOoJYY84pIGB48uB/PxSGgGupHDx5mr738WijYeJirSTqsFDkE0UBbx6T07dIK/Tz0flz98lH23EvnQMsngpaneEKdqAhJqRXPPRLVSpzGqT4mqhP8GJCJhknHG+e9FAc/oMy8TMDloNQVqpGiFRoH0WgpQNscYOeFWb52CLLiAU3s2Un2lyqPXugytMDnLp1LqKQ9HRi0u1QYo5Gcw+fkevm7IvWhkshh0Vk1tdBbhRRqz7ETIdgwAK+6mqRaAxkGnsM/MQGihwiHCUFQ03D6CZUn2OCrhtLEKilcEmSwr6V85YmWMrb2vUTVSnUbITHNkNSHQoVKBCYoh7xCXe7fe0WzsElrIaGqNtBQPruQWEUVwswLQybaqliD/Y0KMnh9ji1Y4GyKrGuURMRSz0xK5tO6UQrHGVjGH0dla5ezn08szykG4ZD4OQ2nFat+5oopp471QhK6OyqwInuifTpmZU6lP+icchpgjjJZOUr0J+dDSaVLSKdnW2cQyFCh0rdM8i9FrZQ9tLO5lH3yy3+XPbx3jT1FggSaLq4ctEuphsqWO+mdxNqqFH6CIAltPgKwNSielQaI0tFcK5rxX77Un33/O++FJLp0VelvCuV4xqxWej1F7FEbwNP1paql9xEzavgqNSeSKnvdrPYV7k3hDp9rKYGCFRqDVnsWVGIcePwkZm2pLGVztcm6Tm3ThnR7SVgb5ccXSZ7WAUxmuJ9jyNj3nDqfzeEoTzNMdxdgYiUSFm6S32jmmUj3CZStgIrWQxexR0ZHLB1W9LuQu3+VXM9ht5TI9WdsgG5Q2jtk5FEVtNk8+tUY3IpN/qp3i22aGqSlXhUEQQiwvX6dWXJce+EHrHrEEG1stEGLa2El12dqL6af479LIbTxXjvj9UujrqpVnhjQK0C8skicZxBDULTHvdhIYGqz+goz64qw8xVUp4buf0Hf8B0Qfxu1UcAlcl9TRp81shkd8+AoKJKdUtRFAeCq9/FbyBGzMGvYt709emJG5rOHd55iy3jW2zIXqEwx/L0cZy+LYZ6xE8UIOIgCNwDMaBpaqCTatzQyOon6X0d289a96FE64KwaABQro+wH81rknD0ZQ8VU5J/nGOq49OD6bLQH0vLWse++KvCHJdjSb7/7BjYdnwyCqv16DPC4hn/5D3/wm9mzp/uzPZgCDeytBmcLEvgvzUBPo8pViRqgQiER8GID6wy+OeuNKuDhYwzY3N+LJBQGXPp6BSlKuCnpVopXSA82cJIqbG/KriItVh0IMPXzNqQv4ouLmHk1xqDl4fHl7NrtoWzTgc/uC86mwZA+qIveV6tFgodHFagAfKnHRngOOqlaVbAWivR0EQAZyO4BMDTivwT3DMhNfBRqqjcZ5IyU4ptbAU62CAS1fwKe2u4mfRC2Qdu3GcPCAQeIPZI6ntUOh8Nj59h/0sacbxcCQ+xnxUj2qRSEIh0xwrIiKPi4LdbxHsmVFdBVlSf500mLxSKMiHV8kfOqpDxWkqBscz0rMDvKapqyG/dQEMQfN7Nf7RnRLkwCCkt73ceurROQbpFYKYojSCAYJ/057Dn/VquNth+ZuEc6vL081Q5ej6oQDBF85gx0rnr7lnj59+HhSexyS5wl5wBqv+0Li0pOMHMQaGINBJBdCwN67boAqFUUQWiBTW2hgED0YQkS2muKHXNtooeHtYyKmpVYXq5vLrywyHMq5pzmA4Y3sHGKPqgit6ECJFUXY9BIINhvaSQFwA8xRDyn6K9OgFD0LGtTeY5rVELsA5N55O8ITvnqoAdqEmEv4xvBY8cHFOPbBd1kV9nbJZtGer7xrdWdAtM/idjILuLZqbTsXpDSKRXVZ2p8ap+aMVUtfn2NWOzksb6gU1phUwzK+ZzGwKsxB4lzzpoYrOtrlV3vUPSN8y3VUEqc62hM6NlwfmdSBkyV2ugT5d9NNAIc0M5yzYmpkgBX2wR8jtWceZVbTa5cpydPHkViFcq7FvTszyqIVRnL7bjPOXer+I8Hg/SXK4jFfjIG0IYHA4Hfta/b14GtGuz9i1SJVQnfxDD6HDsAFxoBA+zhEny08mevmnT7tO+kAe9BhR1PQhFWlFU5rK3I3nrztayBoo6DgT9mPtwRKm49R7rC30R/u0APz8SKZmOB5melU98SFT5i3RCXYv/l8XwklIVhzIk1ZL9e8okCDTIsImbj72nmFeeJ6zH+9T0ELnxeIQpl/MBzzKuyPlD7kWNMjCD6//7f/72DZZB651Kp7vUsSKmNY9VsSo2q6jA+RD9wns1y69aXJA4YNU648pNuZDeulKByAhkTlZ///GfZSaRHg7fJQTd4qwa909GIYJntXkcF0AN+lJt5AAXOWVa1BBMixz5kH8Kdm1/S/PpS0NesQqRBlQhbkKxUgH57g7egID5z4lggBaVUa/a44Rlod05dr+I9G5AkvoraXTVKZFLcDLVcVBvuNpl5srtLwtfdlT28+4T7LedgUE3yv7ihDZKjTZKq7X0FCdjIXEMZ6OMJJd93VW7DiLCIy6IW9lLxAIZGR0Je9iUGxAVPMyIqDr0N9wWp+Xt3vyT4H87e/9a74SRCAQcj6ewE+8EMiq7dekAATzJJwueQRu9VJE3udbWSxksb2ThzsCpBX5tBuaQ5aixEO00wbMaXBfbF1RtJfh5n5eapwxgep/fJSpx0qWKCi2kqbVevotyI2ooH1HX2uuQYWxJvJIi8evVqUgLkPZOyEIYFZ63wkk51iAZHecDS+Kw6DY9PYESYSo/x2ymU9kPumHXvRMDEwcJ1JD99R1o5jEmlRQN04uQpJnAXBgzjdOa5zwWSKqlaztmyCVX+8H0mb0cVhnV3D35dpcUqShxcDuqCFTgQr1P07bn/lD299+gxiPHDrxC8U/Ssif5JEVk3AOHweY9WrBTS6DsBAIAD//LO7aAAStuyN0We81MCOSlXxtSVos2cEw91DKblqxTORAklmedr3oAe4hImYGb40eGDMeNe8hlWeXVK5xDzVkS2FAooUAO0iBph6QpB9eOc6ogqdWz2AXCfqt45SsDESmrbLmfHxmcTL9XfNBaJt5+Mi9cnfSi42hi9oDJyP6UkHDp31clUsJIyE1Uart9gStQxn5Hi3rMXzqA6JclTyLl2YZhrSFZbQjLYfamT1lmLxBn4h9pZ4j1GkJdXd5T7LuLe8oQ10SatXKVBl1ZMRbh2qW5ItR14eDX78MO/IAGwuoGMOYh9OBkc6LrBHWd8HenydWg4+zgEtgr/bdJj1cnUiwSMc9tKZeo/+8M/QE3Of2OTK05gRa3wjPI+uAqCQ5OkeOYGyh53qaCFCpYONJyPP2PLQvSXFqpbPEMFR3S+9px9HfmK97Ah2LlUgWCqTooYA45NVTsrRCa3a5vQrLm8QwAAncdO0rtzOGs83BP9LgJLldhYhSOiosJnBA0ICoVVAStRLYhyhC3kvITDUpmFl4IxaR5QkqjVPumcReFDNpeA0wDIfZ4GkibVr9zmB8oa/Y4kz76vMti8V44mGiDoCOetTvEQrFblNCKdYzRZO0yW95YPb0Ju0p9LRfuzVrb2QNf9WfskDCRmoY77b7HmVDSlJ9k7VAtNxdEc6yvTKNl+TEWCn6OitQpleA9Q0L0tu0JzXVMrHagWvwVrga8m6A6Qdp86x1ChjfkZ6MQk38tL9DqwxrWVSqejrDjHANN5nhN5z8Gug0OxI6gHqqRH9w9KrBMAFPTlsi4m07jj1JtIgFGDfZKVMAXzw+HknqsdAnh7bk3gk+3gMVLhV9hDu2HCxcPILp3sx+cey5Y5344FWGccx/new9n79PU2EJwfbNFbgY3tQ12xCoBjiMB9dGyAypMVagJg7JtV2EaCGen5Rew1e1W1U9qGNmma9OopaNQCPciKkX6ip68XxHkiaDw+E6maVgQUjjGxCJVUnp1CUsXQA/cOoP7hO+/cH87ujM5lkxXNVHsQaIIhscM11LJXWvBVDVDkjvDcz/WdCEXZFny5fXP2j4Zt53+uxbLArL2B+Bn3k+cselGwGf78GiClVVqpsEpOR18l500almdB5WGD2LzHRGEjAzwrHFLDLVmZeFiWcG6Y51LQymDc39dnYVqywadQx1pJJkiqlln/FeIgaYpWZGe0l7zFQ5LFOod3E7RuMzbBikBRdRM9ybInAAmhMMc8PtZMgMBesBrW08pdcaHaW8b1CDb7fUVkBCamSeQFYmzpWILZsYbk4LGjXdGTrn/w+oMOzboFA4J7iRl2+IAtrtN9FGqCBO+qsOo7Gqx+BXU6zSaNyip0NQHt6KPFzwTox3/biiHIkgYup34Ug9A1nqd71iqMyYT/bVVeO6o9cvBwg2quMiQ4B1JZrVht0H6hKlwT72EFQTDS96wh/rHfSVq6VUafjc/aWDEF+/n8R+yTSoMF6lcbAb5JnomVgLSAcVSHTHAI1L0PtQGk7kmDdU/Z72jbiKyEuE/iwajAUxlbJkbQvjmvdYDK1R77WzlyhXkOI4BmMsBmjiTLPriQdeds2TYjndG1MXFUWlwhjB5aLLSTWvxkf5NynZWpAKd4dq6R/xYCDAC7EU9wjca5MU+JZ+/sLyuP+VDmqJxHhZKf5X1NsIzx51FyNIGPqow9dOGfCp+tGjGxxqbqyTCnnK+2ZoXSHk+eeQh42Q4Skv4qrxKy8qeDnu0eeuCcd2flXNDj/6PszYL0PM/0vK/3fUMD6AbQaOwgNi5YCS4iJUrkjFS0xpKjjKUZ2TWZicuJy+WKKz5wlZOqJAc58pldSWayTMZWxVWSPRptM+KQoriTAAgQ+742GuhuAL2v6M3X9bzfC4KzHORnoQD28v/f937v+yz3cz/347Oxby4qpcRHxk2qCWdGzCL7YBK74Hw7pdRlIvmDm6Cw7tn1RMwFm5wYwV4fKQ7u3xsiOjKoQvwLcCPi+FKWPiXrScXYM2ounZ5/2oNzPDfXpauLxJd97884n1bfcuXKtWANJBXA1A/t7wvquW9SEpZmDAo+Zh/pOJFbSNRbtXtA0taor43qIoWn/+kPvg0IY3Ojcrij9L2sKvbtfToOlYuheonDaodAKtzAgeAQyHz5lZfD0Gj0bIpu4vfnaIwfvNsXykIXr1wuvv/974d6kIiwgyKtCrkQ0nkssf7kJz8rXvnqq8WatevTzJMSATNLfwjfc5Lg+8KZM8WG9ZT1OXAquRnw2sxaZXnWci1G+CTJ1QbVdDiQtQRSqqNoHBxyhlQWG6Wh+ODj4yyKalNpboNo0Np1aNsv0/RuCAPq+CmTplvpWZLPax+TnOMGgn+RpFaqGhqu81Q7HOS3dt2m2CCTOB8RXRMXG7FdL5VFHBJs8/dDuPwanPugH+MTTEgnWTGxUIb70oVzxVMoXanyZ4XJZuqkjocLrkOZaVTKxCzJBrxS0TPut9VJ2hjASdDPSRLd+WmQka0bi11P7oG7S/DLIagCOVX2eQED2gfH+ldv/ZpsfDNiDfsCDXNQps/cnhFkkzjkE8Xxo59G8LIetcOL586zD9YG7dCJ9j6ri8jCq2JjcmJ5OhpT6X9qa++KnrgaEoAJjJ6JhjNTTGDyBlZlxwnoNv+bZHZCnRjlPrvoodhIj9sK6FbOYLFqtWnLFuggSOzibBtAgUepJPQPUY4mvB1lk2/jPlpw/gNUB+XYGqTqCO1liqTGJvzSEHsg3LPDcHjtkRNt0MD5/bfeficCYY1rGG+rFarOKeOKmZceZgI/BsLiwd9M9VQVq+MAC5tJ5M8ifmLC4b06UM/AJCFqyTGFuh/7OBIC24jK5O+R0w9ROwIFnoUIU06ofM5B9StLB8q3hiFi7YM+Z6U1AtVkCJuUJtXZc7iljolQ+dIB65hFWO2Nsdpl9czEyv4RAyCNnoBHDoqlQ5pYS/VqY/+6Tq5hDPLG+DSoBMRzmlSyWsEP+ytx8nKls7FREGQtBvYGCJxy4RpuqUTRt8e6OFNOJ61Aiv1V9s1EMsUfv/qIUGd1h/8RDZQO5TOOiha/E9UqAynWdcaM1qns2KA5aE1DA1eLP/l//g2B3CA0N6tAIKagaTHgmt4Pdgk0NOgD7CcBI+djuXbDYyQh0HIWSLgmBheKf/773yh2EZxUqzhoduSU+vjjbBGFUtJzquasmURFha3sCfuriVXqL0j0PwOC9HNJRMLAVQcVBc/yGUeCVb5f7o0wlslImvvMP55D+w/HuGYpgDsPHC76oIFth/5b28j8FvZuCxQ0KZiBqJbVWOc4jWJD26jWYppCKVW2gihkBBGe7XI2TDpDlGa4Inn5qfKKxDB9MMK5Dum1lyQGiouwlgh1VOrsCSShMgCXkug9+74+V+XgFRJwyLvDNTMVxs8L7rvng59PM3nS2qyBfiZd3Wvx/UyoRKZ1gCqvCqI4Y24A2rpPxOuyH0zGB5kFyY19H9C4B28Wn508QoLzgG2YKhgLJYWDIx39nyZUrYzIaG1T/cxB876HlWn7JIMxFwilCn61DM2tXIKHfw/wr2+cGUbc45w+iA6maei5DZ04X9gSYwxPhzIdsxBDZUwhF2eDSbHkPGBHlDbvZyqx1+x2VyHS/gYDPPd7BEB8z/jLPzzWGLVQh589eGg38hzM4IGRsIE+kd//9utFD/nu/H36C5aRO+c5u/e7e/BLRSPVs+vYeXp520kI+Z5CPq1UmSqwS41ek7LixAHjMAKmuN4nUGYVwb9NZa8BoMT9ZPC5AbqTNkBb68u+QO8t9/+40yek0MFkiMoL6zUEFfuNj04V718dKe4z+1ChgRbs2rdefx3a4vpi3h5OEHMOMlVBBIOwVSZeItYhiIKv8jMMgNx3ilz4coZjXBfXHOeQnxeUMvD3laSvE0jiPpNqFgIFKvA5UJ7gS7BI4MGenaBHxislA/oJqUyqJpvwhD3nj8PFbSyp40wNTjAvE38/sUTCQfuE9nKczx3E53keGulXUkxnRIpfJXOPqLROIE6xHpBRaqPXZruBiaPBtOfPc+GeN3A1CFSoxLEfGCeCdau9zFTDpg0SDBtjCXr33UYEhphJ5k2AM6FMmtavqZRlt3cw6OKqj1qN09Sxz1oFMcpkziqy4h2yam7howWhBL68TisTI6xDh7LYBJbTznzi/fWf2nkr0c798tpjlIUMBX5P3z1NhTCYOiZg3KsxpAJMziMUFGxyhiXvG6CycyRZ93H2oUmawJyBvmMOQt2v7PXMAjiKB2nLQuBAdT3uQRv3gGTTZyZIlHs/Tf7dX8aN9VYIwk5BuyO5s68upOq5BwNrR8IYoMc+x3eeu3ydFg563wAcPANWT1oVbyDb6FrZCsBC/zm9alLGZXDccTQE76OKrV7BXjj9m+Cv4LIJ7uPzwAR78uBnf0/wwnjM9XQv26/seq/pXh0/p6iKL32Dz8OX92f7TiNnQ+B0EjpgM/dq3Cqzq5YYw95bE7XoiZVmCnD32alrRWUDYBJZlep9QWHHJsWgYHbbIvuqkc1Sgy+0OmXC73PUPz+MHj5aXADFV2ObpXLqP4PKre8TpIQGOEAl1T5khwdb7amGQXBg39PEhiuiReeD998lZm5HzGhNgASCZ7nPK2ihJehqEcj9HSImit7J+glfVVL96On2axmcC4Xg8CtptJPVqvBNJRMmFCLJP0zMPG/B5nDfEs9rN7QLxrvu80b8q5/rc9Nfm4xV/OH/+M/FQlkNAgsUhq5BeXv66d0RYN9lJsnNG7dDRGAVfF3fzKrKdVTt1pGN70YgoQnjNoKTHQEhkyazGjUnjcAoQegQTckHDr4QD6WBeRBWM25T9tOoGMwaPN7noO7YwRBdD7W8ZWkPHP5RnKLO24DZgHA/87Q0NMH5tWEOY2iQP0DicPvWjeLa5XPFt7759eiFWOCweT60us56clM7j+jjT44Vhw4djgY132cK9ZGKaj6XzdLAoFSbOX/2k5+HUdqFCmIPCZ2iBmbCDglWta4Jase773wc/VWWyFfigKU8SAOZ4ZAYqFrBsMKzBmGEJpIAD5FqP3LBTeKigU7JZNZnGeO9mgrXIM5+Ei7pJoQ9pH48nGduWOuq4pNjJyMA3UIwr1qKFEOTNfsIVkMvsUnzHInQGnq41jEgV5U1FV2GyKBVtTPwV7jBoWfrKDXvpyIpWmKv1TRSvGPDdyndjsecDw9VI8iqayuy43Bn0WT7bKQZGMw5yNkDovyqkvDS9M5DEzSR6me/mFhNsmkdOqch0EFYEV0DnUcxCQNSE6tBKlprV3cUWzZ0gYBKQxgL/vM65JNVfny4iMIfifgkw4uv8OzqaRDv5/tbN24KhTsRLRFrHZqVE/n8waPlOnVGStVmlT7nxFhl3bRxc5SQNZSXSBSOHT/BtdC/QTVi04aNXAPDlLEMSUWpOUrF26G0KdDhCAKpbOPQFe4ODkRwd4u9d/8BFS4OvgF6PnAVofhm/1USTnBo4aNqAMGZlSoPfaAsoVxnzJb7sL6YWKnCFhUc9mtQDEWIpH8IHvC3wbnC2VaYAvE36uIlomxiZY+CfSZGRH5WNP6Hw8b4k4jZ5+S9pl4uEXBRe/YxgZOJscbZ4bm3QJRFrKcM/rinIQzVKpy2/VM6uo1w1F977bVAcN03a6hSiW6pqKiRt2lbhE5BFhFPxWIcPKyjT2ELa6KKXlm1irRDqk8Yc9WHPDmJehABU6hVaZoc/KtyHlVEFsfAeWJsqPjkk7eLv3jjT/k9BBw62BcV9kZQecP5NNY6X4weFZZFh+K8nYdQgCfH4PXzns9zRr7G7Ll6KEAwPSNIN8pNSVUa1BxznLg+Vdt8BU2oTKzi75xIlfeXBkAndbeUaFlRsafJhCsJZ3whsfIe+TkDxUyRDMoLTsj9GX9Y1wkowzMEEc1UFHpQcqtphX6xBjvAgNcqUPUG7JGfeZ/nUkugEci11D+qfu6Bjb0MvSzRbGnaGU3MdB2dtkpSOu0O0HdnCKkaGwiqKnYI4ST1rpQApQDQmVQESlK0qKoZ+GTU1b7GcM4Yc3sardabQISK5WN/ch+hf3uv96hi6zPsARTZtOriPLBKK/6cEfuxrGRarXI9x6CIKo0vOj1Nr1016qMdzMxbQAVwbHyoePvXv2QcAKp5pCL2mpnI1NMb2+o8KRgAbYyDaGiU3pQqX6kamebq+ZnOFjNQtGodamkkNuMPHN1Bjw2CRpPjVlVBjOek4XQSrLbiwGegFzOYEin0ORDXOs5qJ4lfKwI+yp07CzHJXhsQQasFGY8958IqxMJnRcWSJGWWZFqfOcrZ48f4nrTAoujd1ko1bbz49qv7iucZZ7Gde5kk0ezAD+nwF9jrx06cgwa2JXxg78bVPH9sJb3OdH3iB6nWMXfQbE4b3Q4FcxVB7V2YGI7r6CEAqcZunCGgNFA1gLzFnKBugDhBy9jXPDMlkA2sWvEBMlQ8J/XQ0sdJouadsUVVhfGu+CuGXANqrnbchUpyrLG0+Qar+645gZjS6omaIxBDrwkBrEmQe8jZXK6XCa77x70Ve4ZgPRJ9/KOBtJXAqL7zvgY/oWbnrCn2igGlbA57mn3fGKjMeynmJEBg4OXaJwZK6r/xpX8T2E1BIv1cyNVPUzWbRNL/FonV3XFUD9lDi5wPFRAFiRQlaHKoqn1WVBul7o4SfI6xXzZtoBe0FDsSLPDMRMWHZyw91kSkA3aHCYOJo4IMgiS2KKwCWBljTuMkyZqzlvQFMncM2O2d8hozIOG9tAJ0CngKMFvp8/wmSjs7D1umzzJJMFn26yab1diLa1DDrNDZoxagm4wFdqh95FFpZt0TJZieMOyFA+cVa9AOBAAqdV0qFYlVVHKII1xXA/5GK16cRZNHkxzBxBhuz/O3UmVFoIqYQ/EFA2qp0yoSRuVJCptBtdfP19k98Zylf4U4AQGzz8uYIfpLywB6moqP67kWeq57wZFBkXyzJv6c7QbRb8xedE1l5Xj9jiHQLw4C2jbwPJ2B6aBgBcM29DCmAn9kr5UCcH2M1bFRposz4py/AAI4j9oUK/UqIjtCwPWwIux1GqRHJbtkMiTWgM8oAVWZjqZP9ZV8OiI72EKfmbTz6LHimvUbJowWJ2S1LACgJrVcEibnY3I/qhgHEEYcYcJ6n/11ngqr+QfsZvaZlXLniCFyxD6WTWAsEj2QHfVB2RRw8/19hlPYGunhXmfoA3h2eDUQsyeaowyGRUAaxFhgZVgUFm81nvnSC4eLNcTEUl2P0aZz6MDeAEdkSlgQcC1CMIUku5GqoeuZEyu/bvyS+pyTyJfnWQZG0PlQKfaa/F2B9tOnz4ZfsaqnTfC9/flcsbJSFTLuxKz+7T36fZlcXn8t9sh9oI1JLIok/BSJlQ6ljhWapUdhlkU/euyTYucOFPj4pY7ONVgqyuocVheogyDS5s8TJ44V26EarLCPgQbgThQ7lLH0sMqdjGz+0hVQqpU0Da6FR3k3GtU2QkVwUT3cNlP337waG7mHoNf0W2xcAAAgAElEQVQeqxCZ4PsatVB2Ajkwc1xiUz3zzFOx2e2/uoY8o+9Rg4NbTT/YxPiDGOx7YN9uDLFlW4aPYditgkw704CHJ3+0j/lS+w89mwbqYVidS3EJWVszaxe+t3djcR5pcQPFRvi2foYbzszUQ3EPpE1Fl1s376JS9zwbUc4p81xwlA2U9R9iiB28ZnBplefFF58rDj27DzR1MHphFkPBiA3OBrOk/PMf/wTj114c2mcfEAiUMy+47qpKEDzWTsrhG2/9ClWhmeIJyqPdVOZaMK7xM1SlWhocxknygVqgPWQeVtVqmkCqvecIaBwaxGa/ef0afWtbof+kKl8nCkRt9JB1gLJd4VnFBpRXe/FyJH1Ott/Oz5tU+b3TJHBbqCgp4mBFxs9zLpTl7Fkc112qmtdu3Azhh26SuGzYpAKaWFnWNQEysboHpaADPu4ulAntc5pi39zFua3CWd9S2YkAph76h4nVRRQGW9tWhqhFFzxhVWIM6pyP5onUkUsXjWZE7j9K5jxbEyv3rIfMhM/7WS/HGUdvkPkhw+bS4aAaSqIaTjaookmS269LY5PKeurM6WJtD8OTWUfRK/es9Lhrt/pjvsjjPTYGy9mYyGtPPTdKdMuRTxz0CLTteYlg4m9PrESgvB+dTDhHUCbfbzUBrk5tlmvx973WSIKsWHnPfC1EMVjveP9Ac+wXsFkVnjLOS2NlMGSFzR4W+eW5ByaSONavnQqTNBtVL1XBmsZADcJNl9piJWsYvvnvfP93Qb07Yq6dFIWr7DP74aTxjRFUW1XsWruuWEPiH71+QaczCCIZxtiHY7CqF0li6iWJ6pBfcW1dr3DfjjpOQhFhvDjPnsVAHm3cF3gxWKInyq6ZxeVJZrv9efGLX/wHQAoDoSQ5Ly23UnVA3meOQC9mRNHkDoxfLBGY/LP/+g+KVqhW9c50IbkyILFiZcXN0kUY7bJiVckZDNZfqfpnGpYTK+9LylsEm48lVun/Tb6SomNCk1PCmJOrR1UtVVqtYJp98PIse786WZFpE1z58I0MRK+kwlsJGLERhcBupL2lqVhJCl47nlFUzj2hAIYVMW3ImjVdAEndVNQNOJIaqImR7x2JNvbPyk9URdkz23buSOshzx/HNzQIP56z2MbvureUJM7KSwIyihtk52qCZXAfymD6FJ6FyLAOMM1pS2h9vlfvV2AmBkEGlTapL04DDGX01nWIAJNz4MDi6DNQFIi9PggAMjKKGpfy1O0mVVQ/EL6+2X8FKvpH9AqirEgvl7mxttekqrnF4Z36L/Ymlc5qoodIfN1sJvaOQ9CNx/OIKD6ei5sggjuC5amxWew9rIJxex5gTSxBPZlvKf7ojz7A9knZhRqPJPk8Z6EbO7QKe74I3XwBP6qUcUomUzJnVUz7a79Z+CK3k31XBVUhbmwa0M5Bu1KEYy2YfjsHM+J3fuvVYjMjLXqU0yeItbn+PrQeq5uKnvzqrevF7/3eayjW3sMeUuWgcX/jZvqbUOJS4GYl17EsI4SK8oVTZwDAegOoOX7yVLECkHUTLApFr/jQmD80gU1VJVi2icGz/RgxuJWAzkpoMwIr85yBsXHAC8DJyioogShaVs13APCVVGRnGVGhMNk28J1kryQmQTp/MWPOcQuCVQAO7jMr8Z6ViAWwJdpAg2lBI338IKM7orG9PJfRi1OCm1L9lEtWVMCzEIpiUtHKaq09gAa6+oo5vmYi6R61OpSb2Gf5fqhgAhJUUAWZZU/PYjsGSewHAC5nSZjn2Dt3eX/th/LZJlaKLagI2MdwWcHJ0YnFYtuG1eEf/XzX2vvLjfQO6vV3VvBctI8mjrZjzJC09GzoiQHoIyPQoik3tNAv6x4S3fcl2BD/H/P/kq+YJ9ER6E3xdBJ8MC6Rbh8JKom1sdYo1y1wIYVPAbJrAO0VnAmDb4Fx1Yml8AnIxfwtEgEDTO1HB2C08yVNrPxck173htWimEEmUAAlMgbME5DX6R/tuaLi4x5Y4P4VrzFRiGodzzPaWE2o7fGxd4vKu/ZKfxJiAiU1rJ6EzefuXtCPzQBG+/yyPQlBDsEdqcp8fy12MAZgs5es1Ho9xodtxKFDKmWWfTz38X3en79nT7iDnuuIgwSz9XWq+0rDfAgjqRMhB1sv3EcU7mKmmPYwVAZNuvDrMZie6w9l1qiwpb4d91SoG6ruWtLRTASc+WfS5XsEAMAz82Viqr1Vqj5UtKnA+Xo0OJrnpJ0ONpfdhdhu7a7jdaRoWzH2fOmTq1SitVKNLb+DwNM9RD4crC2gIr3TKpsvJ5J0tTUUPVTLjBt8/rZhuD+nS8Ej7yUzXxSeS/FYSrY8yzPswyYFb1RKxL53s2e+RMy8khj1rTf/AruzkcRnTfhs/U4wgBQbc/8Yc8cIiHJep769BCSFw2Lv8zxcvyaqSiFOIytOAI/7dh0fkG/oF/UXmXGhPTGBc3/aS20vvOuo+Il7TLEX79eq7S3iP+2eVa0MrAvSVPzx//LfMWicUvQonF1Un6ysWDbt6x9CJe4Z6BIEGBhCB0+qMy+l7SGzMVrY/LevnS2+8SWGeDXxcOTER0lZCg8qG6An96EdjFLiriPJ2rEH2XMqXwZyqcnbLYbTAE05evQoSA6Nf1ufQDef4W1UfxL3wp77NFldxMyFkeOvwRGJccbLAgFRaPYTtN+7D0+b5HDXLpK0u9ejh8cGTDmgEdyymFMgvLeomj2F6t59FnUMJ71127ZAV7yuJKm6UHx85JPi6X17A2W3f0j1q7VQFh32aFXqAQbxwqWzNOn3xoKrajWIut/YKOXYUI+hLErUdOzTj5kgfSAG1sZUca5ZhzTO2iiE0YlwxadHP2bwXBtIR2fMWZEbLjI6CZoyPj5brO3dVPQhZa9z715PpY/yvxDFMsjf6LCSjzZ0jgRy49dNBjwkGplQoDOcoNIyihCFfNXdO7cx+PhADNl8yPorNnLh/MVQa7T511KzFZwnn3wyaJepGbCi+PCTj6GbHKZfaRfP7NNYP9Fa0SQD33v8v6p5ohsOlvN5WcEw4O0k8JqiqdFKiyX/cRK3FhLgXQy47IAKqPS81cdVSHBbsXKWTB3J4Tg9JCZWLe3MVsDo6HicXdCCUboDr91eJwexBuLhdRKEhGEngc0oj0bq8tWbQXc99OzhOBwiXVZS33r7KHseGglruxmus9U8lR9tctVQGQC61+yLUPHOngLvW4OtoRkH0rkJz9b95T4NGkTZJJxR/0hSbAB91GMlpU1WW5pr5OtRb1UZsGcqoMZeAyySG79vVYcztpKeQp3aLGfX55v6rQhKSk529CxZCpfrFYFfOaA2gtq0VvYKmFwlcQ0HLttbkAx8oHSi8UrJ85mDoGrj8I6qRY9ZY/fFN17/ZqyJNFQd8X0C8HGcex+DTR3mGgktyfCmLYxpcPCtn0UwYT+GiWsM1A5bYIUtJVWp1yoFqxHK8jsy8EX8/MlFmqZTcCtlxSoXQQDvYdUsl/914MpHN2KXmpvpsxvvK957/yf0fv4UDjp0E8CgearatSRFFYtcAwI01ctUXzi7rzz7XNHL2nYQnNfQK+HP+SxSUsXnYsPkUZvqxQuwKK61jK/ztWVSo4lV6pFKP/AowSqrVjkwDJqgaNtjCVYkV2V1JycbOdDSRvl8VNK0W/IhANMKhlduYcj4gylEYBDikUml2qh9ASGjTyIeZ0JQiz3aDiCVgjh6pfhsmQSx19hfStO3lr2uOmpFckywAqUH5ZZj7/y7Kv+oRsXvLpGEqvaX5uOkfeTnaa9jkDXvm6/fSqX2zOpTvreUsOYkMp0LnbQDiu3RsnouJciqa1RxWSwTM5vmrb75GT6rkOHns/sQgHBwcCs0jjYShln6jG7fvkLP7SdBDZxDFa+qjnlh9FJJV2kHaFLCvYosvwpgTvstp9/gM1fTQqEvnmNZdczPjc2pLXR/uxlU/XIG3/TkIslUD3sNgGKusfjBv/tp8dYbI6j4ISHdtLpYQ2XRCUYV9k1xTe5ZVehMLAz8DZ6iUlsmbjaKLyqewB9z3yV/xnlino8YQD1XHHzmiWK/fgnqYwvPpyGqFcojzxfvHv2s+NZ3vodY1SACFkPFvRsXoR+Owi6hn5hL2Ly5q3h6z06o2+zrOQJFkrJ61kFw072yadMWmvBvxRq0S88isbAaobBPAmAZf4ANmFNYQDorZ8bgxfmPi/iramiAbdhye2bbGxGAmiPxv5dATRPmCDY5e9KSw5/xjAMwE5TU9mHfXHv7NaL3gYAwsU+gZ5mgS49m30qpjL3MugS9lIDffah9E1jwXlQmkxHj97PUdaZzB32Mz49khmBP4Mjkws8xiDKIliqnym0kInz2DMqA0YNLS8QUz7CfmGqR/XSf6sUonznLvYxwXXWAWAr31BJL3IAaamI1PrlUbNvYFQChz1wRkNyP6P2mYdZQ74l/tLXRDFiKyGymB/jChUuRucxyDjtR5AyQQqqoKDwURe9XH+OZicoL7R2eZQNx/9+e7LBqJj/YCmeXuW1UzItzSGLnM7JVQWU7k33f0z7sSs5xrLfCKuVoBm2K9n2Eio6JVVANeX62ReT+JgGLGXpsWugTM6gWNmvRj2FPgrmgbyiTZte8knuqh0khXfMB9PwHBMaORrFvSfsQ4CaHQjsToCC/4/MMqWx8tXYrJSmJlWJ/jawsBwnrexRBsWfUeDFmuUaCiMoiyWUIbASbJa2He0agV+XiGtbjHv06xiEm4N2rmHXEe1h5MzEcug94AaBhoSIUh62wsfcUN7Namkd/+J7aN1sw/Lyoytj3Vq6B6+Y6RoW2TLrt7UpMhrlIHK24eb/Shv193ydk2svEysQn5OCxm+5f2VyyF9xT2psQV7I/m/Wa5Fneo39vnDNgO4RD5yVg2N7jGq1c0Vhsh2EVow8EN8vqnrGKqrt+Lc5GJCop1nFfKCLm3nEmYzX35Drrw1XefmrXzuLQwX1U3YeKI598UHzjtd+IvW/Spn0PWibnI/cIZiZBAiKFXd0yCWyJ5I11ct1kOPiyAi2d3PEyn3zySYwQSvLpyZ96ZrQRxneuswCHftDPlQXhWvrz8Uywvx3tK+MZ5QRSX+l9V/zrf/J3l7tQRNm43lKoDe6oepGBnz5/JZTTdu97nvkbY2StIM9c9iq428rbLvFzlUvMcPrs/eLVV17gAugj4mLGoAt58KxSrUD2d2ZmsXj/46PFVhTuzLYTKovDkVLV3xcDwExCHHBpWbIKmo4IwBIBUwwRs5+IhdSA3oMaqISoykFhADHODQw4E516gBHrQ8yhplZoBBntg08SS4JGQYNibYSOI2ixND0AD3mI6tjr3/x29MlEksKPSF+wLKrB6kMl8f2PPoIKtpumvE2sSXtQD0WERE80Phqet959K0qbtWT5KzpQqqq3KZxSq9x4NqYP5ixiFU+QvKnYEtObcQ5m0CEZGRPX55HwPctsIYYBs1kHWJdOJIZXoSi0snNtlIM9KMdOnmCNlootO7aTSJFt83yqKxFaYC6IaIavC0yBt1Qs3TEnNiMkVL1Q4dZB05wiIL50/lQorBhMqBLoMzlDSVRVJhMry9JKNLtp/bfUCx2zDlPa35NPP8NnI2/N11wH0RORHKmAzs2QMtlDdSJTVyzDt7InpAIqjGJgr1jEKqg5m9l3baJDDknm+a5e3R3ymyZWVa4lFK3zV24EyqmTFtmwCVkZfsv6NuZ4/SZWUQnikIcMLI499w4ZhJkIDDHbbANV1p0khndAs0WQPjt5MZycVDkFVzQKVq48xAb4vpcG2onvimqoiuWPqDwp1bKO0rJzSTxQucqTy96ZxpHFIBLVIiUSIvSJnpFef1NiFQFnDMG14kTCyF7V6ShoYSXKKlRFDNEGOdRYYERzYiXK6/uLZGWjE1Ue/5T9WVbWBCc0PDEPhHOQe3v87CyDrsqUyFoNny3lQbzqpZdfLvYe2A815GaU0kV/BBiOfnIknoeJlcm+ZXINdtfqdTHQU9Uoy/cibTGPykbO2EkpqUrS8IaJSQvRIZzhJPif6DEpK1chz27Fyq+bKLPnDGqcZ2eDuM7W5Z1HZrsWBbjligkosx8Vb775pxhyKwBplkzlEk3siAysQQWyg/XdAlWxwf4QwIsaKl+ur5LCkVhFciX9Ms2rSheeKIoxds2kIDrF/Hd6tjrix6mBf1ti9Xm1KjmEXLHyeSRaQ9mjhQOKihXvmxMrk88KRBIGuff1258sVqxZX3R295IIg4qbCOKYpJwYLLqXRzmv4Rj4I3AkMBIDNwWWVFkzcFSemiAnSesyq0WKCY7FPb0BZ2p/mgHVLD020mfjCZb0muhrZM/4+zqkCJB5ml63lQE/2+8FwGbOwP3miq+rmhMZ/5aiEvLdnFFpiKmawz6KCleqvpkAuY+sMA0hXiEf3uDJ5DoUEOsBJNgox098zFDei9FrtUj/y0P6S+vZCyuo7KzuYkgoEv2OqwhhCCoNvm9UieKaUpUq/50LVQvRb5pGBeQhmDnAN9GSmlVTTSA0Q+IDLbC5YS29tXeK/+3fvlNsXcM8ooeM/0DcQhqg/WEGSKpiBR2plCSWVhnKs44YIFFfwgeZmEaFjLMiPdlBu1ach7BJ3/t7r6LqRxN4N0EvAVTMBEI4YhZfs3IzTeH45jmosB+++UZRNX4P5bzF4sSpi7AeRqOHqnd9ffGl554pNq5dAaB4H5uyCCinOpwVAIZAAzBKrbt67SY9lt0x7iKGrnMG7c/YsHkL1RQoa1SfrC4LUCnAIcOiBqq5c2u4tWJhkv6zWZKMQRFlRltYebQKFY3jigHYs0qgy/W7HtH0z/50ho/7MA9Udf/og6PKzd6yMqpoUAhVcMbda/7J8+CMK3xvf06wwL+l9AmgBXjFwzUm8dmruqb/075rU1KSl+hpXqtqm4pXybCJtgE3MFG1SoH3UKNcAqy+BVtlHH80yb1M2jPIWZNq1Qgjo2+QPhSexTSJ1UYSK/2Y58c2A89drIegsFRDwTDsflSPHT3D9dWWAaOqy9oaweMYrivIaGUCP6Z9H0M9TRqT65hYCanPRakj18ZqQohSSHNlL+U+zlA54+tScD3LVshDOU31Ze5XQCPmQ3Gt1QKIvLdBtwG0/lrbIlhtS4LJmOcykluS6HSWoFzCXHJkh4G5inpWi7x671nbnmdVKXTkvtLXDLN+0QPH/Wv7pRJnqnWu8Oeqj39L84+gXPYT6+fz9R5Tvz2VeunqxiZS5nnOrkk77CwTMXun8nsZ72iP/AxnrlpsmGMtxgAtBKy0i/Y71doLRDV5NWwXe8McRdMo/ZKz6jmaJh6x0icwnO2KCZEKqH62ILfXm9ZQ1lYCCgLEIBEJlWgrqfx/MHQAm3zuJlb+rBUnfy7omVayic8bpHNi05r5TCtWjoRRLM49kfyBog8I7nBd6gmMAmS3MlYnRJLYh86rCyXCAHEdf0D8bUWaTMvqaIyEiZAl2Uz3Wbaf7i9nePm8tY8WKpzJaDXbxMW4RrbJ84cPwWrrKY5+9GGMWdq6cQPvxF6IvQIVmL3jmTXeiaouMXYCJEs7nQkEpU/xDEURRn/MvaY5ZNUASyjAsi4m1ylx5Xr4WWfqZrU/7Y371edgcuc+tKfUwkjYBlsbOtBpKCXxfR8LCe6Vip/+63+03EEmzxJAA6P0TkarMbmHms5fvncE47gGVbSnQp1OByJKCcQLUokkaWs1wTgKd8wL2kbiYGC3DqMbVD/BhhB3BjUnITlx4mTchJSvRUQMnEHhQRfdt5HM8PAShroFytcc1kkluBEOgw3LnUgzewitutxAvXDzxk2JJ02QN0blx5tsJ9lrpVdHTvy5s58VqzsbyX4RmGDuw0Pmz4xhGC1Xb6EPoY6AfQyu/w16d5586ukIKG3mHyVwsM9HRERajLMarkEdfO7wyzEZ3UqFfTfKXWpoNRp1bN4bfbdLmk0avOcCB8LJRvPh3aFCdvPm9eLFF56PQxxcchMB0M2pBXcC9JHxweIWFcCVIOovHNoXlZloN4H2IbpvL4mI/1u/ficO21oafDuZ1dHSzHOpoNcJKoKJkAb5ypUr8YDjufKzTv9WJnnZwblm0yCjp1FcVFHIQ64cfj+JrS8dp/PDLI+6Ft6jYgTygA1iPv7oaPG1V3+DDZiGNzrzS0Ml91gqoJKidwYeFhs3rYgD6GvWAXhBSRrmWVKRZL2dE7KWhH4tgxGbqSkr5mFivpbnraSriZVUiQWae08xpLeaKqGBSiAGBHmWjO0300B730EhC4gtoTSWjkOamL8D8WP9vB8BuANydjXuoHvA7VQnj8Z1tnPAu1H1mcDA2ZSv1LxiI5k/K1ViALlx94aIjo2lQyD09rX1cd8ecAdlZgceVR9nLrE+InAeaA+ol2nzsz9fU1Y8hOaTQygD6fJvaQkGMdJIRd2szvp3IDhKXuPndcZS+bJDDUNjZapE7jK6Hg46ZNxToOhrvpxDFOV6DIdIs4GHWy8as6UqsIYmy6t5Ns8+/1wxAGpplVfE14qMTkqnECo6Nrpzfvya72lzsrSgJnosRTgUqzBZMOGKfhwQ8Qhcc6LCv1NpP6Gn8uiDVllyzQ3UkiOi/4XvK54TfWHcVww45x6kaIq8xegFkTT+W6J5v7W9pjhz/sPi7Xf/jOtIvWZz4yQdta1FLQZrLUHSWpL2TpURoTtXSKGhemH/26KAS9AAE59byqiGesEENK75c8peeo4pwVLkw9fnVMA8LDMlShXRX6WoRUqokpNIlIn0SgG9a5GRy1wZjb4PHJMjGhoYzkrYVyywn59ExKIRJK0ZGmedgz3LKqbPI0n36txxIKxTs6qQPEMrDzqQEWgfBsIGsEGvYj3dVzNSTrmlRFOBmuo1qVaJo9apiwQqx+7eN1AVmfZv90RGDUN1iTWPnheei+dRek8kkuU950Q7z21z79swLLrajMPXrkbjML5BKlSl9CuqSirQScn2zDZDMfacmePGHmNw9Okzx0O0QjpgXQN0JSpDjTTQ1ZKA+LcUwFoC4ooq9o4+zqS6rIr5DBQ8iOeYuHjpnPL8a+nNVfxEJNpqmUqDijtFn4dqYayx1asGxIgWGCa8+NCK+6rixtU7xV/+/ONi/AaoZwMUH56VqL9Dec3Sc6UgI69pOHYaObAE9Xu5pJ7GIEsDZs6oinLV3N8//cf/FX1KKMBSLakluFN50ni+Y92GonffYUoSsEYc4n78aHH1g3cBEhiXcZc5jNf6oE9SzeFIbt5SWbzwwtP05TZTgbxWbNvSQ3LIYFKYGQ5EXuA+prAd/fgO59ZVQtWUFuUsxirskxVq1bGCis77CwoJSi6QIIaAFT7+9pU7JHb0tVG1S8IJicojHS+dodRY7r68C53KeVZ+XbC1ns8QLAuwiidigGWFxN93LlII0hCAh9wzN59U6FAONVnjrOW5NmMEaR2ICqwy+eO99c/2j0gz8jr0Sa69+0igqJrgVKDCBMagX9l/KYtex7zBpYkZNFKVAJcxUHMk6teH7iBowdw29u64fa4cZhOrusbWGKvirEriOtSJCQCtxvE9VQs9S1532Gpn9QBIWSn2OvUBxhoOlpWB40t1V89qxB6hNpsAu7CffK4vpeNdf6u/8/x8G8HhvCUIfZULjl0NPdKoBjsA3N5hKp8kBYK39pbEUeAeqjnjJlfO29Lf2FfTaB+KdHQrH7xd9JKRmOgXoyLAdZkIyFDxGcQcLsEpfLi+Wn9n8qht96XNMtE0SfAZmNh5/1LS2mh1mKCy5qzAv0ojziI67qvolSp79FzTLJ2tfYr1FZhkf+qjTRaswvk7MUdN+4afM+4zLtTvhL1iXRw/EoCfdVFiZmMkK4a967tD1EFhHgf2Crw5rkUgdwg6bk9PT/TJL1DhlA5uAmHRwXjK+3APyjLwPt17SbQoVVQi1i0rcWEL8aMhI05SGBRPBTT4vkJbXqc/48t1bSYZ0mZbSdPv2A/mmCMTpgwUmPQ0E9/YC6gyYDtnzrYSz5efk9ZVX2jlHMCSryfAOCg4cT/6Y689VUKtVqZxI0qbG6mZvC05j07fzNrGs7O3jqT6q195OXKMKxfOMzd2V4iZaMvDxloh9kxg753p5t7zaLgmwQbjFQqevHJPrzF0JM58nsCX+1ibconWF+fSyojQ7kSsZkLIffl9Cwqppy29v3RA95/3ktUWZ/j+AHaznmQtaKXsp9SHhZ979//4p+xpJ5nzB6dgJUEEvwoUrbqJeURnQaR7txfrNmyND7IHSCnJan52FjnjVhpdVbvz9cILLwTPV8UnlWqkEdkYrgN100jb2IngRRfI9igVptTjYUM5ThxDe4/fPXbyXLGyu6fYQoXLh7BI4pECQ5v+BbMXY6aSnHINbi9iBwY8BoQN9HiZpCyBRp4/82mxAcStCcMm4tZN2VXDMAvtxyRlgd6lUONhMbbQe3MP4ycFUo67D1qDoNz24MAolYl7xc49z4TUutKyImPO1FpFRc4Km9K5Z059RhLYHfxhD6OzaHwpfxmD+9hEStpbKZIz6vBSh87e5aC5kbtXoSpYX1H0Q81YQYK4iZ8LdIr71CHcYQCma9RKmf8SjcMrqeysh66n6o6y1aJ9UmQ0QqoIDbLmKvrtYPjvpE3iIgtsSIfDStm5cOFMZN46xN5Nm4urDMH15byLJ554ItbKDXWbXqiHXLsUTpXdbF5to1HRCqSoir1vznYapRQuRewClc4BaJI9GJfMFVaaeRVGsP/OzUBwpOYMg3KuWdXOHxww6zVNwj0Cl3k9RkcDtQDS7p+qhnb2xNmoXsVzDrSyAjVBZhpwKJ014aGKaoc2JPj8VKzKxEpD4vMUWXJtRgAMpJN6j+7RelQgz5y9iHO7H4fRnrI5aCj2/0nTUq3GaqwUJastcwQTJraCD/YMTPEeoxpcru0B6j9K0AdSqjFkT2b6X+oPCab/YzI57a0AACAASURBVFUaqy3ucrf3X0+s/LLVAA1YE0GDKGyrf+Ns7D303kyspI+o0pUQloQSZTGNQFjLVwr2Ppcu98vzUhQU/VABjH0USaqOWfUXPtsKdAvv+6WXv8zeU9KXng6MtpTIoI/ZTI+xi3I7CaYIoLMlFFcxuTIYCVoNxlZHaPVVRyVy5HPMXGipc1Ghs4RhkmJ1Sj9fBgYhpaxCILYgenJ4BjpfiKA8l9R/4HORt62QisiiEtWmQKr3+Jn19M5U1E0zJPpXxWen3w1FvCUGvnYgTd7C2mykItLC2QD/Iyj1mSP0AIgUaxNFmVSRin6gMsEToU8J119PrCII5LqS/lNKpD4XuSgDnzKxspcmJ1T570i8yvd1LYLyYV9CKV6RqZomRss0Co0R2U4RdPdyNp/cxzBt9qgDoKM/jN8VUXUOnfunlZ5YAS+VN33uAkUGD1FNKocwJrTc6059iyZOIUxRXrMCQwHUGJCUdFQT5TQwNFWodFrurwiMyr6RpL6UnH5yXqm/KgeBSulnZ2nAYzJmohUJVtn8rqO1cd++FpXBpP7O8v/a1RrOrLawETDJz3//w3d5D2ks05xzqs4M/F2J3+qA+ucg4KDhUaWCi0AAYLCTBFyiCoavCHpn9AUmEMxervibh1KP0qTPyIBRlmAFf5tTB33UvWx7K1+ox58ukGBNjBBoRD0WezxdW5z/dLA4eeQKg6LpZ26C7jzM/mM+ovdrla4e9D4S79gfUmwMGvSL6fMNfKVUzhGMPKAf4ne//WpxcO8u7GIfP4gMPf2rru0MfYSz2NMt+w8XLVRla+tbihHEKW5/dqIYwlc9gMXxkOradUZRTIzNYQc78FOt+DSUQ5nltUwPmH3UCr8MDjBvkgqLto8ngI1uKtZDEWzGL8xJzdV/KkiArfLZpwqjz9q94HqaYC4WNy8xmqQSUOYucQQMDsEZfbp2xWAq7lt6l1TfSNapqlqdwIbN458N9uyxmONsGzwZA0gPi0SCfaUtaiFRdc/6OyuwR8EmkDLBy/hD9oPJu4Oc3beySeJz8c0paWM3SJWKnEMl04UQKVA8wd93dIVCT2k+UwomZ2Dz8M1iDOCvupUZRfioq3eRpAcUG+NaprBjD7CrqvdOwugZAsywcL8OUM/nGT0hJUhh0330wvDeAh4hsGRCopASifgKAl/ZI32DYwxnpUdMW86mSwISSSlN+2yFYRy7reS2IESoHWLDOujHcp3sa7dvVsU3afIxx5M1DFvE+ntfXTBobsPkCeoa+8+E3n3ufu8EqHGEihF0zFFStZHrNo6yYiWLybV/PLHyGmJMgpRMhZbYN45kiV4aDr1VlSw0EtV5YzLOvzG8z94PVnE6q9LmPmav2Xv2+clmenyYsLbHveK1+My892AD2FOmOAa2zCTFPePcJ2l8gkQe7rSXE1BrknuX527VrBJfM891OG/UUHU9wm6d2J5R4hnphfa5nmekUCU2eoL2DosFPtLx0ftB0/T9N6oxQMxmjKLfVLVRmyylOiWFSdnWf7tu3qN2XLXQ2NNsIAP+WZg/ASyXlS7tdqwLnxe9cMRiUgGNGawURQ8X+0jRK/d4oshyEwC+7nH3l4rdJuOCVsbLwXjhj9dipdf1zVW33Nvuc4rYwGplxCAIlkgPZpP5Oc6Oc407acER4JSJJKj9/MFniW/PB3CuPL7noQkb6BnVnEpR93kl0I8zSPUtC7183oOVkqH4Ge5Bdph+N4leLAdtthY71EVl0XhR4YpMWZd2rh2SVqnN8Huu7zjJp3/7tQy0C+4oymN/qWuRerlSRazi3//L15dXgjhM0G9TR6Qi6mWGaoVqoYpE4t5E8SkzlZ7Y+VTQw8YJQJuoMKwlIG5m89S6sDzwy5cvx4ZV/MEsfpgy6S0Ooc7Ai17JQun0himLr+leQfYM1ctskKY/qyTVGKk1yMCOEQSdvXCt2LR1O06TsmtM2oZCR4VJBMFAVwWhY0c+Lr780pciEBQ1n5DCQtLhzT+4h0rh/bvFMAjla9AUe5GQXw6pb9RKyNAlGtU3UMLHkbz15pvBZ3724DNsXpth4WGz8ULggEWjeFh8dPQE1LGx4sWXvkrSh/oRRspKhMN7K6ugcVjiJZj89TtvElwqeLCaayyH7+F4fPgGigacF8nElUDVINnIuQI1L5MYUR4VtpYIEm6juqgyUwdGeagcaNcN5ULaYjWS0KrunTlzAQrLqmLDlq04EwahKV3MYUlVQCgYbMjTZ05SESIBgwZoEO4zHkYpyDkRGtpuvm6D+zBJkcbKAzjA3CaT4Fde+XIcFqtZIoAeLINipeZv0FP05NP7kjoNlkQJ0Qo5zhyYY3D4Byh7d3Urww1VAmcs3dABjaprrYqZXPRN4CBUBWylD64JuoSc3zESky77mUhOTKqU+VyCRnMLNck5kE75xA+Y09FCgGy5Xed79y5oHYGFjkYkRXpkGw3cVpw8gAbmbnipZ97fMGulo+rdsAmhjLUYRpBggpz3P/wg7tdmRSlHSlCv4lwkhCcp6CWuvn0+BlmQKDC0YyRa8tP9Iwf8EnTKaIwlCYskhfdMzalMfsdg2tTpwFdfvqcBRqDSyooZo5eVLTnn4WhwICYUNp46HLo5JqmroEMyFQmfNeHUP+A+SrSRTEfL1Z3PEyoRtxQg6r8S6u4rGuX9hxUy/l3vWcdgbqdJ/WuvvRoN3Kohuu+tXpl46fRC6pbr9+x7BjRKvjow2hHslBxn967VJ/8W3TeRimZjnLzGXzqHCjs6Sw25nOsIsLieafZrNfdZgaFsExjA+WporZTcQMU00+bygGUDYZ8PJ4zgGScHnbYe57bEmk7MYefaKotff/RLZteh9lhJUsXzb8f2reacNiAggI4Sz8ZVdagpawPyKC0yB9eJ9JUSqVh9AZ+yQvV5j1VyIPZC+XqcApiuN6sIZpn2L86xMtFKlLlE58i9H65nJFglkilHXXbAAhXecWzpQ9RKVWPYvXc/AhYoXbI/tYuujUbf3gT3sWsuQFKBQp01mBjwzP2IemcpX/exlazoY2KvCw5EsoftStVoUhEqxhnZTpSd0tHzvJIKW5I1dvin1+3neBZy9S2ELrDdIRxQUpDc2/7barT7wMQuD9K0Qi71KCpR7gOH5Son7TBwqH+h5M/1GTwOYesGsZ9w3WJI8DTshTYk1FevaWdPMMON4HXhIfK5Icui47ZXifNG7S9Nd0nJSzqX+Swp/69PigMUohrxvUimIgOMXoxwbkZPwvbsR/sB/XcSTfHcKSsNwjwDKDBSWfziP75X3OvDh9V00bNMD5L0ZALOVnxs9KwRhAsELS7Zq5JsiqJM0s9NZiemRqCl1RX/7T/4HpV3ewSQuEcpcR02Xmqb82OkK61GMr0FWq6Ks8ugAivYK5MEiLcuXyz+9Ac/KK6e7Sv27qL3t5Wzg9hLQwO9ULAoFBwySHFgewO+8/7wFADFqeI3/+63ik6owGOAow91IiSFKnkKPGrnIqlyvh/+TR8o1bzGNWNNBq6h+jtKksQMpxhSao8ocYDBpRLmrqv7OydXEdgIlQgeEciErwdEbCB4FSRcgdzzFeyv+8y9KxujG/DT/089XKlaYbKkb4iKkFULgsk6/JqMmjwrSLsmICRYJkWqBv9iJd9+oSmVVbkGA19FDwx4vDdtuAliDb3D07xnFTHO4BjBNqDnmetcF7Z7Ehs2JeMF/ycLY4KE94E2k/dwjwui5f4ZeyIDvHIWZDADiJu4Du/Hiq3rZQzjvfb13eP3oWex/3I1TsDR7+n/vO9Z1RRLaq/nT+W/egLooBY7pkWhEJ5xMBaifwvZ/VDnw5KWlWtFGxSkiGcQoAmJARU65dljXifGyOtXJU6mgtct5cuELRgkJV3YmEiqn/fjewuEhF3jGkN0if2Sq3VZBU6xrxBywoe5R1yfKgBfZyN6Pf689+V1e98Gu9LdckUlbEZJI/Xfrp/JjCJQUisViJKhYhwlnc3jbC9fgDn2obIP/Iw8d873HSYxm/O6Oddel2u9WoEtgDlHBknBa2Ut+qlseG611bIGejiX9i3WwIhQ9McKie9nO4b70MQqKJvs1aRql1Qps2qdAmn6V6/JPaK50baaWHkNzYDgGbiK6lEoAqaq3CqEIWRN2ZYwI9XSmMKRDgFopJ7qIZ6xw4ztaVS50feIgbvEOdpWP6dRCqedN+HPyj9hN5O9jBcXJhVSNceYOQq7yvc3mYvnYkGEmN5kfM+Tu4oe5kx9cuTD4vlDB4MZYezjM69nrxo/uw65L2uUcUPtDk0W/OTz9RdBw+OzYwYY7+88tlhHxy7wHI1j33zzV8VXX/la9LgbJ7v3kuBRkkx3HU1+U48+gia89HF5f2V75FoJGAhI+oxy4uX3K/7Xf7CP2HG++AoKd9KTROqlSC2DxC0R6CwReNjjcvb8BWQQXwwZxGYqKysUIGBxCYdC9nUlXMwP4EV68YFmEDQ6cV3HpAOUvuWEd7naczTFOrvIxvAWHvZ6NtU8UXmoVPMQbbL97AwJSM+mkCKdJjgw63fzZZTIzPgv4YjvP3gggh5pe1LybEqzPO+Ih0roPBfOHi/2PbObREfVDlAz4pybfai0gOy2svlW0Mt05hSy2x0NIA2d+EUTMBAdDtrlS4g5gCj1btpRXLiKzCgI+FMHnuMSSbgIdO/DFa/ia5M4OKl+DpYbxgm++ALDga3siZJTdg01Hhb7PoPZpC9euHi++O53vxsIu+otzpyqcDgpn+nDuXnjavHzn/yw+Duvf7XYg9DEAlQWDXcKRE1U64PO+Kd/9pNi/cYtJKTM22FjOk3bwXZm6lHRYFMO0vMkh9lEZpyNuJn+COemOMNA1KAKtP7ajb5w3kICOrhjx46F+t+zDGd2yriT3a9A0/Q+VXX86ONj0APXB7ItSqXqjeis6nnKmJ86fZ1qWuKuGhjHfAv2ikh0M4iZcwkmoDu0Qb9pdS4H1B1n2owy+K5diXaCAIND3egMsuvOsTLJSpSlRCHQeHlfAwMoCDp3BQNqwDZKQt9Av4I9WCJB7hflokXnXRcNshvfvakMfV09TbEYj3PI0fdD8zP+2b6dOS8EKyr6VFO1aJajz7rGVPNQx7ScgiFV2IFnpiKQBljKVR9UiQd8hofOKkkODDzcKvkl/q6SuIkSZSO6jisnVhrzoAxiaSJBshmB7yuV2obT1kBG9Yx1rRdJw5mbAuhE8lTwhP6nQDAjSblS9XhiFZRVE2KbPe1fK6tJinLY13Do8PPFzt0Mw7bywC3LTxeNvk0ya9ARsrDQY9fS95iUtKaLa1cv08O2E6U9VaYSuhPoaajbSVHh3qRdlKhTBZXvEPyAujZnkimSH0Go942BopK+hHHrQL3SeRnTzI0bpAexj94uUbNWkMMIdE2io9emTFAWSUqxKbNzBrn0AaBKtpm+r1qa8sfsr6p6WPz0xz8uqnh2rTyMGmjQPUhTV/N3I/01DcF956ZZ4kisomKVKjMGqnltU1ob30zOpExUA17jpbjH35ZYRWheJlCPrrusXElX8mtBxSznVuVgwbU2qAhjb8XIPUlgOMMw2UWC1h6Gqi7gwDZA16zAntaXypRWbVXqOsNswD27n0yMAtbaKl9CQKmUsJ91IHLgk/Jguv5Ark1ibITmDEcSZjDE9z3fPk8TMAMrg6agRklVFVV1pAD/bxDm2fM9JqlQT+OM7OmxL8M9YkDz+Z5Nzlk7nyp3KXm38u95d48bADo7SCrgOOJFY9jfmGdFJe3y1UshN72CRnJ7r6xK+ae+CeU5kgZBwUZAHUcQ2Ee3XCECblJV/gkVwKxi9RhFl0AoaIA2+PF9g9O45kiq2ANKEFqZTtjGo4DDMMN+xkd/SnVB7XnNMhX2ydbizNHrxYdvnCzq+P82VAOtiub5MgoVOafQHiUBZVkeqrRRqgwkeXFxojh8YHfxW195iRlagFSAmD6PlasFFVXaJAhEHbJr645i3bYnwq/beN+I/X+osh3nc+TuzeLnP/wBLcojxcLUvWJDN83/KNutZt6g9sp+vKZG+u9QoDtz7kqxAfBzHcIJVQTHqoUKhNbwMx7fXIG1vzb6alwbrnsOULCa/SqwMnRjqBi7PEwsoZoZASvvE4PTebaCtSZn2mt7qnJAPK8QCp9loKUvkJo3AO19LT4wEiBFC6h6uVfcUyMM33UvGmzmCrrgj6qCnuUmft4qeAOJq4mS/Rh+vjbRANgKfTMgUT+qslYNx1nTKmyw+bLv2Q3AZ2Im0CMLqUV0nET9Pu81iuLk6l6qEzBpzl6/VtzDB1ZaMSL7cdBuNUHZOAyaUe7DCmX0yJaJpecuKx+6+F6T31fy3qDPxKoTYPUeoLStAgLBUvKk+iXKUtp/6VymwNP18J5S9QoFSpQyHQATM30EdonTWkgC7hKnRB8Pv6fio2wB2QjSVKfYK6lPUnqyg5bT950TFgQERZKMB61eEmNIlw/hDIDGVG3yHHot+FPWweHaSSnUJA4frSw+dsL7D4VPAnKpl+4d6WmZdRF9m/x+VIuwKTn4zZW2LJrgPsnnMIE1aQxL9k39AMm2XTgg2GSqgWu0QiI4rS9vdFyOgI/DqfleptWH32ZtTRoVEHKEgFR096QtGG3YlhDQCvEDxU5mQ2HPmYLaV+NhixgCO53EBX4txESwb4nahziVMvFBO9avMdiXoN9naJvHOHMX165VdTWBqiYnfk+Gi0rYLVQCAwgOO82e4NnIerGPzcSqtwdQHSVpJdRNohXpSoIkiUZfxVleTXxk763nSkDEdhMDAeu4Vr7su50rxU0e2brSZma/plBVzNeS7in7wt5ADJiCD/pre+qMZ2wFMW54cG+w2AbLyplYSdAksQSkris2oR2wVcW9b499O3PipCi7bgJu+hf3iJ8pKKDf0Rbol20l+eSToxR/etnX0EO5B9fLvWK8bnLk7+fYxn2SqeyPs0W817ARKmjaS8h6+fn+vM/MV8VHf/wvl3/5y18WTyKPvIqel7hAjKOO+hJqeMqzir7Pclgc1Lt9yyb42ZSjCTjt63i4SEM72fMI5WgHoSmesBOnvZY5WD6C3BvhTY5B/xsa6I+erAMkO888uYNKxmgonYmAO0Va4Qobrt9+930qH2NIo79A0IU8LQGUNxI9CDhDq2e3UYX79Xu/jplJHfRhKTDQgpiAD34etTvRgBrEK86fO0Vfzf6Y7cRJRPp5A4cgNQIu8Id4nAG574cyX9eK+uLKxTMgXYpHrOLhghCB6o7PLMOTpfcHmdi9h54PJ3VTmXGSjaxA46G8wv07JPk5BtI6MNmBrHcH+iKZsLzoxHYP97vvfFC8Dtq3AC2itg4t6OW64uRnZ6i40ONAA10HqOPVq6eLQ/t3BU1wOtTf0nBlDVWaEbICaeu+YhfrvZqhw8pAerishPgZonpKxzulXTnxzZupJsolIVM3sJGadRsKiJUgD6NJ1Pat27iv64EAujndxNv4M4BR6McZ2EvhsGerZiZf9rzpjESkHBQsB/ra9Rs4dGZslbxm++lErEVJTFCkPMxysOpQZ2OECyIWPDMMv9QiDZGJlYpJJlej0JukS7oPVYfz4JtsrGA9LSObEKpIKdVEUEBxDvnlqgaKeIh8eR3ZKDpfzbXxYDgwugOFqmiAZd+/9/5nEbT09DCQjqriDAetAbTVmRMGBn6Gc1RMrOJQOSCYfThl9QQwQSldI6rTrLl7S4dg9cUBpBo5FYI0vCa1UkjCaJRycqFog4EJjQSDUOluVniCBSL1EFlbrlMELL7O93UIgeiXTcrSaKQLRumf6/5CYoWBTDz0XLFK1Qd7QBSX8Iw7p8T+qTZ4+3//e99lX1IxZq2T+ACBGRVPkR+bemNmA+c9Bu5xTaHUI9BiPx3XIdfbzzfZ93xEkFw2TIegBdcSTqrsZRFcmOe9a6HbpiHiJP5UqoD9UCgjCOaM3mJ8wZXzZwPcEeU0IbV2FEbPiWYlGhrOt7CSYP8NKKOT4vm5Ee51C0qXHVB251mPQeg5F5k310DyNj98p+ililHFHKx6hCvqQBy9bsViTKiWHBLLvxVNiIRL48mzNrHKyVRC6VJEk2duJdlyA+wyyC6l4nWIvj5PrBJd7/E/kWzxM5FIca5dY5OfHEQEdUM+O3t8BnXU3JfYu2V7cY2AYfcz+4sWBi3OYjMMKrXrEYyyF1XfdK9HIsB9RDMu7x1oOLbNtfNrsUeku3DfDkv0/0UsXRu/n0Rzcm8Y+1zwwUpriQTmGTIhwQuiqJ0R6PD3HSSbGp7TnxB5iWpvmchxLVPsqezsdHK+onmez54G/JC+ZGJVzUHx3PffvRUAgEPqDej9ms+tATl151ilviqDFfvu0qgD96DD4HNilf/tU4yeL37fPjuDVR9xqliBEvNvwZt0/R5cqVFQaqQNmljxM44mcX0iIDGZIgCr5M8ylacAsoLWyl5bouL+sL54cHOq+OGf/JKbImF76JgFlbucqYVAAOsvvXiBPSSDo7GpI1UPOOtTJCC/81+8Uuzduikq9gZh12EeKKrgtTUI9HCbA7ATtu2hd2rr7qJzDX1TCrjY98lzEEyYge1Rg+jTT3/wR4i5LBebulYU5z47HgHwHGephz4tK/yXr1wvntp3kGqMiUJC651BWavMM7YyaKRlZS8qkK6bFasYwO6Zgfp/C2rRrYliTXtXJAruhVqAAHuoBAykkElxHoSO5XlxaL0AnMmmFCT3RSd0oWESJRUutYTuvejz46yEHeCZGNO47wUA7gDE6a9U+rOXqV37xfnJwio5uJUOZ0IltVuqmeqlqg1OYt+kG9aWg4hboFpeu3aNsQ34FO5xkfPo/Et95iRI+hx7bBy2zE1HxPDZNfjCBT7vBn1RObEaxt8JmAkSeQZ8dtGzwt4IdJz7si8nSYVjR0lCexhfIa3XkvpdfHMj87KSuIcqmanRPoI/bKp2I9kgATiSB4yp58cB8Vj9VFEmBqhUfp1nOIG9CeALexrP3SoNMYVncxZqs2sZlQM+Q8GUee2BFPMysRIgDhU19qQsl6BiYm+9pjS8VVAxARIG1Yn2m8RirPiFXD7+Rf9tH5h2Tt+rrcsBbO4vdchsUkC20m7lO1XgPG850E3DlivDVlmBj4oWz8BENYY9E5foZ/UprXzN82SMaUAeVc0AoVNVzOqN62isZBVQOrJquVasBK6Cdkmsa8XK3i0BiVaSgilaNq6ibmwcGwk/sdpK4h7bDUyyvCafnzfrvbgHXEN7FSNxKtVapX3qDwZQk1zH6J3HK1Y+4xaVGKV2ln21vkesL9cv68WzWMu5fGLbFn6O3nrsscmPjB7XQkq9/w5mFol/Hf5YEzmtDDx7f5lYyv6w4Gpwc4ExK3hS+jM9lnvX5+k6qSYZcvhlYiWAOx+2O1H63Pdx7ySyk8Rmnm+reZt614dQXWCbPA8rdD/72c9iDzoPcNs2W2qIaTetT3bGWCCYI1Sr8C8Ru1tNZa2jai7FlXX79Ojx4stf/vIj0RLXxTEiqYVhPJ5BjIko/VhQI91Pj85P6h9LiZWgiwInMCtK4CLHNRUf//G/IjZbLH70ox8V3/nOf0kV5gFzPu6QEEH14QNWda8LpEwHcvHCOeYObS12bt1AyXaaJGkIFTiUl3Dq8n9FJ+2pOHPuQnHouRdjKKjzjQzSJ8lI21opsUEDNNm5AA3ny186RGaPUwfZceaSTleeqvzQTugKfajD1YHcdVLOl0tbY6naWiovqz4G/qove+NbNm2NioK8dPtQnBMwRe/X3Tu3ouTpdX311deSOhLrJAXMTNMHJc3hysVTxc9+/IPiWVC/p3ZvDiVBkw8RunnQb+r6BN/VxU/eeDsED3q37GBSOg1uoIMGuRocq1wGwBfpX3oAr/oJZjQ5ZLIX5TsdtEiOgZZ9H/MkJ2+/+0Hx0qtfLy5e6YuG4TVdG0OKVZS2qorBiAQAN66eKp5/lqG+CHAMMLfJBHU9aINGQvrU+NgMCPS56A3qJIhysw6SSIlqeBhV2ZvCCdsPFXO62LS+DA6vMdjxPo7WTTdCpUdxENXcRN3sOTp79izPYyg23Qr41aKravY7o2yC96wLOdtEYXAQc+/GTaEM+PNfoKa4Y00YhzxULZqxoetYBXJulk7UwclgDKEOaBwilcxStZzVOsQOFK8YoWLYh+MYR0LaREYxDQ+K/GeFMHTIBmxWBFt0WpZued4mLm04Qg+m95poVfw+tCMPUEYWLLlL87BSeuPmLVAlS/8VxS6UF+1Fq9QBQeWoNdnhPa2IhoNSDYzA0B61KmV4uX//TEtPoVfw1OmrOG+uB/+Y5mG0xYyWYRIXD3KtKIlIUjSGpWt8PLHS0Ot0VPmJ4b/sU1FBEzwTLb8eDsB+KtU8pcmVwhYe7lw1yBUrK20JyfxiYmXVQtStjmc+hoNowJD/9ve+lwYiAnJIlTDxcu1EdE1SdfJy5XVYJro+f53IAKqOC/y/tyQSZTCYZ1h4j55Tuc5SD3KypfEzaDLgaoSCPE/w5lmptE9ilmopn1Ntz+TJ48wGGaFyBWUtRDMAgETvo+9a9BSTHlWGRLurkMtd8tLlxyvAMc8ajOKod+w9XLR19YSq6In33y1mGZK9NDFQdFHJqFsC3CGJ8v4CQS3fV8dhlSIFi/mP126jdgkPx6d/MbEyPko0if9/iVWmVoj8Z2WnRLVLkuUJBQaN1kGxB5XzVTlT0aHtjLZoReWw0iouNGWDT+kyBorug0DoqFJJnVIGNxS+WM8YTM7zNfiw908HWaPcvf2CpVKWMtjZqVghTt8j8eIZiBiGHDnnT7vqWAT3nAlvP+ivNsk9GnQsG59N2gCmfEVCJbrO+7sfgr7BfVrtykFxQryTxLoJ/QQy1vZ11nE+VXT9lFESIsyrAJlu30IICTRd5yylsxV0vgWw6uE81C8Ar8qqlEyZrOXqU0EftR0iPQAAIABJREFUlq3o9lvZk+X3gw5aJlYO2tZ5hzhkJNeJ7vgosSKBSQOk/SH3i43n9mQoA5xohSZViR5oTwPAAyDGA/pNa2wko7raVt1RVKCU9+Gbp4sf/X+nim6UYhtQfDS487O0+fZ5yO9/yMyscapHrQS3YyQfr796qHhp/9NFM/ZF4OrXgJNW1aNXgLMyx94fQ4FuCRBjlMB4174DxdPPHgo6+RzPQwRdUOH+7ZtFG/7n4zd/UXQSIM4Dfg5Tze/Dj4+NAnRAxd8NmGdlW2CpBpuobbY6q3qmAE2yOxo2zrIwQ9BRbNEWAOEfuPERVFpvX+inWkYCQ1+tY0aUFdy2ZVvYTKumJjD6bpVHgwbG2ziyQz8fSYZBD/7X5MoqrvQzz60PyjPioHMDuyxg4d5SlMJ+KW3neqhHMWyXs6I9i4pHSMWnipT3eo9A3+vw/Z1p5H60t8bd4ew+gzhFCtZ2d9H7a6AH0COFj4R9FtDmKqNSpvn/qyT7s8YKvPldbGkte1h65gADpduopJvwGZgHwu/1l35DAQC/F5R2q3kEwOtJrC5cuEHfs0NwqYytdv5ZVupLFeUAY/DT2uh05lOl1z1p1UpQThDWMzUiM4Uk3P3lg7MfU1NmYhXJQgyTtwpDUCwdkn1Uy3OOM4AdcK6kdEb9r0CqSYvzfIzZXPvwP/qrqGDKZKAHy8Cb69SfZyqyYltSvlTHs19xnD54A/8AZpy/J6uh7BlNklUCQykBzdW6OG8G5CZ73K/7wL+zzHwAOPj7VN1IfinNe4QKSMIdiSHrepNzEHuOcxFjD2TgkMj5t3L12jEvbJS9aGJlxSqqQyaInBvnc+mrWwy+iQ3spTNG0F8OU20RCDYecgafAX1cDzZEO+dLf9sJQB3JAnvO31O/wOtVRMSXvtuvmxxqi70H788qmv/vc4iE0D5hpfBlwhAvyJ5Zhf0XDB8FiAomDutpcujvtlHMUJRGJpjPf2iQqrhKh/qyoO8lIQcB5vB68VcW+MnCSx7zxKbhUKS9F/1x+AzuIQDkEnQNB+nTxH64h5TpbyF2PnzouYg3ZFmcO3dOgxItF/Zo372LcE5LBfLs+zl7gPuCbJxLhSbMR9J+E5xL+cWRI0eKzTC8Qt69ZEFYiTV+yrGN58znGnQ+1j2fuehb572SP0u+MSqC+EwTK+1HTqrinj79d//DskHUZydOIwt+oXjmwLNFN8bB0uaYTfkczmaqQJbKLMOfxHlJJ1vGIbUySb25bXXMU7JxOGVwLSBlt0L0YAMNeRNsuh6GC3bYwA4CXQGC14Ba0QxlxcsXThbf/MZXaei9H4fJ3ilLfFZQfKBVGJ73P/y02Lb7qXjQUrUGcULerNWfkJ+ktGmvj9zcHdu2OjYx6IYTUIY6KHmuoo+ngWBshATiFsMC9+xBcQ9BhDoSLPsN7vI1KzQ9lFVrcbaXL5woDjJkWAl6S9xSEG9BHRxgmr1UwLXrt0ILvIXRW2II6nZ2zjTrQnnZqh5BggIM9dBTVuDIr109Vxw8+DSHK3GRBT9DKQrncuni9eIGs8IuQMP7rb/3uxwY1bnkjxMkhVQxD65ilvldl1A5/LT4ja+9UuzZtSPeR8pLIANsauXmDWbeJ0BMDbRVVK/khzoIDSdhz0Ro9zfQB0cDJbsvZrz03URVcGXQKz20Jmc6Vo3xOhB9n4ebb3AI5S4qgUo6m3yNQSEQuXSD9/ffpazaE9QEhwU7hPcs87D6oR9GmZ7PiuqJyDE/Pw2SIE3TpFW0bJFqXjObX0ENRUnsMdNUKu9ZzX1JBRwjab/OM3JKfT2Ntg+4hjmDe+aChWQzRsBgzKRQ1ZtoNw76nGpAXHfpYOQGR89VTLBPSnS5b0RjopMbon/rBnLFjqrYtoWZZSB/lTof/q4vK0TJAeCk5NWbpAA4NFN2d8866021J+lsR0+cCKqVhkSahoNYXYf7qjWSEAr1iABpxHMQEtcXQVsIN0cRPLjRyqzbgyKNzsDAxmmVqaz6RLVKelRSZZNqGUiQs0ACsU2iGTmgzolVVt2blXKhKIeJIg7yH/7+H1ClEfoBkcEYWhH0ejT2DpE1OQx+Pv+vAbp4+VIogg4T2ClOcBkb4swj529ZRZWGJO3D90jSqCkYDeUcK2ihSBNEqdjHyiO7L+apVHRxdocZoXCaYa4rGd4q0mbwJV3GVwMN+PPOTzIodX6RiVWopVkJTIlMEmDAmLMfVONarEblDCWuwy9/HZvUXhyh4n0NunB7Dc3M1Zx3UHqebgS9ootSXE2mgvBHkBjJlV7ba/Fz7ZmJJ1W+/goVMPfoSK/4mxKsx+dwJIP9RXqgiVVUgCIaTUFANI9z9pWwNSFW9l+KWKXKpcwPfGo/VGSen1RA/14NsmdipZiACHYCO5jBxhobIMaw75jNwTNiPcMRct8i/AYQsS/5Y8CX+6ME2qKixVr58jnHwGPnrODYQj6b/SRN2D2kA1Nty1dUp+y9KmlCGRFMlBffJTETwklyplMSWcpMs3fcMzbHDwwNRKO9oMXt27dCpjxoS/yOAFf07ESfGH6HJMehv8qsL2CzTZ7mSaLtp1r2uWZ6nxVUKIPLJBYhu15BxSmee1JyjaPxSGhGQRtlpdM9LZXgSK5oeq/ex6OtEcGDlZv0tejVxN5Lw3EQ+AI2qgEV1NlxKFb0Wt27M1v8v3/4ZzTBA7pRYZwGXBLBD3oWa2cjNycz6Izj2K5vvf588fwze3gPGawV4c//4s136JduBjzsYj2kO9ErgU+ex9AMAXZ+7be+Xqxif3RC5TeokHpqD2MjdrmB+zz58XvFf/OP/03x/a+vKNqwQ10kERt6twRVSDEl+zED8DSptFvNHlGBGO0k16ECcFCHpJ17srCRWRVwjD6toT6qLfTR3sYPdiq0gp1vEeyyEsFeMvk3eExiBCyatGn2nWpheeiv1ScTAanXBt95lkwgzwSMuak8kHQpfgSyLTE0GBvi/fK7MRaA/RbzrLj/PKfJWZN3kfB3j9pjqs/xLBh/tANkanO0g8syFHz+YdeNm+gjNOanOmRixUYsLkFhHhMowFcMO3aF+xyGInb/ARLWgHnO1FHUyeuM4BO7HqMsjAcIJF0DK8EG0kPEPFZPRP79eX2KAKMDrb2eCPAB5Kxw+EytRHhOYqhsKbLhz68oqzJKYXvPfo5rEDMGBeuwgQamqV8y9cZ6HhUE0p4ITOh39UcxKwzQw8+R1imQkhK5xN6InhrssO/l+fSspmtLojSJekVQz+8ba3ThM/uZaanQjrbC52Z11+fsuUpJsEqH5cgOmfP8O6j0ZT9oDoKDUsjnGwS7PiYw49gFfy5UCRWCorriTE+D+xEOnddhbLSaZ20iE72T7JpgEKh8yEtQxxmXuccq7DTnOydW0bpCQj4Gw0d2g7baGNlEbpI+7nbAJ4GHLNpyj8JCtLywHgLaMr5C5Y9/pxaI7lJoiOorttVRSF2rE1U3aNv2ZRJr689de/2ffys8M8++FryWCqhWgc/eXsargO4GHtHOgTqhfWtWAm1TGYW9YJW3j1hPQKOD5FvWkUmjQ6ob8Dna/qisknhpxwJoCltZJrwqPpqUWhm2RxtflNgqKYaJeAX/ozhRmrkq28zDg3cBXMk0vKRWiz8vVTmNfWS7TVgZZQusX7+q2L/3aRIxeufZK1ZuQ6SFl7NZXa+DBw8mOixgkPbEYoi9WllGPpJXficzSay65mQqEusysUoVVunoqec5J8bu3+jz+k//83eW7T9pQq73xGenQbPqEY7YCdoJxxYnK5rpAkmtmLbpjk12nsxxD3zIGCrKwpqpR5Ny2VBt1WuAalY7F7l589aEHNjIT1l8yUZjSuSi0VMg0M5U+v3f+34E9SYmGrlA2Jjx8JC+I4ULbJJtopy6EnlxA3gPt9ekIZDjqOG+dOZ0SMD30Eulqt5KeOFy66ehBM7bP0ASeA159fGpBYLmPcWpM5dC9a+Dxu5Agrm2KnorFh9OFKdPflq8Alddg5KkTxmKieOpItgfJShrQOrxyLETwaneugnEi8RwFJGHLmQz18FLXQ2Vb3R4gKTtJjS8O8UzexmgyuazxH0fWpsuYSN9EM30lRw5e6m4fOMO1a2ncJhKezt7Y5rfZ3ozjn9tl5LpS8XFs2eKw4cPl4ovop+lQhhItVUFD7uNjy986eWg9Fh61bKbVNlDNMIcMoe1moQqmy1aEQMwMYTym5WzNQByMLDBUxx6uMIiwG6iYZDw3bv2IFN5jUTzbnGHg2bPlSi1TmYDqlDKvr719jtUnJxmnyZ/p0oRRtkgHRn1LZvWRa9VOwd0DnrjCpJeFdgsAVshMmaN2T30+KEIHFTAW6Al0w/pKcIgOqhW57yxl0HJrIHvGyh7OaejgWcZyUbMnqByKW+fB6VD0kgq/x0JI+/ZKaUNLrTUNEVTalFIO3biMs8blI0gZ9sWKKP2SfF+TRhdjZEGLw6XNFfWxZkP/r7VKxMrVQcnMAb3MIQ3btKXxx72XFhhCwoB+0RKYKi7YUhMOlICmmbk5MQqDBTrZ2JlEtqsuo+2yBqJlVEpgZGYwJaLQDsNRQ3hEqVU+TsC2NJwibQ9TgU0sYoAVmRZ1IY3+s53/z7VWPYKlVrPi8ikTjboMTg29+8aKgCZ/qQB6VftivUwmTVRdHb1HKpYDlkOpUqClSyVq9EJx1cmVlIJDMw0ZOH0MGJ1MZ+Ks4hs9NI0lb+jHxQroQLW8wxnoHkmA2YI5/2DgnLdMbRQw26vmG6KoKs6z5uKyjNBjNUO3nuSRH1wBNXHjjUMwH6quHT2dHHknTewG9ANkdomx48EykRIqXJpEWlulYGTYhpJft2AyuqEoNJfTay+QAksxQ/+psQqBddJpOJzCuBfT6yyFK7rqKNMyp8TUKARpWEvXAf4EUtohtZ6B2rYfoYc13Dt9TjTJgLDGdcTO9khLZC9GcplJYrdSQ+Oc63yPVRj/30JBvhMgvLD89W++ErBUGo2NzjwbFuhylUBf9bex9gTKjqxR7R9JjfOuvE9w3arL83X3RMZQcwoYGrWJ4GWf48TzYmVeycakMvPi6SJoDvRnlJPV5pdNBvrlAcfSysNOh/IpHPNTJLqqOrUoDM+u4SCIf+fggHBElFsni9JdiRVlQ6INtlKlSuTqnwP0XGH/XmEz2q8TJYCKEivnFhnGflE7oyTFyCAVPAOQEOHp9c4CJNehnro5g+nsTFzzKmZqi2OfXih+L//9zPFjs2OjbfXhfNIoKz8eg12coIzOseQ2W998+Vi87quoreL/lOCbunJHx4/Ufzwx+8VgyRnzzzdDa2W2Vacm34UyQYIKH7zm98onn3xcJwpKTrKEQdtlHWsZr2cx3Pq4w+LsYGbxcDN68WTqKnat9LG/JagkGHrQ7yEtdBPSuk33bbKECqPSkpb4Y+xAwnhdnCy6mDO+HowMIZwxi16ylqLzT29RT3UxyZ7MLlT2RJWtyOhsYHdCqxBj707JIdd2lQTet7fz53hmQc1is/XvsqAaYcuHwAT+zFU/3g/95VJlEqABocO/zVYdw+HbDuf5e+a2KiSm5KKalBxVICxp/YPRXLB3qsqUXETR/2DbA+TGxPMae6dSKeYAHR+yLO9SPI/SnA7TlVozL4nnoOJlVUiKfa9vbCDYGD4GuF81+Fbow/X9cwJCIG69vjcuZvFts1rYfXcjUTBtVasRLRe2y+zwzM9MmxDf3NQqbpIGoJmx/nMgIOD5scAPAUDJ6lCdfD/xigtDNQO1Tf82+M9WtXsK/vfFKZKAjbYb5UUS2U/k3Lf20pY7I+yv8tzHPaOWMNr9Dmm/pVUifV5BdOiHMfxAD+5c+eOYNpYvfJ9MoU/C/g400oQ1llyHrmgfUELTkI4JUW8rDQI7abqVbIRgtITAAteizbM6zaW2EK7xLiUy+gDk7Jn9WxlqAMmpbm03z5PrKieShUl1rIH3L1mLNlqzIPDFugUhJ1TuIZ7c5SM1y/r6A4VPWG51djlbNudT2iQv2nTpkSp4xlG+wv/TtTJJNxhAuDz8bpSpSv5EJkiMd9KtdASyPE5pPlgXCu+vcOBzCbX/FwnFfPLV6/EjCn3YTO2aB0J/iKfM84eWqZ15vyVS+gXDEQ8ojCOqoltvEc1tq6Jdo0AO4JZASAZ423csWmdfEWCxVfsr56TBiiwrZKqiXYAjvha+8W1lzoyf0fwyfcFYIiKokOrOZtW7LSe2fcLthpHGQ+v5/wc3Lc36KnGpbIdIs5iT5wA6D5w4EBSVOacC1CpDu31CsT4ck0zkyn7ZPddTuKDHmvyWt5T7AfMedglabK8b6btV3z4b7+/3EKAP4mxm6SR8r2Pjxer1mws1myAg8lhtARo1SYocxgg71f61VV04J8+sA95X8p2OAUPth9kf1CuVHz0wYfFVqTMV1FSbCbImqeygMdgFsZwsWXjuigf90NvM1BzQwd4rcwIrz56BB5IU4OKt27jVpKrkyjN9UTPikGUC+wDswxro/wS1Y7huzeLLx16Kh6+1ac5kiQV7aqchQBicOX6HaZaU8qfXChefum1yHJnQHCjx4Q9YO+AEcpNONMq6v32b38HBMMKGghWcD1RqsMQN+F8NC5//oufMkSxKwQmDHRVaLNatSTnmEMlctsHJeXkyZOh6Cb61MLfomgGHCJXs2zg6/2DxfVr/dGzNEmC0AJHvmsVNBZ6PkxAqyzVg0jKqT787AthTAapykld0OC7Ifzbsu75i5eLl1/+CoYB2hPVJatjKrw0kQxqPEW5RMB8VuvWIfsOxbC2rhKRj3OhsrZrx86gOEqlMdi3CiKH3CRNFTHnkZks6BQjuOP+RVTiYBJ8XyeZsMdKaXYNgPsmmgpxPCMIHWzd3BOIhNKfSvd3YOTdG6ohKsQQktqhqoXzgxYyND5bDBNsjJEQ+xx1OM7d6EXSNNTySlleS+vaNHur7KswCA8lPumoIt+iRg49JdHymqy2NZM0ynO2YmsPVz09C8Pc130ahEeH54vdO9ZBU5FvPRuG0rK9AEDMWckztfharYaatZVGNwRCiI8EFZ5i6PUtktkHoYiZ0JskYmI1SUdsFTik3KP6lNSuAhQLD8QBxjCZWIUaoJQEgwgRPxyZZ8dzpvGf5kyZWBlgtuFU/RxpWFFp4ms5sAjesOi4XigSK4wa7zPJnv763/lm8QRCFf0Y/noVvdjwVjTse+wQuePMiygpLpJK5Wniu+iue9mzK29cKqB9Jd1QRzUWOikHtkZ18ZGCUdlLw32bWNlFYGVtljVbdkYFyW4dSPfxj95GtY/v4ahUQNTYSQmOafdUaMKBQHmKSodzz0TdcI72tJlIB5XNXiGq3xEQIFRhMDMFYDSGM9TQ9l25Wrz9xs+L9augkHWAmlZCW1ETxMSMaoSVbaueNfaBRuWCPWq1yizXJM6emTJ58rFFhSsC6/wgS2pg2VuVKYG5x0rgKtP+vthflao3GXW0YiNiZ2L5859zves3FGugA0nTdv6fIjuNJFFToBErSLgaCSi7YAo4y2qBmKY+qm+cD2yXCK3XN0lQXM0ZCbUjvulnWeuI64jquqISSu0m55b6G9IAyqhaquxFhUennpHHuGYpJdJteGZRMeRd/dvekKBES5NS3dBkuAQEwmGREMfeikojiDt7M83mM8lXclgKbkrOAwwrK7J5Xp49ppG4c3/aRh22AYu2XedqL0gVozdiCLD02UoQ8EaFmhJvXvtRqTgFSdQy4iYVVfYGmFxJF0yUwZxUGckFFQ0VWR9/SrB59iQGpdJJXG9UWUohjAg4TNpK2ovXp9CTTAMTj4SE26gPfGIrLIOrl+cbqNb2FpdP9Rc/+D//vKAFEFtEsjrH2YZBYSAgqKSNXUkj9/6ndxdbehh1oEqbFSTOyafnLhf/17//UXFrAJnopBytBmLx1KGt2OyZ4r//F/8iaLttVG18tq7VCgLsmD1FBajefcDPv/OrN1AspEKnupwUQX62RrotPriJpMqGedFk0WmTY+9dFNsqhaIVro8iVbOcQ6tdc/w9dAOVYJQ7F0gwGgExliadx8XZw99E4MI9mMD4nnkkhZXQ+BkCrwb7gqyiSBPjE6wGRL8NQZX3oupqqKRxbnLV3ArISDkkW+EdKesmU9FnQbAt3c997562kuDIFMFDbYrAWJPKljI48KMlByr+X9udqrvsU+55nv0yheT9DH9PsM/v8pwegKQPA1pMc40OVJ6kQmdA65qsQb3YM+IetlLgLCvPSQvXKyMiqvwCj5zPByR8nfg2+3pTP5PD2GWjcO74o7iJAKTjWCqxje4z6bOeC+m4dfgzgWMVkWV8TOH/fJnAJRXb1EskSGIAH/1LUelW5p1eWtZCgExwWbqb/bX+bIzA0OeU4Hdmh+jjcvCt+I20dlUjx6Eq5sQ1U5THxqapnnaEEq3PRhZTvoZEPU4CHf681Q83mnYkqMKRuEmFTDYpDTeX9peq4CawUdHh90b5nJUr3S/YfOyMYKBsLM33XeLSqPZkSnKZeLumAUwBbDSxdn6Ga6GElC0Mce/4iRYb9/FbVngEKBWD0/cowGEcIgjvuV20fwpgs53CQaZ8p54g+2ChmLL3tAt5LEUeQO97xExUrjUqtMRuPi/jgpgTVvaj6ZsDZMK2Wll0j1YAYJtYWbFaSWHB+M55YArOOVutDd+tfPxD3m+AeOYK8VwoV/qs+VNHfGW/ViN7ZQWFDv2JMUkwk1h3Y4N51jQnhFG1FARnbWbxIVE15f5kqLjfwm8T04VADvFO9DVxzbEv+F4wGmwF8veDqop9tMfdYo6+SOVm9t7zzNhcaf81+UQ9yuUhmsRnO9dVIMtcJCXH6iqknj/n2Lm2+hDXM/oAS/p9rpR9IbEilsj+Op6Jg5eD7fH5aAjfv+LoH/7DZZW+KughKhh2eLP/fvHG2x8Um7ftAdFDnai1M/iMgRQSpGu95Dd7QEWS1kL7aYL2pnMIFJKb9sZ0mh6cE58eR/BiY6DQ3ajWdFIN6MA4V+OQo9LAwZeLuxY0ZQUzpAZAwL2htWvWEeiCTtOcqSzpCAH2O+9/Uux6ai8LPxu9WKIdbhwlT1tAIEcHKfddP18cRPBhDYNnx1E0mqAqcqOPpkEqcg0kaR2dPcV77x7hQK1HuW5rMcGDMjsPY4bR7CRJMSi1onsWNPvg/v1xwBPRhR4jDokyvpa515FUnPjko+Kbv/k1EgVnC9mAi/MkKGzG0cWAXRry5IauW9eDoMULj6ZoR/KJ4xrnoEuvu+hsLqKZ554/CLLgxsDwOucAI11PUNjIGly8cBVa4OXiiV272UBU0KQbOGsltPyduk4THgHwKaTYO6iwKQKiPHtbJ5PAebYaMVEeD6PVLZ3xzOQD+NpdychhnPc+/Uyo4qhmeAfjIsJ1D0djQpakU5nATVVG5KULQQzvo59SsZTDXQxb9pn8+M9+Co0q9SLlHhtVXyxFb97YG3TJUN/RmZOINuGkK5xJY4jtHhLNQLbXitVt5NNnCEofsEaWp+3lcuOuhs+uk1FcQuOuQIcOXDVAS8DOY7PPSnqpDrMD5yTSrfx1ojihNqUcKkGGsvMTIL7yoJs7ukhQmUdlQzEHZj2J9QIKW+1I53ZYBfIzuW4NwqhCGVaO+LdCD3XsVyeZG+zauzYMP/zo8cvFjp1QPHAQ7rHg/5s3cegDoZeHXdIlw1lE74aBWupBaeSgRzLj4TVZUEI35r/xbBW1YG+aWCXEjx4NAmi55qIxOrdknDSIqbcmBYYpCLRadR8jt//Zw1Q6X4yE1tJ2DNB0wr0z6QgwNIAaZ52kTtnzrTN3CrkON5puCXKGVb2kKqioRhcVUb9vYqWAhWueKV65CVhnq3yxVVEd8wIUmmbVoqBrXT93ohgfvF2sxbZY5baCZ7A/z15ooTIzRSDi2qvqZYDqkEbRLwOxkEW3Qs79zRFgCMI8NNvlPFjBnWHtJ+nP2f3knhje/au//EXR3VZbbFlPM/CCqpNOXVbGnMCCvq8q3teqZUqskpBBCqhSYvV4xSpmF/mVMrlK9LaSBvgouUq2JOqPFi4iYfzrwhV+PSNkPoftCAxJ2ZUR0EXvpKIrd6AOXUJIwN7MapTNrPLX8u899M900h87yvOtVnwFG25S0kW/qutvn48BZ2guSMHU2bCHdWAKFSka4M/luSnJ2SVBEp1AsjfmzvZXpUbxoNaWPQju06DFiNZG4ubzcOPbf5KcruCCdKTcaG9lPSpd5Zq5H5095Ln15f6N4cMhQ22SZ/CXKDAOeTWQTs/6YTSXe38izLH3DO6ppNbgcO2vWuQalqBa17bzJPj/oHFZNabkWglzoaKSQMWEi79T1cp/E6SGKmBJX3V+FFWJ9Cqrl6j02UeoUIWtVDGrLRIr6zh8VlTO0t6Jc856pIAyz+hJa+ZnzDpjrgLEe5Y+jeruYuTOTPHRW58xWPhm0bMaOlUl1G8k211Lkw3HjPzG114q9u6mqlTu/+oW+l+pDh0/e7X4Dz/8cbG5d1PQkhe45+qYoYN6JAj1K1/7apz/oInf6Qs5ZVHzlAQ79LQ37mGWvXf1wqliAjn3OQa+1wsM8DM9vRsjMHuoAqHPSYltbjH6P/n+DLYj9MS4FlV+pTgtTC/hrxnVMcsAWpLEFip1NVbxONsN2DFXyfeT+m0SYxXMSqkCPesAKVWRtbqlnRd4GEQgwgqsSVjqiUg9FwZjqSKZ1AF9LtJF3ScmaKr1mnQoROBZcE1W4V8UUvDZ2ANnj5GKlK6PQaRAoX1Xgk/u85DgpgIj+KRU/4z7QtsOej6MrRm3lYK91w+4ODgOlZ/PGcQ/LC6ToNm0z33aIx0UTwVK8LXuc+/Zg6Pv9R68HmeFCqbKpvElGCEDY+UqZ3Am2q5nzjjJ8xhCSs6E5HeHRyZDTS6h7wm8cI2saPnvHCDm3pcQn+Gs2XcZ1FqSIqWGXVd1AAAgAElEQVT7tVeJqeBoivqgY5lYRexAohDiWTyDoMIq0OIe998RBMPy4LO8ximAMTN9q6CeewUM/Hl7I/XRmWblw1TQxEpc9Nfy/Hxve5aMTX2vzHywAhUKfyYY0if5XX8n5N5jrpxtCYKRzv9MIyLcU1Zi1vHcDfzn8Et5Bt8o7J0IlqPSToWO565fka2iD7Y6ucC5d4/aglHN/zcTwy2zn2T9uP6L+F8TK0HxqLyZRCi0wfULcLUTn2Tamns0qalKi0wKl4klkGYl+fK5Zt8bYBPP0vs0znDgsPvl8X6gVtbL+CuU9ojFfU4CpoI43q9gssCw1PJabP8U91lJDHAFgbbLKPBOYQPE3dxfJmXL9rbynFrxS03OOGUPGjfnSmECsjwPSejIZxU9oryP4EXsL1tPsNfuB9U77YlSr8C1rrV/ifU2sfLZul8FC8LSBsgqiwRbzP4b4xw899yhEGfDokb8p682vnXNjh49UuzduzeKBPqIvLeNj1TNFoiw3clKV77WvHdzUpWTKeOoYFQIEqrMzHNKjI6kQ6H9UJuh4tif/KNl+bwG98r1dnR245xrivc+PI7c9ksYq+FQgVtBZhsZMQHHEE3qNijeoKohJ3MlAXagdiK7pcqHPzuB4b3GnJmHzA956bn9KO6hyoQS3AL/7/DCBugq8zSuqjj30fvvFzue2FLsfGJbPDwX28DDYNpZVtUMWLxw+WZx5NMzBLGNxbr1m5JqiupdBGjSyuyNWJqfZg7UJaa0qy1/H3W/jkB8bMRXsMLBx8MMaXzv/aMM/d2H80T7H2MmGtyJspBG05hJQ+cwvPuDUGsOHop+LBOIaTaMw/sakQhfwlguEnTfuHQOXfyXoGFxGGbHipvXr4Qq2mZoda30Bc3ycE+dPBNGP9SLwukth9DD9NRySJibad+4cYWA/l6xeyfCCQyqrAEZsMzp4MdRprOb5E6QYFq5evGlr7AB09DLWgy2B15q3n02aC1S7P3990JNMYakEoCsWgkqiFExMfHnPLQDqBeux8huYZCwFZ8blIS3kgS7MZuiwjMSCeQdkhblyYXyfWbnGbA2wDW89ptfp+l4uPiUIZMrUGUUFe+DE30OaX5lRQOZMOng96KKhBHtoUo2rKw6h9j5abP0wrkvKqF+aYicR+PztYI6i4BKP71tlSjTmAAvsakH4LSMTNDgvHNjHNx2DOPYAxwjjs/ksI7T3w6HWKc7Q09CK9U/6Q3Rg0SyJ8VD5MTn+5/5etMYvdL0PO9UFWthFWthbVyKO9lks5vdTfY+M5oZjXo2eSzJimwpcRw5QZAAyY8AWYQggAMjvwLYgA0LimNEkGNBku0kQjRWZEljaWY0M71Ob+xmd3Pfi0tVsVj7wiKLleu633PYPYLgGtRUs5bvO+c97/ss93M/97OkQQMV9H5V+7Nps4UKxZVrSLiTSE4yw20PQ6a3QytV/H0dWukYfUMaRdV65Jnbu+McMxHFLdy/6oiW/hsa7SmSXMv5S0GESGRFJ+0LkaJFULlFmVQdj4o9QXFKmGYpXKfloDydv/1LVgJ0AjE4/G6MZJCbQhfwmYqgOCBZZ2OS5roUGlJBfDRkrdLn+LsVHOYKRvJX/4v/PMFc+tE4bzpOhSGU9JebrzSqBldD2E7C/YDXi9Gq+yqtGNv3cV8FFoy7qkEmjkW8oiCfDQLaBAcG1b5eUC1nePHc7TPooK/l1pVz1dn3367GRvqrzTpwfh4MNMpjzsNgJWy2xakp8lE+pGc6sqH5RlnItCYRrKUCwrORtjnJfkmSCG24Gzv2W7/5z6rHqfKMQQ1txz4l78RImkBttvm/Tqzs7fH5ZCBuYbakUtm8ZzG+5fsZChyJ15LENsF0Y6Dzb/vBSIQy6JW/MNkS2Sv8boL4Gp2OMAt2ZHTbGMqk16DZAjjxM8dc3ECedp570UZrq59CCVBl1T4AghHuSTlcBQw8j12OD6jno7mXGqfhV5Mp0dwNe8QSwH1a6UzPB2fL5KODBc9ARn6/A0doP5xXb2Ba+gsKNdfet6a/IiplVhgMQKgsFKfLecYgWaFPss/7KWssgGM/p3Q194cOW1Q9HH72qxUQA3mpOlZTM8CY9VVt1XMnQm+gFnEZADPBD7eE19wDqCcFUGEeVf1WkN2XCjjocHbEjog4OGe8GgmVw4Irq1bSAPmaChbJFSEaz1tJ4tLM7P3qTHWw7m2DWRMr1ehC80wCzjNVeVBUsu4DbNRAQx16JLrSgCp1xZMLt3m/Den81gf0Wm5if7YMMFD4XPUn/9871TQjuo6gvrsyz/XpC6CC7d01ggDTU5ndmAAWey399d33z+DX24KCq6L4gKryAkCgM8S0ff1UBf7mr/yHmVtoz+wsoN4cAVBALHp2/ZC+1Upicx/qWBtn/4M3XquunD5VHXucRI7nbzJksq8suX8rvc6PtfRnoyZW91etOvePQOQeNO+ZKZgmN6ar5w48UbUsch/EICb/d+1/wXfY35R5TQSUCyQxUvgGVO4ikTYWEYyxYmKlyvmSmcGUROQ+VR+ESqyMsuwCAwpc9HDeTYas4KxrL7HbVincK1s5/4o93WePmThZCRBck07u8zXp8Rmb3KcqQtzh/MKHkcMr1sBK2TIVoDUS960IBNhQfPHmVfwJ+4rAzaTqOvFTG/ZToZn7Dzfj95njCdYxBo1z1llsJixWZ7m+CDdwduwN8h4FbpwRKj3txrUJKPEIF3AWTWStzBtfNENs05fG6UxFl7PhGnQKZhJQK1EvRXCOypj9ce5DBRsmiTWc72aiGoqZAS3tAoPEeSva9fp7sXysmaJdAmuLnDMly00WPOP+nv1usXP4N4E6q4rihoKLGUdTjxwI9b+waOPzGhGE+ED+3uv15+6nAKsk5frwMCakbtYVKf+t7dHPJ+bgHgolGOCZZ1dscKmmT09pd5i3SAwyR+IkEOlj3AGQ6lDyxA9RYy006AgVZGSI6rbYSoDkdpKoXC8x4zzArFfu2jsWZM/YCNoB0zyfvelRui9tDvaAgHTmlZEI2RcuwHwHQSsTK1/ba/eaXb9QoPmevy9A7HP0e8Zly4DkBvgHEG3z9zNfEtZWI8CSNWb/PMQvmLDIfAnVGDsuPdf43X7JgHfs9fGbCo3A2ODeR3fspuBhT3Jb9ebJD7NP9bnaOf2SNkGgbJh9ct8kUbPG2kkfbXqvbUFwzmiqTbVwTSpAgtt8en8BjmUlYNe1h4JQ/l1T2WzYB54s+/cagLL4SOyy+yCjGwoNVLacdF3bXCKTz+t99NGHYcwose41NuC21HRB3834GddKhXNbF3zOXvMS9+VX7zUz4AT+a5aC+1UGj8I2UutTdLKCax7iuAB7yv/NP/ilDecRDdG4ugX+tQHhZihR77z/CdLpF6snn34uTnyCDaEx2UZ/yJHHDgW91MBYRXqcCkoGwIFmzIFshJ+c3gr6tfbsgDb4MQHTKkN4nwZlM0jSiS+xyeidWYduA2fcSsZHp04i0z5KtakMPdTxKixwh4qDCiAbNPbenXPSdTebDSlGbrSLTSPA3IXzngZFuzN1MwNnz33yQfWz33wljt+5RuFpSqEAASRmp7H3Es7mk+rzP/316vEnjyX7dfaTGXNmOIBoiK6dZVjxWfqKdjNQdoyHs4pBkFet1G8fVapONof3t0hCdPTx/RHn2IFErRQ15wxF2Ug6DRvnjbfejGCEB1C60sH9h5lNhGFM8Oe6d1ZvMxxNVHU363aeoY0aCg9nV0QqoH1xgG8ieqHy38svv4TTAg0jgTVjdo6Ulap2ExGCjjegde6B0imlyeTUryscGAeabUOg4hP60jqluBDUyb1V8GMv86mkV0h5s+Jg46aIWmZlZDjcg+rCFWiCPO8TDCG9QX/HNEmWVB0Rm2UW10Nq4JsmeA6jG0/Ez0Pv/Kk04LN/7EUjGq+29cOJBSXeQObXmSBWu1bvt8JDX69u0+BsYiVtwiDWStCd2bXqyLEjCFlMoZpF8M8Mmw4NHsaqAyfRy4w0kzgrUp0cLg9GQx2Q1qlx2oyzFPkbQKHQZ+9BNHC/jcHt3jpaXRqfhDrmbJXN1WEkPdfmJmko32C6fV+GDydIsIIp6knyYM+SFZgegt7EW85sYA2Unz9/6XJorQrBhFOcuEmhBjjtnBlNgyhMSaxMCEoDrAZJ9R6D0lCE6mqW+75UB1QZKwpIBqGfNf4OQbZSpZPQwYSapeGkWT6BJgHMKhd6+Lnj1Rdf+UoMhXvfIMUDr4jECopVzsqZo0KtQIfnO03d0vVYB1/Xoc6ikPbb6Chsml+XOul4BM5CaVgu6GuoUfw86CUGqCD1oKlUATqgZwlKbCURfvOHf161A7x0E4zK4m+v/y6GXZ5ekisH8GK8G8ZdRCS8dL9hKaV8db2Lwy2BvqhsVL3YGx0grAOoCf36P/6H1cHBUfYhlEur6aCNLXJaFFmxpy4k2pJQuc4+osjLSkkwwfsMFfAnEiuvgODjr0yqmmuEEqWIwU8kVql6G0IVeoG2aNcYVX+exTRJ7wDXemuCdWfNZ+wDdZYK524StPLJY8erJ585wcWCGks3ZRtJuzCxMhnOvqml+OPo+J2IJ0REpfSrFWGMwpv3rJaBvYXmYS+Qtt1kCf5uKoyhZhEEu7GkIxeksdCdM3AVu6EjW+TTdTdgKk5U+6gCmr2CyopLz1CxzU8QXtbX1zCwMoGewr6LBgoo6OBFQ+cQ67C6ZrUtIjSAAYI/9nhKGza5MRifJplqB4RTjayNa1ecxyRqCW5dJ2JKSrErya64BTuc6ykJ1CbETAotUFum9LM/N7EqFTkTY+27VZOGypOElXsTZLxnBV7znkrVp0IWmoBUtv5SYmXoV/qyytwnK+zSYlpBxLtgHazfY4REKyI+t2FwfOe96p0fXKt2AGqtgu538xx6EUt46fmnWZMCxLR63rEw9+/j9HmmHfTf3ifon5m3r8BqQ0lIZ6Hifevnf6Haf+AwFVBGphw9gorWmyRL2CfWtg9VLSvmuwjGOg1sSAAu4K8nL5+tduNLMlzWwFhZbeyc1CLvRT/eCK6YuBuAZLgxtnWFJHhtra366J1T1eceO84sOVYW/5beuFQ4SiO+CbdiDQpOKGSR4bBKQoPk2ztikCpgYhLrPpbKd4/3N7BXFc8P7Yy+16qJYhfSs0zOekz468p+6TtaCMPB3iIrVNox968grgGs4ye8LqtiVt0ELhSxiPKc55EgvYvkZYX7votfauf6JvBTvSPQtvDr9lvdujuREdT2V62uOdyXZ4FN2QlzZJ7qVvaVPoE1sDpiQqIKnz2Szs70Z4P4+puoN+8bgxmA0IJ23Xl0Cu64ziLz+gPXJoGhyrm8bhd+zu87o0qrZs+4PfYiQsZrCwTtBveyFsq+LQNtTeRC5wUU9OwWkM8tVPqXQwejAtpPcmvQm+oKCaz2RvBRwKShPz8CXAQ4EVNpPmIna5DB0pJkdUxAqRKyp0zYjU/vqsLmwHmBZ65J9sa6c1C18wE4S6XR+1RxL1UIFSsTaBUhplkU+ry3bva3cyV9zgKUwyQ4HskFnmPAN/ZBesVqVVTtfyiC9Sw2gcchhGVuU4nsdGyLcYeqjahf3yPBHmXf3KWiot6XwLPP0Wdtn54JRfr6pAPa08j1ZmiwNGeutRlW7frIUvG+BJlCPwQQMSYzvnDd3NOZ88fZ9t/eq+cEWkp+v8t2A11nDeqbAOsPrBT6ftcoknjOLbLYGtRJ68iFq+PVOCOPJrl+8SpzyAIIllETwzDMtP/2KaVCGT9rZaok6iaNXnOBvkrhJVuGf5fXoVofir04Zhlv0rA0UunkN41H8ru8eUOVz77ke6XVoWgAlB48WU/0rDHL8DFylD17d6EJcKZ67rkT2T/aorRD8Azdn9egOPbhJ/oBxr1OL1J/aAWwxFglMQ8rSEo0a2YPph8lyYq2dQEGY+sAjHj2ssla3voX/92G5UZRAKchd0I5W2HzbukfqV6lR0oZ37Hdu1LRkRfqMK42kD0flMs1w+TwH73xYw69DbgrSGAPU41gIJdqJiAgVhM2ETSfZZbUsaMHyJL7MZLX+fm9ah8yr+1t3lDpFRHFfO99ynbP4hhwSlcvn89soyR+8D43WkkQcDDvfXAG+tZ+jAsZN47nLu/xcF2aBw1s0HlaOcjOuphEcOPpY0+SfULrIihcZNM79+khZfFtO1A2RDb9ez96q3rlGz9LBcFmTapoGIcl0LbrKBtaNt65i2ZGjPM0De8OFHaduuHiamClJ92kuVI62eDWnura1fNIyL/ABqCBUrUZqVV16XEJh/HhqY8YtHu5+g/+5i9HRMH1GnB4HAdALq5y0SoavvbaqzkgX/rSl0qwHb4yD5nkwrKyVYcLJL1Xrl5iXgb9cGPbkwxqXEXtnd0jJU26lIIkfdAgVXGSwrcDhNMysmjeEP1F7SC3s9O3Q2EwvNsKkqGBtGIVyhAfou+XHciqMcOAnqIitXMMKiV9HrdR7NMWKrGfhIrk7TYoYzelVZ1UkGippvLhNR6coiBnHLr7BFVS7EYHQUzhh7eApBh8OfdByYjJ2eVqikTaeVbOW5HHPMN6Sgs9+PgT9KVdqA4gZS9VjM2TxMrqgnM6oi7jnJsaQTBAS3KtUSXB6+MZZlCkgTPPKQP7+JzAQG4Z2Ia6Gg4QHvsDEtJD9AM62wV4hvfbwXBrnBfPX0NhYqWTFTE36RhgrZ3VUIJVaB4kJaehebr27dIquD6rA1ZbPEG9JN9JaHLgm5k+xXh5hpwE3yRWoV6ZZPA1FSstpY35vI49AhoHg1HX94HBGLGviZUGwYpCUHUpCbyGDu0+1//Lv/qfVX04TYftaUgWcUQasNK/5YA9EhEcpKIq0h0zZNtkknXzweuU7q0gBUuyOQ0Vx54mQY4B1teJ6BqiJFZSPR4lSMWw+R4GPN0gRZSxCR5Fw+9WH7z9I5IcqisEue0iQdxhzoDVn/RSSasoAwebxCqyu64Ejj4VopjypHFBnVQNe1QtswdDihBnbACb9hu//k+qJ3buRpUMkZAe9g5JlYmVgYa9JVZacg15yVK1igaaSmg6g5rW9ShCiOGv/1WrBFq1bKpVxTEYhZp04mQIsEOTrPvNXP+C0JVKn6Iyo6M7I6uuWNAavy+7YJX9Pk2ioUyye6qHqpZ0QPv8TL4MMrdQGXXAt9ftngltk+fW8MrTs6HTTHVM59coeRaxk1A5+Ns1zpgDL5cIqE2MRHjXOa8dvIC0kjmAA+2Yg+I95+5Fqwz3cHZ+tUptL0f2Va0Q5v2ZiJf+piJd2yZjwE/Oj5FA+rzsGwF4sNK0bPKO/3G/KtpgtUVE13vtAoCR8ui5sw/WOXX2xLpvRI3nZTUoq8z7G6BIDVwnUVqhj7WTRGSA5KqDwXomTw+w4QpddCH5K1WwxSoWXzfov0rFKpWrIrbjPtPBF7EPUXr7vFgzxzUEAPCBNyVOg0d3TD04Gl9UPj5t9i5BR/l97b17wdfp7sLvYIZWFu2lgN5d9VYXP7xZ/c//47crMD2UA/HBBIzPPfM0z4ReQpx8aETsifYOn7uKaiQDiilEBt5KpBV0EhiemwnWz/38z5NkMuqCpFka0wyBtkCpCbqVEefLLFHV2krl7zIjU1pgbAzaW0NQKU1+UQRXupj9ktyHn48SK+yvgZuovkGhccbd+XvVtQvXqmf3PVl1O5QMhH2evWQQKgiyZLWgnr/T9Do3s2VCv+MsW4WVeum6C5Y540p6mkGZcYuJRRIm+25JVPzaZmVFqhqBlKCSPT/60Mz7wnZqvxTScf/7fc+Laya9b0EKub212MdZ/IX7V/vSwWtK020FhLAquMR+74MtMUvMNEIF8Z7y+9ziNKJdziSbh+sOMw+Amd5U1l5xCRkxqTSxZ71umQxSHFWftGJ15fIkNEV62dhBquwOSm/iGbj3hWI6SJSdQyd1T9q29ETFjzx7fnTz+96LO1CWxcwcP3csSW3fZBuk5y+gaBE4crTKNpgaWYOMgiHoDOtBAIH5avg4qXR9KLcaKCcAZQ3vwPLxGXmvsgU+FbAo1edUAdWVYf2avRLNLfc/RinAoKCl1D32gb9vK4L9a61UcTexBxulUls0U+Wr20MM1EuiAsUx1OdCD20UUF0f7awMDP2TAIN2sZf9YWL4EP/u/TZ7rKG0SScNVQ2QK5Rg9oi201muJrWOU1HgaBjAdh0QvpdrNq6WNSQoKCXTM2UPsomNtj39xzI3AmTRksCZ2Esc2yQPPrcoAbNHTSK1BaFSU3WV+eKel9rucxOEKj/Dr7JvTSgzR6wGjx0bc48qr1Tt9NDzO66P7CJ75mQz2WfVgS/5zvd+QA8q+xdgT58TKi8FAV9fqr2FhX7OvXF+lGYVhVHYhE8pifoLnUr8bu1XEgvWdFWByj7WXVC2SbYb6nvmG7KO2o4kMZrNumLU+NkwOiLSYVJdWifspUpiaVWN/3a9Xn75xVTntM2uieCaTCx7r86evhqxu6eYb7nv4IHYA6tTPhN7uGK/reqFKo+MfS1mEZDaBDg2Gj/A/groAgiT2YGnv/2/bvjLcj+H6MUR9bhxczJN7NKWHJD3la98JdUX+z6cUq9DdZ6OVJRbUAg/gO5kqfrLX/wSVD8OruVxOchc2CaNDo5rgsHAn3z0XvUcaNrxZ47h7DkkPEwrwvZwZbgah19+98ckYUehBdp7U+SldVI250M3gYe9SvD02o9PwsPdWXVgjHdtJ1tnsG/bpgdcM0gED3Pb8E74kxMg6pT7QJCuXr8UGUbVjHS8mIRUwKaYA/Xuhx9Wr3zlp5PUXCNZGYT69cSRx/Ow52lwNDh5970PMzNkH/Or7uC8bkLjE+V4/NBj1U6k2QlTEao4R8JzCoGJZ6AQKQlcVadOnYqRMeHcDTVQMYl33j5ZPfv8C1yLsu8qz0yTBFLl48FrTOW8vwXNwgenlLUbVYTfh6lghJtWJSM50ndRdnoCGXY3VweHN2Vy7s9r9JCcPX8573n06PFU7AxAdJKiVCY5EzeugrLwfJBVFzk4/tTRDBZ2AO8SqE2MGobRxsy7OCAdwA3mi0mBkJf6DMMmx+lTuQZt0l45BSws1xsgGdQElWUh3HhevzxslQldW5PZFpKVsVGUHOUkE1yv4CxMrCxDT5NATS9gzPlvaYyWo6cxYA8JwPqhrHowjqCM1EHFw5L0uvsTY6MapPQNk9MVk7u6xB5HgPHwIKho6Vc5v+5th2MG4bP3ZIlyPr0J13jGd++CFA60V3tAQVZBIHdD2ZTC6N724x770kAhdASegVPWpQisJbnFoJCQXCJJP3vhYgQRTE4NLqKkyYL3GOhpskQ9YjjKjKS08eDWHIJsICpKXwwM0a99jKxvBiE7h8QAwd+vqQpS9bw8Aw4dikbPxCocbnluBm1WKHB2X/3ZX2RQqD1m9LK5/6zg8bomWKH71ciYSpNBHfN6VCLYS9KsDDIVDRgjKIiACNcsRWyAqugDqk4iw59NrBoD2SRW+tBOErENaEw9HRvV2VPvgr5PVJupVvV1YTDZZ1ZKEnzjlDIQEmemwp9Jk2tQwtK/OrEyMfS9RNMKYlmaq+P4mY/TTfD4z3/zN6tDcOsHCQh7oYulj4ZqRoYbJ/ivUzRZWzwnnX/BqCwMOeChEawoJj8Ot/5500NlIt0ED00Fy9+VLZWqGq8SCoSUwM8kVp4Tlb8U7tnDDI5rjJxY5xmO37xT7YM2fQ5wYc+B/QRMSCwTlA5gZ5yj5qw5z7lDwH09nV72KDQn97m0Bat46+zTyN9zXrI/XFuesQ7NCsVmkktBB1Vh57E1Kp95hqWWmGQtzd/JvDjnyyRA4r0yO4V1V6K4GXYaemBNrWjEVHwOo1CMUrHyeYYSWAZ+qn/nPm96GwwEpqA9zkBRM7F1b27l2ekA3d/uT6sgzuPRzhnISV+1crXu/fAgbmF3pA6Z6KThWKgGn7HKbCsBgk6GB28dJjgEM7j/kECUJKqtU1UPHtImHDzCFxvQAddbDExFhgtSH3vC2Q4IVp/fdRIT521Zqc0HZy7z1ZKIlWpkxCxMILNp6mHE/mop/ZQ/47+183HuCB1sYlh9K6yL9VVsVgcqshuMDbkxX/3fv/vtamYCcBEa/zYQ5+NPP1VXq0uP332AFGnZAlSCHa69QanXaIVwEZsnH+3d99+rfu3X/gfmjl2JypYB8M5dY9UUFLHzoL+j+J3trHs7AeDdG9eq3fiJHmcSYU9kNqg86xwr0W33ncDOp4mV82tKz5YxxxLUfG37rWuTpIid1cHtsCV47vdIzkzwb5HQjWBX+rCBV69eTnKkH0rfE5Vye6WcQ+j3+9n/owBEQ+ynEQUnSCjtX7GCEHU3qlAdVKOnsFXzqsOS8BjwaxL0C+nDwy6bUGlZAsmwn+35ce1LtV51N3rGiIFs7Ne2zsJw8D59TZMWad632ae7QctbAShNCtthzLTiY0yo1k1KuI4FEpgpaJ5ziy2Zb2Q7wiAgmteiUIBxwSBJYSj79HhtZQ2sIk9RQRgjjpniewJSD+mvlW3h/D+rkY74UHAsa8/ZEBSJ7WQ7eZasQJqguidWKUPMUTVT4MuqcxKTOrHKWa1tpv3HO3bQ6ygghV+I/WDtk9QCdCUJ47/32lIAqGpC7n1MkGRE7U4QWnS/VmYqNDCpU6U/MDOUrNLx/lbCS2Bc7JQgjkIJVt2XpcgpqkRc0wdwIohoJfyzVMCmh/qziVUERXieRXqcvlyetYl9qvG8X6oTfF8BDIN8GRgZW8KzasQyCggoFbnMiZJO772FmklFR0GkPs7GbWLn/l5m+PFs2nDiPew9GR9K668ZAwFyTLA/7M1y/IR7U8qpAIjAlMnO9DRJGr6v6a1yv0e2PdWlpk+6VLU9l2OA3PqPW7du5Fk0YiCu3zYSOL+nyNMasZZCNN3sRx+FdkU6rMIsvmFv2kQAACAASURBVMcdKKbGB9Zk1D6wv+oeyke2YVixahIr/047ZhFiAFuvHfY97XsLOyltPKXKZqKp8rT35jk1ydMLpy3BfcS/egG5BMhC85ZGzRpEPRRWU5hGnkd9g0GRAIrJU51ISwtv9o7xTpLoms3QMCump++joDlEEeJgevcE1U6fPl299x5CbEUjDLuiLamql148UT3zzFPZEzMWdeoE65FqI2vp+7imAVwsSMiWkvJY31cS4r/4rV/b2IXM6SxB84XzVxIMj2xDxjfohz0pk3CAr1Sv/PRPZ8DvesrSc2lUX3WmAr1Om1hI59fM0wB3gCqGhlbRBrMmRQv6QTJ2bB92MD1CDh9CVTmW7M+Mu5ueJ2lqOsQbvNcQgasLd/XK+eqpJx4DyKZZ2SGhZo443fHb0AKRA7X/RrGJV5AW3kxAtro2A4pUhlGqYvhwvZ2q002k00+xUE/jHOhPQgFPQ6cyESRCDC38WtTm3iP5Ofneu9Xf+du/jAwm84ZU9XHwr4eZgF0VsjYSxu//xWv0G81WL774JeTFj4RSt0JCqaa/ghUbG8yxunOjunjhYyhvzOQA0XTeUsQ8uEeRwxYc6QwH55OzF6oT0LCm7hCwcF1HSNBCp3HdLVuCzHz/+99Hzv1ADNUsazvJMMJtcID3QpsUiZBeMo66ndd4FPn7GGXWJGgMB6FXqVkC8HEO+wwJ4v6DR5jrtSMUmfMXL6X5tRcjb2Crg5UucJyGfiVYJzGQ9kPpkBThMBEz2NYB6Dx1ojt37CL57cn+mHR4LAmcvWgmVltADRW98IB4iKw6JsHEWTgwWjqS6OcUfV4H9mwDAcWgUhWy+iTfVUXAFYKBOyRXKziN9SQDHZkyP0gPwDzVOCX9940NUa4H+bK53gBEhBdkUAfpQTSxCgVCJ8N12Eht4DfDdYpuaxRNVvpxOKLieqAFKHD3qIzeJ9i7fO12mHkHdg8z4wiUEFrH008eDn3PQb++9kJU0hSKcJhnDwYWp831GVyYWAlQnKNSKfX1obxvDyHvY/LXR9KfNoya5uebRdEojh3kC2qCe1+DHwdp34bUuQbNF9HXmIhi1Q3r6esJF7ok42UCuZTAUl0R/bTRfFOHypQt1QmG8B059kSAjQ0oef4vs06oJjqsWgNlr6AOcEqFSf67B9pwKn44gAUoo1Y6I1jAey6TpA2RYCr/WxIGVdw+ncUUhLduSBVQWQelbScJJo2rTv34RySbOF2SbLYmDFn7GmrBAM6hFTfPYwLSugpT0qV/f2IV+m1thNPszDNQqnbPgYPVv/y936nacNb9VDqHBukTYS+aWIUWyN+JwibQinEvKJb9aHkeNtLKV1GtsP5eQTJL4m0gUD7+cmJlJVhVuFqAu6ZvNDSOhk9uInCJanErSe03v/Xz1YdnzlcPOdN90FWnCSrmOLN7oCkPQ0ex0d9nY+9fJ8+26VmyuhoKIPvEvrhSudM5kCyEylCSglI1LYhofcVxIqpXOX7BqnofTmmBAFFUXzlhqc+r2HibjBOAOmOMr5fOX8prREHQCNh1xK559vqiLElFgOfwEI/d0CpcR2VCIj4S4Ks4VM+sqlcBCrB5Dps3mZ+9i7gP+6oM4S1J71PHTxDvEiRQbRb428lMRhMHH8Mar2MAbHXPvWtyZoLkJT/AqTvXqqMbz0CCpYowJp/Uiz4Hk6p2q1acWyiCSazssYqgicGfAg6lAmVQ4BmO9LBnmXUuSKpHvCRWqdzWlcwk3PyJgKW/n9jBX35EbbVaWKoEpadLxTxsE9FPB2yPe3Os332Crg0GYP7wZHX93J3qqcefQbIddTCSGhHmpkLRzFDUTocqRL+PrAuvZ8H+Y2y8/l/Z8v/ob/9KlFdlMoiCC+wsQfW+evrj6vwH71dPHdpLAkdPDftff2XCc4tg/xI0canR9l43CbTB6X2SqSRY2HUTK0E/A3vFm9adVcj4k2efeLra2kHVnV4hVQRV7msnsTcR0NY2lLD01yS5mg1an2oJIKcAWQe2IQIJnBdpTvdVuJNWarBlPw4B8wz33Q3Kbu+hwb/AoftfEEAlRGl/BoU5x6xNBBAc8cCz1J6tENdIefX3t9CTa09aPzZ/HfaH1D3bBFr0qXwVWLKvyd6p+wp5sAE2k4CtYCdVjp1b2SCRWsx4A1UA/bhDwtWD7ZHedYe+SXtK7N+d5fsyBwRJxq9PwiAaIL5SHIignbV0FI0Jg0GsQJpBbG9mTcnUqMUAVJHlmrRHCj8o5qNPkHHg/S5hU+zRtQfZ3nCf3TJ7Q8VC/YlDZmP/aoXXUAEFbngeqgzfQijMeMW9LCtGe8KhSAIroyPnICBZCUb978it12pr6cUVXOJMR2SA59bIsfcA4KywL5axBYvK1BMXWGkuaoCKG5VhtOktrCtWq4nfaoVAKm/OUhK8VtyhxHbcC7GIeyWjfurzq7CDMeqdmtrstUSdrx7ULUihLbPyIVjtnE1H90whbAbjE2DRWAA7DYBjxSqjP3lvE6tpAvZlnv0glWHv3/1W1A+HQlE2TrLi6ofrX5KQmvkje4J7K2ehCx81kAKFe1P7bRyXHiiMShJJ7ItVMBU0vR97mgQOTayacTuCTKMkHJ59Pd0cTKrrFFYujTPDtA/F8Pq8qvxsjKF9y8gXblQQw/1g5W0Ju2IsLG00vVYAcJ5LfUMjGOG12QepX1hjH6reXIDl0pNlJbAIV2g3eb71sy2gnHa32Nd24wBBf56hr59KWMCplLGydsKV+gbj79W60mQfoGchI0tmAVRIgqWR2zoRyqfXhW09dAixuc+9lGqc9PPQR50fS85jwtv0gclKaIRGAgzUdMaWf/TffHNjkDkBGt0eFLBcN+lcBjB+z41q1qks4f59e9kQ8wwI3BWEQ46xk8SdwG6vx9tvvlH1m+FxU+04wAFVVuANmyF600s21/H3p858XH3tG1+PIMNdxQl4P6WCN2HMnHluj9Hl82fIsudA3o6mKf4OwyDHmWnVP8TrUXVSvnIe1OoiM6d+7ps/A1pkUz19BgRL81ShOtsH4CyDgLGR33jzVRwslBh6b3LjqoNh0D786CzeqQd0aS/XcodFnau+9tUvh9r0gOzeBksf7izB9/g4/Tw79yJN6eDjx3Ec8MqpnvkwlA6fpz9pYY7ZIM77uHGJxKoPFcBnk1zNzNKfRsCt9GsnjmMFeuVpBgRfvnKx+mu/8HUCjaIUFwUrfk+OtAOHdf5/9G/+EPS5k2rgT0W1RJTVjRXuMAmsyPT5SxfDF/WBO5dAR+ihM6CxmXiWKs8sa3Ia+uAwlKK7OKQWDqpIhUZIVGuadRP9sTYv5TP0Ct7NhM6mXg2R/HHRXxMpZUOLoAl9FaDoLEYMud83UJNessxBVZFJFM9kSQOg5LzGyI8BEu5ZaJzS+bZSsWK3JRn3kJhYAX2mamUSlWSYZ3fj1nS1a9/+6goovu83RLJvBamFA3sPg7tuLxZrHioHhm2tVicK5xcDYkOwhuw2FUL7BkysfJ0BHLgIYJJpDMksfP8OzoNz1BYWlA/vQxYYGuv49erYkb3s89JbYgwqVW7F+TMkap4ZOdfSbgya8BeRojfouHjpGmcFah7OTm60Hzvg/ZuBfTr3QV45hg/7YWI1yH10yLWve3t0Oo8Q/7r3SsfT0FFCtYIG5LOLQ8WoNIFrUEOejbTQDqgjbXx2bBmmEkm/IGu4l1L44ySNOpo1kqxORVGkb3ktvGKUIXkOm3DurE6uow0038RKbr3JnOiUg57tdTPBTR/SZxKrUq2xd6Q0gpuwm1ghQ0ZPFVTgV7+LQh82BDETpbydEp9oU0/AudUuSQPxDGt8BUpKYlVTABPEF5qy35NSFkfDezUUiSgs8b27VKzaSPjfeP3V6hYqmdtJqkbphehARMPg2v2gXZNe2iRWInoNApqZRgSWvuUjrnVDV6grkLWgXe0QSlDdfPp3zhoKlSFUvILalq+l90pFKhv9J6fnUGA9WJ1AwXEGx3cVQEW720+zunShIWy46+HATJFTe0v8t70nkaW3wbl2Ajqbwh0HvaY64HktSVU91Ju/y56JYxLVZG+z15XytWfD4EpxHsGndbhpCs7YQ6mDUx3s4nnkbUledJ5D2Aip5voY5xzZiO99+1w8ayrNJu2KYggfJEV5hCQQTetaqTDaSK74iMiyQTp+KRXSB+kPsAq+Cecn7fDlz32B6t4B6H/0shBwjUHntj/NtXaOioqfjpxIZZD91VZXKO8Djtlf1bsVWzBAoAUlsOpgn7bTh0pi1cqniZWDgx8SRJcqEsEhz04pY23mMk44FCN7Dlk3RWcyuLr+SNUqqoFlFl76TpyPJWCiYEkqWeX+3b8Gt934l2WEJpogi7IHP2f/K/VP79TyDK+0RkVjsYO+p1tUehlur0qVQ0y5TnuC9S2iwssEpibe+ocF9v99fN5mQTPs7bI2G4P1Ab23B+kr3YVaqgPg1docwVZOwm5QTGYrwewYttsxGe610gc9m7lTlxjEKStgBBtY5sn53vZSlVlN93gf70mFr2X+LRouTf4K/vCVz3+56lCV3dlE2HwpcI5j8JzuYQTIvn374jt8/UVsm0OIx6/dwEbIaABJrmWbt9Gj3Y+tt5ooop7gEt8QFFp1QcWK+PkcvkGbvcp5MNjT3xr6h6LGPmlEM4yJMuSav5HCLw0w7ADsTDe0Ka9nAv/p6/r308QC9vFpgvw7K1mCVi1G3CYS9vNiz2bsjaSXWPn1VNR4nYam34+v8TrGGcWSgfK8m5WsMVg6AqPzxE7D9CivrQG1yxLAjpnUWa3SzptYGaSrbBhRI2nhtTKrfWq+zwygsP5glf7M7bBu3L9LxGfpZ8InaS8FSa18bwcYD03Lnl6JEJxv13OdH3oWtxF3yBQRaJYKKMhpQvhA8QQSbfefSYm0+fgNPvW7/nehBBZGwSPp6oCCyMYTM3h/PgsTK6/XQa+Ca/oEKYIJvuv5Uj+ZWLEvSCqagPculUHf1zYAz+GcqqFco/ZFqXUrJu2hfgG+OpYFH3+LPjYp4RHP8X5YA+2lfeDev/bGmV7O3XQvTQP2OPJkK1UhR3epxmcMZFuBqntdiYPo8aWC1OPYFauI7iuSPZMEKdbuGSl63ktDOWvmZjWUt+J78X0wthSDkYZq3NdQBb1G17PIoKtQ6DmDvaMsvb0r+mpsqn3eoRASE60CtHk+r1MpNrmf5VxiVCliOPNL+jB7IslxSazEuZybqUCViaH99X50YR9WScY141vqOCnPr+65NW5twDsrnXdRnjbRiV9UgCh9fFbWSHgUgKKw8kiSv064tCnGFRsCHjlWNdBZMwLiULGr67xWh9VYXlebbN/kMqCOAhOplNaAaPYdCVnpTTTaUcZ+GUG9ndUxQGeHpysaonCO1WT3buIY9oxsn27idpk+6wIE2vPf/F9+dUP1uxeefylvYlnJDHtzV2/ofTaBejBv3rhejdGkegza2RboFQ+i0MRGE6UheFO97gqDxD4i0fnaV75McI6ePG9UBvixKXlpDbAB+Olz56uT0O8+h+rgFoQy+qAuWHZWHCHlX1EdLv77zM0w0Hd+kAhCN5WoFnuFNAgkYwMkGktTV0nOxnGkSAtTzxvbfYAEhIy5A2OE87bXajM8+fc/eB06TZkndPHCdaoFg/Ced7NJyLwJdEUcr1+7FBn4F59/hsBEJb47JAoYMyZhF9lpaQ0oJr76HkN/Xwah2ME1L8fYS1MR7RhETKGHZuiPT72HQdxcnTh+NAmbDlYjdPvWHX5nBLW5A1TL5qqPzp6snjh2lL9VrrfI9IYPDnfbQ3cImo+UN5MQB/9ZXbKka0DvQbhzZyElcsMSE5cTx4/noUuRcC2neZ12DvM0RuUWinp34a8PDlMO1biwI8uwUHjdzu+gD8Fk+A73omrMUZ61CZub2nu8HlEK5V5nYlxGUFDKAEWeiZtVQyddwSZCufwiY8s48czFwFBpOHZSHbX0PQkSpDFfZLOOEcyO9PM8OZD3Vwv1Yo0N40Bm50rNo+53T8gHIzGB6uEw83uuIJqRYBBXZjW0S7SGZyH9QxpOL4dYec0HDoNj/8bIJDArSFCkmQkoVoGyTSi7CJIHWF8PmOu6SuBiQrdKIqFghsp9g6zNZvo7FLHYSyWyEzkcD22QLPauQaPeVAXFLX0oQvGQNDZtBHWrPMsziKC4R535YtNzKnlWkaSA2RAdqloZQhrtBD5NrOwBUwzFhKtUtEqPlZ+ibDqmVORwMA1HXZQqRrumeBikp3cFQ5mht5yf+yQnnb30xNA7aC+Yzd9ST59++kk7k0C3CGJBXeWdO6Xe9EKVMSDpoK06cilhJlJbMK7aAAPL7FGeu71un61YhQJSo0mNhKqUSJ/huhRQ1vb1P/u31aFdNJkvMzBVKpbzoowjDfZDF9MoE1Ra0bDHSqQxT/SvTqxMsBquepNYpe9DEQ6emYmiQfmbP/xe1B9V9oSXiAM0kfSZg7jViVUSKq/BHjrdhgbda2voNqlklURWBC55Qq6rfJSEqvQT+KGLkhplApFiRE2fapIq105RmIe8noHvLZLxnSiIHj72VPoNpZXaHN/KPrin6BCOPTNQWFOr3xHsqGk27qkg8OnXKT19aSIWcU6/X6kOueeC8Po9AXt7CUk4dKBKEAusmdwL7FAjzbNrw5GIQM8AwN24xlBsG4B5/trNfSQ4WY9637UIAtifEV68M1Gc91IoHkkyQplzfexdIAiv5XobFcaUj+snrg8ysfIatSlnz58rtpNk9NhTzzCW4mhoVJuhLO+DESBCn/ksBIVW3FV5k2KtSuG6YhTO5GLMxRak97sH7K0i8Ot0zhVr2qHipokVnyRWZeCwPLKSCHtGXb8m4PQsKRLR0m7919+vhSu8P9gWLQ+1Q6au9ZkHVMqIgOwP+xlK4iXKX2YAST8swg+yH3q68IXrVCAXeMb3Aetm2hGBuAo4QY9zD/6UCoZBwBJOP3ONRHYdsolN078beK8QFC4RCLpDl2EHLJHQ3MNfO5T17IUFBvZWKNQ+Fsp27BRJdCdn+MTjqPcyoF0VuTsk+VK07+ITJnn+DnA3EdTeB0VPss9+MFki6FjjU/VVn4WJ3CL71qrthbOAflu2ViOd9IIRlPXQL2ywuYT92Y2gkhUzEx8H+hqYbWDr7J3bwC9IOfVse6alqGkXnV+obRywT4l1dqCw3xNxFqlPZYRzoMy041QUODHBMvGymp3B6NDvip0q4yVUF/Z97FmMT+F17gB46JcMuh20K3AHtp4eKwPXu4C/27c7j6iP9wIIAIixoqM64S3Wa4Nzeod4xv2rHTDOMFkYBHDzve7QL2m1ylEqXqvqcMpVr/Ec7YVTRMVA3aBefyKdK5Teerv536rF+bPCpCBA9hoTLBfhhyVooKon6ytkJ7ifFcwQyb/DgGFjjWF8dQJ9gSTiOSniYYAoJc75G2VtFSsS0vP3VRJURc9Cbgt/4/MXZJPF0fTFGeT6YX+TdtD3dV38akJkRdnKYfph2QdWdPw9g3irna6lQG+hAhbBnwDdgsXsjSQUNbXaa51kjIogoYmVhtvXcYaS1+us1cyVTLVeyi0JH8CBRQV9ayNoEPBJdVlZRVyXX69dR4GZfvVcG/1tY4z6Ua34AcCKveoO640oFudCYR0TB+NSbZr7yn1tHBY6HXtbGzYBM6ofgLFPIRHuzY/m5w0t0cqvM0W3hHZfFOxUuQ07oY7trBRHyCq1Quc6SpbRzhZGiwwT/869YeK3zL6aogrsfZy/Mh46taMBTLClMqYvkXPWJkOBr1tpHTChc5DyLDGBLsbEepniQQ2VfcYDlpimg3Vt7teKpGe6oXxr+wXO9EgmQoXpYU9X8V8RdCEusadVIKDQyH3dGjjFtggcmtT5/bRUEDcJskQ8KMBl2WtWx3AF2SdJ9Gq1Qqv8YQkB4s0DGK0sb8B6O4AtPBLBm/SYCYq6udnjl69dRgUS7QJ+XzVc6fwtf/pbf3/jI+YsDdG8OjiMEAA3ZNXBEntD7xjCoJhdv/vu29WTTzwBl3ZPFsI+k4nJ8ajSefFDGNplkgWrS/ZRmSCJ4KdEqTOjOuCDc7jnnVQK1hjq9VMJwKVLhbPKw7Ph0E1vEPDByfeqx5nfYrOfh9NmVpEX0UcFMFZn4fHfISEAGX0alboVVIZaWq0ASf1SiYwHB6pz9fo5+qTeYujrMYQr4D/j2DYZIJKMBDGQIkDmfIFqWhvqT08dewzUDUUinK2Zs6X6B2zinh6SAeiD3/mTv6geR4FrFuRN6kMvB8YhZarrySi7Dw3q1q3LzOdiDg70Kp3/ThTILN2uca+b2zkM/g8nfeECs464R2dGGZy4UZ3TkUOMwVZ84xK/M4Q8tNzfRZylfFpVXLq7SUw5nAYzt0mMLHnao+UG8PXGkT+3EtlPeVZUS1nQcyRqVmt6cWRR7+Pa5kEFnf1klURqwxxUG3t75nCYbqIpmnJ1MsIDGpo9e/aRbN9GDORKeq2cxRBDy2OxgddD738rPyw/2sA4ykIYnzPQmUQ5XC+rkYOUY8eGt8Dfh4oC2qfKzEMlhqkmzoCUSKtToU/RkXkceRc0s5soESpEYbPgGPxvA3vL4KlQEdB08297ZERum2F1GqchHJN7K0pB6YFSHZBEEQNj5cumcxXUFkiIbkJ76+gdIgGm1wuj3E/F87Hd26uF6YnqyN6dBIXy2EkeQkXSIKimZpKEmh/S2CaXBoe9IPabeJ/LoLkXoXVJS5KKp5MX6bABM0E/6Iehluemw9K4lAKcuNWq0mOVNKEOVAsFsOlZspcjCjyg0+GCpzm18MUFLTRQ8u/bQK2TVGFjUDvOjJsuxGY6OHv+vUnGUwi+7NmJbCmy9T1KXkO1jCEWwWQPbEHRKAEq963ji/pl5H5xGAS1vSCy7nfpnhox7yvrHanskga5l8Jtl+7B7ypn30Kl+Mff/ZPqMei49xiVwNImME3lQi+UKlhJrKxaGXgaZCnYUhIrkxONcWm0LUbZTKHQKJvEKtQkr8sZGFQjBSR+/1//PmcOSsQwqB/v28eebMXADtmIavE0yZRG/FOOu6+5If2gTloKRbAYaX8viUxdifm0UpX6TKlM8Z/2tqalxkQjQbqxekm+rOUImiwYgFLZmfMssV8mCZ627dpbDdJ/ogKRVel+KIDel7LsBmcRMKklx3UUBeEsCWGET0TUeYadvF7YimmKKTLmcSry1RWaIWizV6CbIEfqXUmonFk2HRpOn6grz93qh4GSiLVB7MH9B4Lylfvy5R2dUaqlVp5F+0NCSnWmJFZZkzzDZvYXlUP2ZaguVge5rtAB+YiASvoheI5BpUtV5OJlVFzPno4imRXYE8zzugkCvBPHtxexJEUVXFepU5llR3ApaqvQgMkV8TxnkzM7xPDw7aDLq9MEiCrBEih0OMfKQTi1dDor0Yv9bUNU6RIVT0UDrKq47xeWZwiOGci6jLASc7DSk5XKlesu91BZFJNbKSKlMmui9pcTK057RDB02qV6SKDP322il2ozo0oeLrNuy13Vd/7wdQSAdmaYcLUGWMg6J1BgXQwYDXJNbHwOVg8yzwkbfY/1uCfTQOoyV2SQZx/b3p0j1Rdexp8S5N0GUJuBYi4l9j/5W38rMsvDsFBc82n+fsG5kqzxOLYjVcq6ZyOgBxs6iRVUKcUxBJhUAyw0NJJaKnOKKIxfu0lyuFj91PEXq26+x1JnHpJJxDIJylbAKpXMbDGwQjtH4C+Q1Ov8Kc7IHP5nnsRGqqcBqD5KeXiZC97DANRTDACVCAA3e4rqKm5oTFDWb9GGoDKrvmuIM6VdKkqtiiSYnMDEYA0DdFjXxN/qGANaUhlyG8uWUT3O6xgiETEADF2V692/fz9JGP1n0t54nvpCz/88Z/sONtOeKdkN9hMZsClx7x5ueoEGrBhSjbLK7DWHrWEPFv3u0jUFNA0U9a9+LCJKMYRP9UxNTzsniXlB+BLpeVZvjcUsQKUhn8RqG7GOCYoBrLZDersS4DcnUGDEHqpImL6SzJBTqbRIzjtoV19u4G4gasxgIrvgLB+rethq/Y9gZenxLKBmCZo5CvpAqzN/ObHi9+0dE7BMYM1aF8YOVDXObRI06b3ElU1iFXpWVAFLYpX4SRNR90Xdvk01j/fsJflotQ8doEpw0PtRpc+KjsQIZcmlyEYdmu+lsl2PBrF9wITfNfLT9dWGdxOT2ONpFcz2iiF85n1H8/C83BMrUi6l/xMr3ccnzxBPeDFDxBxhE9SUv91Uif3wHDa9g42/8KuJiXuzVLLsmbQSzXvVCZJnQ/9vXOQ52ML5MLES8LlPP14ne9IRMxm8C93e9g+fj8Ib3ttDixE8ZwHs6wqTYUfsAb4LoOZ9hlnBdXTg91036X7DKBfLRPOa9V+h3hE/pUNB8yZIrFfWX5rZ8tEoRKpO3AX1XjVYE05/Jwk1QJznRNpybD+AVHqs4i5MostXz3FYOryZe1kRsZIbF7A6Y3icLcf9+3reQPyf1W0uRbuU6zJxq/dZwMQAhmVUgd9/6cXnqWoi0uG/8fmNCqhgzE3m+R47+kTp31UhU8GVP/qnf2/DGRSvvv4GB9HEqiBvO3fuyoXrYJWNNAtVztzBsl/60hfrqspEKFIujEascCQ7kDg8l4P//PPPE8TOpH9K3vsoAyt7QfLNfjUCb775JskG1RuCVINLURsHRqpcpSGxh8lBwN/73veql+ilSilPNJSFmsFgWR06cnhPrvODU2dAVXZVu/Yi5IAoxQxVBtHaG4hhrEJZGRmBN02k9u7b7zCw9UnuS5TEfpWitjJNv47Sv9vZJFO3x6vDj+3hADn/ALRHgaogFfQrXYeCA51vDV74G++crJ554Qs4Y4NjHoUS1Rw2kx/X5Oq1C9XHH75d/dQXnq+OQbHy9eVwR9mPjZM5Baz1aZI5hR+eJX/bpwAAIABJREFUffZ4pNWN5AyM3aAmGeLeHvA//uM/CuomhU+0SprPKhsjTY2pllT0pl1OQjVKaV7u+BPcq4GnzyCzl0hMTKreeff96sDBw1SwoAlibBXDcEPeHL8WFOUGXx0QrHPbtWtXDs2BAwd4thcSgMvzvkAfhcmxicQixjKcV4yEwYvBnYii/V4aP6XgVe8ysTDg1ZDO09fXQx/PDhLGgS6GQkPFslKhkWlzng2J1SLKSaKaKjOKjLZzcO7y37eQndUx9POMRHpHoUTpYNrkuRI02hvk81ZEIUouGDO/bmPOQRrzNYhKpmsp+JAC4URxh9xFoRJXYbWMncpB6Wa2FUNjOHBWqtZXqGJS3dimqiJVFY1VjCP7yUOrOIUKjTs4Qxp/AweHbUvdukaie+nqlVSsPNk76Wd0P2gsF0igowZXVwS2M/dMUEPalVUtq0OdnEPPZ2hD0hoIpGPgMRJF8aY0IftzS+jzBKU+Lx2bPZMPVbIjObmFk57lHG7gHNv43M519LA/pKKqtrab5FpBilbXEWM9wjOSFjQrcKByEhZeJxdpZAysA34VNbh07mx6M0w2dYwL9ADosArFoyBFfhrgG8S4Xju5z26V6mamqk9+/Go1hDJbFwHsAlXjzSB/DsA2KdSZurZWNewh6qRyLsCSxtZaLlwKleCMwaO/H/pjEpzPJDQxugadrUyWnwvd7vt/8Z30V22hUkUIm346qU4itCYam0jqddat9es1XO9WAwQrNkmmPk2s0icUg10cSlPJanqtEgSwgu4PAxB/7nULSEiZWieRMyk3oWp1fom9iuzlrVSJ5b+rMmUFzyGVJm9DBAZS7pJAc51Wggp1pwQWccoEB6FUEPjHueGcDE5TKTfVsZeV2zGRV5zIip0Ai87XMyYn3j8yUJdioh1uxdlJD1ziLE/cup2/201F2X2p7YhyYkp7oMvpJ1J4pKg1WikTOCofTWXPLLMkxX5I1Wk+ml6lpuLnutvPW4KcImpg4mUv6lkkw6WmPfvC88xl2Ulv5lT11IlneT2SN5NesHUr6zM8/yUSokVQ/U08cz/b6Nnt7OazhwD2ARUAJNf7ELCxmqmSoNUnnesd5tx9+M4V+gt3olB6I9dcBrZjr9fvVD/3S1/mbEGNXScp6WbdqPxJjVJQ4yEUMJ918/HZxMrXeUjiZKUysveqW0lHIqlyrMN96Hx9m+l7Wod+eK+3ev/1TxAhWoJ+tJ3+REAcBC5kQNzj7KqoKBVbanYUKLW9ApTYa/t4LaZJGzX5uYW9X+W8Dg9srr784jPV5184karWJNSgH9Bf/K1v/XV6flXyJTCR2o9tcd6LVR6DCWmXPgMrhnmiVjd8R4MebI9N/JeQcJ5WfhpbaY/2wzb2Nvb4k9NnoeKOVod27Euf1Toy+o7QiAQ6NsdZOT0m2STwAmqqcSokYZC76By3umKlYl/U+/goIwugI7HeW0iA7MfT72pzDDxN2E0QTFBSiSJw6uH30v9BcDknLU61R/sosXcRKhLw4Pl77Q4uvgENXmDYoKqLZ2RSJGDo/ijId1sSQgEy7bpJgbFUqgT4rHn+zp4/wT3BniWeidRB524aqC865JfrNbaQFTIAYNpQdlNZoiriIXefSAnTLkUaXuEorrUMyEWCmjhLOnTWXulq7E7AT0F3FmkIEG2B+93F2XVdrFhpsyfpZ5f6JOXaCrTUOOMwKb8Gs6q6+nN7dwx8tZft+MOiDldErKwI2lMXpgRnPyJSPL85/T9rkeeBvU4CJK1PsIQLSzuC1zy9QtyDIARxoQCiVDnHM6jE12rCI21aqXlVXLE3BtCOSUlPbMD9AgbbFxdbh5HbHP2AOzlXtiwowKPdy+ALnqHDgl0Hq3jNHCvX1d6q7BuejXZdFeNekqoHJio8gzniXY3+3u0oY0tjZ63t65ug8uict3vY8y0UIO4B1LuvBxO3lCqhz0uxqvhHq998dTh1mQelwApJDL/fCAGpJbCVMyMryPgm6+geqveva7x/9z7sM1UoaNGLiG/po/tIUO19EtCRYWKxQt+/idaAO8SJfcRq9rJb3bx2cyoAeT9VVn9mtKQnzWRMqeasrS0onhETQe1B8YPFB6se7n3cr3uN9Smum32SnpnYJN1z0NMSi8V21G/kHDnj4fSnFheeZ1r8Q9kzqWTxmd70AJv+VJ/2MHFt/r6O8xqKYOl1LX2rrQHy/EY9H8vELf8uydWzx59OD2L6zmU86XcAMwVVbcPZu58ZWYLlAjAAPAIyLW/+y3+4cZVgz16TT6gkvPLVr+cHKROywUwSpLKJzK9A03rnnXdAeCaZefFz8GoprVMN6iaQNXDzw2qUh/x3fuf3qiNIYts8PDKyI70UOllRK7mhihncnhiv3v3xa8x9Gqr2Ue63bKqhTGCNUzYJUHb14qUrDPr6hKRjNwaKTYGD0xFJNTR41mA4/Pf0uSvVoaMn+F5fdZ3GO5XSnDKf8p3IvY31PPg33nijOg5lzmvR0KsodZAKzA4qSpZKHV78Z9/5w1ACh4eQakUC2msyuXAD9lIB2ozwxfjN6eqHb38I5eQZnnHdoGkvklUnNqJ/q1rg6U9OQtF7AgeMsAGfoSawmS9dukSgszlDG3WCToB/8gkSMBC6DdBTS9GLGDDfV6lhk0//5qWXXgo9wYMjfbNpbjQ5kwcax8fPRE91opHBxBAMMQTSypPDaq1Ifnz6PM9nf2Z0eSjcMB9/eCrXYaJs5cwExcBchM0PBwCbIEmfvHjhcv4tqid3WoPpJHVFLuzHyVwEB4Uql4uDkjMvhVN6y10HGfMeBnODoDvDW9qqfVA175O0GMCJKMnvjaw0TmWK39cwtZCwjJMEL4i2suV6nDnEgdgGopY+jFQ2CGIis468tGpOPDt5uB4WxTcaOVkBBZ19DJJDDUGY3O868zU2zwbUT5urye0ojxNcct0R+2DvKQe+h+HKHS0EmWyakmBCRWkm3fMM7DPIUFurHCk7S+vhHJGEXYEy5bT7TgNknYEldv8eQxUjKxea6x9RLjnqmgannzau6twKJ7konImomTDm8OMsUiW2dylnssw4GSDZdv6RqnJSFJd4zwlntkA7kUZmtaObnr1BHIjiGA7HHaNS3E1yc3P8KnSRkerw0YOp0KgAJNL1ACqd6LcGUD4z/1f6wxzJwHmeZK6cvZVNU7J7VPDAZy9X3mseZT8Nsa4jWzqrP/q/fo/ZZMw1EydQzptAN0pIoaAUtaAI63BuolJYUwRTyg9fjN+zQpK5F6X64feT5Gi6630augnfkKLx7skPoBxZvcDxkNQpyDCGYpMDq3W4ab5NBbFUrJKo1YbdZKWppvz7EqumB6uhAjaJ1TL7sYBZ7gGuuZY+X+P6tH0b3OMW1ucB+6YFIGWGJMBK4569+0JnE6AIpRQblqQJMClAi4hcEtjSLyVqmQS0rvzkv7FE0n0aqqSVKfstW6WtuR9Zf6kiUgCtXEnj9FxJMzWoknKjAIKJ/yRJle+5g2Hx0raTVIW/HmH6zPtKvTXJVZHDjzjFI1/6mcTK55RGK8mGDUpZf62fYR6rzqwOkotYROHd24cgLUs/dZZK/1e/8c30wBxHidX5Slak3RPp+aGX8i4CAQ6Pdbag1F7V/1qplEr929IHOLMV38XkoRb29NTkTWjeH+TsdsA66O7YXp396Gr11JPPh9FwnXNyd/E2wfd09fO//KVqx36Q2BYSq83S7KDNsf98/3sI5MwSqCjiYYBgL1+Chvh318xeNNX8+Bk2UvvgmhoEtD1g7TsHUANcqE7+6HQ1c1M5ZXoYOgm6lsykDa4Zrs0ZVQXOPeKnQELU4Din+oklm/nbAFIAIa0eXTr/CRLjGwhT7KyeZwD7U6hozZKkep03UaF85at/LfZBenkToCgnrcy6wEeXNoArF6iwMmPPUegy9oKyd60UrnAdzoV8/4MPEWEhEOHHslmuYBeef/aF6v4M4kXsS+on0LNbCQalvTmPkJ4L7LKBagA03sueG32JVc27VI1uUjEzuVP1UP/qh2CDVQ/PgOcilWADPq7bvhqZOMYIfr+olmHH65l3BZBQ/VhVtKIIuEh107lxzohb52GpxudwXuXRNT+eq8xK09/YU8T1JFjmHA1Q/Q5tnNdIwzsr0k6gKz7uOIBF2CTugiF8rUG61P0+qFb2Q/uM4i/xJwHWPNv4BVkaAjOeJ2XRI8hiEMo+8vcFtbIOAC9SQW8QYDuqQjVcbWSq8aFSVZF7F7huVBcNmG8wP7Qd/6YypOthz7WgjSCx9j2VY55zRiiwjzvqeYx+3yC7TZVPvmdlIkl2DUC53lFsxLaXnqxaqKGm9dm35RqZHCuM0sd8Q/8tnU4AXr9q1TBqwYZs+JFIfjsf0sTKXn9uSlulfTRmuUZ/tAmKCZ4iEg6xtm9XH2RcFhdCAN6i7Doxjy0CqqBGrlx75zw9/tbExXjKe2nGw4CzpwdpWUo9e3In7Q3qDMiAseJ5kySuG2aIyeQwlfz77AOZR031qVFMVSCoEVmyJ0nGUCMs5N7pIZbz36GqsrcFLKxYGTMmDqx/nn5Ck3UVNlmhNfZoBHBY1wHmT40SLxlXrLA/BD4E3x1sYvIkzbyLxF4g+M233s++Vv/AdV6Jwq7mc1PiS5+5+8I1ssIa6XGBSN5L+yyLwRh0EEE0n3mqRVznbcAabfgjbafs0mL/yv+Vjwhz+a06q4q4TxKn8tybhKoAqCWxKl9NrFSXrHvSuaZmdqL7W5A0CV7DMTfBS9WqtC6FMq9d5rU8F7ETxD/6G6/f+WZWoB/CwtnCGbVOG+ZKdA3Y83/0j/7rjVEaIqUI3bw9VZ1ERe9JpFptultmodSqv8I8KRuUDx50dhTVDhT0bPZ8CTSwDWMjfcz5MqKSn5y5kGb/Eeh2d6APHHjscBy4FxOkMxUiFPugRVkJs3n/g5PvVD/DzKYtXLyVA2+4iyBvicNPvoTIxMckQJeqI1A7jj91OENl70xcY/OOhLqoo16C03nmwiXKl1PVwSNPVLtQK9xK75YHqUzddqq1FMGH1YWL0ALff7t6iSbnbTv3pNdmCaO6wSZISRtHdv/eQvX97/4p3MqjUehxk49Q3je48zU1UutQOi5cv4Pzvg7CRNkcGXLnGB3l/a28mcxxLoP8vvXmD6tvIIxhcD6ltDkPWmQ38yfYmPKgp0g87q0ukpAeAhXBUdwaD39apEaZyA12tMb/nXfeQxjjC0kQ/LcVKl/D35F+o2KgcpIeUCkImXbNNQdpUQkHI7if3gfX7fW33gttzYrLJBTOayj2FXlunDJGWgTPA22SFXly/tuNee78xXxV/r1sfHucyrA7nUNUfkQ05MI6HwoERCdr1eTGrZvh1W+wBu0Y3SES5aFuZPPhJncjeGBCb/+LwX87v2/FSkWkHmc0sMeu0Li/AvJrQt1Q46xYGVCZWMk7F7HzIKlW50eDkk1hlPtwyGlAtb+M6/WadXwiflKecq86HtF1EsFr9MX5NWpLNH724wx7gFAP7LJJWpS/lIZ9DxHRUhFjv5GEW3kVaHBKegno4Jvz3/YnzhMYT90G7dVoGRBawSCAMnDQcYr+SSXwUPvVKroJlAmjaxpKCDTFbpKiNPBKh8rsHCkeqOukJO8cH95TxAan0AKarVS5fWNDBME69gmQPPeGAZAI2IhCAxnsJ9ULSfzU3R+wlvSksU930tN24sQz6blTqVOKYC8IjkOuH3DtCh3MIc0tmqVzknNsv5uIlMCAxlGUWMrqZYQHLp79JMN596E8de6Dd0DeWXeqzPaweXa0faE1BpXSINYqQCY6JNrhWUclsCQLBYkqs5lMxPyeH6WXqTiC9GRgoeewG7/9r34vU+MfEPiaVI1SCeex4ilXocgwA459HIdgX5uJXK6joFyiiU3/0qOqVV25Cv2wdgoZqVn/TbmGQocw2NSEy4VPpcJqHLZmwKnu/FLPAGi6qCwJuAGoA4JNrtbq4emOnGgoKaHSca4MGPuxGe6lTtYnDpcgK8mU6J48dWg7AWa4wEjU1o2+9rR61Q8VciCxlGJrtVywpelhsP8yK83rTEOD8OfaFavkI3zqZLRvekCbkK2omQDnq3infPe6ImVyleprrZJXXGYNTdb0wEKbrKts+e9Hfhd/UoIvX0P/IriSeXAkQaqynbt4AT80XT2J2qlUwC4CKGnn0p8fAgps2cysJvpP5wmWpJElMEikCQLOTLMtvawba6O08I/fej09p/a5pMqMTehBFe4q6rM93YPpFZ5EFezshVPVw/aF6pVvPVv9jf/4y9Xk3MVqfROKp/RnlbluRWa/aTB3J0izK47ddRNE4Jlzz/ZpGVCmT9X3g+bedr+rmro+W/0//+LfVXsHd9Enpey7EvjMYsRh+jqefSm4QwQDmwGQ2qjwumdki2hf7CszsVxewmYhf6iQ0iTUn+EB1FqZk/TTLxyr9tEn3cXeG0ABdI0K2zIZvZWmPkZRRBDG6gyJeQJNB+4KtPJsvEftkN8Lms3+kq5qZUafrl3/+MyZ6g1GmJD5VR9fvFx94ctfjpDJIkwEfrEaRi24C5v10EZ2dosVK229a58KpTZbSg6AmCp/giz2RG1wvT5DkwbtrHZB22syFcibQD6jLqz+O9iavaLCpMBNAlcCyn7nEUG31YaqQieVy2t3zyw7y409JvCh/9G2ev9Wu8KS0O5atXFfsw7GOwbnm0yoseNl7k7dV2ngDWOjFeDRGZBzCs6wVvbgLnF/0/Q3jTg7lDWT+WHspfx7emvdRPYsOQ+KWE1q5QIMi6EIXRQ7Fwloy/ZWoFl/A+Wrin1w7/PYPZfDsFU7nbUldjBh8lxHTILvTQMoqvbn6usnV4kJ/ToM8GTPkrPfDD79e+NAew3Tv8n7N4nVQ6+THj6fh/YgsaAqb5413sW4zF6hiGyE8WHSp88g2cGGKx5mJd3nJQitr3JNpKYJMsVu8nxC/+T9rRR28R4BH+3X4UiZhF+5eitJnL3+K+y17BPe1/NiYpXeHvZcF2C9lC/FPzJyJBLbRabdooCxr4CxttQ2DUdaLCpJLgOGWFNfOUoFEJNRKPEAIirmSf/3XuxnWvf5AhY73sPXKaBo6StqEsqmamU8Nk2VzusUMPH3U1HFF9jOYbKt0mTUP9lbJfFazGtu47zEHtR7xcTK+GgvibKxjmJTrncbfmKFZ35ToToS3lEYLL0k47ZNnEH0rJhlwVrjFHq/sfOZK1arGIYdwdrHl7j/eJ+AoHWOtI8RAV5HQHZ+5yxsJ1ny+sfCaChGvbbyjwz8Z3Ks4nfzS9rJ4s9NjMqflorWprQLlNwsVWNB9cSJAosmYoVZ0lS5ZF6EYu73TSD5P8FS/Zd2R8ZG5NWJJxWpc0be8RPM2eWZXLpwpnoMkR9FW2zp0N7qnNJb+/6//vtpe7jHom6FCvjGW+/GWB0+dJDqxXsZOrh/366UD92UlvmtPv3Z974bitizTz4VcQWHUqo0tmffYwSQA+FRi7a9SnXoBRIwuZhWjM6c/giubGeyP4Mr1VeuXr4ICniq+uZXX8mBFF0zybsFMqbU47CzLKBEXTjzEZWt0QxpbXWAI87czXljfMIB09XRJ48l+D5NI+yhxx6PtGs3IhxuPI2fm+QmvUn7DuxOEmGJdozrtUwpJUXjoHzsHBzzy5fOR8p0cuJm9Yu/+Asp87nxndyepm/7IODWXxmfxUlcTsL14oufT8Iwx8H3oCeYwXgqS3mbJOnPacz/lV/6xczoEtEy4evCqYk+qAZjpeWNN3+UIGYHlDO/V/oKNKSU80fo7wERWaL0+967J1OaN4jdv39vkq8EIPxelIhIGjLY0cOFRHszK0HEI8qI/K6l3vs48bOIifhhE7ABkpQ/N469Vjep/KVpkn9brZSG6KY0sYoAhAlmmitBb7xvXrcEAgoDcKA1Jhxy6YALoCein0rxXqM/q5PgbnbuAbOohqo9UEp7O1kzFP2k81lZcg+ZWKmKpmOU/qRqzSSoj7M1NqRIxCBBieNZaqBVI7M50/llGil7ZCIHXM+zsslYA7SVazCgsUdohsNj3pFggfe2fOwaSV9oYU9PzS5FIUfnpRORLtq2jhDHcB+fiITwOkkok1g5Bb5R5Cuyw37EeHhg2V9SND1zVrSW5m1yVqWNKiKUmiYBFM0z2ROlToKlqg5nRfTaM6KBUuXL7KHQJjCu0u3cV1FWLJUrnZn9B0MIlji8s5WzaxXQpFHUyURNp6M4yekz51K9NAFU/GQ7ib+VLI2NPX6HUAUdAGSwsje2Yyh9gQu12laXksa817Tnit4bqYE23I/fuJb5cVZkdXgGHhq4OyTaBnie63nQ84cEYduhVk6NX2FIMGpWOLd2guNelRdrqp0UNiuCzTwUz1wnlW9FLJop6JFpjXkun841sWKYZ+D5YKtq+PKMeOaKk/yrb/9BdebyRHX4iA4PShUVul4RWNZ1kOuLKpEBgUpIItPeQP1UNbpBx2oktvmaBC9JQ0HbHiV3OaOlD087gr9NtcCE3AZ0RyQYxF2mmmdiNQYAMgnY1Icj22CvKunbrXqrjoX78wxafTbpdy87v6fQIaAykhRnyCjVok77muprjwMHZW4oRfLCS2MviTmA0AoDR2U49qBsZf+biqFpXOcZax/ci3LXDVouQv1c5DwalG0f3cY6FTtpgqADbih/j3rN6opV8aLFmaYuUCdRjWtNrxE/bqTam+qVftrEqtABpW0WxygYE6ope0wU394TkwsDVoUJBHVe/uIXUv+aJREUBR8bU/HOINA+Gyo4nHcDWM9nL2JB7jdZB/cAE27dGMcWYh8NWAiq1ggwPJubsWET+KqxnfuCvppUnLt8mlEN89UXv3q8+tovvFjN3EMuf7N9TlT7nLXHflxnPkyqJ/L+TawaxqO0lLpalQptPZDTgKAdQZ3+VnpdZtar3/gHf0CFl+HIXdurB8vkC/ii9BTrywwsCD6WnElEICCo0uLPsR++ZuYiOpBb5TAEMJw9eOrUh1AD1znjqJ9y7y8eO0gf6a6o/G5iP50+cyXo+OjIWAK6EpiQ/LEW6emwL0gkngPWScBmldrnYTO9Z9yETp0we+xMGKdIXF6FSv/vXnurOvLM8VRlrQJeuXS16seu9cEW2Mx6DnLNzpJzPIP2xcRKW6uP029akdNPmdR5nvIMQedDS5IeKiPAaj7+YxEb63ubWHi90j/dIwEZ8BHF9hYQtaEJ3cD/lcAX+h9JlSyXDLplkaWRp5LF9TiMN2dEe4ovUsRBkEL/Y4JlnGNF31MfdVqrVrBvGHeLMisxEEDzHNcss0Ea4II0QMeWkGQJDOhnlVqXatRUMExcI6VtzDIP9Zpqe1vNfkgQyzmUuuR5kbXgvTujlBcgEbDvkjNuf4u2zuqvlW+V+NgfDp51/crMQ3u66h547sV1d6CyiUgv961oRQv2zPOi727AGxMru2usWK1C+yhS5YgVcV2hYpv4uUfCsJAlQkXcBFbGEr/jOmmwZ1BA7FKplfhTOp77TZph+vRMjLLWZaSHlEQr6232SmPHpTFrA6VMX7l6k++xDnW8a0xnX2SqURmKDK2Sv1X0xfjMPWRi5bV6PcY1Rt8ZUF3P7ROgkAqomJN0W9lIAoxDxG5srSSuAnyKPs3j05foGRfnG1A+H1qrdjjsCUGwek0Fdk0MGiBbcMLxFj5T16BhXRg3bB0YyXXKEvI+jBmb/etrSgE0GWvn2fszq78PAM1sKximqqZMvqIz9l234X8uXr0e+f9BqqbuxUOHDlFd/iAxijRMY/M5fM46ftPnYIUt4iJ8GgW6l4xNLCCEhYM96uAe1UhoYlkpgGGUafxNPkMn0ll8ipgV79HY+U+LWE3lKvQ+MbpHvrj42YhKxZ9oA+0Fc2ZLea20WbCGMhsSKJmERra9iFu4f+PjZQiZWNUJr5W9vI/tJDxD422B54PMbRvs50xSefS1rdZ73qyEtrz6f/73GzatbUY2VK7lbVAIe5qOHX28ev7EcZByxCwIPM1ukwHyxxolB3L+xv/2T6HLfQ6nsofelZ2heUkJmOPBaBxEqUSs33zz9erAvt1k9j1IuG6LnLpzUVLqhEvtxj93+kwmoIve36BsuoPX3MyGlQ4mGmSyYa/TRQbwmlgNgCR+/P771WP7DiXB6HEGRJSYoGug1HP5yvXquWdfojQLokVJ1ABkJ383QoUsA2/ZjD987bXqxPOfh4O/PcjYxK3rfN7KvK5DJBc6BpMT6UvPv/RinJIUOA2gUr6iHrt2H00iaaXPw34Y+qPrs4bDKVWgyfQiOERYJGNcifWf/ToPDmfqg7eXiE0g6nYVVcIREtm79I9J/duzZ08JRK2ciO2wHxahR1q9sdnWb3zrm69kI5h4BJlj40v9S0MvwdYPfvAD+rueoN/t2UjmR3WGAN77NxlTJvTUJ6dTSfBDY7aHWWQaEqXRT8N9T48Vz+t91vtxqnFSE62S+fxsAG16OExcfd/QPqzRq6DmjAeMslURh8xNT8/zbEnYWFcN0vUbKJ1t21w9uW8HwTRrguKhffXehwOJO0GETQIMnHViiljMs7ar/FyESOUzq15WGqV02DjfhUE1cO/EaZhweZ/hjbO/pRKIRmqs0mjrnhE9sy+H1/d3XAOTK//balkPSPS5y+Op9IgKDiOyIRo1hMDBnm2IHZDIaURcBwPvdZ5Fo3gk5dX9W8QyuD++6mAUQ9EQjg7t4Cv9AhobgkCv06TYg+rQ0iAoHPBCGShoTxxXnVh1gKDp9MsA7bY07hooCGJomAMChIpDfwL38kAaIInV3gMMnqZh3eBfR5pKLgDJLQZ5q/a4c89+DCuT1bn3vXv2VSdPfsi8sd3VYRCaNQLvPtZ4O6IhIwzWLRSKIhX98Yfvh68vBcIEbwFe9z4MkUCG+zST5h1sCZATWXcbZal6dPBMPxZ0AAAgAElEQVQcfO7DGP+zH52EGoh8Nw5qK1+l51q5itoRfyPVwI84LAYOZZisRji9MyYVZXhwoXsVCdj8viY1iahKSIUKCIGi+u7rP6q+/yaz5wBmBwl2bJHuxgCPskfSM0OS2tBrDZwK7TCWmutWqbBUxX4yuSrPydSi+IyausnrJqjwE3vv5ZnwSJUxmBMRNAAeIEhdNNAw+RDY4Fq+94MfRQhldGRnlK18TYEOHbGfmRpPYGkDr3vYfxdBIB9v4bK7Nn5k+Cf2SEcgWBAJcwLPhxFHUExB58Pr4YilAUb4Q8oMZ0lasA7z4vmz1SpBlg5qF+IQUgBFukNVSmXfuSZUlD5ToXJNtGWp3hmD1JWoT5HJWsXRgKlGIpsEKwmVu+wzFSxFKLLuBoYGiDwX7W0qVzWf/wxqtZMIFLz8Uy8H3bdHR/qawbYBhA3M2ij7cgWtirCJlCEa3WFsWHH46MMPSK4YgM75F5gcIqARPNgKrcYB7wr4eH2LINhTMzAP1hero8/tr37lV79R3V0dB9AgGEFlcO1hkf2W7ufXe1QF0yhdI+++SKiT3ievBzyZ++3mmXYgeNGxsqV69y8+rM7Q2zVEUkWMxNkz6S8UMAE9QRWHm65y/rwJT+YDJNo9L9pkwR2r+9osbZy23cTS7w3AHpCG+xzg37HH9ldbSJQHCLIvMSrCCt8w89MErTIjy41F4C1YpjCHezHoOKDIBJTJAKfQZLS1BsEdJvrsEQE2QZ7bxAm//fvfrrYfOIT6Ylf1zvsncyYGAHU2sz7DfB3CBj1UXENV0jow8r2tKAwoX82z0WaaTGlfBUvuc1/aw0ITLFQ7e/UM6JRp10/aI+q520IS6Rm3qqfvcq96ZubYCwazfrXPxx4n/91UeJNs8ZQcVitA4HUY1JlEOdvHf2kTtzpTiZ8b2Jam+NK2v9n5hRi87q2obdLr4qw6e82sKumL5mEiqDZoT+ksfnwYFoH+tRm+6nuZ+Bj7eF8muxnMXQNs7oOMNfEcch0CnKouT1GdVWDXdfKsjDjPy4QUwGCL4Dlnw7hhAIAnICCAYhlYXA/iJj4LG4c1NmBf05bSOrFhj5My8pwb19Mk0L7rh+znTs7czF1UOOvrcI9IxXI9jYHcr10k7T4jWwnsmTKIb+eHMphWGI2zbZRh31ID6z7dJB0khw6y1Sa0mPDyWlbYi7IBlVXOruCdyZQD1KcSqxTBoC4SHfeLybx+ZQvPqUmshhQDC4NFyqYiMyWAT69bnfBoH8JIYB2Mdae4PwExfZwUwEFbPgDK2/0d/qYPcTgVgWeoyK5iY4c5E6rXuUZ9xK4NqKsd9hlrD439bjFepo+qloIrhSlRgDnv3+pZYUIUEM/nYizj/tVOm4Ta8xUhlgDHnEHWXaXrUcDhknA5goB4Ejr0CBoI5y8RA5PIjmyj9YOzYOx3W0VoEv99Bw5m7db9G34nzBz2tHbW/17iTGuyBcxF/hxGrrhREtuoeJZKkcWZKXr3HiVWdZ0qyU985acJVqk8+e+SHHkWm4/4kqYk9ui75T8ayE5/Z9EkMVNdqfIlBGCTmP2l3q68X/NefBWUt1/ceDhtUdhLATXv94Vnn6YdZDRtD2Fw2EKFz71MD33LuT/5xxt3MKrS6OSN2odheHL1yqXqZcQUtqGS1Yr1tupioOcLTxKgO8LUis0Pfvjj6j/9u/9lJqGnnyfNh4VuYwDucC0RRKcrHz/xFNxy5p5gkkQUfPihfGF0fXBnz19mg/ej7ofoBbN1nHMxODQao2nQKDXlLAOGV+h5OsKAwmfRlzcyUe53GZEJKUc6peGh7QwqvE4w+FH1wokXyMyRvta81gipztxqiH083/v+D5JAbMKzdeFRhuCCbq652B4k1e5uoiajAMEwyaNrNUwAP0pAqXO8v2ajnrz8tuq1118PMjJE8jZ+/XacjFOxXXQDMiWzrzH4+PbNa9Xf+IW/HkTj1viNUBHc5Dt2bs8BDoUFARDVGfft28daWpJcYI3dzA8JdPentH/18iVmfd2FrvhkKAyWuJXSvUFyqDCAjk5k2QBoP0OFDx0EVVUZhg1w+uOPClKC4dP5fIIyZA/Gxmc2gsCDvF03lUN4n376aZQEz2ew727UyDTwDg02ePPZaRT8DKXOaopUgiic4dA4D0p3WrEysVrAcDrIcIoK5wD0PWdy3APFOXZwsNprkrLh4S+J1bUbk7kvUTv5y/bz3CXIm4ee0UolyUqY75tAjtffTeJsYuWchru8fhdfXXcpFD4LkbYoO5FIGGDvoBK6wXq0OzBOSXeMZebr8HrOMDKYXMTBbYHeOU/gexvD7D4QHe/l59ugQWzrkw7UyHUWOk/UuFTgsoKlMpVJnI5CCoRJd71eE4gQbCVo0QBKR20lg3AgpEm1c8+kjTTqRgY9jwYq4ihMnq1EiNlbTdFDNTQAOf4WaazMlCDR5Irkg+BrievqQUBmz/7HMHDshVoVUYqfwIL0XKVT7/MCVp8PPXGc87MjM7hEAo8+tq/qZV27sNSOJhgksNwOZUjVLl/j5DtvUy3enzWwv8p93U2Va2IC+isGOANjWaOU3jmPTf9ghGnskeN1N9soTiAFVlj12bvBumyOxKpVFsye6mpWg7h7Fdk2gj6VZKvVIcKqzznoNjOsDGQKbS8Vgibo8hnwqFRFvHj7ZvW7f/CnAEFVtWsbiDHPfyvPqk9hDqJok8Qktry/+8kKaaMEmERLpOyRGmBDNWj6uoqJbxKrBp1sEqtVohwdUHrDuM4OqFEGPdOsUytOaRDbNKfN5ZkUtTWqFn2MjcAh6IC1xzouE6RegnsBAZW9DAANFhrao4lQQZLtSS3U2NITKC+80OjW+SyiFVhogrYFwB6l1j3PVif8GCXpDg0FezSrChq/sxu76DXYPyhFRnRbsCAUcOyPHwl+aqdYmo9LImylOFL65VuFCld+WFelSgKWfyfRKIlqKlhWtfx7viqznX94TyTfOnz7S/RHE4gufYC9e+nzL8c2z9Iz3IvvsUfNio6N8FKUHUlh9S8BOOvvsbJ/0j3sIMuz0KunJ1A/BFBbXyuNzGvQ0lXFctyGs4vmqLbKSlXN8rFje6v/6r/9u9WVW59UCw/oKWhj7yN2496J1Dvr7qDh3Hf4jfbGSGVyj3OEdNi8v+jtOj1ZW7vohVzpr/7t7/55tXiLpKEiOFSJit9npcPMEIEVBfds3aNibCDUGiU6JZN5T3u2sP826jv3UVlwK+WRWsbvTAHY0WJGn9VodRCFsmGq1y2i0xTWVlBQFMgwqRHKcF9sQMWU6aBdkzKWqjn+3dlijz9+OCJLfmjzpeBJoWvB77rHneE0TsX+//jt36u2srfPMR+xjeflwN/d+P1W6WrYKBMrA12rQtpRq1Yt3JfosUlVBIMIrBWVyGgL9uwS4Km2PvbPaAVQytlVrUp+eoalhPFey9h/P9yzJt3uM2k/Vn1nAWSXAX5NUpyXox/3ORWGBk8Lm2SPasZcCDVbieQ87oCu1oc934SNMSxXYMWRDaW/sQxuVaDCgcJ92/tRWe0FTJ6MsMSCNEdstD1cqmfOm8izr+3F0+dandMP2DdmYuD+norKLXNIDcg5Ywn++Hcoiqx7ZOhZl1lig1noho4bsn/PfTJkAsA1LbIHMnSW9/Tv++gH8vnqpwvFq1RKnIslOKa4g0nEKlWeVD/5mTLyJjgCV5mjBXjrUnXjv1U0NMEw1nD9rKBLBbQXJyq49DwZvS1jP+IfHGSLHVYkQ3bd2DaCc56fFTqfd0BPWSS2BKTs4XBtkimp66ots2EHGZzstciWGCDJV9lRYNQK7ihsEeXr7TUrQbM0TalcMLeU2Sch0zilv7dmI/jMBe4jtV9X5rT99mxNAhgrCuLvS61UOVPbaeKifdsCpVs6843x2+l9Ts9gFJ6tihVluxJHMSpGJWDsp7b70xaDMl7FkTv6IosF7lkBHWOwPsDM0r9nb3kRRzH+E1xLAuI8J/arPfv2LQ/yrKwUPuT3DRYmsX1DIIvXiHUniXGt9GZmG3sibKX3TuX5GVdsBYwSFPf9BPIEnhLvYyNTebO/jftxn6+RU7ieDjz2Hl1rgZxpigOhAVoI0v4Xq//oI0lkkv+GHVJGeuTcfSa5Sj96/VeFxVCqXM3rpRWAf8hZaRgaoYrXPVkmXmFrBLArs7dUZ00vl/EC6xdlQNlNnDUVZP237+sYmn7ymjFaGGz5cD0tNJw7d6Zq+Wf/09/ZMOi1Udpg3UDWN5gcJ5DiwHz5cydSLp66fR36hMEqi4ahMNht2dRTfe+H74R//Y2vfS0ZvxzdaZq6pPfsQ0XMhRF5OH/mbB60iUIyf274DrLVE5PXwwNX5Use+A+hBgwMjaFYdzTzqgw8fIB3qVhtARFxltaO7fR5/fit6vlnngDdIgA2KIAamFkSBOqzGGPnY2W+EondflD29Q1KoNxXVJng1U9OLVEapkeEw3D+wunqqz/zRZ4Y6INiCB4G6Qf87voD5mdQXXjv/Y8JsIerr3zt6zmYDoXNoDl+bpB4j0M0QaPvq2+8hrTvWLWfikBfNp/9O7gaNr9VPxGti3AzF6EbPv3UEUqkqHlhADIsT0fF+yqL6jX84EevgRiVjd/O4e0jIO7BwNowG6oaQc3q4nT6IZ56+ngU55Sz7YMbKyobBM4+DZyR1MYn6d3aDhJxjf9ecb4Jv2MCJYKnc1SY41rEPDxMKK6p+JOht3B2KXV7mA1UreJ5gKQXNmIj9nVFlU7FuPC7y5ygaQKVNZM39pay5dLrpG4ZTEo5lS54D7nX44dHqt0joHs8xw2RVhyRCI/c326MR4KoUEgIfkg42zHcKiZZkg/aw/tt2zYYw27nShpjMSRWO0zgI+bAPhI18/rmceiCBl30dBkQzUNVkCKnCIAHTxGGNDDinJfoW9jcP5JKqqpiVt16UY8bpgI7xKymoLwYHxOhzLERleSsNolVGQAIh9sDm2pHEXxISV8uuygvz2E3VV0PuNWdRhJZvn9kcNkPPk/5/jlT/L7PJYlVBv4WNZxMt+d9/LfP0Sq0wcZ9EwvRZyiB7d39rC1yxTzbPXsOl4GL8Ikmb10DULkYR9cP5WwbM+HaNg9Uo2P7sA8DQa5Mppwqv/EAOV5Q13YQ+FHoUk+jPnmDxv2JG9dI/MdSNRi/AapOk2zULTGjgiyF/z2Xpu7ujE3g3JB0+TObfnW0D3A2mYBFv+E2zlA/wVBEQ6Jmp0YaBjCovKqZfAqcuz9MtKyaR9gF5DJDEovVzVrzi+6VplGYQkW1DBX2wuSN6o9/8OcMR+U58xb7RnE6/MwEy7X0mnSYiok0iZX8cJ+z831i8O3zqh1w+VpXrErZpVRnTHh43QaIMPlZ8SIi6iOySc8IZ/uB9gfnOIc9HSSQusd+uYoaVy/25vDhx7Gty6h37QoA5oyfopoklYeKBg7Z78sQN+H2HJYP910ZKhkqpRck+ontcDbVQ/b7ZhJmA8Ql7PwDq6XhnDtnpoBl7lEFcKx2X7l8DSVAxjMQ6OwhABehttqgXVciVyUwwQFnuPwEAlmjj7GxJkduWq+lVm36yV6rct0mnKWVOCWXknRkXYsaZMAcn4Y0banB2SaO7Sj9nw7I/fj0J9Weg4imYJ+W8FFbnRPEs50m0NgD/dVePfuanMt3a3IiYMsS8v89PWVWnL0r9m2e+xi1QXo8l5kfZRCj/WuSVAUhfK8tgwRVrfeqvY+NVT/7iz8DhZNgEFXAu0u3saNTSeA30cP1QLDETeDzMnGsBTtyf4aZAAgPneXGfbejErjB7XQs9lXf/uffqfof7gDgGCBYL30VdF7yKo5+qAexagdEZD1vGUEB2ACI4kDRULxYnw7O1DLn/jaDlvcdPJCzef8+1CjO5AYJYrv9O/bLURHb1EYPF0qEZZyBTIvSt2efrMBnWQsqTdgEgVT99fPPHQ9txvUx6PeZkeZxUQgCGPAhMjW5sFZdgBb+T/73f4a9QUU19Fl63+yZEm0mEB7AfhZRBoE6EH37hYiBZbhoS7WJZsGrVFiVYe/Gn25FiKrFHhuTWKv2Du2sq80CrDIE7JcylimMC66LDSyVtU/fR1I3fWuCRPpOYoQMSFdQSVXG0E61p4yboVqZwbsExBE+YP+NIJa1G7n0DXxdD35aSqBCQI4FcJBraHoOE+aalh4uVc9+7vkkUqdg7VylKqqEu+qDMxGUYp3t9eLnXqe9ttovA1rPQ9T1In2u+EIJXF1vA8PSM6bfKeCFsvjTs84d4znwPf11D/0hJlY2/YUNwUponwzY4y9r82HSEPEIwITr14kVeM7a9RWo0wpPaJq3MVrGPzAOVLHOSpugl7OQpknQpPFvhoHgR6FtGcBa3ZI+XyprzrvThyX58r6Js5YZb7O1X4Ee2xhkZTDfkmQyQ2sl24lkWJXg7/oFAnjia4AEw4DksnNktuxCeXqeeGJykgSIx20cJAV2jrjG52FiJeNig/ftJ6FwbE56maWI6WfrxEe2SfqJanVYE1Ht3gTqooblmjMTjVEqtfewH1ambLmQebWJtZsgcTGxUh/I+WZzC0j18/6KPxW1P2ml/fg7RjUApjVgoImJgLDnQKDYqqKFDCuL2mOrfaWgUZgzeU2e7wiVsvifgEUkqZxVrcsO2kOMc7w+z6LiXILsd0lWF+zDx0+McR4teAisey0ffnQmMeqSAiACM9z4gIqbJJE+K5/fI9/K/jT21WIPkcRZCZVp0iRWs4DtbjYtV0msGi507a7cI59NrDgroVnWH41PMZb8bELVAKjN9z77+wEWH/kf+35N1hwFZEWriF/oy7M3UylLdlWo7bV/UlSl6SPTHygnby+uIHfmphLPSQ9t+X9//e8B9isFW3it3o2JEHgC1aGTlDTbI4ftrCDVorwIDVkvjmZhkUCoa7D67ndfC4IhDUle/sgQVR+ctNQSESU3iQO9VPY7gFyrHwbp+w/sJcunYoCB7sIALNGJuEAi8Rc/fAND/wQXOkQvzyWkzx/PxpMml8ZqSpr2Pn0C7ejrX/kiWeQiHOO7odPp+PvYbN0EhM58kB/aR7l/ZBQnxO3dYTaRTaELc+upJnmvk1M3mMl0tXru+eP82yDX/pqi3NbRznBEkrRWkLmLVMEGGO57iEFhbiAPgEbXuV3ytbdTxVrFGX3A8OPtIM07d+ypbjDIViOjHCgnshqnTKgUuw3fo/SUfJ7EdZUDGMNeZ+JuSKkZN1DamqCCcZAkzaSnIMzwhi1R4xDukRytLDj7aoqDMVs9+9xL1aCIcmg/ZdaFDbU+m9skylcvneG19lZ7x7anRK76XrjoSqXjmCJJSoVqGqqchzdDgOHGei2iIx4q5dZD94u8/qdNtK5D7pNDnQF+4d2CWODopYdKcdLAO5PqLslWO+8VyXWojVaOj+wZQbSgFQqYpVeujbKydA4TK/GHzFjgaE2CMom6aagk0WoUMpyYDb4Vh2q1cYWqS5yhFAP3lrzrumLRqOd5zzqUrQQXlnCVdjcAscnWuUwm6+4NHZMJ/izyVf08+2moA6ISGrguqpzDcGyHmJelTLtG+QHOqIR8hfLlmXKdpCA2SIfIrYfXxFRkz2fg9VnZkgcdh8LrOB9BR5pBvBhJX9XfNcm1lG3gmoROFJjXC0fYXprMvCpGSB65yfaDcOVRRwKVstKs85bi2Eblz9kw80idL1M5ffutH0VUQmPXR8/ltj0HScTofxvalvu4jeO3SuUA4U764XrhvhuIHaZKZX/OrfHL9GnszkBxudU6JKl/9oZJcdUgG4xO0eTvz6Qv6DCkDJtYhcKI8X/IvmUTVHtp3h7EiW+F1tFlf5nCH0msynDghkLnDKgYxzqp2mSCFaBCwYRSEdD5pGLFawT1Zc1n2ZdXCKTf/OR9ejAczE0QDav4IPauhX2uvZHKY7XZxKqLNbCC1SBp9pYViobUolpy3cRKZ58AoiBuobHVaHdoiKGOGg+WvsEVRwqwj63qbiJw7CYo2IJTHOdsT3KeDhx+LHvdZ74b2l0Xe0jAoE8Un3UIgs1+20yCk7HZoYQR1PF6qThh+P1o5MtVIVR4YwlJewc6G4ws4eRXcb5Slr1Hm9Gbc27FKhRA1nni5i2q5VcCWuzCJrvXRcSDDhI0i+BmhlYtr9wEUp9+rWeHSI9iTSJMQTCdlfoJEQuPdTiXj/qtSoJaKjolyDXtKtWtBJZctxWHtVoly4Q9vVYAR7v2jqEoeov5UqUfZ/9jh6qTH32EStc2wLC9CcAc6yBV3IG39mk9ZI9bwTPBdA7MErS3GdgAM1CNDW78cD9f+P/5eu8YvdLszO9WzjkXYxVz6m52YMfp6Z6epDBehZV2bQO2//I/hgMEw/IaKy+wa+8asC1swgoOq10BsteCJY00QZN6tN09HYadyWYmq0hWzqycg3+/897L5ozH/mYINit8373vfd8TnvOc59y8hU+EDkjFfR1J9rNPHsuefuGJ7JkXYF+wxirLLROEmjDVoXBG/Z4zDgNBWr2OXaEGQB7vOFIBAIxw+HhufWfpFj0eW3XZnfdHsp98+4Ost+YI9oevM/DJylMpQkoKONi8re1NIkKAl1yrYFwlw9alTml/BXalT5MvZdMrs1RHpeWk+YX7TUhYuzqe/TYJ9yrIsv0z9shs8Pu12IIm+kbH8U3zgJgCstoYKVvat/2wLqRkOs/yzMkTUMePPxwDkZiDqudp3wjgeD8Hse+Rab79/kfZX3z/e1k9FFiDOki/UB/3sg7VLq0cRJ8PPVPaFNaojiTH/aYEOqxRfB5rx3OuIYgrw16U4GPLsdE+xxLLmeyLolqcEnTsszQ0fJPPIKhX7N3o0VXzgXVy1tAa9yjd2gqWHxF+hLfTN1nZXCUQ1keIbO8oXsF1NmKzT/f1w8RYQpSHmX8KA3EPWyQc7hW3dKDfzLCcWJjIzjx1NqpCQ5yruyQt69LAt6giqUanaBHXaJWol0B3DvltX1sE4dHTxZrHuc8FjKxeeJ/ugUaeu6Bp2Fmuz7MyOUO8VaOKM9UyfE2tjfn4S217F2sv4GdwqB/ZIPEwydHmTEL9Nxbw6w5N1d5FNUiVOPIMZ10d7IUZws9H7yyJ2RxJjXOsHGS+QCC9uExPlorOqgTmqr0CmEp/y84x2W2k4h6KgvjnGBDN3yFRTlwpYGJVwK/PAQaowrkKsB0UcB8p96pYlUG67IlO4lbnr0kNlQ1kZU/hGgWCpEZaYZcxE4k//44xFLyH4lYWBkI2n/cthH8ioSX2jYplDqQJKGmXZwBbo+7BW9Sx7xzF4kzHLgAcY11H8giG2u+p399cp2qGJLs2JPqnbYvB/7qu2itFElwHYykFO1bZQ/7bZ+l1tQJ8+r0kAlYSa2J7Rkpq08iAoM5jg0PAgoTLHj+HFruOvodS8gIkgm/GNbvs82WStQliTs+09tuYRBqfvubmzZvEXlClrUnnZSIF1UIAxRmZnLmCnhcxCT9Xxz13Ym+t8vvSzkwg0iYVOE7hw57bX5xYxS+5rsJrv6Bi5TU+mkz9fGJV+ObC9yQVwYKKjnePjZMDK/4djiVNxozrjVaTing+SRY/ARDugQA62NvR88e+smVAnxSU2D/5/d/b8yCIGohalpM8zZEo1BIw9ULxGaCacxq+dRc9QjqCPYy/wwotA6uocuOG9KG97DI9Rl967dWQFt2kT8aeCPmihVDCOgmTSMciFBLnNUVTOA9vnmAiSunEfU4EN+i4ev0OydXF7Fe/8dtQlphLZajAQ48BiQRx5QzwlS52lV6McehpJ5kO3wvXsQFD4c360BqbOoPqZG/JzcE7XAvNqgRsLfQotLVC49tmE7FZHd5biuMcHroXSPoTj52Nkvse92blR2cV/Slk8qI8V3DEyp1344AmSO5moTt1EvxZjTNAsIJiM/oHH13Kjh09Edc9hsHUINrcW0uQbAVJI3sTMY6jCGmcRyffTHiNUr2f7VDdVjjVXfv2hxz4+8zeaoFu0gAXV/6uCo0O5FwBLbPnpRWE7A5TshVZOHbyXFIa41o8NJMo8JmI7u9BDIMHfufW9eCrO5PIZ9gA/cEKiVtXGqEHchRE1sqlFBm51ZbxbV4MWV0H/mlJedk7ZJIUgT+Jg71FGhGD/zD8ItdyVA1P2YgGLut8LYy8Ix48oCotUT1qb0KpkMGwrVSA9nBWNllGjxDPM4bXiX7bA8V1OBrAZ2KfiEpXrrf7RpShm/vUCSWDASqKk4omdGYz+F4G8iYpfk9ap1KyLSSRtSAvBlQ+Aw2CyZglfYP+Vqo8kyRTpdBgRFxFymLILx9Yy8ybenoK6llHnaqIpeiQB9CX6lMmm1byLBcrOJHEKqRyWIVCGhZnoEqQ12cPnION03yWpVC/MiiIWSoGlIoO8dnb6LuGkh/X776IhIF1MNGqw7AaTK8SbDs427k9rrtJqQb+7Lkn0kwh+7MIJoJaQWDkNVz59BMSawaEHu4Ljv++vj76rQ5H309I3FIJ9NpNKByz0ESJZ5vZY80kxI2g+6P37sRzHKPZ/zCBQAwCNtCypwX7Ys9FlfLtiLloH7QHQn679vjYBM/aGaSEmo/cfZz+48ft9TDgwVawxlEVNKHhvkTtHopXuP4qBUaPVUp4VN2MSMbEysRNRAnnaZV+E7QU/cVsgj6wH779ZrYLRUIpZY5WdrAzg5oKVRT0vdzn52gHDTsexX4JaXext0UHY/CrTiJHu3B+aa4WaDrPN1UCoHVGP2WaI+QrxFFE76WMcs6kuNa3tDOnaiLrhHK7xO+ms7IbcsmHCNasUOkorR5pQ6QWfe4YpCrZb2QykqTObWYvkOxwOvkw6qjgsZnKym0wdoAiCQES5esAPiawD3v5ADZaCag8RyH3THJ6+8b1GLxtg49S+UHkYE1iPpTBafS6FRSO5KASUpjWqHBy4bhS4084pFg/xS6aGZMAACAASURBVCT0T5Fspa/F70W1T8eXaI5F9crKZDDcrYDxozEMW+TWPhor0wQrzfbowqIwmVCRtJcES4nuamgcKmBJT+5CGdV+whKe0TTBmJTcjWBCSA8iCWKPNwIy7u3Bnpgdo9f3OraS3heobpMk5irJNqMm2QI9+OlnH+MzWlCahJNvsz+I+8Q0NKXmA/Svns6uMNakjapoOYGINPWxyXtcB0HRruM8nK9HokMl2CDSivbeFpTWZVRkm49k/+Z//fNsfngla2cYcCnVVis4ym4L3CWlvhSApMS/NEAgE13BRs/FogPXDVajYoQq5h69pyR5iiXog3vbEaui16JE2iA/RwQctsEesAT4UDGCvszOyUZZI9H6GBdhNYY9345fr2adlb1uZd0vIFxlAB9gVQ42ScP02uy7IkxBhAgknwD3PWKIv37vA2h60MxIvqTidUJJ62LvO/pgkSRRIRvpqxEgYdfhqWCbqGZjfxuJPaTia8cNgI0r3MfS1YpkUxsQc+P4U1RFYq+zDXdZw1LOTxXrqrz5NHT+XVgMNdjsmJ9pIoMdT/ZMsQJiAu7fXrJ59oy9itr+RvbWAeKBbpIEBx1v48tqrGzzGQFyEIAJnK0AHDX3QpVE1r+9i74eHtn9EfYWn7tJhfIB+1LhB3tkVSIsxoR4HqK/j6A31HIJ+rQlBr/at5GxOfwMfk2hD4eL8/na7jTPDP8UFdFSgnfYKFaMCIrDVpKcGazrc0KoQRuFP9xHRVo/KEhqImEype9ZBwxy9M06z7GmOinw7kbyiM21YkwcIyvCmV8zXGdi3jgiIw1cV1HPoFxf6wBiP0OlXGXco7ccG2+PEWYn+qFjDhn7qJtqyxqff394FoqtxsVkhiqxohXYJwfUx4BfwH3Pg3RZRVRk50iHlF4pg0NBD+MJX1JzDYjds87Es/dKloSCWFGxiERS6mzyU1Gxcg85IgOr5UDlws75fJv1wYAiiqH5eya8Dp6OJIa2mTWovfX4bZPnUJLkXu3hCWVCPsv/ds+qVq3dLcSx9DT+W2po0Ws1TbGgt1fQK82w8vvGcr6vYk+um3vE5KTK4N+KILF0BzGRn6V/mQMwUn12AlB9kedWxX03c+4KWmkv7QC+Pr1ynaoWlUzNMn+UQ7dqF6AEe8nCgn5eq16BDeqhzcGxCeUks67jHM9tnMQ8TWdNrxAfKgQmZInkNBPnZ8pCiJ8pfviRylahNBv+4+deyqYXzyN9K+/ReqTq5XlzLwrUJp+ZJ1YCWlasrEDn/ife4fOCWaKn86rGTuV3Eb+vLYy//+jv/2d7TtheWJjCeNAASlLUh+NpU+2FgNwD/MGH72cvv/hSqL8ETxOHMj3HPATevYuhvHX1rVEJ+gDU6StffS246eWshMMUNThurObGjigvi3QpBvEijcT2fpSiirfNXSjbKKJtIGpPxwrJ2ocfXsle/fKvUN1gWJ4zEWyIX1+EZjDOhsNhkAQOI3V77rEzbCwqNTjCmO8Ug1BBB6j5XsWJKfSwCHL5+OOPx9wg+1qcTG7AurpJ3w1rOou4wtVroJdsthdeeCHoRSZiNiSqkGNDaeL8zmfvvvd21n/ocPbsc0/zNUyUspFE2iYjqiuacEpJ/NZ3/gpZy4NRybK65Qb30K2Q2NgM7+Bie53OnjsdAY9l5/1Uutrg/4oGSrNw88hd/ZBn0A2Xc3tjkf4HZiHgxA8fYLYExjdmk2BgxmkIHGMuz4lTZ8NpKc3aj6Ljgd4uEhVUmtjwIj3jKCPqDNqQTJ2jX86Kl5WT4N6zPu+++9NQx6rn8Fp1ErGSImdA6vwpkRGVA2OoJAljK87YIH6COSIaDg+2HjfkU01TDOKkCPHzImWuqSi9VJygqsk1t8SNoVE8QHqCQb4CJzGTBwNo4GkioiStyoyKP5RKs8gdRsjp8rLSFjO5RMI9oCRuPjcHvPm3pXZfzn3QQcg112GZbGmYtkQlMA4+CxOrxMs1IKGJ36ZXegANQlRT1JA0EJyYYMijV2GnVKlNPjMdMmPDIAbG9ddDa9MxuUYiODGRnp812RL9j+ZsjJ50B3sTDKwC6WYfasSVRd42o+Ozy/hjorsOXVf01FfBdXbNuqGKRQ8c1ypvXdRTdUApVZ0g0wZbZQ4D5mzqUGMSOwbVNb969Wqct8eegAYMLaKFwFqJWH9OwxEzfAQcvOgtwAmCwB4UEutwrrc++xhxGRA29rjz6UIal+cegCL3FgMZCUpE6eUrq3LlXpETL9pm0uHfBpQG7oqZnOln4CyNH2UEVyGn63O1lypP8lNQnav1RXD/uUqgaL+eN1WLSOQLkRcHfJpYURm4DX3xJx+/n9VSacdSRjP26N2VrL8XcQhAC+BPVCAx8A72trmdMyKibq9J0HeLCtbn1j+CSD9T5M9eQwEXHYAVNgVXQkRC+XHer5r9F9x9E2b7wvg5/56jUtpGNcV5gAoE2Z8QylGcH8+WlUCDAF8pmFbdK+1Xq1Z+Xg3nNs6fQXckVrnMcPQiufRUYbClQPQEldvR36a8vmfCHkZFhOyTGiXg66L/dgPHPUhSYZIptbkhempUSLUiKq2CN43G4EJePlEBH/ZQ5QlQ0Uv1kIaV91BZlQ61QM9XBIDJftg3FvSOQtnJf7O+Uj9dx1BgzBOrQJRzWoxVBAE5gy4HoDrLphPwpRsBHasc9n84RFvb0tW9n7c3AGWNVL8CTfbaN9njK4vT0JjYHiiXllcQPKwzegHZugMHm7GHw1Hl9by3MGR6YXEKW8H3YUrM0Re7vErg2PoY/oEZcBl9UvVtnFvsGNS1TYLrodE72YH+VgRyPiJpIeQoo2qwg2gCCcQGiUxzFQnfel1265Ph7I1vv4sSYBdTqwjcWOspq2ckIN5z9NZx36ljIdkufa79bu57bY/VoLA/3PsMLI/dRoL8MvtLqfzY02kVFVrW/nb6pbCXtZxxU6J6nrX2warVBlHVdgX7Ax8jCu9n6s8MIquVflZlyvNF7HAIcOXYcYcKw0bA50hR1hYkcMvqhgNyrZxhy7ifH719MXsPtcBafO6OwbmKk6D+TewzZ1fa91cGEBrJG/6iBFCrDtvu2ZBJ48iPQjXPMxLADg/GcxPKwKAmBtmCWdGDBKAm+GvV3n7kKqr59vxuEHyPoSJXZkDonsyBGf9Tumdq1idh4QsyNbRZVgIcONwoZY1n8eTZs9kW1++a1LNOmgfPbqgK8hoDlK2ApdHQVsNYGqi9JALSzW/dHSYuoZpM/DJDFblUGqS/EL2e0DexzRbh7Hm3YhBsBj5DHz4GfXEZdkUj91dJVUJhlmV+zsq5viT6g3g3g8QmzrhhoTFeIz1A2jLnLAl2ChQrfmHy1IoviqSddSxXltuAH38vQNhIddBKiD3JjbI/sB0mSgFi8jNVxEQr7Jm56G8mucTvBFVRX4wPtjJu0mR85LNyOH0IQIQKIv2RxJXKn1sVN/Zs4Hk1ESNs8ZkjqHEuAzTKppZNED9jH5Lr5agbFslKuyBL0AjxwV7THH1zoTzIv201cX94D9JYVXEUYDdZ9J5MEr3WRxOrggroA9/Rr/Cs3Uu+TPiN8ZpIZKSQS6OWFu8zC3U/xZOsSAL+L/gcTWpZd9UM/ZxIIG2+z6mZ9qEVfclB87Syz8+5Nvp3k+UAUTjPRXtBUq8GyCHRXqX9wn8rJ2/V3YSjJCrc2CqSyCaAi9BNACSx79DC0jg93iWsV1RyWVXZYgd7aKfhuRnvDVL9Z/xfJLTacQWc7BkzflkldpLibJ5iDtdLblGjHeJsGYvMs3dMuwQM3c/b+MUAwXOxGWOXsLmcp6DM5v1XjyZWRYKT+naTn/vZV0qMCr8YRydPrH4+UTKp8v2C+sfPJV+T/h3/nSdWDz8zT6iKPK8ce/HznxWf+1//2oW94yf6EYkgqG2XyicSTP8LBsJgtZUDN45E58iQwXhLTItuoGFfOXARHPmtDfT+rHCYb90ZCMqFM262t+FsQp3ox+GIXzY3tEeyoWDEJDx2G2bPnz8f8qryb3v394QKnhvfwMJ+q1sDw1DcFrKnn3k2AoMFerJG7t8CGUFWuJFgVDEAnuBHH1/KnnrqSageOjfmbmEQbw8yuJb3aCJR8mHJa717dxCpc6pIbgSCVJMPy5ImdIf2H4hg9gYKeR4mB+LF8Ds2hEZigQMfwg5UjhwY9unHH2evvvrFoOD4AKTCqFBl09/Q8DjOcjS40c6FunDhqTAiJqqqpKSJzruRiMxjOCeY3n7h6aezE/RPrNIgbNxYDVXLg29VpRok5eL77/GZF7Nf/xtfp6eF70FRsd9FVa4YYEryuU2w+c1vfYcqRWf2ta/+UhysHRIJZ0/4eSLcUhGPnTyWXYau6IGsjSnxqlQlbnU0nnPI7bUax0gbyxi0BkKOUTax6mD+UThwDkwVRt1hb1aJ/L6GPwxArkonimmQKcrsYd8kMYj5E6yVAxcNauxf6CAgUbCgDpGUHlBcezwSNSxRVJ3g7nWoPGNCohKVtFeVpqyGRGDBfTh3K1EhnNNhIg7V0FK2gxa9Tw+w98nz8Po3I8BMcyuiuiptjjULKiGGWU6550CDtmQSIHUrpLKt9Eg9ApVS3Yk1C2TGUFAUOS9dK86vI9OA6oBNony+GpQtFn0PQ2qCp2GKYXUBxyeFJalX0aiqmERYB5NxKgwk7uW8j4mpRt2zFLxf9pW/o1NcVbqX62kiMTDgWCYhTcqHzMIgEZaK0wJtdI/Kn0lXoJ48CxVv7tFEfu/eUNYDUqnEfyOok2ukyqcgQwxV5hxbKduBy74DgNKKohT+Lrt9/WOMMNPOofjWUAESXVY1bR2naWBl0G8iaFCsSIdVkx0SKHsUpKZucX9ylFUNZJFopN+AJoqccoWzbEhCTaxcIpMHgsTiuaeqlRbSmVbJ2EbFxsG0ubhF9P7xXJ3bESqanIkH7INbo/eyz6DJ7qimC+VkH8qlBuTDt5hLx9f2QS+2R1I0WsdeKeVMcCsXFyl6q4JyFK/Ed49eEYeYCrbgsEwaS0tS07yOdUXk1wHBvJ/Dr7e5TquyzTTup1l8h6NqbpBf5pxAgyCcoIFzUS3bZH2875jPEQIarksKBiNg4LOT+ESiphYc/DUqt9LkSun1WaOnykp4HY5V+dgd7Tov6brONfvs8nVoYvRR8d4fXryYVK+4r3rpJGQbaQ6JyY1JbTqnyeF9/rKxvHglR5Y7w2gc1qMlcYo0l9B/p8RK+xPfLv4jT6xSoqUHS4mVAIn/LKoiAlXOdVM0wBmBBl3Dw/dhMcwGgn/huWdAr5dIjA5DSYMSTWBvta2n135cz6Qoc6rObrOXN1axw7X2YnCmWtj7SFu3tFqBd1TF4sOBndoWE7IalGVXpbuUOEiSURzP/SbVjsOIOmzwbB8jKETYBUbI9PQ477GUvf7X385+9W+8TPXqCvtiFLcK+FbFfiV4bShHkGS1PvtHf+ffQI3DziBaUYOfM1ZYIFlU/EbQIKpbLK7cf+c4eS3uAe25iVT0AWAP3I9W6UoBhSbXp7NS1E3tQ9ImVCvE5HyrB4CoPKLTx7ojQK2nurYJa2MX0Y7NHWhCVU35cF/sCufU4EKxlAZ7dgkyrXKZoFsNUZXWno79+PfUC0rVVqEUbFj0onLNM/QN7qggyX76s299L/tr+ov3HeqPtbQP5eyZU9gP+i2pfs0CDhokOv8pBDhyulugz1b9HRTLGUvKaam3thBWMqlRpCIq+jxf95VBdwRSrFk5+050fYYE58ZnNxjQTsUfn1WRU2mtYppY+bLP2gpM9BeK1JtccQ31xBv65bNHjwWduAvqpCqB0oqClcD1WRlSAWSPJL2+tSrbBxVegQ1lu2/dHc0mZxHmYA8uahND7XAXv0sFnf2sr5X1ornbUG2Rz2uEDeHsImniKgm2cW6lKarHYC+ZiZXJsz5avxH0MXx3ufR1rrsGwNCWjDlYDQ6WFlgZpo1BOnf0zwjk2JPlvE5YNSrzNhDLCCJ6tq0SydywchsGmpdVNMffzKtkjP8xsTGxL5LdmHsVlGOpac6RSrM2/Vu/5zrpa0LhFNsr/T6UINmYAnFWweajNzopLJtf2ItUS2Jixcq2Dv1Zoeom/c+Kk3Li+gCRJckDUTHh/QSqOqh6TlGB1p7q/21jKWjfXlcM2ubvsE2Cptgt4xErUikRcLYhNoL78ZpkoBiDuddMgAMAjAHLqGKiXq2fFyhWvdgKleNwvE/jb0HiUKZ0fmauCqidKvaQvn6S+DXmjzm0ms/wWlMLgnO8+MPnB2U56LQpiXVEhPLi0tvbnZPIfpFRJjgha+ISs2irmlJl1r6puQfOc2TOZP+RYL1cu30vKlYVrJcDiMuxGbX2KnGYY5yNIyJ8HuyBduygaxizuKjUOT9TGLiU9RWsVyTJZxRU3XDfAJt8ZsFWeth7+0jlqPAjYf71NQ+rWT/jckSqU8znz33ufeK/CobDz/RiPezzzZOq9IPx8/9fiVUJ9iKqWz93fSX/7D/+yp6TmE+c7uMelMom03RiOhtIOeZdZFpHhiezYQJtKWdWaXZBN3UGPjQPrqjEFtPg70H1e+89HC8Vh3/vb/86wb+NtwQOOAcbPw0IK0HJpYF98zvfCoPw27/2G2HkQuIUHq4Irqo4tSixrRJ8f/+HPwwHsY+qSyvzr+xpgaNAMJsqEuVMgp8k2L9+83Z2+sxjyKyPEig24CD7WUwSKGd3EJBt0IelQdbIOj/oNtPflfjsP34iIW58rkiDNLmLF5299UwMHLw1MBi/03fkMMFFdziKTZDzbQIv7/WVl19F8RCFKZAeE8a7UPL60P53g4jCvIuYhQnVY6dPxIbeQKp6+P4AyMxc9vzzz2ddvKc837f+7VvZuXPnY06IQVQ9yeo8yMoN5sSYvbe2QZ8giPrs04vQFY+S4Em5wHDkQgjjE7MkoYvZqbOPR2LXDA3hSF9/JBLWTGqU58Zwv4PEvIayHmRG5UEbE11/mxQ98D4TaTCzJHQG4iEGQmBvYmVvkF+PptdoRs6Y5O7EeGVVeRbR5EnVi/ewOhfomIpKecXKJEBlvw1L4/Lr+d40z66vD+oJ1dBtgvQ60SuSe2kFG0XC5BGNKoSSllVR5vbzLOurnCQSEv1nfL77LCUJTn0nEQN98lA30/8QogE2LHt4cYQ6YcUoFI+o4pq9r3I+w8A+elT4WBPDMFZYUllLSxgeAzCTq5BQ530sWVuxqnMCvUiNjsvkQTTE6M+myLyHLVBjg0cLIFZBeSYmbDZ3+lkGjOkPwSsBUz2UQA2eM00UUdngOuwF28CZ2N9w6HA/NBJoqKz1vfuDUFNnQvHLAMT9ZwDt82hi4LbDkaPnUdUhnIz9PDWcsypRexIxUVzne5nwm1Rr3A7sPxyDp/WVUkvkqOtQQj4Z594GIlXCOTfwqoSuN3gLufVG+9ocTst6E5RusZ6uoQNkQ0VSYRMM+dz8NM5NzIhEFsem81TS2+qOvQ467UqS1MNUvlpBcytVwbIhXZTQAFCFO+XKfLE/EhUvBeaJiiadTLKJPTj8Z446h8Ikf5y8oZm/PXYve+fylaymrSRrRRjH2UFtVGvLFNiBlrM2z/wcQBed5DZAis7JBM8ES9JhqIVZMbLYkqObhTM22ZFX799RjdOrmARxThzAOAGtdTsqqTvZqXPItxJM7j/cFzbS6oBN61JqrXopUuKeS9WY5DQUugmqaH4NRaWoaPR1/o+BTLSZcH2h5MS5CmEWmQL01yhk0w79tN3holaucgS2D/vh+A3PUisUxWkBFM57KWetlWpMJz14XmdIoEvdiwVwUPP/mwoYyA2vwpEpc6swSHolCkVitufvVSRaubMrfjc50VS58inv0qOTkjpTJ5eGINTNGkWrNHhXGrg9V/eH78X9Do+NZI8z5LEB+25VvhL7MDnFEHCe5mF6gKXJbnA4YuC5tsDE38oslC33NfEAtlcVWeZhLV7iuVDtUBEKiouqtt6/e2yHvTcPV6mCCtPZc19GVfYxjIMyxoBBgI5BQ1xSjZGAF3Cisprh8dPXs4r6FQKXCW6BvcHzrytpzDamyrJ/9g//PGtlD7TXM+KA9bM3JfwmgZOBlPsrBqOTBJhYpX2PGqqDj0k0ZT64NAbo9l4s4cMn1qayA8cPENDT1C89kN9bmqEvF7skre/u7Zmsbx80ZgJAhVoyen926edaIcFy7s0OwJJ+1R5Gbf6Kct7YiAZEoKS9i0Zfu/Ig+53f+S1m4vTniS9xARWnODNGCJQcqokh5qFHESdjDUqyDz/9LPunf/RniDsB/BAoP/3s05HQGLzJSPB5mgCogGovT9D6cuUx7zn1l3D2sJWFslkAbfZW5jRR7VihsKbande64tBV4oI97vPO9duoxipoIK1JOR0LcYLJBoFYLXuN7X9jz8uEUElOwGGHa2vg622czRb2ltUqqYD6Qn1QVLO5xhoqPHPLBMY9TdmBPkAujo/Dv6/SVz4ySdUSEGbNyoXqbVZx+bMA3X+VYLRZ+je2z44z5xCqjjoChT9ELPQj3gu2VtEJe4y0jX6mlRqrAwGqSmtkPWQ6aEsVF7Fi5dwx13NyCqorIK6vYKGEbUPVjTXSLnkv1dhCxVW8HqtXVkO04679PFXARpID+3f0m/ocEwsTCF/SQ02s9HVFpcLnZZWsHIMVqqfO+rR6QrxlslfHWtjHv6qaMPc2TRvBCj8TiRDGQRttombSYOFHIZIVfGD0Jql8if023trmXqUBes8mEM7kM8DvoHgwQnXePikDcymGxSuATJJs7UqMMbEaZptD2EtsKi+vIVWspLPGCQyfpd11TcpRPwzmjsCa1VSelUme8Y7r4rUr8S410fmjJlbFHvb5ee3+7VoInJtYpblXuTS4MQ3PJXq/VNPk64VEuD1VxiUVXKPxjj6hxqHjVp25L/szt7CrM+yBUtZ8iX08RJsIxzn6x06dOhrDkO8MDWWDCM5USO81DrIf0pMc6+GACNcn9Yu2sJdk/sTQZwy0z1MWlF2Uqit7FtQ0CDVxc3Ku37isEAR6iKxp7fPkRTtfUPG0H4++HiZZOT3/5xOeghL4M7+U/6MQqIh/FkDe/29ipfqs1bFfQEV891/8F3sffvJhdoTm806GflbwUOWfTk0vIK89LqSSHTlyAoO9md1Gtrv/UA+NvlDS7KOKbJyECgnJqVmaBVHC0dBfuXopO3K4i+rQQfoiEAlQUpZVm5icjQFkPQcOYkj6oRx9hqRrT5T6HdILxhAiAjtc6AwHZtxSL5m4U+Gfe+apaJSvpr+qBiSilGTFh2KgeYWkymFmY+Mz2dnHLxC3kHyB6O2RVruppVSUUYVTfWyAqpWSsUePn46+HRHstBGptLip+XsMNNFZXheeezboUBFwK2ih+o7zO7gfJ6vf515u3xiAhrj/oVS9Jewt0ep8IzRhcD679BGOEAMh6kdi9aRqhgQm/tQSRrIKFHweyshbb/40e/GFV0J96fq129Fk2Q1SbH2kAaO1u7OCeMAgdK3p7LmnH4cHPknv1lgcvMfPP5WoUWw0qzW3WBMP3OkTJzEGWw9nTymhaRPir/3Gb9Ifd4OElKGw9G2EuhVrqaS61SDLyh30eSlW4ZwGA23LzkkwIQ01trJhgiZiKnIXcw0iiVJgJDVa6g/i37lWp8GL/H4VigzSVUAzKNmGHlZGBa7dgZIIFVRGdUnp5oQEWeUxIaqG7uDXPDAGJgvxPlY8bMhOSLmVkQK9WQXx8vdbQTsLsYQw4u4de7Mi2UtJmYbcxmsRpiKxioA0HKcD8jCKIsMa5Qh67cHASHFmlN6UAlLjNfhkTRJEcqOunAJvr1+DpzM2hDSx0jm4j+u5Lw9zJKgB3dNQyzobPKmwZmUuZLep4NaBMrUjvCInure3L4QCVkFPHaCpKIrJ1KY/OzZMYkQvBp8m1daKmMmSRtk1bKIysgyIscl5k+4ndYSFYN+0xABqBzi2gNhKj+1GUtuEp4Kz4Lo14oB0sCrROWMD8IqgC2RydgQ6Beu769wwmvZXpgEeqqC40rSkepkNxyCYa6Dfy5yF8dlhgmLpk6yCFILot+L4ss4OmyxnHXsM+tn/NSEigXPwPoDEQjxFRbAIeVJgn8QOfAWkyHqaXKWv+VPGm1bMdJBWrFZI7D4ZuJoNTN7P6qjaP2AfKg+vfHyzjfool02PzWQj0HMMvEQRY3SCanQE3VZYnVdTVKhc66AjR59XWVBq7fuwr8QBkQa52hwT3C33KhWS1q79VO+fioHMggbjY5PZNc5lJ5ToffS7WB2UzuX9xqBQ1tw9rapmfd6v8nD4YVRygscQQWhxDhcBR6zceNZciWWDU/tQWDOFhtj1DDzcTx/LdAwEPnLkSFL1BEjx8w3anV/kvvZ+O+mJMDhXiCBGb+TVwphdJ4r4c/SMgspnMlVQ+rR/RQIaSVI8pZRYFQOVRXPjaeaooO8T/84d3o4qdZFU59LtfN/gwEG5fk6p9E/Os/TeqdkJQIMRkgh6UNiwz7/4YjyTXuzf1Ws3sh5YC95POVVcQTeFD5Sk3oCyHRRsZlOVo/anEp/2fGd7irM8Dj18KGbnKdASg0OxIbXKUgN0VTdgG2tRK2Ww75nHX0LqnX3nDCv2TUNTN2u/n8HDCzBqqQDUVzCo9136s2isr2fExyYqnNxezR6+bLYq++9/94+zx/sPE1QCTmBD7f8oBodrn6KnIlQ3QeRRMnU0xwq9Up4n+1ClIelPVcrTN6ziT+Y357KnX3oCO4QgFH1oAge99JS+9hyJIH3KGwAgM9j+JcU62Bv3BwcSMMWRUjBpRWYAQfn+nv34/EPRt+EsIQVE5qis+AzmFxBgOtKXHTt2JOjm9lHqhwQL4hmRQKh0W2o1Hx827rwh/h6kT/Pv/s//Mjt7ugvp+hNRYYxZRtpkdog2TDQ8elFCgKk06Fb6apMeqm0mXgAAIABJREFUBRLi/fnZVC2QPgd9MVcCVN12l42l/7LCaWBd6Z4mVimnx2mOex4aGAqao/FLvBc+Tfu3RaU9BHQATIJaqZx1PqB2Axt8EHvZhj/h4KASSAVf0R0SK8+vFSeFQrZ5j8WVKXqpW6liHsB3k/wCYly+PpDdvIcyLO+9yPOoB9RpoyoxDuBlr/c699UJsBpVOM6H42JmUaV7gN/2TLYBgDkD0jtXOVcfFWsWlUJp+CY+ivEAJmpD8VNWvOyXXqQv3eHY7o/7MH/a+ZxCptqzaOI2wZiQeRMlqW6stVT+Zlg+bbBCrJyk6lJNyJkXiZXiVQqFaJ+TT9e/sc+5ylRxz6+P9VpzHpLvnfdCB+WN37FXUjCos4MWBq6hhPebIm5yLI92zAhSGuJ2CHc4xBzwCp9tu4P33gKwZ6VWWr/MKUW6BPJTnIIf5/w0A0iOjk5GDBLVTOxEUKjz5x//HQmAcUBKrowHiurn5xUre6xMyhF8UajL4cO8Kuj5DWVBzqb9VYZFJh0m5L6362flrYa9KENMaqNAgvcfIkUCNvlziMG2IY+faIgxGDhn7hgzhNI0fsP4NlWqYErw/tuKwHjPGIZe2Efllpc4f+5997OCKctSELGbE6zdDJWmOeKddsDpI0eP47dKGF9xlcQr9YnrXSttT9BucwbtObaSbJzcSSxmfBN2R3+uEIy+neVYBqwyHVVEx17hCJUEK92T9kD7XPULUTRKjAZw+Yin4u/4T3b5IxWrh7S89O0E3vyC7/u1R6tQBQXQ33m0ihUKul5j/nnFWxWJnWf682pY/qF+7sX/7Xf35uEtv/sB8uUXnokhch6c2oZWUMquKBFLEXDjOjDy1s3PGLx7FkexzeyjGyRcpVRJniJg0MmngZpWhy5/9Hb2hRefRB2lhmSAoWMEC+0c+CME+usiiaGmsZG988br2Zdf/RIBM9PZgaumGaB2dwiHFaplzlKwJ2k++/Sj97NXXrgAHYUZQmTKqwSKikfUYrSOnjwFqoMjBBn5/o/eyl76wmsxiK2euUybCG4soXgGNEMVq4tAsS27cXMQo2bSciChyWw65UsVOVBkQqpUd1dvSPSaWEnzs79EtMrAb4UgVqN2g9lP0yCdNhKeOH6KDSR64Wwo41Nns8ilRXWGCtfAbRT5Du9j7agQkdMvwvWWDtEMHUtFkSqQjOsgZK//6M3s2QsvhUqVaHsMtSUYUlRE1LQasYSp8XvZTZLXZ55+DNWlviRVTWAhzU4aVNG4/C5ztfroBZM+YPKkGIXBmCjLnTuD2dnHzlGNHIMOORPBtlx9nYwJ0xpol2iKgz+v37wRzroDhPoBzlSHpHqgxldak+tiYmVyVijabXDYQ1EnpFQ5WvbT2QRqtQcn5vTuJdY8WLwcJhuT26mctiFZ6ZDSZkrIblpfBvhRZuf3E5e8NqFeHLBxaKSrJkgcwiSDmbj8DyWteQ+H2bW00pXAPTo4NHo+NMNSBq2q5e8dpfOc/y72orFXhEM+f8z/EeHkOSnbqoELRUKqCX5uPYZMapQzraxkFImVx8ZAtjisJlY6ClWmTOjWddYYv6h+KcAhfxoDakAoCmwibw+bDmmbN2vGYdfz7wWc6yzoZgNKhSYJzruqJgh0BRx58AAkax7JYymZ9oAZNEjPkQIpnc0AxXUrRS1sj+/VUbVqZ37ZWoxeqI+BwGskQP2HjoA0H4t1NWjUBtvA7XNz/ZwF1E7lRUe2vb4Ue7u7E6e/OsuZH+BzSc5aUDGCurtIgOU1OGvMOWPbVCmXt1GK4GwaVj9EjLjvEqytQw1LrdYSqPWoOhooZOohsmJowG/A4rMqEir3dqEkF/SymN+UEq7oLcAhmtDG2mNLZrYXsptc5wxJ3hrXsWqAVcvzxAE2YfvqSYI3oDkvQVUaAUDiKBPUgEQjP+8ss1J6ZewriAqSjfxheT37qWLmmulIY+8GYsmzJmF2D9QiKNB3iipV/9EQiBkYoJJNIjY0NBJDuk9AW5YSKYU0RB24bpPjIomzYhiS13k/YSCpgjoPJXelHOO4eebVihPx9QnAJSmXniGpIfaYOFOmnAt37ssEkvn7oYBqC2KkA9cT1WuNmhx6KsDNgB/1Xr/9KZXsn5x2GBTASKxS5bB4RTBiQsTvxzrl65WoH0mtsNBh2svVFItkuEisUt9QPkvIpCoW22RKFF36Yap2GUSaWAmYWmkIWnBQtrDtjLiYmSe5moRqB5fzKfydLYudnKlB5ONrQbRVIa1SidM+XT5PH+UfE6kN+3FLqGDRl7ZLb+Pq0ihJzk3WF/uJ+E7Inof6M/sHn+AZ6SRZnqNfp6XzIP2UBLP1UL4IrqXLrK47K+4CQeJO1lHXky1jp0ZG78JupHrcriw2SpmMNagDKGza6cj+0e/+k6xul/lAUJmSIquy2CaB1UH/LaS2Hc1hIizdOtovSVJWHPvBva5iN6Ru+7P7+7uZzzedfeErzyOUMIPdH4i+qL/5jd/K+rqOklxQMVhEibIM4RqSh2Wou1UAERuAqtuAYN7fOqNWKrEfBmRBcedrVlI2CF6lVJvwuH4GgQf7DkYDv6CCNiQCHwNijWS0MJo9k9DA1JBqVAtD5vq9u9n3/u3rJBfNJIKJtm0g6vM26DTpKSTvpYQnEC6dA9eomrUI2npUhVPPlefG79kjpbT2NL5HxEUltkVBRapuddj5PXucAGvtJw2wxyCN9/FzpATGzC77zYLGjDoglRR7y7oJiFuIX2qwVWtUE49wllU6jXMQ1Mc0E0f1x8oahWlQUzyM0ASJ1jJVu2vMDLxNYrXJWjjfa4JWhWXnWwkomuTZ1xLzlWzFoR8KpddZ/LJ0b8+ittx5i/Y8PqAirp8sqniRWJEEluPTPBPSFl1H7eOUCS3X19re8tCPe532WlkdcQ6YZ+w+jBgKeSGxLqAoNa+K9+oCvDSusXri74WAgmp39PnYYuoZ14wkRVSV/vTxae5SMGvyqpoVDZPWQrShAAJV3hUg6YJCa8XK/TcfiSaRV0TKVqzY69isNlT5VBKs4fmbWHn/UubW8NcqEFrRU+nQxMD10a76PP39KRLqOm07C6wNNEHI2Y2ROIS90s6YxBDPqLRaJFZSVB+tWBkvWrHx7qOtwYH2qsfybEcmHOtAPMS+dP6WjCJ79Bxz00gsIXDSREzle1uVDlVhk2Up+ySMVrbc+455KOZXGQd4ryHiE9eZgG29n+sXMy+5H3vS9LeN/P6mNE38baNJH9VCbbdJk/3VC9iDdfa38VpUhlnzffTXt5KQ/fDNN+OcxhxBvi6YaCzjWZfJo/CPSWUatEwMa+sFa1/KRe2H3nzkxLHsxswQqryACAl/jsJOMIlYA0FQe9ZSEpO6pIKCaWLrD/NKHZuF333och4mO0VSFT7pkQTr5xOrgnLoOxSxWgFGxDr+gsTK9/P8/aJXyZv/+9/bW+RhXrt+M/qCnn3uJVTYGqOCZD+GDlg6hEjABvSFGSokDhLdfwA5cdDUmqrWaPh1w/jw3RybGyAfs6PZxfd+nD379DmqJsdI0lJ/hU2PTj2v4EA6CHeL7PkafU0HDx2LGQMV1TTtk9SJXoX4AQ5QIQxn7Azdhbp26jjUHGQsCS5FyKST+VB27HfBYQ0S/DjPqe/Q0WwaBSiVylpo/uhArUmj6rySsrK67N2LlxHJoAmYipKImgibKFITQ2vbQfItY89gYAfu3c+ee+ELJAhJMUfVPsUbXJcIkLmXO3fuhBE4ffp0NF8megay4Bhsm3eVm6wHcX+TJNJrVmExFGw49EqrSrcxwbH5vJlk9joJ6xNPqKYkqmeg5LQGJrCDuMb8ICoAa1BaRkbvZy+9hNBGcFvThrDHSeW2+/TIaNwcsLcPwy79USrfnPK5eTOzyP0GSd0gzktURMqXB/X27duRSCxxgPsJ+pxzJCVQ2XUVC8coA6cEgd6lSFbgy6tGlyMm0XuX90elipXqfJbcOXigTEnWeCUO6x7XJNXQg96MIbF5XrU9kSxVi4Lao+xrvoGLMrgom8jKNJxdxRGUXE+9Ykl6VOROA+QBmuM51hAsu546I19OPQ/UP6cGSs8qEEmpfVHptO8gp5LIaQ+Agb+lWEg/LBcNI+BOSAwotb1cVDukI5Qb+LEGVt2i1yX6W6C8mMTY2KpSHF4maAj5vCGxeb8eaysf3UIvjrqLSrDiFyJFNZyjCtAttF2yNU7+JvNp2nEYkYRiyKQ+raG2ZCVnk78XlXrlPuaVNw9LwJwO1sHqls+iuo4xBNJGWONm5slJL3xA4nPls+skVMe5r2pmJ51Ii4bBlXbi+XUNDDzdE+73g/uYQWNlgM9tbkIimXO7gpRzFfTAGnpF1gnc1pYZCzCJGiDnXgW6ShQFlwlWd0vs0UjJp2qcUX0C+CjTmrHOTaxRL5/bSM9Wjb1orJFz0GKifKDX3FYOIYXYQVjBVLEykEl8eBFNK1hKxQp+kFiRSA2tjGRzW9grMqYJ5QA5x4IjjVAn7aMq4z1UKJuanANQoIeBHyEHw/Eyt6UVcAZJXwrRUemu4rpEAkNgwR4fZ7rY5yLNRr0Nq3sgw109+6K3px4Qw0HMH358OWyICa97pB8q4H6qJwa/LQSXJjYGrCZYUgqDamtPZ6hmJqdSBJQpgZF+qxviTz4nZpmE9gEBhgGIVFFtgyCK6o7uHWcETqPUuI/h51I0tF2hAMa+uPLZtbiWTjj9IsXNCBt1ESBLR9OeGgynZCpg5whITLLSk0nXFtcVvXVp1kpUJnWKJK6F3HrivSeZ+iKxCnpavHce2LIO3kN8lp8htz+hF6lCyR/pKVJbXBtpp5vuS6Wx1xbY5zAxhga5xl2eQycB7ZHotdDfTc7MBusi9YkxiBngaIYqjetYh6iJ9Pc9qlabsDBK2bNLCyMk39C/mvGVe8x9Iq6+CjjWRj+CbAjn1jSDkq+wB6S2b8JAcPajBHkpwKtQ4Na3a7K+g+ez5TEqTEuwOgCstlHqazsALbsO2tb6g6wJFsfsrdnsW39M/2wFoBFRrVUH1be0MWmsANRAzrUCBu6LEPDwFLA2AncGPFKf1vlMTYVzZLaYodTcU5k99/ITUM5Uw5yGyjeffe3lr2etVZ30R/SS7cDkcI4Va7lEYrVHUqliYRn9WTHWwzHeOuA4d9q7FEiaCEuX16/Ye2iVRtEQkXSVEO0/lgGxJZBkYzsgjkCiFEZVV/Vn1QSCJfzcTfzTT6DnrzkTzT2pLfWTVevj2RYVlYIZYCUh1MpE+LFTft+h7+5N92H0GLkfc9GZUDkVpBDdJyHdEUACod8iyLx76270A9pHEpW6oLGrRQgAw71ss54yJfS5jg2pZE+epjK3q6y3im+cNcU8rJy4Z2dYhy78bCiDApZWQi2tp8J/6Eh3yPELDt8fA5Ri3lQlCdI17EKNQhucw1gn7ieG9UrpMujXp3Ad9iKtsIbOfDQmqgp2BcAXsZJxRrBsWMsdzp7vYZwm66aV4Hnd3hyT8RCnWqEXridsbJpbmVTw7NW16qlA1/TsTMj2u6S1QZ8jkaNKZ2Il4B3qiNpc7S0x37JDf9nzSfI9nd2g3hl089mO6bHiV4CnKQFJIgaOY3FAt5WWoPnxmfWq9bEPrIipKGkFynXw1YBhNjnuwC7XSE/neUgF9Pl0IiJmb/ICILEJgmtjAproaLYCOMuKjskQ0NAPp+Qq0dIS9bpQCPTzwraTWMVg47xfT38kjVEqoBUrbauxhHskYhgTMc6JrKlpKkEmyq6rdlgJdM9zQd3WrzYSE3kNAuyhmsv6+d/GZ1a0EojAXrVnPE8Ek0KwlE971BNF0Epak3PmnGlJPG9iLrBmoub8taod7A3PqAZKafQnWoU1YRSE4/nY2yUQK92ZH8iOnzuXXbs7QLw9lMBxjlOIxvBMTaz0fYLL5aI5gmnGNvzppYJ/outQ1slcPJPnKXR5r43eg36IyB37UXugqBRM45RIaX0jqSkqT4KWydxHhUus/ZGEqQBYC97K5529yRsVTIeHX1dlW3A7f49Hq1V+RvTfPVKSeuSj4hoK1cJ0Rfl16a/+x//8b+1ZkWnB4dtcpoE7euxEbHozTtHObTjmKsfUk6DsQ33PBfyACtchZtxUs0EqyhN66QOfJYCbZehvVdVedgw1r0GG4T6DsERwwHlYob7GHTrl3cRK2ovl7fv0Mlx49qWg8FmmtcTqRqrBoW3i0JZY+BtXPyGhas9+7Ve/gdHLS/0aYq6tWm6zDamgFz9+442YS3ABWfeOltpsnjlVZaDT0Z9gEgjKOr+4m/3ox29kp8+eDInuNlB3kQRVVEwSQp0fYzpK79Io1+i/RWAcyCY6GHQ0hQcIyDQwilSI5Jog2HR/CDlzpXg1GAY6ScwBiXVoeIp06LSH4fLOYUCroBwdENWygsBOGUYAxEBLqVrRMGoVoOYgxaD+Lcibii/ZtzUOZdGKyxNPPBEObAk02SSoGYO8H6pYQjD3ovpwDGEMBTF09galDu61EmUyaSJicjNKZdHn43pqpEXMRS/u3B3E6TIrjCQtBtzxnNuhCboPDAZt8nQRgsOeN1vKiXbWlghQKAqZ9IH82RMlFUrFMWkPJRi6YYafaixNrKyuhEQphzI1cuI8NRSqybB+xURym1jdR0q5+mcJxxJGhnjCvSuiYyLsgQlFSeWyMQhB98Oo+DV7L5xFEogZB9f19x4iaRbV5P1N6jTmft1AQTETf171JYPk2XnAAYM4e61cD+5BGoHztPz9DVBRjVpRQTOxcr3di9FczptX4CSsFIm0W4nxrHSjBlfP81I8QwTafjcDmUp/13vn2W4YhDJnTTU5E78VABKR0RqHUIqysxhrVHuXeLYqUVpN0+AZbNtL5pw3Z9woZy+KZ4Ln87FqbWBz/qkL0HBB8vl+DQ41ED2ed6hH8nkmx/azPCBxPbh/fzzfDZ6TSkg6OKWRQ4J99DYUos+4ttmoYG2ukUgzLGadIJcmKvZGSnKDXx25n2g8hpQkS9nnWtbvMMF8M9dv4q36otXCaHDmmfqKviueYgwK1qlHgpaqFiGNyx/pA5r4oP+aWJVzhtZHs5VS6KRsFKtVM+xLKXAiz/brVbM/FWxZgqrFsQAVDsAvqml24Wrc9YfNjQTRueMSCVSEo+C6l7EvTF57OZPdqITWEaTYH6I9/P7rrxPQT6PcuS9ohlYg9kP/9eyaYN24fj3NEonADGco3dfAkOuzl8YQ9tFX6jQymTF0SE53EaTRMQMmJO4T95+iNSaAdSpSYscWSKQUYulmdMT4GPYS++v5dubKuwgJSAHqgi5qoCj9qgMq4Arnt4GEQVsdFSUDVfektA7T+UDK7cmJzC8SKx1R6j9Mg7FB2B4mVnHhkSRxTzl908TKV8rZ0uf4IxGcefc52p4cpsImKXl2Hp2xlkGKaxl9QPiAuQdUHakyDg0PxpiFp559IfZ+OftIKlQtlUhtZJnPHjugipyBQi3AzDLCFxuo0u6QhNgvu746QWBKhaKL2T4k6E3NBrD4A/uHSquj77YbKq5039Wg/uAD8D/VJMgGAFusG+EyNq01299wMnswztxBqILzqO5uV60jMnSARJ5eBmzD+99/N5scwOaUUSGUNs+zWgfoFHjcxU87GFg2gj1WkbBaHeTvxeWkWmscD/wToGIFVeoSAqh5hsvPYReOn+3IXvnyC9m9gVvZMuyFs0fPZB213VlfD+ILKLoQnjLvz+B3Pbt984rj8LI6KgIi7cv4iQZAiBUSNQFKk7t2wMk4A1R1tJVWPJaponu+m/GJgpc+r0ps5ZqN+/hC38fztkEQbjKv8ugKnycAoa27zdy0dz54P2TZK9h/9sFZdbbnJgDYqGSnXg73rUi5n7HEM/Xlv7Uxfj+ALcCzmNmEHfCapcVqm50DF3RTjOo8du32tTshIFILPVQKtxU45dzt9wopdyhxTSSzClcokqr6WQ9nwwUv5bkYYNugr09WebBIAvVP5fxCBRXASqaR22O1AtPHxGoIHzsCyKyw0F3iohak2Of4XauxJlXSCQW6jUFSX3MpICvzrTg2zVAxpalbrXI+qUmEPyM1K8V0RWJlssnPsxdNQg3Y3esyekzATKqSP5Q+CfUQ0M0EQDsgEJ/6VL3HHcDjfYh9jEdi5SxD/aV7sY73XrVyGpVIKG2cM8HEMlUDiWvcGysOgG7Gh8mkyauMPi8TKxOaB9BeOzpgTWF87cfSt+nkDxNf3bkzADjFbEnA4tgDfG6LVRb8nXvQUExavf3U83PMDaXSpYS4NEkTKkF+qcBW0VQeDAEN3ifNKwJMkcqpmbcvzqpPTlPz74hJvH9AN/3O56qAVqxcV/veSIJ4f5OjNATZTKA8Zss5BsRxQ+oYuJ8EP2NGV8xLojrJGvv5UhP1u9oxAX1/3z1k4uQYgwQKQKUlTi/6bmP9ZCc5INrKOde5wPO0Cuc4JIU9QmcJ/yzLTNCuEiCzAp/ZjGaBgK5FEAdPO7Os6KnmgCL0g6/kWqs5s6089/c++YgkSBZCGtEhYBI0Q/xfCWtcj/FpwY6quNkqvZ49XcvnNKDJEPMG65Bgp/o/Ceg3iNr3A60W11aGH1yg6GI9KHm0VHEKKy9LIc9wfOb+fICLj1S2Uo3wZ18Fhbig8aXvpsSqyJ0eTawesqQeeZtHEyt/p0joH/2kAAL/xT/4nT0DSQPPZRzwwJ1bBEk9JAa9IW36ABTrGPzoDipEBjI22lsV0fBdx+n3H+tPcq/OXJEmAs/2gDOTmPmxSpCX+nCasr7Dx9KhxJjNQFGSLtiAsWnt3MeGKyPIHwxU+Nxj52MDmlCoQDg3S7N0yUaIVzRCDxsgGTiIsT18sC/oiTuqy7G5ZkHAF9lIVSA2BigfM/tpH/Lk3VDASpg9QsEoFkGxjSGM0BbKRpaFbaI9ySDDlO1LG5DzKh1IGV6Uwcans8+u3cT4dwQt0ObBFQ6Lr2qDfjap/FDX7caVS9mvfPVL2RNnT4UYgwOVV7lfHbNBvX+GSCJe//FfR3Wov/8M7wvthuDcqk4NymomDxpcHf+tG1eD6tfLhG75rVK9pGNGD5DT3AlyL354mfenERWBAyXFbb40KArEMmgyrBEG+SZGyESxxonqGEqrICJ3JmKp7wJfwvtK8zOB8vdPnzvL8xuKf88xAE+e7CI0DTeOv28P0DprEZQIkUB+Z0E5XA6+AZ6Jldfqfwe6zvZ1bVX4UyFoFAeyzO+siFoR6IlohIYgxt+EwtApBClMxthfHgIPjEbK0r3iIiZVImg2gyYEfy+omQadJk+Wr6USJBQnNcA6ITuG/cn1Fh3D0BtM67A0JgbONcrHUjFTTdFqivMedMDymUMlkI0iEleK7LCqVtLvVFPzd0TwquOaVXCT0qdAhlqXiUqSGquTHHIcTk46s7FJMp3HglgFRlkZVKsSbNSHwwClTSl0UMq6O0R2l+8vMs9KBNcEVwnaFZDDUEFXrpR7tPJgFclEx9lyJqY2DdtorUqVCJt0gAguOdcGwgaCJ5EKruEaKjDu8qmPnzgViV8d9FrPjMG1aJaAlNS1M2fOxLldpSdD1Deaa0k0VGYS3d/enM/GR29wfj+kegCKCiqv6plTy9fXU3OxzriaIG2Ba1mDfrfKXltHOWme8/or9IF0k7BC0AnVJyls9pb5ClU6/45etqJ6kasECkuEPeHsRzjv/aX+OFqqs+oeqmalzG/ja0vYA3tGdLhbOLyQfOf/Aj8Li6DvUNmlyjtLbBcKlMGsiZs2JZItAyseWS3VitTUXoptXIizfojG/RoRSM6n0co4NlCVOtfJgEcEsRr7c+wYDcI4TOmVnkWpBgYgymYnykyijqbZM1DhcF62j5s4RWDCRSSEEztNsGlCIZ3CWYVSYUz8PVOe1aBnsG4G49Jde7oVqBgnmbuWHYf+qW0YHxkNh96MA7bB33PQijBOVNdMvkiMXP9Q5XI/c01B9SGLtbpr0m+l17OYaCgmAQ5TzAc3h9ywVKt8TlZe3ZPm6TUaZAeNi+fjcGnPuOfQl8m9SXKoh2GjYqaV5whmvgqtiQbD+QiwB5eNOBP/4ge2UJL9aYAaL3/xK1FVWnC+CtUimRcqNNYbGPF+IQNsEGggTfV1A7qrrA1pRts7MDTKl7BH0PUanD0ojQVkl7VWiVLZ9hoqgVWsm9L5rShsbmxT3aDi5Jkvkw3COpSVAMhtNmfLUwyt74CCh+1bUiwDgSbXa48E9p/+g/8pO9hGJSGGr2B/UHPc4Vwtr07y2eXZ2VMnofK2hZDAyTMnSZSpWvOvtTWTCW0OgT1J29T0Ent5jVlHJDskCR+wDmgVZb/x209nJxkef+PTj7ND7b1ZLX1dXXxed/u+oFkrPOOMP/dRDDU2WJdNwTMSqPIcTAD06QdaAEFCLOCh0ttSDDvX5nbiy5Q7D2os62+Als6tqmImxPoKEXhZCgqIOPsOKiznaRTa/Xd+9GMAJc6eg8/tEbSvSbA2b9KfYq8qfS+9NcArk1l7otgDESipbirVOk/EjEeCFhtzAq2YK/REMsn1GGAO3rxLDxzMF2yhe9i97LU7g8h/S/mNGV/ci8GxlfsKey5JhlVK9T7sDVrmc1YA/6wSRyXNKgX7d3uLWU6Iopw9fxyqKOfECvGdu9hAaIis9yS96+3MKLKfeJk/Bsz6tyquV/9VUO+V9bf60YTIjPtYNVH9rKIsgl8xWgWgMeYAypaROo4fNeAtKv7adUEk18b9H31quRBFMGcUiODzXXf9eAhaYPxCUIgzYmK1RqIuuGxFVTrsJJurEp9hMqOQmICYvzcPndUZkiZLSZAHvx+Mm9Q6oLKh16i9Flh6gI/XvtozPIRA2ZlTfVEFHR5fzg739QaTaBkaR//+DgC/earrJIJQC6wUqg5qxctrb8J2zedKg/ZYKYDloHntTC8jGEaYOVoDoFsAn4WI3m5WAAAgAElEQVSIgnvRPeLXi77QUFgkSXD/CgyooBhKmK6r9Fi2uONEXB/BrFTRL4ehNBUAVDMx9SwtK54DmSYygDzbtprUsr9dp3XsugOCTXgFz2epsgnKa5udReo+UyZeRyU4blzkz9Vgc0ysQnlTZg7vY4zp/Nh67i+GBVPxdj+615tQleaK6ZWynUARN2yYMU4OBijOob3f5tmOE1Ntc60dzFAtpx/vzffeDT/ZSjzvWSjnDB9opJ0GP9hCHFapIbYqRvwbyb02Hb12q46LCCcp875lG45iGXP4RXIOMgrEpUx4SVw1g1H4ShTfYCSwXiZOIZHB952ZFfPpCmDPn8/jzoKaXgB8xm7xhsR2tqrEuZdB4R73yyZqBQMjz5geKVo9mkP9zH8X1bD43T/8/f92b53KkUmAimY2L1+69EH2FAILR4+QwJBkBWdTXrMNfCyuyHQFhu7iBz8lQHCYbA3DhFXtq48ZAkosrzpMmKtRBfDGzQEOlSopIsA8RIyS1AoVzwB8QOKVz9xDzAKp8/qEZj2AV1xHFaMXQY0q0EFnidSEVHlJ9ibcztde+xrZd3s2MkAZEWPavq8bPntvqK5YhdgmMHrnnb/OvvDseTYOCAS/PwSlwIPa2XUAw9ON0d5BzGI40GB7kESRDSzHobvM4picWdRCA/kem+Ott98jCUKdjEpNUJAwYkqwKz/pATvI55fSALwGanfq6IG4P6tkZRpqrlsjdW9oOCoPrazVW2++zSyv13BW1jJF0zi40CvmF6a5nwl+HqUpgk5pUy++8GwcMKuHGkI3ViCBqBDeuD3EQZ3MnngcyiUJ4gMDKZEdDrY0mEId6NatgewuYhv2bp1/8ulQZkl9FKDSPHONWDtS8opXeC1TGLKTJ08S/I1GcqwR8nCJRHuwq0E9w8gEvSw144va2OyZaAYiiKCWoHUeeIOfKKsa9ogK8v0RDMwszbKBELPJ5VsX76dxnkKVqJN+HV8GmlaxljDQrc1pKrlDmqVI6FSV7C8SK5+HlBj3qY2XMeU+EiudWeIl2+gafVo5EsVSBYppJU3HbrJptU3nIxU1pNClBKmGyDP13jWK2yhkSXHUAdlXFk25/G6tAhkaSysqJt/8KTj6oQ5EYiV90ORGKmM550OaSx1VMNXi0jmj6sX/VOmTgmF10f40G26V6F7FPqxgxJTlTQORqSxjTINmyjpHEM1esC/JRMqRAiZ+0gM1mhNQeh8QDFmt1Tqlie04CBxgt1Q0BTkw6h9cukR/xFHkVvuCEmq/zz7OmuiyKKY9mYcPHw7HZdO8dNF6KIZBUXJSOUtXX6fwBHtuZiD7yZvf5rpANJGu3gJgUXKdyw9lshXeU2R/hrVdRwGrXFn6ub3sxdMd2TOnjmR1rq8zbAyOVIOTwsmTKYxa0MICUEjJVgT6QeVI0+KlLRgYxnywPYKAfSCy5QRMPCspW6ucU4c3KtazTY+FimVrXtMySRfOYHOTpASeQrCwXHt+lscZTt+vERvJ8AknKSrtvlMWd0VElp9x9pgDtVsIQoIyYb8DjlWQwjEVjh44dOhAUIam6ZNzGLBDur0PFZAEDKziaJMdLWAvnkMkPV/us+Tst4NCuESQs+p4DPb7fiqKU3D6dabuYYNJhV1UANTJHsT+uX+uXbmM6NDxbJB+Lx38AvZNZcFdnoN0R4VMIhBlne1JKoHSIRAr3aZQYpNe7NekoF29cSsSDPeCtB9n73WAJnvO/Vr0ibFO7h1n6EXV20GtBCBJgStRh+YB7QxyUgN3UgpzHT0jQT3MK54mmSbRVq62o/dMbMIZVvgj6kOyH6SyXb9xOezGaVRUjyFkNDTsgHWCQHqrGunbVW69jgSukjMpKrrpWAHAsgpEkObp1XJQfR1zrNbXoWdnzICpmGM9lLnmWVFNkj4a9pG9asI5R0WnUoEa5NeVni7Hf5axR+ah5bS1MlNrjspJBcEgyXsdPrBcBTQTECmk3M8Hr7+Zvf7d70ZPjLamjSrGsy89yVyua9lrX3mBPcZ+IjhRWdV7DQlwUOjVNQPTXmyrSSLgShk0YEKomtrmbBrBgzsD97O//M5fQj//ODt+5FDWba8lgfDZw6cQbBkiIIfyyQI04RtNDETUa3juCzjuaJwnePWZOPDVhFehKRVmZXW491t51o40sfKpYIUCFjEiAaMgMFnF3pRanKjYsAa418RGUV3O6goBnWAKvphaYHaPPfzNH/wQ5UQq6AAQASRxHe4R+1XcF1alPP2RSOVIuuCCX0+D2RN9zj/6LP2DflD/oF30fhsUaSIonWZA7Y2rN8KXCrQEtcoBtgSzIu7RS+l+5ez1ECg7102lPVViFfEIUA6bU1RCXCsDZb82i481ETcxfozEqoREWrn19z+5gm0HFMEXrcr2wD4o9mTVJyhgxD2LihFheEw6RpkNGt2HCvsoXqUQiDPl+FpVPvvO9fd8T80sMc6Ee4sqB8mP9DeDUunOVM6DRm3PEe9l4ugzdM6p121lRaVSn4f0Zm1ADIYWJOSrzqHccqA6z1PAuca+d6j6tnWE3+KeZf1EpQ/boI0sKI1RxX4ksVLFMqhlAC9e3+zMIjaM6jjn0j3Xi+/3eY1NIZBBPCKcMjo5j7Q9gi4ktCpYWs312VTzOaO0WrTQw23Fr4LYKMB7bJDCaw0mvjEIeV92mxE/VYikxdBe7tlEOgXzUm5TEpiot/ZYyURKqoIxW8zqedAwk0qwlUATGiuDxkyx77kumR762U7YX6MAHCZW0avGfgxdPUEk1libbqLmZ8mU8rNHeNbxLASqiJH8PF1eUb2yT9CRRybZ+nN7fKOSK9hDnCHYqViRjAd9s2JQxiHNNVSTOGN7AFLORrPXymTD2XV+1hL2a4f7LwM0eYDtGydRbSU3KEPBeZP97jnyfPjzTdAzyxkb9AX6h2thnFTYYCc9N0qIialTxmfUOF6BNZGyuKUvVI2cJGQB+zYJQD+NHVvAIMa4AVkmxGyCo+HvPVOCpDIfZBS5AyMBy2monHspwQEihjJs+r1IilnvoHXymeGD84StSKxS3JBiitTbmyplj74K6uCjNMEiBomf/+f/3X+6V8NGWCBL3ICCcOgAHHuC4SuXP86+8cu/jOQqs6u4wdpwfjTf8rcN1ldvXI8Lfe/TD7Lf/Ju/HsjAJotr+duseIEKkoiJqP4sAdKVq7eyL37hZZxIEwaJXiqcXA1KSlsmVWb9LMQITZH/xx//SfbLfO4Tj53lAUCNcKaNcDALaOLjUDqbLL/3/R8xR+pVlKwOxYZ08vpMzDaCSka2vhdo80723ts/BjGiUsMI9F4qWI0ojK3w0Dc5EPX1qMSsIi8JKu7Gd2FFAjoQrtgHZWfFaWkcRIO9CkqYb0GJ6aax20M3ePsOD6wsO37yXM55BvEnaNndXMpG793KXvnCBQ4X6oYzY1GhMxg51NcffUFurgHEI97/4HL21PmXI0lxltYk1Tl5/KeYKxY8YqiXHzO/yr1w9vS5kAqtKEc8gUraLZJVh4eq7LYOHfE2KPMBEJd+GoStVjTheNzsysVLCXjy/IX4/U8/uYxh74w186VDsYfOxnkTIhEMHWMzgZ8O4BJBtcmVpXONkgFDUtVLiKAUOFG/VIovjYqZCaCBvaDkutwpiZQaHdZXgymfWyf7yWcMogXtN8htp8qoE/L9TNK2OeDet68GjIEouYi7lDZVy2zE9FWNgwvKKM9cWWontyd1wkTpk/LoK6HfDtPTCDXyPK3a4BgLo2mFgeeywN7W+Ns46vwL+wEsm69hSESeCuUtjZ5AwQKiLfZbGbB6sKyKuf6KWXgO4hbsg+DeChQkKnr58EIVjKR/ko9ktcqrgwxbdfV+dOY6chu0ReNDTACDLB1RGtPH9CaWEly7nzTuIX/L50qT9DP8+XlK7FZwu1DeDJVBghFBi7t378YQcBvS79+6lRS0MF4+c4NRA8IDjA3Y0uhDbfns2q3s/NPPxJm218ekQnRIR24PUBqQKu0iIc4lCktw92sEYIoilNOkUVVFYFyCVDxqgT/4wZ8StI+HaXzwYJK9SsVZlUBaWsBGSGJ4TuSkjdjiZhaxE3TzGy+/mJXjIKQD2rvnmINQhHukYpWSKvnYuUHUkOdccx2piVWqWLHPSKxqDuB0KqA744QJuQKNXcU5rDN50j24CpVqBVGdBSpo5uGOn7D/y65d95gUmnCwIqwGd9y3xtg1DAps+HbuneeSpI9R+GRfiD7XYbPILYMm/OorX4R6eywQeINTz4/71GfmudNxeD3uB5Orcifd834tBuskH1ZsXBP7EaT8bRCQxjwfhX5wjAZWOoNoQs/pk+4rwYpD+xl3wF757OMPA7TwHN4dHAzgYYPfDfoe59ZkrY0eP/eW/5OOVYkzTnOfSBjZK6FEZeWfr73PrL8nn3keqfEnwuEZCL2F2qpDyk8A2nm9ge6SOGo7ZDQIWCV5+URBCgqslWgdJddhH0gl4I1ggwqvUpJVnBOhDj6IaKYCAcCcZZxp958BnTalhIx3aWmWQGCJ6uk90FJ6SI8cz/qOHQ/gaM41FNW2OmMAyfV1IejiOVpgFpv3WE9QskbVyjPURhC3Ah2wvIpKRCvBdIO2C5l0Erd6npszm1x7e+oeEGDWERzt7hJAcb6d8WNjeGVLqnxUQY050I3AECq8Uwx5b2juCOGoLnzRAlWHGi7m0vs/pdeYcR4gxUdO9hMgkMAiye7nee6naALX5gmuGBA2AwRu0x+1sWGAgH3crkY0BpVNKH61dQjgLGxlB/ahtgdY8qf/9/+V/cWf/kXWxjUfYDjw+ePnsqP9Rzibc1Hhd3aZ6rqxt02AopLQGgPFZSUUyY1JvJWEy5cvRWAnTco9YcWw70h/CAtZgXJvRnJMAmgjuv0WBk3F87ZKFoOw8b0RZGP/lgXw+NpVnvvFS5+B+LcnZga/H/1OPPgQ5cn7XQJ8Y3/4+a5JCo5B5PNhrEEZ9kziL5R8do+6fgIJ1XyeG0B1wCuXryJqNRuMBs9f/ExOT5cd4ny3ava+8vQ72A5pkyai9pgIavmK6gPXYSzlGrSSEC2A/K9vLJMIVDL2ZR/VemZ8zs5lAyQBY1QWV0wssQ2ui77boFw5/0hKclEoVUEHYZU4J7GWav8DKkHSAO0TDNVWq7qyRjhfyncvyeCQpm30JhuD8+WaLBMAW2UKCq69LuFDU5XB/w7fxb0IrIaoi4kJPsNKe9DYsDNBNRddUsTEdWYNVf1dsH8Ou+g9KLftWjx8T2xNUaUqAMuC/RLxhfaa52HVr5zPWiD2k2LXShynLXPu0jT01cac8mbM04b4hiIJ+w/Qt4b/rxdMhOboHtB3BdOF8yEDw0qg9y1t0TWamLKnUvU+wFF75Tm3tsQUvlubGZU0BYKEagDeyq2e8kxMvDYB5Bw35Fyqau8zht1vPOyXt2LlKVIgowNm1yT99Y6fiYKEfV0hSsI9E28EAJv3fvuZgpeKRaUeq8RG0HZ6fcYa0SuUB01eT4i1cG/FUHn7TG1xqCJ58bnLbHEkgJqwHVAqy4jDF6FVGj+sKjLBOqwTD3mOrJTZW7VC3AIZOrtPrO0IwS5iFqn/AmnatHliwSbnUVAV/+LZJ7M25EMrXBOTHN5Q2qWJjkC1gjfaB8cBhEKswk6CESbexIG2R4jKboYgnowSbCaJqnZzkYSLlAsfBKgdyVGiPgf9Twq6oCt/r3LP5ikx59CQIEpSKa70G7I6Ihnz67wK8DsERlhLRWmKrxe/9jM9XT+XcT2sWv2T/+bf3xOZlPrXz59aGv7sJfnsk0+QGr2b/Uf/wX8Yzs5DZGPtAFUf0fZjx47xkG36BpVEbOG1V16NLD1kRQk05JE68buLCkkjCMsUaILUwS++hBw6HPe6agw06kIam4G79wMJdw7VvbsjVEjuZy+++EJCnwikNNaBTlDuddbVHguvPKiVlK+89qrLFg9BRSoTIHsENwmEbt64hojDrayHqsczT5/hPaBH2O+Ega2h9FnP0OKZeTbJ0ETMrnr22WezpxnU6wZJ8r1UFawQiciyOeZxvH/wB3+QffWrXw0E2GF5To1foy+L3BRDisoQXHxl0H/6zhvZqy8/S3WulmCVxmUVknhfaWcifvYw2ev0ztsf4wCRm+f7ff1IL7chTEATq8PrN0OCPKNnbRajBNrAz927P40Th/8OD14K2LoDC/mhHZz+vcHb2X4aNKuolg2xhgbUfYhPiACLSCVUdy+GA4tUaDgM/kTOgk+MoVWSPiqQiG5YXnfWlXNs7AeRgqBcpgGlgb4ViwVQXp9NMdtKgy8NyaApxB8cFAnK6zMMipBUsxyNGoMmMElAs8MGjnlRpms2AudI2cKi8zYoMSM8ojKTKJVca4M/k6t5PrsX1Md9osHWMEvBEtH3njU+NrZ6fX52oJXsTRO1WlAtq7C6vQ2MrH1E9hjZLDsLSm/QK+XTIbgmuQ4a1igVCjvKzru+jh+fpQLke8dcNxyhSZi0Lmc8hbpg0JM+T6wSQuj6pAQhrs/eICu6rHF9q0EV9KAYTg3FBnqCTkYBEuk7ftZR1DXHCZaVm7XKZRBTBhIXxsD3Y2/4TEQ0PewmzDq8UKPD6I+Bas0jr7xF4ru6PJ89IHgzGFcpKiSNRXv52R4SpjaqU/dIthehxD3x1NMx26qK56GRnADRNREViY6meRFaEoE1kSorkfRymGw6asAKbjUAR0W5QwU3s3d+8nr2X/2X/5hZaqKLoGcMXS0zGMX+mJDYMN9NIliHkX3iQG/21PGjWQkINYXdCIi8Px122EgXUsMYT9Snkmfl2i4RMfa9vUmRWGEDtBcruygtHQTYqebzeBv7VrbsJ5X7zb1uwM9cXmI0wDJVisUNUGPn+hFa4FHsdbKKtGUPUajPpWuKM8ZeK5JiKy8GjSZXMayY65RO7SyhSntxOPdPPk5PC4lvJ/1NV65ejmck0GNPU1DZCB5Ik6OXVYzJoYQ12LkKnIqV0cSTMAEhqWdPd0G3ktbt+fV7u1xgAwmYe6Go7kiltCdPMKaKvTPJ8zUgtpp0f+guATj2GxBD9T8bq60UG8jsZ7REOCHuuYxr2CHBs/dPlFonnyR+mYUHN/+vfvh6KL2++dbt7MtfO88Q96egC7VCmf4MkKszKOOCetoM92i1w6q50xjeyT0Konmu/TyDRA/LLAHSx59+kr3yyisxcFaK11tvvRX9mI9RtVcFzMtTvVPAToRd+71AQJvo7omGPj83ETP4Tp0+S19Ke/SmDA7dj74qRxtIm5b2ffhwH4k24J6qZdixLSTrBaMUepBSuLuDTymxKg7lc589QijaVu9x9pujx0jf1Iny6wh9ujX00s4vQWUk4Ykh1Xyviv2tqmsHFPpVbGUD1aIeEqxFKLWKQglgqQy5wX33drXz/LgGqLPTVM0Uy2jpQNYd1ogBWACfrKWUryTgo/+krwyqeVUVVbBy6I1lKLdhV8vptaqqQESispPKbFk82/feei/7kz/8P7O5kfmsv/cgiqCHs8NH6AmEgitlzUHBJgqi4UsAD42CruwzA0j9R2F7EvV6K7t89UqwS3pJ3MeYHebMxGOwKpJQAINDucbom7O6wPtahQ/1U/ZrDDuWChhz16issJ5Wb2YJ+Fb4+hV6kD+6dIUgGTl7Ar5EVUsJTCHjH/2kvuQraxukXIn25bYiqg7sL8+MPsH3KGil1SRR0lXhX2QjQ6PYYGii/M9RJDU5xdFeLAPtHa6vnWSxibOygw115lct/jH6rbkXbXeqfqwFS8R71nfIZBHwaEY11T6rk+dORGIl5fHDS1TJpPFbLdXAEIhKv2uk+d8KdcjMAwK1kKQN0H9mdUhWkImVghEqqk3C4pB5EZQ9YyQZFZTtW1BqllXh9Vh10jcMMn9TKqBU7+jV41wlZkUSkwm6P+s2T6JiLCJ9Tp8d1GOurymo/IChxBCCo6FgxwPRtoyMTwWYoCCYFL9QRJQFZY8SMUL0gBkb6L/jWhPtK1QBjev0X6zvBNVKq2O1APINABfGBlbDlVBXvtz78GdVd17hOR05iriZA5Oxi/aWat+ac2BI6p+VEMEhRTCc02erg/YmjVZRAdFZgmmoc/SR61fy3tMQ5OL+/b6Vc21VULCdn8mSNdlXBAAkRdpRJ95LJDgC/3zPZFB1WGNW4+gdft8qif3ZinnEA+SZCZCH/YP14/ufZtah96GvjWor2ZE2twd/ElUjfF30VsFw8d/2w8XZxJJEjzjnTLElKd3OIOuQfcQ1WK1yGPY4wmTbAlu5rLsxQczgYj3srRrH/1ZSHb8KRTxGFpJHHz3YFQWIB/iLeX6+jeewDjh0FCG2s9CJK7Fl3GmAy+HbBdRyiqJgY0nEQ4l1UCSHJliul6MFBLik8XkWHPMgELPHPrD38gGx4iIJl4yGB9iieWJnr9OT75+Hmn22DVlc9pnrIMQPuCb7VfNIISVl+auUfe1eKhKusB+CC/z9aGJlYlh8r/jd+Lk3/vXf2Qt6ExvFhMksVkPUyEH43nf/CufeHVSWu1Q07BXohocvMijlKUbPolg0xsGx0VN+8SSlylakUVsIEgKZZeOJblQTiE4wl2KM3qEXnjsfycfIXah/cNX38b51cJijZ4VA6RrKShrT06fOBL9bKVE3lup2PZRrHZYqMn7z9q2oLByCG67xMpCTG/rRRw5trIk+ICmOo3xmR0dDdvgQs3hYeFFg5cOv37pPYuLUc1R8CIh1SKdOnUooDe/vwREJGiawHY1eJAJ8jOXbP/lJ9qUvvRJl+QpUnnQAUpq2qRxtrHKICNBMBsZGBrPnGGwoRSyGvmlI2EQiHBrYGZD+6SkSC3ba0888CZplxS0aOEIJsIEA2KRNWft7yK8e6j/FwXoOY2MzKomNqFle+auhjGpP1qWPL2bPP3chel58wDavOpcoBBwc3ovxFL19gz4vD1cnwbqIjptbRPb+/bthjJ994XnmXF1DIXAg1moJgyGibJXAdTCQNHCzeVfDaFnfZ2Cvhxx7D/DyEo3fXGPiACcEX4UZ6XYiquscqhEQIpGtUGQS4WfTWwELClc065bHvpsFqTKxsflyBmT2OL19c1QC7SHaR0na6omVVPdFAh9yMY28x6LoqTKgqeV6dOomGhWsgdLyJjLOxRBdc7/pGHw/lormdPqtVKiKxITDTkXX/idRnw7Q7ajUKIagUpcISQSeQjNQsnDYHsToQfFYFk49BtipbAVCH3MtSEKtspKI1OE8GwhaDCakQ0k9scJkMKKykfeisIho3dg0MnU20EppZP0DeWPt7Q9xsLBnW2MWdB7uwb9FoG3UvjtwJxuiN1CxlWOg04qsXAFpdr+m90ul+yefuUBiUoIE8D1UKL8UXOvCkd+H7y5dQ/qazth1iN4UOficR6k9hXMOSiXBaJW9IyQwjQixzEyNZv/wf/h7VEVvZh2dVMKg7dYieKEwQjtJbTXBaQXB4X/yt34zqyYJqeEaK1nDoHg5M8iegfxZJwP3OQUw/m2lh2vSgGsERX/Xlbq2YkViVXOQS6kBfwfoodOZs5j3ZJAYblEhWl/bjSBXkZlFK908J/tJTJbto1mB169yYqKuEQDjIL13p336NZMpK1rFLBZpnzFmgWfbQwJ0kIHEUqdFI4dHpV6BAPKc3VMqE85STa+ucAQBjod+ulpUU+upcBvyOdDR/igBAimtJlR+zrVrV8Kem0C7DwUHpCy55wvawwMCuKA/A/SI0AugeA3aBoUsTKpmpiexQSZwBLusl5TRNva7wIr3FVpP3LtVB6lF0iqKXkrnEMkAucdMmEUb1Fs7A1irwDbuJ5nbx7U21REEA0YZrKfGdap9JBNWKEzITUZXuD/tjsDO/WGkeUeGA9VsIxH1d5bo9TVo+i4D5//2v/tb0LFIWK2o8/kbPKsyaNa+n0lSGc93nSRGWvkiw6kHAKJOn30sFGpPnz0HZf1m0P+iAkzCaP+Fami+X1IRZU/zrLzPMXxZGcIDtewb3p19MgSIWAFFFmBs00Zxq8VUg+8PMCMSQMBKP4mj4zRj1hfBjbTQWvyez2xXxUFsvgI4gl8VVQJsDg52+CpsCmbELdM70kJPgzQwKyxWfgwQfWY2ptv/tMu5skfEc56CVYJb6I3LK+w79y4VrGoa1Fel8lWS/K0pscwA8aYugrOj2YPhpex/+cf/KvvOX35I4JVlX//l57P+o/t4bog0cF4d2m21lrBXWCjOfDvAYdAB837YYs6glQH99sdULqUnrRCgCcgWA2LPPUaPsX172Bl9gIF9mkkW+Ug8X4M6x3I4H7KWeGKR/57mWdpb+877H0INnI4xEf6siYb3XVBG/VtfXqD4Rb+Mvq7oeXbvC9ZVkJBqV6WRuZ6OalE+ug3wdWxknFmUV+NsG0hLyS5mZylWoS0wsSrj8+r4nRqCcBMraeTuFc+yKoJB080DVn1Ekbh09rRmtxD3eemLL2CXNrI7VKBu3xtj/hmMAuIVe0zmYP00AihaSRPoFBixCtiG7PXgPaiX+EjFoAQTBIQFIoJpw15ug3Uxi69swM9vAgwYwwRdPRLSdB0CkALKsjC0V/q/aapmPT3M+MorIdou7XIaiovfBGhqR3iiFJvswPASbI6JkrYnRptIAeZ9JgBQmwALQxJecDkHAFJlKlXMFPnyGfpcIqC1EqigDDFZP/LeoyhWrzBMuwGxA4FO5cmNNQR4zbBUOnSvtEJdleHk+q/CjGomwXCQbSkBtXGFe6CNeNb4Yo7rEdQ1wfG5Rj8l6xFy5vbwKjiDry/2UVQ8eZ7BvhEcVik7EiuZVI4UoEJiYiU1jzNYR5xRK90XW2tVplW2lv3bVjyxpwqS6EddVwFoX7bKCNwIzArS+refFwqKJFD1uT3a4o28r037k/OqcFSNc+q0sYjr4f0ImtgSED3V9rRZfeZaFQmTWuLI6TYAACAASURBVCyAua+tO/QKponljf2lc/s8QvxHoRRjXNZqGDB7jfsb48w08uw7WF+rswKc47SUWGU1bqrD/jZie17oO5E14rfovorh48vsP2OgUKiUGinF3d4oF80YUUSVV0xCNOFSeIr4qUi6tA2xP4wBrOxZRbHHjzhA377GvxeIXxZYq2XihaHZSRItKl5GW/6uM+z4vZhliYOSX+I30qhiU9n08r+VtChsR06ASQIaZsDFz+WVrhR7fP71kqvf/PvQHFO/SS0OzBuITUdG7QDcIaYsy7mXhiU6sYmB92BGc59QIKpkI2MIPFy+HgH8V77y1bhoH6ylPVEL0UATJXto3nnrx1STFugJOhZ82ModDzPIAMaa58rGgUpGWvrnf/FtkqGeoDP0QKXY13sgDto0m7RWWW8WZ4HNeOPWbagW8LkpQXsIrVi0UtasdN4QxiWUZ6AYTUzcowfpaMiBznJvddxrDVz2KigX67l0szMEdADPgMr7sIe4f5MqFfVSMmEIhywvX7sIRe+Xvvb1CM4VLZjDiXYwuK4bVFHqk5z8a9evcA2z2UvPP49BAo0E1ZkmWDH5DES6hwGRIAUXUTtyPfv6DkEzYdAr6+fcqnuDA0E/6GaAKATs7OrNIYLtfSSth/mn4gEkNcAPCl3YG3eUBFN9Cwc0P4XQhupLabhnEnUwmVuyvwbDZyVMYQqDlmbWvAkKkXPBrFbdIdh20r29awoTuCY+RytWtarGuD+oNGmopD4lw5vU+KQB2ieiuMYDGhFtlOzl+YwjfR9IHUZtGpTOCmUpz2qQxmD7Ygz0pUlEtYRrWyIYs9HVALqH/jURcz9nYXaN/Yi0N4pYCqrsEUhIy6kFrYvAkYA2gkMCrqDDEfTp0FyDoDYFbSXNwgrJUZ6o3zM5KGPPLJHwmYxKexDxmZ93voly2kioOr+HpCRko0U77dnCkTZCU5CmGvMXcuRN52IwKnc6CBS5QdCoiKiq0qQktuhacM6jGsK1CNY7vwQUXXXKWoIqizCi5jHTLIbNUn3gmdmb9oBKShNIk8hXqOKJwgAIRKIYtBccVVB403TzNGwQ48/PGThvknCfOXE0JLRX+Z6Vjs8ufRIUQoMC959qYifOnAUImM9OMwagm9lmViWmOG/TJLwODy4ayHVGXkfMfXONWHvpw4EaY9BVU5Nqtk1QKTfcfsuFxansm3/2R9lP3vkeowhMKnBS9LNU0j1eTtXoyb79iFe8kJXZ1MsvOZw3PieYXwkx+tyw5bLfBT0Q467DtGKlfIpByqbKWA6p3nuQVR/g6zXYIA9OgKUJcdUJ6Tx3USi0x8p5KUv88b/X4a9urqhUqeBLCAia18RLhxXVbgMcLjAkyyPhFsVNZ8XA16HBbdDAlKXv6KSBmGdkF4JIdqg+KQOMXarinO/gmEp3cdIIpdRQdSinvOasewc6znGWXPu+g4ewceNRbTL5N9Ex+FZS130Tqqe54RclFzCTGnTnxs28X1EJ6ERnjV4MbJQqHdOgxIqgSMXtcZgklUrPsXZW+6O8c/w7R7ZFNfai8gDlhYqJEuNs1AjmoyJgtE5iGXYINSgH7zpXK4IZlLJEWqUbxaw7+i+rWT8Dnwjm2FcK3XznB98jKRpMQRXPdwYmxZnTx7J/51e/jmARvH/WLypUgGvlpQ7ktOKouAeBE3ZjC7n0hQdTMfD+8JH+cMoXLjyXjdOruqIgAGfHZNH7syordVrVOM92C+d/EwBtjASvitLpHoOwd9lHpWVznOUlqIVtgGX38Fk0m1MJlq2gPVP0p4U1t7fqAcwHo3HP4wqVH22uVCp25sOEyF8KFUgTCiogM9P6DAQFOLv6X3s0EurL6APslEi3FUtHLfRqL7n/CYKkDmf6OerC2W/2m3AWZU5oV6WV72xaXWJv1XYRFEKvrWDkBlWs99+5kv3e3/3nYXu+9vXz2cljBwnAsHc8ByuYu4hwFAqpaU9bCec52a8gYMS9xZ6Wvum+kj2Av/C6fNb2YNmPa/BoQhV926HGmAQL9De+l6CQ7+fwW8GmHfana6JAwzwskjc++DgbQqFVoMK4Q79dVAdCHChHnYvkwKQqABaepWdS9TYTq6AFYpcEIcIfSFMieG1gfytWc+vGbUA8AF7UcaXyRd8GQaSgQ5vURns88H2t/HyVA5hzpUDZJEViFSwAYX5eUU1gPQzgD0LtHB53Lx5k76GSS3VsGGEnGQxr2MFpqkTO2woamf2DDjcneLRyZt+owhDSMqe4PgfQKsBju0BQulkDz/kie84jus011qOw4ywhKzzOTEpzxUhUOIeKD+ljvGa/XgjFRJ9ODKCHaeOIGzstiGnbWkiM+Y82Yh4BOmMX+yf1xTGSg8+fBnSvhwZrZUmf7ntZWS0o+wEC5ImVzy6eGzbePWTMIs3cVgXenn0uOCzVTvEi6XdJHVEwzyQgkVWzoDcrKKUojyJYMmtM9kLYgb3aQRVZ9eNbzAw7ACioL3FP1Sk0AxhgxdprWaKK5T50bwd9UdADXxEy6thxgY8Qv8LGumYbyvuzzg22p/Bz9TwjFf48c22IWm3hgNyDNcQrowi6WEGz4qWabxJZcRabarqsJzt/mWe7zfOuwwaEeiXJiXvdWN2ZhCXOEA36YKr4yERyb/megumut8CM0vrGZEHBA9yKMRzYPeXoTS66YUM1YaM32DeC+YIm0avOXpAyLWVyCbuH/k22TGx610LKAcZV0I4iwG6iV831LbEXRojpaviceuKZ5w8eyzoBqVqJX8ukJsoa4vO1B56hIn6M81ckK1xrkvWyYsh6SjmXgkkQFeIUSqSr92Bi7m9JJfb+KQwZ+1jV2uLXNziH8+45fn4Z2zijcB5gxJLVRt7bs2hcEPPV9PuCAnlCZUAraKv9iq/lOdNDqffcl7o3fiahyr9ecuvPf49+TQIdHrgI2TRcYo1ZC5SNJjJsNfm/891vZY+fOx3l5xACwOlrmFS8Up62CcUSkctPL11n6Oz5QP4r2JQVbsb850xmxkEdmkCEpiaGodydzVppfGvBNy7DX6+imVb52SmofsOjcEdRobp3fyJ78slnEC5oj89LyDdZNI65nlk5UyAhN28NZZfp1Tlz5lg4MfmhOhvndFgjEME3kBy6P5gNgx5Kb1DOuB7Vv3XecymCLtvgPLRyceezK1euZMeOKjlfi/FpC4rKHOViN7Q9CZbPB++g4T9wPTvU20IPwYk4tG7uLapNyfGBdoIw/fSdt+kra84OgtIuQOfokI6j4cEwuCmcSK5DeR/5+mZ+vhlDNQYtp4p17+PAR8MfgcYmm5R3zt547xIo1eGs5+DRbOD+SGwu+yp0+CpXiUYsLM4xe+ZS9sJLL8bwQEvHlp6lKHWAIprg2bCu6tjgXYZlsk6qoxiQiW599NEHqbeI9R6jl8EkKlWrHDyYnruJkZ9tQlPwsXVKzpqQU+y9OhzZqptqhfLJNQz2Vk1BM5qC7nCO5G9FyocGyWoH16cKlFLzcr4TciYV05KtTaiVUInaYoheC2u1RfLq/YoMKpPvq4JgKpBJDp6GJVJhrlM0UwOsMfblPhZNqoogmD2Fh7K53L46HYLIiZWkkF5V3pgAurvLQE0EODWwWtreBNUWZXLmislVUZ0xkQgTrzFTiII9k5A4EwLlvk1ARPRSAFFDkLOxynUDrUjh8bodrqijdVCfQUMt1VmDEANEQYwu9vGDOQvfGikCHnsLlXBmrQwONQyexeipYW+G7LLGGwMn2jcMXfSZ809EJdBnb3V3huc9MzWW3WH49Splf6VNDXp6oQYdhzY1QQXl8WeeQ2+lJqoHrpOOT+DEc2czr5UGDbJ2RCfmOvpylowG0rOmuIrP3PtqaiD5o1fk4sUfZP/qD3+foB+5+3LQVgcMsja//UtfySAy0iUCTVGEMYYr20OThn/mGU36K6cCFsbOSofn+//h7c1j9Dqz9L5bC2vfV1YVWSwWKZIitbW21i51q6c90/t4PPbE9sROAv/hwIkBB8EgQAI4SGAECJKxx4aXOO7JAJ54prun92mpW2qppdbaEkWK+87iUlWsfd+3/H7nvZcsqdUeOwHyNdikavm+e9/7vmd5znOeY29T0WO1HIkVwT2VhspdJElVJHk4wTTAmtRUOqO8etEzFs3rX+B9bApfVYWR4GMJiuCaPPZccVB0do095K3GFcnOy5F3E3mvR/tRoI867SqqGqomtuBwA2k3Lc7RVwUrKt0TJHCbeIqaUtDqUgL+khpQRnoEGUvhnjdw9n0FQ6x4m7braOWzlxNkWi32v92PrrcVLpM36Wme/4mR0WAk7AS8MtCTljbrwEl+boGK8wQV5WpAH52zf2oJHCPwwSkpnuF+cn8LulnRkZonla62jkCKxkFJjNJERNJjLh/nb4H3r+Ta1rAPm0iXGwBJja62B5AZhu5nlRntfXX+oXtYumknjAir/StSXUOoQ1CLJF6ePM/LgEH6TTFXz+RuERpn9FjliPYGwOA6VbIp+vsciNuAPVT2WJqiXsBZjl6/yLfnyMG62qCgnfpQg+pOcMhZmWUu2+YGcsTZNHZbtzyJD1Ke/wb3aj+Os4c4f/z+MpTIlg4ACBLHOZKfRQA077uDHlkDh1A7pKIQ1RLWQVtoACEAswPwDIgipIwFc2KtqFq6l+Znx0NF1sTZ+1Z9TtAl9RMRdBLQ6QOHST4MAKNXyREQgi/Q4UcGJ2N2YpkzoTaoxs/hMyt3Zq0N/dnpUzeyr//Rn2RHf8G8xE/3ZYeYwVjFmWgKFVh67pypZ4+UyZb9UnlQnCjn2OWcah4Bkn0y7NNE7YOSxJ6yP3aGKpwgVkg125/IvgrbKFWMvz17BjWhBGYwZJ8R+87KwA2q9UswZr730kskXog5KF6Bv0kVxlR18X1vo91el38M4gS6ZBLwR5ue7KoVcB9zOrzGOVaujNQuX7wSIz0Utine3+C6mXijhnUtw4/X4gccDFzB2lhpsEpiPBDIO/78DgTE/bB3pZ1F3xRjVKZmqPyTqNcTKyhONIqwyDrfGwWcVPhG9o2J8bKJDQmllRNjjhkFNKywcuFWrEqxGSpcxpgs1tJ9FUI6AaoBJBEj1JGEb/L1YDPk8x9N2lKPFecaANGERrtg72bRXySYLeAzh90xsaoBJBEQtevKipUJ1ioVNhUL7WWS5bLMPlSsxf1l8uJeCdaO/S8xPyup7JlYFZUhn5mJlb5Dv2YspXjXIiBbeyP2jJDIxEpb5eeET/PNcw/gzxt3dNE6oLS4VRor8L78DN+/u2tXJFYnz17NukgQ2kgQTiGe1kTyLqtlgfgjgaupN89EUdBYBkAwmgjU9feCodJRPLfaRYVXFGKyYqYKryJL2roFznwCjYlVrKxRwVOsKdRBLUCEoq8CELJi2EfYWmM/Ab6CYuu5aQPcCvYWlOwl4loTK0WK9OlBhcx7ufXBPrdxgM+gBbvnWQuZQdrJYKhx6dp0xXHsq9wA5KkjjtdX2Eto/DVOIaOCGCT2Hs93jo01j1JpKevf3NmaXbh6KWKr2dlV4oP92WT+TEdIriD6ZvciEreHWHsnIkdlCo3Z78y5Xsv5dMrhx3PhdBgXGRV5vxFf5cCI15P8vPeU+tNlN8QMSwFb/hQgqzY83kvlUO5vh1L1Vqdy2mfMHGP9pQ5O4hNGeKaO1Y4Ywf0bUVkSuogKVgDhdxKrfJPd+augGW+vVkkF/Okf/K0t6WDXrlN6xpm7wWJAJg5njsBKWph9N8fRq78HCWY5ic6lcDiws5c09qL88sFnoRucOHWeageBFzdu78mZc+dic3a2dRLk0xSs7OjCFJzlG9lzTz6MtGsjSNA4/PYbMSy3rbMna925K5RkTJzeffco1LYnojk5Br5iCR10OTR8AwNQDzWqP97/vfffDhVDK0ERSFMBUH1F2pIBg8lHLQbmAgjtXf13keC1UDbEQeczmEbIum1wVCFFaonG00qZf1t6r4ZOocSxjkH6mTKU68zh2bO7JSTRDSp56tEUv2xWzgP2dy8i8vHST17MfuurX8k+de8RDhAccYQ9pFxqqKIvBkshkvLiiz+KAZ19ODANg6o2IXSAgR2iz6qusQMqxCaI7WtI9+5icvXhcJoxRZvNroGzMVHnKk3OmVn7qTZK+ZGrG8EbyYhohSi0BunCpWsxT8sG+kcefTTK6KeptIUsJodgEqQwUWvkQWdRMbTUK3KgYXQyeGrmVJYcSgTG2N4nn6nKWSaRh6DCWFXSsfpzqhja4/LoE0/SMyFaBiqtMAMGWPTBxM3ZPgo1SHUpDPu+fftwKhg3DkCaaQDnnr1psCbSbXUuyTMnZ2pQlJR4UlN9mk+REmkTnQbWxOfg+2tInS+jyqBBclIx2orn4ksqn5Pm5d3bROs+i5lRflGDwOe5TiE4AHjga01pXhFW/l1uTw7GxMMavT4s5oZBE+BCTI0nIC/RElAh8SQ71NHKh3ZbSm05e7eJgNhAw88WNY0GZWTApRjFbKkYnskHsOedT2EPnsFNoaykyIn3qiyyDvPew0diWLCGWil/xTrsHRkbHgTsQDaf67yKSIuBXBUBzP0PPQI1BRl+VCVreJYTGHQTZem5C1QETK4MZsP4sU6hDgjKLmc/HJpqhhoijL5Jp8m6VIgS6IFryxP0npRga85l/8s/+u9IHtazTtBJap/Zl555KmuX6suzq2VdYhAsqxq0Qx+MtxyGDYNrhSTePakELXPebH4NAQvjYr5jMidNYK4UhLebJuYqTKv9FyJiGnVV3azc83c4Syvw7AfHFmzx/iaP61AApU74uTFoO983ERD7+TFvxMqLJUjHISTlu6A+mWCyV0x0S1Vy43fiLPFcg8rqM3TeETTj6QnnoOGkt0iwkcxuRnCH8DFVsaKKTHBMgiTKGQOaA0GD/sEeNKmK+xG9k9LBvRiAG7Ao/rDO+bdHRMESBUe0bVapVQIcYZbVLOfYIMnEajdJjY67UrqezT28vKcVbKPAgk2+gjNGrAZPtQ3YVxLNav6eZv+sAqDEOQ9aobP5oObMjBPwkWQDVPi8pNduIQwS7AYengNtnb1n47R2rgngbCnEMRTcSTL09l5a/RTBDxocPizsv79LULxAr62zZnwOUqcEfVYRDJiCIqIPkaJlv9tdzuzjXDsTxwBTP6Q8tFUfz58UrJCe5nk5m861XWYe29wcfqgO0G/HLNdGxb/OuyfgYU7bPqphKaHwrNLTAqV1B6jwMDZL4Sap180Ak6rtqb5nBU6Qy34uEf2FRap6uPoFxDIqWCOp+lKienoA3AiApLGtLivnb0WCz+f5GZD5LIM2RBJsIqYfDIUx+6PYr4HMchhEvWcZcG4VbSH6ZJtJpAkQM2fdIAuOSuHcfEn29f/zj7PzJwayfbvomaCXskJgEDqWNtteU6slhSBKorilGWDSclfys6/ycKixBv0rDUhdUuRI48g58GyYoHt2TKJMakOMQoDG/lauP6jeAnHs8R2g4EsAHeOcQVH0lxBFmZZOxTO0hzn8JntfH1cEakHr8f7tAxLE4Peq3cuCDo4wyYPuqL6b+LCeHSSdxhfnTxnHKEGtmlgSYrLHSqEKFejU45NWXs09dDPzyT0pQyeSMO7DWUqCJhW5nLjP2b5elTPnFuiHHLuedSEVXoO9FEgYpyJggnWTvSKlp1YFThZqVCl1bLuJhlUaqZEphqB6DUtjTdvETzpk2WHu9j3q83zqK/YH2kNLom5yoUiCMuLSLvVbzl2LfmnOXFFtNAB1Pcw1o/cxp2H7b32hdLJyFrIJe6OdEUxVzECGj4nVOOIPWkQTqzQMN4FshZy5/47nhP3wOgtxKBOu2LPcs/ZNIZglR4LwCK1YdUOJn8qr9cFIIRGQDtiGLQvVOfMdfnsnQhaC4SbBxjZFkm21Vyrfh6evAlBSHAAkuInNE9RREEQgR1ugsJTP2vURoBfgFVgNRUUSW+FTYz1jTMV7rAAGwM0+1Pe7owXWPY9pf9FugO9thZGywbqNUMiwymqCKlPAdXfmmoCI9mZnrq4ZVTl76Tkbros/Zz+sTCi/HpRZYhXjPFs7pPJZtZJtFHPbTDRsZZDF4HOPMTiycdhXgFNd3P8m4E874Ln06mCxOcCbz9N/W+6U7WHfdT37m42dDRAnqOJ3+RojlXjeddieUWdmsjZBc+Vs7q1qyA4yqqgnEqsEViZqfuqd8xkV1L5UqUziFiFcw8+YCEZFiv0nKB1zKvXnxEjRmqEByYUr4tlG87p+3MqWF+x9c7++ZyR1yWerFbAB6DXOf8/bGkCsNsveFVSXfiul0C5YR1tHosZ1bimSkf8dXfNR5fbCtscgeS/Wf/87h7ZE6+5lkrIGbgknaJkuDJ0SziAx9sO8/fa7cegcRqtwg4h3PQfchr+toK7wkKDgXb5yLTuK8lwblRJR4nYcVCygQYZcaVF7Am4TgYV5uOgILRhJ7GROlQM0g6uKoZee56a9NULSdWUgGl+teq2hFOhwSqkPGg7pIqL0AwNXQirc5E8DPENCYNm0m6BPh+JDcxF0TBqL+5DZdTGVdnbAaQOHpMfBnFyL6Oup08ejAua9ioyKOJr9GwDZqN9BA5/I56s/+VH28IP3wQPeH6iowZefewUZdxMID5A59OTocPbAvYeg1JAw0cdRDyohB3cYOpZzDaT9eI3nz18IEQ2baYf5HQ+FzfYGzyMjNOjNrtFTtD/7xTsns4N3H2ZAnnMaCB6klYmQg6QosexaefCnoGs9++zTgdCJoC6C0vizlrNdL1VvbkLTq2LN7asy4Jrgd+YchGgVyJI8lbvz9Fr5LDw8roeqSCZVMqhMRKOZnkDfwCyyf5AU5TyXeZ8++2849N2IIEhXGUF+V0ThkSdJrJTv5hCE0hIBgb8vWmbyLpWxFWTHPWHVLSRj2TtFSV5qlZPjZ3meOghpV96H/R++kliGCnXQA5mXUBi3GehzFgL7+/rCAUbFjQMpmjxvgzHvZ0KusQqEM4JVKGh5QKmQS/SEkOR3dqCSxsJHJSwXVKjBoEWQYJCBYXbI3wqJm0FZQbsNKVSpBSDfiX6bjHBSNEszeGI+g9Qr5esxvI3I4XdCu7OSGlKiSuqrfiP3QAfAO9jcHOCd8yOUivYM58mlhtt7U6L4AaS9g25EIBuABR9s47Fzc44yRqFO5BcvJrXgnTffCZR0JyhfKc95/5HDWSPUYEv/nVRig2apPDnrbTAV85XCAKaBvRq3gqrg/RX3a4+QVXBpZMoRO1y1racW4ZUT2R//4e9nWzNDWR8B6FefeSJrdhayPS5ck04U2CISJvMskf1w0Cj2lUNrKnXAsG5DykM194eh9JkFMsr9qi40zdmdLwWN3UlfAlRAA6BwhvThmJj4IDTgvoqqZwSkkVzl5Shn2OTUpYKaEGi9eZH3zgMMUCJgcA2u/SMFVTH1gwWd2ms1wNFZcO1bZtP8XcYsoZlpEgmU5BTMEAxq5o+zrETa7cGSvx+jAFgDwYJC4UyEWhtdNC67vwxsrRgGTQzar4HMQRTxajhHl1ApVWLXnknfc4b+AxU4pT53YAf7AXsMLnR4MdSaANHnHnz9cI4pkNUzRjCiUAforEG71cXVGBKaAjp9iy97isqge1qNcckLTr17JM2KMwhP1Ep7XUvd73kvo0IxUuhWpJS6hj4r+3KsbHh2HBSMQ5PG6tnQJtk/J7o7jwLlIn9ujQwGSNfTQ88XTAZBgps0b3velF0XNDSQ0dE7m2wWQMx+z0IAaW0disz0TZIiet3WAYtWblItMghDLYtgTcRZv1FBdckepiv0zTRCPbcFr4kkVRvXnA8LtxJqNVBZY/tfVPqzmre0wvwegw2uw/3pkGPdPIWQmHFmX4vBs8G/e7GW6sciAbQ200TYBLwYgi7irmS8e7OCRG/OWSeo3jkMWdsnNdxK4wKjBTraqEIv0p/TtBfxhsnsG3/8A/ovb2Q9CEG1oRjbCiDagl0TmW+WmoT9DqVZrrOCnkATJ/e1W8LORjxCjAHwmcbzWTcVkZqooIvTi4sW8vR3nDkRaZvOTcbEYwyOQoI/zY+zl8ixDCwwlfTJ7KdvvRnz6LRL9r24hwKUK/aWeLi+0uZ39m0Ef/oKz7P7Mc5o6s0N4yuTgz3s3r6A5HohKR09s1bN2XttfFY1Z8pgWGBKNTgpVgIWqwTi+ow1fENQz63oyS7AHvu8DOwNVtd5mCuMahlFhERKvtUtZwmWKUTiEGMBI2cMshZS8Qx4tasi/zI7HDOjWquS/vbcyr4w9hIUtwpqlbUeKpl9VibsVkh9Vp5jA0kD9SZAHX2sA20LGqeAsmdAe2aSPggtuBZmjL1ynlXtxhZr0AW7xYqTQ34FeWNekVRwztx1aI0hfBDVfcEVZ1lJy089oKm3MlGJ07rfqVj4fGTGuJdDoQ8QwPnA+iappIK1hdqu924F1H3siJVWKk/S2vciwmVFW1RYALFgbxh824pxEdVkCwoCxfY8jiH4YdWzG1XoYxQJYugx15tohnnFh+t1l+pXpTgraOI9mLymSnGqwqTec+f8cd/2kDsmw73L83BP2i896axWEtqgvvE8nL/nsxF0jDlUPi/hFsEH42h7tU0aw48IoLFfXDfWNmZsSr0PGm6aC+m8xgBTTA6tsBnL+EQ5h1Lqu2GDbVCFrWUN1CusttLG25n8ed+eQWeByoZxTJBDvU2chuxvx55MSH/l6zWcd8VF7GWdwuaVEd/ulObIgOd7mIvXXwHwrUIrB9frNkH2OkMcJC3X7VdRTf7lv1McljghES3FOm5/6aM//l4BxOafsZ22ZwxaTc+a4jAyW5bILUz8F2A1CKSyo7Nr9POvYSskD64iHGSClZgvSRhDIDsvWsXHFj1ZJa/9X7+3JfXrc5/7bCjXJWTV+QSqijVkFy9cCSNgn48VkAMHDuCA7DfCQBloYnhExDU6gCbn+QAAIABJREFUllI9jDqnvv4D9NOAwhGIBQVFYQpxZoNADM1NhmPOg9TsI7h99NMPRrYeTtKqipllcElbYpDhseMfRtD29NNPYwDg9HNLNvCq3GGAHw6f33nv6NHsEiV7kxydSiPorMhXIGTKOLLBTBjk61oGlgohxam7a3dselEgZ3mZJNfRWG0VzNkGMzSOVoN+HqDXyt4CD9g66OgCNIZGjNdRaHz3kqgpE3kJJUUNWyMJlSiIBtBS8PT0aDZ4/WL29GMPQP9AhWsI5S1QUwfqaiRqKZfqCBRS+AVNuZ95/rMhIS+i5ewCFX92I7JRV9sCykh2PbNET8qb2T33H8JJwws3WKTKM0nS0kHi2eV78vsmSiaTjz32WPR4+CymoF7aI2Ci4uHzsHlvKixpJJxLNEuw7WfbxH0L2p6HRhTYE95KhXMjSs30Hu3QSUvxIhiQQyv9B8NhSVfKplFEK8ONpdz1gAxLgzGx2iJIePb5z0EXoypy7XoELB5kEyupmM8880xcV9EIrYEomp4NHv3jPlWWNDV2on5FQrgMTSuk36Mi4gBnUe+kTOce1Vg5zE/jpMS7CLqGyzRezrRBu0o6K/bgyJeWZ8t1xJwdg2QOaRhZ9pUGor7R+ROU+4OWBiLNHjDZq1b+1wSMnwtOOb+rImHw93WUUlR0NFixCNQNUL0ozUVObwtuviiXfU4muDilNvo9nKVmciWiuWTiSJBr0FoH+m3QZkK1puy4fGoyD+/Jyo2oms9E5UupGL6/Er0LOCUrVG04deegvfzyi0jVMrgbxKyJs2V19tWfvEJfkJLNWXYQkKPv0IHsvgcfin4Hn42y1gUl1OBE7Q7vw3Xz7EZcHY4hp35gzFwbXECiJ4igYho2kJBuaZGiOZd9/R//z9mOqcHst557LOugslGuAqY0AD5zmX0TakwbVDlJTiN4IpguXyeZjMTKnjM+Az3zBYRlHKQbCR+RjCpCUwTFc+VQ5zpInmuo+kVixfWF+lNKdkNbKA/4btOJiu/lwZhVw3gVgWEuTpIMv2BzrlpYUB7MAfLf9Wc06CJaBnhlSG1vLGMlIYivr4jiul4g9VOg/fRi1jMbTABGlNEeDvurZBAoxlMkVSY8OiwllX3eBlE+Fyucfl3Ovk7Te1NwxKBLZPQ8gkERGnDEhxlivg6C7Hbc5BwoWLQbgEm1KpPNCFZVcWK/h9h9VH1TlVBUOsQZdNNSBOnBDVduomNwbJBAEGPCLzDBaQoanz2y6awkOeM1qhHaG9F51VMNtLXhnoOVqLxa4VIwRA18h3AnQZMIuHnG9riJPrsPNFRBHeRzTKrmpeLR2D4CoHTl0nkoyfcGYNQCEmsfoVK/jQ3NEUwI+riOJqgGTDFTyV4i7nl+doJ9K+dqmu9BNSpVmhzgDzrg8vJ02LRF6L0KRjQ2dQJYUTGgj1NefwMO3fetw0Y7v8teRoewG1BpTzbWASyZ3LS66tgS1VUFBqSs0ehO4mQS5lyw2qBj2VeRbNqmA+RJnkJ2nTNZgn8OhTbpr9xzDYmM9svEx+rgPFVl9SikuE1TGYx5UcxrmwfA62jbS/CFjeTP6lJF9o0//QHDoy+nga0Er10IiNyjyh/X1UxgrqjDrL1Q9OJW0w8Y6mQEYoYgGybQMiVMmDgrWxvpXKisqNpiBEwRLCaZ5FD3NAGKhCohxalloZg7E7/MdQniIWLCHj937SrjX5hPRhWlDBvo2XL/OKRVmr29cdHEb38JlFHt7TLg4e2KVgAfKbGKsQlS+ABrDFbPnjwTFUIffBqsjj3m51qla4u0k/TJiDG+MTEuADu/F3Pf+Hq8n2ceHyCIaKJYDzNIEDJoSPSbR9AIACfdSVnpEQSuCmVi1y7EFfB5IvbSF6049hBDmSTPci8T9CabxJh0GXy3IYazyn7fyd4egangXgkqnsPn+b7CVE3EC9IZBTSdO6ktlvY/SrJahW1xHRVNGAEIUDhG+6U/ta1jC1vaQfKxafWU+zKx8pzaPmFt6gZzoqS0e01L0WfK16OnP8mA6xui8kkCEcCcoG8+l8zrsAoV/f+soUOFLYqbkHXAjDHmKeN3pAQusi+sZHtmZQzZ+CpAXgswuZNebAUWJgFRtIXGgNL4eki67Psy5oheJGI2KbOCq55/z7gJavjhgtKZs01MAO01a0aUR6AqDXKXKZPAOJ+N91PI1adBzM4MtE9LK8izB1SZtac+cipjFOLaEAfhHon3rGD7frJ+BGpla0Uljp83MfHViPhNqOdxH9oT79n1k8Hg+XFtpBomSihgaa6+ZyW7EVvTVs1ZFeiy/1J7anXPXjkrxoLngNu7eplxyDmcJi6SkTVLAjdFlX0EP9Kwi9mx3NslxintIAYaGcMOEkQ3AlbNsH/aEVnrR8vgcB0xC5+pkY55gPZN8XnGyv+xr+3JkQBJ8brjV3/5HYseqbAaBq65z1aQRt8l4Bn2Jv+zLrXd/IK1X8If2F82A1CiMIb3v8R6EXlEL1caQ5AKNwHmWw1/7xv/69Y56HqboIfPPPsUD2IuHtB15BQ19t1dyK2CAizZyMsvvf7z15Ab/1wY/yoSr4Grw9mHzHnwsEoDizkSJEinz0IJfPTTsUl8H1FxkyGdgaXonRhlnf6Z82cQi3iQRriebAwU1XkFotKqoHno6+GL797dS5LzQdaHAVE1ywDZ0noVTsX5OApCXENkoZlEyubSWpxkIxQUAxeREz9bp+uGG6Zh0KTrBMnavv13cbj2JgTN0iONzTYcrqHQtIa87PXrA/R73cy+/KXfBKlpyedNJelM1fsUZrB7fZSm8X/9r/9NdogK0nOf+7WglZVjQKSyedDtZ7IxeXrqFj3LzFmgyjRHotXJvTQprZmn085vqeOgOBn89JnzOPquSDz2Q/lTVcfGRw/bIk30OuDRsSGUrE6GWpMc4v6+XTEnTPSoMefrh5w61DpFSPbs2RvGM5WRnWMyw7M7Fv0FbfRcaMjOMdBTWXurPDZ8z/NZlqvll0vH0Yl1gPTEfBgOYBPc6mXW18TKHi4DKJGfMpzDEsF8CYapjWuq5bqlgkoTtJLXQPXlqec+A1qQMbfnemxKETOTo+effz6uRQqASxO0KZ1SVD4TKh9oCqdlDIqkr1WCL+9tAm56cLIVqtDAqsgGkhXD9DBShfS6SU04Q+dVmHCGJL0OzXkbJF8YqhlU4CowEkFvwdEmmdgkbxoGkkNXRmLZQG9ZKuEzX0pZ81yZp4N7lOJgciQ908BHqpKO2nvgG6Fw5OyKIonymoq+AGl//q6IvWdIZyj9w+nxBm0OEh6iitpI0Oyz0cAp6bwoD1okiA808fGltLRreHfMSiLYcg+z8Rfz5lADgDECTSfcnz5zkiApIfNWT0UTTx47mX3zm9/KZ6e1ZX/r7/wXITWucpWULQdOF4mVn1c0nyfDZdk8eYIiQdEQifyK/cUcDAZlVqIQGkgqz6mWdW+r2crefuHfZXsaNrKmEgIAzrrKQiZn9u4YaNhfYuAWxXrHI6yR/G56PknuRMuJ3xbZh1vOxODn3b/OwJjehJJcQQ9ZO46kyud8J7EqkSokshhpQDKYxbVH4+y2/y4Sq6g43q7Y5GpGGmuDyLxyF4EhzzeqWqFeqSJWGl+wGUOH+flV5bVNGFgZqgmKZ3TRX2ElKWaM4PBrsS0iy/pwz500klWeo8G/7+l1RJojQIYtMKlysKsgi2fe59+LVHlUVLD39j9evng1ErYl9ryJ9DLBqBUOOey7dqEGq9gAz0lkNq6fc+u/iazyipVBcaJARmIVM87Yf6jbSU2V2ujaC3SFqiDXVkHwuLo6jT1zuLdVZEUMksCHjEorfm1QyKWjgAPztiZknOPEC2FppU3mjrWgUOaJlUlDhC+ilQAMiQoKwm+1CgBNatoIFauTH36QPcl8NGlZIpfN2NlbzochsGklGDUgNPAyKImeE+hmDlK3Aiaw5sDh8h0K4qjwhU+ol7pMsg4IYC/b5oZUX1X68AckMVIZe3p7CAK3QonxfmZ82W/rDCp7VLVdfpbJrmi1c7d8XnW1zZGoLJGwJTU0h/3anysKnmydvZL6Jf2NFN/odwQ9lmI6o+9FKKQSn2nPzSAUR/26oJ9nlNskAeHvJezwKFUgxFKaGruwVy183blBuzh3NfiH69kf/eE3k391X3Odv/cP/kH21puvh7CP79dNgqVceigFRqKioEk+Y4dnkRrQk4jDKqBHKOexZ2Lfun+0w+4fCxhB84lCWJxJH3fsD20HP7AGoGYyb5Cn/PJP33wruzo4jMw3dMBIHgrbmnq1ggKlah+BeiVVTwNI39SEJRIOZ8bJquGHtb3VAAPLrPsZYhyDUQGQVP1Gopr3aMHmlvBzBtqhhsu1SLdbISkKShrXKnAqRlMEdYmpkCjGBuAOdp4nWCvBvtm/55g8jaOJleNlFDAyoA0qM9cpGBo0cXu4oHHt2rs3u8QwZ5XZFghUnckWIAqMnO4Onh/grRXnW1C3Qi5fWyWTgeuzCtTKzzgqR/8poGJs10AccgvWi8qurrl9XO7dYqyFDI16/KrjItoATrciWUxzrawmS7VTcc9RNjUyNkwaSJKKipFJhK8isXJQcQhAWB0O6mF6Hj4HWUJ+bRJmkUwT7ZBzwExgZ2nL0E8tszgOd9+B/6gh5pqnOuVzKBIrQSB7F62a6vMcByQFbx8VexMj+75NrGQ7jbMOJoYCd4I7Pi/Pj8CG1GhtVzqjnD/8qwIX9qTaAhDJUw7kp4pTZQIYBL+kCrJ3dFkhU+/9WWfg52NuXiTLaf6jCZ0vW1MizoiqVUqsomKVUx2tpIcfCdYA+1aBHuOwqNBjb0mATYaNWTyPNe55ft6RNu3E1l2c4yZAulkSeGeQhqgF9kagxJ+Tvj0J6DpILCZF1arpEPG2cUgLAiFXsZXHTlwM3ScfaQcCbqWuDetkK8QO/EkbN/lgx56skf0rY22FZNKXFfhgZ/x/eG1PrD7pbbYnVL/0fcHQiL3vlMz8eZOssD0mvCSllgn0DcvEY7LHjMv8b8YDZmeImYgGhXB9AlGRDuDx3f/7D7ZqMIgfHPsFSUx9HGxpSg5e9ANKDWKsNrEJk7rcenby1IfZEfqFzp+7hGGqZAbWvlik+VB1MzAFbeNDP/jwePbEE0+EuIRYldWfJihu0QhI9lcEYq+++kr2n/6N3wb5KaHidDZ6hURIpY6pphKNmZQYX/jxS9l9D9wfKjc+9CtXL8AJv4GaXl+oudgIqtDDcYLANuQjO5BhrWTj6xjnCGz93EOHDkVAN0515+VXX0V44v5I3uo4uKEKeAN58ZmxrHdPF/TDeyIQ+DnzPR5+9MlorLZUGwg8FasJNtjV82ezff19YcDfQ+b9AVB81e7KoZLAXQlaoAs9eusmqmscWHpHVuDOP/34IxhbkH6CGjezajNViieIoNC0rUriFcQ7vvpb/0k0bZohm+w0UC2cJDkxGL185Xx27szp4DX/zl/9y9HTpCqPKoiuj8Ngo++F+z3JM9BwPvPUs2EYpih5O5RY52/FwaBBNPAY88tUG9pNEvbmm28jIDIYQYzlaofSxuRy55Vx+KXiSB1T4auSGTseSCtWGhqdlz09StE2c827SNy8T6k4UhkqSfye+ezz0Z83QkXM5N5rfpQ+LxFRA8BIjOx9CeOSDEeRgGi8vIY5qk+FfLuo6zgGshhY7P66chHlQ0BTg6FG1sOgw7kWGrho5CeRNwkVKdLRGVBZcXPWUKguSlNj70rJ0zBp6EPGlN8XXbTg0NbGzAr2T6nUNvZYyJuaLOXVCT/HZ6F4g3Nf1pWT41WrHDbPTMQ3cd4NiBMiGwIccY86Uyqu7GOTPvej/QvdNK82kxybTE3Rm9YCt1zBCgfmGVTU0dcxhPCAsqaj7H+HPD/zVJoNt6RqkPelOiSGw7VeF/Dg/Jw4/gH7YiLbjSN2YG0LaF9Iy2Iwvvvd76L+eSqa+//G7/7NrI8q5wx7czGoHVIBU7IbiVQE30rcpqZeKaUFohNOk+u0ylIpKkdiVEUSFap57Ps2HJwUnCqGZPQ0b2VHX/1WVr8yku1q5PsqePH77KwIqEwqot4IIm6gV0Yga1CtHdB1O883kvB8LUUZZ5hnZ2K1WIVyXBtJWVVCTU2it1esgkYqcr79tQ0h88vbE6tAwrbR/vx+QX1M3PDE175d/RJU5JmrTWlSZZWqbAN6DHOFnC1EWhIIr8l4iH5I/wF8CQ48gWsDgXEZakv2ueiVQwBB5SiR47yCKnhlYKeohMPP3WfSm71fxXqGbl7Pzp4+wxnlfOBMB6GrDd24CbrN4Fv2ZRv9AX19vQA2nn16AaymsJYGFel5aZ+Tkmxw26PiIGXNXjiDLCX+0yDpYni0VCCpuyUkAeVlnKVVUED2oAGOa+P9aGfMX1tbOqNHastZR+wjBQpExCMoUWAg72mLBKugARp8U7FyZkwE4pFYJW6/QdoiCaNJo8DURYC9Q0cOBGgh1fC++x/Ifvbmz4OC7Cw/g1QpRK5bF3R1q9ctIPQGZ1aHZpknRRxB4HWDHt9ObAuKs87HBB23x/DAXYdZkwoqzTupzA8wx8n5jwztbre5H4TZANskiuWanptMgTn/UVednqMN6iYxtjkYzF3HPxlY1dYA9Fl92hynosD7KLKC3zVRqQWgkJYtC4N3yys99HohjGTPlhTEMuh6ofgGeiyjoZXZiLcY/TGF6urqMpQzkikpgbX0XTXUMzwU0ZTycgdWt/OnI/v7/9U/jGvq7KiDdbIH8PE3sqPvv8XIlZ2g5/MotrZEwi1FLlU4U1U6ms79E5VNh0ATZDmoVgAjquh3KlcGNtFzFmcmVQt95mEf82BokUC46DVaUHSA6O6VN96KsRm1+BEpdRGk5omd12DVPiqQ7FvnBxnwhsx7JPQJ+Cgqp6pvau/PUbGKQBk/4Mvhpo7SaOJeFIJQtEmATnBtSXlFWRvSr0y+ODtWlguBJv/2/aUC+qzts5xlL5RQmbQaa9+te1XRihkATSs+An/2/SocYcBcgV0wyW9swAewL64hCV+hqAdGTwVF19wZT11t9A3zc/uIkaQCeqZDqRWnGAqNC4BWTVVxvkdhpTjeppl9IjPH3kZZD54LlXKjLSEq3Phv/Eo5z03l1ibiRceqFImV9xWVemyMAmR1DPO16qW4hnanTEVpxRECYNS3IXZBkuTZNLGKwdLYGM+4fk+wQf9qK4ZYTiR+/IxA7c0BACHiVqmAxjHSfxXf2JBVwrN3MK1zL51D2a2qqZUx1lYQ18pf966kNq0CdlTaiMGu4ytNKGztcJM63N2KesQCnFV9nddskuvPh3AT66J6p/FX0BtZg0iscyDYcx10R67HxMot589VAKzqK1dAmEOOn2A/qPWq0tr75lgY6+6RUNnfl0SorFpFbzY/4zkzafQ+otqkn+E6BIj9t9RS3zuEk0h4olLLXjax6ge0q2MPjjG2oNMRFtH/mtoS3B8XYXcJODcTXzTBQLNyucmHD9HrN0Is88HlW9nuvYy7AfSXTmrv/Bj7ZoSKtuBOFYWBarQXHty1N+vEj9VyvpcAt6yoBqDsrL5/T9GqADG3V6m2u+O/qGL1SYnV9opVEru6k1ht5/X5uwGAB3UYu6PCpwC/omAmiJiwcZ+VIkM866KPP1hWr37997dGx21+hg87eAO63ZOJEhVNnyJLifpkmdUPuXTpYnYR+oTzo+458gBoDUmEUs98zxkbNuRuUjadBs27hFy4Cm9f+yu/nfo8AilJiJCcU9WJTMh0bjevXcqee/qx7J4D/aE24+1KdUnyqNo95gGQXL32xs8ZetuPJOlg9tCn7rWFPZALuemiYMqsa0jffef9ENeQItFNgmVFTNlLN5c/v8n1yj3/9g9/gGjDY1TLxkMF7W6kp5U/XmOIsYulAZOW8iFy8o9++snguisvOT42nMQy6OEwIbO59PipM8y7Gs8ee/I51otETZobgYpovXOCHBa8wqaamBhCFOBsDBDeBIGsqTbxgmrH2nlM+vfdzfu1kViNgkSpjPhEGsKJAd4EIR4avcb1Xif525W1kOxdpC/LPqN7jhyMnxH9dUN6sEZBnUya9u7dR3XxOqjVcHYv0tlWXKQCtsPzVQnyBkqEBh8eTodmivZdvnQ1+873vp+GnRrk8D72MblxEn8YVIxESRTHXh2bWQsq4AJ0FRWtTKw6aCBtcb6S3FQOvoPc2hjsK5VsjF6O6zRYGrw4m8lrLah+QQ2wh0VecKCIhTpMOlpKqy+D2C2T7BrAK1hiIOW/Z3gmvuZAW0ZBplXEaWL9Y2ijSpAkRlbabCy1B0oJZBM+UVzppUlqWSpYTtUz4LHEblM9RkmHYK+axq2unt4u1sU1Mzitx6B4dkKuFIdgkOF1KHKhtK9zuExw7GuqUrENo6yhDvUeLNpq3vAdjZu8TPhSsuJ/kdDyc16nFQCptjH0UITNQYDs1zp40ytGX/y+fYRWq/b29kVgXGMiwvt4//q+kYnRoIU28Hv+ef8X78VAz/vppazkjOustAVzBJgqHh1jJs1l+nEeeuTh7LnPfxFgG3SQvWQFU6pNkUi4dj63cBa5cERRcSySY7+vHSgDiWtqMTmAZgUSX0fVrYH9v0JfXHcbSpB1K9nJV76V1RC0NqEW6DBYGFYRsDqDQ9u1iViAaUsptCudk4mV5y4UiKSGBq1cFc7lbJI5QzNUwFaqAABaWQwSq6hYMV8r+PF531vQnXN55EiigkLwUXlV5cd9FcmSlbriv+PZCYjklav4+m2qoO9HokJiuUQAm0mNWvPfynLUhVjIOnbHPWdl03tQenZV6hLWsQlEuRGKhVQZ546koZAmJNpAKaupQm9SZj+lfVM6yv3796eqFfvZn71Ob6qN0kfuvgc10KPZ5XP0HERVgRCc5+3ohL0kVgbhOvag1+ZBlD0czqEiqoqKQ/RZ5YmVFHHdczn2OCLooFnZNJ2azGcc3InwQrbOyAYeooFBQoEVmZiJGTkqgjluIySaedbS9ZyNVNC6fT+R7yJp9fAHFdAqh0eXPSDwYb+XPkFKmeukPzOZGWfvnzv/IRX4DqrAgGb8ct/e/pDkte/W/kEBRYE510pAz6BNGXvPhfvW+YUyERTerKogGVkYQ7ELyXz2SbXCNNFz6wBazrYCMVDfttiMdY32IGFXud8thYfKOD8kOd6D40mqoNJJaQy6KH6kHEXIqP5ivuZVSGzvo9cFwY6yBUAvql0qgpLkzsKEqGcOnLQe+2ntNbH3RRpgNQmXgbuKopNTzugiEFpkSDuoa2trJ+sGY+HsNRbM/spGzvqZ7MChI/g6qmRUvmqr2xjp8QA2jWCsujv70z/5LjMd34kg97/8u38n+5f//J9kn/vMU1Qw6kI8xZqyztskykBb+XsFSiLwtnKiWKV9V9vBBhMoK2FWjALQSgN/XYfbiZWoslk3L229fUD+54xng8+QPvcn3/4uw9YJSjmfJayFFR8BKX13C/7I35e2XRn9lGlvRBWVQD71Y6cETqn1AOjOX8JHzcWcsUIMQLZDvXuen9MmGSh6rhQUKMCyxnxwsucisSVSNdzgNkBNKqfaJBkesopnHMrdrA/iHPD8tPFKzJtY6YNnANGsWEmHVmTFYdJDJAmLAC47ACQEKk2oZmCaWBN0pIO9Xw6QNb4xcTFR8SxNsE7igw0NJP5UtcdhkgjYNAKE+v4mU4kiVQ7AMMcekZYLEJJT3HxC1SSDdfiyshzYsUoUVTjhItZ74NpwVKw8f0p2x14IWnyaeRdVH9bNpNT/9uBGX1L+PIw3TLgK6XXLlzXsY4HwnZzHYWJWAd6JKfx99BVhS60s5YmMlbggNeQjUlqhPZpQxcxN4iNFDHb2dAfwqJ9V5VIwRfRCsDWUTLm3BWLVAth13+mbwy+H3HuaOSoo51kLX8G1aDPcnyaCAh8mVjJFnAVn5VQfaSXXGFeKsJ8zrx/N2ThRMWJv+7mflFj5OTLAvEYTLm1HGrNhX5/95STjYevsY0pMGGMW+2/1/7Kl9qErYI/gLKwmx9fIMPI9BI69jmj7kJ6peAxAkcm2VRvXZgq/0UAv2iT2SK6gNn1M4TL8jACYtq8agKuUc3kPrUR9JGWN+AX9uvcu46Ec+vu2tCbWbvurOOcf/3qRHH3S97d/bXvO9knJmQBN5CX8YPwdVPV0RaEpZmLFq+jR2v5+nstNbbqZrr49Etq8Z/67//h/3JJjm9D3dSh4l7MHH34oZboYAzeaxmj4Flk8D6SbgFiX9dNXXsp29fRmXa27oyHPeNUewTGCWDngZu+qhdkcaGbft09xB5o4CQKksYkGOPvJ5uHDoHgzk7fAhjayA8xyqGZmkFyQQLp5LbA5FnG0585fzG7h5M6T3P32b1PhMtGgMV3ESYMoF18nNE116uIFkb3y7Etf+GKaZ+ACGCTy8xoCJTvnOCxHSYaOHj+e/fW/9tdv9ypEIyJGLobqhlRwSXbh4gBrcy3Q3w6QkhZlekuoBqEwpaymlBPZRiNUm6SQrdCcSwdf1ttHsgClLzYqTXEKdzjMcXT4GsnUNZI+lKtmxzAOlSSMyNkSIEslXIUOVFnDVPXLwzjm8giIrly9yJoN8p4M16SbX/riFo3tVdAV3j/6iwgwH4N+KX3RIMpZSNJZXIfoc7O/iorOJgZZFMeqgcb6EqjEVaa3H2FYpgphnd09JLWgtDjBdxAtOXHiRFTeYpBlZLkikaoWgrJykHZjmKK3yQScAEgDN8LcFQ9zLc9FWsxukBFRGtFtE6s6EppDDOW8Rj+HSY3iKRp8DV4gY7xXIJN5MlVUdG5vXDa16z3H527R2C8VUEqa/QJWJaxaKdIgzWmVip6IYi0Ir8qPzvzSE1dY0seISOGQdx2N/9yXaHQkTmxoKVuei8CF+G+bp2MWgwICBOH2SHm9UiVLmOPbAAAgAElEQVRsMNZZ1tJj4OKIbtvY7c+ZgM6C4jjkUyfSitKY/WGLBHFBn7AfinU1CK6WQuPeD3pKErOQ+5+oZoUQRHK2IqhNVJelBZbhWEtF3Qictlj3VT7fIaf2HHqeg65AAKsKmfONbgzdYBjlRRJmREI4lxdp1rUioqO5l8qwYhmznAHBlLv2MY+Ce/sxQ8PfeuNNjHlj9vkvfiVr2s255ndiZkbI2RMo5eo7BeqYKjXJWG03bn5d4RNtj6pPBjitXLuVYcUp5NLbw9deTY9QyUQ2ePKNrGzxFs4cXJJARnnmDZISQ651z6KN/ST4zvLaxGD7zIrrIVeKwGyOQGZylapmKeh+Nee7hev6FYlV8NvzxKq47mLgZ/HfMUuJzyuS/oICWSRaBlLFfQc4kFOTkpPmmdNlVo50+gyy+Yuzqhyhg8jZ32IgsA3jCkhIj61i/1qh2iDZko7UQC+M1l7Zeveie8PzKdqbBsamZnkRTJOJm/QxSvktQAqrkFYqrlw4n33ta1+LIagvvfhSINYqF+r47U3ZBfAigKOYjtdcSE27rgIrGwBQSZY+V2KyWhVVh+gkTH24JrohAmB/C4APjtaAY5Ee27aWqhgVkeTMEzUo1ssqHn+PjaIgS8+n97gTu2TDt+/jmdQmWP2yvyrWW/omdkpKjXZqM+hWyTZLUxF0WeLsFntC1sLps0cZvN4bCmatyDNLs1Ve+BQVit69fdjuduZdXQwgsYN/O0Yg6Fq6KAQHWIIQwZB4uAWqXV9PBXhyiDPXTYA2FD0htXVUFaFNrVOhK8W3tDMUugIfsEDgHME4W38ZhVn7jQRcBPKqGQQttdL9JVhVVmKwq0ItQBbVrLKShtRvVMpaso5WPa1AblCNtb+rEgCiHKqgCoYRwHAdBrAGW8533AHDwPMZFS58jyMephCCqCChczDs6AhS+PiwOQJ5RaneffcsI0gO8PzbSNzoqyhpQsTpU/QDn8j+6T/5V9l/+9/8/ezll34Ida4k+/QjD0D9tvJIsExybvWsHF9oX1eafQVw6uwd/KZoeiRO2LoAY3huUjbjGZoaF0InOZXYZHv7y6BPv6HftApqz4bVqkme53f+/IWo3peypuNQuex5dp8WgXr0ZZrUWgnIYw0/11eIdzkDElEee6tuMoRX1oughsmqgbIBeyXXWyMog3NTREQmjn7O73keS7W7/L7AW4BjQaFNIJ0jbc5eOBvxlKIQopD2f1nFUIZ+nqqqw51lBGjrpcPq2xTfcj834ENUVR0HnLTHqpq+qBmAZNVwjYVijpIKx6xxPfs3AmySLO9fIFhqndfTxKBXGTB+XYBcum2Dap745U3sn0nFClQ1Z2kJniWKHqAgPwd2wHO1LpqYASZWyW9iVklsb2BXokeMzzGO0yZbsfJzvZ6iqqM/imcQAUYChQqhG/1tSlIY8MvzdZRBLWurMMcSPt7z6HMXKF/krLi/ZIcI9O4mcTDmW2dNlEjXjgmg+n4mqI4m8DlVQwW+cuVK1kGccu7ihaDWF7aqGAcQ8xCDxpn6mNxz+lfv25EyJj+CVO5c95nve2NoEqVO1UsT/d4/XocgpUJc1QAQUgGjN9UYUhEFYsUlgAzbJByifiexUuE1CVmkJCDFIn5NhoK234qU/V7GHl6j7JyoBLIHjDHS4HjOij1l2ItedRC0p3ym+zcJnaAKqT+Bzulx0MaqPhkJhJubexH0GCSWvHALhWz8v4mdrQcrvL/7z+cqiLuD81rBv3ch8nGQimE7vWRb7CdBLMOZSrj6/28Sq8IG/KrE6/b3P2ItPvof2nAVtyPX8RT6t20cZk85cBMbN38JippsBUXQGEMfwM9F0cift8LKvvLvkre/8S+j+9jNqVG/cOFSbIoHH3wwOwnNbJRKTl9fX/SOGMC4GL7m2dDf+bNvZ1/9wpcwONORUFXqNNrqCc5peOVQ2wsxAYXsvfePZfd+6tGo4qxQYRgdZ+I1V+UUdg+lSi8VHKzjR9/O9u1hAC5Bv42gIoXSvKxUGUTXOQOKn79AoGey9/RTjzPQUOlEHDBVlykQJRH6BtBHaYeT/L7SyXeTuG1hELYcbozxmgGpnIHCIXeyg6rWIPc4S2/Wg/c/HNUZAwONu0GECd0Ngn97Vwwc53Bsh3g/wneaQmk+pl/MnjBn3MzihG6B7t1ks7W178keosI1A289lKmktNl1QIRXRrOuM7VeeeVFPvNA9unHHgwJ0WUQFNfNyssWTX91tcxsAhD+2evvxOG9/94DHB6RLahcFanpbnFBWkUaFPnWW28RiC1QWXs8emFU8yuG7noApSjUgfbcAuWRmmiSODaBE42qVkdUpEQz2zEuBmNDVNGctP42VQyrW6KuRbBsxct70mnr0Feg4SmjrJqWh2pqZjIqVnU4lHk43h08E4fQanRGCWh6GIbs4E8rVibyBW9Z1FxZdSlqOsxCyj0oBHlZPQ4TxkB0agLqisOTSwkMfPZKpGq0088yT4vEfZOAp0JkiErqHMn8DAmOvTo72DgiOE1wxAvE0gTGAYEGxCKrIo0ig0WAbGKVEKBk/FWHFGF3eGUraygVrxqqnHvQc2Qwo2O9zswcaQLNDFJU1UgkbR5q6AL3r1PRsIkoKoXq/q830MxRuzCiOgqrF7yiYuZUe6eyG7SozIWohbOl6lvbmNktJZAp6ZT3u5kxJTK9zNoUTdomWAbrAzevMcODGTbcyzLrNowTXMFBH6JiefDee6JRU2NqAH3XXmZUwLM+Q3P496AE1gCy9O47mB157FnoN6kS4B4t0OdAe/0jCYxnEY3/Vo/ySlbqZ0iyxZGw2wgMomWgGRz7fECjlJv+TiqepdCMV0az6ydfZ6q94iQEta4Hj98+oA0qVlYDFCuwskfaHE486KR8oYwH5nftrxqj8jVfBvWzFtpNc0qsXFsrVtE3xBmNHqs8sSqQyvR3SmKKxEpqU3ol9yDavv1V7Jvia4ow+EoOAbtAT9jKIug5/SsZgez8pIEc36PHysqEwZ0Bgki4SXQNFUKHlpZCodCJO5OuWNtYN667qFpFEsVbnT59OushIbEiLF3b56EMrw63E/DFc/2zV14LRdg1zpTD4aXN6iydv9ezq4vqmAMr07lKFUjRVJkKnr9c1dKEKmgSdxIrKaAhaiE10PWxgiNHnc8x6euCHeCAYHuetK/BlOCZe02i6guAVDP4EM+dI0DqoO4GZUuqEB9TIIomVCmpyvvjovKBDYBamgJSZxhBQxEU4b18jwkAlmPH30ERsDt6SZxZouBSJ8DCccA2q/m90Nw+/PDDoPLuopKbKD5pxs0y/VWLCxPYINRfOf9KuO/YYWIK8FQLZRDwq7GRILJEGWj8B4GU1610ejEjyOzRPVcF88FeYas/0o4VB4oeH9Rvo88EypbKoJP4LUGHjs59sU/MM8ro4VpbUXHOwK2U9Rok0B6kci61mGozgXgtAbhB6zS/v5MKnUHYOFRh108q1QS+0jXp6WZYLYID885pW2P+DsDFPLZ9lL6rki2S9UoFjqCYdcIsqWnHF346e/89xKV4nj//2asx/81neu8hmSfRcRDgRGVZUgp0qHkEvlyn2ySCbqEQE6ui/zDOXkH9C9JAnOVITD5yunKlwAhsHLpLAkPCWA7ANIUfPEEP2ze//8OshUZ6MrqgMLv39A8Gj9oG18u+lCJAi/6v2KjJXnkH0lQniRG00YoiKGmv3Y1RHcQLtdhCg1z7ydzTzkdUiS7R5ZIN8t/aDauOhS03IBsavslep/+Gs7RJXNCIL1qVYuogd2KyVfatog+2FTjbTZDaKpYgotVb+7gV6rCPWgqCLQOJwmZiR/8u51HBCsE7k6qw0Z4de6ZydT+rbUW1uPh+PYmVCZUroD8UO1GFecuBjlo7Kx8A27Vct3OiKqJ6LLU3Cdt4xmrwO0MIb1kxFnAS6IvqcrBPUg9bUb0LRUXe3z1qO4TCWwEMCWzmyUz4PYDzZnrUrViZJGj/JujzKYHRNBN0fuJEkhUDXZPEDoBi96QBcqyBLBHp8M7/4jpqOQe+rxUWJeKNo6/B4AigBWpcjNGQOpkzday8BZ00+rlgGDgagvswcY2hxwG6Si9NvVjD43OwC+yjJvm0pSEAIBgSfD8Ujrk2Z76GUmqAbo4pSQJbsted0Rm7X6a1rQIBYOX/zpMrZ7oZUwiKewMCa8ZZwbDh7yQAlvf0sh/1ExYbdhLTO3vN2ZBGp7JHjIsC5JCKKNWRGNI+shKuXwlyZ1Pa8+eZPX72XDZhRVffxP62mjXDnlHwZI31tWprwtfInypYRfdT3drJPq7IR954TRX0Ef/7EqtCyCv2XF5J2m4CflXF6pPYhdt/v6hAFfLraU/nCWv+yx//vJDeyRMr7VV6D/uKHdGiwi/gR7QJYY+O/fAPt0LinIt2w00Q6L3wwgtBg1Ba3UF3ft0maA+QjbOJ51oFL/Vq9s4bbzDHaV+IGFht2iCBsTktxALM6vLhti+/8iZIeB9Bey8ooCILHbE+Toq3T0e0b43fuwzN8OBd+6PR2n4SZXZVQbOPZBoH6+bR0L7z7ttsJjjxd9+VXTx7Bv8N8kkps52EIih8ITCxkR1//93sMVQHuwnOxqHPTTH8tAln1Qh9K+ahmLHimC6dHwgaYS9iFqKlJhJRuZA7qmykcuL8/PUbUGWIEXq621hkAgGQJZXU5ueoBoi2o9lfC+/5tbfeh09/f8yb2qAcKjfZg7a8OE01jT4yaCTtlNavXb+MQMDDOGFnrsCZBjkx5pplWNs4CisXGIDc2dFDgjuc7epuRxmQQGR1kuCDkjxnoLKqk5I98pdDyEJiVaSw7AdZ3Musrmj65iF7sGqdm0JQOQGFcXZ6jCGdk0FrGR6Zil4dZ3btYt7VEBPfPZB3HTwUAiYm2gqJnDx5EsSWykhMPKePi6SnharTDmcB4JRVZLPHSrrHHAdbgyG6JaI+jhpRLzLhCTWjOR4kTjR4nOrRrr59NJDuv12tCtoFyFELRi0QPzZswQ92v4QiX55YKcl/4+YY/52qigZvOgIdQgwfjKZPWQBUUjAklqD9syxi4pwIG3UdxoeBsRcpDbPdiB4ExwxEPwfXb9NuoeKkwwhU3SopTsX1qMSoOXoggmYcs4NMW0l0lKW9dv1qnBkRwTYGwYoShay5Mxow9HPsMxO9aWYHOXVdx6IzNLmy1yx672xKD6fEv+VR28CM89HBGvw6RX6ZxGQRY1jB+zdytkqd8SO/v50GdJyU1y8S6V4wqRL9a4D7PsEw6RFk/XuRRF1l9okiCZ2MPWji+qtx8i3QLSIhU2WNPXzuw5PZ97/zbZQPefYIVxx8+EkMbnKqic+9bbAfay/KVyQpceBzfnIRAIvIu56lvL8DoFuc2SVlwjlugTpS+QYNLAOV39OCsyJgHLr8PhRchoQ7dBNVMOmmWyRWYromtlYoAswwscLAyw/z/TWMkwTD4yvQ4spBZ2txai0cNkCKT6ICflJiFUXDSLDSHx1i+neebG37XlRoghpwp6LlNRTPcgunso7aGthgyGKvLdEnRc/a/DSOFdVPaTmqv9WyzqL+Fdi4RkQMdIIbILPlrGWca/aNa+Y+1sB7XkxMXL/LzCFzPz//3LPJDrAnBFsUTuiBIr2LKtBpqjMXzl4AiEJ6nPmEQwAvDo50pp6Vq50kGA5eL5xb6nERWEiJVdFjFUi21Kjw/BFSR4JsYO0fk04ThtgGrFuIa5BUSV32vGpTirNu47g0MIfQGtTovO4EhekzpJHZ+xC9jHnCbmCR1lc0MU+s2BPGxNph0ddEV6VvdErFWUArKHgHD90dDcntoKohhcJz02YfQPXOxMqKVX//3qBsRXVSCV7sysCVc/G3iPUgYFlTUwXVXc5M+QwiDkq2kyhvKNCQGqGteMV+ca24TueA+arhOUortrdF5x3DWxFTKqXq5Byq0hIVTgE09ZcmnrUoDtK7oOrd3JQVkc6ocgnMTU4NA15dhV3C/BzQesE8/fg69lgQc4UqlZToSEpJ0P0dgUYrcqqIeW5I9eP9pyaWqdjRZ1tSi52Hul/hkGvk41E53GS22o7yFgbZHwaoG8/+6f/+z7J+FMRU/X3yccBCbkQAKXplymrDlsbsMQNJshIrVmUmtHlk9REKj0pdrLPqrOn1y4mV6yXlyfdboQpaJcLOs93BObFiRQyenbh8Mfs3f/xnWWsXTAKSBcEoVVINbONdNR7iAZEAJlAghF9YYysBzvsaJTmYA3iqYE/rM+q0+fgaqzM4uUCprXoJWFml849V37A7eZAWwA1/bE0wsfCaPZdS66qpUJU5oJxLaiAOsAfM/WE1xHjMhKQGxddxkieVeptQavMeDMTH8RsCzv73CH3T1u/tOZucWUAavykqEFX4qaK3Kmj87EOroLHfHK7NOms7ClaLcZtgnX/rY6TpK27SzLUJrkt3kwHi/TUoYMFuqcztTrBS+D8pv3W8p4mVCrUx7ymv2EnP9nn6Kiroq3xAGyClCdskldNG4smQ45aFkidg7tdlrrsN2rgAhIrKe/f0olZ9ic9Uuc+qQeoh8tkJ9PYS0ywTV2kjBLYruXf9vIOR/WwTq6h44iNNOBw4PEC/1Sz+1UGyAmYm47JQTFjsFdM2aYsczzAOndKXe8G5mAp6KRgRIlXGSYDktbC3XP9gjSgiwX5RrVGAZo54RCpfQT01iVFZewqgP1qTg2KtvchFiSKxSmMMopIVoBs7Vt+rK8t7mbWN0ZueM15M9rwee5Jr7B+DybMbgSoTq/Cf7jFsj98XNI9eXkE4/I6zS6u4N8Ub1Lw7eORItGi88f7RbIhzt8W9yuyaIc5ZMhsUyOR6sPxROHEkwRpx6YN9/VkPIHiDtFjsts+jDPrxf2hiVfif3CDEXx9PrIr//qTEavvvFzan6GPf/p7b/12A2anP86N//DlFWly77QlgxEGv/Nv/bcsNbLO+c42CDsWhN5j+y7/1m0EHEfEQqXDuktQUkyz7n3ToFy+ez+45fJDgv4UgkxIhRkEUKJr81ISnm3IUGdm5QNeqsgcfehJDKg1CZTucBcMPnbGgdKaqgYNDNyOIf+zxJ0AnW0LW0aRmEg5tHRvZzRhcZR7MD7737eyzTz0V/GFlYnVc8mZT82NqstygMfrdd17PDkL32AlqeLCfGVyoUDWjpGc1bZ0hnApFlIOonTp+lsPFLCOoeDZ42ytjpUyZadHOeJCQrj888X7W39fFWtCXRb9UT1c7CR8N4lJOBEeg96wR7P/kp29kz3zm16PadQmqnciK4hMmVOsYVAN/H4jCDc9QfesikPGQW427MjDIAWgAmexOfGTW5+SH72eHD/Yhjd5LIkeVzWc2aB9aLYljV8jcariPIzBwP03YffRVRXnbwZoc4GsDl0DZRGy4TmXPqUCYkO6lcmig07d3byBjNnb63g2gsKegSiqzepMeLA2LDtoDrfNoxKCrZuR+UVs1iZvEiY/EynkqOqI5qkYmVpbua0CT7PlRHGGRZ/TIo09ESd75SiZuBogacv9Ej0ieXInqJCoFwQjJlddiMjUGIhSongi49ppAYSuCLjc7vSkmWfPTzP+hh4j9O4jSo8HcAs9+ehraBoBQP3vCgXWxH3EI10GsDPhNtqSYeqgmMaBxYHLDJe3AJN9KSw0JahvPX/EI5/Y0UjUahr5kj6EBkmpfjfyMUsdl9p1hJE0ipEm2sqdVYbsCHXOMdRG8cPCw1auYHk+gl1QNk5pPqGxx0cqgS3lVbVBHbRO0PV7RqG3gZZJPwtyAKIHDhTV8XqdJpwqRPqMRxEukndwHJXMTSuW1SwMk3XM0As9nz3/hC9luKofy/C2Bz3P+nBlynf6qn/74xVBT3MDo7rnnUyRYjbHePjuHqWrQ5ZUrPmMg6RrEsEefH1bUnytoMc5Rc6jiFMm5gcYctE3tkY6hkd+tpyG7imuvsx9iczE70E0/3M2T2erkOQYQzmRNGDbR4aVlqho+c67JwbQm2RF885xWuWd7b5T4nyKoHKQPZr4EFa5mEpN2LojEKug5ecVK9aWEViW5+I++Pt5jlfZlUQ00qPD+i6pWGO5fkVihmkF1CJSXxGoJmWSd2TK2Z2GW/cmfKhT1mhoBGPi7oYZElsq08s8sDXLrDUE7aoHGo910zUKkInpjBTkq4gydh3XQB+NA0R7Fa7wr//asmlipKvXij14IypPBwBCVLAOEQwcORn/VJDarinOYhheD3iJklJ5lolm6Vq6TAanrkKiOqacqaD/2SEYQxZ8oPaT5RIU8vdTDsKui/9u6mAvGl+evWN8imQ0NJqtxnG8TPx15aMdZtYpZSYnJIW3MitUK1b91gJ81bJNJt1VEA7ZVEpehW5fZ4wQZvXtQ0iSZ5fcalZ8myBpFIbN//744L15bN2CjtxUVVscj8O9jxz4goFnD/zXjP88SMJUR7FFxbnRAJ4PLKUTWY/ekqJbzjLRVgpIrge4rv8xAVWyB1KXkX5Kojai1qrcmbYs8m8UlgyRBwESRU0xC5cW1aPh3pld7qA9KAVPhUPtkci3opb+Zmhxmf00DEtJ7BZjiAsUejcDNgIHqrcPOFYExrVI6mbmJszMmX/ivS6OcT5JfBtQ3sCfLAdA2sLUbjDd4+KGnAQYqsj/5t9/E1jurEuCxsxXhjr3BEDG5sMqqPfczDeKtpthTvKXiK0h5KAjetgv5AHXOjlW6gmZbCPr47IvqVpm/Y9jONlIVVFqoPZb2V65xb4u8xyUAwu+/+JNsClumkrFJg0mYtrC+JZfntgrKfrZCbjVLqp/BuXZv4MrVrJ5zIhhndrsLu7YlUMX3HVgvoCg4JigqeFhQu32kDgT2rKW+LVXdkj0JeXwSSxPZGmxwLT7CRtAFwOU6bKiVAQcey9hRuGV3b3824D7k3yrsKSZlUqBcuACaidU04HOoblo5476thEpTjNpfDFtNMwCl6qkYaU+QiYyxnSCen+kGi+G8VG+GRxQ5UYwsSaMbm6gcN4+vTrRT1e6oxPG8lVv3/rx36Zm+j1RASVYjtBVYsYqxIJx/AUfnWDm+wX3uszfhEKj1eqIFg/XS5ihY4Z6R8l8LCLoKJbEOaq2jUmJ2H/bW9bUnekF6j6It0tA4Y7P49/37dgMYQR93VhXPQ6DX5FKxDmOIBgBM4x0rugKkMndULb5KciUgGeqG3JcVQvdvUBqxE2lW4xbPh741SQ8kr9rcYC/x/q6PiUk1e8kRNlYFrQy7douA5g31FTECQMpnmX1p6hRgfEIczAScipWMBW1NaBzwzPz6klVErkEKobQ/gbQYW+JgbO7R5D5VSBNwtUORjWirSUI/7uvoIeJGHGS9yv5Lysi8H/fqv503O4+0vTYyZrha2VXcTXVrPufue+8LIaFX3/1FdoGq94bsG0fz8D0TccEhynym0nE2Alxhz/YTk9zXCsDOfar8KyVScZiChrfdz95OkD7GAPlVCdDHmSLF7xdVpyKR2v77AXooHJdnYYXP2c42Lirkfu2X3sOzwhdVJy1exeeV/Nkf/A9bBvKiEwa2BkEGNVfotVJN5itf/mJUodRGm56yMkOFhjlEvaDyGm6beL/1rW9kX/yNz9NQ28R1svgqxVEWvEZD4IGDR7JWhgSvY4RPnb2CYaiFK08vEQHTGr9bBSInjdCkowe0ywM8SPXl1LmLBN2Pg9pQWbBsjFN0YyhLq8Hoh0omavLqT19Brv3hcJi3RTdC+QSJ6RvXQw53F3NYLpw9kT2HWIQ9G+sYr0qaLkV31rkeHcQkvHKbU4cGR+lFeAT+MzNjgk6ig0aggvK6Etcq6Q1cPZ+99PKfZ3/zr301a6/HgJMc2ptjH0FM5oGOUFrRSEl5LHvx5ddwJJ3cG5QsG6/xOiGfyQO1+dunpSG5QVK7b9/eKEOrTLd7D83JVA8q6UezumCPlqjmCdQb7zlyKLt6mSQQFHl3HzRHNduUp803YSWHw74Ah1BamnTmiCXzBqp01hGlQo4hvSoKYn90F8o4osN3I2qhAXS0gP1kN4eghnEgNBSqhEl5K2YwdZMEznBdNt66Zyooxafp6fL5SXCh9mg0ojKEAe4h8bBaI+I7QaVKVcBWEuK7D98XVQ3FJkRuNCTFFPEiyddA+J5hgDGi0eTKa4UkaAx5daVKHWJtBSvpTeQS17zvMgmksxuc92KC5zUMXb8WtCH3nM7ckr+VhFDJYh95HkISOgxXalSXEiCCpdOJABJvYgKvk9cBdDESQF52I2p8F0miHbosslj0jDVA93DqOeaNZ6UiDpVgjJ+HexHj7PuoGOi1bdo/EsncWJzJ5pz+VIgSyM2vgC7kWroWC9xjUsQE0aZyanWgjr3hOljtrZB6yH+XU/lyhtgYqn9jVCfue+gBFH36wvjduHA1O3fqbPTIjYKCfv7LX4FW2BqiKRqUCVSApvmdIRxOrB/XqwpVKw5/Fz1cnfQRNiOr39yKglg+INH1MWlOczUSpcOAqFB51JGo3uZ6GpSUcK7HCGaPHTuaZpSwBkrB2qcmdayFSnND+Up2uLcpu/L+T7KmMpq+kZDetELOubLnRCqMDevaizgPJAMmVlFlIZCYpMIyjCrnYjnPsoFn+BckVh/vsQr+/LZXIc9cJFY6wIQopvv6OMollccZI16aFavFeZBpwAFpRp6fRYKjSijTHS0omgL6TBOoOruuzkoBidUs1N0a6LYmRGkmiTLs9DmCzEZgyrX5uSZHHyA0YmX08OHDScbeQFFpYYdvs2f37+1HuGA0e+ett9mHnFucrnbIZF7wwUBHxa8IcqhuhmgFz6FKiWnp0oBcUlOSM8n/Fj31yeUVvEStMpkq6JPp75hXxNe1VbfRxdzDmbSETD1v67rcqQgmhNKOPQNHEyvtm4fegCwqVdK6Irh2qKwVK8UjUuXKCtbHE6vhEXwSR0fhHsXnx7sAACAASURBVBOqQRD2g0cOx3tpk3aSTBkgaQMVrygnUDEp8PwbaL733nvRX2xvVXW1XnQc9UDkRxpE4AEEaumtCOqNyTfyzciZC3I4dLO9DfsBLbWtOdm8QJcd+8Eeld7umksPrEWkZIlhvQ5ZnkeEog2bYO9T+GoCqXqAjXlETyoBFxcBMIehxR84iKItJRtnUkk7dIZiVYWS4EiTDw9EMmi/9DLJpf3Td+3v43muUGG/xBgShgNzv9MIXChisb5ek73x+mmCW6jn3IcKh5dINmSj7GJYfWvzrmzP7iPEBSvZ//HPvh7iMwOXhrP/7G9/CdtF0G/fEfvCSk+19Dj7cKTO8MyqsUtF0Fj00W4/Mw6+LarbRX9tfD8XgRE88yXVN3pS7bfTr/MkNgx+sT2zBHmXGcfygx+/FGM0BA8FzgR9yh3GnCt9qpRm36a2WSqU/TCTw+NBmazGD3g+a3h2bfSzCmBI90qgM1UW6LOup1TAuI+4LmYVqZjHfg+ZcV4yHlTzM9gWfAqqOBXTZkAM68ClBOj2W6msq+CGFSlnt0nNO37qQpwVKbEmlAaxJkMmnyY/S/g/e7AEGbXBsiQco+EYmWJOlD3z8/hk18hZd4JS/qzXaIXWs2Nc4cgXwXZ7uUyE0wgTbRPU87gvEnuenxUs+z9NrIIeZz9f+DnOtz1YJBZXrtMmAqVsaIJ5YtDiZqH3SiOO0TzEPkEJZ91iPEHeA+b+cH/r15MKaRp8O4N/ayYp6SYWU3xGH+N5HMY/6U8EPiNusIeK372LmOr8uavsT0efLEUfUQhH5WDYGkml12AuaDwrOOk8tpMAykMjAhHGhyb6+hULB4myamXJuMV1MtaURifYHKq+kdilnjUT0xBPYkWseksHdKSRNEbBVmnBkwBdCqno363OmzjJPNJv+rnB2sl7ShXdWSE5dsRLVKz4PG2kPfPR/sC/BV8tKgQA7v4O1kSqJPk5ARDzbxWRHRlUjqH1XFZwLhSvcFai7QuyVzZC9Mdbh6aOT26nytXN/EN97fuAdr9AQ6GEfSRbRjaK8UKlVXcSZz/DBK+SQks111TF+Xliz4GsmvPYjA/RW/kZvn5l5en/x8QqrgMzUuRJ25Mqvxc9WTkV0P/WZ6qGqFrv9lf4q3/1D//eVlQKMChugNh0GHURmHPnT2dPPP4wFCB6hwYHCMyrcPjo2/NwLfEpp1tW1RAyvmeQYH+Wqss0vHXlv3fDa3bgrEG/TXgrIIYbOLjjp84hcf6prG9Pf3biw2NUFCbZ/L2Ja8t7brE5RPVOMOl8DqRu736QVsraQwQAVhDsy2rFsERDIhv4IgnYCNWB+x54KB6+WbbVNo33vv4+emBaQTUXshsIP4wMXc+eQubcuR86Y539hSsgeaCJ7W0oHRGM6OCUHH/y6SejEqCDVv53k2u32Vu0txuO+k4qdCeOv5nd3U+Qu8NgEUNBg97Kqg18JYh23OQAlNNsvTc7/uHpmEWVkFfxQPirKgHxPOYc1omBFCE9jzjHw49wfVIn4KmKkojEqEzoIdNBXTx/jj9ns6986YtheAIBIukzSI+ZBRhKEVIrVedQW9xLQqfBN6BSrEG58WmSQ+fXqKbT2NrA3KIzWRvB1NPPPMuBcTChxq6CAcRvEYBPhrG2quI1KNnajyqjvUkehinQ8tgz7IVA+UiwrBwsQDucZBDxiu/FftpJL4fqe1YSRXymKRvfz/yyZubU+Nx9pVlCHGCQpAKdvkVVzX65omLjzxXN50smFQsmVfYnQdfTCBHIpabXpGym9LBozih79BKVwf1Uyo4xEFsK3RQ0CwUSqlkHAzwrUKLZN/nZoC/ZR8F763A0cPM4lxisyCv45ty/AWodBnknQIONr87kGgD1t7rqNWusa3h/19pAWPRQJCdU2Zz1pXyuM3x8viQAgzevx55QOUhqoGtquT+SKg0ln29VqB05aBvgVRoz4TPA1JDPEgyltQR5Mhm3WoSjFDnb4vOnqYSNU21+/vN/icF/PSTRm9nJ4yfpnTqJ8yGZx+mdu3Q5e+LZzzCVHGfP59sTB9wfcPoYoIfKkibZrVRIvvo7vxv3HoMfnRETYg+GCAmZNzGNKiM2Q/sSKFo4DBN2wQJ78pThx9lwHipxkjqgGRKs4yRYmxHQos7GHhHZr0W4oh+J5+p5Zp5dPZHVbML/X2b8gNRjLtHgc0tblqtvlSEYYP+OvV0O+5tEcGCcStcSVaodJFY1bYqSECQZMBBgR9C3rWK1XRUwGc+PVqwKKuAnJVZBicsTsduoe4A1KfgPDtJmbTY5SjM6z9qgupPzMAfSWiJFgorWBrLrlRXI55NYCSiv0rNZTQW/hQTe3jyTb+WtD0TVWQBoMdDnCQK9M5xre3/sWbT3wWDZaxJ0cdC737t6eSC7hNCP1E6ReZFgz8Yc9l86914SNl8GUj5HKaU24heoeHBteUUfVSRMKWkq/i7k50tFSk04BYAKoQt+TnpYkVjFfCrnhBWJFT9nxTve30SM4MB1dFinAZgP3HihSKy291jFHDNs0ioBgIwEKd0b2Pno9cDeFhWrwZsXABySHHsVgbaJr0NbZSAIQLRhE+yrdb/vBcwTvFPK2HvQF1zCZpfibRWB6Ogg2CSx2t1bA8AgRY19RVBRheT81kYdtghK+9QaYEcXLIBJVNZgisyeBZB0RhCVCUDJGlD5dQbFOuuxFWrUaQK8nV17EPFAlQ8lyMFbPKPOljg/+rZhgI5dPXs5k/RVwLqo5/k5yNM+zw0EXJw/pXy/ao/2YfR0oTiHKub8rHOztHE2mzNElPsx0Lf/V3r0mj1vBFhbqP4uLZXjc+hXLmvNBgbGWReqvZzzmNFozxxjAnZ1HWav3JO99ur72evQ/t3Ln2Lw8oOfwu/h79YJ7v0MkXvpSkFhkhKoSmle5dVu37bdOTBhlBOgSE4HS5XNXOhAyhnrcLvhPChIxo/21aXZedPOWKRa5gDZWySc3//zHwPs4bM4QyYQI1QQfN7uq1C+ZDvZu6g6qWIV09FbRRtEzEmjH1dQQ/VK5xFpmxVVIEk2sDY5smITarAkF163LA3/roNN4tetIAqGRcXDigs/3wJF3OqdY2pq+PkyQEDp51IB7QlcIFEqxaZdvzkeIySqpZ7jVxYd7mz1EttoZWuTs6UPnGGYdE2V/UOMAJEiy1nRVnitgsWKI2gf22A0lBALmRgJxA0x49NYRyGmq8yfisIziYFxhus/AfNoJ/LtJfbjE2/4viZsprLOsXINTaxCjMTqoUwW3sTrt0/eipX+VSpgUC5Nrn1+Mi64PhO4ZRJK7ZSvlGgnX15UsazoW7Fq5WeniC/0v1UwOoYGVeYUoEhVNxkhzqQ6sL8fNsgV1gtQjiTM9zcx3uR+9E/SkH0mBfXc/aZvF4g8euxUJBXBMLT6GH1dukLBEeIU3ksJ/HKH1nOfJqpWBq10FoPZQ0DCvitBBHybVSXXzUq7ALt95/bWe91eT8Sasd8LBVOYYgoS2drARRiPumbxTKQu8F7GCLVWnATPcn9jfBZ0/+hrTwCV61lQgAXIHdLbhq+osyjA3jZR8Gxu0g8lNVPwVr8dSsg4H+X/777vMBRP2Qu0YUAR/M7rb6jeEnTVmLPG+ypasUFfpmfRxEqfChkk2+B6ntyDmBv7tE5QjXsJVujHXh+hBP8FiVXhO35lYpYDMNs/YvvPhhog39xOHdQ1B3iT25rtvxu0823XZItEeoePvkq+9y/+EflD+oZVmUS/kho4lV2/dgXVn9ez32XGVAeZ+zJ0m1Kzb9XeOIyrjB3ewTwN5y796M+/B/+/OvvCb/waSUdbXGoM8uVfovz2Hq1yxQ7yfeXV17PnnvssCQr9Ukjuql6UaCT2ZFhF4TARGL7y2lsEdiAINNT29u2HEkgPTBil0P2K37FUeZLhfTMEZvbFRMNxLyi8SJdNhCysgb1VNJM//963tzf6CJwu3tjSg1Fh5gafGdeAqbpGU//lyxeyZz/7THBqz529yIasC8lyew8U61BpR2rFpfPvZEcOMceLa7Pp8sKFa6HapBpgJUji+NQiTdKzGCrU/HoNQEU1KOWDtigmcXBfP9W/3vhshUJefvVn2dPPPZ9PuAZBU9EI1MrD6aBPUT+rV6+/9hpy7U+HcZSio4y3TnycHrJFElvpDPsxKu/RY2YAJU1QxzAO3WwIaoQNuA6T3MkzaKI69wYzq57/S7+OM+/kEDlzwjlOy/z+8eg309lILVJ6WcPnuhrgj5OkmXS1oRxVJFYeusuINWwYQOJgXf82egFU3xPlFmUbQw3voU8/Fs3MBs1Wqgpp0UIoQzTKMrQGQtQ1+uZMwDEwBjomoFIalkBHTIg1RgV9UCMjr9khnqKI55jj5Z5RJehdEHqV8WZnacSs45DzOSbV0j9ncAADAwPBqY5EEgqgAcAse1lnF9QkHLoTyXWU9qWFLDMVI6/JQYMCANJxYn6J6klcS6CTGBj/O5C+XARhkYqsxsdnKrXLGVfjiIaYXFmRNbmyn8reqqiCEMCahAswSP/bgVETvVSK2+ezxloYbBboroiTCOKydAEcskhTF/vQ9WxQbpm1EaGdHB7LbnA2nQU2rTojjmUnlUy55gahVkDc+5fOnY9nojPqO3BX9vxvfIXkOA0GDyQsKhlUNnKEzQDGrxfy6wUqraM0mfLnpZdpnKLnEYfjWAL7zKRCnuZsi+g1Qmc16G6iArCDIO1+BAZunXsv27F4DZogzz56P+3boCeOPSdAEHQYgrolKgAmx4vQnKYYRDy5CY20iopbPU60CQe/I4lXfFJiFUIMH3l91BN8UmJ1hwqYD0XV/IQTSQln0WMlMFVTjRQ/fPoZnp3Df1fmEN+pTUmUEuyL80ovOO/MxBsEEOqu1SpHSCzzbKZIoOzh64fG6z72rBhs/OyVVyNQdHaLlXappe4faS+eNYOYKpDF86fPk4yjmMbzlvJm07EBghVE92MPvxuOHOQzqo6gZDEoG6ccvPKcwnYnmbqTXLlsIuMJUEq9dybakXDmIhd+PwF+VJxyOuBtxND/Dsnx9Cq47NoQEe6gA/J9nWMhQFBUN6Rux0wYzsIqoF6oAmp5ZQxyBkzqrQzNzyExzb6YwMaKxooqSglUSTN6oghgrPDpy+46sC8oMNpbg0MBxVv8WSTAUhWwoYm9Wc4Q3sp5Bs/znGrs4SC4pU9wZUHFxi6SrwP4MChadSZH4wApr3OOkScuE9R0xMgNaEoEt4hONIJCyyTIoNBPjDlcmeCNWW43b10PW6UdxoRjJxTQMfFqBhQ5kx0h+FkGTHQEQk0V/ZZZPZUJh8A6nJw+iMVx3lMqtQm9QlJL4VsG8Xu9iNmoXltOgmU/XDkqgSvQECcnpENVkejdwN+TeCjxzxoqqDBLj29/332IVhzgZyuzb/7p9yOodaj88599gjmXnTwfelpgvjQDODWxt0IEhXMqol9QPQu1vIIWGPQ5nldQ/9iDRR9DSFnbwxcV2zwkItiNvNyAyLPmfmGPWikZBHhtAIiaoYfUIbU/efmn2Vtvn8zae1qZRcOzYO8Hnd2Kl6AmhmALIEnWzTyVJQPECBIJ8qUESr/y2k3obJXw2rwvAU1L0TJRBJ+107P4uVCQg3niHvJ8VpPAq/hpD7LgRQ17xN65LeMgEgx7rGRJKJtuBV66nyYyaN7YN1Xtqh0SrrqdAkvYzQmYG85rs2aqZLfKw/ZPGWDbRxbS10pmQ0E0WdBfGeTXAyqYoEv9ly2g8EUlMcYU42saSEAWsAdSJlv59yQga08X7A5pfxHQkzBG/25o0kfgLoBTqDty49EjL+vIvdJgRYpbGKfH1wSrYKD4/FXK1W5JldOvFr0v9jwVkuGu5wqtB66nA4Kn6RPXh0lpnJmml5DnssAz9m/p8wK0+7CLt0aGgjLo/ZuImETUca4T5RzAlJ8zOY09xuL4dYFt13mEZHxmDn/CfmpgRII9o9J4tXv6RpMuKbTG742shS0wVvWk5wU1smDZ8LlxXfhsZ1zKJAiFPpMtwIZp9lrsPWxyotLXpLiLdRO4Xeac2etlb5P2MZIsRUhYUCtlXoj93sXgYQd1a+ujCsced5+6fpH4C9azx6WxNvP9oFVSzNCO2su7YTwF4KvPl7Hk5xnblMOYOnL/fRFzODh5luv/o++/gHgFyxr71o3FOeEeNugti05N1qKdWElgrpx9sxNbuIeK9o5Zhj7r87eNMwkb/7FE6uP//fEE5j80sfoL32dbblTYDz8rbFN+XduY6rd7JxM/sGBt3Lm6ku/+i/8Jf4Wz5OCLRioaoQHwMHbvbIUOYH/N5exzzz5GckEiw/eUORetGYc7e/6qw3T34dh3Z8egReynl0nDUqcUpvQGFUPYpG7Qm0xEN1EQszcw+7XPPBty5VLpDC6To0YGenCEBAwJW4Ky0Yn57PGnPhO9ThpKg9ZoHGRDeBCsiljpEYV99tnnsj2ooMlPNdD0Z7xOS91boJxWW95/9x0Qxe5AH90FDj+UPWSJ154gG7K99zfffB1kbjT7tc//OgceRAvajn0IDj1blDsLquT8lZtQLObhrFvZaIPa1t21O+TSNy2rEgSVQ+vRiJ2h0jRAompSN4ca3P79vVk3aKjl0LTpkVWldD3Gmn5Ite4g9B0V80YI1BUnUJ1qCoTAIFgjNIxS4Un4/b/51a8F3e3qlUtQseqpFHZA27sZQXCr85O41lC4ghImteHqlWuRjGnh9lDSrUcK1EGV4zgQK2NH7rmfz52NfoRr9FXNcAB8j4Kvr1x5cJoJ1KwkzRPUueGUgbYKswwtb4ogMYQESKw2LRHzdyP7y3K1SfEsSeAcCUPf/rvCqRnMFImVRsXPE3XXKKkC5uepYmbg6NdjX7HhYyAgQZNGO4KM3JDZoG8iI9/ZJOb6wNXsPAo2zu8STXoDlMV9Pk//gLNVDUA1SnsxwpMEWJfpd2qhwiY6JGVDyoiIYAw2JrHymlQ7q8JQ76J5Vi626LXnxsqvDr+vry9XyHNOB+Vw9rc0AEPNUDATU+VapJx43THrj2DRRGodw2fv1BSOzkPt/Ztc6Xjk5vsslN8PqqdVFpyrNBX3YMzJ4LdiiDEOSqdhJdejJcqucZWLbkVSlK4VzrxB5NjwCIH1TZ4d87ww2GeZYXbg8BGk3NuiobeWhVJMQZqkidyrP/959rv/+d/OjlApDqlYXhEY8b5B3VCEQ6ENHFVUrvi6DrJQfjNZs0czJH7D06dKZS10P4pwJBDSE6oQBeiMZuJb9vogPWsfJ2Y72w8AUL2GCMf1d7P6LaiyJNDSlUOeGjsGNhBJvMn0CrOW5gmG56DcQALMFqAQZnU4dvrL65HuLSlPz+iTEquiyfqOyfxYYpUDMpErWCXNxTsKKmDqrUhONhLMvNKb/ps0mf6YVRqydwAgqfS3te5cHBuIyxh+Tv/cJs2+DGmVllWNIiDxNueX4bUkPA4KvjGQznNvL2BRPgDYc/Lz138WyfO9PEPX3zl5opz2rx6h+dgeBJ/PsfeOYc8AGaBBBzhBRnfgrn1RwZphlEKrvRfYRZuafTl5IDX0pob0gpL1y9Wq3FNJlxAQyPvOkkJkQqvtxwpnmidWBUJ4h4Jh/0DuOqO5KAXXPlcrtDEUWLdmdJMnrokOaHUqVSxMqFZDPCjVDkXsDeo8y1KkKnj21Iap7l/I9iNUIU3KvsI+Gq37OBdz/FtbYbDXAwvDoFH/pu05deoEAM1cyKY7+F6hicZ6wYUpaMDOHUQhD7aAiU91VTeV14MkMgBIVS1UKXayV+bxWy8Q1Fr14loqCSjX6Jml38k+2J3Iv+uTFwjsVldI8KCr3/cAc6Xwed7yPEl39879jAIZzNqbu7kmqcr0qnRUIbKEEiTXW7mjKfvg6Nns/rsf56wZ9OGPCaYVuJifHwUxl2INLRqAbDcDkK28ZdBLqyt9vtL/HZ3Sin3uyH768nusYBP+kqHkCKxcvjwYogZ3Hbgb+2TFoQ/33Zj98IevYC+d9Uc1jN7BL3/5KRJK7DxztmqDGsQ5xtc4NNcB4UW1d3ti5R4rmu9vJ8s5vB0VK6ml+I0UMKXKcPzbTKwI0KxciaLnibTqecsEkKPMKTqGuulJ4oYN+kqWrVKoTii9lPeWPTCDH5jFFlZhFGzCt8Kmwq2fa5Il/Sf6WfgjSGE10BYK92HIyXMdSQkw+RftdvQ45qItaYQGTBX6y51dZf+NQ/ms2CsSYNVRNbpZkiSrg2PMkVKgyAQtqqusn8wPHYfqdI4l8KiYqMYohBB+AJDjeesHTUT1OiZrVrXsCVYwqYpYJ8bdEINIKdTP+W+pXc7EMlET+LKyYlIg00XRMEeFNBgs58mtA4J9TopXmKQYT81j762EeQ81jIoYhH0iMGkM6HoUVUjX3AHB2ifbT3wf905UwNgfRcUqKjp5nKj9CrtkDzbx6Dq01wj+HSYeAF8SfGimGunYFYFMwWYr8YLKi/hqe4DtWYp+SsATn1NU0LgJiwEmmwKs+p9pBidWMgbIgecCi9oziwCL/LuCz7caq7S9FSt9sP7Yfe29hFhGiPQIUBoPsi8jlkgVpEQNT9esdIovEw7/e5L4Q9qhwbsJrsIk+vuQUOeeVMbVxwUDhr1pYuX9WJGac8Yo+yD1bEEh5+tRUWQf6VuNMRxgbb92LcJtxpazUBBNrFaIJQpKu/5ev70bBlg3qt32UlnIWGAPv4fdnLByKijq+eGToxcNg2tcGHY+aIiAKAq4EU9+CmZM2zJnn7NobLL99R+bWBX++Vf93if1VhX2QcvhHkkgzC8ndcV1FQlV1KZydxRVcn8vf14fuQl/7t/9/u9tiawrKT44NBoUiLTh5IFiNTHy1xne29tNPwzDexeo1jgPagLecQN0lJaOvVFh2oG1MQN/icb2p554PNB6g6vrN26GJGgLKmOiYgZYLoLc9I7W+uzA3p7od5JGNHD1SgTVLShBVRHorkHduHYD9J7Gxfsf/HTM07C074OzMnCL6ouzHHxfN7By408++VQYEZ2nQydTCRvaEEFqO6h3G8nG22+/TZ/S3XFoFTsIqkZeYpVvPgMS0n/XnuwsaoOqQnV2dHNdS4HqykH1MMzN0GyPUp9OXmUfnYL0xhCaIFMzsXLInv1WHsQr1wayD469n/X1dmVf/coXuB4mkmNMFFew5OrvOMXbgOD1N97JzhPcP/r4UzFfwWZbg+tpeoSc+yPKUc9hfeuNnxMwDUHXfJSSNwNgedJDoI6jY0MM/DwcJVjXQYN+8SITtDmoGslocufgd+FIm2l+d5hvDdU7xTeaCdqGxyaZFTYQ+vydiE7ozzRaXoN9a4UBVfyij8Oml5+maqmTscdKKqBS6/ZYWRY2qa0OwQWHa0KdIBBZ4bDVUUkTFbO646GPRMOeCV7un0CylHJn/aLngWvQ4EYvFC8di8iJwUdBKZDbrIE2+ZQW6Xodff8XUFtns0egWSon/uorPwt5/hkSV2mv0gF1rAanVh0dliytID7Xpmjex+djpa2Sn3O2jWhVJ8GtVTuDr2jkx4iY/Ej7Kyhv0R+WN54WzdmBiFjN42/nDdk3WChLWamyRC+hwuRZVMk9PEezcmr+TqpH9tTsodq5glEWyfK9NKJhVOVxQ5+VKhHUBeVqWS8T1WI6uIlSoF78T4dVA4gRTdbstTFVA1lXk/p+FCY7qXrs3rkrEoFR1u00IME4yOLf/a//HnRA+jT42QBnWDOv0c+T/5/uNw14Lqh5hbMxYVWd0HNvkDrGCAaDkBa44zscugyKJ02wuQU5eK7tKvtOTn0r4i/S/lo4O7vpF9kcP5VtTg5kVaDs9lpJ8dARLJEESmPQ6ShzPQc6PLWxkE07v6qK+2wwsUpVMfPCX5VYbacqpMr+RxMrFfqSA0pO5OOJVV7Q+cSKVTTPxmBt+Pig/qVQ/2orVC8lmB+cxGnSd0ZzbztBuHNkbKzfwhk1kuj2dO0KRP3W0Ej0BJhMuZ7ufUGrAXpk/bqJVSg28jz828TYn+1jr4u6H//gQ2TWF7AjY9kQttpB6g7eVKTGc9uBEMss51iE0/t3aK3PVTEGQbCo8ud/f5QGeCexiq+zJ4vKROGwC2cUFEBfOXMiJVp6umS/ohoWP8Jn8XwjKA1qWLIVKaBO/ZUpCNckSZtRRCfx/leDCpgoYvYreLYVrxgbuxFUrKskqB1UngXvLLG3o6bZwfmW+qc9MOl0PQ1Og9FBYHnixHHOJak6/7Z3o7QMel5rNQwA75WglXioC5XFtTUYGw19oOQ9vNdcdvnKzUiM6pBDr62bxr8A8Lkfq6AAVnje5/A19McA3hmUKHkuDa+GuYYmT9KRlUIfQ+u4praPfgzU0qBEt7cz14hh2tS9+B49uNWJatOKgp/CE60t3I9nFDtx5SpCRvjsTqhdZcx/m57Bn/OZO1DXrGZgPYhnnE0DlzmCIXur5he1zwhJTazDZDjDmghe0DfGzLX6hp3si4Zsz9778JvXspegAzYxcsI4YpYk63OfOQIzoyMGSrfCXrC3wgpaE5Ubk5ViRECcw5wSGPsl7/8p9ow1+yKJTzTBtHWSalcoWHykihXzZnz+zo3FB1kBEnRxCOwJKLA/evWNrJORKzJckix1oswGHRBbP6uIEmtgsiW4UBrcMDcYCbvIP8bDnkSrQzPsBUG9JaoqJiIGsAJqvqZQ9LNarU2L/SqTRgYDS72IwJbJeiVVpl3MjBuk/3mKOGgSJoi0PXtZR8dgrSi/bUwTlYAkwiCF0ArY7AzMAil/Vgt4f9sMpBebDDksOlQz+brzHlViVMXW+KWX5F3xMBMdkzkr/tLbpIBPo04nNdZCmQp7fbu6g1LfhjqgCYQUe1X2QlxBu5vT701MZA/NcX1NVrqofknP9LRaganWRtErWg+IVgh7GAuFf7L6y/vEfKYAIv8f6t40gwjoiwAAIABJREFURq8zTc87xdr3vYo7q7hTohaKkkhtLXWrp/eeGbc9chsTZ5DARox2Bk7+BBgkTuAfMQIjCYJggBgYwMiMA3t6etqe6UWtVmtpSSQlbuK+r1VcirWTtW+synU97zlkia2excif1IBT6qqvvu+c97zvs9zP/dxPEoPwd0mdOlHm2on5LiKk1E5fv7FGJXFWqBPn8/Jiv+QS5TNQLKPXLe8Ji9maXK8ApYq7MTDdBEVblic4Jpn2gnfCcOlh/MAt+q0q6YeymjcR1HtHfDh/ztldJuOOFEgJbAhYsH98T6/d642SFl/RfhxINEkocW+wLPIKVFRNc3l5mRD+b4fuaq8qSXyspPtzmSrO/lSUssYeKd+T99P/m9B778a+xtJSTUM1k78NFk9OerNq7O8XuL4Ox+xAMxbsGKTlxgLCDBUrK7NxFnOfvm3ndiT0WUeYUbH3uI2PUZQ9fbU3AF5pgGneJg41t8ULVgj5akFhuNSByuyprc0d2dMAQfXGJnm898COF04h//7XVZr+NonV575XkVgJdP4qoy+5pcI9uTc8ugIrxfU9uN6UEBdfJb//xp4lg7QOAqdKgq0qUFED1oQi+eDdBLPZoYP7Qkq1nge5kkqLD85gXLTH4XWqGrlJnAStyp3JjoemjWpLG0mVh9UHXPRZ6Kg+fO9tkrAnMUATIcnt7BTlls3G61Hn82CrdHTk2Nls09bHoSZtgOpwNSoUbvgm+wGiZyMFjAb6Ig+7n94V6LeUN51wN8F/mubt4adCxP3t+/Cj7Etf+lKIPmhUhjBcfq6VgDpEHkS5pR59AOXu6aee4RAmVMqm7mGG3y6A7IkImvho5OzLcgaU9EJp/0qAz/HZfX0j0axaDBbev++X2XYk4tvbGmO4rFxlD4SSukqmj1Ftq+OzbtKMaTC6a/eeQKJFFewrc6L90OAtpH17wjDJXTdc+OKrX8j6GQysooty4pu6N8aBvANSbQ/OCI7E5G4dgZOVJgfHrYX6YuDps3AQoZSJamRd71Dy37BpK6gmiLkhPodFxUhL0zaMu+YxOZxDMUuyIS1JFQwrb9IeY9AvRkgp0UD8HE4nKuhcDe5XBzChgWTtakGPGjG+Ph/fV6qE+6QFekI0teLEUkJBOTsfQluIV6hyN4LD8j4NHH29SWetaLyoIc/aROUCCXJrc1tUpOaZufQOVJA+KjTDA3dDncdSfDuof1TD3AvBgwfHDkl0kl/VxzB40WyNYTXZM5j0GnVAGgepSCaDIkdSeDTSxWy4Iskq+gc8fAU1zp4D562FHCzXK4rkrBSROR2jAIa0RQNM18bKpk5HlHQn4xBmuO/7rE1Mr+e6Ap3ied4DeRLRMziNWR6BsuLgqXpO83yklHqNBgPy0RsIcKx4LXINznsxYevntSKhVu+aTbxZg+u9VDHZY//F9/4J6kA7k+Pl/mN2AwFwUY0oZG/HCA5EVwVUQsKaJMz9Jm3R+/H7PXpYVGJybywp5YuT6iSgX4PsexkIbRPVqdq6tpC99vzVUbUqR8Z6bTNKllX0T/VfyUqhLi8wysA+Fdd5xkHOoVLJ/oYvNUYAMjSPQM0KelnqaG5uJkipVa6cNdMhWm2jIu8zyAtwgQhGNe0zX3mVJE8CikDvQeD3oGKVaASFs35YsUoJdThwAn0DzBJ6YWpKEcuZZb/PVWc9V5iHxEDYtuaV0YBtxVB7K220AntlwNcMbXCU6rZ2zip9MZxZVFYqqzQQE4FufheUSPZrAY64Jmv4nef1Rs9NhgffREBoIIaHP7HzMUZJYBd8riSjncx1EtApqgqKjSSK1mcTq3BAQfl7VKQiuaCiB6t4XUpSE2W1+JkIvrYmrbi/x/YQvagyaAJrkJzmC6Vpv4ICS2zsqAhaBY6qlS1XopDYKAl10gC5F0Usit6blFiBIJOMX71yJujQotLtrEk5QWczYjbOGGvl3KiMql+xv1Y/KUJuj5cDxc+dPxP9bZF4siatiFG0sifdm1geKjldkRiXUsU5efImtschsAAabDDrZBlDrWcZ5pstTeBfZrOvfv15AhyEAcCNpibsaeJzJmBDkFRv3bobUKs/AIsORpb0XOdctj/GuLP1+Av6qMiBxqhCLd5H6bMaQGWhB0Czh7M5EdUQxTtWIH5iD6IshA4SvhnUydq4v0lkq0tXkOgwf2t+FhvPjEZ9k9RyqzbRu6oi5Qp9j6wKVIHpFZsYL6VHb4zeJRkujCrp3kJy0EZ/9FVUcO3RUUBAERR6AqEwtkNxbMa3KuJTrXIY4EerowRYj0KGvaAKe658ntKYUsUfJT/seuEL3CEWp0rch+4j94L7J1KspPTlv0reW0qkPcBWSFXYM7meIGa52T+cnbzUm3104FBUMEOMy0o/lQX3eL3iCdKwnRdokG/zP/Y+BEZMJngf7aLgmAFzCAZwLbIlrBz4JbCnnZtwODvvJxXWAE5/p38IWhd2x2TsSXrSVAf8AMBUEE9K8wQ22Wseg+IW84T4fEUtnHU2j0KxVQkTK8+jfmoJe29fliiD1QnFNexfMrAWuFBJspZqtH3Z+pdmQEDVarXLYyQ1DgQ28bqNb5R+2NQkTZGxMzBSuqF0LtjrQyLjjKIYiszfe3+leWXGeELfpsjNJNdZTaIpYGvMVhpsI6llCnZR5QifnQJ/k78A+qTS8boiITERK+j/EeTnAJbP5sq1W1R18UucxwooZsYHU6hNF/vFcyo4TIAZz0W6pn3qTVTPTJSt2KkKWPjqFCP6LIiH8MshgsW/KTLaAXy04jcmVpPEmu4ph9zaY2iVzrjDqkwdvk7FuxiMzWeEb+Sf7JAEbDpeQdl3gCt8lQCRMWBUmwKITFUu41LtlOCQvVzOgEusaBcA64L90dhF3zF7TKDcmMCihwmTfWR+D/EIKY/2frmHib38363sgRi9Qrws+6EZ9eBGlSDpVbvvgGJibytYEbNYgeQ6u7ZsZPYofhwKaLwnPv08vuMX+w9msJtBbmWuFE23qSVAMMIeZ+mMC1ZQeRId9A+/tGpTVu2olPyc/O0rVYVTTgnNo38v+PB5Py/+6sFfi5MsS6gKb798BEQxMiE8Um5XkovC2giS5D3BhU+LX/1P3/v2UjXBhYIEUmiKPpbIlqGCOKfEQWtyJHtRO3v+2eegm4HCufgcfpsbDeTc6MI4g/QJScvzQbzyyhfiQFmqLpAJHbYNnf0kC1evniMh2Z99/Te+SOIA1Si48xg1Dp4yl1YzBjjggwTPJlerKSE+89yLUSELQQwOoWhSlB5ZyFoOzJEjRwJhfJy5JKo4deAkLS/HTCU2v5vWzXKF6phBiQiSfVqbmfvkZlEcYBqEo9yG5lyhxvd85qldkbAo3W3VqZ4G31S2B+3G4FnpOHnibFBIRH2GoTAOEdx2oIjovAM3cSR1k/eyowxC/q1vfyPmQogyG1w6XK0RhK+exKaaIFexgR/9+GeRoJoIzRMkz9BkPDVOUzmUky6GWmo4rbZ8gshEG68TNZXb20rFTyN17ty5aJqtY2397wnuy+D/cap1SjSvVRUKAyHVxWqlk7PXsw7dm7cFl9u5GIP0cAyQaBmU+SVC57r5OVbqwtFxWKx4KCKSDrMqRaBMKP9MSx2AKucQVw1xiDBw9ob5/FSx4lpZc1FLKXYGeyIyOrlIlDDM9jOImPndpMIDGwgT72eSHDK88vXl1IvQqObnwWLDazxNtq1G+V4ZIiQHkQkdBKE3aFik584ZPQanrtk4PVZjDqW2wZlz4c9sVo3+Kgcp2vfFvjNodWie6PEChls+sofbIYc2N0eZXllmjK3v4fUmektCxnQ+OlaRLZE1990C72sVInoDuTcRTymXQwS9nv4JkL9CacjPeu6FF7JpAl25684T8/096FYloiGXQESRAlHUIiBQ1tY1TupjVJ4RmxGt9X3DoAMS6Owd3GkKocpgqC05KJI90NDUlr3y5S9nmwnAVRu0Jy2oYdxTom+keXiCDanRthAc8CVpAKJ75Ar0TJP1uyRvdwBV7hKcaoC3Agi88NzzoKPrIoi0kbrE+RpIjpdCl9v30QfsK5Ja6E7N9EntRMiifKw/G7t5gWh0mD6INNsoDYdNvRnTBCAj82PZAE3798povAcqq2mGx15DzwRBUXo+ADRSZkK8IhVPXIflcy5+XcWqSChCXSsa8R8mGAVVKQX9y3usnHFDIIHTLqGXqgwRi/np8uwmAXNtBYlsQzvniFlGIIeemVpnrOE8SwiMV6LA6DBfk2TRQRkGnkk/Q5Dj1KkTsee7urqyHQwFDsoNtsweKqtVPp+YA0PFVol9bbbJg/tsz/PPBqVFZ1/N5xowDKMkWTSR+3xNDOK7in85EvuQClhUsJKDdW0LafXPOjXd1LKkVdEKPYgVI947KkdWrEC+DTas1gU9Jo51sZYmVkE6zn+WJ1X2UeUKgFGt4uxIn5I5WFSsrPw48qKCgb72pF6kot/BOjoqIZTF2PM7UAf0Pt3XCoEobtPMWRNgcb2tWM0Ddk0CDEg1WsVsw/XrGMFAD9/s3FhQrdH4h1lwAtBwPetGQAdwqZrnLICYGK++xwrRPLTWCqpVmzZ3sM8JZBfGEB2h/7cB38bzW792E/27V6MXbPPWnVCJSHJGy7Kmzmf4PBQjSeDK8QvTk/R8QS1cWLzEe9JHTCVsjj7mCXyXvcqLUEsdCq9kuoPo16/ZHFUC1XNLqVbV1yAUwDiCBiiyc9D0SzhLYRt4OlPQrfr7Gb+iCMddhtvemoSFcZP7V3GRYemrNmatKxmoTGJ14OAl1jKN12hDIKm2hqpWLewQUHqHyYqOKwgBnBbgWxU+NHpbpFLHRkjP2GDQnytoE2MbqGzE+bJIKZXW2YURAKeB3iZWIS+eo8sOPHWExpK9pspR+75WutiXsyQjY3P0fd+4ne3bdyD8l0G/SYZfQanj3Alq8IYR8+hj5/n9BAwCf74B3+y5kXYrAJFYA2mGkXvfPmq/vBf7gRI9Oim9Se2yb6WS1+svvvLVL2fnEJw6cfJk9KiOk4xNkaDMsk6TBBoqD1vBEjzQlxl4DwGYypCw3UIQ1F4c7as2257mECtwPiJrMkEi3cFsK228jJ8YHMz5bUcN0z6uIUA252WpCqsyMKYnqNnjJnUcx22bNkTgfhfmgGWsVUjq+7CkRPr+Vmv8iooTvmz47gx7gAqdna65ulzEbPajc41Kv2s3tEf67UigoiKcVDKjx5r4MY1xkf7onCUk9NmPUtlu9Q0TH5EYArBqD5MgUgLWTGAVh1pgT/g79bFU4TOOMBE2uTp76QZrlGISWTACVkV/l/7ZxH2O5y6TqH9gKPrOHf3j2kjT1A4o8KKJU3U5khv8v37bOCViHdZjzrlk3Gf453wYtS0n9jsJFC6yRx0S7Z61lcC/c30CjCLxFHSPc6BoijR7Pluww2Hu9dDjTeJjEC/7SwZU9PEZTxBPu2YVqg/nQIV+3+HK7lcBBIFVq1er2kiuiINUBo7eGH0Vr63AF0RvGmu5RmCJ/WDS73m8TyzTB9PkB2/+gv5lnjsxcZrZmKrDAuhpBg6AtMk/113NfdSyl19buzUjaolEL53lhwmKe+jzqkvLE6Ai2fl1Fau/TWJV+KXPS7CK6yhyr78qsYqEKgcMS/7sD//l0i8/eC97jCrKylU0cyp8YFUESpzowUZlwvNKzA3k08+dv5jtfemlNEHerNsNSCBoMGegKMrsBj906FDWvWlLBPKFopkVixGqPbeZJSRVaxUy6LfuQF2DCmX/ywJ/v4LAqxAxuEPV5sbN2yCInQRSq7Lzl65nT+9+kVIk/WAElIGGEey6eYYI+nztKIGelZVnn3k6BrJyMTEdfIkgMjJnDqvN3reoWPSRNEj7eP65vWGMqzyQltBBFTwAJoQawV9++D6Um77sd/7ud0CoQCacrk7iNaZDdQMHB7sKyU9oUmcQuqhuzDYgg35fZS9VVoImBXoBQmFv1uDQ7ezEscPZrl27omSuKIYmJeaUEEAIkpuseTgPfvIJxgQUhYSuHue0ffM60AjUaeCr+9CnmRNmQ+VZSrI6J+feGOxqeKWq+SzugnoegQ63id4J+8e8/7U0/zdgXHqu0bBOFUcK0yoOTveW7dHb1Uii1jcwnPVBNbpF1csqVCDBDi3FMNn86Xt7yA0yRkDPbRxOFQtL/gbkDvSTPic6o5PEoZIwuR+Cc4xhraJiZXOLPU4ibjouD4XPSUMU5XGMv0mT34tG5qJKMg79K9QsCbrsV1M+VpREWVI3ucFkE0qWBkXxuaC1hz85lPVBezJQFRH14G9irwbqj1GxSuD6S1cziTIo04h2QKEs0bBz7TufAl1Ubp2/NoFInBTnUCjBK40nJVJ+afDcTzqIQuTBZ+trpfEZ2DSwLjYFp4pdmi1z36og/8agZo7wLGYwsCJ9NVQwxknItjOrbJ49s5oz6r35HAaoVOh4VPo04PZ5tOv0SRT9vBaS2YLbLmpv5VJJZ+WC7ckyASsqKtFHw23ZoK58+XbmXXVv3U6sSABkvxu0WqtcSeAhOUnpA2Fc7ImJoDvx1YNKybULIHhNqideuHCB6szloDx6lt54443s61/7SvT3FIGJeyStlRRiOOdcp4Nd54Hoy0iK2wlMNnfUZ6NXjmaVSFdnM8MxK8y+pQiouJYxGvkH5wez4UUGA5cTZFCpqkQEo4KzuGalQ3VTACfyGIlAGHaDNI19MqkFXc09HgY0ejlSNSWSiqCepIpXQQtMCVdyNlLoIrHKqWzSV6xY4Rbx0lQ1mBV05yazuGawJ6isSaPyvt0v7h+TXxuKK1R+A+VXDrefs9mB9LXiFIIj7jd7QHuxryZde/bsQXGOPlmevYmVFT+rk4IMUl9HAE6GGC8hyGDi4JluIjDo4Ll2drRGhXnRfkp6MD0Trk0ltlebpmP3vAhMFRTAompnclmIWUTfrPfPMsa+KFSaVA3DSyWqSFrLcIYP+Bhy81nXQEBTIF040YKaYTA9h43xl1a0fBYi99pPe8EMoK0UWC2NOTeqbHKuBQRt+C/hGbQ0Qn3FJ13CTkjx2cRgdEuWBoKqKabxI4sIH53JVpPs29cowKCvuXDxLKAMCV8JaD8/qydwe273Lu6Jhn/spUyIa1dvkBy18lzasAkAZkExTtULKxu3+27y3yqpGhTSRE+fDRlHDPFdgLpaVV2affG1F7MuenNVu+2kj1cFU6lfPb0g7q30y1UjgdzZRfWxFyoiFYaJywyWPYQNAGSYRyDj1vlsO/MPvZ579JXWIN/u2jRRxZ8msVjQT92nQseoBIf6Cr7PTQ/j5hiXMX035j7e56xNctbvw8S4n9WSiA5SqaJN4BqUJEaLTCDFvrBEorFlV3YV9boPofrX07/ZQFK1hDhIGfdVx3lrpD9HKq9Q6ArOZ7XKkIBdQmFlqpKVYDtJlvRl5QSZ0ugNkB1e7CDjJc59A8FdHfQ12QOTTgG278mqpsBGnngX5yzoY/gpg8GgRFudDtqXEtYEuwxVVsJ7miTzww/2Zz//xUHel+vT9+eCD9EjQ0XJZK9GAS1KOVXQdxUraLSRH/vte5vSBe2Le5L9IGgqmBty3lKurR752VZZpbPKDkBSv5R9sPfZ3WH3Dx36JM7iCgJlEyuyEBIdaYT0nAreCQ74tyl6jSqTAGAMcw3QLq2Fe9bzpuqdQJ12KSVaMEl4rVRr90MjlMApkrX7/I1Jz4KCL9yn80PT2JJUgzBBa4NNZOC+gh9aJVHQZg6wVt+Wqj5pvpyJbgBSfJdGKFDqfvNzgpYsx0Y/S6dJE4IQxbNynaUcD8Iesl9s3WoUOaWrRZwh1ZX9SnIT6nYkqKp1qtCp7yvmbOmno6+X3xsyhNoddsv4Q+DMhMPP8Et13ErOl3RAK0hV0iDtC8O3Kcfu3ot+bhVnsTDaEs+Atm+afec1armkUhbgriCm1+v/Ntbx8/Wz0W/HQqqWLPukGjsc/f8+UNZTARgru96LfxtJPQyy1EuV6KkBYhPf+LuyoK5CDcx9ljGZ6zKPj3WvhXgbz8XnXdDRC1q+Ql0WLjZ0d6Wh8jyPSRQfS0jUrtF3GMqarHc8V2mOrM8m+vACNHxA1SWe5ZP6KXq8TYX1hgCsRV0euyM4XC996hx7isuKa3O2F9FcNofQynOdG7IuRJqqTSaDw52YB54h46kUgyS1xWAuGFKEH05Vo7K8l1K/+2gf1ecmZctBvHj6KXlbLkih63mQSOWY3+e918OkLn+j+PYIFfAH/8f/vOR09nNnj2fPPLMT9LKXDcFCwvW1SqVOuxu1lE3n/Iejx09QDkSVDPlwE6IRhBJaW1AQoxcnDRqEgsOGNIjat38/jau/FZul5zr9U8iS1rGhOtuaCfAIhuj9cZWOnTgeAYLBoK+9ePFiTNXesWNHkqsmkLwnBxgVt0+Z5fDCS1+KuVgegB6qYwOgrSriOEtICpJB2rHDh7Ivv/5athLFuxKqbpavTZiG6bUaR+zBCkUl7/vRx0cQbHgykjDRGNgPgT7qGHtuXA8nrIO9RgDYBrKzBQe3BAJRjbFX7tqdPQT9bYiNucQMoE42zG2QFKwlaIY0tnRQos2NpGYCJ+XAOqdxX7p0OfvO33kjqB5SV1ZgrKWsiJbWkXCIntsfdHD/B3DUX6RfohsOLIp1SKmuUA4q3hUqG+qDvddukDwdAwWpyb71rd9kQ0MjkWNL4Hnm3GnEH3pRr1tJZa4r1tdgei0Ipg3Eq1etCdRHRMwqkgZd0QKl1qV+OSPDAHGGZ3D7hjOeRMbXBMqjQzGoC5ogBmAN8638XJEQfxcOyQORVwoboHtqIGKKOYepCtqjkrvFAFkPoF/BF84rVst7M4Lo8SA4BTFybprS5FxbBXugygBXAg77SNTpLr1AbVQuYw4GxqaU03OUitUdaKJS7Nx/Bjn2FoYBw8FqTH0WDi1WCGJGeVmMvlS7mGGBU3r8icdjHWzEDflYfu7fF0Y/yYwmqdigJkSTajofiTtODsB+UyI/1saKj2ibFBR4zCal/nNY8AiJ7TDcZ+ddTdHrJzp5j0rjY7uecVIgSPHaCJ6V2Pc+pSwZPHs9Re+NwblGdHn/gs52APTRgESFOelgw1S6pJOq5hgVKOfHYfu7t2zNtu54HJIQPRs8+2YCvHtU9goQJEyLax90k5RYRaKFszd5VLJfOqVBqyjk/gOfRFXlCv1aly9eojfypex3f/d33SnxPibC/n2RgNqD5n/7bLwH0Tgr6gvYmbXQjGpm6UvoPZlV3+eZgbSL4FstMzEeWyCxWqTPMqMqVs0aY9+sIjsXrobZQw8TqyS0UBjdKPPnVjQZb+l7fMM+POBdm857zzLjIrHynKe1iH2LTQgUz95DgYk8uTKxsl+Dnc9a0yyP6ts0yD/CqyTZyCDzt96j9i/2DP+nkEN1RX0EwEriWvHrXt+dKq0GS9hDA4RIlEGkX3zxxUCCXbdZAiKFK3y/rds2h/qTghb9NwdCuMKK9lro1Q58f2zHtmwVQYyDrJWNNklbksrNvo8k2mTSSoFSw8t6p9L9CiblyfUDcQGXLlWykg8yANbQfjaxSuueXpIeQkqu8j+Kbyaj8SMdsfQraYHR45UqXEtWqlhX11qw1IRQVkUkgpw3r809YSVfymdlGZUBGA0jUPoOYBcU1FmDII3g1KYtm0MYxODmCra6nV6aWoISe1EOQB8roTo61H89gkOpRT7b3/3uPwjbdmD/IZRgb9Cvhm11FluLlSiTMIPdVPlQkWyGvapapwCFtkrajepy0psmYDesIOkfGu7HX9ZlTz71OMnT9fBd6/HPp/GFVfWrATO3ELR0RHLXGEnaHe7xLL1jU/TEnKfCqUw0Ygjsg/ratvBXAp5TirwgytQA5XTdmh0xUkQ4vp9kb+k+8vHNgHvTVDPvXIVNQcLGHjIJGRqdgzrJyAIqrHfvzVH9sKrFGWxcl1U3r6NCXJqdZTh6ObS/CSphREGsswqYfJZnjgRJcZpyHjZtYAAL2E58pQqP4OvYcQVsgosSz9zzbi9kQ6Oqe4JNCHSgUtwJa0AxClF+930MPzUotEeIZxFV4ggzBbwS0OOzGSUOcf/I1FmiCl5RDvUZd2oybsA8SL/wx4cOExscB/RcFf5GoNJ45T5rtogachM9KW0IIyBHGtUKGQKN0HPdd84/M8HSVukjTWLmiRmSrVRZE7CRZGOceATpnmzPy3tDZOLK5cvspzsRKLpvhwCh7jvkmMqCCU+IU/C/Q4DI2Yf20nrh7GkpdiH/zu+12/oc799rr7AyZT+Uk5v1X6yDlTSVCZVxV2SiFKqZA7FLSOTi87gPx5lI1/P6Z7GzOx/bwn66FbRXWwJCSp77KsR5AvTMqw8mpd6HMbM0OKEP134c1Vm/HoBYPjPbSHjGfhfsdHyKSnuFQFkBsoXt5Nq0c66BbIsEVKZ2gZTUKeribKlkgxpg/si2scIVQCd7Qz9o9VFxrTGExMoc7os9jLmUCjuY4PFaz8uwVcjYe03xPBKlUdAVMRHXnOeoP7fnyvV2TlRcJ04z+qutSsmwYc1l8Cib7o6MipWUYBMo55DlQ5GLJDElxXxWniQbjyZ/mmKHiG/sT8pnsHl/0aLBvvFn0SNL6uNZSPPSUuXb5+3aCcab/L+MsrQqxOUCUgB3546dYCj2PapXdRGbeObb0VfYTGIlSKm6q2dK0MNe+hn+7UdE7VN80SIjIhYANE0yHGmRDHbCJmVA2EoTW5Cey02oiW9Hu6Cee6j0tQ8Sq3ReY6B0JPXJBkTCFa45CX2ZWIUPltmzLCHKncWDb0Vi9MCN+A6fcTIP/2L5zx+Ad7/mtcVfyTr5vK+Sn/3hvwA8mcve+vmbqOWtRFjha2wqNidULZv/g/fJQlmCrmYAoYH/v/mTf0sy8jTBTzMlRAdXJvnaqPIE3YlyH9WQi5cvZYedmi1AAAAgAElEQVQPHc22b98OOobMKslCLYbVKpczfQwGrdBIe3v33XcDmbUUvJY+oA1r10SA4mTyyPZR2HO6c//gGBS1MRqEVzIdm6QObmg0CJPt2lAsp9fK1AhJn+p4b/z2b2VXLp6OKpM9SatXtnM4El3NpvjRsdnszZ+/A9L4TKhhaTguX77ItTTAmW8m4eD9Ql68lN4x5kKRvG3ZTIWJYFFjOmapH2PWQbOz9IphZtBUVtVnlxi42tzaEeuis7x9+2Y4yG3bNlEt6ow+ruMoEw32j2UvvvQFHBYBI5SnCFhYk5OnThMgDWQ7tm8lsOnDsZ/OfuPVFwJNVEWxkcqZCJeTyS9DY2nns3QUH/zyo+yVV19FSZDAF4PiJj1+8kRQCxxge7P3VqyzgYM9VjsIHmImAq9rop9CeoLS3OVSj0CVFDWRT2yfjEipIhU24iqpKYXOwFwakV/SFkWR3ANWxUJBjk2v0SgMwSoSLw1EILrOVmD2V1m8dxJeKErmRZISxtCKVVTCHm7icBoctyizc8hU0jOx0h2HFK5JEgm1cI0CJ1E+jwGP5Vnv1WtUTW+wJVCJY41UDrIq62co16rBUtnRAEyVO/uO6nGQs6qSsU7tVK42ImUfAZIl7vzwFQ4iKC2isvlZ8FpieKAccoxb0Sir6EWq6nGdODKTKytXUjcTKkngxXpOQPcYRFHTKts4dMA6jLwGb8OWHdkqeuGmQFBVMvRvTKpcR8+tz1U1RddeJbhA+XLFxXAG9jyxfn43CAh6hlU8aQeqWnI9irY4hd5m3t1QD+uh55bx/jUqKHnNwQs3oDa4DXHtlGjYz6BRxTRqO+zF0inZa2kQcOTosQhWb/Rci6D/D/7gD6IPUWcayHKO0jls0esX+fUrjVtIVDuf801ovxVz49n6JiqxfeezeiSkZ+8OAqYQ9JsUQKUcJajsp2I1SmI1V8VeJhC276SWeSgCzKVUHMIJ5klCmG+T4PjE5YiYssUR1QfFIyWP7k9lmk2sTJpNrNL/TtepvRNpF0VOAIN2cjGUknAQNP9PjyP5OyI6B8p9ZyISK5E6ZYQ9QwbBTQAQ5QQ/9hLYc2Vipf20idv3dF18vjoobabPobu7OyjarqfAx2UCNyuWGwFXDNxGqITaO3H801Nxhq18vfnT97PXX3sOO7c2EiupGiqBSh8JqonDI0WJoSkKQJVJ38kbptP9kq2oqiVKvAzFe7AfeI0uV/Urq4D2QSz/SvO9iq9U5Qs0MHdgETjnqKXfZ6WL5lXDeFZ4XyvM/pn+WlpXQjvxYSLy9n9w/fb92kMk1e02csyCSYKGLYAwu6CiTtBjYF/AWvpoXVtpYj4HxWtOnDlNUnOe62LuWCdDfO/ciKDegO07v/3bgBOjzEt6E0S/jjVlHZXIxzZrc6XfBMVZ6XM+26CwGoaI66XYj0CeiZh0rQQkJLVTg3oDv7Mkx0dP383+z3/1PRgcZ8A6yxhiDIuhFcEprrm83LmLJNkN/ZwZWA7VBqIr8IXXAdJWAUYAmrAeNVCI7A8dHJqiD1p12JWsHRUPBFSqGExdzX0O9fUSQKGoOXGH66KizV6wkX9iEoT9HtXjEdgQoyQiJFp1TcyiLGvKRqd57tj0O4AeQ/yTLVqBwqAiCrI1/G5PjywS1YWreP73AXLsbZX2WQalsIo9XkVPl0mC+KEMAGW2FSaqZxSD40r8LgVO0NW9aW+hdKjovbPnVTSavTaGTRMQcH199lKUtSfaORPZYahMY9i4Fvo429rXRDzSyz0O8Ax/8MM/596hdwnOBtCBgNLdCfwcDBqqfTGDkiTPuZZWp6SDp1aT8ogNVH7T1re1I3Wfn0OpXD73SH6odo1JCSXOcYahFHK/p9aJhWDUlPIzkypVkdNMS21XI6AU1Xn84mj0R1Ml4f20GdFcnwN82nXtmoJdsh9MLuds31CxlbUyKbh89Rbxl0p9dSHWUM4+VSHYs1OHbwuFaNbO5Go9++fi+SvBmDERlHE04oxDCZhReEl9yJHUGggbIGPm/Jw4f/oYx4EYGOc2QsAjqM75+txF/VBstZidVSQSJlDaMM9/EoiqjapxC0rIRdUqkiliVhOr5RVLkzETDD+nPe89sq9PALN/4FbYIaulJhomVsGUyRMRH6jVTudWOd/TmEiGzYTUQ5lIgJxRhcPIxOdrrbR90gj5udTVZMNg+jhIV2l34gnPfVSn7EPKwXdfr20wsfOf8ZvPyXspKleuRxEb+XOrub5/IS5033hTRd2YD2gxgZinEAYhjq2G7RBaBw62ZZ90b4K+y5o0IYH+hT0vZIc/OpD9XNsV1wZ4Cej0+JMIzzBmx/1mNSkGQas+acEFO3buRk/25kGGzHN/AtMBwtuvHQmviSU1buIfmUvRm4fPaSD/e4YRSk0AI5XYY1tFwueSFLpvwnfYv/ZrEqtSNtbyxKrwGI8mTUVC9Ss//2sSpgcuSJWhz/kq3k/A8/O+Sv7w978VqoBSDY4ePZLt3fs8FSjKw8po5xmygekoG76HIHuO8r1c5dPMP/nqV1+nNAzFiEqMG8IM3C8Po4ILimBUYQjcaBuhWqnO54ZtJiiL4WUkWiY2Z89cDMUvjdNv2nsEMiUqVVpCYKmkphxcFXoIem8yCf0Ys20qmBX1/N5X6AEhCAulNA+Ac4BEhqCW4ax+iTjGCozYF197hcF2zRgtyp1I6zoAUaNnBa4U6ds+qDD7938U6j4dOFYH6kpvXOTz3ZQh4ykaz79zZy8EYriIkfUgNjIszYRDCmIZDtRKmjxc+3RU8rkHsuG9btrcTaDjxGqlwXESGDODhctI5d6B5rX72b0gXdOxrnfHp7Jt9IhFgIwBmqbKNdB3g/6bwez53Y+HstJ9qoxXrl4gsGoLwY2YFI+BPXjwIIpPPVHtK+fvBzHw+6ETrt/QjYFfBQLbRkBJ8yqf4TyulSTGzh2rBqEYhFutFHc3M5JErfqoYGhInIE1FaIYUiBRxQEtG+aafeaXrl6KhMoKQzTncqijZ+sWIgc6HjawM7ZE7lyHLg6oP4s9gnNYQc9BZT5TwvXUcHjfwbe27M1+kzrh2hfJVYFGaRAjSHXavVk4B5itGO+vcZVa2EyV0cMdThbEaUE5ZZA5URqN7QjOxGuzYmUCrfqaBuQO+6xMNAojKj9Y+ogIo9LqbSStqwi4/BwTK7+Ks1I0zobkbm4Eo7/K3p18DwWyJD2FM+bBH2EQqQitDaciT84y8f1Ensr5N8J69kPDNRkMygfBgWdrIxWkFZTT+0muNexr1q6KwZf2E/q/JxAPEXRw/VSDbMCRrKa65fv6LJ31oXMoJNCLfhInrxuAKHAhhc2A5NKVa4H8P/bkkyRXzTwz0D3uP1DYnAYYgfWDxCpcTDxHezfvUR1UClha1m321ZEjoFyffkqiPpT9j//DP48+wuL5+j3oM7y/TeK+r+dQZxNS//mwRPeJ9LgxlN2ayjlTUAFLRm9Fr9U0e1lVtWFKQKML49kdmvpHkWVfquZMN9KfRQWgjsqV1CsryZHIFOtuziTaHTH+IyV+DG3QjXxNPPck4vDZxErnmp6hKlWJd56a8VNilfpBSuwDA9CfRAigoqSVIBKK1yi9gtglqbH2ehpQx4BsKqgmcSZW9qHYG+n5k94TvZv2HUhZwoZoRzdvhPbLRTXmDfmeyXgvqlL2Bypm499cpwG8FzpwqLHiBw5TtfEsKVQk9WfW8RokIKoDGtCEYE3MZMnlfSPJSVXGB1RA9+4DBZB09oozIr2o+N/+LJTc8q/krB5BAB+pWC13kNJNTNijH0tILoQtpEoZXBsEoEbJXnZWmwio9kChGfez8w61C/aJ2m96lqppSE6zz7bRWxWzrth7OwEkRHxNrLRxPZzBS1RjoueCxGHjBhThCG4GAfJkNux5dk/2R3/0R9BsNobgUSu9C/cIVN0nBsNFoGRfigluCRCuFTP7NH1+MaiUMzKGqmcfs+XmlILj3jzXBlJSOw8c2Me+WkQ1Ftoh/VjXeq9Bs2sI8afmRpKMxjn6sEzm+7LHtipSMkjQLkjqmBMHuhsUMcMLILK1bX0o15ahOlZdzRy1GRKgStT8kHJXyWsWSuBdVDf7B65HX9gCQ+9v92FHF6qhnMJK4PvwGAlyKck+ijAXegazjTBAHADfN9TP+1nVVnDFqpIiFSRZJFYmdnX8rIqqQRU+QyqnLJcx4oxJwMn7VI5WUEGr57qWCMTmsNvOVzN2kGZdJx2Qiol9MarNGhxqO80IpL4lIZ107nyO7hsrD1bQTWr8EjRzL5qw3EHI4jZxQC1A7SZ6jMdJUp1heObchewv/uJt4pe12dXrN6NqWQVLwFmPXV3IRvO5VhGdi+mMRBkGRkGDVJ4UMVgPfTQCa+0Bds2+KEEx92AF97F649rsCdgPxiMXEP261dsTgJ5KyjFpQPo6FC2L/bOsgwq62kfjC8Ut7tydpfelNSpYQuBWYlrtAyQZcL94f4LanlvPmr+fgZpmdTqYJcQBJtiuiwGtvesz2NgZx4DkZ7ENSudahrSfP3cmKg6yekIkiuchwKztM+n0y/cIhV7e0/NmjGOa5flLNjXNHptXHIrYwgqy/jFmVPGcxqG4VpmA531WEVeyBtHzTzxhf6WvNda4CnumgZ5AK3LGiD5XKb7Ffesr7LmyD12mRyuxmrPwrL6bWNnruEjVWVVPygEBXJiE+ZmqBob95G+sQE6y/0yoopLHdWsfxhHKWMHeDYEjqyv6e9YgfU/Dj8uD1p/YB4J5CkcZG0gHjl5kKZi5j3Nd/GyvX1sbg5LzXsOialckmkVLRB3AfwjC5XZ1ESBJymxNJLOpTyr6hrkXn2kTALLbUVaU79kO82RlRydxYGf2hRdeCubPn/27f5/dgqrfSGyjsrA5geBzUOPZx9E/b7uFomGs4wB2809/8XZWQkwrUKekvvFGJPYRo6U2kGpVCYnpKvWhjA/ZTWLViU+rtv9RRq+y8yFA45UnP5AqQu6hxFQw5nMPFBUrWRCf6Y16JGH66xKrz/qiX02illMFP+un0v/6vMQqQJ3Df/zPqFix0TBKM9MLCDCcYjDu61FxkmeuFPJVRCvscVhN/5QKgO6jKzpjJMdffelpDjWNkCxaMUTWDWpzXEINlhjG93HWhdOxRyXReOzzYZjupWvYQRAYGuLrCVh7od458f01KjPzNNwu3ndIGY2OILDSXuTbtLavBi1vosK1D+W6bcwZ6AwZXVHiRWhh0wSTNpHOYdB3MgvqAlWmNqiKmwnoS3Bezp6ap4/MZkZ7PwaGUrLm9foZzz2/O5zcFMlADYiS1a0I6tm4Io4OQ75xs4+p8s9F8mLQGhUZKjhycJvpjXAWisN+j1N12sQslC3btsbht5Im8q4CkOiNlB4lan/4H39MWRuhC9DNzfQ4qaLjAY55XdAxA2GiYf/iWZrSQRHbQGlsHN3BYGL1pVT88ZAYOE074A8U5cTxU9kW7v+stD8C77Xrulk7ZqrQI+G8qgnupYmq3NVLp0JxUB7tMIZLBGP12vUoBN6BEjGCUW6NqlvAzCJnGHnv9y49VVK5mklYTTakcWrsTBbsazKJSiVvVOoIqp0XISpuIBileIxBH9LdY+w5UTKH8BZUtQKtEvkO4QQrIcuSkocJFkw45r3Mcf9SixRZ8buHxfU18HeKuoGESUYgVxhaE6sxEs4ZXqMDM7FqJuHU0XhUvDaBBBMrBxxWcn86Qh2FAht1vH4NVdUisSqSvuVOQOpFYQQT/S4Zt+LaNZoqOoX4Bs6pTnQbFD0G9+X9YQbnFexrZ8cNokp2+uSpSEilsY2znm2r1yKLTqWRaqWoUFJYcjAic9bYA+uoOojmrySI9LvzdhRZkVPegTENRFyjnq+zazZLKT/oV7kjFJ31Gdok3UP1a/2mbiqASOSTiEdl2sZr8cmoUkW77YP/DmNoZRF7YaA7zzUavNqM615QFOa1L7xKFXdbfIY2pEicikqGlWJ/V9AqAw0MiksSynAuzMwENNSpgax2EcT/xvmsjkRqkefNCYrEamiJitUCIMfSZLZUSfNuPTQIqlZ10KbKOVfm5DFnKUQriopJMvDF1wPqn06BH/q/oyIXCXBCKxMVsJBfz6mA+fV6gAKRe/DPihVjGwZAO2ftO6GSDg2wDDXARfpeDFYEmwwiBC6cEyfNbYl1lMYnuu9cOJ21Nsigw4pT7/UbgexGzyo2wR6oUEylH8vnLUXUBGoIYETVyBPIrdt/UEMiZ4+O1WiHVTuvZowZRms6m7MN9Oq1g3rbOB6OP08QDcaKPf6A+rgswQrHyGserCHrtDyxirV7lCCvmQnkMndc+QDJz6d7aCfTXo3Eiu/GcqqxRt+0/RZEp1aGrVItsc99qWdZxT/vxTN/q+82VReqdzxTEdrNUCHXcLauUU19dvfuAA8m2LOCNVb/Q7yCczhKYtUFmLGFURcHP/4k+9rXvpa98/bb7K2WqCqr3NbAf0cwn8vGD1OFUGHQ6oS9cC+99EIkdxVW7AlU3UuzPDcHng5SNfHc3EZYSNEov6R2ujeGR/o5L+XZpZ5zYXPtj5uavpe9sPdJ/OeTgHpH2A/Om0T6GwEMJdUdVttIv9c84F70cPE5jXWtUQUhiyHJQ+Smso17dVZTEg4YuE2PahP2c3w49tXNXkR/JrCPo1T+mLlG/pfdnUXpay2CSCRdJy/RM4Y9ctaNMyarSeikoJmclxGE2t4i4FFNj2O9faiyC1gbAyTHipS5t0laJgi8pkmwxgbuMQCc5KlSRTeU7LCXzQBw7QCgqrxZvWolCDX4FwgykAtFPN6nlABT/yFA574I4IzA070q4i6AYA+SjJJxbN8QYIwKcKX4coE2biJ6ewShBDxPnDmXXeZ8rVrfBU10R7YB3+6Z85meBCTyzMwIwnLWpTlaZbNC7Nl3zxk7EdFHf6y+5fm9z9G3ugVq/lmUOT17qjMmJo+qfZX4flkd44Ao2lD3ej37ykRQyu1t+mnRh+BMt8csOh5oMGsMiGf4bM+mCYpBvQCgez2qGzlt0qrYAP0u9VIsXckIbMuQR4fyhsuvAYDWF8simMNPjvM8ZaAobiNQaJ+VffH6tmJdvc40tkP6rcyRlExaAQvbyFp7DSmx4lmwIQrbESyN6MVOYEwhUuX58z2DpYAP93fGCiZW9dhvaZWq+Pl8CztRUNSD1s/f2bd7+2Z/0FG9H+nuxhV1UFyHiXOquY4QFsGuRlLHmYqeVRIrgSQTK1sXHC2iSqOsAYctj9KPrt9N9iexHBL4U4ylSFVDaXXNvJdAoYCOyVywdMJfPyxiRKLP826hL9wvwV/XIVW98jW0+pr/rB52i+9t3BOMnpDcV3iIRFmadCRmMWsgfm9i5f4TcAqBE6qxxr5roOWtY+j4BqrfB2nhuX75ajYJZVYJ+Wd2PaVZCnsqC8Sqq9+l9yswxSSG7M/efiub4LPMr1UXd+alfYShpJkDWEGx5O8Ev0ukAzI+aQsgfy3nogLDLEAX1EY+zJ4/vxJDRDdBcvUA7OQYsR4FuPn/VWJV+Knl4F2qQaavR6te8TyWVayW/77k0J/8Y3yd6Lqlw6pAMEWwVq5eH0pJJlMagcTL9N0T99NDeWD/L7PXX30+qGlS3URWla0uggsfvv/tg/wAefNXv/h6/PcVZobI0++EgrBIw6uN8SIfSrv3MnB3/drObAsIkfSFWXjmSlkbuJstTyLWoFrWXYZjHjx6Onv2xdeiVH4Xmt34PYbpkkStw9nZzCdCI3r7/ru/yL70xddAlJhCj0LYBDM7BvtvRjWkc+1GECjQNg7GbeZiSana++KeCE6lON6nEfk2cyU80Bu6N0cSOAOa9h+ZOP1l1NHWrl4TIh9FUN2P4Ebv7RugRm1xzRcuXYwKVwoccRw485RgVVMRGoohiyqYiYatJKFZvYZqWPQf5IpzVta4/1nQ6xkkpRX/0Em+8vILIWBRwr95rlEkNAFjpdn7H3xINcKDDzLGg79rvwAonL1MDfUtUSmUqqA5mEHW13lgHaiJbd66JZJX23B7dCDQMWuh+0nhmgAhM7HywNhEfcdhpBho/8ZAreiN6mc2xjBBikm2AaEHX+N2hV44DbsU07UcYIO8Ed5zkACCN4p+Ko24Rr9cRbpA9W1CRZEp5xEXCVYRZEubd2i1fO1UZeHQqhhpIzF/b1XHpE/D7xwo91cj6NUkjuvK+XNR5XMocxvDkz0DCclkvxI0eR7kEJdJr9LIm9yZuBD8a5gtjft6kxwN1meSKu+BzyzOQXJmqYIVlTjRI5zAEAOrRwl2VuGcTawUJTA4sCfJSpIyueV87hTB3hhO9MJZ5J1BG01CrZ61E/zRZEEwVB+JrO9t1c9EUcSrkLAPNaX8un2NSY1n2NdVmTQGH1pUyOuiJwkUU0dpmiS9NAJ0KlQX6TM00e5knonPy4C+ERAlDGAkVSZYOsXie2q6TQIucOxxRCZXfUjI+/mqYFpZ8W/D2ebPLZDLnFJqoFAImbgfHq6pU1HSrCIyERDHieivmuo9l830Xcuq6F1ZpPm/D+EWajPZSAl0IwYD01JBxZZKTwPdTTSpl0CdKgkKH9ed90YthkJd3iD+wKyKniXj+gDFyp2APiASqwdy86lfoNivUjICmfB97RGKxNVBwKCwd3CwK0j+mVNUWgKVCGrg0KDVpOTYrSr6NT8Db56GY5HXOvZJNf9tL06tYjpcrRVl7Y0iC2nOS0cAWzZA+/ysMHsON1C5dv/agyUaefrEyaBoG/wPUVFxb/jaSs6Damf1AEFbN24geEUDHHuaFB8NHR2ECioq18sn8UjFKpy8p4mzXeyP9MKUBBUJrJWK5V/Lk6r4O/flQ98Wf7v8a3liFdUqEilBBkVPoqeNtTaxsgqwIg/spNs1gsDaiC1Ypo1WWfMalBbP82rU/FaC0EuLtsfKc+Q+Vu32JlTxGI/Be45i59ZB67YnzfU0IE7zZKDyAEzKIJgGuU1rkGjAFfy34IhcIf2T71VGAhA9EPws1Ma4dgPre9gsK4PNzIuUpup1GHzIChiCgmXiAOxCktjMrMlrAJNXsv/qH//nMBiYHTTCPqhEHQzp92Yk4KfxHdKRvcYQy6BbctYKfJnN9gTeJE91BF13xwyusfkTVAnoPervuxNVsiH69k6eOI0NBxyhz2p+YQVsE+KAFfSwzBJotqzJIKVlx6CKrYOebCVgeIS5c/jjFTA/lCaJ7zk1sIJKg0JDFa6X1U3+O9BnTRHvXQp9toL+r4zBrP09zPnjZ+Wcr/swCgoqVCO+xbl3frdyZM+PoxpCfRb7FH1GeYBuAGhylQAgPivvd7RHSLr/VSqR67u646QqrGNi6/w+lUiNN0y2zl66mh05cSY7fvZ89r1/9t8GACplsJO9Ms26njr+adZz/gJnZylrxW8qorMKMDnGZfDhJixWRKVPmUi/gA8/euxA9KpbwUxACMwcEyArO5E20m+lypw9qlZVeF9ttEDuxWt9WLYszSKzMoBNbWH/zrI37empyvt/7C000RHEiyoMz/kWFGP35z0AxFJ8aDX+x9epSGzQ3IidH4JJYfwknczzrz+qFBiXropdWMJPSWk2cJZanEAX6bckDwL1kQwl2XDPYSRGViP0gTwDn49VFL9SRc2B0cleFHTwGC4fFTpHjRAr2v/Fa62632S8jONKtH8Cw/6NyaHXIoCd5NMZDIy960d8rADIPUuyq7TP5ST+nomK/Hq4wPCLJla+fl5xHPZTo6JPPBNZSCbhVmWU7y+o/dr0QlArqeOm2Ygq/SaGiv4WMDJAOFldE8Hesu/b9yiqqKkShV+FXVJcbySM8fOkNKndjTXEdLo+imMY9+grtdGJPca1cx2CtmGK+V3M92Q8wF3G6LhG2htjdtfhmWeepR3m2RA0UzX4X/z3/5wqVlvWxnVso/VlmkQwzp19Qtp6zqtAs0WNOf73zz7en11CCMn9aiV2ifPqYbY1oxBwKaUHSyVte4tXEK81cn6eX7U+q0c8rYL3kVbutYSjjV4uzmtOaIhRGctwOBMrvwr1v8InPJr8/G0qVp9xLPn/KBKrz0uqfEmRWD36+5JP//y/XgoUm+nwY0x4H2Q45TUObMfqDVRPkETE4djELzomwumNOwzPh3T25LHs3bd+kv1n3/0dgmXFK2z+Zzo0GynQfA5CcP8JlA8ePZ6dwOmv79qEill3VE1MUGZnfS3IvGpuUvRIFD768B0oFp0EBwyyXLsSw0QvFu/nppoCUVfTX87x4Oh4du3OEKpvzfQgwAFeQ4DKdcr99wCKjmgYRQivX7kaDnB6bCSStce3bwyn5rwbkUodoD1IZ5kknfoV5JuzMaE/dONovRcpGg6cLCOQ7bnVH7OrvvalL8eANiXerUB0OnAPA2+jopUSDZMzZaSJNKjA42A1/qn8U8Z91GLkpOZpoD/+5AizLHZHBUJwK1U1KEMTWHcwM2k7/VlVBOz7P3o/ZkM9/fQO0G4nc0sBWAi6yl3WRJW/J5m9JZ3vrbffxVmOZzufeCqCZINU70/nrtNrwKnYhHv402OhcldPQK4BEdFYSxO3BtKy7gDBcNCJqFQVAYT8dqtxofrDRrcfRPRFqoPv6d6R+qjhuE21Q0Nnw7z7wwRrgCoIsy9xOknkIPjF0u6gOvmsdUYGKYVEqcGpiJ5/b7JkYmVFJ1BctngMx+UZReKPI5XWKP1NoybyI6ffxGqcZ3Jo/76E5rD3TConlWS1N4x7DUUeElMNhxUrDZDcbR2Eww2D+ghi6j1rhL2eBxRAnnsggnkzbh5fPijVx6Rv/k5HoSrRfQxhN5SSkBsG4S4CYQ2Gqc68A0F5/TTo+Akct2qHcsPvYfir2U9ZBTQP9qRrK3rq50aTOs4kKY8ldcmCu23i5b4vZP79XTv3r+NwiKaOTmOpzLdBp/ZLIElwxcgV5N0AACAASURBVGvWoEqFNEBWWl7nENL22u48oUr3nKvl8VsrHFaWRO118JMqteWVjCKpSkhdknwPsQUShUKuPkQZ7LOMZCUBO8baBgOqoxlclpcjTkIitYiYwPDFk1nFlIILk9n44lQ2iYz0GEprc/wrq6SKyRysOpKrSoUrqnDoZQlVNMaPihj3ER18esc8qf+1hlukv6hYCVCBlEeiHT1Wqd/K67PjIPUJKZ3kYHKofSRWUyNUu0tAhas6SJjo1aDnUhrqPMGLqKyUYSsFd5HIrsMpOuDapEmpZ6lRUiRF3VWJ8h60dfaqGdC4nmWBuoO4Si1iX28GHEo9kCSbULOtGgqGRc8V1KdphrEbCM7TYyj6OU7ysAGgyqqAgZX9MqlHMAnMYGQTzenBGjys1BUB8HIqoOsYKXhRkcoTs0TnW4YKWn0SJcUJF04r32Wf8X+JhpOS1SKxssogaOaYhBgKy1oqwFMIGXjupNxJDZsmaLwG/Ur7eODwx9gC/A69pypqmlhFMMI+u85sMG3myMhQ2NAbAInaui1IUEtHU0DJxNW11D6I3DYTnAqSFYmVdrjSnlHvE5soZTdowkpN0xsWYjaOsWD/+9medaXk7dExAJN65bIpejEJKKWN8Jq+9Prr7BMHsVOhBXjbsgX6HzOsmhpVGrwN+EewXILfQUjCs3l/kbM9PsDZZWxB0Lcdr0DfFMFTbVMHdty+ZmeZScm3Bg31/9RFfByS/Ig0SYMLmjYKftOLBPqoBJahNHj5BgqTJIMt+MBygqjJqVHGgqzlPRzZIkCIHWX7S1XysZchzKH8snLRpdK1bUSPhMeAir2GUmF9KXP76Au7T5Vsnn6nGSh68w7L5kbs15Lyr3qlzfYyMBoAIgzkYgaPozcMQoP18FCh0+Q7rsUKKmt2EyC0cw1iXfbiWpWgXCMbY9Q5jgSIVh2bW/ERGMgh/EQf4h/1AKdL2OxR7M8M+20NFdBZ7OPJw0eyIfZGFe/diq2NgdYG11JkuPcRqgCtrM8WqvSyKN7/5ducZ6oTeQ+hvX0+Uyue9vZY0TGxGiPYrSTpqbA3D3svbfIOAAx4C+AnbA/u34pVC/78HqBpE/bfBFybIP11RlpW2AjPK6AJZz3FaylgbgVcrOU9Zjk3l4iVynKxJUEKaWBWLuyFNWHT9jgDy+Bd0lbIgzu7MsCBFLfImpENoR2SgSF2lxLdRA8vEgTBX6+x6ImSouf1JMGvJNIQ1EGrW1YaCbg9H4KzN2/1JvpnnlgFKCNVDduWzpWDuRuiLSX6zwT/8u+hGmgsKy0PH6uaXtg1jI7n2wQlKOdcmxUrK4VlJG+OpRkEUFC3zBhW/5qohwk0LWYnyhBJ6n6pwub7eX4dm2E8UsTJXlehaJheb1VKOX2EHmRqcL/aFe+tGFnk66NowfO1/9CKlech1LdzSqI+OakcIy+vgrNsG+5LgMD9bdXT99BWNRI/O0Lju9/9bsyx6oLp8uE772U/+/GPs1fpq14LXXBWuqSVOYExK8CBj9kXDC2dzzp08Vz24dEz2ITYXuRGplSsEeviefTaZ2GUyf5JaojsHM7XaxsfyxqJV2ss5kbMY6wgUpl6cZfYj2Evc4Ct4JCE7qBV3Fwd8NGkaDnb5PN8d3rXhwyV5XDdZypPPjtf96sswfj5rxWv+OT7/83ScAyahOtcCcoNvzorqc5+8c4vs2/+5rdTGZcFMQAvcWYI/T2jOBdREft/VBCZpkH8lVdeiuBNp6zhtJHT5bgGjfA20ubrNm7MrjMvQrW8lZTSbRi1UlFdBeeT0zjPZpsigertuRK0t6uINfzeP3yDw8zAWZRbRFVFbcrpY1JtT5nxO5Tgz169nu2kua57A8MdufsGdvx8nuFXgNZazre6dQT5134oH7/5za9lK+khs0+phKBpDMNiY74JlsqHBpdvvvlmJFO7GNjXhOEeu4f6GNenyAb4TNyDCdYper2uomrmXK9uUV0Ms3x7gw8VndT6T0jDXIhMiBCJerbQr6CcclKrgi8Kj1xbfwu6zkkc2HMv7CVBmqD3aihoUiZlKhrOk+SJFbupDn/yMehzZ7aqQwRiIIYLr2IY88rOtdHX8cnhT4NWePzkaXqxrmddBO+WfFUn0khZll5NM6oG0wMs5VOlNjm3Dl9WcKAZqqIH4hao5S3ojybgSXEvzRzR0OkAgoLI4RfZibK2P8eIGBj7OVI4RHfdE/ZnmWhahTOxGuU5Kmgg1VQDJM0sKkN8RgzmLcrgWGYRXj9fg+JeKydobQSxkgJqAhZ/h+EwobbKFgaZxM710nmLwKzgPQdRvTrPrBCRP51sC6IdikIYaJmYGnSpkhQUEsETE3T+jYBsuYYmMCIvab5KosRp1NLMiJRYFZUVr9l1kNvuvdSyn3QMVgakE7WBBmvcnBxfo8IRSG3QHthH0t2cc4Hbyeagw55jPlGgmrzHvSkQPNaqvKYVOmZHVEL8bGlIAlcG+J5DjWg0s3IW/N/+3CqI/9skb5DqhNfj7LUmgkKdt2tnj4fyuKJb7g/Rc5uZNdAtKMalQAW5XBBU3yf6jvLgenkgnRIzHLj35HknSHVvSUkY4T19Rr6/+8bELYRDWBcbeqW5uY6ua1ERCRSQ18zzflKtVNTUQS4ybLWEhqVaBq7WYDPqZpm7RiBZ3cLAcyjFo5zBcYfC0luytChyS+JQhuNZQWJGYuWzTsp+vpc0QFHHnJpgc7bVJv1j0GUSg00+eDiCvAcwEMZHEqsSgkfV45Kb0CRiP0ysCFpLQeTvT1lmqQQZ5NwiHHCrZyAo2VJCrVoFpVbqI8BpG4H6LL9zzQ3mOzrbAmBwL5kwJ9STfpx8vVzTSuyl4IwMA5/LJoCtoHzyzO0tOnP6ZAQfIwZpJFfDfBc8aaKvsoZ9rOqqiqmrSaYV/zGwMtmMHjL58pzTlFglitqDypUpgFRWuV/+PqdOBgKYV61cjhiYGtS/h64tObbEqxfJj9lWuXN9QMFUATASrxSA+ajca1Z7BIUWQMsMkiuwC/owaTsmWNq56zd62VdUyAEGrFSsxn4/+fRT2U/f+hlMjU7mJUKJwV5a6TI5kmZpld5AJdHISqPKbw+cgZ10bdfeYcpFP4jJmMlc9OPwXWq99tFeSsVq7H1YpKLh8zPoDFuUqyCOYmes2Cp1rDqaEvmt9Mkkm5fomHM8KxFzA+4YasuZsO9oAhDutVd3Y6MqUH/El98fxOZCH0dwYI6xAwZ4165f5LPT4F70W7g2q0XYJ/byIOe9oop9NgOgNY+CK5XUO1RVrzHw99LlXqhpVOCwfdrmSZKuBX6/AH11gmTrtj4Oe9jYJn1qIsRhmpjVKH1PoERVy6K6H5LjAJf2fi2S3ASQlFNpK6TxicBT1S2FXlgK1XD0zkhWCkW2ikDuvteA//XsWcGvxDYrfR40c6oCDTyPUGXNBRK0IaHIGMBM6icqKMu2DcwQWEvvNqCTfufrZ7Gb9kf3E0jP8rlSBBvol5uw2R6fN4y/GOOZNyCiVQGFcYL+XftEVjjInbjkNntMYGKa52GQLCgYe5X7Xk8/u9S8/Qf3YeeYDwRwIX1eCWyZAopIJDuJ2AAxh8Iqg8MwFFah1Ml5slJ2ExqcAOgY9q+GynsHwTG6eEFBXCBWiP7IANRg8xCfKaDigF4BLudSSeeKPla+C97UsD89g9oS+xYbsCfaHm2GlONxfHyTcu0KiijDzfMPBgb76dHEyv1YBfNCENm1ds4pLv7BvC3XoZhNJZAXCUEOmOlwC/ZL0StlDCVo6vmL3lPez4qVsWVlVHuTUmJQ1ewtEsjj/bx//zvOB8CzfT7ao6j8mlS6TlCctWej9j+yPo6T8bsqdkPO+nJQsD20/h12d5iY5S521bE2Vq19L+2s8YvX7bzLOKfK5Qf1MgfeMFwC7bZdWGEysYqzwJqb+ISQWyRPJqAmlAIpqi6msRaphSYxwKLSJxNERWOuz7W0Qhv0xzyxUuIynm/eZx7JZiShUtatpPFZivgQz2hHBcebAAsE5fZAO24DtP35T3+STUCTXAlAft/hvjkNMFoHPK/af3zwJOfg0kB/9qP3D2QIZkZiVY6ypz1/nrPkA5ZYtzHsA32kKkYJCuFrvrplJ0IWCHuoeGtVM9o+vMzkMX0eQZT7GyRWyxOiArgL3xD+5LNfMSLHj8mR78L7/Erl6T81sfrT//UfLZVSIWhr7kwyv8idzmBE+qEanMbpfvNbX8MgT0H96iGhukNTHEIU69dGyT3mOeA4fvKTN2MQ6datm1MGDRInNUL5aDe8iLg0tJvQ5PYd/JQBtDtAtVYHjWQSFMrSeyDnCCnY1GpfVe81monv9tPDtScqZTowb3oE5PYq0uJubAc6TtMPdQaVpqd2MhAYg76As2vGEDj5u39gJD6zFjnyJ5j5o6zzNMnbLl5rn5WDIesw/AbSI3C6rzBzRFqiaH8fqNPLNO1ZzlcdywA5qBrKz2P4L1zuiQbwASoxe1AUXENlTVAqDZ2kLMwaNNEg77VrrK5cvhYo5CuvfJH1cYAczsEhqjSqu2kSulqR7UPG9/ipM4h4fAc1lidia7o2C0q08gG+rxUaUYr/8IN/D7+f2VNd66BrMFAUwzzucDgSuFEShMPIrzu3RXqjCI/35dDkVchniiBqWAId1KhxaPvoqzIIWN+9kfVAGp/D5e+vIFzgvbeF8mAaqOqz6KfZV4qFDt5DrsBD9N0QsIgiSjdU5l30MBSdcBLSClSq840VxwCIJNjBGREgmGBo+OVLq6hl4BZO0YqUKBZBkRRDq2AeWNfb+WSKrTQQqAfFzmZNrsPgXHqAjcyjOM/tlLNXkcSMkeCdQd5/mHs12DSx0gnco4dCw1VJkqvBMLEyIDPpDklPgw6QbulWJp8mpRo3A9oCfYuEimBIAycVNXHFE+Ke5qdBsWN/WPmLihwOZiUqicG1RsSjXEcFcp2QN+lpOAeMt4nVGLTB82dPxe8a4V8vkgCU8Lyb29bEGdSBiYgZCPpcrVBYzQiVtjBRSZwhqWJphGlYx+nKFdfx3KHa6byqJpK0GtQ/pQNO+A8ENSgRNhpzb96H6+vPDPgiiGdtpDgkms2yf+5dHEOYV6vYUnCCvpfPYuGybAyORClkdkl85OfnyVQxw0llJQNKg9eCMhFoM+8zP5mqieOIuSzNT2QtgD8roffVzxH0WnFm7s0cz2COz5amcJ8gbn5BAg04W9ksASE0MZKtSrj380o5CzxQ5YIJGn0o/vcKnkU5vXz2jdi9PcFn2YcZs25MGCGNS8kLdSjliZ2DQvBjAO4oi1LkpkUUI+FUdp1gcXEBdPQ+AIVU6DmeXUUL6Hg5aqb0cZLsClBJGfYrJIWVeKaqWEpgKWKsaM1KqM32hbonrG65vzyjrmPQztiPBmwRALHPDUb8Z7Xcs+Z8qgvYzlCLVDCAB3P82KkIanWYIU3MWb5Fc/6W7g0RuCtAYAXZakBRQUwJJQHwcoEWU0mTT94j+mdMjgRxUtb/4G/tWCsEPXJ2R/SPxDDgEO4BSeYMGlhoI1Xt0qk7WFkk2deE/WFtF+X421tl1QM7HYIh7LdAZ/ndLOe5H6XV8xcvxGcMEjivQ1BIcaY9e57D7p4kmJ3K1kHz7YAGpnP3PRQm8qyrCruS82/Qfu3a1QgwZwl6V1OB6EAAyD0aQAG+KqrnnDVnE4p0pHlcOnmvk6SK5+N30XyTyzmTQRMsEmcFdTwTykAb+NU3oTwqnYoF8pzVQgUdIYlJVX0CFqpXnv8//dM3GQjdTkW5Jnvu2fUAa/UMtl/JvqHawIgR5Y5Vsrs3hl2+dSnb2N1OgjIGgIG9pBfRxEr13bk5KhoD0IrrN2IDqlCT7M8+3P8pW5foANrdXccxYAPmS6BpV6B8y+sdOOt5aKJnoxZxmBIStSYGBDu70XuZ477msPOLoNNJr0TJfgC1GgPpvIqV90eZfKsIaJ+UAhYVgBELkwz6HqFKx5DbEoLCCgCoYmae72/QJ2jWTnXFvN1ZVwIzhRCSIgLOKNQua8sM0K3umjxsQaypErBJu29yNyY4yLMQ3KtAnVBg9hbiFuev9II5Uz1HVr0W6uEVBIX6iQE20est0CFNkVtC8VBlxTLGehxmvZHzFqzh2iT2CWq98sqLoab7s7d+mj322LZ4rhdV7ERp0Dl/7iETK4PDEf63jWlW+Z3lWYrN7yWpGiexNikpZY/ESAZiBHIMkjvndtq7456ypwxaHs+lxBlNCjKQAAwiYNLM+TcuacF/mRhIPa9yz2IrpAwWvVh+l04WFR/8iIN1A6gU1JCaxpkPf2UFwtdGMTCNaTZ49RwrMW6lLanR5YwE4h+B54IKWCRWhbpdUcXyvQoQN+yrwhPsPd/L/a9/j+dv5YgYRQAvFIBlqHBOC8EdWwF8TyvGflaq9BCfqlKNRZkR6OdLNb34ThKUkpekNCgY6Dgf2ypuOLOV0oyAayHY5rgfv2wfCDA9/27Sp0+ICosMm7zf2qTfNS0ofqp/mkxNIUdvxUrfLOAlAFMkVkV7RHxOnhBbRayzzxl/I0NIP+rrtU0+E2m769fTTy1ww52aAMrSqYclFSJEeRXKwei9qCyaWAnmv/zcHkSV7mWnjx4GfHeMjVi4TKc0YkXbLthcBZC9wI31ACb8xTvvJgYS12eF3ZhdsY5y6Y78n/GUgLGV0QCgTGKHJrO9m7ZnrfoH5zTqIk3cXc7o8UgJkfeXeqzS9wKofMBmyBkQ6dUPv4retKJC9ejvf93//izh/FdfVVSwHhWvKK6n5OiP/q8lh65ZTZFOFiCtPpDF/BhEpQnaUSVzk2qh6a3soCSOTPiccpaBhtDAhoHT8Bw4cACVwK+GUx8mCNxEcG4w7YbX4c9LL8J5jGN8DqKVv/OpZzFW0MugvUjF8oHGTB/V+AhaYBIwQPRUcNiV6LZBVGqSzfXbd+wMRRYVcpRMdbDiCBzwl/Y+G4N7B+jzudF7i0pEG6INm+OQi/x4KD/5eB8JWFMKFKAPjlCNOoxCmXNG1jPUt5zAeoaysAHT2dPHs5dffD5od16bT/saxvQ61ZvuzdtDKGCWCsz7772TffMbX+FaSa4YhjgLUi7158aNayjRjRDENBMAoyhF35IVqvUbusK4V6vOp+oTCdU1mldvkwR2MPfEBMuk7YWXXokqkcF7SIqrfscGEmk+hTSw3PJ+BiyrpCivPBAPgmqTWpMFqxV/+ZOfhuFsIeDuQulLxcM0U8kZKjQCE5CJsmicblAyF82QEqmBtzxs0GLwLWLj+yunacISCntYUasayr2aQJhQachSkJMG4orK3qMpeAwKhEbLDTkErdAhdHcIDm7YzwHt7g4/0xCL9Pr+PtvUw5FQBUviQe3IqyIJzybdIbEyYYgqEoGDFAev04BF1MnrMPFaR0DZwvVdQXnpg1++F/KeGiCDFIMTEe1I4nBAGo0qJIOjjwSHGRQVzpbXM0Yi4Jo5qFOH5v4OFSEMqQZfBaaiJJ96wXJhA+5B+l2g3KBcolmuUyd7W8TT/hmDbxM90eCEumFIpA0QAA8zsNtRAFaNnN21AiO8hn6ZReg49Th6r8Nr8D2jTy13IEUiEqGMAXBeXYt+NNGv/NodMmkP1HWMawnPuonGUimg4yRXhQy+GE9w3mPoIEEyKJcU3kSx+NXEys9MYlF5vwDrbNDrvnHNdQ7DJPCRMOEQijV0fUTrNOAGRNHXsyyxKipi9kmMISYjvfA+e2OeJKYKKjG1m6yTZKiS3kOfXHDcUeuUiqgTXQElkKcfidScVVHHRBCg2BcyT5LFCcYGMnsLKuEsCVo7Ag4Ooh6duhuVwiWTCiuWNOFP0aNYW8/7Q0P0b/QFMcqB3RnrjYMsgSjuz8XdVAK0arVE1WoFidX9SaLKOYKERRD3+g4q9b0E7TeC5hR0FqIlq4YNVBKb6LURqXf/rcZmCtqMYXv9cq/pWD1/2tskEd4fSbzr59w592tUp7HRIqTScXtR9fS9hllHg4V3YSpYXXF+oWpRqrGNQ59WDWwTSLtoqxK/OvygPLPXinJU+A3+X5wj/hlImMib2BfPzHXxfBWy6QZaBiOqdUV1mJXT2UthLBL6UBzjfRPFNskP2y/j+0xJMctpVCZWoQYofdC+XVUXeX97Ju1dEqW/CM3Jfqvo48NWrqGvtQK7sW79Gta3gZ6Xo4gSdAcQNaOIDT5H3+g6SinqAlSUDuh+rAFYGIVOqX2XUVEATkX12n3pvJhwqHngVQSgItFhTyPAlM6rAInqY/gevQd2wOcrjauRmY/2erVgx2Z4tgFE4KuDqsp1hCQ2ieK+ffsAKfsJYrPsn37v69m3v/U8e5RrLRsjQYaCpPw3rx8evAX97Qo+fQlxEkSLhm9GE7vnWhtQVk5Fpl9bX4tKX3n2wUfH3GD0UiEmod8iEZ25j7AT/wbHed18GiXg/tOntrSyf8q5vhVpTp8B1QLAgBT1Jf75Wgq5PDYCLa7VthpBCKmmgVjn+7nc/hzuMw0Nxi4TdM7S+7Q0Cahhsz57dBJ/JNCgEJHxhrMotfPGi825AIBAkhVw96D73xTBANvn2Y4aWgxyDVpbSl5lCgQAxT97Q5c4r7YdHDlxluocCaUKery+hmduhd95fiU4qnU0/k8BFMvM6CBJckzB++++E71f90YVSxrPNnatyXY980T2//zbP6ZC0BR7Z5BeJp+7TJMBKgTu/xbYIo6Pkapq5dP9U83srFn2xTCAgKNn7C+1P0+hpFmeW7ejAWhHkPIuACHQNoLvLbN6R6+y6ruTJGR9+NxVsFLss0qJlZUV7CV213NrpSwBM+xdg9lI/pVyh/pOXGGfn31K0fPz1yRWnkWfv8IkUR3gPtznQeUXLOF8+vNZ4gg/z/hAYErfXPiuQogi/jevL2h+Ps/5XLhLUSltniqHpRorsutZKiFNgBLR165giL1H9oGZYHrGuC4FjCwEaFd99o2yaoiX7CELgEqfav8fZ9jkw915BTDLFhMTqyg3a9l/TWJlZd9zrv03Rgt1ad5FIEA7oa32y3uLihfPp1Cn1Q8a90SilFfhEqCYkljjOP2bZ0djGOOKWD/fcwG7GIAG/2zTMb7SrhvbjRFTNqMVEN5QWib3sQKjociZz2rv83tpwVmXbe3qzm5cuZSdOX4MwIL3xuh6xozDVBRNKorKz6sMOJ79AtGL3mHHDwnWEx846ypXWVzAB1oh87lbrbVPvEK21uhUtmttV7Ya4ZwywYE8CfX1wYDJbfv/7xKrd//Nv1oKxJ3FcDMtgvIGVxsxiGHkvT8+8GH228yCsoFV6ecVOIT7HLxKAu5oEAb57mHY6gcf7YuN8o1vfIOGzQ444ATm9qaIDuDYYyI2TnMaw/oBVZljSKz/xte+AVrYHo7QIM6DEQPXuJY5kH3l1v/s+/8ue/yx7dnOHY9FQ7CNfZa1LS0XM0+q6Zm42XMNZMABq8w5wJA9iSy04gUqkInO26gcgSf39ylZ+A6GZN65czuC8S1btsVwwCmMtH1IczaHYjisWjmE9PHt27JTVAsMAtchEemA5Ip4HQaYDXQXw3j40L7s7/+934per5EhEjsaiVdB1ekAcTQYsRogMnnm3MVsy9ZtbD6CKTbT8ZMXqISAnNLPtI6Ey/lJoiP2Ozh9PZQHdQgcMHu4LgTazCwaqCplHNoRJG3PnjmRvf6lL0Snn6iYYhZyxJ1bI4J97tz54GR74AyithA4SEELtNtyMghCDD8UnSVhMpnooKK447GdIEAkw6yh/QHyh5ekIeCQ5CKbAIhIOWwz+nkUQiAREDmSV6sBs3p4F2dxj7VzJpFzHPqQ7W9Urpu/Vdlnks+4Te+VlAEPv31NtTgtDXyU5UGPRBoNsksNwkTCot8K5wmv3n+ukb1dKlGloYFpno8Uicd2bIciCvWK158Dld7/4QcgNlDECEhMrFxvK1bu31C0EdnBESlUodk0IDO50CAYYIn214C2WTWQRqEz8PeFWES8FhTJayjoDFYHIpjLB7lKLdrCvmoiSA5HgREyOTGgEkkKdEo6mvx4jNbpY0fY11SLwhnB+cYpt9A0XUqDuYIQMZLARIT3KtQVTeSKfscCcymSq4KqaFNqK/fBAiYnR+CqQuUt5mY5ADHm8ORUGhPeUE7i+bou3q+f55fX7lf+LQyrXykATnQn398qocFkzLbi3kTSIrFi3/g5rl0MBc9ncRmoR6JC0BXNwfwrgnRRf9Wq4mdUOSehvFRho2qwA5041yUSh1pVp4zACVqCrhZ9YBhtgjq9UKDo7HurcQYpMVuIqM9K1zzOKYZPspfbqUhXoQS5yB67xWBKA6ve2wz0HD7P66HJtFo5UeAF2obxSN4ro0R3iFcETK/9YV3yxKpkgUrR4ELWUNnO+SaRn+Ns0ah/g/l82o1w8Owj7WM3dkeJZeeLqeznutxAVU6wx+Z5n0OMO4gqKeeY83z6NPP7+DJJiKpoPsZARx29kAR+txnc7nBVq5SU8LK3f/FeVKw816LHjQAdVrcdXGq1u53KTFByI6YHcJKqGvSNpHxZoMlWqU0qy+zpWEZQf0jlk0oJSGlgEZUsQBwpNyqPmjiBZqbGcIPbJGIRFCHtTi5yotSvojLuLQPDUHfOBwQbEPtcPddmeAan1+ml6gWccASDtrCR783sfSs1MiXsabIKax/lDkYZTLJOJ2APbNm2Hanpi+EP7J1rx3Y2QwcbHDAwlZYJtdZ+szyBlI4kJVnRFoGpJDeZY6DR16kiF1ZGFijKkCWcffda9A7yNyZzPmur8FvxFX/+g/+Q7Uad8PyFs9mrr7ySlGihmAWFVzo5ycsoCr2u8/vv7Q/qjOPBXNp/+vtd2be/vYeE/VP8UT2y4L3hP1phakxNAnaVK8+NMtrdobB/gjQjQ/R4jVWSeMxkx45cC3r8pJWYFsBRmQI1bQCCddm5a4wwmoPlSQAAIABJREFU4Pw4MsMKk1VOz9d6ktQ6hnbPQAcs8UxxtqXxS/kXUIsKR4h0ONxWwApapgqBEXjalC/V2wSdqgu2oowgtgYGwSKg7CgN8lMILlSyD8qh5DvUOA3PJhGwVGV2jv1UWrsGm5AokthmfIjrZODsfWr3HOLa3b0pXhOVCuxCop6L9gvbKccPtRQWQQ+UQHurm6lkfkK/+KKsDT5OaqnBahnX4l7tgC7Y2gIl1JEIKtM6oJyq1eXzp4Nh8dST2xEIu5QdOngA4QDOLXvnBsIKUvFGADdUTbUnzz7We/gK6ajjLH4LbJwVgG+jMAjG6IMcGRPoJQlRiIS9Y1XBNVyNb1JZ2WqI8YJ+pMqB0wrEcc0mVsq3N7J/7YEy0dAPRoUqpxC7D1WUC2CQD3Fv2kvrAbMaZ1wnIGf/kElgPM84gw4ITv45KlfsQymuqRKYej0FfIeYQ2r1O0QeuAdB5gi4sU8m/u5r3ysor8aEy0BCpbaLxCqMm0m7FHt8o++nqqexnomVn20cEmM5iiq+VEpeJzukSlCIeFAKfRl2I3wzcYb202qLNtTjG8wZs3/+th4Wz9mLDL/mGRWJVSQ7nPFIeHKfb8XKOKIkj1fSgGYTIV0B9E0ZPPg5WT2FGIW3EzNTc5+qr7YS6s/8VwCmBf1ZnyIYIQhnjBsgF8bQ6/Z3kchybSZAo8RvxgjuVfvP67D3PhPBJYVUpJUKbAvidRFbPo6i9IvPPxetFj/+4Q/xZ/Rt22Zj36lVX0H+/PlIT53GPhzC3xxGvMZKuz2uodqbA+EmSlFxZ90jbhAkU4iHfbyJHGAzbLla7b17ARswhwGLPWDV2rgiaNJpvtVywQpX+fO+ispRQfn73BdFvJLilkcpgMXr/6rKVdAuHzARPks3LPnwj//3pVKCkRKGZLY3M4Dw7HGcLr0kDv8FTb9NP8rx48ezr3/lq4FSsp1IqhysiOoPwfJZeK5rurtJOLp5bR89Uj3Zs88+ywBLBnFSdhLRViFtAGntawg8LGGAGjE+HzM4uB0FvI4OyqvwlQ0ORgnoVGvyEMj9bwKps9fpEP1EL+zdG5t2BYGFTmoKI2sQLgffGSJOqF/kmjq57t3PPBX0r9QMmAKxSh0mD/TsudMkPdejqvWNb3yLg9IYiYOBbWxM5brZlFLWVLT7k//7j4Oa9sSTT0ez4gp7CgjSNBxTBHU6WHZddudWT/beOz/Lvvl1lAJXIUdNTVPanvOwXHsFGaS7WRE5ePgodLz1VAfu4IS2Z2vWbwoHrBF1DoBUkioCmo+RqbcS47+eq9dQO1zNHKIkWW8fWYh0YPRGCfRu37pGde05UIfb2bnzp9IAVAIEA57z5y5H5cu1sCRuklaLsblHFWkaupPqfqtWMSuHw+49doJuq/6mOp9dxhdAeUeZxaITj0Zx1l+xh6C88Qw6ocW51hEkhaKaFZ+0nhoGK5gTfi5/Z7/VTfoa/G+RDlUB5e1LRZMaaI+VlAVhD41lDNnjuUlj0TAp96rsc8w1wlCIDhpQezDse7IiZCJr4GjF6hkSbIed6nit+JxFAl9KqI4iiVTUpaon0YOKN/YaaWhURzLgioCA7xpBr6PgbSvDGkIQiq7kSU0kZvxt4linvitf7z0ITEg9KZpwNTD2KmlgonKUJ1YGh/MOzTS4ZF+V8K+XuTn2ujgTJZAtnlMz76cxLEexaoJnK1c6Au4cSSwC7AjgcqrGo8YlKoucmXBkVgtE06xMCppQSbWxeMR+G56JaJj7wbXxPBQIfGGYCgNUJFbh9fkSMAkRAgJd6Rk6O9FZqS3hNHPVOIPwIvhPsqx5n5qBXFAPHypHpYqoFBWSoHzo6332tGBCFYFcGcHOGnpCa7m3Eges8gxFt6MyGBL6gjLJcDsvJyA2vnQIJg2JOpeegU7VysUIwccQjvflr/xGVkGCETSYqkWqrmdBmS/S73mOQLyPxIO+L/q7Kkg6rDhqQ+whASqKzyghkDYYnCeJWpoBLUVivalmJUhwazY6NJ5dPHclT2pQTaWKL6jgHDkHmdr/tJY5ZC1UDFRusnm7gxEKOn2rBeE4OfOKyBw6dCjRVknsrH5rQ0y4DR5c5zNnzkS/YwPnSrvr4Mgaegje/OkvUh8BP/MZiDg6tPpmzyh7ImOmSVfchzSbSvsAFOmJ8yiY4HNz/xOOGUDj9FT1jB40nmOhFpn8fc7dyJXgCkqMDtlzGftfah+fb8AatB9+F9SOvPKpeqY2xEqkwZmghEWcJLtugmYlGpvL/tH2fvDhp1nHGhJYbJSByBrVSQkgG9jbfQyTXw3jwCDSc9m1YWN2FRbBMIGGyqgO/b3I6IqYpYRdcu+1URFpA7gJie+g+nAe7fMMgANbabLIGS2Sq3C9gTbn98eenJ8neQglQXqBsUMm+NoAgaaWZtRK6VTw+X//+9/Pfu/3/mG276MPsq/DjhgnKY6GcBUQSRgUpJjF33z44f5I8u6OzGb/y7/8JygGSnG+AZX/AuMc6tgnVgPof8I+N6CMWcrenJm6BzCgiuwEPo0zWdqIva6gj/cctHuDYWwubm6cLUwbdka7E3uP81iG7VVsAJZHOcmPVXd7SaW7VaH6V0uVbBagIpVrDdx4tmwiwVtB0xAPcDYbe6g2Kv8CNIIekQsnwSBAt0We7TzntIEEro69cKf3Jv9uxyDh2ip6eKlgGezZ02GlZhFbbtHCPSbI2sR5CaCKdY9ZX1Q3pMiqSKoirEGrc7YKGxb9LAaBJHMDVKo+PnSMPqW5bO/LX0BeHtASoHA0FBuhnuNrFJdpocKvsux9JdEJXq0QFxUSfdfxo59kG9avxo+VZ2///M0Q9LBCKthkxauc/ShbICXhzO8irojREwAXU9hnBTQchj1MIOqQ3XEi2WreV3GjOsbCaAft8a7BdrUBGNg7dpc9Us9eNYCW32Fv0Og9e6c5A5yRoMvl/TqCGYXNNWh2vaLizPXMs7+kzhkXhbgE5087muTS/2aJVXwez0WfnoYOm0BhY8PvOPQ3VdM9SqHSZ+yATUn9S4liGxUyfp8q1/Z6GXgnwM3YJSrAIQCTpNwF6bUjIRfvWZFl5f3oQ/lQ9wV/Hf3XC4DqkbCwxkHjzWl6Y/Q6Wskt4/7tlLWSeJGedeM5k+IF4sRIrIR6I6+XjeFolnxeoVR4YxbOt1WqQszE8ULGD/os7XGwbGz58F5y3+fP3NdJxEzmSBpuHevA9ftcqnlfk7QYGu8zY318T2GBYM7I9slp1IlfB4Wf5LYRKqvzJWf0c9pm5dhNtKjsXbp0IXvj774RvaOvv/IyIM5odopxAvMq1VoMlFHDOlXZa8lamlgtsR4XsJc/238wKqRhx/N+L9X87hPHeD8VfE48P/2w7AbWvY0Y4PHmldD4ST4575iDuC7jIIHEsB4CZazy3ySxWp4k/U0Tq1+XXP1ViZV/Y6Xz875KDn//f1saQ6b87vAdbhRnwaGT/mcm6AOVIrdv38fR7O4sjSmcsX1F9qis7+7KanFChgyhxkYgc+n8RRCxFqh2XSFVPs4Bv4mMrYFZnT0CylTS2GYw/cMfvZU9uWsvRgOFNbIPs2W52i78GpSZHH4m4nOdatQ4SYBcaKVCx5yLpFT2GD1CPL1nn3smAlmd3dGjh0KpqYEDbCWrNKpmS9lVglMrIOtAnVs7oOXxnmfOXsxefOHVCJLU/XdeViuO0unnKv5JeWllnsX7H36UbdvxJAnEesrG2j4aE6UicgDdWGdOHcOowYedo18EGuBXv/wqvVxUgKAVxWEKFINmPTZtD6orHSSRZ89foofqGc4xiLSSFMZ3Jh45atlJomMg/vbP3oKT/Uq2jf614LaSqNn8XEPy5cGSMunAxUMHP0RM42j2zO4nGC68ifUoCwM149wpnMKZM2cjeTXA8f5EqZ1vJDLvabSi5ZwNERklOVuhAUkzsXrRT3CtAIY9cT7nGPyno8QQrVtHjwJcYAM2BzEqrKDBSXS4JCcsNdHBidWi2FiZHpJx99EM616G1L3zrEyspEO2c40VrKs9QhrhwtDYpKkxEp2JeTr5MFcvJRSFOIQmVHVQVaVA3KNytWPLZgZkbsMBlyIXjFz56bPZxQsXwljLAbY6I81PWVmDIDnDKhQ2o8BYA03TQEeDasLl/RTcYJ2yVECDVqmZRfWnSAwSsp4MSSglcX0GTvL5Q6mN3xsANyj5LPKVUx1FDzXSOvWkppiGH3+MgmE758ff++V1GwQvkYxMoBK3EpqjKmYmJEFzyI1pco7p4BfGpuBpF9/d+1EJ4u8KbrqBoPdij4GVAhMs17me86tEuk4s+qSkhORIXWFcpIukr0RZmNZ58t4iv1apdKYadJ26Py/6qUTVPE8FKldQKNOAw88qRXlP0QBNIHkfJM0vVTR12OtRIVvinJewx2lUsgydlSuOwvXoLO0XkDK4yNnRCTXby6AUc6BpqT9OmosONn4GYmY/w6wIKK+/BiX563/vO9kK9vwibzCGjHVZNXSkZmYAnn6fAbJHCYp0YPRaIopRVmFlwpkpcudJoEs47/MO+CV5nYZHz1DV8iVk1MfmaZRnH0Kt9v7WgWabCGkPTG57oAeaDHSt6wrEUzptewfgh0AAe7NAeE0grl69GsG4lSqFYqwadW/aGM9XIEQBHZ34nT6oxwSANwB4BBT6ubePDx3Hzm7N9ux9EdQfuV0Sds9K0G55niGswvUZPEyAxM9T9VhQFIQENtS1cIxBtwwqpNTRRBMO1DGqhanvMHYIe72Cc516qtI+dRZdILTOWuG/rZpFosuz8DMKRcgY/RDJl/LOVPltUM9R0pA+VhXQfafj51wfOnI4EOZaZeNlZxBcqILqcNQV0DWWOG8K7VhFWde1IcCEm1QpjjDnaw29FVfpA74FIOTctnquuZPKXQvAX71V7Ziplno/DDg9H/aFeU6TaGFetcrPYVREggIJlW0S4ABwZBLan5WbMZTivO8GztpNlGereOaqyboej9MbfAC6X1c3/bJUKrRjw8whsmoyDwXWvXv06FGuZSF76cVnsjd+54uMciBYm+/nWdaGENQAY0YuXtC3zfC79uiZCTl1+pkV02mBGtffhzLw5dHs3FmTt4xh6AS+rcyQXMNsStQs+wbns1NnoJH2M2zdsQH2eOLTa6jomNhG5VS6LP7TfSYDYoUgE0mr97dAXFDhjCTWsgGf4JoJIATgwTqGQIxINPsjgm/n3OBzrSp4ZlvY2wJ01y9cz+709GedKBnWyjRwOCp7SaGMUvaANDfth7Y3FOl4TquJK6ZgAEg93rxlY6oOmCjYO4gdDNVZfIHxRQnPZQShh/f2fYIS3GT2X/6j7wX4dx5gLuhq+DTVzfqpXNqPqiAKXIc4p1J09bHa+2biqWFaFVQwnGL8Q4WS8LoIN68qsVzrBEyVPoATFZQNBmXnBOuC3rigXtP06Uyre4g93cU3zqJW6DpPcy8sH6A4ozNIcuyvEhQ2ifR8hK8BPFbZ+a59RiSm0uxv3hriDDj/yaHrqUqXqPCJEmfFXbBAAFKwIQbX82wShiAljKSOfRoKbvGj1GeVBBcTCyANC/a/TTYETBxwnCpCY6yne8VOCPeme9evaXxNxDl5pafouU0UTe4npwSn/irtTEq4op+a19gCkBIrex3p0ZxeBEwQYE7y49qlRDNEtAqaYDV07mjlAagPP6I6NOsas9BMOlXlNUHjWp1jZdtDD2wOPoY9zDnPE3iTlgQgppllCwGg5FV3PlvaXrRrCHRKQSQpbsSH21pQ2DfPs1siqKvYlSgIcD4Sw8AWgtSnViRW0v0UahFsNh7082o5i0XLQQClOQvElo1y/Hk8a9Zg1RpAJf57nANey36Y44wJYBmn+vd+vn2njkjYs3tXqMNeOns6evi8+XrWIZ1tNp+0b85dHyyrv3znvVCqtILnXjDxlm4fysreDz9zT0ZcZU8ue6Ian/F408psjSqLxkpsMgEv96SJmCwGE6uiYiVLIWKa+PewYvV5Vae/TWKVBy6fqV79JydW//q/+ztLSqK2MLG9qpxAIjLLhDJHZQblKpGbH/3lT4MC5TyDLionyno2kEwMU+25z8KKGtaADJgcHTt+NNv1xBM8jAGGjI1GlcUKgx5NRZs5eyygnYzQWPfpqcvZpq07s0sXL5NFtxMMdBEcS1MQ1dDR2ki5wKDfc2F8pcapUqcalYhuLcYvAllRUXaYSPP+Ax9kX/rCyxi02uw6PQQT9AgYBMtRDxTMawW12ofBrAB1271rFxtjPrtLZeXG9Uth4H19hIgEHANsmAMHj2df/PI3yH2YjYAM7C2EG5xZJSq3VpqQvGaQwJPHPok5XK/s2R1T58dIsHzgN0DZ7CVrYxBbLUGyg4bfeuu9bO9LXw7j4uFRLdBDY2AkcmATYQc/+5gZAVYrVhNspUnnD7m6I/30fF29SILjvIwRRCcGsp07H4ugvIR1sVfIvqhPPjkUQ4s7cKJRWWEd6qG22Vhvz5aVBIP8Kih6laDXImcNBFYGxPeC1w9NCRTVBnITwDBsIkbBTU9BUsyMAm4oEgyNoo2VGnoTXINbA6frVN/GqXbagjjPHhvj/XUsZ85fCHppG4Ny7fMJdT72ls/X5Kg01MUMVKHM+KFKfje2xvrehbJpM3QtqE4LNJdVoPW7nkTKEwdlpeo8Uv8mdEOsQaIrkZha0RRdYq1Etz38dVBhmgAGpL9ME2TV8fdBT80HG3pvwWGWbsJ5aOCe/dLRhrAD1+prFBiJBvQ8KfD6DHJNQl2rUBPEYab+tBT0mzhF064qgHy2Dk36UT/zOlZD6ZRGGep/CmNYTuefnyWdUFSuQLoSnSVx0X3vB9UBHWCOpKWgVAU1glL2ns8qjFXeIyMtxKBYQ+tZUz5XDTwrTzVcey2fp9FUZCH+Lq+K/b+cvQeQntl1nvl1DugGGqGRc84YTA6cxCFFcpgkUh5RslaybK2tLZW3aqUNtZbs2t2yXdaW1hssV2lrLUoqUaJEUsxBIDmRkzEzmEHOQCN0A93ohM4Jvc9z7ne7G+AM5fI/NQWgw/9/3/3uPeE973lPTE/XY5aJlc9TY26VShEBKws6IStjOSGNimQpqZ455AZYQSMwIWJNMq0yUxm9R8UdDAbTM0kjBNZCY6iVksYazuP3xkmaa3jGDu6UziaoYGO535/kOS4DGXYuS6wZDsOBniFdq3gC91EPSj7FdQxyHwOs2Qi/W8n53Y19AQHAQAnr3uLcncVm9uAAr3B7wzzrNtaLPrppAslpFZ/oK0BUo465QdP0Vo0NU6kgsVrZsqoYpTH/2KHT7F3kopGtDjVNVVBx6oIjJglXQOgdKN7kTB3s3Dz2ZKKgEJxTPXZdgsLD0qfev9QX5P719wyAFrC3/RnFaC4iH76Ar/erHgNtbRMKoksAkVauXhf9sP5+BBo8r3DQ1k6C/sM5Zl/pVK3eTFDtqAq1zpSIZpaAEtM5sY/9IH20DJb803Os04tm6jl7MgK6CK6x5/yOfWI3eXZW2k16dHSpxyg1stcRcNogbWCbKERpjyu5blIl1agNhTbBoEXQK61CKzwSymB8tvLAVvO6rlMt4LtWrZYBVHjfpxAcutjWEeMwrnF2r7Rd5RnVAtYwOoNKyEL+167FdWGQUuU6VepNrEwoYs6a4IPCLfzVfR33G73EVjjqoC+pymnlm0G8yqwb4BNQOZTYICeSW6uHNn/zOVLb3OMpmaRnFb/lIHsjrAsXzlEVGi4eYND9M7/0Yfz2f6DS2McsmhWwKjqcT0tCXjCTkYG6TfasYi9NNmtNRAXYEFI4eYVB0wRzvOWa1Q2sx3yEE2RpqBwo+OQ8nmXFuav9xTV6is5dvkaCByOBvWmSG4N+PSf2NUnXUFudz5kw2HY5SHRqoV4KZjZmKhMgqECmgK62NYhUBqelkuCYc3cc3koAqWS1tq2RilU100lPo6Rrr+Wk/WqcSStnYyRE9mAGOs45EX23J9DKVCd2YAWUviYCVcdxBFjH9RqohxgBz2uQ/uRBPvsQAOjBI6eK3fvvK7bt3BcsHf2oz8PWiGnWWqVM910XAKGVeANzgUrtkQmcoG/4SSjKCgtNkAi7Z+zH9XsGtV1cv2CzPd4mIc0AyBFQk1jZuzxOIjDMvhgC3bmBYuuEc74EbU2oueSl9MgJgNRwryYnJlaeU3uW9XGCJgazAoj+W5uhT9Oue6btK0uBeFlJDjVo5+ABmMvecXi1lWIzCv503qJJTPQVWqn5gMTKdTHZ0Nf6PKXZare6aX+oAxVO+z4lEckupB5VkyD3d/ZfuaLt88k9V4KCVqysUjqw3gp2pgL6e4lurm9OZzJ8nFXwMvFaQNuGrCoTqwbaS7QftjgkYDT5H6vA+ukQ47CUyjnujl7/1DYSCok/o2Jltcq9qvqyCZUbxWtWcTWS/bAJKQkzsfLlmrqHgorJZ/4sKqAiYb5fgF98mImV79OHdkAAbq4558XEKvW50Stp9Qu/0EzValL6tRVNnlPY4jJPMREXeNAmfvSpJ4oVSxbio94pugH764xXSjZYExVgeoki+emlmvvsa28UFwAf7M+3wlfBHhtjbxlbBa3fxErQTfso+M4Dr+KsbKYkvgFAf4HgIzbS5CkAuZI+XImtzImVsEsII81JrD6IyvdfkljleCaeRc62PuDPD6xY/f4/vGv66U98DHlFDhjqf8oqRgm7HjSP5KerZyjEGmowVhrtJx97CHRIRBCqlcIUIAK1BO8xi4hFvEI5+/z5s0XbubPFF0B2pwkOpN0ozxklSeNyHvAoHq27f7R45U1mzsxbyHTn+8IJSfVzeJwVECfRy+2UR9yNSuHBg29QjdmCeMWOKH0Gwm7QLsJMYuWDkoLmzKTXXn6h2Ldre7F5HUNu+ZoIoYnasPx8n4iBO9f9yksHozF4AMSuFWSjoVZUAkMI2uFmhFRA9gxqP1pRnD3fwUyQzain3MCpLiLrX1PUQ6e4yVR6+afDMSOLzP7EkWLvjs3QGFeTMJ6MQ6Jqos2u4wRJNzH689hEVq/OXmhHqn1zrI2T3w2+5VdL44kgks1lpeNd5kzt27enWE1y5cHp7b4Ral0rW1uQQkZ2G9RVeoFJmMH7zt17Yj0nCfw6kHG/SlJkBawFA+SUemWlVcizB0qj6qHSwIs02F909z0PQCvshXKGnCxGtAtkVGnio8dPBD1OBcJKyjXJ0afeDiliNVTPwkBqrVhoHZmoof+swIDXck/2WPVZxeLrJlYNBILdUC4cSK3qTjX7ygROg6Bily+ppUqUTtg8z7VLAbSCVC3aC4JnP5Kzs6wSbtq4lsR+VwSfonhHEUtR7MPp9Dq8Zmh+oRZGQF2FM49GV6lEHNaVq9ZGQteL8zIAEDH231atlF32mVhJkGbhM2vkM6zGWm3JVKxA/lgXr9/fkSrSD8BgIqaz8vks5L4soWtgNAo6FHnf0UuksAjnxgqc+8eG4TEQPo2+BlCnW0NCVwGyJZ2g2UG/ZV9ZDm69zuiHks5mgjKnchUVvjKxSk7VYCbN+fFaAomM5A8hDoJuFT0X0jfg3DITbSuNBh+RvJWIZXYOJiM5yUrUDCtiJFesr1UqTZWGXCefhTRS8lxOji+TP89rUAc40zmJjwpSns3CNTrcGf/G+xBcU72e4ndWUqWZRwBl4ForxZlxCrU43AbnSfFnO31JF86cRjSC3jL3F+83RqXae3Ze3FoGfkt1sCdPXrdraNP4DSqsk8rVAtZYtXr8k58oaqA0T6GINqoyFeIVTfPZI70M7RyxtwEKSx2Vl5E2RHsuk1S2cR6pgEaSQuAwxh4fAU1mGOuFs1dBAlljkPf52IWUXAQ0HEnSJUAZwRGrUAYA7hGxcZFNG9yl+pnsB9AEKGLFxqAiniEO1CTBBN4ESwBLO+CZ2bx9V7Ft773MQ8N+qNoVQ0LTs7Jvyacllc/3dhRAIKumUGVRMkAA+YGsc54P4zWnRCrtA4Pa5BBTQpGrg6kyUc4s4qzP7Jmo9CaqSYTZPLP4ubJX5Rr9KFJdfF7Snpqc18W57kPBKs9Bcz8LFBn4mXR4vquwS9pVezA9W9KXpQ21wMjwHLdfYSwIIMb9D9wLO2FH9DgdOX6KvqYL0X92g76FC6jj3XvPVsY20A9gX4b9QQZ2XKOJTu45NNlV5l27MUMDDBrObGJl9STmEdEqo5x3yM1Ls/Zc8afXnpr3bwVopM1ooaJm0KxNce6dggxDBEk9vYgBUYGaRjxFFdZAktknv/Hrn0P5r4rBvs8hINQRfcvrVjexD+gZXN6A4AbBTVDPUNwjQHcm2fhEHcPcrxcnjtoHU0H1UtETgbN+/Jf9zw5OV+5ZqW/hdVRF6ZseghlRYXVDoRHe0z4Ph+xe66CqyazK0VF+hyRygspWpYqk9tNA211I0FuPMlsdvaoKyDjCYCLA3bQ/qknKpIMqKOX+CXvgwgvkoZC5oWUlfRmVxbe//i02LO+nbUcooxK/V+v4FOKDDHRtoBJ54eyZSIoFWX0bK1UyPpy345mqw94JHA3z+5dIoL70ze8WDz/1ceIG53xhI7gOU49VjDZZCLi8GCBvEPBUG2WVyuBdMMSKWgx25WetrE9yHk3shrFHu3btCn/RduF8jD/pYa1uMBvLxNOYxIqLNl6BgEh4iKvsvR5wRAIgDLkstt+A2t5E6FLovC8GENK/GmR7dtwDvpqpitgbfY3BtvNgc6gSLOXTtTS4jsHJnnVpcPKGQmzH0ktiMth37xpKqfR97anUr6vwmxOr8BsloCGt7M6KlXQ01yElVs2xfwXbItEldvDc5sRK6luMbjGk18+UrwwWmlgluW5b6bDrVpPYH5F8zkms/H7QArlmfYs9dLl3K+IJ3tqqr9TQEdajke9HpYz4LJ4b7yW9WipgBC9SCDFrCi/1O+ieJD8oyrl/dE7FyiQiUwFicrBFAAAgAElEQVSlRUePMF9z7fSPUvfsifOetBG5ApXHObiHMnsjV9gCaGIdM/AYZ6EUfIl2G67PRK0Be63d6GSeXTCqBGksfGhjsagCygMkQPY5LwHor2X9rdp73yZdyrAbU1x2EDrPfu/+3Qj2rGT+IXER73D4zYMxU5Oxd4n2i/J1AKTO4WMLHTp1pniJ1iGBVROraoD1EWxZ9OXy/vXEMCZLXms172/iVUHf4AqKFduwxa08z0pVn237sFDCdXreqvn+nYmVz1GK4fu9Mm/mgxKu/DtzQef3e5/8+x+UYN2ZWOWfr/jW//mPpy8gcvDYow/hHCXkOaCrmgpLO4p5SDkuQF4WZ70ILvLlK21QAK/SSLs7aC4exnk0svYR1NyAd2xQbJ+HKkavoRBSTRlx91aU9pRTjYZUqA5UYhyypjFesHhZsWTVJipHb4ZjX0n/QGx63jfxUXEuIEIj0Ac8ADpIBRkehuvcyMH2/Xp5yPJzbfh3Q12BTibiOYYCTysHYys9WlYxpFJoqBRGaCQQtqxu38KlC8yOYvDqR554OGRnb5EwVnFvIw5vZJNOIzAxPs3E+puTQZMZYojyhx75cMhy26h5C6dUS1KjnC3YE4kLHHDUAF975YXiwXvvKR56+IHYRA5cVQpccQSrIfaWKIH61juH4Vg7aR1jTS/QWpTerFZFI7ZoB88igmWqFyeQRpa+cZX3X8G8lW2bNhQVrE8DB+wGVE4bTkVFjkD7W716IxXAJcU7750EoZQmlpKfdw8dpDJGf9B8B/8SrPPzTt8WgRHtrrIJkiBs87YdMQhS5cIKkQx7BaSFsYavvvZ69BuY2FjOdphgJBNWCEL5JVG3FAeJygzGp45gWpRaqkIPMyN6STaURlWOeBEB4RiGqgM64DvvHSXhdhBtkr9VfCMOlJbQKhxXEYNKo6FUVDQNoXZ+mMIda1YtLZ549MFQhnIG2enjx4p3UX28RhLrS2qJBjOUyZznYOkbQ2+vk5QJh0TWkcjoQH2+UjOsXkZ5HyOVqVBy13X4luM1eAZV0XyrwdA5lQmKZ0RHITKZ6Q4i0FIJdSgmlRFwmjQEfUpREJIGno2Gtv3q5UB4epD71Sgu4HlI36hj/1eZ1JFM5vfOlIJMAckoXa7yzDXK2VHF3J+gdCSzEkMFuU+fmxSkzJVWwt9eE6vX9lq5V0LS3kAnErJUKcgJVlSYpLiIwvHmNqJbpdK2BIpdqii5V1LFIiF/af2sFiVHPBexzIlVADQmQgQbMCHZfzS2O9eHhypyqbO26ufMt2oSRitWlayplRUppCqH9UGD6wGAGXMfQoUWlOgHrNiG/TIBa+Xeg85mkME192D8V0GnmwIkGXUwI1Sx9fc/zLPl89kvJqaCG8PMrzt2hBlym9aSgJN0jXUUvQOn6Y04zvVe4UxDGTL4gA44NQoI1HajGOiG2kuAum4Ng9ORd27E7kiTMoHoAhDx7Dl+QKzPSpaBTSS17DODlEzd2MjwXwNak1YDF1HDSI4ByawOtzNMvZcAbvvOXcVaKIUqmqly5r04kNiB4irpmdL4HMZC0Sn1KUgh9FmIdEfAa9JuNUGRwzuSabFER3a7dDk4ylTC7LyyA5LCErROrjfEQkoKrQGLtB+rNFIzY2xB2fc2xh71Pgep5gyxPsP0f7oG7scACfAbeVbXJRJpJcBXwrLooCrlui0EffV5GdSEAiJ25AyMCAe2Pkgv73JotUpSnz5zoThx6mxibkjd4733kHQ140+0QfNUHbWHludhkmtvUQYBtCdW8B0f4SLFAFFufuZ8CG6QuPdFz4yUWFFxva+2lCSEwDh6LrgXK1Rer7ZH0R3P6DDPwYAy5tw4agDhFOdUdSKc5D0N9ClA0V/89m9/unjgvs3YsCpUbl8mcQBMqgY8rbIagPACwY24pEqjY5NVsDCGkfMGDLpe4MvZk2vp3auTTufoApOD5liLbvaRfag0GpJwMfNI6qZoNMGmCL/y0dJUp8YI1qYEmFTUHSzOXrwJrY6zbn8uZ5UUEpYEASHMjxqqgeqVT+FTDcR8KYgRIzaCrkZwajUr9h/ryzo1k+Qto/F9kp6jF378IoEY2EcjPgvgtpl97zwqq+iOI9Eud9CW4Py3VlgJMbSbe1Ld0cDaSlcIbPBnFwnra4cOF13Iu+9/4FE0RB2dMBWghMI8WxG9UDhq3TLGJBA4hp0rRUnCjkqfDjpTEhPQ1kcli8Tq4Ye1GyMhLiNtvZ0KWg9MH6v7i4iJFHFyZpJzoGIPsL9cWytavf08J5emFINYiCIpeSEVhWUhyKFtcQSAr6j0828FMaLCZ08658k1TDZYSfQoopS2O1GzTc5M6KwIScGfsMcLmyraIrjpPQlsflBiJSgT9t9rYc/WCUhFVU/RBIAkqMf19KDbY6ZP87M8/5EABJiQ7EYAN2WlK/srwYQEIqoyCaWUOCASlFJu3WuyUu1a1kDzG0HmX0xxAWcoAYoJxFF4jCMb8ZSzIk0afT4DKC56lk0alkEbNYaR0mhlTyqgEciws/UECO2hVBXE1x2JlWfE+KHeZAd/rV2T3WFB0OqfLREhoEMs6rm2zz1o/PxAqHSXFR1tn7GAPV0BTgVDNvWV6SOshFm0cN302bbKaINsddE3W6lPytxQ3/XBVsKJRaVST/PvRVTnZQe5LjG43RiQmGyCc3GGAsmHKKSspX1mEfH3/l0IqbEXXvjBAUYgWLW0jSX1hJlY3eL3zgF8feO55wOU80nWmTjjW9xk+iMTK2NO2VEx4kBgmbOyABu4A6ByFXFqJfu+DlsgDVz6t4I3oSIa/f2a2yS7LggTsQOfY+Iz9887/Uz+921/CryW4hPv+/3SXvu990usUk5ttW72t2cSq5988XemnXNkX5SDaC8jMCE6Z+PsaoJ8AUmVZORhjrAR3nvvneBkb91GkIFjPXO6jYPTGGigmyQUm8gia3i43/7W3xZ37duF5DnSwKDCJ0FLq0GXNzL3wTKk/Uq1DS0YlYHi1Vd+giFfDbWKBWclx5mr0d2JZDrB8VpnRDkThI1wEmc3AqK6764HeCjONoEiwME04fLmd27fkShjHAJltffu2h0iHKH4Au3Hg97Hxu2mWtMIOrR6OYkMCNM777yCKh+zoKD1NJAcGVibWI0zW+YE91hTi3NGbOMsn++m3rdvX8w8McgbgfJXo5IJSHXb+VOg3jYdY8Ao+z/55FORtGhAcvO+SY4Bq3KnN7p6uKfTxZ679hfLV6+K5thmZxHRrCu1wgMwyTU7BPfwuwdpQr5QfPznHsfoYExwFJMY9FqDRQ6CQY60tT6qLV/92nfpFdhR3HPvY2xAVJCidO0Ayd7izdde4LClWR8OVbYRft36TdFDI/XR+15F83YDCPlF6C8KachhniyRRBG4w4ffY9AgvF+cmIcxG8CgBvAFHYKJk5PZreqEEZSHYhkeBEy1xZAc5qCIxk6LlnLorsMzf/2t98KJKAGu0Y8kNOgcifss3GRvjc3tNvRGhZX1r0Hp7Rc/9QnmlG2P4Pk0QiUXzpwN2pMzUaS3XUXoZAV0Hz/X++rqwumwziGbbjKPoTKhM9FPvVVWVxJHPwdN3p8IfW4gzSj93KQiDlg0yaeRAwYk3memvEWDf5lIZCcS1NcyMDRIVDHIPx1uOEIGoTDAQpqYE9XGPivohwQkOq2cgMz+mZISe6B+1is7rJwUZSpg0BB0zNETIygCpaasNEXiY6LMWsVe9pmSGIvUJcOSpkxoCMMkSf0LOpRfT1ST1HWT6Ad3viKhKo1VWWgLJ597ibyuSABxBmFDSPoGULNMPURJnTI1ICfxg1Dkk4YRiZpaMol6Wee/oSNfpVn3a1/+MwZ7Xi0e3b+HehK0LpymlUKRZgdB7mQO3hJGFYxxQVNcs/PxHv3ML8CrWl70OpOO9TC5r6Cf6rvf/GoodG2m13Pzrq3QXi8UV7sOReVqeroLKhHVKyhXQzcRDuCck3ITJDYBykADhJpcDVPAZx6UYKrV9Thmk7sN6xlhAV1QurXPpI/eqzFsjJUqq6FRIZTWSeCkCIwsgwnKsFKvx0Hx5y9aVqzfuI3vQfFlrazSupfieZQMoKCAl69AkWco7NElFfYovdKfucci/05GCrOrm4v4JVpGsg8zL6Ow9E6xK2Y+u/xLDrTiGstgO/9+tc6a+3UI6xD23aBX8Oli23kqUJcB8K4U65lJtZoAycrA1XYECzZvjmAsKb9NRy/bBdQC3dOdsCK2QL+2r1gbqoLrVfqcZFD0kbztRp3WSc0iuIMOTzVRd+h1CKKoaoYKnQ3XDinFhyVKoPvbc4Iv0aaz3s5YdAmsDt4UHTfIYeGtYMX8G7druRT6Cf2pttLkKssoW9VUXVDbY0JaQ6CqgMXFtjOxFwf6Qa2vjaAiuLX41KcfImAfRrGO8QY3ToKYjyEH7gBXq0nQmnjfFSvXIOBBcD/WQL8r1Q2ut77BYfcwQui91nariGi/kjZKKpiVCmeDBb+w3AvDVFQ8gz6rEPrB90xOUF2bt5bPo2I/vbHoG6BSC7hljbzvZi/o+CXOxiCDRhEhqgKthpYoFVq/bo9JJO5lL+1k2Zs55Rew/yuIW6bxbYuaGVo+zoiYFw8WQ8y7qqUXzMSqQmEQ3kOWxmX8QBPVMWeO2edk20M9zBSVHYF08NgKbLA3iFEudXQVX/vWi8Vv/NPfKMY4HMthMpw6ey5ELwyUfZlgDyKjvg5gUsGYPN4jQCETk+iRTQC0FV+BEuE/xb082xcR+pIVIf3Tapf3KXhlxdjqXy/JndTA64A/igN4VG5SrvJPwYAWWEbTrFszNMoYG2JSYlXJigc2MZIbfrYTO6GoioCy+9Fe8wGCfP1hMFWwF/adJXVaExXsKHs5VaHtP+N3sIEq5o3zu0EZlJDi+QvBDsGMpIKn/7Boaf+Oz0obkkeBaLdlewTAHeArP0dsGYPh+Z3WVqhpJs9cfwYy8+DdSf2L/Tfl2BcfvwmQM0PHS0XNmG8kCBN+y4p7Upv27/rB1BOf3sc+PEE2Hj9V3FUAvWkuXO6N9uz6/iY/sr3tTbP61cO6CZgMALRZFFyE//UZ6+P0g4KOHl3thSbSyp52bYh79ses0C4OZk0Caj2rSqxbeUkxlOqW5eDgUoW3lzNiYmciYRwQrSCs83zeW3aF92HV07WVXRIJIiCRyX4ka+wVf8++zVpiu5tcu4CqwH49ie4UVWGfpQlw9FtbzVRJEcaMYNGDqAPef+/d9NPCwsDHv8VopQni4zoAxvkh+iLoREwE6DrOdf2nL/0lJHgLyDpbbJtqnbwY9xggcYBsAbxRXIEN4j1Yut9MK9Duptaiwc3AdXtfAhQCiDN9tuyNCcuj7APjsuQfBLKTD4tWhLk+LDX0fMArp2Jzvl36tyzzfmfFK/d05V5yAbP3e1Uc/NLvTRuM/9Vff6XYtWc30tS7yynkSAHzAKqg5llp0aH6QM1Sv/KVr+CgNgYytpVhv/bchEM387YxTSUtBm9WshG+973vhJiED1inJvVCyW6zZ2lCIyBKBp/tlB6PHXkbKfA10GmuFetXMgBzKYP4RGVLKoQbwJ6AwyhnOWRYgYWTZ49F0/EK/q5KnGiNDkAVMK/n+eefLz729Cfi8+zNsgwucqOAhbQGTEn0mZy/cAKHcpkG4c0hoa1M+8lT5zmclItprGuErmgiJtL0Ckng1m1b4L5TPeDwjYModHVeYaNNw2VfFzx8k4eToKANcF537t6bHn5spqpIXm/C1baHSlUiKzXfO3CgeODhR4rFK5mfQjUPPhzJUKLKvIMiyy1oHCtXkHANd5Mhjxa7dmzkPukjoLqzGJ64So5DqLZcQq5pGRLZrcvXFd8/8DIJE31Gi1aE8ITOX7HK7htXSTrexSCjOIUBXkB1Rx78PBJP+3fiZ6msrQGV8wC8c/hIPLv6WJc+go0rYVgVGunBiZmIWaHJiYKb3UC7juByGINiRSUqMsIOUg9Yb5UcowLBIZBCaHNuvyIBbLVeUNxDyBz7vN1/Mc8BByACG6pEXhWHUaVHB8w6y6IalPNXf+nzxaP33w2tarw4iyz9wddeDRqiay463UmicgNKXgvPrV7USC4+dKxq6B+ZYqIgRGVQYZN0ueXwLO+ak8aZxEqNg0CsUmNmLivHn6G0mZxKVjjKdMHsVMLYSK+KSk+iSnkWVDY04bZHxv0WJXoFGHCuDgC2kqTCXY29CiV9JtP97kysXK+5rztL3xrSnBCm4CglVHMTK78eA1ulFEaSlOiTrqtDpHUOgX5aeeAB2rOWYuhUMZEeFGihyFM5+DWCdhGoMtiee13xtZIeJsrsy8TK5+AaeW05sZpwFgZ7Q+fsZ5jA5hlYEViUiGdOHNO9JFtmg3sdtHspDmMD14u3X362+PaX/6LYD7e81l42g18Mu8H5nn17o0IowlaJ87RHdB5iNksfe4KgEBCF+9YJ1TC75/wZ5t3gkDdS/brFvY9N0pfRdwoRjPM4NapXXUjS8rxtdq9AzKKKisj4INQSbE3lFAk87z0EjaqXgCh6VVhf5+BJ63OgpkPVY2CzAZ+9oNxjquDpMBGUgfJklUWUe2wM2uyiJVSg98Xw535/13tzbmHZP5WwPs34nIQnf20m0yoTqnA8aXBuuCWBlDmOTCT3/V7ZQYVK3pzEyj6Yn/Uyeb7t5+f8bggTOa/H7v3o/dS+TKJOexW6MTYKbytye4Wq1RsoyxpQtxJgWwFyLqK9xWNUEE5S1V4Evc8ARHVbpdn1S0ePMQrjGj16ymjT67qInhjFgmRAWB2PTc4ZCAqOvQ4m1qEGmQbeSpUO2fUQgyFoIUmqIfiIYM9nwwOS3hUK4VE10DxapUvN/1mEY25ipUBTnFmD9pgVqCJg6hkbIpjquA6IZNM92i19VJX+23/+mzAMvlfs3ddc/NzHdgL8vUkgSeWZPmoFVVQIdAaQPa5jVJcG+mAlwEBZ0gpVGSn2xnkOQYYxQgDkPEJp+Q7sFvCppyKgjLKVWveQe3Wc/aadMzu0r0ZbOjWNUE/LFuwAwjLTu0gYeA+C/Iskv28fOVKs27ye80Ti29lWDI4j+kQlrcaFZj9OhSCJiZU2JIkqRL9NCCmAxiOCEX2Ht2qLlnoEP851FFdhoUwgBjOPpMSKwoJS9OgCoi2rmYsp/S9AOpLteSQlMYOR3kbYttCToKXTovAj1BVbl60pHn/qo1Qtz0RbgGJDUkQFgFOQX1WcPQVV22pIUMcIEnmW2uTVUE2Pk+QL+Ki+qQ9wBpn2QKqg/tFB8z0I7EhZcxxJ9PIK0MAaGfE8Y1O0M4KtIvRx9tmXRu4KRDWw32qhAlayD/KoBfvQwj4SqC4keb3BbCLPpP1+zm9zNIfAYQwExjdZDYt+1TLZMbFSYCHNuoS6p/AHwbF2MFTgWIfUG1ueWunp1lKsqvnMORbj+rIyQHV0QzBZ2Kdel+DikJR+Rxvw+VZxnDe1aJF93UEjiQofWBX3lEZkhG/gc7weAdLwcVZWZEEBYKhiOM56Cez5+1mp0MQqZhcGUJfk3LWTUbFiHQULrDZuxr6rLGzsqFiUaykNX1/iyB7tm4nVMPcg08nq0iDra0y/QLqv+1KLkBMr3l/2luwT38t7daxIC7Q5q1X6dOOeFJSXMx5JrBwP47/sB5Rq58p6DV0wKZYgNOafEXuwnjXYd9VJBZBlDZksd1O1V9RKFovnsQfBN+MJfWU/lTgTK9VfZZKYcNvubJ+w1649igphaV9lA7nHbXmwl/YTH/soSWETldr1xbH33qOVg32lIiWJrb2G8ZzYu1X4le+/+Hxx5FwbVV7eE8DHvSuY6TOTbusrGEP8VcVZEy4roSu4lrtbKK5IXTfOiHprGTsAVAjiuYccsyGgY5xh8v8zXyUYN/Mz7kv9xMwr/32uf/PaPsCPlWIZsyJd7/9zFd/+w9+a7iMoke50gZ6dJz/8kTAiGnjna6RFF7lMvT4nT52IzWmPzzPPPBMqKj4Lm52tUJjha1imoDC8h0qdP7cAZOWpp56KWxGZqSZT1iFp0OoccEfsd/jIu8WLLz7HxPi7invu2gWi4BwsFs6ahxQwe39Y+KrapuIytKgv/tlfFZ/9/OepiDGvikMhxz1mWZDJTlodkeLCwe0h8TC5WrN2fbF67Tr6URYFJUkes39qgFKz4gRqWScI5BnARzXLDblh01YSRI0GDoP3tiHZEq19UG8dfLO4a/9OnA1VNdC/zZtQQaSCJTVkxIG8GDWDjhd/8iqB2UYmrO/GUR+LIGjHDia1i24G0q8hRmTj8pXiJ6+8Xjz1MSTg0fXvvznCsMr3IhjdhkpXqPdx6AcHbkBfPEVCu67YvnkNaB30j/Y2aJoXY87MKvq+XKtxKBJF5bzih8+/RjXsfoxiopD00wd2raMNZ0BiwSbZQX+Xqn0aJY11BMhsVvvB1lDFUprTQ3iS2Q1SFTNNzPJuF4nKedTKLONbGchJQjTtquam0lKgWgIXJpY8RwxwJV+7Si+AB02KpNXOClBFHcgA+2eMTX2eWT7tCISECiEHbQRe83K6ru0xGCcYaQV1ryBRGxpGMADK6n/3z/9R8ejD94JWdjHx/vXiPIOALanb7Bx9RNxDNyIdipaIQDU4f4pkrg79YOmIESCGYbdX0IRKzr+Sr6lROlesUoNeCijt90mJy+wA1JnkqgxSgwqJwZpVu8u9FmUPSqDns03/7lmN+rFjJ4LmlZKzhJBatlatzORKQYkKlRH5HJGsn06sUqKnRH1+zU3+4v1KSkE4njIx9EwkcCQptUWPCK+wAaLp5jwl5U+nYICe7s8RAdBICSTdSzaxG6DGe5kEWhnBMGpHskJQ0KPy+wYdMDUv53u5rS/sfSpWPlNRQB2FtsnryP1uPq/cK5YTR98/37ef4QwKTf4kVKoGApTFBFnvvvxC8bU//9NiNZSKBhMw7mMXIMqGjesCwbTPrBERiBGqDWc6bxYPPfOrxSSVpj4SfKlk9oev4hxGV4GDeKmCTEyCHo60Q5dizEPPEZIr+naoGigN30hAdx2FrqkxaHa90LOQ366vQgSGZv9eehx99tI7rEA5iiGEQEiO7CFajtiEVWjvvTsGi9YiXHNX0J27sbMObr/nvodwttBDnAfFPlcUIahFnAn3WoiJzHEyaf/OOp7ZpEYHwv8zDkeHmfbk3MTqTid3Z6I1k2DNVK9+tl90f+TX7b8rOinATMKtGhvvZ6Jh34mBoRQ6vy/dyCHtt4JbneY/2YfkWJDLl84XP/rBdwIs3LJ9a7EZ2rr7s6PzelQwXnnlNeh2VErxV5uYMyh1bBHy+VJK60gmYhxCqSbqOffzXVPpVj6XqPRGg7YBYKpcBc0PO+w6jnOdgzHoN6H8ObGKQcf8OxIr7i/OXVQ+pGelxMr78fM9I7Ix3PeXr5wjKboOWLeIatWN6H393d/5LZQCDxS/+c8+UrzxxjfYV4xPaCaBJPDXT/ZBg13I4OkxEphuKKmjIwZiStDXIeoB1a+C3h9AUj/fGEFavmq99oy6TxYuggqOqxmGCu9Z99wbCyirLqJswjYy5j1Tia3bStD4AGeBpAb/ehYxob/95vecRVJs2Lau2LIL9sgIFSwqukNUYhYSILpNcmIVzz96grRDCd1XsEgKXxNU2ipEYZphlrx38Fhx6dQlFA/Z96zl9s2bioP4hOVQQGvsxSYYbOF5KVwgJU3q4jjjDyqqGYgMpfDU+UvFe8fPFruoUq+BtaPq4jFA0hXQphSDsEJs5Uo2zCQ+3+T8nXfejv7vLZs2x783Am6cJZHbu3dP8Xff+z5Jbl8Eqo4dSQBdUsTsItYw0TBuSn4Gn0QlwhEaUv4G6OuSySHAYG+r7KEcsNu73krflK0AVicS9TtR6KRuu16KbDUS3Hvd+mwppiYeCeRKyprxCj+NuFiMB6HHFGEHg3orbyYBUeFRedl+ab7gHKtc0faIWrFS7MkqrPZd5eSIq9jbVi79eWMqxSB8jXEt7nf1JFauZPA513yTewjqMD44qlaAZlH95T6sOAUgxvsluqKRYVIFNLGylygGvUi7tUrC78RMrTIhMwYQfFDoIvsDKyETrOcqQPxm4hwBb5OtSDi5vlB+JECLqjznfIDnGqNIFEMKGi4gAkmwdiZ8kRWosmdaNk9qj0giX1YAo3rEVboOng+rPCESFDRCRMJIhLSyC0nA6nS0tk5g/4fZYy2wxC5dZu5qKXO/FF2AOq5JARj3g2MlBlg/k9tmxGhUCTaBN0mNHj2ow4uJn2RiLYZlESMqLBTZYWHag41yXQQ+XWcr716/1Uur5MbXn/7k08Vy4tpWKmOvv/xKMcV6LA7Wk1bedTHjryuOnjtbHEBJ/BblwFBHDJZIGsEhrS/2jb/jj7svMCC3yClayDnuXra+WMK7wT6OWXeum35c+fV0fSZGXJdb1vMfAcNPV6Uy42XWX2UvkhKhCM+kEubfvYOJUXmHU1OpNAUP+bPKWCKFgz/1qjj0tX8/LYrgpjh89EhwU/diUKxSGfDLJ+0CqToPpcqNpnGVF/wmQhIOZr17z35uDkSDDehAQ5OOK1SfbKi97567o0rx3I8PkFggJAHV0My5lYBgVElQHEP7pVNQNC4WGzduxJAvLb759a8VH/rQwygVNSEp7CwPkDMecB1l/atUds5egJpGoFBVOy+M22c//TTJBo21bGjV7ZS/FJmwkdMhrDbtaayGKIXu2ce1UgGRPmbyYbk28e1RBCTbl6d/DlqelMilNKeO4iTsh1KeVMORKiw+2OnibRKrm/1dxac+/gj3gTS4cxRU2wGdSpUbleTScMu//fo3uf9d8PehL8qGo58jDpwZPEGUAwgVs7jEsNwfPvsSicZqNv40lMktacYAn6doQx0I4QBDmxXjOHXscLFvz/bixtUzoCbVIIyLYhZIzFriWTrMsMDDNxgAACAASURBVBJ09DriI6+9yXDI5WuK6wR5+/fvC2qmaN1xKlG3QG7WIpmuco+7rYeys9LbzpJatmp1sX7DlkiwBwkGVC6SjmTDq0ZcKqMVQFW35MG7zqIxJkupgRx+rBUZnrP0G7e0/G3/fpleONdy2BK1vGCeX7/0NyXJlWxmoQ6SWKpUpTE1QfIdLH8PIeTQQuI3icOvqBgqfvWXP1c8+tADCKacLk4cPlR0cV02SMYAWdFnAoUwJCIkINYDOLJFyxYTIOC4mcxmoJmFG6QRGBBEYoWjMziZmxTNUtRSYuVDjMSxrPLkpMTvzVaPkrJdbj5NPUVZnIEEINSC0jX4p7L8rzPDTFUnkeJAMqUeYoAaqSTqKGsJoqe5GMU3TK7mflb+HE+7vYphD8rEae6fft3nlBOZcATs21ytCupjACupchpVJ4M+/pyhDvKc5GSn+0+/G437Qa2EvsI+NtDUiaReKwysyWSZYGXELoKnQBZL+xUBfnL+vqS5zKUCpv4TnCfOQZsVc8v4TOkQ/unnpN62VOWau+aza+AAUJqolQCeREkL+vF8zuerB35YvP7jHxct3Esz53QF84r279nJGcWJRsUN5JYejnaEe+757C8XNwnsuglubbqPPgIqGqtxhCp2TXNu+xC0mLw1QCX2AskmowYmLuD8hgAIUAyFatx3A1W7Pig2k7w3fS4tzQArTLAfJahqAWV0VpUDbx2WKle+lwGp9SSwfm8+QMFlBnbrQLbv2BNIbzv9Y8tXrCl27kXtlKRAcEynJxXTZxLIsHuCezEQm33NOo/MPb89sYoncltyFVSPD6hSpfedbVzPn3N7BcprmVPyutNFzST2sx5s7jWZLwVSrMIW1tJnLvXLKrlqgWnv25dZnQYul/NuDMyGqPJ3dlDNeu0nxREqJ2vpx+0hGDGA7uy4DtB2rriGGNMq/r0Mylkj+9YB8KqSipTLzAjUlHOp3U12v6yqAjSk3sZUzfV77l9fM835PNMhe4ekn1k5iOQqDdNWij36SAJhT2IeVqYMbINiVs6FCSlrRQvYq0cOv0VgCAAIc8LztnP7xuKXvvApFB/nF6dO/x3+5e1i47oFIN0kIjIT+F2ZFd1UVQQ/Ll6kos+c4VWrWgnu8CXzBHx6SSRgjkhx4hocPh8CO87QoYIxgL9oYk0EuXoREGkqh1TbK2IQ34Rfm5hSTh5VvgX7eNI7OT9Qavnsv/vhc8XffO2bxcq1a4qLV88XDz52X7H7nh1QBJUevxaA0cwr24cAtkIXLNaFGkkEgw1VzaDcKKnRz3Xx9JXiR9/5CcJV6xGVYi4jz+48dN8l9H7bjwTsG8nIEnqN5xEYKqI0RR/1LYDIi5c7i4PvHi/WAqqu4vfbr3VEL8hSKgYmsAJ7IRgE8i8gaYK9kB7vTmKVUIlFkOHhhx9EWdFKVpIRP8reEuR74L77I4FSSOkQvs3EathqFcl+JDU86/CF7F+p+yNcV1SYTcKtUGPTrJSYuFilEAxu5vPrWOvwsyL8nBffR/q8oLI212Bb2+x8tZy0mBjM2EHeT5q5tsRzMYz0v35IZVtFHCJJsSfEF+8Vtr70Z9GqwNdcQ4XBpBdrDwQnoxcWXx5gLPvCs9GLWp1rEpUggQ8AAe21a5urJFGRLAEFz4D+RkA7pPEz9b8EzlJlVCGYMkE0wCr7ubzvbMfsrY4B6WVPVJxH7s9KnYmMAmZdzDb1swXn7Vvy503OTKwCvHOOE77NRFifo92yghazsfh3iFDw7CL2KSt7jr2J/idiZveN7SEhglU+KxMrq222+gRFkne1N7yK82vV0PTRxKiBHqe2S8S+Kv1xjatQtbRXSRBpOcC0bCxzAc+c1NJPf/rTIeV+4MBzxOuq+hIXGtMTE66kwFBTTf/5xTZEUKDtlkrAsW8U5MCuaaM83z5rGUqqSe+H0eb/ivecY6xSpb1xKFHXm6Vgr4yZJlmPix3txZe+8Z0CfRsPW9SdrBjar5xJEYkeaJuIyoxU+3l81cSiWxYsKdYBXlYNpDEp4UEEIrKoSgwKTmBqVLSdEQlbKfzSnNdMHDHTQ3X791PiZNLHc/T/D0isZn1NDkx87rN2aSaBu8NvVRz51h9PZynMmPfx9lsE3lR2oIVdpuH/4oVLMQPFuQUio+5bKRW9IC2vvvRi8XMffiqSrRvMO3LWkaj1SiobaaYOLOpSFfCdt95EUWk/1Zv1RQ80J5Oi7hvXit3b17KRnSGTAsAO5HVt6nz66aejwc/N2k4/QwfIi/S0+Q5NRLK4DgTmLIH0YkQY9pJgWPLX4E+BNFyxKR2nunvXnihDGhS+xbT0xYg42Cdls3uo4fB5l0nqurq7KN2vjv4Vext+9OyzJHePxeEIpUHuyUDOjXcZPr6bbc+uncw1OUNg1I1iyspQpkqN+NAKbB5mztXZc+dx1IMhl6vhePTRRyjFqlAI4gy3fT5I4TBqg/YpnTp1LuaWNDctKk6dOU8P2b0R+Axi5PxsaXVBZefAj3DAezHqHZfOFp/+GPz5Fg67U9ZtSpUeAfVBpLcKip6I14FnXyDZGSt++R/+SqkUR5Bq0MyhPIETUVFm6YrWUC+6QcXHZGnNho0Y/CEqfMiPQ0NqRAXRbpBzJEQOEBYhtU+jG455G+iv/XfOMvA+Df58BXc76ElJFlU02UBfvnk7lMVkkFI/gQPrFK242kn1jPVlMWOu1VUCHGeYuIEdKryA597CwTN4cv0/+uQ9xWc++RGocx3FCRzYIKVrGzpvEiyokNNLP4oN4VYYpgxw7J/CAGhcbPIf5fC6F4IyxlmLxKCcwyWNReeY+NZpYG2uqOhYYtZS9EolJOXO/wOpLpG9AFrKZMG1yYmEKKB9fyFozXWrwHQeg3eBvSNFp1XxDn5eeV+V3aJnKtYyiXeEUMbPSKysWM1Uo6waatzKP/17oGgRAJb0PwEBnSbPMiFLySDlxMTEaiapikpXajCO6qsNsAaXGEvn3rmO9paI9qXPSrSTNOhb4RH7ExMylv8P9K98v6DblPNNPHvvl1iZ4DgryyRegMh9mZUE3Xt5JkpOBm+vWtmsq5CEMrxQkqE1VbNnTaj+4x/8QTHtAG1U5VYyOP1DD9wVe1cKjcqRVciwt9FI3rj17qJ5PX1UBhXc12ipzLWCBL4FKkv1LfonoDZPTo0W1zrPcp5wfGOnQaU7uHd6LiYJgK734UgBL6Ag1TnOgQQLE4G9ISEgINIuqZYqaNaBQusQZ3n92g1uKJK1m9GvumzpKmi6o9jo0WI3Sn+rEacYkUYlUsgebWJdRAAMhO1JcM+aVEZjuXvvtkpVwHl3uIqcUM06qGAzzHCC7vjxcFuZ7pK+99OUvpS4/+ckVu/3+zGoXNESwyfBN/ZKVGF5FpFscUaiCsqteK4CQQ8aY5rHpRqctOoaFVJVXn33EMnJu9H/YgB96O0j9O40FPt276LBnaomZ82kZAL6nFUP0WNX2IDV93Yt3WcGsQZ07u9MZYq+JCljPMQYaG7wx94bR9Fu8n0TK4GGnFjlmTgEudh/K1dSq+1q0XZ4riDJ4KvPci8mmTACLo0WX/jCI8W992/HjgyjaPtjgrthqhD0qkpltC2Ea5zA3xlwibBXkFj09ThAliSysbLYspkEaBwFxnH8AImEVMfhYSpYIXufhEsMjESVxb21Q2mNFcFxWDyVE6h1E1SSrnVZxdjE+XyAZ4YwDn787PkLxT/5x79ffP4LjxdXoOGv3LCiqOJzGxYCagEeTpGsRWJpZTTHNeG1A+6JoEgJ+FhjVDVrCyoM/beKU0cuFIdeP16sWbYq+iSl7E0QZC5DQbcZFH0UgRl7rVqoPkqht+eQD+ZcVqB621YcPdVWfO4LzxT1AKpnzp0iAbJv+UYkl6MEnCplNsEAGQDI1T9Il7Nq4F67j14Ue+G0RSuobL0Ksn+aMSKf+9znIpl1jx74u78LqrdzEq+SuOVZRu5Z50i6b4YJMocd0s7+FmgURLK3R0BaSfcWfEMN4J0dPYYFse/ZGw3cr3t5SJl3VXHxl36ODJImqGMZ/DROMVHpx+dKavCepDIb5+lT7OuWviegJ/1S+n0kDnf6OuK2cZK0EQHMUJZNFYVAG90VAGtzx37Y6+i1eg9LacewR/cqgXj8TOmDoq+Y2DHiKa7ba3Xotf+b3OeKlXtjspzXlVkQabRB8iECetmPSe1tdi5qSX0XaNF/K9qj8qFsBPuhOhhJIDDmPQdAz97x/UykvGZBw37iI0P+XEEzEUs9ZQQzvK/XpZ9MZ6GU/Pez+PoIoLP5oaIgkewRKwY1EPaCCZuFgRbshIi+w9sVvbAvrp5rV6mvmrW1kthIAqRCovOw3HfGMCZmtrBY5DDJv//++4sfP/dsrIXMkkRXnCoWO2pgHtoGnPmbiHvcsurO2icRsFlQst51wFbaO2hv3a7t2+gnXEm7zgZYUogydbYDPJIAcg7t05dNU0MC3cv9/OU3/ra4cA3g0MSqZDboUQTJ9T2ZYR6qu/hVhWhu0Xq0BCBw1/KVRSPTyJt8lmWLhAMYtJdWxrRcvo+0xekwZDKh/h5KYJl43cZ29+nMfCH//u1+L/usypIimSpWs1UrE0Zfd356xbvf+hOATB1TJcgVzaxsxq9/45vFdsrcZtgKCGQp55uU/1XgM4B3U17jQZ84cpgkY2+o2CxGmcaNbWndTebB5JlgfGugJlyhNH4KCsKqGNZqLxfmDv6z2aKKUCnL1ylduowcMIZhIz0+F5H4boK+5+RxDY29R5YulQR3COypY28VjzxwdwwUll5mk+UW1PIcOqghc0K61S7L28+9+ApiDg/GANxJerCOHD9SrCYpamXI8QSbXNCjhtkYKhr96IckV489GspFXQz3szHaBMkBg9L8bPashRz6zsEfQQ9pZNL68jhIyqZeIDDu6RumDwunRnXNtbBx1VkjH3nqiZC1N9BqgdJ14swV7vE65eg1GBocC31fZ6gOOudq/QbEQ9jsUhGUkXc926EMboHasJ7E4DpCFkffeb64e9/24IzL+1ThRpqhE9tPnz1PADcPdZvVsaY6YKVefZ64gkBxB6ALdZHM9vTA44VC0kViJV931569JE3MqJG2yf9Llq3E0aCmyNp0UsFcgAPQ0LuvYjo8B8shdlb9nPMhVclD4/DdMICBkKEkg+GWeuOAU/nXHnaNgpTDEYyws7IqcNYxRJavv3f4KM8U+gLbRDNFWxniIC0YwL7iw4/vLj7+0QdBA7uLS+fPwVOH8iP6yHqbVGnUpROoHtcHAqK0qJTDVkQIFoBQKWJiAqdDymVmr7mmDJQ8Fw4lzolV0OOigii1JyUDlsxzxSq4zyVSF0nYbUnM7VWlnGR53oLWgyE2QNCpHHzz7QAmBBvmU5nz2mKgsL1wOisMZaKNpPlOdyZWc6tS8uPzdcxN/PLPhFHgBmbof+U8jKQQxHvnZuGoWt1OBQwks1QVdJ/GGjqzJqgYicct6GKlJJwhKL6yt1GxkjphAlVy9KVCJ3ECTVTJ2S6rbF6jZ8jnkALX2R4rxR9MrLw2q1VW1fP9RPVCCd2Sajm30pbXvxp7Er0qBII241Zz0fO5vqPM4/jDf/Uvi01LFhSrmIu2bf1yrr2qeOihh0INbQwxiCsohI4uhbpApWjA5JxK1ijS2QIh4wRve3duoGvKvgrU6lifK+3n6H1EWGD0NL0ppzivcOBJqG52IRpAVXV6ooqenl7s5XwCWRJE0EUl1p1VJBVWGzlMQ7tr1ESg66D0+ayvNnoIAGWCWXP7oP3OAwSZQnpamfCQG44h5UnowKGtonwKHkQwJuUidlVC8OYm//HlmQSrdB3hSNLfAzS08XkOYJB+Z87rjorT3OQqVbN+dmI1txp2Z2JmYiVyKSARoknYN/dGVFYNJtgv9sSEdDH7OOyQwWGAICpPqo5GckKiFA3fVA5U+xsGuDpz6nTI8h86eDCURdegwrqYagRbIAR/7LFqwRdOEAA6KNRqumfWCqDBifvbzxfY9vOcSabfGCewtJfCxCreBbZCCCZElcqqVQICPTsWZ3zmM7OvonJVVqvs6zCA5OeSfZ2C3kgvEBWOHdsWMlB+E3v1bpIGkmmopydOP0swhWrqagZ8G5Cz70MIIkQNq6L/dAgFvJqaFuiku7E1BrrMYey7DN2PSpBVaZ7ziIOMSU4GAPJCxlw7R3AyjjptzJE0yZNKxBtro+wJ6rt5q9i562GSFJLZhntJ0FZG73I/vVx/9sU/Lzbiz46cfLdYup6h2MthqJBcAWMCGCyIpGMGGGLdA8Qq/9QpuJ7Sr6ZGAHigHCKMWDx/4BUCNSjenAc5Q0riN3HNjpSZT0LVVK/vIyjjDOiTjQWaFywvLl/rY17laSq9e4o1sEXWEkC+9OoLAIy9UdXeQGXNCotxxfmziGgRa0iRsv9YqpACWgahPo8HH7w/DsGBH/yg+LmPfDTWRMEP9+eB7/8g+mTbqTR39naHvQiJfH2PATM+0rVRpdP+zQF8rkwb1U5DFAoQSXERewtvQROrYK8vJJA2VnEIsPZ3ENaDqoLGY9pZbWCqqlKREgQ1TuPnMvXNNdZ/esZCTMqWBsAFk0nVhq0YaeOlz2UqXfhBrlf10BhNox+ziyaSzOQvBNhCEKE8d2GL+c+9oepeezugk1UiFexYtzwQ2D01SD/9PJ6VPtekyupPJNhS362U+b7lvUWXk45YMIW/m1SZTHpI/CwTqwWwoKzwhG2Qv8pPuk9NvH3PZVDl7P1WGMLPNHGxqiijxb5Ie8dMGlVGlvEUACXXkfqiS4ouvxtDzPl+VNiEdXnmgg+RMJaVXhNEXzJEVIG02jNAUiTrcKnXScyXho9DB8SnEdVED21U+YgJpNRVSye1z5q1ayVZ6qAAYbxl1dC13M0+9k9prBFbsCcW02freVkCC2IIn9PpoOYQKSmpgAKqVuj43NzC4DopPuaImEdJ1owp7mKcz8FXXyoqOD+erTGSIn1vDfuykut+7s3Xi2dfOUgFK6chZRzCekWtzxaGcCL0lHEuHFR+C3ZHDb58vcPtiYPrAX0iP5cZFJRKx27IEmLflewXn7PMnZ+uHKX1vdOf3ZkAGZuk139GYjUnqcpCSinRe5/E6tW/+X+n5WTa5HuNcraLGVO6oUTcfffdSdNfjmgMiNMQW8VhXtXli9C5LgSH2QGLO/fcFQpUSZo7OZN5BKVDGKVRGzQJNMZxYJbPP0KVqx/up0hYUz3ZJg5Oh9SIlLRzntpR5HntjTd5+CuKffvvjWbrSkqXJlZjymhCUbSUrUjEIDSbw4feLO6HdriVpnM3ZiCQoM06MpXMHExq6bODAX6vvPomvVYbonLVjJG8OQSVQdQJozOIE+Y4BIXvJKV8ZdANSkTBl5OpqxCX5/RYMaiz646g6Z03X40ktJ+GxZsE6xvgWTeodkjJN8kX09PD+5+jh6sV6uHDOLz2q5eKMyQ+a7fsiRlBOtNoDGVji3y++NLLgWbI55aqYQndXiulYh1yGlQIqEZDfe0EAYeL/agvLmHj29/VRpKhZLe/20KyZBBhNeFNZhAo5fzA/Q+F0fAZ2XzbLSoP516ky0B/AdXKmClGoKiwg5SEhdA3RfAk1HvwriIRawLmMF2NpwfRIKaHpOsqqLproWERacuDTjVW86xmsI4O/NRAJ941RlBDAarShRgGxaUorescROgvtV0LoMAjsGF5bfGhB+8LqujGdcv5wQFmk5wgAEDJyuZUDKACC6JBpbhMVA1F71tAyOSvW4Gr1nkRQBlu5oZNDZTPKSPfkdCU0851LJFYlclSrvDYoJ4PcE5cUiKTjmueuVGe3tuSHIMEq3qSJ0LskE3gHDgHuK4AtYlKX0mvcw96Bn3uQWMom4vtWYvAo6xaza1GheEujWb4nLIyNfc6E6iSKICZrujvuXbev71T/pkrVTlJyRU3G35TgiXyrXMxkkyzRvzdcKiqCdprZeWP/aMTcc8omayEsZQNe1mkOOk4dPjV5QDhXB2zJzJVrBLtUrukb3KmiDQZ31+ULle43HuBwJXJWA62s5hFMrg4UO57WMqgEbM0F66/ymsmEf/D3/+9YgFJyDg2Zid77R989tOx1grOdPeNFD3QhyZXrS/mrd9SdJLw0F0CpXVBzAQZGeoutm1cCRXJ+xqKhL8P6nBDA+hvtVVh+i0nOosxKqqT/K7gwST9nE7TkXUzH0QxBlCaREmnInD2fGkjdJImqDVKDOOAegBHBI/uvf8RAKgl0YcqGDLJ2gYSaTWRADRmibjb+FNgx2cjrXHWscx1RuUGLiuWSeGRV4nQpX9K77hdHOXOJGuuY4s9k5OyQABzD98HUwHL+CMfn5mqV06yVJm0shzBPM/O/RLUEauHIagEeJfVavleBjykK8sCcM9ZATJwM8F2f4xhX5vwXUqR9+ATFc05c+JE8TYzAq+2nY8AdCUVfhOrqhi3QQBW9ia6PyPgLJv28/VIz3E2oT0m2tk02I9kAN9mYhX9VNzs3MTKezBo9RXnQJtfJlaZOqw4ib0G1VVTxauvHis+9cl1xa6dawEa8Sk886FhRI2GrhP4XS5WIVpR6cwqfPFCbPyC+TAm2Od+pvd9tb2LKsv6oMJPTxPk1SizTe/HzRsx+0+gwj7CGmB1B5A2gmiHXDu2R9t0CRB0IdVTbc0i/Jz9HSrxTinIUr2Y2Tr40vkPYo/pC0L9Sxr8X//FX0dgeejEO6huLik27t5EUkWyJLPDeBeqW0qs7LMxIeaMuHQi1fw5xj3WYGeGB3i2VMYuX+gtDh88SWUR+qwiUDiWIQDYno7u4rGHdtMyQCBHb9U8ZlU6e9Jrd15j701GMKBoeOZ8e/GxT30eZcCaYjvB42tvvkb7wekALe9i4HwvoifSSReQfNxgEOojjzxMpfBCJDzB0gEktr/FZ/zm62/EM7eqZzKzBPvkmlxhnaw6GGPpQ+0PMugOJVOZO+xnGS8D0OT1jSrkOqYl2zQpr+63RvzofGyA9Hhtaa8VdpMpFugyMVQDQiPOK7J32jUMgBygMYknpGeuOIAVqnhvftc/Bc+l9sc4EJM39p7VHIHdWn16JEoOALdAo1qhwhX4Mu24e8kxNCW1VfZOEmDyTCZmg9fhZxiXXScmc1al6+fPDBOg19GjL8AxgpqIqo1ek/FKEqtI9MQEOORexEQO9Wy7+aLHt/wZbpHPwwbSO6dARszi0i/AglHl2LMTA5zZS/p495YS3wbqvr/Alj46BiqjgGcCFb3DJa03kj6FY6RomrTx7zQkG5tQ0va8ftVbIy6wzsw1ON8z/C3PsYeWFHu+7Tvz8xeyD6YAq1uJKR0t0cL6CDBYydTPuZ8qsRvSeK0eu99kmFntlPXzAsIr66A1K+xlkmzBwhiwk7VWLn7FKthZiPGMsheu0/uXbHJirWS/HuqlgEZeu6rOnnf3x8eefIrErqnYDOiwmlj0B1//m2I+vrOJPWayL4umgns7SjX6r/72+8UE7qEk9IXvEJyJxMpEDrMf7RYkVlbnZJtNsfb1JK5Pbd5V3CKWHKdtxudTyXuGHYShUqFg1TRxOmCPvaHJF5W+a9ZTxN9uI1TMoRbPUBKxwTFDML9KP5crUVkFMMGPIdNS/mTqEZtLb5x9E+7vm3/0b6f7oYdUsqhWRYIqxY28h/LHSrLgxQTmUZLFgI3SrNYN93kIxE0JdB+4ah9vELBv3rKjWLthaygdSbHy+i5ePB989GXQYpajMiQF7Nkf/zCqVhoZh05UOlgTjnYns43s4VEieO26TagHthZ/9TdfpyF0N6XLVRh0Ag/RAQII1dycm3Xh/BmUf0CkcCqTXN/jzOKyjGsyF2pzPIyghHD4RYCuk9SNMtTQCsbeu+4JhEUd/ghKywC1hgMn6iMd5AjDcBXzWLdhYxx8HUAzyKZGczEOxEDsFg/+3bffLo5BX9wF0reBKpMJlUOT7ZOyP8tDaWZg2fkUVTL7zvbu3lGsB6nrG5LqIN7pYSN5xIkHYsQCfumv/hpnuC4GCJvA2DTsUN9aHIMUL4fhKu/c293BHJaTSMe30ow5zOwReqYIFqQwhihF0KlAdclY3oUSqcBFJZPbb5F8rVu9NBDsjITJ/3X4r7MONBIrVqwDYSe5JpGcT0XA4Yn1IrcEx1bSTiGhr/N0PoWHRRpgH4lgGpY4yZyxmxHgXGOGjMbKORQa51GHFIYgiAqScMupINlMeRnn3kMfnii8CI4J7BtvHiu2rGkqPvr4I1Songh52csXz7EWnfRVnYDmiKKPPV48O439ihUry8SMKgHDiJWtVa52ISpMlsGb2XuWlXtBqMeDUpPQrjzgN81mSjQ5nWjQQX9GYjWDqN5GB0zHLIy98WguJcdhL6lXJc/YpDcFTypAvmuoGIimL4NFHa7KlwZwUblRqUkKoShnqfrnHp6bVM1UrWxtKhO9nDjlP3Mla25ila819XuIciqdbC/TrMDGTEO9wZ7BYIlIul5pZo/ISgq4vf6c0BkA5Ypekl9XKh1J5Ej4pNOEKYzPzZ8h999XTqysus6tWPXhiE3CTaisKCc6bvp34oynnhffLydXc5+FUrfaPB1CfLrPguR8GRSab/zZnxavfP9bReVgb/H0Ew8WH7p/fwSYBgtj0IbOYK92fupTxeSCxfDKb+CksA8g3zZMN9H3yM4uNm1YDMjQlWY+YWtGR3tw8Eyp7zte9HXBU+e9u5mV0o3Tq4fiLCiquM98qk6e1wYCGucBea5iNhW2wv0oNVRAdhQwa/O2XYgv7OJBe+8OWRXQIKbEpul87M1JA1dzxYOgyKZkbSNOOguUzHUMMxjcjNOZW7FK1SpfijzMfd2ZWOUeubyvkhhS7pf6+xMrgZn8+mkqYfqO5zcqKjzDGI5aDtcVMHEOkol77oEK9cRy/pp7xX0dZ4X3yBRBK/5WMAexRBYKNAAAIABJREFUxTZqqxwWgJ0VIs7cdahLRw4fhipIHySgoIC3ZzTJgyuelGir+sYIXvkB+7sEIL02baybPaSqo/dNWjZnhVv1ucXZY4H1ASZWKSFNs94ioXIoplX26PdFIAJ/LB28snIA0GwD6mAX+DZjAvAV9nZMTA5C9a7n71YSVM0V4U1gzoL5S8L3+hmyJZYsXhUVK3tXi8phbHB7AJidUPFNoi/BmFiyVJAHOjUzAxWZivsuq/y5wibFxkDRpPcWQdA4lNfq6rVUfu7na2sITtk30PeeO/Bi8ePnf4w6HkOQqVbtuW9vMcI1MsEJn4P/pEqfqdahIcD/mjxHKfgZJjJjzMBpANDo7RwFZLuGMmAnfpF5cDUwFFhMk+IWAoUBaI5PPrwJ3w3DhNlmUvIrHCSOjemGYXL8TBuS5K3Flp178cvQ+VDT9Iy0XWkrdjO/7Dqsm5tUBJrpgdm8cT1Vq3PFfXffUxykqmlP9jViIxkhMl1+8pOfxNeffPyJYuvWrRGsu99OmqATL2xYtx7a4bFQfrXHRh8pO0DlTxMOfUI3flDRrDH+3kQcoS8PCqvy/ixELfvWWWZW0NygUv9MrDqIc0xWVLGLeUXORuQzfEZSqKK1AD+ce5999k3l/vV+I2HBuLinBRmCDQD47meH3Ynr9esaAFVLseXYc/s4ZZoosuHeTVWQlND5d9sElOv32uzfOQHlch6xXwi7EB/1AYA2kgQFLTCECfh9Nmn0zJo48exz5Tmr5UZltzQQSWq9BFU4Z7KUrMg3MDZggrivFSqo9sG1rvXsCwZK26T3TnU9P6+JuMbXMMCw/1Y4SNXGQWIIgWWF3qQFCrj7MkF1nQYB+ILCzhkW1M2VpKAHhp1MIl7aB8+LdGULD8a7l0n6GxsFshPFX2rdFIngehQsBcp9rsGq4Tn6WSFoQaUphFxK2qPzT7fAkLK6Kdj03HMvxHUHHZ71W0Q1Tpqgg+Ntu0h97YxWYD8HawBbkH2mz18KaayxFXr72Uj0rOZtIRb+yIc/TP/m1qKV5PgnP/xeMYIgWjN7SyZSPfFSJXvkAj/7J3/5DeTXeT66jqhUzSZWydkKQJMocj+2b/gZnu0KYsff/fwvFpUADwqe9cCiaoc1JqUVY061HdoqlHkVoytgmKXE8P0Sq1lRsTtFJ1JbWAK3bqs33ZFYpd/LPuinE6tEb7zNBabn/cV//bvTVjZstpf7raSmhsxN8ud/+sXi13/tV2Ni9KmTRwkuK4sdWzcHV7zOpnluRmc/RknxedTvHnn0w8FX7gTVMYlZw2CxdWvgS1J+76ePqZGEQJXAQ2+9HZQa+f51dRWITCA/TPKzZfNW6HGtUBcYkMuB7ey+WRx8611U7e7TddI8yGBEUIxLBMtWonbtphFWIQhu/tjRd4vlNNned/c+U4goyQ+CzJkEaUgWU6VYQo9VD/S2w0eOMwRybTQpx2HACTl80h4je7/cYCtXrw0j8aNnXywee/zD0BExVHx+Un/i4bLZjx5l6CfqfaJSlngvXb0cIhwebgcYOzjZuRR+/llU9XSA2zZtBOE6g2EmYQIZZJ+EIRNJbASpmYBqoRN2LsZSZNNtWNy9925JOkkJiSSoljVTal3nqaLixQvni/cOgfhhsB5BxEFU20Nq6Vevb9A6D0riTSpwp1E7snH2M5/4DLQQhhEOdOBcGYgIPdODJJUvfp55OcMEnc6VUoJ4KclwbznDwfdswtBOOwcCrvlVKA0a0Dr4xwaVOqok3GHjJ9VNaJTn6Bs7fepUrLONrKIt9SS+45R/Q0aToNsg4QYoRT8zZFx7+6QU7dizY2vx+c88XSyDljU+1EdD+UUokdAt6dFThTGj1R7eFvrW5iP44ByaS1zXNSiHkxhcA/gmklNlq00MPeRjOC0FM6Su5sDAvozol4gGeBTaQnVHg5AQHVVscmISiUyAZOl7cys+OZA0wMqJzdwgM2h1ZULn0ZU6KS3iLA3zcpXdZwYpolGpwpTkZeNzlIQvK1AzFauSNpeTpSydraF+v8TPMx4/izO/s5IVVI8yAPZcRpWqFK3IyYlBu58tJTajXOGQS6Qvf03ufqjHRXKXKgvpeoSjCctJ3FLVTAGMNC9rpt+Kr4sEGghL1crXG4aL71m17u+nYoWDsSphxSqjbn4/94Xla8kJVk4E/bdc9aAtl7KsIcRBslLN3q/iPPzRv/lfi0uMJvin/9Uzxa6t9poSQPPAqmuainPIoT/4zC8WQwQ2DnrtgUpVizpZUMCwS7cAPlpb53FdLcVxQBrtaA39pDu2oOY52VW8/sK3qIYhwd55GXAAjjr7Vtn2HvpVl0O9rQWlroKyZeUvpl3x2blnR+qXswXve/DxUPtz3SOo4ev2Ziq7G/LC7HHPtcqqUTXkWcQsJOyV+06H7Xvm5zKbZKUARUqL30/9Uum55SpUPDeC8bmv90usssSxnx/UX4IKf1dUNIEKKUvLidNtCdRtFa7ZT8o/E9fmdeoovcqgI5VAhVbTwJK3z3sgf479OclW2Rc1W+lKFa1Er3Mou5VwaWCixAZ5t0LmPgEmTj56/offLr7y5S8V6+krFpi0wp2HmCdJ9CRSE719Rinep/TXcn/6YS6BibdnSjDOwC3JzPtO5drMSax09un8+79DUB1poUyzz5Ym9mkGzmMXdzHPz+u+hbjS5DQMkQnHVVB9IDGwX2oCv32TAG0ZFPQeemUb6psjsdK/D+IXKiqsYIwCBDDrhl6w0Zhn6R4U3MBm85ljVMQcq6L4ktdiz1s3c5dkWgm8Ok/He1q1bjPfX8l1bcG/tQCmObC+ubgCG+F/+Bf/uti5fx1B2Fixlp7refQ0Dk+B8BNvCA5aJHUN3btet59dh11WuMfnMDRIn0xdC/PixotXXjxUjPRT0WEuXJ1BF/t/HL81ynU22ANGwrZnO4wSWC0LQiQAGwIdr0GfQfBcCQ3XOVbXoPQbg/QT7EudkhGjCt/4CCwW1nAS6uMQ4GALbQoG6iZWZ8+dQwVwL7T5pcWBH/2wuO+++yKp0pc4D0+q8ksvvgjV/wyAy8bipZd/EvOFpNJbYQkaumNFQlEVIBdb0Ns3SfVPRg29K1S7BgYm6AenuV8RKHxrA4ySBnvGFZBgv11CaCB6cK2WsG7Ot7LnJquk+jvGIwIRjvWwV0s6owwS1zIqttLQsB0xDysSLukUqUIkKBo9PZwPq272yDocOtQx8eeCpFbZtOfRm+QYCio62rcQrWCvqvbo+168RI8OzJMY0VH2XiVxKyn36QzbQxTJXgyQ93wLMiSGgpRbQXIPgtdjEu+9RyWec5VphUHPJWZx/af4ORM82yCchaZsfx3xqdQ6E7hKktcQ3eK4jpKwr4QC7PORGi9zp5uZq6odez69hgVUb1wXq4VhH7nvQfajMXuwcULABSoftsSESmA+qOcmtyZMLK3KmeKQ85pUCyQ+AmzGTRSriCuHuVbFTWy7sHfeV5pflRJV19ikbuv2nVArVwZN3d5sWRzPvvB8sIfsmW8BuPb/ECzC3skikeI4wrMNSndpZ2bmN5UU7qi4Y7aaiZk6iG/r+L3PfOqTYQM3rV1V9LS3Ff2A5ov5zKgA2ycuDRPg96vf/m5x+lJnQU4brTkh6EGMlypv/JyaAFL6WCwZGOYgt4iDxwAs//tf+GyxiA9pBM0aoFDSSAJuLN+DzPsEUobdAPATiEdNANok1eFyzigLGvG0MRPXrS/Otj/81QwDIwFpoZCJfcrMghl/IhsjWBAkxjNUQ+kIOY1PFauZZrE7cquKr/3f/4o5VvQsSH8ojaaJhpn1qdMnisPIiN6PBLqNmEuQFXfa/DAJSzU3bABfLy0PykknJcWDh44WO3buKVSSs7IRlCoQvRjmSqCxAMtvcKHhffvgW6DyBLtUYbaT/SohbXYtl7UKBEPqlpr7R5lZ1UZD4dKlDDAE1VUu3epNcJE5HA7OtTo1Adf4zJmjxU6Cn+3bNhWnGA5rtrtq9coI2ETLdaDuYJG+H/34+eLxx54MY9JBAH716qWg2S1F8WQxCnsG5lZsurpIxI6eLD7y0Y+H6IU/f/r0aR5wV8zoUa5bZZcm1IWOHEXph0O3ijkXIuwexl6SmQvn25hvtS0N8cTIqfbyowN/Vzz22GMxP8W1rEMWZRK+6tkTR9KabNsZn3f9Rn9x/OQZ+rWYF4Zz1YHWovo0AQWu8/rVUBtay7wcoW4TVtWCdoCuDcCPls5XC/Kgw77U1k7P1YVi0/pNoE9LWJ+Txd17d1CxgotO1UsjlCagM3Ebw+9Ra+SQKnGvKmQrgZ5N8h5S510NYihNrqxi+f5u0m4oFaFQxbMRlF4EZSoNEE1o91FUCJ2F0oABvkwfmjMsrFjZ2yD90YCo7eLlMMQm++fOnqYyurr4+EeeKpYvns/A6I7iGjNprtFLV8eaGSxKK9MypDkK7DdcpxTCqyijtUPVkKcu0jSfakYLa13PM3MIsEmVzizEBkysSjW890us8oGMwLRMoDKl6P0Sq4TUJceQG3dzIpQDu5S8pJ4klYdEuY4jsW6VTgdgkJKrMDOIrYlVOSzP94tEo0RL5iZP8ffyGzmxyvS/WRrgbGKVEpvZ4NprdO+EIzWot+LD2ck9Kv7pMw9jpKJC+fzfL7EyiIzXTK/XrJiGn6sIjTznmE+CkXONU2JVGspou0pOMiFpibPvHhF9u3GD+VU89SxcEdeAs8h0sLnrnZPCXL1y5lElz9+v2xwr8up+r+Vaamy65qz+6R/9X8XQjY7ikx9+pFiJaI/Ps4VzfJM5OePs8+X7dxfEcai7kfqYBJEMpaAcSgO2MsnWsgYR0JBYcU7XrGKe0oLG4oXvfam4ePxZZl51Qt1aGWILSv5KxZ2mojxFROmA0BHsqz2mKv0p0d1DQrd+/fqQVnf6lfZX5y/tzX6FmQCedTXgS4EQNtgAJXPrcO6KFiU6oMFqSmhNrLK0vsm0YEm8fiqpKrnlfw8VMK+/f8YzkYyoMzcZ4rPm9lj9FydW7DF3maIoBl35fbLKZlaXk3IrGOCWzD9TbfBtVdc9XKr3iVAmyivVIjtCyqpRHYGc6LrCEVPaDdZw4byqoh+A59/9u38dM3CkejdBMRwjaDV5FRCQQqWPECgxiKwUtWZ/RfJfXu8UyXwMvMYu2fMT56tMrOJabfguK1bRrB3PQwEJFfr0gSbU9PVupYeKob7tHciB790dgNk40uV1UFKVUJclooquvzsf+24vqkCefWVe40MPPhGzqgaHbuCnpK9eKRYSNI2OJKXBUDSTLsXazCMgvYUIUzcqlQqbOntqEwOoDZJrsesO/10EqOBYjh4SuErUAOtq97DnlhNEriFYW1G88tpbxX/84/+vWL5+KZHodLH3vt3FyDRJFe81TMwQVGo+0HUMYIrr9jxp3wzGDFzrqUxNM8fq7TeOFu0oG94aJ+gmsXLQtgOClcevgdVSZ6M9bBFqLiQOSOwzx8zxHNeZe7YWtVuzQVUaTWiu0/doP3c/FMElgHF+1ibmbY2PyOiApkalruvG9agybyTeMaERUX8SqtR7VDPXblgfvWPaiy78kH07BsJWOrVly5m7eYLq1Q3mV4UwFomLswkFImOOGv+Pek7Y2SarPpuo0ilOJT0P2ySd0+xJG93pc8af9QPuNC9MggaDJG3hL/BvS/Ddfs3P9jrsDRkjeVu5HOZQUEzLgLFsVvF6fWUwSiqkfzexcj9q4+bhS0dMAPlfhNFhx2MAO4paeR9x9jls2pWbVICaCM4D5F66OK4hDZDOwjnxaOV6RZBvHJVBTQfF5oHTzgtLVPEE0th7Zk+81WmvT1+eGQ1xvQTWJkqqCruHLLNFoqbtwzbHuvNZVnCNATyRJsFegwmZVWYTFytRKh9a9amm+OA59gzGIGXuz0p0AksVeKF6xXLaE+ZnqSZrwuT5dY5VrJ99884riySaRFRBC77n/TXqh1jv5QKF7Hll2EPp0CSKeG8Zscw4zzb8sIwQ9uZ2VKeVU2+leLB2/YZQZbxGX/8LL7xQHHz7UFQ7l9FeIJvBBNT4tA5fagz0sxIr18y43OqmEvT6tHVr1hYf++hHENmAVYTtu0iLi6JPjew1q1Z1/D/NcziAuN1LB09Egi8LZ0ImCX3D0b+FfRDU0+9EzxS/K1NgmoLBMAJmv8AQ7Yd3bGboN3YU9ec6KpnuAZ8JT5gxKEozVHB+HCvCzEdAh0w5lbmUgVVNp88nBIVEzNyTJlR6DNY0WD8l+C3d3u8Ze/iz2vhsc2bmVt0pt67veb+K1Xf/+H9BFdAMGslwHqyf3U7gaobtvKU3X30ZY7k2qiGtSxjuhhJOGHGSlkBB4DF3grDeBO05dvJc8cSTH40eJqfYx9wLG/1IrkQepCBomK8jDam87X5QoO1k2jegLBhUZElPDYUo1wKqV6cYNPYVJFn33fNAcJ6VTU8ZZvL3LozZ9AQI0isvPV90k2x87nOfjFkyy1csIQhB1Yh7kSako43GPiloXPs3v/ndonXRsjg869avxggxsJHyYw2O0V4vRRXmwUN/B+U8P1fJ8iPHjiOdvjMSMDP+myBIUdJkTSxvH6FyZqXO8u0Lz7/EcOB90AM3RcLRBZ2iFW6rKJoIjJLtT3/y4yjZ3QiFu6WLm4p9OzcHdUf6YCh64TQut6uKeKO4DyoS+ujFmdOHeQ5dcOm3EgFbaRyKwNKN9YMfHIgKm7N2akAgj6M2eOrspWI1jmM1amZjNHEaOElNOHn07eJzn3iMZ0OvCof3Br1W3TgaAwF7pHQ2Gkjn4diUuohrV0jEJLUHJFc6YDXPtYVEQKPihnQD9/K7VmCc+1XH900wXW8dQxgvNm8bM0xUS5JiIHp1DTqUB2v9hrXxp85jgvlCbugqfr4L+s11xFIGScobSj6vDtwkzgBQ1WhL/wOgRZ0keO2sV5fPkmtcwHW30ihrM/Q01zjiwD7FMVSc4dqkEOXESocimqWsaaBiZf+GBi5Vi26vWOVEZW6VJRKrkosbfVklRTAnPxnBzup4GsxORgkcY86ZyXoaiJyGKYp2pWqPn5/oAjNJnQlRiez9VGJVGhGbjed+785rMaiem3TluUMzCH8o83A3pZysaFdOUHJilX8231f6d0rMAqk3Lre9/851kPbgHI9QOWSdysQq9bLNimBEcMX9aODlvOdqlRUrn7fVa9FT1y2cDf/PrR7m67izz8oAWYdnn01MQfHZs7e1P3U4oBqvn/k8i0DLKlH3W0qQaF+ElGQpHLdwEr2cowmRXg0s11+rnrMONoAVK5pIUuPYvc8IsMlHDPBWgdpeOfd28fJzXyy2riPoIVC9guKoDdSt/O96SY2pqmKOGuBVDUh6H8HpTXpi9uN0Nm7dEUM7h6Es6Tyicdz7iepiaha3sVsbnKg4SXEyNyVXcL06VZO9TMkIxxMKju6qBFaERHiJXsbXI6APAkT8mRKUMnlOJnnGecVzLymh2aHN+ZHYIyGbe0fFau7PfpB4RXofEjVlyb2eoNTNrUxFilUmUqlqFB9lwpJ58lZBCLPjfFln8m3KClMCAlT8owqDfRXwE8xzjIZSV9rzCvzKfNgDFYB7zQBrv/c//4/4trZiA/Zf4EdAURDJ6rzUXu3zgKpg0BMNEASF7FmWzqbMuomVPmduYiX0Hdfu/iyrqvxUCWYktbZhBvhOA4Y2za+gJ3kF+xC5bKo/+r3rCBOtoHepuha/R4AiS0BwSIDTPWBQo12eT5VI271hzWYANdTvoKz29l6mgqVwBWdvyKTwFiDfZeICVGEXIcFOkNUP6NAKEl7DDKh+ErQeWCb2bKseGHVve0YQhwpJ8epWzts67gORpqqliFl0FH2g9d/4/rdhF3QW2/atKTbuYJbVGIEk6PU4flB7GFRJzEgMHi5HBQgCW3UZIDFZu3J98for7+ATxwDeejgXE7QeAELog6QW8xxakVZXrMJG+wmqJvW8P3+NOVAdsB9MhPQLtVSfBUeq8Z1XrnZyXyrsIs0u2h/S2/aoOTRVRbZGWB8bIqn8wQ8PRH+y6muLuV9bCDxfaXAzSSXHRDbIm2+8FoCiibzgXictDSL8oXdm/5CJFMG2iZVUJWOVURXi8AMBGBHYWblTwENmxgRxSteNvvATjgoYAsVvZE6ZryS/TvAfFZNEgY1xLMRMvqxWBeWuZE7kwDO+WSZaGbXPNl4qnn83QYsBuiQRjubRRiiJneKmRAn3bBsTaIuGSUgaqGhEDxd75zKU0nms/TBxTlAU2SgCEzPtApw7U7sIihVFwaalERv2C5lQJYEkypoJpMD2xvfL+UveQqoY2UuKIqdDoss5VsHoYV2qow1BKjgrgP0NEJLfMz7z7673IpJqY7ERQSvu2yRXZUDv2WuyVyqUd02ILQwQXyYgMqkB2gMV6qEhHe4ojtSzLCjsrDHF1YxdatiM0UONHZcDYGK1GP9v3GEPsP2Gxgs3bgySDNOGYiWWZyD44mxFAUd7p+oBS3bvvYt9SMKHvTIx6qc3V0D8wI+fDXEwQVJ746wcJZn6JAaSgNrcb5T+tEBizG5i5b5T7ETq3jO/9A8AuC8XO7fQX3z5QjFooQGbtwCKsFHVJOe0g2TnP/3F1wvY6XGP2vk6gJwRfE5tOZ9MGx7MJvaPMwfZPYS4A8UqkqN/8vnPwEbuA8CS0mqs5z5I1bVm+jMV3jEeyfbB/e3Ih37ykSFaBJKwFkkcrIoqno8+NcUjiYFk7FMDSGK84Eu2StrbCYBMLJoEIM4QTuf0ablXP2iQcMW3/sP/BD02PA5GuCOpkoDMrkGsQWevAshX/+bLyKo/wcJSMaFGKR3NYbUabROg5UiVa4gcCved7/+o+PjHnw40w5uwVCpVYYDmN+dKSavYumV7GNq/+Iu/LP7Zb/92KttyAOQMixgYQKqKpxyrsqzVbJqXUBh55NEnotfKviXVh0T1mhmw6YY+duQQTqAFY0mTN7Oefp75VtM8EJFDA3WdTASnbKZO6IhWkSyvd4N434tAxqhDEJW2dO6AZW+upAE63Dj3d+jdo8jAk/wRcO3evbdE1NND5nQGXUnpXtWSLtL39Z3vfKt49IknGV68n2CI+Qw8WCspViW810BP2JzHjx0pXn7hueLXf/UZJlrjjKsJdHCSzagXSbtQKr2ukbk8VO4uXLxUHKcK19JcW6yCi95KEjblBlUynMDNDdEMHaOHzzvww+eLHXvvYcjuNeY2rYCasBrUIA3ajbkIXE2NMuFIKJ0//hZNudtIdM4gk7+K0jdD5Nig8sBFYVYh8lHL9dr/Jj2wLpQWB0hGoXhyaLvpEVm+elU4OatOBlJWW+yR6oK/64HpgEeuIXOTqsAjnU4U7yZOUQPhjDOfTyOGt4H+qV6SOymONhYrI9+FUMYUxtCEpxaDtwi6Xx8OyackTUOlwnacYNuljiirK6Byk0RY9cJ1UC/l6c/HmJtkKZIR0qgOD+RwmRyLcukwTO49cE6fj9lVfJ6zamLffEBiNZv03EEFlGpk4Ma95p/JVMDspDSKuYXkMEimBkxhBA261U0NrRWDGdpelLdvl0ufm1jN0uxmZ2iZWPn66YpVGSCXKH3+/uzcqnT9Imq+LExFgqUbjmA6/TukyrUeZUA6m1yln8s/m2Vv77xGxSMiuSORmlUmTMlrGEJMk2itPHGpAA661DkrEjOkUh4Gu06lSRWJSsGKJPpBA3TZaJ2qD0kNKtMDk5lPVT9/fhR7JqqnfLhVCZub3Ws2h8c8KuZcNYCix1nj6xOoE9kwbO+e1BfXpdpgIPo9cdzsq9oaaYNUJ0LuXyliEFTsk/NH2ITQkYaK44e+Q9BxKcYELILrvxUqsUIK2lbZAJN4pUFQ6G5QuT4EM37l1/4RgcnSCLjGCL7GCWxibWXBGJxguwwwDOJHqZp5f66NfWGB4gXFTO6ZdPWE2qa14esuNnteOpK9V65DrjhHElXSACOeyejfnB6o0gPN7g++ECCZin1WNyMYmqVdGMgbiMxNzPJ+yftrbmKVv5Y/J5xy8MRm+7a0CSkRSU3GMRg4vFvA4bftSR2jyUUePhqVPZ8NLyvpKijms6eTtpfHIE17HqqCJmlUbGqxU/NhGcxjzuC//9//Lb7obQa4b4hRI+YBuQ9Du6pcdgxNZc8YmJrgxP70kXDG/HhtlL7FcNuE2BmDM8Mw49zxvNyvim6wP5cA8r319ut8fbj4zd/6OPb5EvavN4Qy7BEJGWcYEYH6KtDC2ujnpVm3IBgV1SqqTwai9971AL73On+nCjrUhS/toAeLfcQytgJW2rexGgqQvUEBLkJdd1Bp9PupbMn1hjgH693di+IY9wL+AA1fankdvctU+Rbs5Os05I/gh2BYXCSxeeHVV4uPPv2hgtYJKLUM02JNHRhrk/0UyLS+R3AvAnOAvOiPASRctXg5kuZvQEkEZGFmo4O2Gzh3bOuoxvXh640p1sNcqeSLnuEJBR6k/sO8WY7i50LoaAaODfgzxSQUiqikWnUTmnFz0+LiGkIQglyDgMrzmmoBWBmoPMYwcHzEww89Vhw9diqA5OMAhQKOz3zhV6J6UE8gr6hVGwGoFa8Tx48HZd/nrf8PqXUSbRMrz1xU5tln2lxnL1aEPbOirLgCVExAapMhBxsbl8luGCHZtQohkBuCPpxlK0j2MkkfE0jQj0d1iIdhcpFpU9L7BvDlCkT4SuIZKfh0aGvut8p9QlEBKhOrVLFirAz2J6kBehb1Z4pYzFLJs+iNZ0WbNA+Je+2RY128jil7IazE8vIcuk4G72FeeC97iSOBsJJV0rvCjvO9mNnF3pAS6Bp6nT4/87pmwLCgHpJQSOlrhmbnAfP6I9llb7nHTK7CJim9yp8mwNq2zPSop1deKqXy9/oHq0uVxAtWitxXObFS/MmqyRC8N2ebabcEtEZhUsWa8v5ev2J4aPmOAAAgAElEQVQvkUjwE43ESNe7GLTtGcF2KG8uJbGSe63j3poVznLWlkqQys/zjG8idrSe4dN7KEhIJ3yeipRggGyJFooHshpWMS5p6/btxGr4j1Km34TjX6Bya69VlWBZ2Xun/Q9fWCZUDvJNr7QnfEajin0EwOT8RO4TBekdSK///Kc/wwxUVL7brxQdxL1DFDHWo7hsC049+7Sf6/uTL3256L6ZYgRBOymIttyEqJSeseyLd20EZIJmjG0bh5323/zKLxRNUILrGalA2sw6zoJj9QhHTWs0y1aX8C0KesgK4MzYn6wNvcbIqEHASM+KFSnZcKHWqFw79268r1/wZ7VVKdbz+/SVszfzGKj3S6xi3QDEcipaLlxaz+/9P78z3Ytqjpvdys8iAtCQT8Xge5gt0V3HAJw7dbx49EMP0SN1nd4ohryxWRzoa+abZpmwYbj9k1RILjGj6DOf/myUe4cw2n1MvlcxxCG2/rwv0Zg21HHOMvvqscc/hMkkaSMY7elqD3lzr2fJcpTqCJQnQSVOn7tEoD5Alev+KMdGUMx57EeSU4OyhoqEg3NvoTx4iflOy0iyPoTk6aD8TJIekQ6bS5U9b8ZIqhjoQ3jvyMmYAbOdjahDyGpmXfSInXAIGhtpE71fcmeff/6FqHxtQorV5M/PDdSRA6fKnxK0mzeti0Di9dfeLO6+975iQUuraQzXixR7d28EzP0gSzomhwqPsT7zaay9m1lcbp4pqjSNZP0mKFMgo+PI8V5j5oVqcdc6LsfMrM1U19ieGH6aVFmnNHhStLpgkntf8R7UxaOnLxZPfeznAXSkAioBWw6C5VqrRWLlx5MUnTv2Lgd0EDWpTwRn/Sb3IO85ZL8pIVtmX4lcu8hhWxs0JZDXnTt3RzJrQlKFoejnOQd1EMNs4LuAwaUid+HQQU2kKYmUWh1QwnWU372IcmE788bk7D7M4GRRV3vGFkM3HaFKYPI+CRJslUpFIitHBtr9cJx9z0BY2HfXSbCuQOXs6YU+okoMFdQujI/K/ErNb0IKV4pClT0SOKMp7t2+jty/YCDmQdORhOH2aZlYmWipRBT9TOn/uRWrXOmZm1jNrcjMJBSia1FxSoc2o/wpEcEQyLHGyL/zzjvhhEVi3T/2VjUACChWED2WZaVgJjEJGoRzBVOSk68j/1z+84MqVjNJXhkk5/fNFEANjdcYfXpzXnmuVf7MhPGVSVaZXM2g/nw9893vvP74fBtaRV9jfVlrjFxCKMtkC0frPgojzPUk5aiUqEpvsco3iax4M8FZFifINLOoNvJ7OvO5laqZCpqe2+ei7DQGdixU8sqZQKH4iYNnPzXbA0bFva+b3hV+TgRQNCyamtlkCw0uuc+o4Vt5qLDvkQBBzjdWzRiurp6gjDNgXWwa9Fw1uVFQREjVBKzXivOn36Epnll6VNgduujfRbVVAawlOOzs7Of6Kopf+/X/GhricuisTQSdNCWbOALAGGR7X6GeFbYgKeJ5Rq2wGXTN4wxp2wx8XMdUYZ6d+RKOJapu7PsYJqo0dKpWZTanGy4/x3jmSobLkSlfc5Oi/DXfQ9lnfy8rNmYgKEnhJ4f2Qe9hsDb3dftnpMQqgwFzE/mcWEV/yMz1pcQq/I/QmX9lY6UgKiGnVi/1f9KDpMgbIqaxBlZtSFYNeHmuUgjjzPBMrfabVDVh4+qxof/mf/uXEWwspkKuX3NorAGuQZafb6BkIhuKXZyvCOx4p7mJVagEWseQyRGBpPY79Q4Eek/S5gyq9Ws2pd4E5nH1kqDv2KPaVze2jmHvBFNXrlIRIfiub2BODzMfm6Autiygit9MAMV+rbJySTCqgNQyEqcJKH/6zMVLVL5zIGvqjbnW3peELkhUXDtt1KVLg8WGVfTJ2T8EPb+LYGjZCqqtPGsHqbr/liE81YaCcP8gIhe36gEMOK/zN5IooXpaSfJCEqCI0LSMD6iKQ+M32YMCOmmtrPhaNSropajk56eB7u3HVTF3EGGkN156g14U3otAqr3tKr6U6i/n0thF1PkMvc333LUrAF5BIM+yFYl5MCmGAHurOY/6bHeE/eX2C6tot1C/jf8doE/aOXLe7y4YPCu5vy6qdJfbzkYMUUVQrx1oB/wT/BzA3tx19/5iAwq+VuANzgTMltEvI1jyMvQoP18hMCsfPZxjK+/O/PNlYhVKgPbdcJaD+qQQj73IrPsie5t5/lYGVNTjN6PHUn8thfw6NlHkX/vn+hsIKw+ek6roDcROmGyZVDUTeyTp8VnaerbZGaDKCZbvoZ+cW7Hqs/qGTQ6qnD2FkW44Uyv5BH11oo+qbir4hQ/n38ZMCoCNsQ5j2DBf86HMKRIV1R3ZLXyW4EEoU7NX3YfOFPOlkqK2YwrKtICPdj6Av3JwdvYHfYiStLbOD7lwk7tInqx4ANa7LiYz2n8/U2lzE6vwQYKsJkQqdlqxJbGaMLGixz+PSkhxgyrUCofUh60dRHTCxNc1SX4rAVcmVj6TeuxKgEyYtXnESh0dPUkgwjmlvJlgnkWLeba6sFYqKFv57COpEVwcghlmDPnM5z4PIHez+OpXv4rCJj4K4LweG6/CtMDblm3sVXQCZPQsgB1hX/0f/B9/CHi+NqjIUhkbbc1R4ES7UtrZLB8eiRfX6Jp7/SaX5gLOa9XfPP7oY8WePXsSjY577Dh9kgSIERTMbpT91sgerOB3v/z1bxdHzlyKWCoBkg66Tmvss80vz7mxtD9Xw/4eAqD4+IN7iwe3rC8a6FWuwa9OEQ9K6zb2u2WSJAhuz19ZmZUJIKNAPxbaD45hUTRKMSc2ZD9iMF3Oj+M55aqtzC19ukUW40vtsi1DwYRgr/z/pL15cJ7ZdeZ3sZBYCZAE931tstnNZrN39arWbi3W0tLYsmxXMk4qU5Wa2J6aP/JHKqlMamKnJhW5ZjyO7YzHmhlbtsZtOS3L1tLqfW92c2k2930nwAU7AS4g8vud+17gA0RKrslXBYIAvu9d7nvvuec55znPKcDqVnQ/r70A0imblL//9//jM+PW5LiROPmlV5nhcaE6oPZHMsvw2qsvRyp8FdGqLopZ5YrqmwhYfEjWA6n+4/c36QFjpNKF5CLXANl8TgfSUTXLYEZIRP3qa28Fb1NhghG6OPvd5otGGnVY6qRNsD0NEgnYB1hQTnguxbbnKPSXyLEAep5LBRMW/UWMxqn0c3DfLpoP3wH9bSEgcZisyZmI4iyig7qOglGQRh7CKBGP7TtyL67ZqHtd6OllwzgdSH/DpjvjYbsgVASUr/7jH/843XvvvUh9r47swVEMrKBgzcqVgd5jU+Fh7927HwWgQ9D3HsfgmBlHcpUNSFEKI5BdjIlGZjEdrd96/SX6AqCqiJiEUU6NvD1ojnId56G16eRENI3FdZbzbaUo2cyVkQ2NrBREAePuPR8GGF17x13p/CUyVy+8mR5/6jOACuTQlVnl82a6rgCM7YHVCo3lwa1byd4djMm2fgPUQgEazznS6xiMl19+NZC+DZQFlaa2pctZ19ULh161QB1iI+FOZB0CqQcqBRpVMn3umOiwaOyMSElLuHyBDBPgagTjcCfnHSX9e517N6IoqFIcxUXvIg0Z22g0yFyQamA/HyJ90ij6jY6aLcN5vclGeJbM4lk4ukq3yymei8Q62BRAJbJhXvFloOMGx8hc38zJ1oi7UIN+wPcin1wyRLcDVi6oib9VdUqTjlxVxxTAIb/PV3EAHSt58KfoMWZPEwMVUZiNg+Ym6YKvBQK1oCnXlRlZy9nmnwJeVUYhR//ye6dnrbyWYpTKewRW2cHMkX8LTmszVAKIcg9+LxvtRBauJnNVPld73bXg08+HrH8FXKO+qpJ9j6gR9yYg8D1m7myGWiiGAuILqJnV4WwJrIr6X+29erwCrKLuaaK2p8r6sflF3xVVmOr8O8d3Tug4Y3dUlHMTtiZygLl+jGah0qjcTFZCd7Z1gcdttN8I53KjHsNxmz2HRsXSErGLDcxJz3HdQmk3VAIa0kyVlx8HzDXVA+hGe7FZZF3pQ3QJ5TEj6baM6JUmRPpiAQ25H//oJ7BFnSFO0WbDYCN/OltE/3QKQn1O2xOyxJMCE9pcI8rhUIW6lPV82ZFx0zToEaIiqns59gJXWzEQzNJW11kQ7pzVFsc80tGYBPOTrLpbEM35jEGMUvOWQV8GyJPU4ezUTc9UlTU0HVhNfW8VJXcNRhJusoYqnCjzVm6Splsj0zoJrHyvr4hQT6GtsodIEyPqbDQzU0UyhdLg0RiNWQxuG6m0J97IjQwajfPe5FnY62oIIYh//X/9n5Etsd6qk99JC5T2p1MR9YLaePa/6zjQORMsnTTXVV2PDJzAyo3dbFCWhc52RltqQ1ayFdiOjdh6HV+B0+BId5q7iPqfa73sHUeh2kn5sVcOKmdsvWaV8LEAGWSQ5iSAPGIV7EOtrVDdUO11jiyiv80Y93TpIkXp/edyfYN11UMCQerHVCtlXVo/5drohI7mdbnOpMFe6r0QdBxHS3VZNOECGLYC6lI9TIyrUpvnQC8nsiz90efC+mtH1bCObO9VnKjrOFC5No37jP5sPA/6a40qnw44s97Q2qRj1Ay3keK6Ska3nsCD4kgd7ANXYG0ExZcbXrmCABX7o4BE+lw0imZvGYHeJRBuopnyfNZrZBdQujOAFwFWrl3mpYGD+V3z05OPPU7GaoA9fTd2iDobfCIDx6OscQWqxqueR4eOHov65hVr1qblK1eE3VKpbwAw8eEHu4K+G6BfpgT72QBZZxkX+hnOA6Xv9T36BSz4ESGYBQAXWM1kPupoO8/m4BQrrX2T7NwwNuEyQWezMoLcaC9QNcQuQS7nSFC//M7zipognE2zdZZgGBQtgCqyFFyz9tNXbcaqFli1Ieils2qAVfaQzrcBZB3yHLzMdXmez/UTQSl8kNi3DMpKT8Zm2mA5HPRYi/pK1tzmzIlsp8iOM0ecnwIrG+Z6PAU+xsjoBy1X1pN14lLWrL8KUIdUOADasZ/Fd/8u0NTuXbZef7b1vbnmyl0txsYkiEHc6vtVALuZIgXVfFf0qzKTzLVEuQABAQlfAiv3giGeVwRcqgCggjaRSawERJSRD8CKbyWw6u7uZR4o6JB9hCb2a2mCc0lESIHU1zJgN8A4WIagj+Xxf/mrX4trfPnF5+M++wFcBo9b6H+o3+M+seXe+9KqtWsImnSmP/jDP6Jn6kEAHCwYW6HwNWKgMthq2sH8vVACa9tqeL1R0sEJBcLOqS30OV29enVaQ5KhmXm1l5ZDY2R0F3Sixkn2W34GDzVt+2Bv+sFLb04AK+vvDAg60FllUhlAo6uWXhiY4jsr5AZKpovJDn+J5Egr5S9NUAGxnPEsolTA/nQcXyp78R8maIXu4FW7llwLJxMpU9xj3hAgc+26tnrRMBgiUeO46l+GzQrqu+y5DATzuJQdaer32wKr3/m1B8ftCn6FCNGEc8IDjnQZr246LOt0L4Q3/OHuXemRh+7H2qhgw+LDWt8IZY86Ilb0dkFJ5yL8xkvQxhRA+OIXvxgOoosj0tyiVTMD8h3tn8LNfrBrL1+70tZNGwAW9AYBMPRjnI0aSt8agtuO60LBYGc6QiPdn7z0etq85b6gAC4gqi+l0AfdyiAHnx1qgsDqOlmP995+E/nZ+ygU7UpzSfm7ITUycYf4m5PFZmajLHzT6Qf2HCEyRmaEmqaVK9aGMx9qOkQROqDmkVyMh+F4KKP66COPIT17NK2/YwVRglnhYBrlaGbRKuLQjArdtm27uA+kk4kiKEIhAFxIv6hoXMqC08DXaTDY8Pd9+EG6m5qpO9evC2XCE2T9BFRdLBK52EqySiG6zpj3nDmeHn3g/hAT6UGRRVl7qRxyl2fahwnahEGgE6cvpbe3fQC4eyyayo0CAM+dPEC0S3XH5dgquNtklwTRexGzkMt9D/zc0PjgXg6gUBed0cksDrKpLAWkzqXWro/ns2oV0RAWheIPGlE3quCj8mWUziaHUiF0YHTewnGSHgVw0Pgr3XmDhX3+zLF0x9rV2biyWXWQsTEz4EQ22uOzjdoZzhN9OlgAF8kmyjvWsHfNQ96aBTAKt1y65lFEOoZQjVmIpPxKattULrS/RqYn5AJ1fS4NvlQojUKupcoFi/ZZiOLZqi+Ndiccykg5Qw8ymqXhrcQYXIDZ4ckZrQKeXDsRcZ0ANbfOWF3o6Qtpfz9rtkoKUhfR34jOlV5VFUjScOTj5WxP3mwEaz8LWOX7KtHuWnAVgNe6Ab4XrZsJ4QLGx7EXWNW+ajNWYXD47CRQzJ+p/dkNcjqwKiDPz0/Ui1V8Zo2rkd4CrIxAWWhrjYqGOAAF3xWFMXPUPkvKZFZmCpBT1cCVTIXfXeu1wMoxKHVc16D06XDMaFCoYFLcQWAlvcJXtovXEPPZT4+xQwQZlqL+uY6sOHWbOCXS2eoQmXAj0WaEMADPr8lmmvZoC8UqnAI2J2kkAwAnGWo6FlYStPI3ayZb6q+lw/t3UAy8h1osJJBxthTqefSxJ6MvlUX10pQasQvRFJfAw7iCGM4PHRscDR23oA/pvDAWZpBDnEPJ9Rhw1wHTp9op/EwIVxghJRimhG2uqcqgJdgIzrWqtiXogMp1V3MyA5jJV6nRK78pz8RriKgy9xzyydoJN2zOW161AH7idxXRYno2bPK9zt1aVcC8zr29cOwMpVcKgGVN1h5LB0l7ZVNxKXZSpHNfKh08BQVUHMOYMq/D0SR4KLAaA/BSyZdGGZqgcpnNs3aW4JBO70Uy7f/b//I/py7onXWKQQU9yCg7tJag52aayRj7W9BSpL2GzZMCmDNkY9ojrk/bL7DKdZwZWA2zh2m31+M4+fwUO+nuRVX0+G7cD9TUAE746xGctMxNSXgZHpZnqRQNDgt/hjgmEf0ZadnyhQAWspo4FrOofbl69RLngR1AlXgEJ65BoYKSLu3dNhs2RjarM0BDYtekFG5cVOysVCwywNCvDCZeQ1Y9K7AOsd8ZWUcAaYj7QlUzsjMIaxhsmNs1C1EDQBtjboAj6h6k2dQx74eM+OtMN7GnXcDPoPaQTJGcyeN7j6aV2Ppx/t/MdVygfltug3Uv8whaqrRrtsOG9DICBFzOu1ncSz+1zbPJkq1jDM0QO/hG411D1o194umPxXN9/dXXUh+09iUEvloBadpn5/DBw4e4fxXxcJI5tsyWiyjZvsL7FU1y7dp/SHt1BeqydkRH2WO4boZZv0P4HpYLFGAlrc91d0mafOVI6wRbfxTAivmo42pT4F5qLhupee4GVLmOO63DkkaF8z8nmvxmwaFiZwUz9iiNVgDRbPcmdE4ynIAbr80MV8lSlZYEoXAaayPbed9Xm7Hqxd/z2q11uULm0yCntilqjQwfmDGILCsZwaDG5ZIMfR+vz95Frpdcr5/pijrXWTyCUo5Qz8MWs35i/bo/O5mdykGbzJmr+Dz3avapADl/14VPdBHxlA5okRHM4bi+r68XltOKrsiMhi/IWIedZg2695dxEFipdtgLgDSIHIEi2RzcY5P2lfsIGiF/i0Ce/TM9XtX/S5AbwS3uLSiYjIp9rmSSKK2vrxxiX5xY+6MfJF13Ib5NCGlwrJDZ53fSlL03x/HJR59MGxFH2f7eOwTVz+NjXY96rcXUG5q4sHfnOhQpH3z4I8Ec+nd/8qcBSiyDkGpsM+lhWWkBnqPS3N08A6uIouUx9tyeM1obGHTkj47nMnzvBx9+ONS1FykKRjDk6K6dBBSlqfLMCZAPMe/PwzB6FnVAG9jL+srPSinlvF9xSRXt2WbVMJ7sz6iyI+yta3z2t7/22dQFjbkOO9EAjb5BKq/PCdugr5YzVpPBaq+51t+QfVRKACbWgcBM8AudcIB5MHaDLCrie6oyX7avV6jF5jr3ikl++8xUNU5TNkGv4dv/0z+KvXP9+rWRCrfXktzvHih/0tXmz1sYsuQ6AWZbVArcuuWeyFzYq6Ue/qM3cgouo8BKUGIdjpv766+/mT73uc8FoIhJzYS9yY1epl7gwz37g6+6DE6okaWL3afTvZuVJlWhhiLEUCuRKkRKmw3hHLVQApQO6AjvbNue7iINaTTSQTay6IRt5IEKqqTMNbMB2WvrIBTGJ2niFwaTiJS84zxRdLCJOmGETp+9yPuOsWm1pM999itsJPI55fYSDSaSfJ0InlLz9WhwutCf//ELblfpq898kcgbfHScYR2/Xhz+cPIiPZ37zPzZnz1L1mRRWoUjJhAwQyKNo50xHlWcwW20iqTtpRfWAqJjpnpnAWCMAhnBcvP3pWmpZ9OJjNNpmsgCGJWWX0GNU/TjMlKtw0WKZsRmozNnpaPHzgG8TqI6tpBi4wayeMvZYUnN35Tvz3WQARyVS4rxeusdVAWpX4pxIQJyD02frW9xoe3csQ3q3okQ6Vi21IbGqMAQ5WrBmFvY7UYVDougmfmgaqCp5jBQ3HNECivKwSU2OTe6EaR4r1KjsPGOtdA4iShxPXKWbRgndnCsPUc37zXq0wc16oYUASb9AjJzUimsXbGg/xTSrcdPno+o5hyirkb5HW+d5qvME52T6FumwxVgKY9pKEZGLRVfsdjywizAKtLkVUblVlRA7/nnZawykJiescob1fFjpyJjNXdu7lulgtACsmw6d6UuJSQ+Kw50iaYUA1IfNVKTAK6AluL4quJ0O2BVDOd0YFVqbjy/0ZwsblDokHhlqjJZVC8VjHv4WcBK2stPZ6zyGPvSmQ8jV4GpAoyUgY/3cN9BqTErw4NzU7E3WvRdIyo3D2BtPZ82RH59AGSuLxwonnfZZHVucuTVe9Egm52R752dhZk0DjXDkRtf6vTydxzWNqJ90fwT6o1UrjfoT7MOeuk8VEyVfG5hzSk40Mg1CH6MWDp+FsfPQIGsnuuOKC3XJGVDp9SMsPQM2xGNGRFlLJukFkPNVSTjKA2/e84cjdYWm8jm6tjOIgBSHxswDqaZ1YjKsvESSLK/kq+g2pLFsH4g6DOMiawBx8Cop5uka3FG1d/PSHoL7RL0vANcGUzAGc4ZK9dxdpB8lbqqSeU8n6EUkqkM8+nAyrmhY6Rz4X6iTVfx0+tyXBtqNqb/MmBV6vgqkYeg1VXAig2yZCnjHoIGOLX2z/t2bvilg+EzbcJOzuT5aZtvGkRkgN3/ctBACp3HNTPERk+2YlRAxTg14Vz5LPrIxrfhkF7kfv/4j/4tDvwlaE8ALMNzzKFZtLewaFFBGB1PLXsENPiv0XDtbxH1cO5ruxQkyTQu18K1aNQ7wNcc2COdZJKUvZY9cqr7KHOELBqZtmtRX0FtDnPMs0TdKudSgTMaWwLyRmCCgL3DPuljLZxnbR1AB2U566xaqMsSKCltLG3WLIGiRIME+KSpDl3JgLmOz9iss71TVVazBrZKYG01kJVTBAqqobdaX9/OOsK+NmXAPwYQa4eONpveUrNhU9hKxGvJReeuUeuECHJeqUv7959MR4+cIXhJY2YClt1nulMXEfo51BY3sV7b2A9uuIcQubdm22i2dWXu48p9h50zI8h4tnDTMmlU2e1iLV6E8THTmh0+34mPsG7FSuqyEOkIGqdKnBcIfu4h+wG11owO4KuVPVwqeiPnU8hJgNlHoNesvsq0BhRlx2jTumDDXGGt+pC1Ye51OuPdKHxeAoyZ8ZBCZxZUp7YbylJWLZOClbPkCjqNk62yt6KZgwbGfxQ/w7rqUFVlPbrm3UNHoa7pvGvzQu4c0FTWsXuqvsJ8/Ixm7Vcl+BOAmf/nTFO2nZm9kNXSCoApQSxlvS/iiOpTyWqRBinjQHuiQqFOabCgZAfppHIAsyWZLYTNByiYNVRtzmdjP66ou1SEQiELfpf9u1wXpciEmbbo+YU9lSZ+ZcS2M9b3YfttLBxBsNzmQFu4YAHUUGtgq95RXkfsFXyuDQESbdM1ssn25/J9vvQHPI8ZDO2fQKUbdWgDFAaWDC5qw7Xb8whGjFDHJX3T5xriaFxzSKxzYSo3mgF1DkayIkQ4snZBK/tBf5/ZT8bG2Bj3bMmESpaLCdoJfGVJxb3CEBu2/IL3ep4FiBI9/cTj9PE8FEqyrjEzpV3QYgUa2o9lNK9fgqryoSPH+DqMf95H5hgVa3xUQXCheJe6MjP3EbytAVb+yrGLerigJKOYCaVVX+krX/0qKoTL2bcG052rliZWX9pDrae9yCJYzZrow5d+9rm/TacjsZD3e48pUBNYqSzqccN28PztPafPdo0M1TDS6v/Npx5PKwn0jI/2EXQn+EdW3L1Ee+w80e/Ojd2zamr4Ghw7fAqDizqS7ggxf0utaqWCTBBj/DpUR1gI1tq6VgbxJWXC2NtvaHC06ieaAWfxwbInnl/Fj5n4Rfn9+9/5P8b/7D98K33ta18kW9RKtkhluB4MLLr3RFyMqllnYaNKH9Zb0PxaWJj3br2HLuTn0igNBC+DmFesABSBwB244FczaKdPUZzZd5WmeVti03YD2olxGmEQ5s6nTwvv9SHOQt71yOF9Qee7mx4TRSraNHM/N9cK3WD+gmVhiOTuHjl2mHqfEzTZ3YwSSUs4U8PIn166DHIf6QMQbCKz0oYx7A7xAyeCTQ/t0zGMwdGA2ddo776D6dzpi2nVas6JQfiAXjOL4aWuWb+GTUehDni/cOeH4GLfZGEcPbw/VLa6cHxfffX1tHXrFjIms2MSSS1TCKEBPriFpwcPHQ9QpKDHnn0HAIL3BJiS+24ENIpI2aNbEAM5Q5+nESghC4mEv0dd01NPPRXSrUbYYgEw6cyGaYwHqauyyWM79I0LgNHHHqbmjBo2jaXGdwCVNDc8wixM5JmM1cn03nvvpY2otzx4/11pjKLmhvEhKAXKjGLEoGqMMKlsFneABfiTl97g2T5EPd3TUUh9GRW+Lpw6FZUu8ryPHt1LbdwRFtjVtD5mRBwAACAASURBVJYiStuguuHP5T0aNzeOaJgnfxkjUbjORqAcd6kdlxGVsOGktXezcTgWA/q8Fh3QGyziYlDDwGNcXEDmkezDYM+VMAykc6VLnKNnWh9c8VOnTodM7TIKNxeifthsIa61WFhDx9CeXEZ8dBqzJCtRMRefvwvgk5ViJqlqedFEy4CJrFONgl60YcoRk7LA4n3GxKr3+/vIvjA+QfMIxz5/zqCAUcHtO3cGRcLIlgENN02P6VfIdE976RBNgqxsRCayB9V5a8/v+E+5vppry0Yob57lq9QjBX89qFRVKpzxL8Yq6suCwpMvbiq4ylTCIrPupppfOTMWvbgmJONx+sJxIHuL0+AciExSZRQ1xF6HtShmXqTIKDcreHGuSQGZz3ywbkh2TdC7VFWT+iXbhusrmZGIZjr+GEipXtZxGbXVSYzrr4xvmQtR2xZk8JzdKo6BG77vzwqYRn3zMxUwTBFaEHBzOdL1goKmylDVd8c/uJE7FtI+POc4lBaNu72PcHVw8lCfqreCArBE/7tOnMdOotP1yswDoPSSg0qhKiabutevapPzQdrJMNn1AWzIEE6Xmd/IHIXTYcPMlphzbmadMA2MrOV5a8ZVKk/JvOa5FtcXz7pquFhluzLwLVLnU+dqAUmeL3+yvKYCMSPIcfzqmcd7q/lYm1mqbSxc+3ttSox/5SXEBhrMIb/nzTLeXwlcxKYeAMsT8RwBSHUGXGL2mKrPwg71jKMBLxvs+vxCjl2XudgK6y8An1LUcZ0DIAuqmtmLDCKZTRQEDeNo/4gmmn/3/ecIIi5CFIU5gW2035XPrdAQvS6dfp02KdSRGeaadT5cb51Q2cx+RC8fjiGwOkMAcRGZJgvwpc4PAszDeWffwk/HIYT6h5p2kAVcElLbXCdO2bxE1F4KxTFHMb6itjKwRLzHRGWMcBWQivCDl1aeKe/TBEZyV0AUTpnqpfbKwtXi77G2rTvh2rPYnOsvZy3NFOiINdPEdQECFwKroWg6zNgT9BuH+jdCWvDsqf705qvvp6XzV+LIkUWj9mke62E+AgoKxUgFjPqYmMfZsXKc+vt7Y6zMQA0BRqT/S9tdgMNpK4ID+ABzCZ5Yg/WRBx+I2rgXf/SDtGLeXAKX9KjCae4i6CVbYtWqVeGvmN06C4vDWu9+aXQ4qzrPUY8i3de5zD4jwyVsk+McDAj38AwibDkTWSIAsX5RqNS6R+LsXWcejJh5Yn33X6ZlzFIEK5xXzCkV2XQsoyaV3/UBZoKKJ7XdRtZmNblIbariR9Y0uwZsTeO8N7gTval4bwA8e4PisCtQ4LVbBxN7HmMX+zlPumSdZbFEtiACMYIPsyhcNWMa9Hz7XuED6uRfRrgkghPukdIkK0r6BGXZDLnJEmrqfF+jDCbDxAA03+P1z2AvzGIaAiFBW+7BNZPri+wZYwE+CubTDc7t3wxm+f7rgBfrmbxOa1oVlvDlsQszS5vsniv76irHd5wK9b7JQG8whfA/zMbhW0QQ1SyztOug8hGEqCjFxXEvDAnnr75qO821BVlev68hMpydgDFtsOIs1tdZt9lOqYwKjXNtbYC/PSda+TRFMkMFQmvw3D+yb+S93kj/wz/9J2nfBx/il3XHNZ5BOdmacgVFrnH/tjBaSjbXXlaqditqYrD+GsewbYeKf9f1rSpzWAsYsoEsLJuqLID54Jxx7jq3H3/8SZoFfzJom2oDqJY50teTGngWc+wRhw2zNc8Lr72efvjmu0F3vMnccb6Hz6wCIvdoNs99UPvZhCaAAU2zgzMQjHp4xeL0+D20b6LGqhnbbFZTu+k4Z5l0x0STo39SSh5kg+SA86TPlW+y+EpBwGCdReZbgyZTQGYLgXkVre3Nq7tgOY81qjMI5Gg3G6y9FnBXlEwF1opaa94bqnYyu//f3x9XLGLb26/SO2kN9JZO5MIXRuTGIsMOCgzlfsv7VlK4npv+AT2YzKrYe+nOlWRXmDzDyLHqyIZCjFEaDKcT/rVX3oOHuZGMVncM1lIiQTNtmkvDQbtZz+60twH1NRi9SzjuixbS1wkDdIlI0OLFNBhetS54u4KVkKllIYua30QGfg7HWYHi3bFDh7k5CnnXLg1KQQNg5SoiFu0gXTdE+05pZdesvZNo78y0E/l0te+XLFkO9xoJWHuHGNVlq3n1rTfSprs2pA3rVyO3fJOah1PpMmqJS8gOLUGWXW57OCgYwWf/5rvpq6B268UEiUYGjx8ncwIdbTFqektw8HVSjBZYQ7MWwNZJzVko4LEojx46kAYunIKu+BCqSWSd2OEOk13axWJ5+OEHMycYyqAGYARj3seEXk4Wbs1auNtEJN96+/Xoi2WNnMZRQOVirufhq5B39PhpVGKWRb+wE6i2rF8DPW4JhbhXAGLYMfsKjM8g6kST4/0Hj4Uk+xJqR6Rb2iNn7hyoTizgKNo3jTyKZC61KB/sei+oh8ePHg7JTaVodc101jSEgoQSJZhHKt6XBcFG0aRw9ZLZ7CPrkAtOyTpU/YFMywuSW3luZqXckAMYKMeNl+DmlOuSkIOHgtCHYbJpsV+qLHXRG8QUdycNdpUf1Wg5HipZGb2KZqgWRwpaKrpBLn3/6fojF6mvUnBfS6HLHOoMaG4HrMoiLhLiBaAEBqiM++HDh5HSR3a2AlYaYGvQJoFV7t1QaxDC+dGS1Bi+8vcCqGqBVunRcLv3RO+fEs2popPZsa0AUzUOAtsCeMp3j1kLrnJEv8oIVMWf1tPl42eqVaaBGNGSOkmUNbj0mWpQmxks/5fu4ecFVirb6YAIzOVO+2xsfB0Uz3AeJyNTpfg0MtP8XhDm9wzuKvl/jLtRyaCsFARQbSZRa6RxLpTQ2OAno7fRSFjRgHBPJ3amMNAluuv3ThyZ4P5jpRU5cAzsUxeFt9JbCJJoU22WetOoGRu5gZNmSOTNUANn4bSODvbxf5wTAladZGpvWjekWhTHjeqeuHn7GIVKNfaR7FzUUMAhx6FQ5tlrVzZYJoGbo5LuHazbm9jDAC08h6izKvcdG9YkiC8N0+J3NYRzIXYGppOAaQogqibI7YBViZYyABNz+ucBq5h3lcNqdqf250mpivwe50/+eyX/X302wLEZFOszKmAV0nfOQ/5g7aKMPet/Y84EAHTxOcdUl1SKBOA0iqND7EBnyON14uir+mp2M1S0GOs2pNiPHTuSfu3rX08PbqHgm2O3RF1qLsAOsKeNrMBV2MsAgHk+RJNLzutcM2ggdU6n90JfdxprkBKtApw2yT3SrPfMEKpoaqaGpssGwWYAjKTjtMJkuI5jIiPELKbN0qXoG9iTrmMtuw6EZseRleVUXt6/9aoBrsIOZYqhGMZ7cKjZArMyLJFnWxJI+Q/qWWR2c02wdOroNaNTYs0uA9c1tz0tRZHW/lej9K9yz78BRaepuSsdOnA6nTnVl64NEZwgunz22Jl0FXXgLQhO2RJBBbWZAJJQbg0aZR4n620UzWgBxMazlqli3pDrXUVxfycMmF34AtLk/7vf+MehsnsJe3yGffkQ6n2nqQHWPzEj08K+okBHNJc1eo9ghcHPy+xBjTi9Ouiz2eusq5Tmr4x4ZBurTLlBNP9vP6ebMlTk6uOcmyXRKR61MbTXxnq8Km0Wx031tKtXbpJ5oP+l/Zsia2pde64zdn+U5mX22muKAIW91yLwkwN8NhKO7BP371wsNrKoCqoqqqNoHz+fm7U0PkuvNYBwUKkn21c4j8KBxGZFawBV5aQyA3ZvOv7WrWNjIoPAvcVe5kIKyrAOKnu4a8ssvSwgMvSRSQ2GT5b099npT+USABRbmetm19ujsXWuxxJcjjAGV3mYtlCxZ5y0Lyeuwa62EF1gfrN+BZJFQKOwQMpeoKiax7sGm2mCMsZ9WMoQ6sFctw2QbYdgELIEaprInAR9n2cv2Cx9FuMZVEFUHXP7mzrukdXlb4qBGSTxnIp+CUZ9KQYnSLOB8AiAfTG+jGMne+oyFD9HT1GzYQIn+gt9JAwe2HpfWgh4MmM1jx6ssj78zL6DB0IFbzYCSwvnLQ4QIEVTmqo9SaN7t0Fn3i9V/We9SjlCmVMCIn1Z95UNqHv/yi/9CsI252hGfge9SanVx4dHHyctki2EXW2Bur6PUodvPfd92GrMAIIABgZldYVISEjRM9f4ilq1mfiQBGRcpzNUQmT9/te/+HSa38p+iUBPPfNKM1zKMlRGrPV7CrgyuODvo/df2KpbACt+b2+yWCdVP8ZgDthTUH8BY4dnDxuK/qlnYFhhH1XqbeJL4BptXfQD/Qq7k7O6Mbf+4J9/fVxK2jDFqFu3bIJ+spoPqSKTnSB7arQCYMy8yC89ePBw1ONoYL7xy19Ol04fJtNFkbcLg4GMjuwMXuYgn6QJ3rHI3nz+C89EVkR1TY3ITNL5kVKHK95Ab4gWHIUjRw+kd95+I/0SGvlLEEsIyoEZGLJLV3kYptyN8l6lZ5UD9Qf/5vfT5g13pY8+/kTUQfUOXmRDG4wO1iWSbLREVZDXX3+bhToH+sS1tIIu8MjZsfFxHKlG3icGYojNsAXAcILC36333p327d6Z7qLh8CLUDOurNKibm5x6oyZDLJI3Xn83fe7zX0I6fT+d14+Tmbo/imuvEroTCOi4uujOA86sTZJyOcRYqyC4aP7sdNd6ap0Y6yFCL1ItGplY+1BWPHbsRPrIRx4mK3Uu6pHmQ1fYjMCFG7yZIBeqY/19omsr16wm4kYzOcbrEop4727flVauXA8wXR70KOfUPADzjm1vpa3QLTvboYLQKNLU8fbdB9NywOuq1RuDviDXfwYA7eWXXqGe7uFQpuuQc0/k7oOd24gWXAnQqYLkMBHUK4Dvw9TTaQCPHDkSBsNX4QKPE0GK2qvYpO1qrthJFrnI0RcaBkpJYL4IbOVXN2NALPp1Aw6j5dgzWXVmdfzs7t5PgXSANEDVTAyNDVaXEJ3R6MjDtpeGESeNfNAHKrnUAqxKYa7GeCqwmgRZXnPt/dSCqwKsynEmFneVscqLOfPBc9Qt12i4MRWj/sYbb7ijhOEXjIY6Dc+wZEhypqvWVRRjZlBVC57Kz7cCVj91fdM+73PzVZu1qgVWGr44/m2AlaB3esYqfq6AVaHg5GxHlV0LI6fDS0TL1gkVIMoRwVwbpLNg4b6Gyp8twHVO2Bz3PL04BGVd1AcYjMjAqnxVgLD8zHUEIKrAj5+bAK5xjvL5fB8lI2HGyucdvPiIfueIb7nWQv/0yBlrVI57ZAY4W/WcrTENsYGgcWRalVmFrMSV21dk5UPlpG07oZIRUVncLJuZzoazDlkmXanoj8tXk01njtRjA8x63ggJWedw6MoFfWSUoJJ9CI3ERj1a76WQptdxcjyPE223f2BQKA1NV9m5AFWSxSJ75Jdjk18ZUOWfanB9zAxfBVpOgqqqJqJkhyrgNQmw8nGlEsaxK0ewPMdaCl91CXmeFiTvOQPQ5efidZRsVclQ+X6dvwkQ5jwowN+55pgxflkmImer8qNmDyvAyvVYZbOdv+E0ST1hv7jB3FJeWcWwa2QezJxIQ3M9u6FbB6VtGyZjYpH2rp3b0+/+r/+CpuzQmD0Otq1VKqb3IqgSTFVjnMdpMkMuXcmItXtsA6Hdfqh4N+vIpixpJOtIMGuOwFu1Vxu755qnxhkCRepWLCWvlFBFRvH/yNASMTZSHu0OmGXUGw6z3/ZS29BH4GpokAi+5oHh9RHF9cWs9Xu23wODruv8e6l+ZqhiZTO9Pe7YDalLtEGJ+Y0H7bnjYPZbu5IWL2yn3GBWABNtrdTUUfbCjg4yqXXNBGbfT7t3HUodrV0AUlgeHOMatZV1OD7KUTfxnBp0ZNzHOW8j9iCcWwEFY9lDE99ltI4ZxjnV0bPJs20KRrkxhSNIe6RvfvP3YN9cSIPQ/cbZ0/a9uy3dJNM4C9vXQ82WAiWCsQaCJAKsaEEhiMQZfOTxx+h1pPw6jZftY0TQT6ptI2unn2NFI3P26uPHjwdzxv2vnujHIL0hrRN29Vj/e0OKIs77VeaFGQob7yre4R6/CLVGm9YKTnT0pZAKrALcQOd0vEvvQwGG9qCAKIVtYp1U9TklEBh2zIAtdkG7Km1frtsFBFd6qPtxy+4EVEaDbDNIEY1XhCIHp7QV0a+K6xsFeOl0CqyCas+9eB7HROAi0yZql4OVJVuI+lP2+TFFqlhzIXnNB+0RFb3zuB4DsQaLR1Dha6Eg0NrjrCKa1U+lx5rZU4VvkM8pYx5zSkU9fDgtmdPMTJnXHSrGFR0x7p3ZEsq/XH8cj3Erwc/I+nF9BVgN4udJAa4FVtIOPa71YT5fv8oeX1gS7vWKZ+SykklqY2kN0keWUwphpgiSgVGsCfshldu6Qa/XZ6MSp81+Vex27uRGuC66sfSxJ54OkDkfUTbre80mnaK+03Y9zolOii0jmEapxhBzqptylesBgO03lYNLYX8m7HSttXVIMwXZL8/rMQWp+v/qDDzx6BPQZaFD43ff4OsAfVzXsd46eKYKk9lrrR9Q/Pvf+pNky9exmC+Of34ujqM1atb71wfFXbG4rIY8Ext7bagv/Tq9VtcuIJOFaEwTNmUcnyX6UvGAC8V10vfJe1UBVgVQeVfZZ6pYF9Vtxno02FupQDqvMyNIFgkBA9ZHK5L7V4ZvoMx9jp533QF2bXOUU/dFVMjATvZPw4/4y9/9zfFFi2nkS0H1ay+/kJ75yudjU3Fz0enREVFrfx89Gqy36SLKo968fXda6H9w74ZVoN5cG+NDsJeTBZLKRy9AanXpivVwo4/SU2gord94dyj8XAeseVwX2kzqlk4cP8znG8mULcOgDAY17omnng4lliZAlUXb1lw4AE7UPXt3RzRwGZr5bwAAnvnylwJsqeA0g+O5YJ2oToIhjPBulEnsSXEO2eLHHv8ESF0Fw8xrDwIPs8tsSR2OzCBSs2dOH2djuZB+/Vd/mckBLQEnxUa2PTTQdYJJGwl5VAbye99/HoMwBnXuyVDyG2ZTUHTCyWz/p+A4817HdPt7b6NmeCp95lMfS6vXkLnjvH0XTuJQY3xU7QsehYqJM9J723ZGLdaa1cvTpjvvYIzhSFuArmELMAgoxQlr7+pILzAGc+h/dJh6HcHrJhQO7eek4ZM6oFG1dm52Z2vavfPddNeG9VzHyegHtn7jlgDPSgirktJMZsCFf1aRjrffTp/5hU8gQXsSuuc5+nLdFU0hLzEOFoPKYx9hg4/iZqy7tRMnoeRZFOlGaU8Po12xIRuNwrhIbXFTKEWBUm2icR937XFKvzGjeU7QKD6PqJuNMEfieUZnc5tEsxBbACSq4KgMp+GN2g2OH6ImjKafk++tkYwJXzJW4YzmQtWyKLOzXEN5YyEWYHK7jFUBjbXAqizi+N00UQs3S+/XFP8777xDlm1eOGKZ7tYawLIYskKDKKYujlf98A8FVrXvuxXwEljVAqPJrE8+0c8DVt7fzwJWUgFDPIE1VGh0uclxzhz5PIJO5r1FncdkPyvrABwvs1XNKvAxj21crSKkNVLWSegWF2c7X8fkJlHmT3G0MlDKEfQSRXf3zcDs1sCqZPzM6NRuPnksjQzLGwvYmeeroijWxETj4UxX8J7MYuRsR6aqjFZz3ayV75lhYT9jEY2YiVRbS9lA5mohtBHS+WyAOFs4B5eJFG6kvjRUpxw7fWedFnnFFv0DqqRX4UViu3I9SKPRUZt2W4MFANhLG4mHaHFght2MoeAk0wB1sKtMXQWsIupXO+d+ClxNAqupm/P/P2BVgH6Zv+XYtZRAL2syY5UvsgDoQv3TES3zMwC2EckKyIfwhpt6SDy4D+QeijNwXlSHiwiqdsJ5U9Vhls05ro9PDuH4XYayPibVssq+eoyo5QBEW7esKt0Qjr21Wj987nvpO9/+87SY+h4pg87tyFiZvXE7rxQXA3ww1s4NC/6z8ppy1thOBB66qeNqn1Of5i+tI1qNUMPCJmx3BdSh3dnzxQwclU+xr7nXuunPAKzkvVdAy19hYOQMfHYKbH5sxDarguaWIjktXYB2zvoUERvFJ2J98XczKYIC9yW/C7J6ewEI1wkw3nAfwkfg2JE1YIxmNlJjvZyoOpQ7C9eXEAi0EfEY70vjzenVl7fRRP4UdcfLUv8lanbJYtx0nHXcuaSrZBk6VCtjM4n4k0p7hX1gNJ6xbFbhmODbDEGAKp2cf/2atWk1e+BFskgbUU4zUGqm9wKR/17qXc8RIFwD5b/Oe+B8OqwXUa3td7+TBma2kUUh1XMJIFlQ4nMKB43nbnZKhy9EC7Cv72/fGTVeHVXwTNBThCIieh8QXxEUxptBu+I5GXeb/86mpGE2e5sAyePq8BsQtcZMmry+iK8CmMy8ON+9Dr8rae7rvCrKkbXKSn+WGei8KlZiiYXzTXXCAQKoORupAh50PtNJCqfEzpPta7Z91gFy5fy9n+yINO0Rewfx9ybme2Q4Yv1IlyazhDPqcVXn01ZpRgw0KYTmvuCcdC1ofwx467jn+2/P1ESeZaHquW+4Jmy2TZy8CtGxl9vfi7HUD5wFoJMeq3kuNWRljELQg+sPNgrX5rrNx87iEDF29h3lueuXKbN+LVKxec+KOjTGXd9qdvRppZ6O5y3o9J6KTxDB4Mp+xBqpguw+f69FpWmDv0H5rzKS7fZNZN4tImMl9dJjr4RJtG37+wHozYC1EdQ2MG+D+41rN0D3Wxo1+d2AL7OoHtPxiyBizBODRTKq2D/11Xx+wf7J2Z/yuhW4KllL7yU3mq+LbJXjtBQ21KYNmyKobcbKREQdQQi4umkea0I2VcwT9pK/eO5v0gFKg8zPAQGipjCLYTitWFNMnLCtsNKCBmrPOn4/DkvqkbvXpY9uQbmcvqvEjNg7ydJWQadcG5tf2TZXwdEKQDm2ZQ/J75ksnfDnEuA3uJ7fVzEvCrgK1oD1/manqGe8gNgYJTMCMt/bTK1oMN5Yx/ohoT6osNnzf/Ivx41wKnXdR21VP3Uvn/70p2Lg+tkMPoCWNgPFq/kLibJV9QjSrpxc//kv/1P6J//VN1h0Nj28RjT5bMgSG13ogI7VShdo+wndQH3jtTffx5Gfg3P+UBRkyv09TX+LVugKm1EEtKuyk9O6LkFZc0sHmRj6R5EWVKNf3ZLj1FW5AJYj+W4ERDDnw7Sh7JZ7NnHjcFUphFWvSW60DYkduDWrN7BI6sionEmn6RuwafN9sXCc3E1E+a7TAPTUiSMhiWtPiyWL5pOB2hXIePOmu0L0wslptCCUyYgKWufVSnPFVavvDtGES3Q/X4xCSr11Y1yvk9iMleOk6s4Z7nX+XOVJL6aVyxcj8rE0ZMVtCBwUBbJq7aB7TF/asWtfHE+A+atf/wrjbhicYlmMYij9hOysTXhnpUOA0oNHj6VjJ06nzfc/ktowpPbAkArntdpsVMbRIDQkN9Huc2fgje5J3/jG16GLoJJkA1MO30C0zPFwI1GNTEMm3fJdslxf//rXopYsN4bGWdDwsBlJb1KKfzaFlq9Qc7Z9x85ojDyPGjTBjd2++4huRMNlnIzCP5ZHbQrX73Lbcz1RNm5R9KrTwpdOvylZN74R6X8cy9o9aYFmAizo75w7LyioEY0Kw69nrQoVYCpknXPPi9L402dSaBMuLCNneaPIWbZaQ5gjczmiXv6v71RAVlnM5e/x87Qaq9Lvyo03UwauB4hSWfI0fbwWLV0cQEsg6veJflo6uXxNprKzCfTfWkMxaVDKhleBlDAStQbn1n83o5oNzFQRigI0LCTN5701FdCMXP7sVApgOZ4ORf5/pk/lgvW8ieXoo81WJ+uYYrwnWGEAZ4I5HWRr3STMVinl7LmaFL2IjLBO3sStTtbaVL9zsyvPNQpqidQVYCUVooCy6VTAEHAwoiYNK+ZUNf7VXCjZkSai2nk+VCpKFbC6rpgA887NSKfWeaY34WOZ2JwZEzMfGVRmQKlykh7pGIGem1CT2nCQO8hazab430bZEaEDyM3pgvYaaojSavJmc6HnLHRqmmmzoS2cPwendUlqlpZrbRrBiAvYlB6K4t3olq1chf3IIkOlvirP8arGTaCob189jJ+O/OUxl9ZU+wqQUDNek3+bpArmzznpMnWrFvBbF1WbPa2d67Ub/wSYrslYedwCrErN1QSwqjKX1hhMgDbtkpu/TZvd06UAElA06yOwilYGzlHmgpmOArKDBqht4vMjOH+XoNe4sQaIjebKORPqe8KuWFdF5HOg93Jq5hfPfuc71Au9FgqokbEScGdOZKbHTdRN5ublijBYvD7KHi3zsZ9aqksErQhCU0/ayBdtRJbSdqDTmlDvIa/13PvHH7wOqbbcE5mpibXsunZf4ys3VhYgFZtR5rOOu2Bqci7kZ5cDIQHgrEdz3poRdffFXmv/rU8ZvYY0e5/7vc/fthmCNaPEUBZVveS+FuOYzZzZyThSW9K5hL29g5q0F9O2Nz9ISxauIojXmU4ePZnmS/HGkZfeZmbWdJpZqJg/rGXpZQ1eV0UFLNlFa6j6CBQup57wF578WG5ES91NH0BJGOF6sMfVmFkHAnfXcEpnKkbCfQpmzhPl7wJAKfhstN9MlD6MdKy+forcec/Jk5fIKNizCZVQ3ihxg8RfWkFGcfGy5WnF0mX0o6R2neDjAnpa7aS2VmGCUN7k+gX8AU4EppWIhFmbeeji2wRa6rNATbskALJ+zX3RuVGa/sb65Qm47+daqLyfDVKnbq2P4+HvZEc4N2N/wWlUndEasiuAhw6AXKGuhT9GMFaZ+qL+qQOa9wsnNtfNWBpIFUyDc0Le30x5OOLS2hXl0RFmmri2XPEKEMzEgbaBtdceVOkQH8jsHu/VtaaQk/bVeynCBK4xfxY4DAxTMwbIaPB3DjrrSGVI/T/7QRn0UrI814plu+sr1qXUas5hvU4uLMx2lymzDwAAIABJREFUQbAcezW/jufA9BdYBbFDYIWxDWDFvuI42XaoUAFLPU+tH6EPol0vcvY52wQN0toizlf8HeexS6kjWCuATHxs152fty+oGdj9UdJiJpHG4jbZZf+7SomDrW/093INeZa2V+jL3qMGoDug5VlKY49Ts6PK+Je9M0ckpr6mAqwcVit1aY6NKuEqA65YtpI+eqvi/OvXrSLwQW9adAhU5F5GFre9omxag/c21Nofv/FO0AHHuO7of+v+B6iOUE1sNuzH8dyYH/jDZvASUuszSZr84y98Ks2FAj2jzvYkBBYAMOGvGr2Z8ioWbPK6/XOwE6q9O789/6z/Uev7ZMpq/oR/l+lkdkxgpe8gDVA1YnuwHth/BB/WHmaZaaShVw8h2n788N/97+CHvLnMgoL1/nvvRqNAb87I8GzqbObivBqVcBMMx5OF5qIjQEDqbzuUsbspLqUp7wLoOhgUnUTTutJMRk3TmyHCqL4Gbe7OOzbHJnSFDNnyJfPhkkIJpCGgx4s+KyzyBhbdaxS7bbn/YZyqBem9HXuYJCUzgWx4DKxynUxaFsWrrzyfNkBhXL1qCU0DL4IoD0QvrLVrod0xCNIOMXXccFN6lePOn78MoEgndmby+XNHAIM9NN1dDl0OI2b9R1WX8cpLL6XVq1ejMIfht1CSRWH/Dg2EYzSLsemDLjFGk9KdH+yJ2qZmwJZGTzWxC6RlLyGusGLF8rQAUOWGXQc4efnFH0ezZeusonFdFKJCO0A55dRpskHUfSn3qBz5oUO70yc/9hEMkDKk2gDjW41EoHpD7W/9hnV03J5Pd+sr6bkf/CTdqRQ9gEkwozFrBeReYQPooT+Oz23DuvWRWt69e0/61Gc/F+PiRmeEx4ks+UfwdY7C6BUrlxGRRRjizMn0wAP34QSQHrevBEZlJsahnQyLi+w4AhlOLqf4FcDSXfdsiZ4+0nDMHHktRo8iQlIZTykI0U/H6GXlwMZElk+t4lvV4FTRFAuDNRS+ZrO5ynVvB7RrUNsoYPZcOoBZMSvXIrjwBFSlH1vUV8VCyhmEEkEKh9dlZNahAjPle3Hqfhaw8rNT3jcNWLn5+HcNqfdbqBRvvvlm/H4uksBuLlFfpaBJJU9eAF1polfOUaiAtbZk+nVOAXoVwLrVezyGZmQiG1ADskrkRoMe93gbYGVB8c8CVtaRuPHoAOQN38hlMXLZ2SsbURHriMyCAIwNbR6ZWGVpvR4dk+7zl2JjjCwWc7YJ4DWlaXFUhkzgoHzlkanKgLoAK+dAzj7rgE7WWE086yqTOUEfYeOvnR/FOZf2E1zx6v0B5KWp2CaC79pCX4KdUONiUdqQtVBM/VtES7mSyNYJGPmdReVjUAavQoVYQo+hhbR0OH/2RFqM5PMu2lNYw7qUZo9SB503M6VrkKEweHLuzIkQ7vG61qxZg6iQY0VrBuhdJ06eSSvX3hFrs50NN/f5KIGDvC4m6qy8kur5187zyf9noYjaV9afm/IAqj/fAljxlwbky28HrMJecD21G31t5soDh3jFRHQxX08JrkQGscpgmiGPYI1UqopabKZDyqR7n1SnBvYh2y80YzNt/aBTaEQ/rs/b4vOuYYOC2hUj2nVEgq1P8RXzjA12FtHaRh2nEiRif+1l7lqEVGfdLDbnX/3O70RWM5zG7FME+HH6ZpqxB/QfKYrW3mSBDYHsqe6TcUbuBsp8fVq8vCktXQlImasUM84hEfvSs6XFhqoB6KtILhkp17J/93RSj3LQI3JhEYn35JP2B7sdz7iibNY87IkanBBw4fkGOs10TWvbjPa3tRPoG7KhsTU1NA2V5EodjbiohbFtA1DdvN6YjtFK5epVm8cifHBpJB3aezKkkBdbI0KfqlYcIGWYBYszRGVm88wO+PytP6vsrDVXtVNSoa1jOKT/7S/9alqJ4u4YIEP2xgA+RB3A7hw1HMpCK0QlcJNmeJ0M1zVFXwwA6wjbIoH96CyU2oX0qnQHVlFQW3aOfVVHVxq3LWYM+DnvQoiIc1u+EA1xmXO7d+8O8Sttvf0wz9PM12yyVb4BSNk7zY6VIKDzThDk3qGQl2vWwKJOsYHYTF3Lqn8+vwBLHMk5eh32y0wcXc8XAcaKmlyCWLFEeU463AYtrwJSZ2B7TPEIKHQwBUiuBbM+mSmTszsRVHJaMv5X3c/56u9HJMMsVMw95e5zDZ3IxJraIhJVxJSi7svMk1Q4AY5iTtTc+3vptCUw4bN1jbRCWXWMtZHWjBoQUjDoiidlLusPBrWW4LPzQkGEeD9rOHqsxTmyDxCzucra2volMktVEDPUF8mqKXalSqKUtWhwTrA8HHlYATnTku2ZwGpiv5ICXtmsEqDVr3XMnS9hO8wY8b7ScsJjB4XQM3Fp1uR2mrnj2GEbfMQ8gCUA814YCAdQr1ZHwHWgH91GDVMO2mF7QuAil0o4rqqFCqq813PdCE5gt+y5aCjNYHpkVib4CFPM+ITN1f8o91QAtz5fFkCalR77yOPhszxw/5Yo67HP6tClnrQYMDiLZ5ZbC7Wkkz3d6dt/9Tfphpl8zuucCUVGgu+xnMlRRYDDYA2+W4vgKuj3YAWycL/x2afIIqOsOkpglURIIxl2A16C8an+S/n51sDKu8xzoPw9A6sJFoNxoiq7X+aKoF+AlW181XcR26aq+aULw7DhYJKguKjPGqwAfPm6v/vjfzl+rRJTcDO2wHrXjh3p4Y88GkhUqoWLaBDH1p5GAgHXiyoevbz/7KljPNjr6anHt9I7wR5O3bkJLBcxFlLpOEFIjZ45ezlqrXovDaTPfuqTvMcCzr60iEly8cLZoM0Z7TNia5Ph46d60gsvv5G2PPBI2njX1lDNitAfgx9FY3w3EjIfqkwf1/H2Wy9T/EqdEXGlFcsXhdKgBi3SoTj9N7iPYWgb1+CYv/nONjrEL43GwZvvXkE0GIcmLA0TnvcHf5lzDdInYueuPWnL1gegXlyMxW4T17lE0KODOAa4kVSgBeD2O3jhldfobL02OPc6MatWrQ6VuoiaULcmFaQNR+zyxfPQHF6CwvjliBafIEV67MRJMj2LMbpzo7u3PM5O6sZ6eo6z8Qykxx/dioNpn45z9JXCmFNTtWrF6picvRQljrHBHzt9Pr2OZPrjZI00EIOoGV5GOVBhkA1QD2dB3zOdbK2TtUk9TIat9LgKlSColaPUApwlA9bZ0cazX0Zq+RyKR7PSHvr3OOZPPfVE8KUtIFQi9fiRo0FpWrN6PQvWyFEzyooHknUgi1BXPMti8nx5Y84TWQMd0V5Tp3y3CWqo/ulA8b7SPNTNxnManQtABNgOYQpUZlzgvqz5k/poA0oXWE7DK/Wamx9qOARl2QmumqRGVDlnYVxQLs68YGoU/6r/xzVFDU1NxqrmfeUYPwtYRWCvynp5Hdau2KfMr9h8ibh5P262fjfqWutoTulO7nVU9q+csxi9YjBqP1vu63Z/872lxqrWrGZDVTnC7qoao9sAKyPq04FVMVJ+zs0uZypzFFUuu60aShFwa6nhqjY8P5PpLZlap4CNQSTBv89SLn84sAQ6VPgyKFHuL55HlTkq42N2swCrnKnK2U2dAn9fW3MT910Adgg55GeRHfFskOOz/D6k+3UOqmybBeC5Ji5HNN34/e769D1GIAvNVUEa57nnayPtEJu1tAcMq/PcbPwYWWl7ZN0gsHFjpD+tXbkAu8sm7GbPeY8eOhasgDYCTg04P3PJgsrakXlgUMkAyIkTxyNrv4ieI2vWbaRwmQAFcrKK1Lh2dICdT5Ny/ZN0wOzU5zVR+6qd64E1atd2Bczz+/PzmwBmVcZv8lhlXk0FVv69gNaYV9X5bweuQo0xLiKvjKkZKwWX8jr3+fm8pMkUYCXAvxH1ujh/Shozfs3YdXvJWFgvWG0FuJtdH0GN0ii5KosyECJIwBxop55W5znsB05NG1FiI+2ReeT4g+xBA2SXjKCr7NZqdJ2g0u9985sURJ/N0U3Xtb1fHJLQcsm1ho5d1DiwxoYUTeI5D/K9p7c7pJpHrw1iN2j0u3wGDWlbghLoz9ZXSRUL8QvWms6pKocxVyvlx6B+6mAZMdaZcXsNbCQYzWMU8vxmhWOO8P5IW+lgF+fEGqpMpfVevf9Mo1KmX/aBtdQ2R7bXoYjXui969SHU4v/Hb1AzM9KCbDq1sv2jae+B41xHB/7AIJLnc+nndiLNwNOaawAAwNOB/Tf4kin+BB0I1gRNTsAcFbqcLyhoZipyEFjH9p/99/80rZq7MB2i9vgm3LGr+A2DsFNO46us2rQxLcTPWYhiYw9Uqu7TZ1PfxQuoDy5EIh1qv9FpMsU/eumFoDF1EHyVluycWgiN+04EvwSy1ldoX3Qk3U99GdXXOc82ozGYOLau0e6/8MILAawMPjteMTelyquEwlj6GQPNmbKM+h9UXoOGwdjAhikKEg6+8yb0ayqJdLPA3Ld2p7Q5KI5jyaD799Knqh97oDiZoErbKcVOR15n+TpjNMuskawE+VCMs6Al7LsiFlzbsBR9rlvxE6nbnsvjq25rVsVaOOeyIg8h+hFg0HnE8bWh1lJZd23Gt8oiBcgJgRUkz5nzBiisKw/Qwx7pOsy9PVkbBLENSl+NhsbWyuhjADaVpudaCrASZIUyXwRgsw/gtZh5VOQiACMzyOP7/AYtObAvl8JpjIlB8wKsMoDNASTFJiZEL1y61Z5RxtxnmjOPXfF8s5R8rqtynAY4jwDWjJW9WB0n+5zpB2RQlmvZDIK14Yu5p5w6lZlb2g2b1NuyQnCq4qPvcz5Fb0b2Eqnf/dius+cItDFOLaoOsjdp+3O/yFrr/tP/1x4UYY6S8XPu+CUe+PQnP5OWUt91z+a7nMVpz473YVoM408OoyZNJ3LLg3xm3Pd/+s5fph58atO5IyoDmkFkTPxmG5FoNRFXz31xrT7vAF8kMx5Ytzw9vfXO1DQGEGOP09qbsdNG+aoFV/H/KvNUgrUT+1ZFtS4/O8/zs6rUYzXBCmtVAV+zrvodIRZjMDbsam48L315dETNBzKEaBtYQ3mBxtORWf6bP/gX4wN0TB4EFa5ZswrQ0Em24kx6/icvpmee+VqAB50GN8qoF2ITOYxqjg3oVhC9mUcfje997y+RKr0LhKrKSIXscPRHmLA3sdgHj55gEWnsiVaRuly5dBFqJUg9gj47mokocCHNTFAN1nmQdfelXrJBC+iuPhQ1Sw8/9tGQJXWTjBSmYUgGrpNrOAEfuhf6yxWU7gZokPiJjz7OTZPBAOm6UZhpm8Xmp/hGL1kdCx137PwgOrf/6q98lYiZMkhEWwCXNh0bA3SYHlTRWED2/vu7mfzDKPc9GoINYyzy6IhdiTKMAtTacXD6OLbS5q+99V7acOfd6YGHH41C0+jVwsyxH0obi0bpZAHWcVSipIJ1dsxnVjRE7yWjnVeo19JPyIYNaU4aJh86uJPIndE+IjJssuvp+2RUZ8Tcu4AC46Lsbz3Xuwv52JMULy6Hd9t9nv5VZBHXr1oGX1zqnbKWgBScPHsAHTp+hiL4llAV3LPzPTb9uvTg5o0hXqKROotIwOKVK6NPxtsU9C5DonbTxg3QGk9SxHcyrSET1wl9MbrLR7RNTZA2+MAfAKyWp/WMwwGihdI0ioNqEa6OpDcZ9W1M4NxdPb8nsjouFul8zKUWshIKGUQTTCa0c9C/u5F5XJUqde59v8ctTn1IZ2KE4v0RSao6t1c1Ly7GiBRVGaIcqZ8KrvydkaHb/S3+rscWjkdFwZuWsSrAyutwHpgxe+uttyaimjMxogVYaURy34XJ45V+HsXk3SpjNeX81XWU3xVDf7v3xEZ6i9cEBUwevNfzM4BVNmyTMusZaBVaZn5mOkE+W4FVZGgEEgLbaeIXOgkR7avk8LuIMnsPFnMbFVJJNDq0k4XR8Go/wxRX961zUIym12WGKo97dnxKxtJNJYAz8yfToKrrrQFW5TiZf5+fSRGzEFgVzn8UGeOYZMCe7aTUAedfqb3QGY1Gl9iO2PDNXjNXQkbeRtjYh5s6rTF/mIdmFgxXsrn3XzxLxhs+fzuDA4ddGzAEz+gQYjmLDH5FXNV6io40i3oV0Fcaq6Lk7777blBI1t2xKQJAGzbR/09njoh3NKaU3qtTXKkB5vkS6ZMpAL8A7cmxNayXnQtXQC3wKfMh5k3ZuW8DrCITMm3N3ApY5WPm8018D/CfZe4LppsOrIIqGoGVnwZWzsFrACvn3AwekHa5BXRllt9IvYXtRvp15HphH0QQCEqlmf9Yq4zfHBxw62J0Pqw9ng/VS4e40I+GYAtcYQ8N0SEc5E7s467tO9i3jqaXX3455klWxBRccTtZSyS+JmiW0uSthYIi0tN7kflC8TSBw3F6LNIhGrvcmFasbQJY2WRcYMW12W5DmmjMSalPBgEc6aqerqhg8fxlbgSokoaIvTNjEoGQqFOmj1PNswsZ45IVkpLbjPPkK+iAeU3puFkfrbiTVEdZB9qPaMZdZ5uRTlTzaDTaTaP4M4LWxnQEBdsmelINo4Jn8fro4FWEkfA9+Jx3YCYqsolVH6SQHGGdhb2M8bI+kHXFNTXY3iDWc136zd/+beo95qSeo8fTvvd2ptkE4mzzcQIf5yMfeyothZEyhE1S+U06nC/rkhaRYVDwQkXhHz3/4xCtqLO3IJPFNSKwUMZ71bIF4fzHEPD7Bezj2jlFS9x3dLIES9Y0CaykMvt7A2vW/eqPOEezkw+NMPo35WcYNUDWqDB3rX8eCAEaxUfsiYdCajjpCCuwAqXMRQaefVgbVdqcZMc+0wMLrdlz+Z5BjufamRG0NJ8PPpbjaiApsjtQ9fF5bExsCYCApYnAg8FR77+ez13Bn+ixD1fF/LCnpep1QVPD5htAtaFx7lGV69qL3RznemWiCBykggVwwl7HPk8AV/vZjHCFAVMD2QKj6Mtn31LsVR/Px1yPfoJZmwKqmgBhZoU9ju0uHCfBrOvYQFypcYrx1h9hHnm9Bl8jEwOYVEpfEBuuppCh8jmkAoaPgqOtgqWsneJnOP7F3k/2xhM72G9REYn8LApN0/lyeWCUwIHKeGPQAFFCNDjBHGtjP9Ghj56MPH9VElWdNIgmqAk6Xnd/9MczmBx2my+VLv1uDZPje/psT6h+ej8GaOoqFVzXpcv65wGroOtVmT7njGCvSNe71r/6la+RbFhETdg8aK+L0ofb3yNhwpwnmOS9dALkoqk58+qvvvdc2nMM5pQiPNyjts8QuSZqzLYhzMEIJLGmmyMIChAkYH8TWjybYPq1L306LbQkEJEM2yFFQqAC6rU+Ry2wKnHB2wErSy9yxjGXoLiWCoMmgooVQDML5Ro0e+V1yfQInQObsEunlcJaBVMjUfDNf/4b4+vWrYHythIO/nkiFHmivAFVySjxgw8/EkXPOjNnT52Oh75u7eoAVhoUDccVIqqvvvi3AWqkk8WJiWTtOXAQKe++1EV91sJFy7KgA4bizddeSJ98+uFoUNhqlEPlGj53/lwPRriNzWlpKNNdZxG8SBZI0Yuu+YsjIqIMtzdsU9WdAKS1NCReieiF0u/vvPkSjTvbAXwLojGgGSsFGlR16QMpHzh4FDnxlSwc5MfJEC1dNCetWoosrMK5VVfoJjrCK/V64sS5dAKJ+PV33J1Onj7DwpiX1qG+18ADaABU2dcpojOIa/SxiRxio2zkmu0jZTzj7s1bInVfnLoGnCYnsVkkm+weAZx+uHsvY7kprVi1NhqV1hthYKGbRQhjFGp8A9zrkTQMDWHd2uXpoQcptqWgTwl0AeAo2S1WCyVXUPno07X7wOH07Hf/OpSEvgQvdYz3Eu4jvcyiMoKKtLqp4Y7Z89NpmqD93fOvBKB+9KEt0I0QCrl0Pq7PlLKpzhsce5hCuRnc509efCE2k3WrVzHOHRivHFkSzauC6Plv2NSRZ/T8K29AU9wYam7WO7nYrcmKfjA61cr5qo7EcwnKgHSeis6RF0HmnmuINWqFyhOOnOyPyvmTx+/AZscwO8cRQeK6XCgqsGXAlAtPCwWsAKripE3JOtWAE6+xNgt0u/9n78KrnigQyoCsqkEqAKcXQG99lRutRlzxijJHouZP/nHloGQn8taqgOV8UYjreac5wuV+SpSp9v7K+/3uJlpeUx3XyYxVHJs5XegN5fr8vfMkn7uK/HC4iHZH8TtmqqIS6KhFprLKXOU6qyx1bRNj53xEYC0Y4iXN01q0aFzLfLWO5SINA50Hznt/50bRTsQ6zlOBo6JqV0ByKdQPIy3VUrVJM04C72jok4GOhdjl/vNnJzNW+Tnk66qlTk4885ivjlcGahnc5+/BFxfQUeuSgwuZWlEyXbOoO80OLUDM3jURiZQ2BW8bJ2MYe2HGqrkR6VkCRvNpLjsbp8uI2oG9+1Md9nImlOJL3T1sslAGAVY6GJeJlqtEZiH4UVQAbd7+jV//jWADWIoeTWMD4EkEMFOWKbL+LmfsM31SOWcdEYNevkKYIzZahUeyM1nqpW41fwqwcv7UvvJ8zOM80WOqBjhNHGtaxmpKZLIAK5MhFSexzOb882TGqjwPbXJ5Pq6tK1dR11N6nGBSOzSiOTiSNg6dR7R15MpAqGydIAjWz7qNLAL7n06cdS+ql0kHv05mxqzGGqjnFpa7l0WftWAHcGwFCrBHwYZgL9r13vaI1roB/+m//xZRZvobMjxmpHScRBIGjfqh/rSzBupt9Iq9P0cN8wj7Tnsn2U+pQPR5mdPeSEuNmWn5Gnoz8b21NdeJzSDY5jMVPAZhkp5oDnkGVnm9xnwOcJxr/3IdQiUfbNCIv8ScqLLopVNbnuk52OJ4GryIrEm835rV3DS71F3q2NnUVzrgzRuzkC/uw5dAUKK+i3YdZgKFw/R9Ihtt3fL58z3pIr6AwKYTh/xOxlUKpXbiauWcGkARkNh02lrCK9Q9NbLe5rPf6KRKyfviV54B+C6IcZ7JfHj9+RfTMMyTy9RMPfH0E2nLQw/w3HrSKGM0oDAMwWXrn3Sm+ok8nzx6LGi34V/5TM3+cZ/hmHN+A6yLqWUcZY+RspfZFhl0hxPPvqTzJyAobQ+k+wUwY67rNygVbh26czGcMyiKUSJgNhQ/RfB+BuEJn84goLOp2Wg62ZPoZ4XjrbIjGY9ik81Eazf1yyJwGEFJ13Wek67dQm+O8/FsBFYGka0Vix5D2NUQmlb5ToPLXDOYo/Ft59qsS5Km5XX34hwbALeeKbINjItUWMGX2VDr4JtC7AMxHe4t1N4MMAMoLyIo1gpwcpwa8TMMGmZ/whqprH5sYHMm584CFwQ8AOnem+qVrQAggZXOviwpr1dGjbV7qhHa8sDzRvNgbLDzfgSf1udjaYcAxevwPKM4zcq529DXcZE614pQRM68SmulmAWmQQf+pGM4imiXxzMTlkW5RrPIRhV8K6IKPnv1FVpbobdVlE2vRd/Uny/R74shjfPqT40pkILNXrpwQTwnqe7W9OknOW6CSj/vM3aszqJUZ+uaUUWMmCVr1q6BKtgVPvsw87GfcfL/zgvHWXVAqZ6Fol4r/jDFQFc/lNraoPSphM3YO3cdc+fnJz/56XTXnZu4fgAUc/80ito3CZTfIKs0gz3eptZmDz3nfmTXv/vDF2O/aODer5IRbbdlCYZmxMA4wCryt6wP/QC/t5O59nhX2Aef+fgj6d4VJCKGLkfwxGNPZECr650e4JvYo6vM1vR7nOlmqS2rqNJVXHsiOJsFiZz6OVDjtWa/Jj4VjD6z9tm3mWRD1L365/9m3OiIaD0UgHE2hqrN9M//4ttpy70PhJNkncNG+kYEDSB4kJm2Ze8k6SeHDuxAuacHxbkNae/efSGDvGL1GiI9HTxgJh0CGKbG25mcfRfPpVPH9qQv/+Jn0lWQ9Gk2fl9bUOjRETHiNcNGZESsRNjf/+GP0kc/8WmagS7CWTgRxm7pkuUAgjtYjGYrqOOAMlNHJO/tN15Md9OHqpWInl2+zSKdp2DbrNXyFavCyS9ZjG1vv5K+8MlHuCbrxnB+cGYO0yPjfE8v4G5Z9MhpBtmbEt5F8d09m+4MqdwmuPgCLA3J9t0HcjE4lL9Z9A0wdfzmO+/G9Vmo6kIzk9Koqg3qXgf27iGqNRelvw2xIP7+73+S1iIZ39zMhsB75xKhV01PY3aSSbocisL6dWwsPJe3X38lrVu3ArVFIhc0TIuoKddMKC2dPHMxvbvjgzSDCKPn3bF9W7r37g1kB5H7hToykwLmVqOx1nwQDd/54T7A5ki6a+uDaRcCIHesWRq0zEb76qh2ZnodsGRMgSRj2n/oKPc3O/qxPPjA1shUgtq4rkIbMYo2hwLWsXQeuVbVXV4GXD348MPURHVNKOe4yHLEJ/chsnizOP1u4HmSV9kEt3pmssKAtVHsEk13xws6YBVtjwVQCSQUYKWyYi2w0jjHV+Us1AKrWnCSryMXq5b/3wq8/BRVahqwEngUDraGdB+tCuwD4Ybr13Rg5YZVQIHn/XnAqhiW6dc2cf3m2SeM5OS9lL8XYFVrkPL/87PIINZIc0UTq8nqFeBYHDW/F2ChAYpsXpWZmqQDZipEAVZhSGON5FqsTFuyjwibY9A3yCTzfAeI+lsvmSk3qhOp+mXEvOK4V4YzYvI6wBboBjjI1L8SpZSiVRvdKoDKQuLyKsCqjGn+fR6P6cBqctyqvxsjCHCVDbDnj/quClgVykGOikk5y0APzzHGJCSMvQcyDoLsGD8CI/XXyVDt2ZaaWJ8Pbb6TKHwHzttQOoPzOYv11UfgRaXOFsCB9JRdu1BoYo477pfIbjXiOD32+FORiR+EqhwNDhmX0asDgFPAGZt1RJJZT4Uq68/nofMakTRzGJFkm5VXzprjYTuH6cAqz9tqrsnj12uvyXqU9T4dWOXP1WQP/flnAqv8XIKMHU6cAAAgAElEQVQO6Jy112I8oaouy5+r51GAlSyCksFybV3Hjg8OXIZNYKaqnkDbwmgpMQqosiH8sWNHw4F1jlqvYq2PTkkHxeJN2NpOmBXRZ4Zb7MSZz0AyR6WVTTbd4GfGMWIt2NTXX30Vmlt2zgwoHjh8JP3pf/gWdPN7AlRfNdiIY+p3aWT2RJKad43MVO8gwiOIRDXRp0rJ95tjUOFonbFoEcBqNb3JFlFz2qbNUogDqmw41NZM2eNMMGxmMzeC9hkEcCKAF8DKLJR7e6SA2dl8ZPxuZtRoaQSqukgj99rF6nk24cD6vtjnmBsGK1QPdk5HI9sA4II8UmnjNLqdsSTt3HEygNWxYxcBKOyvAAYbhUvrsr2KTI6zJy8QWIB6h428a/36AKb21oy1H0yFfH2OkVLbbarPAVpnMM5rCJ7efe/WtPnBB9NVLt3akutkH0bJjhz9cC9B4BfSvfffm77yla8g5oL8NPd/mWdsANasgA73AfbHg/v2QWfyZyigZD58FmZhdDLnkdXqwBFvAeicozFrqQnyuQrqgkKJEVDAKQeasn0rktUhRmHGSRVGnDfPGQ1No7E09sJ6GeaLghbWy1y8OBgzu1DipHnp3Ao8Ct0pABPrwX1GYFf2kRLEiNpPvsr6FmREgEcWB+Pab+0gAEO7IMPDrLpCVdaxy7bRN1QMy3pRbZN93C7yfplA7sU6li5DmT0h/oKTWOijeqKFtuWebZBdP0+z2k4wfyZUOxVkfU7OTOmHAiVfUvWco0GLBEDZ7yrXK0s1ziUDkeFwXnhtXKPNex3/0pxXYDuMZLaq1T4fuQFBLccWqso8SJ1MV1c7oj/zwyc5B+COoCFhd5USFWOZEaI2glgZS5ndUoJRhZFSZNd93kUe3nso7/OaStAq021dd2bLDdqw3kKwgWwooMWs53FLRBYuCuEm69XnQCmMtiw84wWIhi3Dz9RnuAxQ07/uQcHbvmg9BBAUmW4GCA4wX627EpTNgioopdT9sJbCOLH5TfuPDJNMcc9sAeeS53HM77jjDnzNxelJ2h1ZazZM5nIEEAg6ZN6QAaXmag7P1sCVr/Nc05/99V8nZpidgLO4mqwAZvaI2SpDNdbpaULJ0qsQ2UgQQQp1HUGkVfPb0zNPPpJa+L/tgm4AZkMBd9rrVuAqxG5u8VL1dbLHVUXLDkp03r+CIhq2ZrKdSuxR0U5GXagc9HdMM67I+0vdtmf/7/F+OIxGSVTma4ZuUFKbe4iI/ogoz2/+1j8LJyBvhCqaSMe7TtHWEA+qKw5ow9p//c1/hfziRgpB72fD1ZgzEZkAymSH8gsDvIiI6viN4fTGaz8OMYatm++ml8WimHim2iJqj7PhJiNgsYbmJOp47+3YjfLRsmhauxiZRw1rpGn5x9TvTTZDj9dPryh7YVm0fY7Il93bV6xZT9p4KChrgiTpAy5mKTbnTu5LTz76aFAXdnywD7GMhagsrSRiJP3CjY2UqqlzorofwB/9BaTSu6jr2rntnXQRyuKGu++DwpAL1N1QdDKcsD/50Y+hDz4QwhU9589Gg167a9+DU2SRn09jCMNWBzD6zrN/m+5/+LFQX2xhw96zf19QURSMCKqfyxsq401Awvb336VQ8C6eFwaUTec4nPDX3tzGAprDudYBrNyorgTIffetl9Ov/8qXAY44N1AGbHa4d/eHUB4G0yp6Vy1YtJwiwnp6G3Sn7dteJ4v4BOdSqYWsHJN5JjSP7TsPsJFRc7Wa/ldsJpdRjnz1tZeiz9fqFRQWI0ISqjo4vKfPXeKZNKbVNIQe53qPnziVXnvjjfT0xz8eE9Wojp3nc+f3nKFQaqKoTOWFmznn+ZUzC/GcTddWFI+c2fK9OlWTwCEmfBU1KLTAmOQCgwlAMPn/WDyq5FSLKBzpSpGr/K4241OOkx3ubGgi4l69sgM5SeXz1wVYuRFoaF9//Y2Y66F6hIFUvKJkrOL3Ja1fXVMmWk2+plMBi1OTx246fWtSCan2Hst7/T5WAYrbASubNcZxq7Vfu1nH76t+EiWbVRrlFUMUakts/gGQI2uVM1eCiHCMMMRlowlgFmCEuacyJT8LpqIXE0Y72gEQyLFo1g3Wc5rpKqA7xpvrKdzsLFhRyatXtU6FEuZ7BWY6LtOd+XyP09TqpmVcyhOZpCJkUBn+vUY46GnQl6yb08kwChyR6pxTKWDUz+jAZOcoZ1MMJLih+x5bPTSSzaqjnmZ85FI68P5bqQNb9PSjD0U24ySZvCZpQUSDrxBFXUoNRzfZE4uWzfgKoPpxfNopZG4jG6CIks3ezSwIXg8d3kebi6WIFCkKlAupQw4am23NiZF4v5oBsDpDqkwV0Oo+EZLvceX5VQs0/X9ZPznHETdevTOvk4nGjNV4lWdRjjUJwvKxa/O3E4qWVUAmwFNcQ86nBNCaBqymZ6x8rO5lI0RBO3GcG3AKesna9146F6q1SwmkKU7gMzR7hSJ7/M4603YCTQ0NbVGvqhKqlGbrIMxURf8f7LuRe4WB7K/0+iuvhkPq7zpUZGXuygr5CfU273+wPXVRv6uU9wjXMwMVt+hZJfWHFiTXCGJdZd+sn4HDi3Po/51lc6kPXrCgGZXHVjJW1oc4d7NdyvbKoci0Ln+uVWGUehq65awDr0+J49Bp5ENh36QoGlFWtl1g5c9aAv9UPUfnSghVwG4otT1ZpMbWHVDOYVQ0NRN1vgEbYrA5vfvmUUD/KfbguThFgLIq2yjgFQD190lDhwDIsxtCsOH44W4kpRenRQg0BV2KZ6HldY/zflpptl1vg2MyXPPYf1fwPqntd9CS4Co2dhQboYCWGYcL9KT6/rPPEvC+nJYhZ/0L7EsW/z8P0Np7/Ai0+Cao78vDAb3BdYerF/MnZ/10MnX223AKzT7Ox5epY0JcglqYnXQcWDOVVf2L690m3tp9567OfaYD5+CebWSuIOShnzNARlQGkBntnOG2To86GyIhlwnAqifhS99LgO8a9HheU8mA5UBXzjwLrDL1r2oQzPUWumE5fwF50cQeP8t5PADV2mcSRBCDBagsS/+bhR9nOwcBhXu3tEyDp2fJVunH+ApgxfdWbLctZpRqV6Alaq24Nq/H8RikubP0tmbGUtsXoIljuVe4dsxMCqys53e8Rgj0u4+GAAUnkGqrA3sRarhOeGR2Qt1XkJIDP9Yp+f6TKDbPo4wi9gprXpkjvlRJ9Zlc7jOzl9IC3uM4zq6yfYMA3VDZY1UMW7/FvUTGqRKk0SH3WbnOYg1UZQfO/ejJWZUi+JkIFHItzhHPGeeBsRJZDs59HbAuzdIaqw4SAjZvbuB9ahzs3PVBZOkUovB6BNn6TzGnGO9HaZuxmNp8a34cfTUBXnvjrUhMOHdmmFHjb4Kthgg4yiZDVIlj5mDArQFHZaQn5mPJfnp/qln6Wefh8pUr0pd+8YtcO+wp5s/ZM6cAhbDAsBdDA5fSLFVNqUm1btVs6J89+9fpJNnAcZ6PFNnWEKigZEbhCkabto7xHHEjs19QD5WfueN0qyfY9Vvf+FqaMdoXfR5vMj9K6US53vK97DK3zWCF/TJIJIWSZ+KeW7JWlR/lsUrgPPszOvelb6f7jA2y8WFlDxhU0qdlfwyf7ODzfzreQ1TSqI8qMt3nz4B2z4cKxkr4x9//+x+mJ5AoXYqsog8hc1TJOrGozSD19SJVTv8HdfVtxrbz/ffTY489hjOOAaoAh9fjlmcjuPNnjpGKPwetbjkRwb3pIzgILoYmFpaFYkGd4CJFsR1mSMhmnem+iAGi4RmOwfr1d4YEpvS32ITJxLAcqTliQ8LJvwL1UKqVxY0fJ8s1QJRC6cwmGw/iZEjBuMZCVeFOMHZw9/vpwL696fGnPpFmQze8agNF7tElpRNgn6UxDIPRwX5k3d8DtG25a1N68P77+TOFhUjJW6/gKwwjFjCMCPf699/7m7QKQ71oQRf0RCa/xZA8hHrTmJzfCNEoRbwXSPO+9c6ONA9+tuozm7eQESKr5UZd74NUkQcHzC7iyjD/4AfPEX1+gH40+6KD9qJlNHUOWX2NS95Q2zj+YN+FyOB97KmH2C4peiTbdM8999CLDIEM+NWKi7QByDR2Fy9ArdyxLT32yCOcpwmhkaNR77WBPlfjTG77foWwCIbwAvPj+Z/8IH39H32Z8aTRIhuLtIC5yNmqwGjU0TFRDebUmdNkMPfSN+eReF4hWMHc8VmX3iwxeFVEQBiZX9nxMhUfkXInsBSrasVMdNhWGcb3VhSfEh1UxroYsamAYxoAyfhoEpRMSB1XmZpwMm5FB/yHAavS50mD5Ga3nfoKjaqG0XR+Bw5toSgWqlFtFqxW5jpGZcIxrUapiujXXmO5H7//PCpgAVbFIBVDVDIOOncFWE0FlnlMzBaUyF2Aq2r+lefnJhzAh3nvRpSjOtYUVc8TI+8zC0qZ7+PLIlxBp/83q2vUtxcqm+C0BbppUGTgkHv+0oerAGgjxW5sRYI40wZxZKrIlhtyrrmrqIrSxSZqMqqIVTikpVFunnDOsTLGtePrhhrzuoqgFyGFHBwwgENNgNmpqAuoHNYy2HzXpuYM22T/E/e6uE6uKxSuoBq1QOVii0xnD+5IA2ePpzGyLHffc3daQiALdlFkB2aw+dvewE38Ktelk6XNMxPg2gx6Fs/Hnialhm2MyJ9TKKKSWt0qMpk34Wxji5R8bC7YoUmQbjYir1Mjr1PnUP795Fyu5svEu/LfVXeK8S3rvzrOrTbEGOcKfPuZcsYsnlCuo6gIZsJaPm7JpOaGwbVUQDM/Q/QuHCC41A8VfjFtJUaHL2Mfe6PFhM7nrl070iOPPBTzSvs1n0jxFepulyHQo90NZw9H0myGDr+9FqWxNfPsVPiyPcnrL70WtVbziEIHYK6ixj5/aTLf/s/fSWfpD9gIULAZbTNR/5vWLRGw7MVBuYFwiaCqucWMFFQkgJUsiDmdTdhzAMGyNsCdGRTmrbQ8Qb6kT0C4fayK01AyVs5oaYCKPugcNrGPzYD50KT6Gc8kagGlqNJk2D32poiyZK1cH1UASQqrc7UBex+asi6Eqq2AtLgbN6zJsU5rXnrr9QPp+FEyONeQLB5uDPA/yJ5tvYhzTcpSD4IO7dRadRFAdc87uO9wOLuLUAfVJujQmkE0y2BdtI54h6IgALu18xamVUuWhgP68Cc+ns7jHJvnaYZJsg8a0v/zh3+U1q1Ylbpw/K8RqFmDMM4gbBazrmeZA3Xs9QuoIzY7ZU2c9mYG9q3SEWEeEXnHXkkfsseVftIsWB72ZfIeBFVBNTf7ECJKud1CVgvLzrTOtYEK58BxaFw3GEcd4NEKKPqczFhGPTn77UXWc98AaxkzZDnsujWLOU7ua+U57VtU+gtFXZ8Kw4xRoW5Fu5KoC8/qt74nAyslpLGnAPhwYAGYfczpXjI3Ji0rnUfq5smC4lsJrPRbbJviuQVWDQS5TtHXR4c51O8l5ilAUVETJXtMqOiZGeDLYLWsFt15yx1yzZbiEZUKnHt8XK/1SvhXON9RS2d9kLaQgRF0uqYvQukMZUtEvRxv7ZfPzTGUqmtm+eDB05HFLcDO0gT3tBs4kdb+yYDQrly80B1Br9aqhs/r064oUKDqsGMYdg7fVBKICtpZSGN4AkhlVkZWacxCFdhs5pTj6z6gmmEJHJbfWefmHDa4I/24BR9c8KbAiv2puqXF4mN3KoNv71DLaao6cbPL88iwGkxbQrKhnjW0d8/+9C4iLQ28pw/bNWs2jCXm97CAFRtlgCz22FADdb+bDEzXbEsT/811cTlA5r25z0Q2nrX12c9+Nt1739YA2jZHV6hEUTv7nR6k12w/DbfbSdTU8X6bedvY/gcvvJhepNaxnizIVWv2KmB1owqORfs9BXTCD1OMhLXNPDMgO8Ka/Y0vfSqtZc0pYnEN2xGsDveCmv3Hn38WsKoN1mV1x5yFnwRWk9m58t7sD+ln5iPn02E/YZCU5+5ai/6qBvPf+6vfHbeuyuhcL464tUBdqN6ZcjcV3YeT/NfffS59/gtfBejMjaJJJ8UwhmDfvgMsjk6Q68JogmhE7wyI9QqAYBNqO74vT8Q6qIL7gmJ2/9a76bRuBCsXbP/Vd/8ifeELnwvVJCN8Rh6csBdBxYcOH07LSOuvWLMuVEN+9OMX0oa77mVBdIRyng5BI00GW9saoA4cI8rIg2TyLWfDe+vt9xiDGWn1uru4j9yANwyO3dBZsN1nT2Ig65B/Xx2c7mPUVC1agVoWGZyZZI2M1GtITfU7QQQpc2fTa4hrOwPYe5jaM6mCinIoSx/OEbPC6JYy8DvJbtWriILh+MhD9+dGjNy/fTjM2gjCjCYMXB1PR1EF3A6NT1D3y1//1aBROondpGfywKWUmPY1vX329Ak60e/k/e+mz33+F9NMwGdw0+n7NR6doI2OEDGhKPsmEaYd299mcR5Pn/v0x4lM0/uGaM95enoo/6nx7mDh9SJOoX8kRW07zQxXrkDNkB4FHmsWcuYWX+rsObfM9Ml2Mx380gs/JDq4FrC7NjIDNplUedEN1lo5jZbOobUeO3dBpQTUSTnNDlteu3HJEeavUq3ce3ag/MNkoWukXHW8mczZwc3AxwhMOEo1wCo+X9XceK7pr9qFFRSYONhkn4NaB3p6xmp6VGOyz0+1lAWgNeDHMfP6NEbK8VpjFf0vMPpRZ8V4FmASmY2KoliuucJNE7dwK2A16ejePmMVxqYmElN+Nupfa5RqMw6+x00oG6rJ+5pynAqAuHHnDTtnZsrLJqjxPCpglekHk+IVE2Id0jiCLoMzwzPzHAIqN6dQAMNxcmO1IV92JLITl8+VAUGODOYNb6Z1A6H+lCk5tfeVs2c2MI1CvwoY5fdMANSqxmpy3KYB7EpwQeWseL4B2DJFwA0hGvhyD7PYyOOYRiFjfPI8UflQx1E/VLpBFtbgvqNYOc+XiJjy2Ub7EbHxdmDrju18M7WNo241RA3IqaNpNlnnzfc9GJ83Q3yOIFmTSlXhHHFeQNQqsvdz5i4IcGjGqt4m1KxNgxUCOm2R11YKeAvQdzxLLYCR3iLhHb6z2Q8+E450tZDzuq1+rNb3RMaqcsTLeJYAyUTGqjII0wFW7dqdBP0VwIqDGVzTkFS1clWmKiiCmpX4PklRLX2sMr3D5uHXovXHIBn+3p7TaQ6sgs52lLmw+0eOUiNM76l7ALBzoeBYmyM1LCL21mkw5sPD16P9g+PQ3XMe+g57Ao7MDZv/qsLFGO3/cE/qoV5XQCarIdYVzzaUwXgO0tl6meu/94f/Ns2kr981bFGTdCqyBaMG9HjWDTz7WRS5d8wmcNCqXLLZE3sFIcnd0UgNcgvOV0tkAXLmU7tDhoGMlDTAMu5Z3j7TX3LPLCvumANjrBmEJWaOq0pp3Yu2mflBBmwMUD/WgPM3QZExgx29P1jXplJwqPmM8996MoF4AHX2xsb6Dpgt9emFn+xMB/ZcYD+cz/gQb6ZpsOvkBteok2b0+xSCDvv2Daf7753PHq2YVTtZ00vQBs9B799M/TdCL9IjmbPSw0YAHW0qzvF8H1x1R5pr3QxAYy7U1VXIp1/HDlzAcT0Mq+Pvnn8+HFV9jEH2rrsJFLfw/I/Sp1Pxgzvuuzct3bg+vf3BLmiX9lmEBnv2dPQWWrZsCXsvGSQmjQX5Ao1OswYEL3H7aeibGTna85Ck5hqvQSs8B0h0n3SerEQEygC00X6Blbb+xKnTrE8i94yZapMRXOH4TZzLLINMuW5o9e7TvmQVbbxjQ9SXOMekTBp4VC23ZLC0Qx7bZ+HvrKHKYgk5CKLd82UATGc+WsAIRFAXHcQRv0jG0PUU+z1f7dRAtQG+2rSnBuw5r2BGZkUj432BjI/AysyrQFwJfZ3xCLpV/d6if5XS7FzLEOqBZsO8JWuWXGs+0+FBMj3Kw7NGzF3Y1Nl+ZRlUGSywQXZWETTAa7A86JP8TgVoM2lRzmJUIaT4ZwQAPXnybKwF57MgRzsWdVNBQ8xZbfu1zkdcQn/L90StL/PX/cd6Nn3BUrIQvXy9JtaCdVxmWYoNjEw/xwhmDgGXFkpMijpjPIvI5GaRhAHKMFSV7EEQx5fPdNUyBMw48HUCac4159MoVPhTZ+13xpgDRKPvY8VqmY1YTiNzeB6+nEmM2QRtekhCHKL85QJCLA024WWsRpjfCslEWw7moi/9bLuKRRTmZ76yX+R4CMQNDpfg9ZdRtV6F7kAntHQTAKP41srXL1o4L/zPc6eP0eB3GCYAgiCKqzC3P0QD4D8+93fIrmMDGUv7VXn8UnKQLyV4B2Gfm7ChIY6GH1BHwOOB9avT5z/6YGqgRVI9iRFbYkx5TQR88gZU9gzFUWr9svIZ/anirgVVugZgZZtZwneTLKr4fRhD9/3M8sg1VopgVMDqhT/+rfGTgKpWEKSFzyJxnVQnh4zslrY56UOiRidOnU9ffuaXKILuj4JPHbIFZKyk59jE0wkmFUWwtHffB2kzFD9P1guHWb6tDcSsy8mKQhQyMmFCRILo6+EjB9Mj9z8YksHHDh2EOteNc78sDJAb7TU+08rfei4OUA+0P62i27SATr7smVP7iR5eiqa7Gh4LbK+RPrlKQdlb23amNesRvuhazLXkwmsBWBMPYyG9YRawmFyIavu/9e4OZndzWgANsJFJ4GDb8PgCfSraUC685+6NUOk6iHSMpx076CMDWLuH+jMphkb8Wuxnw0Dv37eb/89Iy2gyvGj+vPTetrdDEGQJNA+zLEFpUwCDiXoKgHP4JL1pADKLFq9Ir9JAbe68pele5N0tctVp83F2UERpIehprr0bWuHa1Wu4rgvpJBKai5E6n4XTNGBKG2AmulfJyVqoE0in37FhNel9xgf1opVQ96zVMtJnLxA3tpDDRyL40GEyiUjh23jUOrZPfPwzHLMvooQ6WEEbULkRY9hjY0PuY99++ovNakoPPfAgka6BcBJ0wd2UfHYakiGbI0PlvIyaVQtRCymabjYeM4psicwUYJUzGxlYjbFAciYgO7y3A1ZGyEqmo9aBLpH0AqxKhqLWOYsNplphtRTAWqBSQEJxuPXjp2YuKtW8sjqnASudV8+pwd1BG4P2KjAhz1vD2QDQjoxGRQ+pBVY5UjTVcPxDMla3u/5sKPLxyvdCp6o1Qvn/BQBU0ZtpVLiJSI4RXa+dZ++GXlvv5nGicF/wJpSolHdqgZURJ49ls8uwOTg1bgCePisQ9YfksUBbhSCBk18W5rvDZyGFSTGIQv0z45LpiTlIURyKAoT9WRUsgaAUigmA4JxwbVTAqNxnoQZmmmClZGfdZGTglPHOvbcctxDQcCxwXgRW8ZJuFbVJ2em4EUATR4D5Hr0vKgpjg2pW2JFRAk/aq2gIrOwxjslCosfnDyB8cOUC9SSsIeswz1IjwnnWrCP4JDWW44xKRcIRaiXwI01n5Zq1IXetIIjUWcdPRyUcBK6pjJ97bF5DucDdTThnYFBE4xpDwc7Nrurt5PqO2gEJetWGVlT5SsxwAmRPo8gWYGVEcgpgqgBS7WY5HfhPZK5iIk8FVs6TbE9yxtDdptA4jBFMAVbsQwP0MWrBubyGU3DyyH4EYs00pXTyxCFsey9ZwbvSPdQ/CYR0WqSkDRA5VT5f26i8sTZOh9k6iQ6AkX1X7MOyFOGEbdByziN+tJxeiBHz5PkEdYjjuWaco33U8NxkHPdAF/+L576bGqjdmY3TNYxzYmZqhPq69gBP7E/z2wJcNZJJamM+XL8uzQaGAiIWZh8M5PnKNpG6peDWFDpvQKgM/ItZkQ04Tj1faqWaFvvegJMeQRLeQBuVG/Uo5jYSVQfY3ayHPSANO+pIM4C7xrUJzDMF21oRlSaZW9esE5wFy2OcANxOaOnnAE84jjPmEMAlQ3QWyXgovb0UpdveYw5OsDlTAUYHfoEF4X3UBiqgZE9He8XMnyvzgzYp9i3UnpBhacNJvm/lunQnglej7Fe9gOSVm+5ITTYdJprfx+f/5D9+m95t62JdDJMxWooQ1b1r16e//Yu/TOM4z6th5tzz6CPpOFmLXYhK9UCvlW6s87n5zo0xnjrclwHfp04cC4GETgK4CxCIWrV+ZfQY6wcADSOAYr8pA0Hadr+ifxGO7SEcyhHYJpcv9obDHupxOr1VO5Luc5ep/aHvEpkZW0CoonaB+1GwQjdTYLeEzIQZCtd9P3uo8s4NBpkUVGG9m8ESvGhfih2W6hx2KX5X2R6dIenAPGOVhv8/0t4EOs8zu+97CIAACYAgAO77Jm6iJGpfRrs0o5Fm3zyeGafx2qSJ7fg4Tdu0adM2x2nSLHXPSXqaHDeJO/aMPYs9i0b2LNJo3yVu4r6TIgmSIAgu2EES/f3u8z7ABww1dttvDocCCHzf+z7v89x7//f+7/+6P2YxEseqRjey0WasvQYTqrMI5u2Ltvpqv5XAyt+zMmRfFs0Mma4ILU8AY4LdvRPA2h5G+58iEUaijOBelWehXUPIjTt+hr3EWZCKZfXAWNE+LrenMYfvYaUl4kArY/yMtDZlxG3RaAT5Ku3uSQ+6WuUvpdN5Pru6zmGjuC7+29aUARrGQyCIc5jXhaqyA5OlVManZhQbdp91NQ4TWFnV9DWD5xMUaH7XeMb3KWp/JktLkF07CLgMB/YZ6ePcH5cHAMScV4f4RkzI3pjfSTyA2eqDjWCBWAaC/iBoi1agQ7AlswtCQZHn0sQ9KRzhvMdZgOMzVGAvYrP7AY4HSVRYJRrlXpzLZcXLKpf3FmIfvIf9ahNRUK3Vzf9dBlDnuBWxH95bcGUf/3r0FARLjz/6WFqxeHmoph7at5fk3Sh2Cnl4kPhxztN8lAtb8NeyGs6T6Pi/vv711I1fuhr7Mfe7Bx6uQEyO1XLfZ8w98zzgJx2lMAOGxX/+xU+lGQPn8ImqSU4W9yp+qHCEYmAAACAASURBVNxJ8esBIq/zKvFUjumsGeR2EPdBJAd4/4mYqcR6eQZgrtFKBcwV0CzslEUupn3vX/9nY1aoZpKFuUofjvM7HJDr0LhGlOBwsVQ0htOffPO7aeONm9OylWvhkc/GiMOZJmNgwF8C4pmAslkdzQyhPAAd7420ChrcekDQAqstUvXoLTKwcFp0A5kaqX3ymn+InGkH7+dw2uWLMR4aWegLBmAaGrMFZkWaqFQdBeAdRyVnFddxlIziysUdNJIioOF0b1WqNLlsysZm5mH0DiATvj1t3LSZChgIntVYf8MqpN6RdSXQD5lUFm/QKfGMhHYG1BpkiS/hZAdRZBLc37l5I9k4+dbQlQhgrvBz08jsPYcwwy2b76AKtCzK+6e73o95JZtv2hiG7yrBUFOUsofTW2+8TgXvRoY5Lg5e6f59BzgAZ8Mwq2iohLzSoaPM6nrltXfT5s13QcNcHVzaSxe7USjcF7z/BfMZuiYdgrWrg7rxBlLwjZ0LU8f8pZTs5fbDpcVw7aLx1sbHpSsQ2qAUa1bx3a1vxBDkDShADg9BLaoyY0eZpXIcJ7d0mWoySr63UU7eH9mJjWTH3BP1ZqJw4gM4tEs4vkzTnBNqfK+++nJwgTdsuDF+xx4YpYl9nTkD1YH94X23QnE5cuRwGPdODIjDXss8CZ9aVl3BCYTkpsFdDpB0CHGoq4rV2HhvU1VBcINXACwOUZVdyUG1mbIywLaifkXA4fvlptGcofjgilVxRj9bqSoAZbK8d60qoGvg3vU+BJN79+7FAM4bpwFG4qACBQVYZSpD4fFmha/a1//bAcHl+sedRXEa1ZtOELgml9PHVfBinpFrPCUzVC6qqliVILH0nE1kivIPWrEqg0gDWFWVjktQiANIWT2o+hFCUpl10wGdtyEWB2vfhRKxvn8o7cXsIMICfkcHnfupMrhzLcdVz2J75LkTBXjna2OfhQEXFmRjWK55HDzFvii9Vtefc5YdjkpWmWdtQKSdkGrjdTjXKO/j3AtQ1KlGoaoKbKzU6wzqoWFF1cohnZw3xQtUTQqBIH6/hXtF8iBdIpE07fIpOvJPhk3thSZ05hwBJc6ulUDu/ocfYfQCKlV8oMp/rdjeeQsXhZy0dsakS+n/KrRIaSqZPtQfa6SYkcC0yMWHyhtOQ2Cl7TE54B7NFKe8L6aCHyl7vlyL8qrNGBaluTJoc2riw0Cq9jU1IaI79SnmwnZWoPNlpS4AVaUK6A8UNadoMubfYx+Ykdd5svxXyKpewbbt37WNQuAZxJVOs9cABoAUZc7voo9BEG61qRVAZbJgFoG3+3KA3jaDrnZ6qwwqm1TeYu1m8PdBaDmH9+6nn2dh7q3icwWoViQcjuo2DBoJNmCA/TNEkPj8m6+ltxATqseXXqViNDwGsKZa1DFnBrajiYCmGTsN5Y94oxXhCmntqjrKiFGZzZk2+XmYpFJKvVIFdB/jyzOwck8blBDcotLXeBVJdCpLzXXQbBsEFFQnTGw3jqSeIeYgNvSlK4wluYYyZZhbRyRExZaqwYBUNPp6+NghhQeuQt2ZMTdd7p1GkHU+7drRhW8chDo2j2s0gXciddOIL3VJoYg+FC+3b9sDgFlM/zRnBdp9kz6fNd677yj3vCDUwoZJ1pmIayV7bf+JyrWd2IR7AVULSYiO0hjfh9++gL/qQo750c9/Lq26cVN6+vs/iVEtilEdOXEcn7gMBdy70us/fjZtpf93Pp/5sU9+LPW5v1k/pcP7iH16TjO3UoDhs6Z6eBZQdRrqn+qMM0DeUuJNPF4AGM6FgTPCZ4xwXjs65uRB4JVf0e73QAHrgO0TQRgbUKDlcw/FQMCMP3uaz5tDn492bZC94J8Tp40J8tBde/I6SewuonJqb8l5rsVK1QCBv0IFBu2e0VCwC5tY9WhW1WVFcbRrJkVi7AU2y57vOjLu7pW2Tuit3Kujbq5ZzeIMKewwWxEwJcB54latjPfsL3M+kZUjgZ1VpBA0sAqLfdCiZoGMSuHNWYdchzMpBW/2lNUbw3B2pYqNkJAP2+fv2JPoKA3l4ImnpNh6tK28XdUvsnd9nz5YQrqQee3OcTK/ku27wCQqLFZDeM8i4jEDFpLAynuy9aH0bTdypqMnjuB4SBDPJahqGAm3MBKwswDSeU2z7HvYD55hji8yI8L9Kj3VZyqgMya02l+Efop/KjLsMcSZi2hnVE8wNfiMZtZiHrHRMEJso+oNGD+yHlIW+9EA6HeGGQczQBXXLchTQGwBMcVyGEbaFsmQuxgRcPRkV2qwl71Knjsyx/NjpTEq5RV9Oo/Tvj7o0I4IrPTH2t+scJiHZlv9feSRR+ixWhYxTUsD1TDW4vjhQzApjoX97EDBto84r92Kp0IsJjh5xs88/3x6E7bbiA+WipXnrNE+J+xYjLvTMAr42FeCagVyphF3W20eJBH2Sx9/JN00n+eO4nUhx3gHtT6oAKzaitUkh1J9YU+przivQT/MAC8rpGZgVf59/OcU8qpAuDPawoazPyeJV/zxP/7k2BrAxiiIeaYlVw5FK4bfpnFlZE+cZmIzVLP1N96G3PbL6XYGysrTL4M57d2x6iP3dWAEju4FsigM/z1Nr9bSJYvS3ajOjYCW7TnygLqhfJAzAW3XWNQDx05QDWMu0rFj6amPPM7DYKOHLCdghosWoTtETREL4DFDBA+huvdmyJnfd/dtpLV7AGrwo21arHiaeSAw3GCG7f7Jt76LROtoeuqpp2LAoE11DgbuRIDC3qB6q1PQDIcwSA71ff4FgMLKlemWTRvgw7cxzJEGSZ2GDXgEJUMjXBM/D8xLP3jmL9NaMmEqdy1btICSqEbIhrscqAedT4lTru0gtEYBSBcDft3Y69aSYSZ4lIYSJWQMZGML2U96wp754XPpU5/6TMi4dtGTNn++0ubST5z5RBWLBzsyTHVq9rz0raefTXd96JEYnHoKukl93cy0cmUGZQYFNrsO0vyso9wBHe/B++5Oi6ieOUB0/6EDsZHXb9jE88NoQL0YIJPSCuB9+aVXcX4LGIBIthvRjPdRKKxXJYhrtZw+gIE0ezEDD++sHIGVc67MvCuBe47G90wRVOufRmM2raX6YzxnA5AFVPQOwnvvoCkzV6YCHwUFQWAcVBaD1MieFTA0kZ0YrxqFfLsUrNxp4feLMYsAOwKYyaAqskoGOXxfCsHkgzW5ojMBrGo5uBOUu4Dy4+lf8/STVfiKE5UG4rN3wLGZTJ9PSKYa7YXcbK78TAo+vb6/Alh5b7VVqLIuE5WWifubaiAiAKuxNpOD47wOQffK2zlyeZl4pyMzLK2qO5XcfcwWC2M0AVLM+o5XrCKgBVQJZapnchHnWSRroyrK3hJo2Xfi1z0EOgYMUh1cL8vtWT2wGkbJBYXYhapQhXseYLwKoKs94ZMpXOhwwAYF3FvIvFfZzryW+RkUcJU3R6UiGYFrprWEYa1AhU3bQd3jDEe2ymbwyPrTRE0AHo7YAkB1nb73iEOBsUshCmQWkW7duAcciQHAKMkQr03aXh9r1IZDWoBk77n9UJzPHU+t0+ixwUaiW0twh63msw9SaR7k8Gy85TYogktsLE0tHfNSB9lFe67MZs/AhpXZeq5zlhvOs75CFZDnE+IU1ZiAiT2ZwUoGxNkZl8pW2UWTKk9TgFXtvo41rSgopaJV9sNU6fWyPeO9BVAV17BUrfSErm357PE5Vu7BOJs4ZAtYOGYvPfy1t1DsBjS3Bhx6P4Hzsz/8QTp36lhahz9UXdFKuwJBm2+/A7tsMLEsFMXsT7hEVeMEgfooFaXZJI3sO5lD4Ks8dRvVjcP796VjUH8XGwgTzClgYVDtXpJO77XVE6iGuhl7WAK1U4UuYLOtWp26cDo14k/qoPs1zABYIVDRQaVqDuBq3lwCOIIwB8bHfVsVt/KQFzb2byQ77Z9yj0j7i++TeLiW5dCj5noV+mA9yTeAVdM0VA7rOHtUmaxYhSDldCSx+48zY4Yek0YoaXx9tYFEUVQJFQ7KyRAp6gbaw/TO1PM+g/RP7XnvbNq57TS+mfsepe/24pVQoTVpuQ514SbWyF4pr1w5+wESLBvXLCdJihALfk/RjrNQL1uZk2jVahjKfD/CCgJbm+Nd5y8+8WTq33s4DZ44nRr49278+T7onF/+O7+Rbn/4YXrWutNX/+MfE5jOjhmPd1GVWoeybzcqfk9//ZuoNdanX/z8ZwC6DAHFRx0jyehztqLbxfwf1R6X0FZgL3PX2a6KHknyUvBHpUUq12yu5zytAt1QFq1Iuf6qCDpzKrNkYh4qAa1UvqygmGlq0AaJs3rI8ltBsTo6G5qp/UNWVa1WnTrjaBSNMCISishw3wLBPu5zXufsqIadJmG8e98+QIliU1kkw9mdkeCqqG5WFZzX5FnTjuq3pSt2xgBXZmOxV2YBCAVWXTCM7HPWB1sVamNvN6rsCRPJPisrkw51l/USAIazoCT8Be10RV0ufVyaAO85BL2w21Lw/IxImtg6YWAFSDSpL1XLeG+G84xcNF7OKdU/WRFWzVlBLQGfIieX+6CY829LqIzYo+Wf2P1VorIM8M1zzzLtz9YWe7wu0dOuCZDhpJaAfsWxLFlRmM91ZALXo3CZybJeKtCua1RPgnXEz5kIYV/OYiROJG6Ulude7R33MwVWJgb1OU7EWTQPwAQY831CRp41tz9LIByxD3981BtvwG7z/hfO94zbZalwvfQa+9xM3GmTZ/A9KZRzZjcTzyG4Nn8xQ64Xp6PHT6Z3t+8kuTac2gA8ffytOuAl1qxU1IzRcl9vTmBMiIUVnkGxuhMqlPpi/YOVed9HYLVp06a0hjh2iKTd/cx5VRzmOD7ozFkSf+yXZYvmUUWGCsszmcVnRYUQm7cVZeTvIdhDMZYPzIydpmqWn2MNAtCy7sZ0stoihhxUXp3rJV6+mT7Dz91/R5o+wrgBB5xXVUavOuxhDe38usAqFGmqxF8NsCq9oRmY56pVjgkq1k4VF4zHVtWzKFXKQgeM3/m9X759bDMccml6DbzBdDJcNqA5wM7J1mvX34z6UQe0krmo1R1OL0JXe/CRj8TDcC7RAgzhRRavB2Qq5WwtcuAtIFUN7nPP/zQ98dGnosxskOEmdZM73NYJxfsOHESFhwoSkuJHMA4XyRbefivS49NVd8s9FWNOOgbEnOy6mN55dwc9U2swINMZ8vtWiDLMQjyhkerWIA4pVHBwoDPoN3r/BKXys+ehnq1J7+3aBb1uU1D/LlGJ8lDI6e4HxQdPkoN8xonJGEMNkLMslixZDFjpC1EP+cwupjOxzJ4NkT17H8O7dy9lTjJq99yFkAUSkA7vFGgKtOzTukxlzrlO09gYb739LtS8w/Q6fSTNMuNFSXOY9+cXg+bUB+F0FtWnAf5+ncqZTvvuO29NqxxAiBTzNPq2NGYGFs1U7vocXFDfTMk3AcSeD7rj8tXrqyGLWYnIa1ZufDaA0oHG/Xze7t07QwVMKsvCRfNjIrhZnRayIja6K7FuRloH8dyPngtw7MY2azcTQxSOgfU3MIwyP4GaRmT7NiTbkd88hyKZM7+UAS2O3o3n5pROMQRd4o23X4V+sSJ+bwDFstmUsEvDrpm1yJaRnXBdYv4VBy2C4kpkoJTrc3UnV6ZKwDte+alAShEXqA36xoM4j46CLBKGqgxjLZDy+nOPyET/1dR/N9CPnrHxn83cb+9ZA2TQrVF65bVXIyjT6GrIyxyJVpylL8/uOFj061qwVv33VNDk3i3XF+9R3UP573L9U7P9EwAqy3FnNbsJOly5R/+OtRJDuNYCqJq/w3HXyGnna87BbKR+eEnNy6+sWmSV/ZqaqtX3pNW4V3W8UllM6MR1VxQxs36RzSRoCDlhQUpUnKrMZNWTqdPz37M6T+ax+yr3EFcQv5uNb/kjVbN27YLkUq1jeQbuwzyINP9txr78PUpVKHpLBGh8pJ+XVQCzGqD0u3hh7GNdfY+gBGaHEoJAXFOsq2tWgTXPyzUCjWGUDJxt0w4lZ14jWdVj28nOk5y4BrACEJjZ9hYGCBbOIbVLnJCOopA2iuO9A9GhzfcxMN1MptdfBdSxJhU9bCrVdXwPxXXkay7XXwvgxytStcjcNS6Fphque9kX+YFMrkTFM3V5KjCeqXuVspLPuDxHwUE4OPsC8lqZnTVPV4DVFbK3QTfl55SQrpeWxs/3ke1VcdVZSiagfMtGqhxXsKkDg4DWNuYOoSZ77PA+bPhgjMMwODzMYPtWklczCUb9/VWwCGKmF++tvzlycBfZ9u4YrF4PaOogYz0X9sfuHduYU7iLpFEr2VqkxrkfakAEGM4fwx+Qrb8GoI5hswS9lwnU6wHI6g/1Y+P3HT+Uvvvs91PdLOpCLdCx5tan+YtREJ0LEAJMzaSC4cwbRRQcbJwDgtzflhM7eY1U/atX0Q+7GSM03Ns0N0yjvyldQTjgWkta2LQozW9ZwG8geMKQ+eZG5/hI1R9Mi5cuSL0Dp9ORrt2pczn029lQVKdR0bkCIHJmLNWbrBAHPRdfdKmXWUDNC0meXUyvvAql7izKYBdJGEybnd4/RIWVJMOaDatR/KJqQyVOuus1KIO9VLDOQotvJQO/ZuVirpUglYy3M8Z6SCqouuv6dLO/r5L4G+Oh/0//3T9KQwRyP/zDr6UlCDAN0qNzmMTVf/lPfy/dAGtEAYpj0Pae+cH3Iwn45b/1GzH6xQHjw8iuf+uPvp7+1q/9atg/q+lnqAApGDAT2W9nBm3Dt9/z6KPpHaqOJizsI+9lpIF75mz3CdoCmtNdUESbOVtrobf3BG2PRChtDHow6X6eHXtOtHnN9pngcwXlffhbfZ9xxsEjh4O9cQHKcwfVZRGt4xDOUuUa4HkQasSQXHu75yOmMsNBucQwy/DdAo961l2KuTS5ONdWnhXQ4llH9dYKDzZWRoh7V8CV1T+5JuIQ30+g0AaoOwc4UqTK6oZ+3Qqkgbe0Oimm9rbN9G8qKbKawqyZSOI9ZQQoB64oTuk10nRoc1XxK0Ciz1FgbFF7FPVdio5p33Kiiyo4MZO/V5KP2v+w3dbBKjsbitHRy8IAY9sTACr6EW1CZgmRptCmWlEKG5tts29stUpAZFyRxwxlDYDch5bvSYAkA8F5fibItFH2KKmUKtiaTvxTKOD2ycYR5ApVbxaERgKtEiOKQcO2y8D4aQYk+HlWwj2vF1FnvnBZ8bUMaGjrBCC1Ud0kgQjgtD/Z/Wm12/aUS+zbkvST9meVbemCOaFZ0EIv/ADxWy/7+3ViTdJFsZcUmBNUXeCznN3l+8Xw4AB4AEuqrPk5Vj61+rt8Xey//kmbIFi0X9Akuj3zkfSESbKEz1m8YHF64/XXeS+TjIPptltuTMcYWTGTA9CkPZLezjp1sbf/4I+/Hcp/14jxTfoUXoNJpjwSg4vCrwlUoxqryJM5SPqqRthEf/+XP5dasNWz69hQ9DiG9D4vKab2VeujfZU5XcWPxDdrEnSlwj/u2yp3N16RcjOaVfbXauIwv/Zc2zZVXrVx1rT3/vyfjH3zG3+aPv3Jp+BDnwMpn40qx+rVK5GCnh8Kb/U0kioEQQo0vfbWlhB4WHNDbqI8fngXBvUsc5nWIZuO9Do3LqXEh3jqbDcS5rsQWfgM4ILmT5ZPoYjDBw8xZHZ1yNUq4KAQRhsP+Y1XXyCQh7eMcfUkWKY92XWB99jHQUdmHR6nWQYHEh86sptFvpSeeBBVQTXtzbbygOx5OnnibFq5amPMXvF1HrWld7e8lh5mgLGZjaw4RsDC5j0FgDnHvy9fvhLlw2WRRXBC+oa16yIAjmxyKF/prOoDDCoXuhaaXDNB8ZZ3tzFoeEFasWhODBq+hpP0Yar2M5PNvucIDav0Py1ArejIoX2pndL6hpVL0ix48RrIzjnwe/nZS9D4TtFDtgPwegvzvMzanThxKN2H8b4GtWEMvr3Fi5k4J11kA/0m7255LxR25i5YhsLQ6bTJmWM8o4uUya0qxQDhSuryEhmx4xhxAczRo0fol/t8rtaw2XW6BsJmqWNDYyj7OcQqsm3fui3dddc9kaHogT6Zp2g7qDCXxKdTAjaLsf/A3nSICthnP/3JcBg5wDU9DJ8XkDkYFT+U8HBIO97bmv7oa3+Yfue3/16oLp0j2+cBlgYlf1pwZa+ImTezYRrVyApUwKr0hERmoSYQLoa0lso1IYf9s7LacRDMIntoKgrB9YGVyzMZfJWDpmOJqg7vVYxQ5oYLJFvCQMuFN+tp1rFUqqRf+WoxCzbl0H4QqCo/Nx78VjOfCvCr/fdy2KMHZoqxnABWGvSc9Y4MdxXEFuPt3+7lWtA5CXRhu7QV2YhVlTu40HH945SkCrRVxsnrymAt2n6DmjCkmhpJDd/bgbm5EftiyH2X4Y7O0yn9PDmLlIPrOgKhQrOIwIL9lgUyJgOrCTA14UT83s8AqwJOq1658WZvQVFNJauABYN7P2pcDagAJ8V/2BcG+PGq3i+kjSu6YlTMSk+EnPJq3WJ/CxxYxmG8j1WNDoDV/EaavA++na72HE8zCPAUy7nE2kUggX+8iPSx9uAi77nn2On0C7/+G2khVOwrVsWiEmeloqpwBo88Bx9T91UGeBMAs/b6y88KrGI9/hrAKi9A1dBe4aqyx+PsxJ6I9EbO/hpqqEbpb1WVKhkJZd8WFUDX3sAymqkJ8u0pyjObsj0TuDgGglQQwbL0IYJcKJeEPxFgOlpk/oI21vdCsBjofAtBI51qDD2nCjgCgrDP2HEc7jMrU5dQnrUXeXTwfOo+sY8kGY3o9NItap+dXnz2x9C0HCjPTEMCjDZ+znGrTfYIVMCK4VFxXVekK0O9Fxx7TSELzn8NIE7y8rsvpTd2vZqWrIVa1jEttS9ohDoH1Z4ZVq0Ekg5ste9lCF+bK4ai+qqSKPjXX3HGGiJwCdkSNhP2+hrXM4YvHmEY6vQ5aW5dO8lJeuiMcqSwOreQwN5gUH84dI1Kzpn99H0hkLQASl4DfU/pAtlmAjV88WUCttYZzFXkfQ/sO82fLuwd7ImzCiPMxfeOIPbUndYuuyGCsctQB0cVwqD3S3veBPX8nGM6CHbPwXKRpr94USf+/BL/TqIToDlDf81wYdHc268dSb/3j387PXTvh9IzX/+T1LXjvTTKoNlDyGr/z//yX0ONnxPXxcLQh3SGqtm2dPuH7kmtixekbnqyLtBD1A+wWYhokwne84AaKwHnEB4RLEgBFEg99QtfTHveP5Ve2/6eXLyYQ2Zi1LEywCUomR3pRmj1d5C1t8dnxCoGyx+zxwDT1vP78QNW2Bz46iyeC1SnLlMFuwgIk9VhAlKBri7ijx7mVM0hfrLHuIc17cPu2h8ziNiDlR7ZKjesXk5lrzfdTA/ZTGyIolaq1p2iNeIYiXApU1Zkptm3y7PsA7Don1W186rzgNo8f1RboKR5PYl0mUQmjU8jttEgNS6qVQ4rVwFQgSDlrjOQdz6RlQPBVlTeOQ/ayDoAiPdroih6ogKwmPTMve2+FJ/wfoyBrT4Zd9i/Za9U7vXM9GJ/z9grq+7ZPpITakGfkxnAH21BUNpY85A3Z939PYFViE/ILKhAVQhZhZ22apYHMWsP4zNNz/Am3qv36fsWYGXSwEHbfs/A3lE9kUAFkBoTBj3QobayTbhPFe5kK0lti3g8bGQ9/eXQK/lFq1v+g6NGnAum+m0DSYkefF33GUQs+Bm1Z9qoVC+iP98z3cjvC2Z8CTZD/VUBC97n4Qfup+qc56rNRvW1D2C1c++h9Opb70QrjLMLBev9sBIU6IgKnJUxk8729QpqSZBH8cYLrHxz2PgqZvBsGM+5h33OPo9F9Po98MADse43wxyzt+o8EuprKWJ047O1jwP9l6AnUhTgHs51HU/zsY2ODonEG4v17/7wq+nkefal7hE7rY30VYBV4BV+eBYJLddR9VIry9cAUwO0+Hzpow+lG5fMT02MIOH05QptWMLsYIoYRon/9CPhP2rjEH7o5wOribgv1iT8c+Wn41O84JwYrV27iE+OP/e/jz37kx8F+Fi/bk26cQOAAcMkOjb00dhS76WEazCtJn59SLBboq+Dw33rhqVk6QRNuSdKqk8/mR8DYuW/Fb6wiXoGYhNnWPxFUFTWrIQipmHgoY1U2QINhwPFnvvJD9PHnvpo8JJ37dmP41tB8/VGDNGFoOLJDR8FZJCQTS889wOG4K5G/nxD2rFrpxiB0v0KUD9D06AOmnkKZI4D3b1ra0jJ33fPHaFicuzo++lU1wn6fxZC/VuRAYXrxC5zA7360svpvvvuz8Ec/3YGWoIT0FfegFgE9DXl3B1A7EZ/683X092oCkljVKVF9HycitapM3CEWSclLwOFkx3YiaT5XVTlli1kBobzSjBUDincsedAmrtoBT1em/JQZbikr7/y09RGQLUOoDl2FfCJwdY4HjqM4AfZ1Js335payG4om753/5HUc3k4LV21PubUWNXSuOp49+8l48ihlIoYcwhwOCfg4H75S19Mw1QI3Bj2splx0qicgCrhvDClOU9SWj4MZe++++6L9ZG+MYPKk9ehKpEDb6U03UnV7gIUhe07t4fKowGSRlaVIGl3NqWqGGkl7pbNN/Ecr6W//IsfpM8g2WlDpUG0zZkaA2dIGGxo/CxjZ2A1UaVwfxeK0tQswjjoqPZ9+ffaKkXtISiSS7XgofY9JoBWjWJcTWWoOIRxyW4Oa3EkRWp3D4MmzbwJrGaS1fZvK4S+zH6XV+3nfhC4mnS/fw1gVSSzy2fUVuvCWGj6KlBVC6zKtUTQXoJoK4NV71oOvp1NYjVEo1NxlUvuqfq6ZJJiZg6vcVAXX+PooBGEAAFfeq0qgfkSWKkyKgXEjFX0cegIVTKrgFU8G2zMeIWjAj5eW7mn0uNTCy5rgWUZDDx1H8Xa0bBe6wAAIABJREFU6OgJMsu/1YLu4jTr7CkQDFSVNB1WrlTljKzAajIQzBTEUrEq65M5735ozmYWYHVFVSoSQG1krefR43Jhz2tprPcEwApqDDSvXs6s/RJX+qAVS5lC3rpXmd95S9MjzBfBG6VRhTgiAZHfOwLwqkG3yJ2P770pgKpQW6euTxncO755xzfYZL5++JBqLfN+m6xClSuuOkJp3xO9bgGv+Np/jS64atB0zOWp/TkzIgqYqG6nPHnQx6HpEIQ588VxEtMANO8j8nGchNtVeoDMykvTsv90Hlz95hZp6s6XUtFVMMIzQk3RHPQonv4cFHGrLW2cWfuruqGFtdowT9WwbpQq69n30zJoVVtfexF1wS6oatCnSDyZEQ9aJXfRxNqHjLkVK6tVIb6SwanULwfdXzFQ5X6HoSeeuHAqPfvGD9Mshv82USmaNRdApSKgSmNUyEJ0KXi5NcFCgPFcmSxANgJPzqhVnmkAq6arXBMgqLW+M7VPb09tAKzWRjLp9v7AJhkkwRHzk0jOmfi0J/jyKNLGUtE7obnVn0/N87jO6aiDEe4MDwIa69tgN7xG1WmAasx0qFv2pjXiL3u5xpkEXOsBAnkeTVQMeD6NrJHzFGdScbbn2nXfgw9XJW7hIpr4+TwBjBTHeCaAqlGqVR9++In05V/8SrrMMzl3/ET6T//qX4X/+cf/4n9LY8QtJn1HqBa12o8COHgfX3kLqrwnCT5PklyUGjWPnt+F9CBf7DmXBvG9NtwLpLtRbB1kD9z76IfTWfzic6+9RW8i989/G7y6J+05cuaZvUGf+cTH0m30YPeTBNV/DhDcDxE8Xq0iLdsAhglIpV5ZrRJQXSE4V/H4vffeyxQogIz+9ry9TewPk4tj7I+T/Iyqe84BcySA8uOd7a0kpFekVcsWE8OQuEYUxQGqguBtAkDOtUIHzYgZeM4uQkkUeF0gGJYqqG+3T9IYIAanR0ANZYzKagMgzvu0p0fg4/DeACTq0vB/0q0EU4IwwYv9Pe5tPy96YAEI2lLVAU0eFZVT7bYxUiSo+P3h6EWzYuRZoHIsEOE6ImnB75e+zjL/ya+LfLlMkOgjc74Er1ZEXlzDEGGoWEWKV/gzgp1IGHIPIWDlaJyKDh0sDVNMJkOtbqvEFxWrkMDIwMqZfXzPRF+o+bEoA4D1AeI+Zyo1s399H+8nVF2t5Emxc02j5zP7Kf2P7ytgtHLaTL/RLNZb6Xrt01yKFyaQlxKHShE9SVuMTCl74L2va44IkolhP65VePaBa3wXw6+XUrXsoILdS0GksaU99RCzHz1xJm3btS9dYN9KuXSvCwoFVtNjnlq2OVYRg3JOQqrWL0+tXBWBIiuvhYmjcIUjlQRZDgdeiCjNUeJRz2E/8WH06rJnFtBKM39Oezp74ijgx8penstn9e2F199MP37l7TxHj2dlgj16N3keuf/NZQRY0TLk584ktlZJNxJfVKjmk0T49S98Ol2DFt+C0kcRKStCVbU+t9ZH1fp+v18rahE+sMZ9ReKw8svj/q/KJI7HZ9epWIWf+7N/9kVsLuVt1OYee+RRDHemkNkkp3T2dAJj+5t0cSOkZLoAR2+++VbwVT/+5KNp6OIxKld5iKeiBB5yN63CF1aPDh45kV548fX0xJOfTBs33Mx76wgVWcjD30ZZyD4exKxQSGlOLz7/HIIIr6ZPfeYLaTEKfRcu2rDHomIwPeBZTMHNTUbo0pn03e9+Pd3PLKwbEajopJ/gMmVC5dilfLihNeZXeBAkBpEefytmUs0iuN0Iz1tqms150UPnPCSeZjRksnl7qKIcO3o8hBe64dOvUvJd8QorUTjZGDgM0LmqNCvv+fZrVMQeegBp2FP0Ux3m5zdQfSHwZB1UNdS4xKBJqH+7AFcPP3BXqOFseedtepHWoV64iYOmTL6ZQxy/Q/XIeP70x0+ndWuWpjUY01OnjobU+wpnY6EyNcr7atAt4U8jM7Xn4HGSktPTWtbZYtEJ6BVuDDMONvzacOs9Wi2x56sb2sLnPvPZcM7Rz4K0sAdultkFsz4xW2J6yMQKou5gdpeO1vfYuXtXKDjdcesdsW9DCQgDtY+Bo2bjnnjyoyE2oCF3bpUS72boFqp2hcFvopzeC5g/dmB3zAQTOFk2H6TSZVZlhOyWxkyAlY1gpvyUapSN2iXQvV5FpnwvN9FOrlKMB+LGsqUEXgMepgKrHBhev2KVhzBOzNmSlpWpj7mSpfF5l9luGmvpf1Y5zcbNxDAEbbEGpNUGr7XAqgSm1wNetQo21wOZ17v/ifWQzjtRrSpgpHxOGJYplZpCtYxKR2T4qA5F7FyJiUwBVlI8wsFNqVjlzJGlHp43IEFHFsCOzHlWH8IRBaccGkEFrEKOnGsy0C77wL0hvbhkMUs1KD6T99OxTTWmtYbWfTdFJ6H2n8NxfvD6O5+K7HjlpLNhrmh+2McMoFTiy28Z6+ksuBoqYC2wiucXQbHX7X3yX1DWrMbMJks6p2E4nd7601R/kT5NMo112Ad7p+xB6KN/5RriNz1Qa8/hVB/79BfSGrKJ/VE0LoIFuU8wT3jN1DFlsgsNMYPliT6/uJ8pPYPlPkrFatJixcaa8EyZojcZWJXKXfk9A0Zf4oMQEZGW6q9UTcORaZQTwisDqtzfU+VZ8vBWB+napeScIWko2Ch9mmszG59wBTs8SG/sINW8K/ayYZObzIQGVQmwigCBANpg036Gq1Y99TfYvzoAwTmSfJfos7DntJU9ePTQwaBEoYaOUycLe+lceuGZ76UOwNQi5s0ICFSsNWAr2WXb/53BFMqpZuCrDL0Zb4VZrL6NcFNX+ZnewQtQOa+mI2dpQu85FMCqbV4TVHESWs3OZHMxcoU5JxcyKI/UhcphcRYrlgVr0CoFzPk33FfdAMHxlRlpQduSNH14eqIuAL2OYJX1cm2dteNsOwNBR3EMwEUbdR4XEsqtC5E/H3w/XWshcdo2SrWUgL1+NrFDf9rx7kHWpZffs6cFnwHTBGJW0IbapPJZpTAoRLHXoL1BFoOy1OzdWdjEHgQYZJCc7T4F0J2eFiJKVcez6SEu6cRfz+Kc3UDV629++VdCMdBBtq2AkB0MXL/x5hvT3FUrmQcJFQ3H14TPGTh0LJ2EXeLWOednkDydC2Wvjs+aRxCr771MH8s5RoE0cyZ7zsGCIdl4+2OPAcAup//wJ99Ii5agqAvbJIbtmgimWtRCIHEJIal/+A/+Pn3Fq/H9DMglIVxXiWyNYMsiAOdPDoK5J/ys8U4k8djXkXADcNluIVNmG1W3C/hS6cPS8YWUp3kO2oI+wKQmwcB9wbwO6FU3hUrwLCr4FxwOTmyk39z+3k4AFANo+Ygm4iiPxSAgT7nwXgJuB/bqg6J3vhJiCZoo8dQcZinKUlHgweRxLzFXM5VRhSLCjtLHIrg1qPU6nK3XDGByiPvl6JtTDVrGS5Z5zwm33PNqkr4IHhg76G9CSIMKl0rKikBYKSzJMPezQMq1K2JGfm1wLX3Sl/REXcVs+uS9l1xJzkrLgrVg0lTxnJWoUCXk3PksrFhle5MBWCgcBnMgj++JipWS65VPkXIXSXfOpn2/UgLjeXDt3qe+p1THlP4ugfg4sGJdZa74dQEmCmBYgbdie5mEmEv2kccfSptR0t5Cv/qunTujj82h77N4JkVNUL+xePFSYj/GCaxYHTLzo33ngnE1e+6idBYVzd0HSbofO8WYJJ4z533OgoVRIMmVLllnGVCa4JWcH+wOzW0VB00FVgEOrbIRh3n9XsMNKNCuWbMm4rlFvP/tt96aDu09GDGlFX3FXGaTaLoAvdqJsAqkDBGjBqWUPSFL5Ay02j/4+p9ThM4+rygDasmymBTxFtevHLsxhMqbyvnLFHAuVj8K1v/1r30ZOmBvIorP1PwoalT3VFVKSuKu1k/VxgNTgVX0o+oHq1etKHP2zxMVq/i6BliF+yvx5Mt/8F+M2W/krCErE4899uFQdrN6oGOxVjfEYdi3/zCNce+Hbr3OYfv27RHwr1psI23mZOuUDIo1env5eR3Zqhs2hpPas/tgevTRx8OJmx3U0AhsrlDKbJ01g88+xBwWAclqKltQEi+OpE033ZYuQuFQcjJUdKjeRD/VAHxm5kp195xIq9csgYJ2KH3o/kc5xO2oiDGwbeasUE3xgCmNG6o+p6i8HNhDtug0Wa+HcZLzo2HRrKVD9uSdxsA8QJNlxSNkurxHhSDuuPNuQCaZa7KNTkuvd0BdZDOdMyNlZDBteXtr9Ihs2ojho6LVQAm5C1pBJw2EWcDAuTkoLYKu+8l47dy2Jd1NlWcFFTZ5yR786LHE4EQGiMPbwv0OQ514FnDVSd/aDauWIpm+JGZ1OHiviQpeSHHy+yNkVhvoLXtry044wPS9kXFcuWo1RjjPHRNYCQCV2RRMuuFeeuHFdCuN7tL8zPI6+8fKiwdGep97s5WD7d8KL1zE+FvOt7pkX5xKNI0MDzabMYCTNZBowpDu2rMTXm9feuihh9K2bTsCSGxC3ELn5AyvGPzH7wgyjx54j2d5Lm2+7Q4qiGdYX4IhlHK8fjNbgvkgBUkVmgSscm9VpsFM9M2UykHZ4H+V3Ho5QgVM1FaofN+pIKsWdPjvUbGJik9W+IrGy+p6/Fq1JLOTls8FtIJNHZyGLYBCKVR8AMAqB3wq6Bo//FMP+pRrLobleuDT945h3FXFqpZCV+699OrFHqoqLaVqpWPJPS25YhXXVFEBs3CADlbgYXBfO0vKi8yy3saEUiNcNj/DkQEacOV7dQY67wys7FnKQXsY3Wh29ecztcU/hX5S6I/ZKVxflS4DtAzYy+t6a1SAz/WAbtCtYsRADU2wAk6x7tICq8Gc43LHFfAqFatSKb9exaoAK4OxdoBVex19I2/8RWrAmQqslGH3TDtkMgJWcMVlzst5lEG/9Ot/O7UwhmGY56EyVHTHudkrUKWTigRaBayKSl/t/s7Ps4izVMFPPOsJx1MonxOrOLliFYIXNcDSmlXZW0ViOfZH1AMmznEBU5POt5fjzxWqGz9v8OGYC4GVDIo6QKgWQ5qkz8AsqL2z0wjMzaqrlCi4jUGZCBwNIQI0fboB2jX8CfOsqPqTUg2xA6mEBgHtZF2tEo2SABxFjr2eLL8B//BFGszZuy89+xcokw+nxfQpz6J/iEIVwhLaRRW1nBdjVj4DKxN30TvsbB+pmSzODBKX7nvnCKnkNciMqlFEIs4PnU3dA104AsBCK4FtK4EJ/spKkdlhK5WejUgMWvUNM+lO8hlI++T6CfAlP7bjjxpNolxiPk5De+ponMuQaQJLenodZhxKZNyDKp3xXrxZ6+y5rN/M1Nw5L81FuCPx+Sf73k/9dRdS+5JGZuX00t9zEH8ASDjMrC1ohZf76tLhI2fwD0tDit6KhPLZAqtRbHsToHYaZ+KCzcGaARMEZqm5lxks3JGjh0jenqS1YA0BGc359KYM4YsWoBr8xEOPp9s330M8An0S5oyZ+34CtMUkHS/xs2b5Z/C+50lsntmxG/pROwN2oS7y/ePEGw998hNpBklDK3JDZNZPEW/Mxu+fZk6W85se+ujH0mnW6H/5N/82eqMdXVLHvlAo4zLJwcRzuYY//rt/+zfSLTdvBDxB6wMEK9mvSJJUK/MK+oBe5giN+w6C8lA+JQjrQehCCr57Qj/az97sPnuO1oajEXtYxTh9zv4q50K5/zJNTaGHmYC3O+/YDENIkRRV6ADx7OEeql1btm2N0SVZJYffCzlBqdHENwCvZq4tVIYBWSE4wv4PaXLOjCIWgvFZVCiPUQXsQQ6/iYafYu+1rV77DGdv8p7+msBK+e5+RCRM7Fy6jJcOgQ7WoLIReWZSTuQKagR+LpBnSsqjoid1gDbfryTGiqqelQfjIAU6tJVFDKIALs9ri8qZ4jgrTdVcuMycojJLzBh9UNJN2X9WrLwGQX2x/UFh1K8R3Of5a5InMhXQrzNbI0vZG/j7Xs4+NN6zaDYdkB3VZ/GyPimSQTnwLnL3Mn+8jxCpiX7mTD2UVul1Op9Jm+R9WLyZM5sKskBMVVzirbkUK0IYh7aWUvnavHlzxLcWDKzWGMc2c1ZPQOXcffj9dODoiXSJZzx33pKoRKpcWNa3CDEELdSU1V8BrKLHi/t3rphJFz/75ptvphiwNipstjI88KH703vb3ktb390SZ9r2gBYHnHMmbROayfo2cQbUcIgqHPd9nvP3H772tUSYD7giARniXUrKZzqmLCYdh/Ox/HxWj0eoMBlUVH72En2ZX/rog+mO5eg3jFA9l64mLU+/Vvn0HA9UA4Q5b5MTrBUDqiarmoHTZGA1Tp2v4qqfoQJWPmtqDDFt73f/+zEX3U136BCGpm0OQe6dUTlwCvdxendUilmMYc0zZCi7YoANGN987fn0hc9+OHUAjHwA9icJqNzE8zCscykRqj/fAJXQYcJ+zv333kd2jInQBOxDGKmzXUfJVp1K8xdRzUBqfZAA4eLlIYYBv5Luf+BxNkbuQdF5XkX44Py5E6gMXmDatHOZFiP2MJAOcN0JCfSbbrqTwJzNrfqR+v18Xg/l/jOAgsVIDi+lF2qQw/3iC8+mJz78cCjejAAIhsmUNUvNwpDJdz1yhNlSBMJLly1Pzz//IsonGxmwOQ/wYNUHxMwfXDdAoxfDeIneqQNpCf1fR6lwSXVcsGBRrEUJVA2+RxxmxsY4feY4lbVWKjjHY8bNbbffV/F/pdkxEBgHKBC5DE+1nx6s013HQ1DkFMPWHrr/bvPzoRZY5ESVw6dASraT8j17aweZg70HjqYHoTMs4J4d0GwZf8CMBb/kxpxNKfoitAczZnLHNV7OJLAs7D4rJefgYuOcpW2qevTyq68EAH308Q9HFk+nMIfmbveO5d8Ggr9ZZJF6ob298NILYVA/8YlPxiA9aTZy251sbpOwRtV5MUQnSPO/GnO0HnrkMaplSPBCDRFYXZYmRuCah4ZKAaqATlWtKsCqNiAumaK/TsXKfTV5jsFEhaZWCaYEglODzvx1oaZlDndRRvLZCxCs9NljZeXTipWzmHQUVq6Ksy3vX/s55aDWAqqp/14yKLU/O/XnJwLeiaB1khHA0XndtYp5Ydiq4LlQHYuTre0P8mdUivx5FSuz8RE4X5cKSFYVlTCbeVUD1L5YOdCASwWM/ioCAvdjODf7cYpUe0WDjDkjOEjPeuFTTwbDmbt/vWfo93IQOiGYMHX/CJqmruH4+vlvzl3DbpRKnpX88t/hYKv7F1jF1zXAK99PfrcAVvEz/BeX69eRvSPjbOA5m4C6fdpA2vfid+CVQzEW0GK3Bklg2OcwiAPq5dxcgO514x33pXs//GQ0MFsBD024eG83vJGI2b+cqIgBjX5QDQWwdv0mqIAVqB0X1yhoaTK1b+p6Sa2ufeVKygQ4kyhXqlCRcayqUhNc+GrYN+sk+IoZP4JxK9j8rvvCSnwTCTcFfpwHY4PzGNWOuhB3oWeJ/imDoshMWwmvaD/19Qwxr2cgaUMra6FqFQPOMaR9KFCdp+rnDDDBsSyORqKeZYsZMaHy2wiAn8pYI/aS8C1mX51VEevg/tTTdTKaqWdL+YG+qWqVClMmZk1IhqKkfU8Cb9ec6osqfPYK2kszTRVNUMgwTXOXRqDC0tE0Usf11wMOm6A1WQlz6C8P03MXQ66jp0zlSZ9pJR5jgsMo34CDHov5JPtAblSsUCibtYjvcW77SPIBqsLXoLZ18QK9ToBGA3YHzreQra9rmp2WrV6XGrHL3SQ0zwx2I2kOLb+jIe1n/uXOve9zTg1OZ6Vdu45wFhn62rko9r0BqvLzLZzhYfxhfSQ5GqIKVg/l1/MtsFKUycSJOobdJNkUnWgEoC5BrGE1Qf/V893pgZtuIVN9NT36yJOAz850AWC199CR9M//2b9In//sU+nhxx4G9/Gs8SMXFR0xEGM9TpPAO0lv1aYHYeMg1FSH/3LMSi8iS1eIJ/rpI97D+JPPf/GXEx4s/f7//UepC/DRjJKgCnhziVPG8FenmQnpHrvjpvXpk596ClXDRkAbwBpKXg8VT5NM3m9QAaV5WY1j7bX5pUfICpPjRwxIBTeNPHep9CZk9++nulaJzPSyVtLDZMfYq66cvxWYS4y9efyR26kAoijL5/rYW3hO3cQ4ryMaUA/wGlLO3IDZXppIuJr0dtYow6OjZ6k/AKk9PvZKCawchWJlX9aOSQgrSxcvAPIBDhHUEq+pN2SSQGAliJHCPoPr0PZEVa5HTUuV/LJyXjnjefgz6w5qsdfLRIs+0kSQ1a9WaaoxwzCLKCh17nUWf6Tgk79rkk0Gg880S5Zz9rhf47zsYPJQ3zL+R2Dlz6m8GBUXPtd4RmAV9rVSsLVqNN15VdIHA1hlGfxxYMUzMAHq9QRF20HHDgAXaGIXrC5aTPC5xs+4CB7tSlQrKJdRnYYea+uLBQVZQVQVffWxPq638bCgcJSqmLZCalyey4q9w79Z/LCFIAZQA9S8fpNH9uz79Tzi8/dJ5L/6zg4q3iStSUQ0Op7EXjbWxRgu968Z4+SKos9Jca2fV7HSFkjJL6wG+yQVKbvzzjtjjbzOVctXhADNnj274n1nUjDp6oYSzdkddUYfyT8iQJIs9ulloGpF91tP/yDtZnzS1Wo0SbTEmqt0DU2K6qpMmeHjG6xUsTBRSeeZXmEfb1q+MH3xsXtSHT2yzleTvRAxrnZV/xBZU4WackLO1wS4KuhrcqKw9NoXn/VXUgGrH6wFbRE/vf3V3wJEO7ukNQ7g629uTXff/UDMMzjdfRFe91wA0qK4MDeqbi4eDv/lwLwTzFiyhHkSxxINr8iTOudKqXbL2j4YUaMo9o3XKdvzUBxydw5JxvNy02keXjAXSUUeiEo+qlppmI+fOI8K4O70IdBwIxvj5MmDlM/Pp/Wrl/LzqNY5T8Egnc18kSzV1q370oZNtyPksDw2+xmyQdt3vpduvGlTzHQymeABMiuwZ/d7ABYaVJ94mGrJGYBOO0OKD2PM+tJ8yqxmBzRK05U6Buyo0ncnMvMBqKDb1HFYjrAhjhxBCh3Z04XzBRd54OdWKjQi+pCZ1rkHjQX32IdRpWK1dOkiKjL0quF8f/r8qwwH3pBuWH8TB46ZEfRjaTjM7L0DRVDq4DoGK5v93Ld3OypUe9ODD9wdAiFuoEZBXl0L3HAolziTzvmLUlvHfBqHe0I2/jPM8mhysrtZXTeszobN1326KwYOOlvLoFKqmms0j7laOmcNi5lwD4mHds/OXQECV65Yld4iK9HKf7tGkT0m02r2xCysKlEneW/Xfj4g1irXxg3rWJ8FYbCkpNgkLv3Dz1f9cefW1wHIC6k0YjjZf4uWrYymcVVu3odSOKIIhsmLagZNMdhZPjhnGCoSzHj8VrvJI2tdU+b+GeBVE+jlTFNFaavJyhcAM7XHxg+0quarVEliJga/qxGXAnnw8JEwzK5vacj1vHkuQv50QkF+UnXsehWSSQFvub4ait31/r2AjVqjMqkyUwGrwk0uFb/xxdQ01VSrCo2tVK2cXZefSQ6wYxRDjuDja4FEfuWK1bhqXFXBcj/62QJnP8fh0uFECRDKq9BKIpgEWGWhmrxwzrGKdy/gUJnWChiW687XVwGbmsG/+bkWOf5sdGsrnuV9xg30FLqEgD/u234X7EXt2pQBwwaY8fsV3UV11KhWSVuZBKwizVu9n6IQksyxBQ7yZClnQ52l8zK99+Nvp5kkI+oVa+Bcu4EMyC9jb8+SkBqaNiP98m/+TrrMGZoO794mcZ+F4KwWWKk46P0TmsRn/kzSoKIAliZg7cQk0F4of5VsenlWFU4cf/7j1IjqnHlax9+H/y5Ny6HNWQGr2EfV83Wd8rO14g7gMGOsvD1A0my+yqjKSc+0Wu48JxgE9YCeacjVTyNoHAMoqLw6RgDvXCf7sLTL0gbr+N0RgMAIgKoO1bmZbXMhaLTRtzaSjp8l6UdzdSN+0Rk6RNmpkwTi4jkEQCjAjkALW9BJL0ZfdwSbLS1zghZ0id6fEbKxJ6A4dzPPcS79W4TR4XeCdhRDgQGzYZChuIB77Eeu8/tKTTvPz2tE7TbVcx9QAgcQchgcgaXgNQM46s2U8+wEoU4SzUmLLCkd1VP76aA81rE/m6wyS43SftJz3Iak+rzWeenaZdYSqv8goOHkqfcBVwpX9YTAkO8hrX7+wqUEri1RrRrmM4a4rjOAyC5+9jK++k0q8f0Aw37OXM95Kl7sCatcJjYjYcH1LSXJaFB3hdhAuu8IwN9gfDqZbvedyrz27RiAS0PvBtxpKw4zUHf1wva0girWQzfdmNbQS3yShOeHHvxwmrNifdp5sif9u6/+ERWTC/Q9zUy30Pt8N2yXaVDO21iGS/296SJAewcA6tZHn0jrb783vYMfO3WGXnLk9EesKHF2jp46lT5EQm/e4tXpH/3e/5pQhScO4f/YW+3YttmeE4LDQWab3XzDirRy2cJ09/13JTobOXOMkbEKRHIoj5ExW08rvcOfuWe/Vwfo91X6hAyuDfyy0WL+E1WGNxkfc4a/lS6/CKhz9EsBVtqWoLNZeWBVV69allagWDyXKqqsEvtbTkFh3LFjR9hWe6Sk2kUSMnpooN4BGpqqpPgQnz8A9dM+KYN71dtMtsYQcPakgMzkgwqj0YcTvoyhwFyuc5rc61I2vYeY14U98z67Ed7ymMgA8veylLd9OYA6Egz6O2MEg2QZPJ5lAXUn89+k8Rkw+/I9tYt+box2YT214yX573v6s/q1Qgf391ybrAqd/bHr7XWV4bwRR1hAsHcK22rsZNLOGDVaJPh7MrAS8CvAAniqfHpT9Pl6Lbn6NC0UHO2Bc6tnwSR7izyWmu+cpAZYAaDjqHI+Q12W+zVs8RlEkoV7lVklPdXfM9nWNtP7b0S1rX0EAAAgAElEQVQYbVEUMbxvQaZtHa6l1zTE2XX+k6IW0xGr2M4oou2IV1wlSVPP85zBDEVHdpj4awew2udtdU5AWlSUFdeqBVZFtKLYbX/OJLp/jGGMa5988sm4Dls+br3ppkhAtFFttWXkMr57CarTR08ei2TPTLGC1GJsi9XrVp6L6pLauLe370rfef5lqsNVYtL+KZYndAJjBEkO76Lnj+faig2wd3aMa7YaPUoS5re/9En6RknaYJ8V03OfxnPMxOg8IkTfUgErz0gwWcZ9eT6KWQXQM5O/nvB1pbJVfW8KQ6iCZ/mzauIDgNXfHXMTGhyrBvTm29uZi3AUYYQ7ASlLsfqUsMvMF9VdePihauLUae76G3/69UCwci7nMP1ZY2lp2MyigeNwKMUon0ovEDS8l6gWKZKxisG4y1HS62y+lk6fRK2OzXJZ7jWGHAkiUO8CerNei9L1XJTzbli1kIyhgg99NIQyvLfqX7gKFQ3WMsH8ZSTNd6Vb7rw3naRCMI8HPxsAZ8ZCdDydn3PxxkIwYiy9+9YrZAHQ46fBrgvH0o6akEp/UZo1k4bBiMZDgMkpONInaHy+8ZY70mH4q4cpl69YeUOIaei0rMCoyOP9drHZ3kNud/Mtm9hwGLHL5wIILWK47+LFqKsALOrZWBqey4Cxp3/0enr8iU9ygJZQjeuJCe0aBIUm1qxcFTOo5NQraX/k0F6e3mjasH510Ez8/J1kCadPp7Ga6zfD2EMG0r9P816ncBo3sfE9wF7juTPMFyAgWw3ffD5r42sG1Ay57ruQpF+9dnVQ1MyUFFEOK3erVq2KxmuzOzrGp3/wDCAWyiMy+lIY5YZfIiu4czf0CwxBJwfQteijmvc2/Xgfuu8unvcS6BcXQ15VasVhFBLl0C9egLgHWS4D0F2790NrGuK9b4lssUNNB1kjhT8iS03wmOfUFHqSdzBZpeV6gKRs+gKqar8WbJeD9EHAKh+4XMWZCrxsUPb7mfZg5ioDKwGpVA9VJOVEW70TWIXjxUi6PmagvKfJB3kigK39fu011ga4JQCt/V7tGhQhjakHP5sPgUl2CAVYBV2hlh/natcAK/dtqVr5/RaynQVI+bfAKl9rXtdaYBVPqzJs4xWJav6ImT0dqnLIAtLBmPGU6Z5F9c/315ZEdQpD6svekOJgvQeB2TjFowIvtaBBikZ5hvm5lgHSGZxdD1zllaoqK1VFJdZImhyH0z8Cq9q1KXP+JipW2TAXYGXgFVRGKZA1oKVUjkrFymDVJEo7lYpZKLRt/eE3UvMoPR1m+rFr9mqYeLjMATl5sT995NNfTOuw3T0olyoTXigpoQxXRCvYy1et8HA9ilfUVXS/SeCqAlZFtvaDgJX3Xvv6IGDl71cbY/zHraLFyAQTJxWwCicfYhX5XLimVmVGuckBxRWwC878M1BSSGmYRNdITP0lWLQXiGC4HXvSQkA+AzQzNHgJCpXPimCIOYt1Yww1Rs7b3pIsxavIElXxEI8A2OB7qJ9A8YJSSYNa1xkyrg5wxuEqDL+CYL8NAYnGOqingJ2rw0hwE3jOamceVHNHOotg0ShZf/utLsFOOLl3K+82xB+CNNZdeyOwskKlFx/hQDQTAFn9N4jz+ZuEVM2vvoFMLd8apkI2wMyWqwIrQEhQZgShgCkZG2MAx+gBNXwI9My6QhGzYqUqXQdB1RmGdl6jorlw9nzkj6FFXkX9D6A1wjnqQtTJfogjzJNqRzjJfTl/zpKgsTdZvSKIkfZ3lYC5V7o8M4+GOec/fPHV9C7CDz1c+wyC9PnYeC4uaGX21kqla4FSeRUqBXg3Vz/4b/2x/ckGt9eIxhWOMGESPTiqY3Jv/diAUZry15CR/80vfSEdRenMTP/KdQgfMVrkPzL49wjAYjHzEAep2CwhsHvsppvTXPz7hdMMIYamd4bk5eYnn0jLbtycTp7rS8+/9Dr++2iIXS3pzEOuF0L1X7VhY/r3zLt64dV3GKi9MAYEtxLg1xEAtwFcGwBvG0g6tgMaVi5flDbeeUs6jF8f4DmYkL4EOJSV4DwfmR+hMMdzUp47bBOBuwm42MvaqBisDZ3Rs8s6Odtx394DQes30Nf39aJ0qGqcfk//J3DQpyyaD6OIRHYbwg1KuLuu+w4eCF9zlrld+mLX0GSA9yewcq9Mr+yTn91PIlqA1E7ito9KpTaogz6rWQwhNvYxwRzUNK436HP8sQ/KsS1BxSP28L0FLfoCz5E95yF4wXs10f+lfzMYlyo+OEjFfTaDxQmMFUVxfWylUFjL93RuU8yaYufoB9wLtpXYs68AlmBGf2LlzIqb7JiciMty3NHTbOXJ9XUkDfdbhKNsa3DdHJETrQV8jlREFadjwDLV3Kh0WSmKihXUxahYZWDVwFkdxefou+0d8pwZwwmQ+9knF6FCTvSlZhqiVULzrc7Ma6GyKUsl9/uS6FBxGbqtVN55xGBLUYu23/waYKHPHjn8odch6F1GjLxp4/podXnjjTfiPgQ33ngka1EeXb5kaazR+2gfbCN+OknvUQOVqhH7452dV/Ueee3SUK0YxcBf5xUSswxVQiDjCbApyUMl3/W3vYw9WA6D6/Zbc+uIwMqWHqmALdJp7c0DALrvF8A8s5przDTKOnVwL5c4q/Ws4xxsiUn2QQB9D/bn//jaN/FFuYJfB7BSUVHfJ3XYxIPALoA4XwqEI2HBfmznvA/web/95Y+jaoqugjL3MhQcXO0aVrbQ/RicLV0ApnGcll5RRUqo8/8FWE31Z5OA1b7v/Fdj8oF379ofancLUKZ77oXX03yEI5Yy1fwCWdBOZjXpAi1JxzBALnz/vt2x4J1M7N61e0/002g4PRgD0CXceMqQxkbFOJ5Bge/SRbjSzAjpggZ312234fhAsqgfqdrXz3uritPcOgdBiyYc1ABKNztDivvxxx+EV0z2At75DP4oRDFK1mQUfviMWVD0oCJIR/jpS6/RqDmYvvClL+fGPA8qxjgCOjZfCEhwmKi9IU5xMn3rm3+EnPlmxC/uyRQKqxU2YBrAh7yv/GY5+Y1Uz7YzyPh0WrIcUEjf2DCO3V60q9XgNH9+ADWXDozBQXq5LpwH3DEVfM1KgMZsQB0OrIhH+LMq8MzqXIKU7UB6Z/seBhLfkk7Qw7Z+7QayUAvGS+EzHPqnMhKbcSYH8BUk6R1IaaCkk5o3b0Vw1i35GuRLHXADmaF6CeqepfWbbtwAVeUEh3Qdh4Ahw046D2ROtanZ6qLSsAMx4+q2O++IniAbLNegQNSmLDgb1snfOux2MpIObvze08+kBx96FMdcT/XuhLyDtHLV2pDNNoNcGqubsBLvvv16euTBewFRc6DL7AEg7kewYjMDL5GOl76D8bVPRI7362++k+ZQIe1kLoLzNAbICFm9mKGRkO6oU1JEJGZZGHhMqOqViG1qWTYC6KpiUf67/F0rFz3pZ6p/KFS48t61oCUclxxlDXvlaKLcj1E2WfHCCy/E89AICax0prWDbEuTbu31Ta2K1dLban+uXEcBclOBVW2QXMBCaewsFFW/HzOkInAl81ataanUlPecqDpkYFlogUHFDLCgChQUGxXQiAQL0AqHzvczIM0AzQg17rECqkNQ2eLfyYT5t8BKKqCBmWvfStCZKxn5eechjvnvDG5yL43vmbN40kTyIMYCeCcBhoqiMX5vUwDTRMVqgjpZC8jzvXgPOfES82Os+FQy6oX6YaUl329Vwas+t4BAKXEBbCoRg9hfBMLaIV+l58pso0FVB2d/7OLptPOn3yEjj7Nj3fTcAyQ0xlj3cwQIY9CXfuU3fzf14z2GqCQICEJdK6iAuWKVBeOozFV0nUb7iarPrt1DBQiNA6uqQlW7/8OCREVs4jUVWGW6bjym/Bwr8BrPh+8reV2ej98zW36FwMvAw+fsnhrmufZDzTOQkept36UJHVGHdEcz/IIzz5bHdsThpX6NDVu6GAoNjfgNKO1Rm2JMFVlbRvGOMiPJHk8DKiGKanHasukMlR+lqjMwCt2EYbld3YP4FIMLeg3YuzMbqFy1QXcjo5zGsE8XTwZNcAzmQHv7Yq6NPlx80BXs2cJOssTIse9658W0iATiFRKCC7Bx/QQUDq8ftYGeYEK/I9gKcF7NzYmhrFA27Rez4hYqDNWZGX8mVrb4mVGqctpR508aQZgVnw5wc+0FSn0EcgPQ/dwvTXyO/7sGFXCYAH4aQf8Q7AQrR2++9Xr01MqccHC76l9KBw0ogkAli5xaagJUOW9xkEHD28iQ/96//YN0wy03pBHEpJqgp/UBZqSI+byVl18ICBpR5l4hJ2xBBKRUgNroE3KcR64Y56RGDHMlAL5Edrueaz22fV/6tScfSPeTiB1iWLOMh2Go8q/tP5SOI79eD3PiClXbPpKZ//K/+YfpwJtvpO79e9knF9Kh3q704Gc/kW566BGCzGaqO/3pq8yuOoms+qOP3I8IyRhiTLdFy8JLKJT903/+++kGRJ/qAJ0Go0pRD7Nui+l5acM/bV4wH+fTn5avWZHmUbk6AnBrmtNB8D1G0vVUyKgrBiXl+1aa+R0qq6iFcY3+MBKCnLksEZ5t1RX8Wn3Vk/qjH/0k+rKUPO/DrwfVNZKWDN8luey8Qys79G2QWF2bNqxbXanhSUEbCyrgufMo9pJQ8PNMVGtHo0/LZB+nXLAzCjB2QK5KkdoeqxfGdUGX4zMDKLH2pZdJv2WiK/cZ5T5iFQH992Ypspw5AdRF3jMSoGzTBqiW/p4JYhNhxT8adFu9sbdnGMqt/95KtdH7EjjFKBcuwoqQ58HqqfbfWCQEXrD5DjR3/0hnjPdmyy9eOCdmdPaTTGqlOhZrHEmrTP/NyRmqmMR/g8QTBvAOYnadFMfy3z3bxqpR9eA5aTP9fdfD+/N9OqkSWlAwYTzIezkGoLvnciTWwk9jdCYSQSQGbZuRfVMNibccqAqmbATwOmeNCjjiD3OpRDlTtFWZfvZaI9cljU6RNfunXOMukuImyvfv3x/J79VUZ9voRXd8RNfp7vTue7vSkZNnsFl8JufbqpXMMWeYOdvJ5LoJG9UT4xlSDQuFRWLdUhXUb16rGDjFz2lHvX/30L333su+Wx92wfdYTMJYYHX88JHQTOh1oLdD0lnfk91niIVnx55psZecvS7DYqYJI9t6uM8x7Pf/+bU/ZSg69os40QSaYNa5Xf6OfX0Bhtgv2qHcW+syZ8mJRp7/A6iCP3r3ZpI3CMzgO1q0xWADwVV+fu63DKyij7diyhT5dcWrJsdOVaxYxYzG3bWv8RaR6pu1FatJP/ftf/LEmMZu9ap1+CkMIlSSc1DL/uw7f5Ge+vTnudn6mMotiDD4PsoiqqK0cf0NwfttZ3jwnn37I2OjBGTOcgywCTuiR+gM1aBuaH83YhzXr1tFQ96FtGP7lshCrFm5DASvqgtGTKSJAtYlKhSHD58KB7UGmdZeUPbePTtCgbARueF6so3XQLtm/qxudXUPIOl+lIzCfCa63wRVbWvQ+dZuWBOL6FC/oKATVbTRUHcGDvwRBkEuItM1jJM9Tfny8ccfz3UQkbOqEbwsaarAYmPoG84F4P6P0BR4z4ceDaphB85FwY85szvj+pUqr3dgp4MjeX/7wG7ffGPIql+hj2sWTsGXBsGMmAHoTIYuH+2+TE/UsVDN+8qXfil419LDWnBOGjQFPtyENkyqhKdq0ve//930eeZQSc+LCjqNtpHx44tQyMGMe0h8ridOHo9N+KlPPBkZoiapDdzBEPQFgcwQfWOzoN15/Yp17N27N3384x/n8LA+3IsAVsNmBsfAz40qWLC69Mobb6cOKm0r1qyNipMNqVY+zbxavl5C5kJFocs0MO56bwvZttlpEw5h4Xyk+n3eZjQwonmgYe6lqsP5vrtlWxYIYX81kvG0etGKcRIkG3BnydVMAYusf0U7m3QCIpirZhdU/3A9cFWA1VRgUioqPw9Y+bb+XgkmCy/c72sE9zH0enZHZ/Cjo9GYa9WIaSh93zywcYJ6WK6vtqKicSifUwsQyvfKnKXr/VtZnwhoKwBYwFUBEHH9FY2u/FvtupXAuHxeAValj8isV3ZelbR0DbDKF15oZtWcrynASicTAKkCIGY0DQjM4Pv92diXAIZFwajqsSrAymbgsl7R44Yjc3+U+yuqiBPrM2UA8DgVcPKcs5LJKhW8sibF4UTVQTBnkK8b/v8BrMb3bUY9eV+HCIrUkgyKOgmYRntOpW0//lZqhyJ2FUdmU7OzY3Dh6QDCL7/+O7+b5i6/AXls1toAXVALyAoyhP0BejmrilWAHsCzUs2sVevLZ2GijycuaFzEYvIp++sAqwzMc8VKSfXxl5llAg1rVOPg36Gz2Lugh/KsfZ7x7LBx2oYx7gtzEIq1AwSgshzsd5B+FupRod6lgEUOqOy5mAYoXzS3DZCBPQFcjfT3MNRXMEZyDsqYwEjFryH7DQhkr06DIoXa3fTWRUhhU+k/T88JgaO9Oc4qnNUMG8M/kCumXRWwEOQRKNqzVcfvNTSRmUdARDCzbE5zOnNwezr4DsPWOwh2eA6q0NkTrG5zdMRwJqxkeoa0/+5ZFbTszcrSPfn5FVGAQMjC7WhC4PxQ+XeUh83iob4XjeDKaVOxIsDtA9BdJmg38+5cHMOSsVFV1/LsJc+KvmIH9l9J+Vn8cYCrgbjz5hwrYgBaZ/Vr4XJoR+2IT1BZgQb+W//j/5BWbb45XRrtT63z2lOvFRB9DPulkzErs2d2pN7u8wRU2S+oABpUXhMjlbCIyYRQTOSPlEAFI1q5/579B9Lf+dxnUytB80aSU77e2LUn7abn+xrjBHp4ZlfweXdBN//swx9OrzzzdLpEteqKggzrlqWnvvyL6Vg3M8rGGmF8DNH3+ypVqRdpvF+dfvUrn0urEYI6hmT5t775HVYZRc3z9C5znV7PLPq75gKMp8GyOPne9vQIsUUD17zxdpQ22bLDgMgLIcNNkhRQdfrkaeKc0/Sdv5V+9Td+JRgnfc7SIgEyZLwixQ0QGwwFgzt+z2qtcZsA4+WXXw2a06kQ7kJMRFGh6LfkaaksylkxeLWatxFgtYlZVlafFIESIOi3zyg4VZ3bVp6dFQ59ZyRwQmQhjz3RplldC3qezyrmoeXKv/fjz3lN0b/Iz/eRvDHBG9Tlor7Hexr3CK6MO/qphkpNdU9JKcwzHPNZLsDKzzEZZWI5A6tR4keqchVLoviavD9ysrKAmyLfHtUlA3CBqYCRANoqjB5imLVotIrobMi4FnrJvEfvi/XsM+lZgcZgEii+xPp6jZ61GVaD9TXudSMSg3vtFc/Lz7diZiw0gzjEmUxtJCC6mD/V6OwffkagF6bSBBHJnuj9xTQ1cLavhHoglG4qnPZRDUPHJFeWWriOtcxDs6KkQMkcxFXmUnwQ3ClQ5hqeZ4yNfU6Kf3hNG2nhMKboY917L42k/fQa7oICeMnZY+zjQcCpKtH6VM+YgDWExXiePr8CrFz/AgqzUEf2ByXm8J5V63QfOW7HvqpmbIB723Nqv7zA6hz02qO00qygYm1yX+DXzTWbXDSJv3r5stTP3jxLv/mcNlSRqbYa9w3jm55/8+30yjtbSA6qH5iTbc62bDae5FqtVgVtWsqk+6caHaL9a8TujZAQ+o3PoSdAkn6mo5iw57OlsCosZ2whz8AcmHPMIoWWgVIZGPzzgFX2UxOpwuwXq3isOLH43s++pr3+B39zTJlNud4G+yL7MSgR23ceSGfgTX/8k5+LGUmnWWD5itKaFjFsz2yL064VfnCzv4VM5CaG5RmQX2Oj2scj9e+OW29ENAJ1KlC+HFPLuM3QNb75jW+nD3/ksTjMDRzaLh7OIWZLNSOesRyQ149suo7SjOIF5E1HoELcgjFR4EWeZi/B13YqPW1zl6a16xmii4eor4a5ffPb30iPPPxAau8wc0ZvD0HJeQDa7l3vQYtg2vz8zlBX8gC+BThYTDnVa7e50vK2G89DKffZ17r1G8PpWb179rmX0r33I3zRPi+AZjRB4uDOUYY/dvwIfUvrMNwrcFyD6av/6d+nzzLTybJkLjVKKSEQRcL3AtKY2xD0WHfzLczGWg9l7p1Q8rmD4cDRpMlPN3OzAhuTvk6GP0nWbi1zxgSxqgA9/OhHODBeL/xiDrwHv4N+sQGoC1IDVgBczS688cZrkc2849bN2UnrzNmw9pHVoYjVfa43VNik/Z0kQBOq3HzzJpwAZW7oJ0McjnYyEcZ6PhMbbc2SzCAbegBFpfXcg/L2M6AeDaMEGeV8ubvVrB2FNxSqkIbzyIP3ADqh52icDPZD+QgjiMNpBjw5S+XtLVvTa6zHL//qrwWlQecnlaFQDzQCqgQ5iNAA/Oe9ikR3HKbqEEwCWDVx3vWAV6i7xe9O/OB4tSNobdWAYFZNY5P7Zq6l15Dfdw9pAC3fe+0BrEKkIYOR+DsGX0xU1KYCrb8KWOWm2onD/TMVBT7z51WsCkAtDqEWZPnf486lusapFasZVkSCmpCdsEI1fm2mNN7TwN7rm0qlrL6+QtCbHWnlkAikzUqWwbm+f1w/Pxcc9gpYjYO/iupSW6WspTYWoDL12ZZ1KlTFWjBZ+982SZe1KVWwsgZBdwwp87wHonfKGUhWqyrgJQ9/EmCuoSKW3ytAJgtpZKBthduX+19ueic2s//UofTWX34jzWVIqc26Yaf4sdM0vy/EhvyNv/2bKAIS5JPF1JaHSqv2I4Itg/CciNDZ5s/IGeras1GqIeMiE1PmTpWfLZW1qiBVcwQzMCzrW5v0yOtQS+NV7j3PnSrN35HJdDiw0um8BEbTuReVYfO4izyTxmpVPX+cc9ZDpr6H3iaFj66aZLKaRZLOZxBBm3150ADHGCi/lAG0M2cwq4a3mO5g+ctw/x0qDCIZ0dbxfta2UgMyyw0kxaYhJw6wOnOW6kooVtFXA0WP40w1xl5fhlxS/ZqOrRSwTJ8+mwCHRnWG8JrwUkluxZymtPeVp9NI9+G0eBYUHfuoqPhIfxmDpmjgkPvzsAdml824Rz8WC1DRwMoeCrceleIsyx89pAFGsYNS0Hhv+18K8A+pakSiLiC0NIRYQ64UKkCQFTVz3oY+GkDqARNB0JPNlAtG9WtmuQ1mmmA2OIh+WFU3/py7cBkxi6HUg/3746e/TyUL9TIixRF+RyqUfRfzkGvvAFxJOVQkyUSs1d0Y9KqEt6CONT0LlW8uCShfNsQPUaHppCrSxu986RFEKdjD7fye/m/P+yfTyjvvSUewEe+TNHUw7C//4i+kTtb63ZdfSlvwdavXrkxPfenzaYBn30VFoYn+k16AldTy12FPzISm+et/4wupH1GMN156Kc1Dua2ehLLVUCl4Y2Tzz1FtGmZe5hWqZ0NUou6gv3gWa7mOeZUjZP97WfOzVKWU4h+CoaNs/vatW+iDPhLh21e+8pW0FMr9RXxnA+uiENNV9pl70h6lPESW587/9Btbt26NHphu53MxcNVRI8Pcv77Rcxx7mTUz5uok+F5P+4U92Kr8+ox3ItF96Ch+1hEw9ljxXKUSmpz1FeIgghUDfcGVcyJdbzbBbCom+lGTCwXM2Bs1C2ZMpgI62ylXgjITJdOXBQpWQrKdUnpEkMj5IdbwmnLv7ETGP+yOYgSVeIU9WcG+MdlTJUGL3chCE3lIuJ43i3VZdSkiRqTaWA/nyZnIb4OZE4ARIBsJywqUmRSI6+O9DPpdz+iHZj957yYWfFmp8o8CC9ELaXWEfwv/z3tFnxrP0X5A7ZN9QpLWBKS2ZHgWrZr5cmyQ63DmNJWtvMw8J4dHZ29024bl9OotT10k9a85a+14FywDfo9/C7dpnGW8xA9r35cubYW2OCvNpZd/MfRAgYs02hOnz6KuhzgL4O4A/Yd9JJsaUMTWNob2AIDY/qsCDvOA6Pw8ZPoYZ7Zy7QXYFt8fNoJF9/vGkSZnHrz/gQCprq1fW0Sxx+8qceSp48fo+1uW5gMO/YwDKHx7A9JuBYw3cA7OHjvOMPX303wq1TOpBgcIxTceIiHxx9/+DgktnoeJBj7b5NJMVbKppFv90hAKjotIViRyucdm/q2fZMbDVKzuu+0WZNcB8fS+1hN7N/N8NHAm+/092RshYlHNQ5Q2neOK/HwmEq8TX/tfJjVrX7Vx4KR/mPLFtLf/068RY8vRFtFxeAj8xijhXyZQfp4ep0YMavOsTmTQ1/K3wXXOIphtcb4KKxsbwHKhh3sJ4gwNGNf1a1YyqLeTEh0ZG4yUZU6NSSi1UP3pAhy89tbb6ba77k67ARidZKSsnCiW0QtFoJuslLQEeZPtKM1t3fJ6upXBsr7PNipeArxlzLVgi8eU6StQCHIgyKRrRDW2vPNG+vJXfiEEH44dP4zxbMMgzQoq4xDSsr58OGOU/l957Y0o36uO58K/x5DbIQyYkpKWzLPqC4CB2SdHj3WxYU6ku+99MDJMbt7Dhw+mlSuXpw1Q7eQsd3K9Q2QJL8FLfwU62Cc+9vEIKAQf/X1DrNNe3nsTDuAGmvKoLIHezQi/S7Vt1fJVucLBxvc6lfg9C6jSqMzhYCkl74Z8k7UbJjO9Ef64Z0WwZDVwAMS+eMki6ISoXVVBtYfo5ZdfjiF0q1eu4rPI+ERj7XQUFd9nOvd86GoLY6Cyhms3vVKLAcNzkA+ug4ZyDYPbwT2ZNdm9ey/VzTWs/apwXK8js3kCudgbN97M9SpfmqsXGvwt776FE2tI9955K+/VwowvMis73k2PP8ra6WgwZDNaqEgQKA0C1PcfOBQ881VrbojZXDvJTt6DeEkvoK92poX3Jd3nKg/Gxv2/zut6oCmM+JRScO0hi4NVRY7XA1b+uxkwAZI9hcFFx2hrjN55551oNpWb7b7SIGkQZmDIgjKnAedna4HV9apXJZiffPgn+rBqAcXUdfDfysE+RwAAACAASURBVB64XsXK8xLUypqqWTGupepTW7Hy/UulqtDvlOjPQKOaz2TjrM6o6r0pA3oLsBo3YFWp0Kx7fq+cSfWMZDplfq4FWJW+m1yJyj04ce9BP8l0zAJ4/L1S1ZR/PtkwTs4wuVc1nVPXsXxtFrQWaAUgqYKioAMGgMr9UnEfFbCyxyo/YwBBATKu83WAVWXKc/ql9KYR2Ep8MINsRnYOs2tO792R3vnRt9J8AsNrym27/7n48zjUX/mt307THVwO0LOyYwBjj0tUbCpQVXsdhgV+237P8oqgKopaExWrD6pU5QhgcsIhv89k4BRzqar7z2s3UTH0HfQhZiZHASajOFKpMFbUtWdmkYMWVGXtFXeYZh+U01EABgafEargPKUHqiTa3TtAfxTvQca2AeW5i/SxOKjXqs5VZHlHoYktAhB1zG5OrfTahiNGVMjE3RjsiSZ+9grvNzhM0HStJbV0MMuI2U/nzisXPZCDHXrdmumzmgPVuxn/NHqpO81vceaKWXOoc1fpfWlbxpwnVWBPpY0rF6bZV06nLc/+OaCY+yIQb+T6XA9V/qwkOgPImYTRp+ffpbIbIz0MSKvnElWMrBypTwnFOTLbY7F2ys2rsm0Cz31p8galQ5gHFxnxIYVqmPXMWVqeA/1prp9u3GSGzedSkLT1Cn24d6xa6a8TwGMavtJg33lbAtoxekeaaRnYj737N3/4H9NsRnBcMbPP2VWwYg7+fATKe0slnGBlx7NiBrzcp8BK0aMYLMtdXgQItPIe0/FPj+GTH2ccyFXATS+A6hiJ1zroTQvWbUi7EKU4DrC6iQG9t964CXEJhu8C9PT7n6bK1YAq4wW+7kVGfRTJ8X7AQTf+63s/+PP0u3/v76Q1S2GLQH23P8vs+AjP7Qz9Kd2IKHUgDnGSSpU+98DW7WkeMdEaxJps3N9w5+0RJZ8niO6hCtjDNYhWhgEmexHHOAh7x8BT9bQHH3sozefvrvNn41zZQ2Z/UfTjCph5TvpJbZUVp134O2nv3VCqlPEecqYj/kXf0kbl3n2ggqNgci4+ZR3xg3HYTCoAgrNTJLONw4xLpE0Z5JqALDZb337FOVkAHisPXktU+bGfzYxlyeq++dkUCqDiBrbWNzVl2rK2MCiE2CSFGqS0NRIo58BVH4i4hP1KVeWjdv5jBLjEKn6u2kQeX2djFSraOGWwihOtSCvxHmtQmXEJRUUkyKDXJEDM86K3IXqHqoraNe5JcOMw3qA1KqZmhY83Cp/GPhRYjQb1z0cIiAuqnjO6KiVB3mMWCWXZSzKGgt5IMt2K1SLiq9MnT0Xl0bjHHLQub+5c5q0x52nenLmxDueo1mr/7GP1ZQK8k/ecq5gVsYAzmaS/xbXZY8j5jHlbJmq4zgXEuSZe2khcmAi34KmSoK7vNEp8x7svpV0ocdt3Km3U8+ncWQHkefqijCUFsq5tzPMyx6l90C5wNlV39PN8BlkBMgtzeBb9vr/nXp5Pv+XKlSvDNy9btixAViNJlz179lCRRhBm1aq0mR5H3/vgkcNcbydVtD2R2G/lfYccjk3hQtGlJkdSEIcPkBw8j1Lpt77/g3TRs8G16fdncv1EEXEt9cSPo1buKtVHfVpWNMy9+vKzzkOffeCWNemBWzcx/oJ2pTrul/hd2qWMjzx8Pqvg5tihDPfwGNb4urCxkxPwkdyqef21gdVzv/+FsRY2jIfJsnELQMq5B/sYNttDM/SR42fSl37pVzBMNCHCczdD7yweN5mHtpkbFwUfQnJcANAKB/XjH/soG0mwgIF1iCWb0UMQFQkAkOp6g7zfn33v+yG6sOmW24O6cpXNVwJlKxqjOKAQOyDTcwwUvAX1uttuvz1U9zRSl3go7cigX+GE2ozpqbWEKvH27bfotyIjtRQZ93XrV5I5g/9N1cyfKcasfxBYNrMz5L1//OMfprvuAYWDgAVJC2kSPd97LoDc+IwujELn3IVIzO6nwlNJ+LJpbr/9tjgwFwFSzoQwM6gMsvMI9uzeRzXrPEZwI2t0jAO1IIYZ69BUbBm51pcuwaNtARwOwDV99sc/SR/9yOMBrHbt2AKVsCPNo0nRLJdBmbLq0mEEu9975i8Bc8y1ABh1IX0riPF+58BtHeW9FJu4ygHTaKoyJN1gE426HrZDiCrM5rAuWLQ4K/uESo9Bawpe/ltUXG68kSFwiHv0Q/08fHBfzMTycBmsRubZA4zTfPHV16isjWFQ1kaPgJlFK5a33X5LSOL7HFVvasYhHeSwjZBhctiwwzevEAju2nUgHT95Ann7FQQ2VE95ngYaZgPl4aswGPxfAT2PV8PqwVamtgygnbz9J76qrehcr2JVAuifBV6ZivBB1aDy/ciASd+MagrStpwhe9TMFNo4a6XKrFFxHn4d6kWGvgZPkRDLnzOpslFVoaZe889cZ2Wwy31Mrbxo6Mq11dIAS5ZKh1ELFmorVgWwuJq11Zpa8Qozgvn3bap3QGOmMlmpCQBSiVlIKcqBeAVsqq+dxK7t8TzEEEhGPOj4zdJGzwVOZ/zeKlGDfI9VSV+HLoVrCrByvxiw6FxrX5MqW9VemnRd1Q+X6zQjWdZ0asXKh5d7yHI/lfcfojcV8LLCEcqdZmTtlboesNJwV0FJrmvnniXHKgSj3OCY35sLsNr95ktpzyt/QXAuNRd7TNDTw/XdfM996SOf+ly6yJlXnl21PNdvpnLK2Dun2YdzrwB0JoMFtMoZQU1nzV6ftOerilX5XqlUlTWTblFos/EzRS3Q2wpHNmVvV6qRsY+lAiuTq+MkkHAuyzVAjtUq+5+0+wZSBSRLr7Fapd2ol+rCXrsyYsVGuod/8CG45AGCi3OwCy7Sc2HSJkAAYE1f5cw8sn34KQauQvVqpCrRBq1vcKCXz0YmHeELJasvXOYaZjDraRqVmIYOzvUMKufdIYeueq39H01Urha2kTkFaLU3EYQwLNa9PHAVWsWsZdBbEH2A9TGEit7GRdBjDrybTux8I82ZQTBsIsKkguvgbCBpSDxXExVBOTQjbgBYieFMq9YxepLG5azzwGHB6NUrVKwAj9HwHcAqJzjq2I8mofqQ6L8Usup9rKc0mXw2GwRLUirxD9osgVV7B6InRsyqlHHW2kl21pFsHcBfRs8PlRWvoR3Fv6v4oWskj76OoNHWAwdSMwGljAyP5yz6Yq+ogsfqK0TgeA8TTaPEANoWbeJlfEEHMuhS7k1CqEyI80rLCcx+AfWxW5YsTyfxofvpIZHl0c+R6IESdwYf20Li9rd+97dCnewKIgKX8BUGwhs3bkxboJPP5lpaYMCcpE/7KH1Qb6G0OwSQ/m//wd+L2TeHd+1I0/C9M7neXmiACnX1EAsMceb6sCfH3mfUCffRjK9rw9dZZbvGs2plfZauWEmrwMLofz7ddSoAxiFA1RGSg9otY6OZqP/ex8zMOYvmxcB72x2KFHuuCGTbpi8T2G7bti1syV7ex76qC5fZs8zxEmSpxOvPDrKewwSoQQ9WgIrvldlP/fybPtFA2uejHc6xC/tReXBtNZ+bwRY+tKrySJErg+5z4ior7BlEuweLAJLfv8LZamR/hiS6DU6UnWQgSbUy6yDTQCZPJGlKdauyhzEegBjDwd0SAUK5EDsxk+RC0NQq2nvxWYVNEX1XNa0u0bdD334AKUGDySOuwJhUgJTlyKsED9cR721npdTISm3WNQ0VTSus2M1pfIb9584Kk7FT7Fsj8V8AQYL8oO87CBqbZXXYapniZSPExa0MtZatJZXW65pp7yj+XfsnKHBumM9JvxUy81yrc9caSOKEHTYJB1W0rLeU6em8v/L32gZNX1HTdN7nWZLZ3ZzZY2cvpCNdiFL4ecaH/J4JKPeTz8vEiD400/+o3lXPoqF6viZhCmDO4C6LRrlP/O+YQQqba67iaOxTvzZh7D5bQPLdnq9rxOI3QA/shdW2kDVQgEU76XgeQdgCkhKjxN7DUBlb2DsKCzlCSGClONkLb7yZtkD7reN+fc4z8JlWgAMEAVYdAxTVT561nsu9aYLa5+rYoGuchydhQt1z09rUhLDTDISJBFyjgTv0C3lmpVTAHDdwc1X8kJV9J1gW4+FJ9R+BK34esKqlttf+3Jt/8CtjMSGbRXNAcBcPaSaBtbLd85nN9PQzP2HG1Eqmm98eN32eIYpzADMiyxj6RsbmLGBkGfzKVsDL/n270s2o7ixbPBfKF5PZ2bj2C+RmRoUIrqXjp85GVnAp0tpf/ZOvQQn8KBkH/p3g3sXSUZyH/jeXeU/DNIkeObCfCtXiyPzvg4Z2970fokqVJScvYCQMXLOgBTNMOGQnjx/F+JBB2vNeegBp1IULAE9ItbeS3XCDWaETCLTiFM71DjHQEAoiCNrs4qOPPIiD6SY7xQPkAFzlIZn5sSneINrMzFmyYz/64bPpi1/5pdROqTMy9CJqDmoAIEupPBgBaC8P/ntP/yUKLgsQe3gsGnjNsAoIzEqMwE232VN1KKd863ye/wkg7/ab07pVSzjw0AwcfMlOb1E9iocgTr9MBo6h7Om733sGRca16cH77g5Ky/QIRixl5wM2rFHi51rIZlsF/M53f4Cc/r3MARNQ2RLNgcN4mHVpIxuoeID9XcoD79j2LobCnq/BtG718ph7YSY8slxch5lxZ+f4LN6CuhcULDInVu4W4Cyv4uhbyBxewVFGoMDWVkDk0IHD0dA5g/XZf7gL6d3WoMtZrfIeYxCfe591PI+zD64//91P5dO+kjyLIRvOMgDug4Ln8v0PqljVAqvxYDEO1RQgUAsKJgGEDCAKfVQ5X6VvNUD+0Zj6d6H/aZyCUqFTqbJHRcihAJzaay33WXttk/7dOUVV9Wbq3+Xeo+TNsynAqgAmv2+5vfa9y3sUB1tLFSzXVzKgXpt2I/9+DgSlAgYlDsOaaUoZSBVgNf6cKmB1mWfq8/VcFGDlZ0uviHEKVS9dLbjK75GfTzbAk8v1tVTAAqymAs7x5171VE7dHwVI2OD/QRUrQZRVb8HPBJjKvSLl/eTf/zxgVagGEZhUrIFonQFYGUBIgZvOWZ5Dr+XLz3w7de/ZgmQ29osA4TJ/LpKN//Xf/p00nYx2PRUEhRx0IrMcxGr3oQUd51bFZsuDaiEtRtO82W4yXxXwmkzhGwf0NVTAuI+iR1s9g2BK1EjQ1gKr/NwnHFOsiZ9akgY6P+lpUtmg5QkOxgRWZB1JsUUf5ij9qdEbxssKtYVM840YTUABM4ag1DVMZ6QHzlj2QR3B8TXo0QpRUPwk+w+9ChussJBVT2dbnaUPx36KZQS8sxmEOu2aYhY4aIARedIAJz4PBSnS9DmpsYUAGlrgsZPnY17YoFL2ijjhbzYsR9hpGN/SgAJc6ovqSx2VsrqZi6hYqXzWQGb7RFo1vzUtakFiGPGR2XVkiLlfJeI9BrF3COoMdhqhGymcYJBl0GPmPWhK1bqVHposrW5gCrCSHsvauYZRnKyAVfQjsDftPxkavhTA6iJZbNXoxjg3Kr1Ou6boUTVgm/drg9XRzF6rr1QjL8Mc8DMcei8Ak6FxEZ+7BPr8PBJhQ6x7H5/xNom6H77ySppBkk9K+Hky9R3EEY3RNS5AmBmJSn11iAFEHxjJXMsh7gdFVLhuWR7XCIi++ImPpzs3bkgdJN7eeO7/Ye29g/O8sjPPCyJnggQDmLOYFChSVG7FTurotrttj8ftMDUOW1uzweP1bK3HVeOt2v9mq6bsDd7t2Z5u79oe2z0d1S2pRWWJokhRYs6ZBEESDMgAA7C/33nfC3xiU21P1XwqFkQQ+L73ve+955znnOc85/V0EqGMXvzuLa65BZA2QXD21HPPAu6mQ9W8jJgA7QfQ6Dbcv5m+OCo35XXvOngoLV21Jr1GovA4yd9f+PQn07OPbkqDl2lVgKJey7VdvXiF+IDgnOeG5j4VT1T5yOZfYZae1QTPWjNA2p6ifpgoVlm1oRZ79bs2wrdS1Tp78lQ6Q79LUPkJqqWVXqVaOB8RqPs3P5A6ZjGjkXuzb8T3zHZF36j9NEjNwOoiydgBfKvVGlUjBavaFfukXT/BqifBwb/Rs1v2A+k7wxeVlc74HfteAMQxnFXBG65PcK1fakHu3EqeNrMdUD0c87MI9Igb/NqBUuANz6H9O8RlNwiEp7FvjYlMipjRj/YJ7TzPTyAhsMq+pujvKYQyFPAogBWxFOfI+3csj/mfoppSDoetSPLkwe8Cukw+cOc3IVKhOJp7KxKaHPbpVJCVFRdAxXPjj30+0XPFvvH77vWw/SVzQGBlZdbeqiYTtiS0tYshhMR12v84SQkMGwTjirV2ftMA9NI57VVBb5tP8td2CWm49guGkA7rcbPsFcsiU84MMykTdDZ+VtVOaZj+3esMQMrnGF9dow++Hpuun7nKoGtjOQdIXyIJIXA6dhb2FHu3ivdwbQY41+4VP7ePn5+JzoGvTLW3H9o+OP+9gV4v94WxdlZQzKJb0Wrh+eFaHn/88VD97kJkw7MrXdVn6c8cR0VU/69K5ASxmyyKDffdg83tjd61t7e+i5IgzDViwSrWchT7MwOM0EqF9RZxr+BfLL2Lau13XnqDsqiiMShNmnzDzhsnDWFjQ4ZOFUMrd9yfAjGLSfB3ck0OqD4HY2y491z64lOPpTbaTVrxj0O0/ih2E9VOAVUFsBJm5Tk3+ieT3FMJ7KlEt2snBqh8/UzF6uOA1Xvf+K0JMxgXL14gU1afFi9eXFQSABByjh06+9KWt9JTz36OQJisia6HPhrnLjg/wQqGyDV4rtArlC7ft3dn+pWvfhFjV5RoG6PxD6oBSNv3a5sxB/rZvNi4Z6HpbaPP6bOf+WIonPiwm0H/l3pOMCOLDBi9UBtR7mthJotZ33ff3RnzHtbde18sxgj0BqVCh/rJSp04EnKbCyifOnCt7+qV9M7WN9ITTz7GBvXQFlUIBVzqmFdymKrczZu1admKVZFR273nA87paFoBjfGmDxTgo2KhB8BNZ1bvPLKW8xcsDvWivXDSn3zqaTKNSKvCtzYrMcQMEwGVBuY83Owr14bTcnq09jIIsB0RkLv4f+eF5VJ5AEke+gDf27Nvf9HwiDFuJlX2yKb1aQyaSUKn3x6pVgzhtAYqYhilc2QqLpLB64KKcYRM4RoacudA3atXZYqMb9BncFw+wxFA5MkzF1L3+YuR5Z3g2Qpm+8neNdHQLUVEDrLVSq9b43B4/750uRfQwyb93KefSYN9vQFoBG02lOsUqy0dE9jZRLlrJw3aqP396i//CgabChmZ4RusZT20pULhSkEOD/NN/m0g/ftvfBv5+vugQ94DwCxAlE3nTq/XQERVCiNZqNUVGYtB1tYgIoBCKYFqg35+3R5gRzDmwzYAqagAVWbkP3poKg/YR4P1/HNTFZeiV0HQagCjcTfj67OIahUqUhrKJgCCSYVQKsJ45v/XAZo5iax0GZhmEJWD8kqgle+h8t/8XmSsK4BVBkQ5++fP3A6sKrnUVqwqf7/yPv0s178SfObKTIAnrj2GHPv55pIioCM4tHcMWxIAowzMBVaT4EhjVAIrlaLye7huVqz8Pavbfl8g/lHLlql9xddiDlMptCCwx8MUTdMFXTADw8l7LHu5Jv9+h4phJcjK9+/j8ncKMF9Wn0pgFQ3mOUNaZgSlYfmyp+6jwCr/bAEwKoFVYfyL+6kxmcKq2vBfw1rZkPuDv/pGmrh0mowcVEkMqcHf8s0Pps997Vc5hwRybvUYUIyqEuciehyD7VWoAEYjs6IO/kdAHeAUYHXHilVZeYr96R66DSAVz6RQ48sZ3vhOWZDMACsHS/Eh8RsV50oFQAfuym5QNxpAxbRdnh19S9yjA39v0sMkVy3ThAyQpAVF8zu+RMGIVsY+OGLCfrcbwamXMgP9BOGl0yi52rs7iH31uak4NRz2DtEcvmonW0gezZ/NyIom1okZYVWsWwQPZpPrOlJd62yAVUe6PEjPwVWoZU7fYn3NVq+aD4W9zv4KBJdu9mGjoUFj57q7B6ncO+SaEBiFxi7EENYsZbbfwR2p/zwKvOMETQpT3Cqru/gZQVUN/T1Sq2rJbBlI2KtaYx9n6bsyVTSAlfQWbaHUbtZNSqCZbqsRVqwKiqp/iurIQD+Dt+mLkJI3gU/w30apQlnhENR1zrbC0xoUqTyyYAjpbSngyvq7F5ztaMKuGQGLarLz3Gzq51J2ASp2nzyNah/Bu0IiZuqhZM5wDAm9PtcBfjbjGyApK21mX0piHTGFwgfSl6yc2K/0xKMPpy88+4nUzGaqA0lve+3t1Mag4j5ofc2ANSfvNBHMrlyzPJ3v7Y5K0AUYJLOhp1cRmO2j4nOdaqXVurMkE+0PP2mfLuv0h7/7OwjBQO28dBZaKHM6ud4zZ86mo/S5PPLEJ9Pr7+zAfuNvbyorTnDOWRxlHzZTfbqCCFM7/mkEun+IirBufRfOp3tWr03LAJnnUPU9wBxLE0UmfG9yOPq4nxuc32bii00PbU5rmKsZcQsA1SSsZ1Jb5d7U/qkWPMCan4L6eBGq1zABa4AAElYGwPZcx8wviTncd00In1AFwMcYSwhqwmbxvsZcVhdC1Y99Hwm9srrvmApFX2aUieGiP7hIvIyRbBsmYG1mblsDz8UErAlTkwZWG529JJjSNgusigSYqpUF9Vk5fe2ue8j39HMD1HHNxg5BQeRshV1RxIq9HUk5mQ4V4Mr7yn6sknVR6Y9Ue9a1B9giidtWJs8zw8X3jRjL+4q+rYLBYO+nZ8KkpqN7GkolunZ+32qTPxvzybg+K2xKyddaUVJQBoDTzv23EtssRLBlCa0XHYBS+9ar2NOyraTChs0y+ejgaOyNCn/+v0kGn53PSfXOSdqktlmmlj3nBkVck+vq2ehDpOEykvbSnS9QgT1GT5UMhRuKe0X102pyFkgrqH32S8pcCho9i2+y87rVavaTbT0BwK0uqi5axhCZ6aEMvMwwhSpUNbaqJxA3May4VDdCFCPsxRiTBGCaR4V5jGp4a6kG2cJAcfuDBYhX0B+YSSw3jZjNirHAqpbeUuO6OnxVD+/3/z7/I+wrginEzgouqSIalUs2+nXicPeJ9NPGci6kaoeqZ85ARK6JKuIM/NjmtcvSCkSKWqB0kyFg9EZzCJoUPVZlgtcqWKTmilYDxS3yjKvC7380VtQW+5pqtfroeB/Fs+70qvrrf/XkhAdJQGXVwPKcYhbKXOdm4eMnzsbA3scRSzh37hIB9Cl6hNZAI1sQhzwaCvn8CSobKsl1nztBNqE63b8BtSAG/lmqd6hjFw+rtp7ZCZYpcStmS5y8/uqrr5K1aKKSsjn10OB25vQxeKh1lCBXUEZsL0vSoG1WaIjoYdt7O+nN2lRUktj8SrmLgKWtzYY214vzsLplZcoq3CiI+q419mORIWGjbt/xQZpHFW7RkpXc8/wATB6C68wE2bbtnbSS6szi+XN4sJTuaUzWEfdjnDrYPM4/sNfKisp26AZu5uUAs1nQ6hpxiir3HIEOYLn2/o2buUcqWho8NsHrUPEeePChyaDPa3Ru02kEIA5RCl2+6q6QH74BSD26/8O0aF4H3NWukKVXTldAKV/8ZM/l1Mw8kmqcSBsb2HLoTqRyH3/4QTI2ZGdKx9iM/PLJM93p/Q/3BSVi5px5ZKVmMmdrX8z4Wn/3WtZ9PFQeGxsY1MfBPkv/mHM15iH/OYtgYISDcIs5Kvfesyb1Qa1sx0n6km9uKf8CGeGTUCYWLVoSZfj9B/amz34W0AbQJGYOZ+pMFg2re+UEQY60jy6GT25970MqoZswIFJ7CqNwg32icpRqiGZYzc7Zt9ePUTELpzHQ6ElZKYLnIrj4uFeuHsThuAO4+ocqVjmYzu9/O7Dq6xcIFFWrsxgb+9M0aNNnzigUAAlCdLS5ylNUZzCeQbMpFe0qVNoqwZWfWSkuUBnw5+sohg9OqaplB5S/lx3Vx1WsVLHM/1ZJxcjgIasO5vu/vccqX19RUjc7iQMn++w9SgcMGooGLMBX+bUEVgF8ykZnDb8JHjNx/q7BadCTyTJ+5HXbQGQDY1WEIjtoltHMakkbrQSGlcAqg0/f91YJavPa3g5uI0gpQVXeQ7k6ZSZR3nsesOv3rQwV71FUVD8eWLleZZ9SVC8FHkKpIhcdfUbsC9e3lguYjvP4m//rz1Izs5Om2bfKulyhuvyb/90fphmLlhFQItAj/Yh189VgIEYqWDXF8UA/0gGjVkWgbuBbAlLZgoLe0qH4o3lvxRXp3CoeQOynEjxlZ1NJliiG1RZ3EOsVwLoUUJHvbuU0KBkFjLzJvXiv2lqrdFIBrRz5R8reRIhCmJXWLpT0zph7JEST6gZllAqJlUE6bANcXQes9PWNBZW9lyDZfuFrJHMEZIXc9xBJI1gTGDAz2Lfwf2MwGhbM6UhPPLIhxkKYbLIfo7YBdUBAxI0q7A0DhQ+fQtwHHzYxrTEyoiuoejXVOhuHGX0tcvmh3RFwHj0ElR7F2sF+q2T10XOx6d7Vabz/fOo+zEiJaVQdABvTuFYD56hS8bwU5DEZFRLTJbAKoQBtRWRWKyp+PAuD3VBRZK2CmuVqK10dVMCC7lSnJD4BxRA2Wap7Pz0pBso+m6v0FPkz+qKl9Ow0Ehj14VOH6U/yZWXFYH6Q75n0vIKvaYS2Pg0faPWIbGLqJeP+IbN2rrNX67Fv0ePDOTTQamT/tIS0MzYbBspM/M4i6OHej0Hi/iPnSRBQ0cIvOcZjLbSjL3/pC6nVgAqAUaujJTk4xNDmMapKBp1XoSGtXruG9fL6LwCuLiZ6+NO9Dz6a9sKG2A+rpRHf6CzHGgLZd5AiryF43sjvPL3xfoLimnT+4qmo8KmSqEz5hgceJll5Jf1/f/NdhCHuBjBdxe9TESbxdJMNXjednhAYOFVUWGukm1EBbcavfQiPowAAIABJREFU3WQvKbaxGAXhuWTmD+zZW1TstUdWaAS1JDtv0BZhkG5ydPGy5ZF1t3LhLhbk5ySQsVIHFPITx0+l44BVmTLSAlWWMwklQAqFuhCVKCh3Ah2H/tqvp38JUYZS1CgPk7UCIVC3b73oZR2mBQFgRSLAOMy9ZRyQ5zEWCegiOZW/VwD0QlLc2CvPqbJPdURwrK3iHCrfHgIlVoz4nXpsV5FALnrVtfkTxDEFUC8oehN8VsHqKGyEnytVPsBWaYeyT/J9ow8J4Nsm1Q177/DeABPEJ371DPpzfi2qZbKJtC+FumbBMIFyDltIRlUz566L0UGdxHH6k1DuAygdpSqj3WiiQqrIThVATmVHq2z3wsxZOn8WlVmHGptm5V59TvoV+5S8eW1uAEb7h1SRdH6U8VBhf4cHCn8Xkvx+EAktVZedX+hsUAsc1ahfnyEpfgmq60HEURStUPSrHebYJcbgSLsLsM09BCOL+7bdw/dXvCjsuaquqj+ajfJMUol0jV37LGKU+6sUPVtFW4eAWYn1GcSYJlcUTnE9T5xAGRwb0kGMM5OWmUMH9qUl7GdbRS7QdzaT/avUu0lk/WM3SY02rm2EvsVhEu6ODVLB1LmD4VzZHz98/XXO7sm4lxCiIzkmhVF6dHgMabTlnDTBfFHZd3ZsZ5xtdFzTKFXoDSsWpIfWr0IIxD4rEvRBx9THOU6gSOgqzGOM7L7S34aYT/Z/FcDK5IQaC/lV+MbbYs2Pq1ht+8Y/n6ij98WhviEswYFxIwiE6kHKIwCZQTikr776LovVST/Ug0GhM1Mv8NIRXLdPA6fH1uEyHcBblV559eW0AvGH6TiUWQgjOJzNxsXmqOZgcMgcNHEIdHQqhDz/ox9xyFkojN6Dm5xxBBWIatcteZVsoqEAY3BccaIGs29vfYf5TOvSRWgWSwi8W1t8WCjb4KirKVUb0CrJOw2qwvsf7A5Q4eyTC3BT70N5z42npCmyTByiYt6Vqnpm015+8YfpYZRG5OCfPLIn+pYWkJVQIakfEGYfmNL0g6zNq2+9C0hYGD1DJzmEF8/3BEhVqt0sb2jwxVOjBwuQ8B7Sko88+njo/R87cZJhzEdj0O5MKBQxP4uKjjQVeww+fP9druPutHDBbBwalEsoDy0ApFb6tFRpEpTpVFvNIjA34PCB/ekJ5ol5UOXAvrt1R8xKsafLsEUJ1sjE4PB2ffB+uodmw9XQCOswlApHnIMrPm8BlD+Ha9roSlBjdu7MqaMouyxMaxlMfIsMnLKgo9zLBzt3Iom/Mnq13F91GDf7i5RPVzVGg+XBbaMZ+gLrsnfv7rRw0YJQivGw9OO4frxla+yp1hYGx0lrMeCCsH6ceVezoXCuQWVR53KOAc1SRc2827Q+RPanFXWkmzzjHPBWVnimQNTUQagEVvmw2ONQ+ZoETuU3Ne5Z/jVXayYBDvvSwMzskoZeZczg/2KQ5kKVyRWqyipPpkVURxYyUx+Ka6y8/nzQs1P7yEVW/CVXwjIgiAQB5zhnDKN/x6x22QOWaYDZeek8fE0CDxW9SqAW39cllWAhPqNczgxI5f5X/nvRZ1RWdAjcdOy5ilFZsYqRl14Xy29CRyd3HgqP39Mx2J9WVPOm5HUrBTWmGpgLR1x5fx+hOmYq4e2VqtIg3g6sJ41ouS+KyuKUIEN+9pN7ieeY1y/WgbMbGVp54lJCSlUqw+KP3H9YdQILM8KOMZASxtdwAPxbBGSADZ18PdWcNp7Ln/3P/wZVOUArf+8nCFoMxemLv/G7qYrsv1k9qcVmRP1cbYkBT7zsIwj1VgIi7JbBeVNdawCc6wTmVhOlzsSzUmrYa8PuxmBxbKJNyvGekZ3jHzkTEZiYVeXlrJkiccf7CIx4T4MHqWPen6N1gdzRa2BfaTEvzcq6swB1+kqiC2BtnKZixWfeBPBLIb6OPdepVgMMtAvTjAL42XF/nmfYSKA4QfZbfzQS5xCRAKoxN24o31tD5aiXqn0x/8akTVYpzMFnD4qoZmKv9V5I504ZMFykQv8stnFNBCJmXR39MMb4D6tVvQP8HeW/lo45Ue1ago1qYEBlvUOIGQSstLmJqZ/86Cf0cUEHxvE3SnWmN/fedatSE4OFL5/Ym+oGzwIeyDJbjZIWFGqABIcKN1jdLnusvM5JWrKOvTx/1dGXR3UWGmP+ZuyvSDRlm1ZUvGJf8os+M9V8RwmCC+VNxJQMyPjMLpKknfhpJZDtIbOp35+XMTIMrWiQjLl+7yL0uKv87jCXNcRzHBZk2OPF9dTjQ+vJHNfRnD4dcNhBX+Ai1mcM+lAbWfpOGBVRYWFf17IOdP+kGy3L0mGqe6+89lZ69Iln0qo1DLRnvW/Z78vzGgQQCAqshKhYLA1/Rses9PLLr+GXZ0ODnx9U1lqCuvlLVqQ33tlGQEqCl5/dd+QQ41jokyZG6eTz/8mXv5yq3Ffs0av0nMmY0W6sRyBj7oKl6Y/+6F/DvlkIy6AtXTrfWyjccX9XAVFVAL2GRqmTJPbsUVIwB9ui+IAgfRYzhRbj264ihqFcvabLyox0LmMkBapqqXY5p+os7RTNxDZrGfS7iH5u5yP5O1cYiBxghpN5g7Njr7LxkXFDd/eFYNq0oGqck0hWUmSgKKpSw36JpCRbwMBT1oi+fg5jZdxXsnesqLQRc5n8lVLovhhEjq69o+j/8X1zxcL94n4qVCGV/ucPcZ09KzGaOs6wAM5KDkwjA3aSGsE6yfRnzqx9adGrV/oRqYBFv7F7XJXBQplQtq97sRlFPQUoQnBGG8TPNvPsTDgLbBwI7HkxvrG6J8DXl+QeLb+aJDAxEkObiVdywjCAhj2L/L5xidUuhz0IOOdRlREYmCAfY23stbpJXBty8UGBJMblk0wWSLGbTfzYSp/XbKTRPZ9ZnErgmZO5rr8JwyL5WCTcfJ7txH7SjaPiV9IGTawp+tIAhdsh6FXYbsHVFeLNS1Rqj0L7O0yV6rwUPft6BVM8xyaSPFn52Ephno0Zoxg04yVjR/tvjBtjUawesvChumiVn68NYABpfvbXP/74o1D4GIXEWj5IAaODRPFBEsYC7+t85pYtW8Jn66NVQJRavAy6q9chY8f7XriYfc1zuER1zSSEZ3BEYRXAleMpokeQPepe1d8dRFnwPz3/MglCni3GpZl9WgyBLuIv551pu0zw2JOqBqVrNnfWwmJEkWMhqrBDVOUfuXtl2ohduAXLKtQBeVl5jllYwnsZXUGxVpVW+mU5H0ufb8jB14hZ7EsuGRZ+L/phrVhqTycTh3iUO+T1q77zp1+YWIQcorZYJ5qbHsMfc4hsAq2De7xu/f3pVQYHr0DavK1jLhvbEjWluRYCcGhzjTjhaTjIGwS8Bw/tJSjuSjs++DD9wi/9io0CBciJ7BVZBZRaLoO6la8cI2BQEaePMvs4Vadf/OJzOOzBkLP0UAeKjkwnN8xhrEcV79Tps+nFF19kTtLc9Ay0AaXNVa0ZV/mJP2bHzCbXselUkHr+hVdjVtQv/tIvE8TfnXqgPcZCebjh5d+SPsL7OzFcg7Mf0YgPtr+Vvvbl58huQXeiqmOvl8IY9jxcI5NWL5UBo3bl2nWG9m4L5+zU9eXLloTDaiJzPGI2VENpIMOhteImTeHCJTKGGBOngS+jSlVFdvkKVZzpzEVQmUbDMoZhmE7J9L333sDwrw1VmkVkusxesCWicqXQg7LLhaR8Q4AX+3vmAiLN3C/h50Nxj//3FWIWrBVnOYKmV1/ekj751KfTcUCVGYwu+uQseefJ8c4+sMFayZvDB/ekRx/clGZTFbQ6pmz9QuZUSX8Mw+UJiR6RKp77zjjgqsQ47fvQwf3R2DlP1SjogdFTBIdfSuPRU73p3e170sMPIWGPNO/BQwcim/HAxvUA8g7KzH3hMIaHkM6F/jhUNkaOcyoiyFXOu8yy/5cAVq5TJbgyU14ZTGeQEuCjrDJoEAWUZhsNTpWtt9Qe+92GWvcai57BQIg/TAKrKbn0OwGrQtjho9dU+fecHc3XWNlfFADD8Qk/B1hJUfA1CabsIyzL2xGoZcpeSXXLBiWDhBoMdaZxRHVFVTPvr1Q+9L0j0xgUtcLIxTXigIp9UwiRCEzNimXnZ9Uv1kwHY7NzSS3Ja5Sdl03K+f4yoKoEVpON1x8DrH7e2oZjqqjgTALqiuch3TavRQDPsjobEuEGzGXFLpIr5avYOy4654tAQWGCGlTuoudJigr7Ck0GgBW9qQRjNZzbcyRN/s0f/VFaTjB5uacbJ3c9/fn/8W/TnJVr4aGbsSWZhA00Q+mrhoBDZ97a0hEZ7QiOnCNEcmKUqHMa1ReTVa3MFXH4siDHM62ARIP9PWWCbAA6dxZSCBE+HHEx5FPZZE57CaLHnZ2lI6om4MIGR6aaAOs6NLibDHJ3wK9OLfoHIjPL7zv4m2t2YKS9T4ovCKakY0v/MzFjA7KJzWoz/vRbjaHeJ2WwCieKYSIIph8oMsLOT2SmEPOVzBUoblHDKIlj0NMUlBkkCTViFl37Wj4/Qaxz8qTr9gDqjxMUXL54KcZLaK8eRMxIFkE/Sq4GOiOg3cv9zn6BsVDKZC8xuF/Yxb30c/lQxXk2r732CmJLJwi82nifuQQhs9Ic+pWtaHTgT66dO5ImLp9IM+oLmFdLVGlVyaCxEUAeqqGeFZM6SvaV/VSxV0twJbDy/oG3hrlhByMzW573yfPMNyttwy2CqKBEkaxS1EPFLfsb50DPb6VPz2BuDH9isGMVoZoz2kcQa3XrFIm3fmyxAz2P0wYwf8mCALgGnk1c8xzYIs4qnN6MHTDJSqKzGt/RyawiPjSYH555s/X20t1q6Eg9N8m6j9SS/IPaj28bvcF9YSscBu1MRNkYnmFFjKTWN7fORB3wLMyS94O+PwpAem/nnvSDH32H3pNr6Z23343xJTt270rv7ng/LSS2mUWV7FOPPJLGCcpG6DGjTJhG+DNEnLBkydK0hsTjK6+/iR+nTxj66LB7FXAegTFr30QAeFXaPIG0FEeDa1XOMEp8/nBk3s2ar2AekSDCAa/O+4zAjH+L3iLWUnB1lcBY0RntXifZ/ksoGPcNsY+Jve9B4bCDoNv+aNXmBCVWHwUc51FBjMpLJBUBaay3PWUmmn0//02gGPQ5np3JZ9swtK32hymLPQ3bbg+RMykHCXLFZaG2x5LPIImcZy0ayPqsClGDovISfdu8d7bhzgGKJBjPV7tif/ZVKsS5F8rf8Tn7uTKBTKRb1ZFK6Oc0wabxuWo/HCjt2J6gcOOPnI2lenMztDzPhmDQ+MaYQvEIr+8CvvYIzKkqepCsoNr/I+VRwGXVTpvl+5mYlLpmQJyZDFYAxRvq9rQgaLMEqXDDF2dISeFrgVIYc46Cqud8K6jV/FwrAM/KrwG2YMPRQbWMvnAJpxgexboYB0UcWBYSBB9NxGv+nP+uvzM2yJVKmQ328A8wXNxeKmlu4/iWfnrfj1MF+mDfoXQRAN3E5zoQ3rhZ+zqOLXc9pC9mYRTFYLy2/FlByWRPevZ8LrEu+CV//6rUe+PqYJ1V0du/MW1kpIAU0lDy5l4vstYKjql2PEThwXV0/wnG9Vj+bFdXITB2hkJHFu0yMRA0V/2Z1SNWZYQzqE2fCyirIw60daeR97kCyPw/v/VXiQJ/qm4yjizm7JkIlL5aDLqXcUAlMpKBBSuisw27RUWtl8SBKta1sACaERP69eeeSaMXzjIzUIVDK8eAMen5nkkTMT5HbSk2PXQDSiAVsZ/U+dJHxN/xTUWPayEvFfa0/Pdi3uTPvqr+5KtLJz71qU+FcwqHzNcBUKWbVLT5zDPPkqlSD76GRbuU3nhre/rkZ74QTcR+gBWN+Uy+Pnf2JMp0pwLsLF8O15nA8a1334senMeYfj5MQOyDFfkrkTmAhPbOD3Yw+Xwe1ADkHGfNRLThJ2SjWtMjBPBFqZdyoYE7tyPSllt6Gu7xCqh3vn78/PcBBg8CRJDCJMPRDBBx+rPBTT1G+iS0tqMnz6UNmx4OCtxWrudx5mK4uTRobYCJqokCWLnJRPzbtm2NqswAFIOnHt+Mw4Efy6yTWgyxpXszDnJfuSAO7GD6cM/RUPrrZ0r7J6gWyan1Z0J1BwOiGp+gSq7sDbzV/gNH6O06lhYtXp5mzpLORy8ATk4upxvwlhKTBBHzceznu08HyDh99jQl2YdDJOIGClgTrK0O0IyFTZRK6vrwd27fEb1vBqWLcBgOVzXjmku+YvZasr5WFJux5G8jwX7mZHf67HNfwGF1hDFoxFBfowStHGeU1JGUVe7+zMnD6fUtP405VI88uDEoOgY4xGAFlxrn7J4wq2h28e23347yuZ9p9tf70ASZOYnsE3vBgXbts5dAqdwHfVSwW50eBSg3A3AneG8pnBqMmK1Gz8QxREZGlanl2jxYVsZqbdC2zB3ZhHI+j1Hd5MH4z6tY3X5E5AHnqlBUWsvhhf6c62VW5STZln17D8S6a8yUJ3XtPEv1GKcMrApwVQCMKYriFGe3Eljl69cg5v+fuqciSPfnMxXPv09WnUogFY6PfZe/nxuKK+mCAqvK34vG/dsqVpWfnw1L/p5KbTnjrhML+qPN1GXzrp8V95sHCFcCoWA+FEG/ZyZn8LxOz078HusVgWAp/RqgrQRo0UAezn+qIldZvYrnVcpJVd5j5f/n98rPPYPq3FNUWdGarFKFsS1AYiV1MP4fZzgJLuO+C2CczW+uJmRwlZ9fqPS5j3UDITggjaQqnG+sDw5tIYmJCQKUBnscOANB97F6TGLLakk1VQABigmRWuY43SJInGZPpf029lzxvW5mnlzrV465AduEtDK3UgOAm83Q7gVdZF9RVaoaJ0Aavcq6E7gROERAF1Uhg3ScLYDFryZqmqEeB7WGQNRXLcGcSmmeG2mhVpDE7lY0+khImcGXDjOCP6gHfN7gq3NhDHIiEOTsq26qGFGoApolpsowQc+VtssB8bcI1Map1BAicI9KDxtcSOUWNLoXVBx0ThRJMII9lRsdOeEziyoNdt795OwdIE3QktwH3QQCih6ch8btflRAYC6VnMefejbNYhC6XW/dMB6smgh+Z5KRree8rFq6SAF4WAPnyfpeI2jtC0rwRZRR58+fH6MsZs3tikbohWS4b/VdSn3H96RmBj3XcaP2DjQBqgRWBo7Z3vj8QzCpPOtatQysIksqrUVwhb9Qb8BkReUZd49FH4l2seyjsJJpwFLQksiuE7A0cmY7sPsN7hE7DhzGKXBmrW5IRaNiZWXqEkHNCZIfV+h1lQY0wXNoBxzOZ5TG/FntVGF4iAJitRmxWxAYUOuDukrCVWVgKU7jiI3ItrhFMnGisTNNtCyk2jQ3baW36b6NDxEoM48Im36BAHmQisQt9vt5eqAGGQXSBlBdsHhZeve998OPVhG4X7x8Nv3a13+NZ/Q0ScgdXEMjKr33hwjTgMkagJTAb5jZUIOwPoaIawSTDcQZ9yKdPgMGyDAskT/8n/443bNhc+yha1cHuQd7j60GAqRUrOS+nGsl1UtgNeGoFVoOlN42EbqYXhTjgwvd5wBPVwJIqBpoEjf61qSdEkTa46KoRTsqawpcXGDPCDg6AAbLSMra32xSWSqagZzgMgOCYfx9ESQXlC/ZEnv2Hi+z7OYqGOkC+6ae5zBmD53YnD8CDRMnVq60HTE4lb1hJXCUnzf0i2oYFcagb5kQwoZ4RmQTha0qRSKmkoRFojAU+aScRm9jQWdTaEFBLD+nmcTQaCTKnVtJJYokRlTCTBBb9RZ4E2SbmLa6dI5nfeIMrQKdtbRkkEgW8FAhElg5v6uDP9rDC/S27aKlYUy7pIow37MXSLqY85UM+g3GuwGk3k8eWGziIfs8FeyGqT528fnh11VpJNhQcEtQIdCyB8lqayMFAUGpMYz9UQ42NwlEgWUqyC7jjkyt1x6ahNJ/eX3ee8SP4Td4DnzPviftk7HcNM7/ZSjLgqYrVF1Vs+wnwXAIWuhVkzvuBZOlMUbBeKvwrZ7TdmJM23j0L95r2AF7vKy+8DVT8t1z2hefrZWaWhJQUjr9mS996UsMn14d4izxvCLxsCSdxy7aj9qLKIU2zUHBrpV/z20Qs+nPXL58eUET5OxeBuj42QLe8wDDYWxGo0wOPl/1xQb9Nom0Ds6Gc+xsJdjOuILXGDkEMzjmzNYpDIW9ihiiBHI3sd0DJmiKHCSAd3oUcS5xrgXg7Y3E9kePpH/xa19O1cTtLTC/7FHWXnuWiz5j/2D72J+RQy4TV9L4M7D6SKxl4i+g1RSw0hb78xX50hxCFLHZ3//pVyYsQW9knpQo11KeD8u5Th4yH5DVD6sq0jpe3vJm0OtWr70nHFofAgdXLnWHPPnK5cuC+2+wdUtZWDbV3zL869nPfI45VXNjA/SCfnswPgYG9zCXqh0DLRJW3WUYScYXfvx8+uLnPx+HZJgsYy3GeBC034NohPxdwZCGxgPcd5XZINtfgZP9mWJKPTeqczqGMs9JgvANGzeRFZoXzbE21DqZvJuBZPfBs3ZjycuvgaMv1XEboESxBOdjtcIbH4dL/dbrL6Vnn3wYJRP4tWQjzZ5YhnQy+h7EHTo6u9LGTY+FDP0hhCzOnT9Hf9FzofwTjaIc4nqadwc4JPsPHqWMbwm5KwzRCy/8NN23YWPQBK5SlfGhKUd+nc+9Cbqf0d5IeXVJHEgzVm+8+U7aBIe8ifsfJuszjAFpxhkO829mBk5BY1HaUjC1h3linZ30SKFUY8bETW0lrnM6KovICvdfvRC0m7VIr0sjePmV16EnPhEObwhH6syHaJbFOKlMtXXrmxyAZmZsddFndSE9QO9cJOLJLN8i4JHr3dCIAg1r3IjIyD5mXRlY2Cz96U89SSWKII9MuCXYyFJzaD380jX66bx8853tvA+ZKYzrY489Frh1cACVLvZEO07BhvXr16cxYZwmdPbiLZ71WKlmUzSvTqmwVQKs4v9/PrAqINjPVoTyKZHqkKtCuZLjv0WvFw6yl+ZoKZ3ubUvfViGyvLr0AHnPlVWWAhgU9IoiUP/5wMqMZ+Uhv/3+cuNrBheVp9uflY718yo6/5iKVQYXcR0sZyWYsFqXq3GVwEpDmL9fGKtCGSqDygA0Nm7z3OXcR6Bb9kb5eTpFnYGJgTxfxc+PzBq/GyIvZt5KNaxKcFW5FirJ5evP9Mf8d79OAdyplfN6/3OBVaZ7WpnL9+n37DuI/VJSD/UGleupL57idwuuHCisGTd5UMi5j/NDl+k3dOxAVBF4BjM5FzqoG6OAHyrq44xtmOCPNKyofJEIa6BiP62GZAx052lUZsYRejh44lwapCrQ0DwjlLQcPuyswbmzmK0yQ0d2FadHpWGC3jtAljQ972OcitqIg0Zgs9fVTSdi8335ccBP1IBumYhBmS+CfPoGcIxW6UaGne1URSKL/jmCzZDO1dYRCBgE9Pcy28j1jt9TNpwAQ1oHwWUDaKsLP6A0r/1WqsxOAKjquF+YhrxQt4PlYIXL9zZBJVgyq+/9K7Or/LbZYBMcka11xEX4j1D6KCoUUJKbsdPa2UGSSjIirHxdRNnOfuITJOgeffKZtI4B64MEs/0EIk0MZ1WAoAZbuZgKdcjDG3wKdjkk3d1n0ztvvY7yLb0H2LUGQIH9IIsQtWkFyHbv25FuDV6OpJWAy6DNIFRgJTCOMRIst+C1UgjEZz95DsN2ZMXPIulT+Uf/rE+P/VzyVYJ6FTQuqygEzAAFg9AW9pk+1DWy2io4VaRKmvwwP38eH3KO/ohRnkUr1Q0FPjqg+61bNJNhvgSjNozzHGJvSy0FGFyHvaKirX0sCgE0Uj29Vc08pvqZQGL2EWqLLe1d2P/3oc8jIDVnPnLqVUE1NMNscm+Pfczs5ybAhMrANcQgP3lpS8inX4aatOqu5emP/vhfRXLL57puxRroeFciu91NrDFIIs9K+AiJCff6KJlxffzqu9fE+bLS+lNUB89QqTTRZy/yBXqYVc1TuMG+T4FrMyyba1CL+gDbPqtrxCxXEczqwL9u3LghzuXRw4dizIrZe+c02uqgb9a+ReWKc91HrKBJ2LBpYwhNNBrEQ6cKuygtKqh0BLUOA+Z+9JPFfKFCkMdg3CUu6KIwXUhQH2AO6Nnz9kdRGOQxONvOlzkdxcKsCt/gm418zdXRmdDx++iTsZcu2ECaaD6/hWsWiInUta+Cvgys8t4qEnoFsLISoW1vwL5Us169JLb76BuSktg5k0CX69efG6jLJJLJU8xOrInncBaxMz/X+18IfV4fcu7sGdoaTqZly+dGsDydtV8AO2b+Ato5VAwGGLs2ntNzUCRNCvv7fs/wN/+/dD8BrF/7AXsycWbQR9XDszO+lTFVy72Y7PfepHQG+CQjIG2yk0qnSRITH4paaFeVWre/W+Vkacqt/LyJBFNik0m/stcx1gf/OOnruefC9pMOkZbL/1rJD4Vrvmv7zQA/L/1PMHWBau2BIz2wX7geYml/3tmjJktNJIWas/RBK2m8Yr8QE3ovfnbxvEqZdf5dm6L9y/13Oelp8ufudfegFcAQbJ69zCzjrt1UfZcsWoz4xMU4B57poFxy9p1PdfTo0ajG+8wcNeT7iBl8vu/DWvLvgi/FctrY47OJj/poZxGMziQJbQpOOrP9gs6nOgAo+9aPXqRi5ZgAaKClHH34c65pOs9D6q0VyFsmitiztfS6LlzETNXorx5OXbxvz5F96Zc/+WhaQgzdjq2tUfwoyKgmjYuzMS2YC4XC9KTCagm8KuOyiN1c97JSlVtH9NC5snUncFW18y//h4m/+/v/SD/UXSHxKkK1/8jJ3LkM7AMQ2Y7Zy8CHaIjuhpd8jNlGKxfNDgnFzPMsOLgaEZwWwXkPfOJt73+YPvHk0+nkyZPBpV93VyHHbS7OXhsNn8bFbI23ztfpAAAgAElEQVQCAG+88Vb6+td/Mxybw4Kl/3VwQNykUVpkg+hQGhur0q73X2ddxtI6pFmP0UA7SkZAKpz34TUNcqjMQhmc26O19Z33GHa8in9fBqruo2q2m4PZDsd6QdB+3JxOA5cS03v+TDpHpeYLz32SA+jBu8BmOhyb64EHN6fLNL3W0KvQxPVZht25cwdiEjNiQrYGRBR+gonTtbVkP+DY1yLQoEpKPTQdOe6vMDz4Hpy169xAkHQtAA8UPgDMdK7BQMNH2gZFsOfiVeiMx9NSHEcDCliWiy/0XIoBbW7yGaxnNsSi+S0vvxrUxJnQM8xSefgvdZ8kPrmW1q9ZluZC6bOvbgLRkA93H6DxfTCtWLWe9VXtjyCMTNAeBha6sdbcRR8V/W/SN/qRoh+4djE9/OD9XDcGdBSDhcFsn46RBLTu4r3k6svBleKzY/vb6eknHomGRQOlMTa/Bsry7n4EO4YIhJYtvysaEVWHnMPeW78eUQ2y1h4UN5x0HdUNe3quMDiYYA9LPWDTpZXJck7QzwKqXMH6xwGrSkASgUuAHgFUARzyK5fXzfKYDT3f3ROH1uDElxnGPKsqV24qgVURgFcCq6nPulPFykNfWYmr/JmcPbwdVFRWWTKwKrLXRdP/R3qQnPFTWpsAjrdVrAySMiAJKkHJFZ+kPpTZwgyiJnufgp5VKEJFr1QJrCZ7zEpgZbXAwCMDpTxkWVAaylNkjXP12vfLsvWZHljQVYpnXAmcpr5X/NvHV6yKilLlM6/8+yQIuk00IO+PAE/lMw0AXoLHKWeaoXtxDfkVMvSl0EMEvVbAfB8qKNXS7ajQOrNp1Ay6gkIAhAXw2M0ym/23WXgOKqw3B3twVASxo/aEMAuIik4ogiKYUI9tqmuYid3G9lFlujGtKe0+dApBcbKviN9E87Z9USN9gAP6PNtVsLuc6iYAaTccRHqtaO42mEN1UFGIiapW7B/0wlrmEWFPe3G4vdjoASjRDSSqrFjUEP13Ii2tItPwsFUkE1IobTnwVDAAkDC7Ks1pslE8BlNS7bBKFYp3uEEBmtlz3k/KTitqsY6TuAEdcNwRDjUEFQT65h5UmHOfDJHEMoDyjLn32soMt2sbPUYEZXlfCiCGoN7UliAmAkn8xACKcleoWlyBJnP8RHc6cvxs+oA5SrWAL2nzi5cvwd4h0kDwLHV75eIlacLRIlaeAJdqBQ9SqXnhJz9EtKI9QJ2B0fIly6GmoEAIZaX70O7UD1Wlk/epdzYSAbbzXZy1pR/OaprRYj05G0wRi2IPGWBmW1DQf/1TJBuiF9GZSwR4WeDAvZbPgAk/gVXoY+GjGgkapSIWc8143uy/MUD0MOIG/UTm/eyTCwwYbmWw8vi0Yaqnl5hbMydtWMl9mxW2lkeV0yHFIZZhI74UMJS5Gukj0z6iPZFqW+emqzdsKweMdTIjsWNeOrZ7f/rB93+cvv57v59q8Z3OjxJYOW/I7Pp+hvhKi1uE8FU7ku/HTpxOz//kBQRFkHQHWP3pn/zrGFdikmsRgfkYQbJKaIozONep5xr+CjAl4HX20Ax8/QYUhfXXF6EWdjJW5icvvpz2Qt27CcgcYa2dreP62A+ugJIvKzf9A1eCO3eLGGGYnrMVS5cEPayfJKDDYmWO2KtosOY+sG/FgNSg0ASbUtnNBKyt7WTZqT5r44aHme8DzT+kpQFlgnX7E2cilKU/l2qkXVEIyJ/3LNrPZAyimFYN+1XxL5+jdtQe8mETB/yeScsyLxcVKV2a8Rt5zqgSqfRmf5FMAVWBC8BW2FhbBUJGvVTItILl/gm6XiQPSvqbpku7h626gU27CEC1AmiwOYN9bmViHsqZw9yXFb3pPOOY9QagMxiXNpyFHOLieNkzbhxosqMJkLkOxstMep+Ug+/kPJmMlJJ2CQBtRdr1tG/MatAl7t9qzro1a4Pl9BoUz1Df81wqBlOKVxinqdK3Bilxk84+Z9d7Bu9lpW+cPb/h/nvTC8//OOaULV4wP61buzZAlp9jL9JQP+0bJP5lOAW9TF9nuC7t0gSFFRrRLi+LE7Z/KAznWY0+KvZbUN6475vY7F72VDdAec+hI+kUe9N6/QAtNPbm1RMfKeYglTLe170K0LF3yB73YD3FZ5VDw31P7IF+JpL8wRxx5l2xn3T1Ptu7Vq9kXulq5NTxJ1TwQoWX6/T6BZU1XhfAyv4zAZVxnXu9oKXKmPBZSnMs5PLzs+wFtIsjLJo4A+syGgCyseoFKlL5+IxZsNRiYDbvMUF85wyuv/je37MGDG2XYq6IRYxTIW6EMSaw8g5NnLiW0baUGtL8xUvJ60Gb5KzNxp72nzvN/LvO9PSG1civs34k4xQK8xVTrPicacFrL6q6uUmqcpB9jgfCNXvNUZdkC2kj4+8OaSc2IkkyqYQ76d35ne//L786sZcKh8own/70pycNcwcbTMUwM2gi/iJIpFQJ+txBue4gla1/8rVfSg3oxhsw+zNuGuWCKeTB+wdRk6Hy69/8/Xcw3q3pqaefoEeHrL7ypTHcbQzFJuaUlNKg8nRtiP7BD34MBag25j5JQWkBWAR1jOA/uJ0YKY1RRzs0MQKA7333r+NB3HPPPYGw/X8dS5H5w+g6+4kVVc1vFEf/8itvMmvpbpwnSJqHrsO0GjdkgzeGSt6wdDm1ZI4d3M1hg0tKNm6QCszmzZui+VBDrnqJGc8Qs8BhutEdQrj+7nujotZNH9k8+LvtiFMYRAiqVGOy2duHJRA8yp/1d68mIOgLAzQfRSppLtdtrmQjaxwaoUcMkV0+iXrgZXrb2lCDcf2VWu9Awt0DFANzOehuGtdogENh38/9SNWHkxvpT3PJNC6eP4NNRUaasMim2FqekQB4155DMcxyw4aHKasOpA93HUgLyAQsWwZvXDpOBA6AWXb2+e5TZL9UfVwf5dRzGEFngdXhiOZ2LQ7qps9HEY7BvsvME9udnnjswciwy54d4toO7NsLkFtJBY7MBc/6Fjt0kHL3B9t3AvKXpyVLEf+Q68+DO012sp/MziwymoM4+2hGZy1zcFsZ5FYCLPd5WZ0vgpESLOWv8e8Vh+FO/+s09Nzn5L/nCpEGI8QWLKdLM+KVG1g9K87pip9XHS8qZ0UjZv5TfG+q0jZ5kCcrWcX1BjXntt/NVZYMrPzdSvGGDJ4CTJHmqgReGVRlEFI0x3+0x6oShEghyvQiv2/FKoOoAJzlPVTeWwGkioqcnxNgCmcXNqQEXHFN3JuUEBvE/Tkdm4bdrFcWAbHXQscYTce8X773HERG0F8Gm5Vfp0BMmXEt6Y2V91as+RRortwjP7MXfg6wKtajEB2YFO4on3nMjyrXt/JrBMsaZu4rDDuO0h7SAFbYkppxgRWZSt73IkHEDLK79QTA9izao3qLoP4S6qkLZ9alu1agYDoxzL+dIhBR3pcAjCpVTW0ra6saF6C/nt4NqlT7GTFxi2RKE6IKkYgxYzt0Nc1jEHlTLXsdUDUNKfDxm/TVwFUfIytbgGNVQKXXAdaoTldXU/3GNp9ESW2I7OK1y8Nk64veqHmAtGXM4JOqsmf34VDW43QEHdFK8wiJGEU+AqiXjstEWQCfCAbKKih+YZhKh3a4oJgxiJP5NVbA9TkqCEo/c8RETnjk/e3gY79XBIEZeBfvnyvPOshx7IhzZwQE9mVEtcsKefSfQPfG3h4+eia9s20nAOtEVKzmkD1v4xmontXC2nTh0waZ0dRMT3CtFHD6jj/c9T7Z9BPQiEgQkHWfxpovJ4E0QDJu5fx56RIJu8vMUVLgoYlKQgssiVZk34MG6Xwrs6eeXyNUp2Tq0F2roKMUVaHYryQsvORxQasZ6jgrU8Aq7lWQWtJlJ78SDUgkHCBxUYsvVjly3F4vkoC3CGasNPJYEZiopaeKM0hFaga0+JqJgXTXsllpgYIHgPgamR/2gVEtBZUXvaNW2hxXouIjjAbpvKPsm7HaWanv1kxEYOexVl3pNH3PV2kfMDB5+itfTt0ov45zLd1UPfSVBlK7d38YdPDN9H5I01S04jQqY8M8IJOy//IP/vuoMAigTXZZMSrU6lTDvMXssbMR7F3nvLRDxXoMpd5hEgHKyGtjpBH1Oy4ElssJZhCejErUEL4U5gjg7la5XwRNUf3jIbTxPgaLgyTWzNpfIdBrpT/R5xaS6IJC1lPmgjSwWVQpZ7NnHCWiqrDB5EApFuZZNcDPIkmqkGkjm2K+EYqD3I9/n03LRLAkeL9icLqDZmsR7zof41uiT4XYbIjPNmgPmXDWSKEqbapJBGcWjlG5aqYfU2CmQJXUN98/09WKz8B3W5mQ8sZnBbU4gvEiKVfQ2jiD3ivnoZp1VJRi0L49Pl8qoEwc51ytWrE8xEIWAUx8Lq0A2yJR6R4nqY5YzBwGPQu0fC/Pn4G66oWKT2yGdXS+50x6iDlg81RqZl3bYM8MAMq8h26Sy4qjNbom5eDpq84fA3zOJ/bS/u7duz8dO36SeKc/Zh8Nsq6zaMNogqEkO0nlaGMNn5fJEkGdyeRHaL/4/ve/H8msVXetiP4jK3q7d+0KdooV0DH+bZBr0YZ4dm9yz0Xc5gBwgBxrZuLCeNAkoX3x4TMdEK66IzRp1VyVHD9BkvYsYitnL/SmGpLno4qRGKHI/tIWsMZBvYzjD8gVACmOVAG6tQPua12iiaYGAFkuRgTDg31gIWPFChSx6Y269751gIsJfMgqztz1qFh5/cY39ibaNy7AspooK2s9gPXQ4SKZ775xLICx/4oVK+J9TUBoh8QCxqRWrJRu74OGOwhFsJ+/W/EVoCreZa+XFas5COKNctE/fPfN9C5tFeIOaeJNDoHnGV63FYf3a+T3TD6M6kOkzcKcqKOI0dHFZ/B8W1mPaqinE7Dovv6FT6bWCdaceFoIG3ToSGDal1/EZLdMtIUgkiOBFF7P/z4VL05VqYpxJRloxQiZAFY/22dV9dM/++0JN4nVAqlky5atiMUxW+CB14jbO+ImP02JVmPnhnxn67a0jN6oRQABa1SCLhVq5OFzviKb6SDgnksABvjH77//fnqS/qZ5cztxhNpgjDJlOnB1HGAP2vFjJymd90QAbSXpqac/BRpHTrFsYJfmNwwAkTpRzAEYSAf274xhwpY8Pw+F0EV3ToCVn0amlltxKIJOaACg4t6LgIbdhwBp19OXfvFrIWEp6rdi4sa33Oqrg4bbG4CDowf3pVPHDqXHH9qU1q+7i4ddzNpQDtyhbDZK66Ai+8kGO0l52izJV77yS0FbtFla1B/GSycUg2XMJBWzIH760xcDBH3ms8+GcW2MhlOGLpbZgoJSqNpYA4ZzkGnW7wcNcPlda6MfShpjkcmy3C5FSgEP1XRq04ljR0P+/Bmmv6ssOA4nvo0qnw7vJo3gKkAOEXjV0Ug6gsF94YVXYnZLR+c81PjuDfqn/RCDUBXtAVN58ibvoaDFcdZkPg7DrIKGrBPKTgcKkIJMYwGBppm8Nu7xEBPuHWC5mlLzoX27glLYxT64CR3xBlQRKSk1HJAmZpqM0YD+wx/+MH3mM1QJCZoOMnBaCpQ9Do0cvhOnkde9wAwYJJBVIFIEI9Ppbq/m+Bz/IWDlMOf8qgRc+XsxayEMVRH45XK/CjoaH7PRkcVjj+VBxv5sCxmeDCIioLZpsgRWk+CvIC4UAMQCRgmgKgGgezd+vpxXMkk5K4FLZTWtyFwXVKcs9hAV5DKoqqxWZWClkfmHKlYZWIVTLSkPk5Wp8jrytesEKqmCPh1/1n1cAA+rzaWSH+fA2WmRpODadQQ6VTNdAc54GSRkMJSfSb4fr+d2UDX1Mx+FRj9bsSoATyW9s/L5B5u6BEURwFaA8o8AdALJ6Ekos5O5khfPPMDc1HVUVqzyPCeZAcV6SQVStABqCf1PVpzGrbIr/MM+n0VA0M0A82NHDpCdHKRiNZfBiIfTbALzJx69D0ffgE0ja44qmxQKRSrqmP0jba8KOqA9VXXQdA9CMbnpAEZsqrOwGvHSN6BgdwGGVGprRDocjhqJmCs8NwJ1bKCSt2Y7b1JdTPRWhRJXzImqSQfoYe1HWGZMyh9BSRc9RCvvQlm0oXA2166QIAKQ1dbRdM17KBgxhk25hm2Qhmp/ZPE8PayCiFKSXaqaIMvmIaXGFZEJoQT2A7a9gWDP6o6USJNgESgSYDeUks2RoZRmQpDoPiky7YWCqLWaojqLX5DeYuAtVbmk5UpTGmFtTPZU11BhuVmT9h08gQjSFkAhfAyAQkfnLILzq/S9zUxrVixJ1wevwZrElpGcUz1u+85tIec9HSaGtMem5g7kxhUe6U13wyToProvnT9+CLU6kjBQ6loBY21QfhqhwZRtlZFtVpRCyqLrEgFVAKvC5oXNIKjSD0lFi3PKfgq2ifdqVjeSIeW/ma3HHwXWUuyCPa2vpqCYBlRkdB15tmorONbEhFuf/BMCIVV6b1Cpeub+1cD0gTSjhaQlvqBW36T/Zu9ErxvBrRVVdMijetocMTR+exz6KP1UYw0LScyeSN3HetOZoyfTJ5kxuXj18tRCn9pl1u4cAaYZ/DqqZtqaqwRkswEx82CBnDt+Jm17+53ogeumMvL1f/YbMcuqjYA4hsKyX+wNH2N/DACChmA8GNjVc7a6SGZ++pEn0olde9LON7eSIQcoErs88uwz6RbP6zQB8mXFTZQRBxzYRyd9zJ5t4x/7ffUD+uorfM++k0sAMW2bmfIAIGW/aAc0Ua9lJarI9gfZ36cEuTPGTKDYy22sYNyV6ZfRJ83LGEHf4lq6p7Ur+pUW4jHBzzWCx5w8EKiM0YcmKFHdNQQTFL2wd87qGR8XggPYVD/aBHYhOe4AdimICFYg/hB7hM1lb8wN/t37LABUQYHS93ufnpwMxEKAomRp9ANUDEwvoLAplXZo1Pl7ihq0p7uYr+lgaGl17STvOzk3tpssXES1k3s8efIg4GtZyMtrj2bNon2B9x2mRUF20F0r6afnHCvqsZb4K2wAfxZAC/R6dzI3rI640EDfkS9WnExyeU+yNW4E26oe5tDJ9MKLPyV5fDXiCel0tbBorI6pUiyIda2KfrQUNLYOkr7Zz2fanPct6Iw1Ys1taemTceX7MFuNcmZUAZ1rpS84T3uI6+yzUVHaVg7pe8YuguMh5gT08wyl/e1GxK2XGK+JatpNbP9V1tKSimAgcm/6Gf21ySITjVzDCHGvdF7nR0V8go31a30k10mQlWI2tfgVbaAMn898htYZ3mvR4gUxoL2D624hllR10Zef4VpIRxVYLV64KM7VBe5FGXZVTwVS2m/pqKdPny4ESUgSuL98fu1UU4vKOWOWoEoryW7F6jLJaCvH9laN2HcJQJcx0ML9jrPHTmJT/wPtQ0r0R9sB+8rK+qigx3EBAHZtmHGC1do6/owCJhegkDtkQy92fwbP9dLhvemrn3wsLSMB1EAfrlTtKsBZgNRIpupzQyCgTLz5d8+BPm5KnML1mFQANLFbxgVFDOBDMTi4A7B6/S9+h1NYtGY5Z+mzn/ps2ejn/BA2A2j8BBPLZxLsLOBBBE+di3ehLUF/iZlFI86ygg5XzQY223WCYXtncSAzZy+gatUWG8hS68kTRxkg+4tcB1kVONttNkuSpTt5itkT+w7S7LkI8HJv3Lxa/S++9Er6CqqCbmqzGbM4AKPQVi5fYugjh64F4LR8xaJotjsND96NtJmBmdIB6qmoOD3+OlU3M5E2op44fhoKwoKYXbXzg71sYCpES1emi4Ars6lOoxZcSeO7St/Zwf0q7AEEWbxrvT1MlV5PQyN9TTTxahTcTNLULO06g+MgfVTOkTF4vIJizxMAmsi2Y6iDR2+5R8lhsnm9NLWeIVtn1tPNa0/JmjUaDh9kIXOqg9RAG3Aq3KFgxcq71qctr73J2s6POVYjDHiUw+97mgHwawOBkHzv1cxZ8Fqv2UNHWduZMfXoOtfQBD5GMCXNZLwGqWR4qvsOHA664u79hxncu4E1KAYyG5g75yzmoEBbUAJ/lGzbNWZaDTIDZdb0WUzmXk3mk2wje8ysXBw4Dq50FTNdTQQuW994NZ0mEPzqVz6PYTIoqoaigUGif80+gut49wkkjadDUTLz8aPnf5BWr15BRmWtkmDR0Kki4uBQFb1W3RhFhTkIuELmuAQfFcBkqoo1FdjeqWJVCawqA+iKcDicW84WZkfnnnS/2R8XlRTuU+euYS6U6CjR45BzpSWXmStBR/xe2Ur5jwFWGVTl4D1XcDII0Zlo2NwvuWdJp/LzgFXu4ZoEHrfJrWs0ciWhElhlgYb82ZOgsQQaGTwqN15ZccsT74uqFjQk5qepZuWaZcqf4h9+lvcyDC0ov5fPJFfmMiByfe/8KoBTfn0csMq//zOg+g6VrMrrmNxLnHWfh442r0muNhTXO4Ws7gQCVWkr1q6g00ircQZRFX+iLxS10IVLlxWVaCu+nkOC+AXQNujTDTWxabAGbt1C7YyqVQ20aBNCYwS44wCfWhTsnBN3k8q6SqaHSV7Z66EAjoGMQec4Ae38BciH43haUHS7icLdILSnamyFziYqtg5JJ1K7yeBU50VZ0RmiQf6EQ8cRxZg/eyGJG9JpSGl7HSNjV9J9KLCquuoQ34SNqXIv8nkqzukknRp+hWBMi6c6mT0GKqlKm5FOFPLoObFQ2sWovpjJJWNp83gTtk4/4lkzi656mdccw8yz1K4/6wWr7qRdikwl782+a2zkvrCLtwwCCCzGFd2w7w0gY2N/XS2gFIBFm26Aq59ueZt7ECg2EjBeIuCF8oQNW8w8KylBZnlPU9E/feZ4VLVsgrf/pLWNxnqr8rAuHrj3nnRk9/vp2N730wL6XlsYXt/Ge7S2Ub3CLtqToh+IgBcwK/gMYOVKuZ3I9Bf9CcRxVuX8n7KaoM8wmLFnOWi9ykWbcCl7z0xAFsEWa8CzGAUgX+N3eq8PhMR/VENUpQVA1tiXxj1YYKil8vTMpvvSrOrR1AZgquNr0D5J2arkZm1LWo2fY99NFXsS5ib7ix5h5z5Xz6MaNS+dv1qVvve9LVHgUgHxgQc3pA2PbU5n8FMj+JZubL9+p5aAyZ6z2QTirXztQ5TpxMEj6SKJy+3bt3Ot1elP/vRPUABcTBDInEweUDTkW8UBtF/ij+DKAZ6L6au5j1lvA6gJvv29H6eZUFabrZzbS0P1cz79VtetHPG989hwcgRhd6z4iOt9XxOMBt9noYUdg8IevcKslbQz95L/VvTZTseHtaelS5cG3c5qz176sQ3WTEjLEDDwNJjumjcHAFEMQM89S1e4/yx8ZIxhhScS3VSwtIeyYqxAGX9JR1MGvxAiocLo0GvOtP2tV6le1XN9XpeBqSDEM+JB6yMW64KKGKMZZOhw3RmYCqxCmpv38AxZsWvluo0xgq1RxiTaLP/u7wqmrE4bPzgYWYaJo2jIeyDXfS9nSDtfCH/5mTNJwGovnd81B9GTfYxhsfdJcOZX1/sw8Yig2ApwJ0N4pf7dS/y1iiSGlMKZzNj84IMP0lEqUTNYZ5Pu9qEpoLAWyp6JA/e9id5hYrroG8PfvPf+Tuagvheg0x6vWYB2z5lURf/d/h1V7pw7Z4LvNPtNkGHRwV7Nw1RtFtNmcgYwof9fSDVGiX1j06ULF3C9AErOtEJDBXOoP+1F0VU/YBJEmvEpQPk5qlN79p6I/TWHJLMV2D4qj9L/WvnsYfzCFZ6t/Vdj0gitgilawQdYKYteM1UEsZczqL75/EI5T+BQVhX9npRSEynaPNlca9euj2ewlP+3OGE/q/PlrqGoGcJi7k1ifgsp3d3djL05Rhz7OJ83kd59992g0QoUx0gUWCFSpK0LEOp+dI/I4vGr6tnSBrVF2useQJlFhWESGNMAxooxiU0c4q1dm0lSfRxDcxHf9Vff+04IlhkXagcctE2LfRQMtPHOcrPiLLC6hZ8Td3Q43kjZf/bOdLUKes6mjSsXpCfuXp4aYGDUOHxe+25aTdsKG8GX4m/h17WrFW0Xk7FgNEBbySp+TpbDVBxgT+rHAKs3/5/fB/ByiHDqBzEYPmhVdZy0fvL4Mcq0naD3rknjEo6JQNlD0s0i9kGn27jxAbiugxyonvjaCmBpp6nNClE4ZLMglPBOEFi3Y8ieeOyhuMkrF1F2+XB7Wr1qBQdiZQASufyqR9XijF7e8kpwcp0RJSVkgmzAwX0fhmrLarIcDdBCBkaulZSPah78e1zvvEDV8vRVortMSdBSsk5OACDf/yaevRfa20uvvZs+8dmvRHZgXGRsMzVZhfehOnqQlixeCIhAAYky/2EqJzryZ554LLKb0tw0DmZAdjMU0NkXlpnN+ElfOg6Im4cS1FL6IsxiStGxf8CBu6dOHUHso5h/UIeRcHPu3rUXYHU3GV/ew6Z90H0dhuscTlplODMyI86AIMMk93/La++kuzc8gFEzOGjkwHH9CGz0oCQ4Rt/TAygetXPd0hesFs6ErrIOLu1VOOeNlqD52ToohoeOYASZG7B63XoOaFc0dr721lb4xZuCs+30eQ/SCM7SjMRBOO8GH48//jg9GWTAdzO3ACfUQWZOq2LmrMbqlnxfft9p9De4hqU0cfecO8lpGYGyyXMg615H4DZOqTYoQWTozdQfPnQiKJ9K127fsS09+dSjVOsAc5YG6fOrrp1OZmwIig6BlxYDemIGVpXAKAe+OrbbA+zKv8e5qKhM5H+bAmFFgJNfleDGn1FhzNfPBO7l9/IhtGxdSZczmREHteyfmPq5kgZUUSHJ95UBSlxbqWRjdu4jlZayOpWzmnKvM20uV3jytQY4KY3JZE9Q2WM1+bNldj+/XxaviH4irIrv7bPOvU+hZscrmrH5Y1Y8V6yCois7uazwuK/tsRKcuoeLZumi+uM9RZO92fUKGl+utGVgla9Tx5WfUyWQ871yswSuIQ0AACAASURBVL7fz1XE3Ijt+2ew5u/n55srk/lzorvsDhWsZsDKnZ5P/lkr5r4qrzsD3WnYG2cwCX4N+jMv3wSPVWqFE2Z1LaQfanpBn+HzrWjrKbvonWxz1gvnqQBC3Zz73qAEjkNlHsWOXedctlHlvW6GD6ct/WiAqpKKfNrACfaec1Dq7PmziZePCI48CamY3xJOqKgmXceWqzRWDUBqJukSQ2Ll11O1EJzXWt0gM91z7ig9kssIkHCsBBsNVMtsqJ8N8HLcRAzqlJptdl3vCeALpUT8zzTAio5Wqq/9q1cdCq6Mu/0/Ut6sPBE4RiVLBitZyFsAAtxurI8BlwGUbAKrUHFMKiqqQfUoxwkUz8PhvSSabJ73jxUsfMwtklMOw/Rz/Fylob33i5cZJXLkdDp+yqDocGTUN21aGwNnyRRCs0b4iF5U5/UNMVRdapEBcUtTB8HWPOz+uejbuYserZ5TB9O+HW+n2YoXkByyx7aNZmtZxfXYO+e2uO4GFlG1irESZYU2MstFf7LVHYMYqyVmcgXqUa0ue2EUDJBOHr0lkiqjxwS/yf6o4TkOTmtOB6CTTXAPDfRK6+Okbtn/UA1jYIIK6AiS+0/cxzxFAGwH69NWx9o5hwq73ozfU6kr2fdGwGTvr5QinjIJSe4DP361jwpG81IEIJam/+3Pv81aM9ieaqpVmzro/M9+8XPpChWhM9cuBx1omjLb2BR7hBt49s3siRMkXl+h36WRe9WffQ7q4D///d+DTrgvHT98OE1jn7RPR2WQAL4fwHcCkSWFKzqpEGxGpGkBvuWFb/1lqsbvz1Rq2l4lEryX+NNHQqGduTsdS5ekPgKtq1auWG/PySXEiapY23OooTnr0a1qH63AKhIpAHvtlmfaQD3AFD+vvw4FOPbXHL5vwGdyTZVAGTVu31A6JfC3uV+fbwBvr3QWrHD/DvGcHH4rmIoKFu8tSHJOk3vb63OfhVgBgajtDX7fJKfKbH4/DwnOw3cHSGo79FWBMIW1vH7pb54de2mk8XueQmRCmilg0HjIBLZUOX9e+1bMzKslYX6KeK8zlDidV2pF41LvAHuYqgijCAzgHQy9jJldgtFTJ89EFePbf/18+tRT60OC20qVPXQmWWLf876nESQ5Skxqj5X3q7rggw/cTxy3InqwneO1BeEt21icA2bfuoBWYBX9TIpH8Yx8jgKFedARrS4eQjXOfv9LJO+Ne4PWp4gLAPIKAENfpJKnNsI5jfv27QvgsID5pLKP1pMYeZfKaSEcQQsGMeA6kuKnKRDMcFYoiZo5xFvO7PS5XeC5ziUWtO3EHnGT90cRavjpy68gE67KazHq5zo2mVxOCIcJrEaMpUxGedpjJIa2mLmlDkEm1jJJNYQ9lB0TCtoqTHMWBaM+n4cffjh96YtfjMqrILCLPekz9pqMLf2dds68vW69JO4V2vE+33rjzXgv7eiQv6c4Dz/f24uaKZU111d/L8VxCJxwEQCssqgtMu7B8MMcFM+Cz9IRFgJ0mW1DDqrGv4zhi1xLBemus8/a8ScmBvq453d2bk9HTqkAXQ48V/nWbBDnwWdksl5VcRtLOIGhktgIgJyBuE0fYHSus8iI+yf6etKjaxalZXOYcYdyqWqyEZOwx6wUWkDRZuoHpG1K448YRUDO2vinmNGoim3BnHHP59aQEHbh3zyTrndmDEU88NL//tsT0plCEIILfeWV15BPn0fgPyfKt13QvSyHqnFv9kMFEvslgpPOonznP/0QgzYjOMlz4Tk24oRCvMKBgWxQObemyOyLUmFqHzOi7ll/F3M+jsC9pAGWGU1WlHyF0VeNCABxjQVStEGO62OPP5L2olBixWf1qqU4KjnT0BT5tRGMgFWiUSo31fDDf/Ljl9Jn6RWTF3kA2tksMiJdZBPdmL53czs9RmRYz0JTvExH7dsfHkmbH3s6nLjqOp0c8C7uI3OlVdGRmiEl5gAVrDmoHz4M31ce6ltvvRH9WZaWW6HZeGCqMS6hvkLwsIs5Xg+gGNSFHH3PWVReLpyKOVA2YVu10dGP4QTNZPRdGwZkHkjPQH+cRQ/VaaaujwCQlkKRqAY8+NCuE4jcAHjWAIguQbHc8vo76UHoDR6a61Sg+pGI33T/3RhNJJp54HKqdbL2t/2IAcz33b+BcvmiaGg2M7OH2Qjr1j/I9TsUGGlSGiZ9hj30cfzd330nfZqScSOH2IBGGc1uZN+VlDeLGFktNvV1MoXHjzKzxYwWUUED1Berk37GQcq/yzF069esjKqfYGoPEvudM9qjUtcHyGshQ9sGdeIASoJW/FatXB1y+tfJ4HiQpUp+9Ve+GsGbR9N2+0vQi/oGMfIB3Ishs1NAqKhU3AlYVQKkSaA0CZnuDLCkT1T+nu+bQYMOrJA4LYDXRwBA+b18Hf9YYJVBgY7x9grJxwGryvv1Gip7oqQ8ZLqggaJZrDxhPa5Z2qY9UFZKDN7LptfJJmXXt8yGF/SpqZ6vfG+VNLhMocsAxfvINMDohyqpgvl7Aps+soVx3qx4lLTBXFUI5bIKYJVBSV7vOwGrSsrl7cCqsmIRlbiK9/c9bwdWueKYB8veDq4aCJwr915+ZvmrwOpOwFAnKVutmaDb5yGo8ZyLb3RqAwyFdH8rKmNl2gy69B4zgo0YpA7EbVr4u078Osml4cHzOI7LVHCoOtGzU8daqyBnABj7Q1aCvVJWX7H0JmnMVTQ3zoiAaDrBhY310a9jA7RUIntw+PwxvL0DfXVjFghHaahWzdHKCh2PwSAwwWYwvXLFPGzEJjLU7itn0OAbEIJoAFBon70OG7aD5iZ/XnAlaNVuUsHgZkNja4zZV/ZR2pzuDCorWEHEgNKinzA7rUpV/+ClaLiPbHqpZOZ65z2d95n7y4Apq00aSJlt1MZGhUuKq+vkoHslplW449mZJXXPWL0Yhi59iyriTaiNp2BlfOtb38If4F/Injso2BmO723fBg0Gag3MBvdzE4mw6cxe6ulmMCbKivqWJQvJ7PeeTK/++LtpDj6tHeaFM5IcOCo1Xgl1e0ysOtWzLqFIJesksqWePy+0rCbiV4tqFKtWjp1QKdUEV+5N1F+HrXR0Ac/SyqPMkjrYAaseejodZtTFC2+8zHUjuc7ecSakIK+2RtoY/S5UqB6BctcFi6INP9pIVRIiU/RlST1yUG71Tfqp+PuoM2u472kkzOznGBslDmianw6dIoCsn5N+8DffT7PaZuEnsQUKJwDGZtO/MXfRwnQJmv+oKBdf9NBTnwhgO+K8KME08cBffvM/QL+7kH7t1/9p+oVf+IUY6vzKD7+PgABVIzSanQvZSEDbiCpfN0FUC9Wj+wgCkVlLA/sPpcNQAJdTtalnrUbpGb4MrW+U83ABUDekPDx+vJlqOdET6n3Q7rBLNuGfPnOWHl9GutDHpYpb2H+pu8Qto1TyTDguQwbeHm+z/PZdrV+/vqBC6YdL1VP3XgsJXuOp6H0CUE2wl4Mqhm01wM8U4dyvK+hyLxukW8E5jQJtkRyiWoHfN7Fm/CbYCpof+0RqftG/U8y7crBrVA9irAHAEQDrZxpktxIPqeyqzLnAaR6iOH52xHr8rmwa1eKsQhgLCuR27HgvqjpKfDvexWs4BTgfprIynZ5ve7cvMnOyY3p9SMgbM6lMrFriZSrwvpfxhHv8MnLzjvtxtM8HH+yKJL3/fouzLxj64U/eSJ//9MNRPTNJcIuYRsGF+fRbWalRrjzk3bnmEMzi2Vhx1f7WcbZUWTTY998ErgIr11HQ61oe2nsogueoaPFS/KaV5/zAAw+mb3/72+mBzQ8FcN2FDoEAQ2E0Xz6rAUBFCAyRvLxEkeAuAN/RgwfY9wBolK+l2vUCKoytlix1Bmk9TKyeCOzXrb+PnvnTIX7l+J0zp+lV4lo7iP1kQYkjZgJ8r/AsiySssz8douz8MYedj6FIfIXn20jlcx7sHvr0rU5yZhShmAlwFujnOZpWWgQFMQSevXYMRpP70QyVf/f7rvsZxNbcw0sAwYKns1TmXNP59IW6Fy7TAybgfuCBB2J/y0i5wt4z2e5+k9qn/a3H5kRC3sovZ8dEz3WZTvy+CosOYNYTSFsVfUUCxpml2Lpe4sfv/vSFUEoMsQl7/Kx4Erv41YS+YK1e1oV7HsvdzP12cQaNYWcQg84gsXaC3v5/9vmnEdhB4Il+4Y6WOsSC6A92XJGaC477YB0j5lBIRGZcnNmiLzx8BzGtsaxV30l2TvQIFkJ31tvcazkumUxAv/x//96EijI6KoNbUeYJ6CJf+9rXorFa59VGNsBfCCUnB2CSsbE58QCB8MkzF5kVdTp4m07ClqMYdI/gcsNjJaNzkwVRXWoAudYDez4kK3Ax/df/1e/ERG1FEORkexNFXwhOwvkHcD694B8iv7717Tf5+d8HqZPVpjeona/DlPp98DbvquLjzBKR/u7de0Mp7xOPP0zFCPoFGV2zlzn7Pe7DIEvarGgDNI8X39wZdJYFCEEsWLCooORg9Otw8iJ7VQZ1wIKrDqRxX3n5pzRno3KDE1XIwkDBPhBpNXJ9PRCCKpGwuXt7keYBrJrhfc7rQqHPYISM4A046K6PzYkGFVJOhpH43bF9N8DznihDz8A5T+B4+qHMeQ2CnBoO0nhQUZopa++h3whOOiDnLipjixbOJvPCmpOBs89iCPDpHB9LxqpyvbRlCwf6HqpUh8n6rGI69nIcNlQhjIOHzI0dU7kxYofJAh47cZx73AyAfCsMrtQen4mNmiHpybVP5/AE1xkQORMw7uHdS4bHwaPSD6sZ5CnF6CY0GRfHz/n+d7+bNtFE7Oyyqxe7g3Ipz/left7J3lasnCvWgkTx0aPQRA8eSs99/nOhrHUJQ7P/4HFkeunRCimMIhD8OGAVcpo/52WAWxksV4KU4v+LX87g6faKlZW0OwGrSTA2WTouhCsqwVHxuVPXfjtNMD647DWqDNjzAY/3MrqN6ywu9E7AKt9+5eEvqjjsFeewlMAlA6fK5dLw5ExMGA1L+xWgMRugXLHK1+K5zNmfIrPL+ay4/6CaOI+FB2gVxd/P1a9MdawEPvneKkGK38uVqlwRyp+fP0unP2nsKsr4GSwKrCavuQTNEbiUFD9tUn7dvsf8vveVG1/jcZWGdvKXbhMHmbp+1pHgtpaKUVRsUU+bBohVnOHwgYPpbbKGzoZxn98yeMW2XSQg875s4p9DYGNFgB/nzDNofNEMKib0U42TBIteSmwK7zccze/Kvgf/DjoxToBzZN9VNaMmmpCXbqDqoHNy8HidCqfQJJyfMgIoN3AqxBHs3SHs44Fp44Pzjxu0SqbM9iDO0EpHDcH4J599HKAgR54GfkDFZYJTf6eNTGKsLfbOXkr3SKypgUPRqRv2UEXSCQCMVDUFh/w6DJi7hDR7P7O3xGKKaXj2+xDsUQ47i1IEfU6CLTZKWx4093Iv5ipr0bwsyDcjraw/vRYkyBRJqJUiR6B9Hcq5X2upqt/g/qxMKPQg5Wo6fb9S5V577fV0EaDrYNwP3nkz9UOPHqKKM4v+t1n4CPfeOMH+EAm8+mktZIdNVM6KHuOeswfSQkDZD//2r1MbFYnZUM7tEXM5nNmjkqtVtBqux+K0YUhU1bBnMeeyrDR7gIpeNO1YoXyo/5F9oa+O6iBvekOfLDB2bfAdAqzGWfNT25K1aeaCpcEOMFE4G1pScyuBSgNVtBqy4DeupiUzGtPmZQvT9GnQ30iOVsEEcTCxsuBhG8iS19kTRJA1iN8Zln6P322sgzI0TqK1aVH61ne3IXqxMe34ycupg8SB7I0LUNTbZhKsY9OtNMwiY76/+0z6wj/95VRDj/Og8yAVKoKqryjFPihVG2Bi3H/fPaw1PSnvvJ2aATp9NNA33CQ5ib+WztdOMrJl5eJ0H/75FrFHGxXT7/y7P0+rqBi0s5Y3EMy6SCDcR5B6E6rqNZIPvSRKx7wf+moGWdOT9E+dvdhHFr4ldeL7FBYOpg5BtD5Mf99G39lSqGkTAE170sOeYtN8Zfq4FQArQwIswa5r5vcKwYpC1dYAuIHflwIvAAjRCsCOa+uw6oJSyMwugIFzswxgz9IzZHAvaLA6c+TwsXI4fSFyEQIO7AurDp4xgcdxGEj2AtmfpB3ZuXMnwf+yAH7OjHIGW+7RDdvKmhRAq469/lr0g2nrlrC+Aqv3GVEze9Y8nhPnhOSPgMGkjf7fz5w1m/1ODOYoHmeVHjq4P65zCVS6XGFRJML7EFhJAf4BVM3PfY5YEtaSANQKjPLmMwHJzkqyX0va5Fzed/nKFWGnVLQeYs8Zh7jGAivBUAP33k+FRcAg+BV0GA4ogX+Z0TvtUCkvozQ8SFXQa7CNQaELAct6KG+vv/46isUr43r30f9kMsh1/fKXv8xw4qMIvIyFOrY9RnN4xo6IOYgo1zJise3vbk3PPfccVaxT6RVaZhoBoY8/8YmYjecIDQXZrNB0AVg6eOYmi8JXgSaMf1xn+7AcXi6A1w+dPOtYF/pg6cF3D3pfOIbYG4Jsfajfc3ySQMvK4Wz73t0vJMWNKc9xvtwLZ2ESZSBh9TJk1Etg4c/PB0TaR3UQoOj3FfCQou+edZ2N8wJASdfl3t27/t3rEhBP56y5b89wNs+fPc++rU0LSFxcQHhGgCWwkn5tnO3vmWgJ+j/n3Wb+H730YjpO+02oL8jGkg0de5J+O9bylgIxrNFgtP3QJ8i9z+KaPTfOmltIf99Z9AU+/dB9aXknPY/9Penq+bNQ/5ytZlJhOskjkizsbcUnppgMWZOhUEMWcFqgkLlRVIILarzrkBkNCtK5ZsXfC4ps1fN//rsTZ0HXburVCCL4C3uQlpVjuhFKoLMOPFhhBMgwePPHKKN+QBPoGmZZzV+0HDEISqUcAjM2Ba8UBTm+2hgn5a/P6eLwUBdAlVhA9WjXh8XU9Ifph8rzGgyP5cnKi/cCj0VAfSA99PCDIbnqUOG19Nz0ocRTT4ayzTIlGYNmMqLmGxWNcHiwWYU+SsvNNKSuQl1O+qD2QCTqkN72GXMljhDM3Ug7UcK7QOXjONlHy5tLkWC3aTKoE7HJCuU5swWCs0tIRkqz2bPrw/TMs09hXAq1Qrmm/lw7ZeMo2ZNFMRDpx1B1Ijm6Y/vW9NSTjwdtx+bL65S0W9sQ2GCj6OjqCGyukw19/bWtgBYzhfXM8noOYMSMGimEpJ5HACaxcak+CaocJPfiS68FReexxx9lkjUCFEOATbLeLdy7KNuD5sT6Bsqszph4Z9sOhituT7/+G78ZGybm5NRQ2oRi53U7x+sK62vWwef977/5jTCgX/7ilwK8mVmIAFjRCK7Fie4q/SlhfIV+q9fp/VLAwmzdTGRRh1EitJ/Lnq8rly9EBsNG7FGyGC++uCXK960cms3wsMeRbg9qD9QMqS8aGLPiDvDsIcsh7bQNA3SOQ3s/M9d6US4cFYTTt2AG/B8DrP6hilUlQJkKpov/uxOw8hApvPBxQX8EO5PAqOTyCoYqwFIGVrdXOvLf89C6j/t3o6zKytbtwEoDPSnBzPPLP5uBhZWJfN9xj4DwDESCIicvuaxYBRgzwBZgBZXKAZaF2l8lsAqAUQKTnP0RgOTKWab7OfNJYGOmzjXxfTXMXqPGKYJEO/Mr1v/2/78TsPoogC0UlW5/9vl7fn4Gu5XVqtwLVgmsKvdHsd8KsFIsYLm2U6zR4vsVwKry2kOUgUCkHiPvtQwRyDdRiTcLv33rO1GpsN/A6kgVjvg8mWt7o4Yx4CqqVrM27VCzarAnyxbOgXrCc2BIcN00kl9k0Wscxont0FYq5GCyZEKwQQLH2VYTUPoIhTnrCOwAZKrpxbKv69oA/ZzMnOrHDuqkAoRIO8PuqfKllLp9Q6qWUS9L7fQH4efjNYAk9wVo12vXrQJYkQBibe2ZNEtssNhEP63BvgmTCQbFCqwNgorPkALEXlW0Qn69FFDut4mftddM+2VFaxQZcKtYztsTgKnwZb9E0F1jHIfVmNiB8Xz8DAFWBnE+N52j13ZLGmAMxOLZcU7qeJYN2N5GbFIDfsh+1CF6zWqgw03Djt0EUHgvMbRZkIpPMenUjL3fufXtGLZ8jh4c1RuHqXq5l8fxOW1Q7qoZY7GAYcMOJT2K1PrihWTJUWfbxyiSIwBpK8cG2KpvtbJ2fdC4fD9FOiSvCHultwewip68gvEgNUtA6N8NxMK5h3y8a0lAZNICnzGhAJRCNlDiGsj4OnOwoWNual+4ChoNNC5s7q5dH6TDJw7DAHE4JzOHEn4KYHXv4s60YSGVIGimE4zrmIAK73pI71fUQYBvr56S0cP4ScVB6vFXNxD9qJ6+Ip0bakm//QffSH/w3/436RXoeBtXLafVgAHABEUtM+dC5x+DDXEu9VKx+jf/7n9NY9Bd+1nr6Bvh7q+QnX7j7TfS577wOfp/705XL11M+wjqV0CbH0B+vQ//PdjLGALu/yLZ9I2feTatZsSHz6CKRN1VGBVXdu1P7Vbc7eUiAO69ehH/gW1jPXpRo+3jnA6yhtdwPMN8HeGBDBATOUB5LqCA6I3CGXYKm6XanAlAk4fzOHsCK+2cAWd0q5c0OgNu94oskQZouyGfzjO06qxdFbR00T5wlp4kVf1q2Uf+jAOaL6IMZ2C8dt3qqAwJFKTG2QMldUvA0MDBU8hD+qD9UwapvqegRACgipsCEl6PFK577r07QIV918YnM2Z1xhBmldmM1zoRnpmHSFRPT3dp34skWiexmsp5ym5rtoyHBMLGeSY4HPtin4vMmx4SMcdOnojPtEK1edMGgMbCCOjdxw5xFjyGinTpOxajPlz4hmlRORNg+G9bt26N8/bkk59IZ+lH95zet+GesDXSKa0E3YXIVjXx6XmqKVJjFccZhV1kEsfrDDYAz1YVx06+Z7+Pynp7d+8JcYpGAOEYtkSqtD7nPIB6x44daQkibiaDeqmw3Xsv/emsg/HNfooPi6EEOm7H6tbixUugFZ4OwKPQhoJhAsAVy5cGcJ0Du0fBEZlQUkgVsTBBYIuL80Zl+UhR9HkLbjbce38kSKTqSkO0SuS9BIimomg8dgLKof5W+3OK/S8A8t+jYsT3CxvVFEB8DlU998Y55ur5jN1Trov7w70QANQxGbzcq/6sM0hnl0OTZyMaE71bXLcsJ/en1T3/X8Ap3dSY2/0vnVSQJQ1W5c6nn3Zo986oWA2QeFN4YpjqonNagzFgSjyGSkvJLgSIblIkMVl9jr7JV95+K10yqUWMOSLg4iWroJNrlLpngsK0Z/wLe2YmZ6nW4gbPeBFUzkHou1XMmnvu8QfTklnNkewx0eLA4gESdKHejGCQYxFCIMa5rYIinnVR7S/ZHgo8Sa1m/aULeiZMZgQrImaskjRh7f1+Zu9UfeOPvzYxG4Ou88kUJznvr/z0ZYbdfhreK6iYl47RyowVhNk07M1R/lMuLBvTishLL71Ej9DqoAw6ibyRzW4/UR9VKlWPVjD/Q/UmqXXy1//27/5j+s3f+K1Aj8EP5iZ02Ao6yKFegZqMTYmWHQUBr7z6crp77Zo0H9lSJ0JHfxKH+crlgXQEdaEuNudsHug0kLHKPa9seTFtemBjGCUzEw4JRpuSbNoE6ivHQaD0LS1cggpxRzrFJtBw3Es1x/K05UtV7YrgEclfMmeDZLnsNzN7cuQQ/Ph9e9Kv/uovkxG2ebTgt44A9Dy0zmpyavdCMkPO9Dh9+mTaD+/+XgybvVBRArXkSFBsVlhg55DhhTTYthJIfPjhh9Ak56ZHH9kc1T2zTjpUswPO9dpPE+8gTZD33bcpDNS2bVvT0594lIdqttb+A2gggkg2oM/nrbe3hZiISjyDZHiGWVOzKZF5YP3NDIWSDo7ctbb51MbQdevWUQHcDa95Y2SIzGA5I0elPGVhreIJFo8cOYTYB+vDAfOlIxkE3Nbz3K14KoSYs3lSgk6d7kH45M0Q9fgq/HoHnI4hm19dY/O6TYkSc5xyjlIWVKlDcNtffmVLWrNubXrkqSejV6QPw9Nj4zs9Aj8PWJUYpoj8yldlkP3RDqyfpQNmKmCRES7KvpVUwElOMe9dWU0pxyYUTfrlqxIATVXJpgDXncCTFauPA1V+3wCq8n0DDFVQ91RGuh1MZeDiuTOwrbxujVJ+j6hwSaH1q5npElhlmqDP1P1SSQX0VgOolLO6wuZpgD4GWDmT5UbF7KwA/KWB8jPNuN/pldcvKpYlyKuspGVwFZSzimpeJciKIFtOu5uktH85aM3gtxAi4VWxkaaenU2wt1VEAzBNAXGbjGNNJgHXlIKQ5006tQZbxc0helneeH1LVClmk8m/CdC40jeKYx4CwpAcIuhTwKKJoKMdWsM0gs8AVYxRIG6jikQwjA0QbFlFMH8smBHEOUvHShXDhEIyvaoKJ1/FGIcxzjNBv1Qx6dxWhvIsLs+5QTZcLOzbBLaphqSN0ssOHaXJGrZBDdcgLVv7Z/+mAaRr1iCYwN46gN3kQj++wF6ocSoejoioq3F4MQMuY15idA4X+7T8GgkCfqOgDnqNVF1Yl1qu30SRUvRec/8QCSwCnD4ctpQm9W+rnKnjXCfKDA6YF1T5fHWKk/umfP+o2KrYWaoTqnJqdaEqVAgZUE4CbDbDk4e5fqmOg3xVrKGBpJJAZ8/eXagqDqVtBF0+tysEm9JZbmKvPS+CjjYCqnbk7ufh+A8f3MtWIjhpHk+XmWO1fdvFtHYVmVMqhQZTzjq0qjUD2+1cqAaAbI1Vf55h6H1Ek+PUni7scbGGJgQVI7DC6CDQG3yvDuZHPUFDNfTxi64RgiadUP1liLZ0zkl1iGqMcs8XGLRqQq2e+z3fcxrfDX3m+tXUSQV088o56a45qH6l/jR89WyM68C0k/jC75kIpZJpgFFLomyM4Fr/18DgZvfZYD2KwGdumo0KxgAAIABJREFUpn/xb59P//L3fiftfv57aRFCHR2oINpLWN3Wmfp5jtqIGVT5NqESeIVqzmWSkr4unO5Of/EX30z/4x//AcHsA+HvLhF8VwEImlnvPoDFOYDTVaj99ps1zp2VfuG3vp6GSFL0oig4kz125fDRdHbbB2m2CpvQ3MeobvQNX4tExQjgrxeq6YhtbDbuc157DQQBaSOsn2MOnDFSS9DZx3NWan/9mvVBg2+nYjVBpfk8rIsmRQYIrlxHg06TBwaq0s5aoO0KMvS3c8naa6+mQxc1SM3Zb0GKrQ8dgCTPkkmBswS+BtL12M4egkTjHsUqbJ3YT193Nedv/ryFgIGeULEzWB7gDGtDTyLq4JpKq7eaYBXB3iSDaQddeG1SxqT2adoEgc8++3S6h0GxxmKCmgGAbvTklAJNrdAYR4kfZgHIvIct9MDPnbOAYP1MDGk1HjxKC4Of4T3M7eoMYYb5CDlIcx3Bb5u8fvnll4NuNgPQ4b41VrGv3+vscqwESRSv176ub37zm+krv/jlCNYFL8Z2AlOrL2EbSAatojpjo6RtIbZmtAB4HXHgKB8V7kxwK1IwCzDjfDHlvv1qb5Tzr3xvAY8UztdhCtjK4YgeY94Pdu2mwPAABYRFsR/7SGj72SYxzpw5Qx/+MuKiwuZbLbJ3yLV0LxgHWcn0vFq48HPW0MsuuDHeVOTLQbqOtPF7cU/AT9ljgrl9tKZor/x3z7g9yf7dooRrYCLGfaMHElwZp3rN7isT0VatvEbf232UE5cmwk8CyPRxDt32WgVjXp/vH4OWCdp8jipbel+5788qlPtbVpjPa+lSqJ78nlV/93cvFTnZUHXYXd//NOdXxps2wSHdF88gPEZCyCKKY3eUg///eXvvIL3u60zzdkLniO5GzpHIIEiCSSIJJomkgm3K1kjjGZdkjYNmXQ5btVWeGdfWbJWmyjWzszuz6/LKMmWNbCtQJGWRFEmJJEiAyCCIQOScugF0zhHd+zznfhf4ANGU9p/9yK5Gd3/h3l84v/Oe8573+JnuA4Vmyhh7r8V7OUQt3J5TR4MKGPrhRNAMzS9bsDgCamfJOmfASj+oHgZUZQ2N72EWNBEsGiUYOdbdmcxrpAdkfUWyDDXqWaxdI3fSpT2nuujJOkAZjZlhr0NBGH338Gv4XNecPuCNTK7Nz2XysUeCkaOAmgw3a84AoGbyApy99tf/LmqHfehwKydozYuDahTpqac+Faj5MhxaoyFTMcZGMkdMe+OMh9PABXVxA1IJPoEwhbU0ffQvmqAIeDXRS+trCnAerFPSKXCCdebf2bwl+Ve/89VQMbmKcVAdRk6uBdQicK9LLrKo2uiLxcKPfPKhuIF2olZdRGGQSeC6Zgf/uQNUHA0OAS+j0AtNXz/28GOh3GPxsWqFynWv2XBvqBUOevh6XDLAJ6G+DZGCXUXmKjiYbCzTkqL+2UQlolCN6xklQie1Zv/+D3A6SpO72ABm3UxUDgGySom2zeKAqODgFVRYcOz1/uhHP4oFuHz5irh/D8CTFH32oZ4zc/a84CYH2ApFlyR57dVXkI//FHzSmpA7dfG7QdqhQCzCWFrLpvEynWrq9/CH+5PHH304uOM+nOAL9L06Ca2zvqEZVceZkYI2oruPazey8MAD9wGA6KiNA1Fqnwss49YtFFRD6YtCVgp/+8hg7dm9C7GKByKtrxKUzqKHRdvVy3B1j6AoNoNsJOqM9rTy0GM9GJXSNXLBBcWM30nZ3Lf/MN8nkhWr1lJndzaZIHK5bvVi5o0FXGSUQDopfV2IpPfiVJ5CiasM52Dp8qWRweQkT+YvWkgheUdIBbOHPhZYZT1s0hX+i4+Pk1tPAckvildkmY1IDedRBfMBioslwNhtwOr2K8j6KOWDp/yMVr4z+FFUwV8GrIyqaQCyGqpbs2Wps54ZjSjCTsP9N6LipsF93MiE4QhntRuu4/xmyFlGKu4lD6h8HBVQ+rBRxkydL/j1vG8mcR/Ocs7GZN9vATaCyxzw+yhgZR+vGyBLZ5r3zkBy+vtcxi8HBP85EJZlDvOvJcZF2eoABrl1khMYuAHeddAdD6lEAfDSzFb2qGQfGUzQkd+7ezsCCjAhcHBHsAv2kyvC0ba/lQejSljTmoleouJkc1zlrKcAogaIygl0zNIPcSiNh9odtbCqerG3i62tYt8Q+uPTVecj4FIM1xwJ9Kvt1HoMIn+OXZFGE80a2cdmQ1QIbECuViBQWmxvFpWp7CcF2ORzrXqstjicA1N6SltnRxz+trJobJrHfaKYOoaUOCBBlcDBYRuCIuRDcKW8jKxJrreVWUNpOlFEbGsKzotM3W/U9hHMmXQ2syzj0BQFWcVk2qegKAnUDJU+M9wqbnVHcTj0VbkjjFtQpwMUR/enG9SpeE/GWtxuo860/5iOS5qBFFzF9fCqOgSX7FE1BYAjyBnCYVM4xJrh9s7W5DCR6W1vbcFWN5BRp4msNJdwBhhtGAR1ON1lZNfGOV9tPD880I7A0nQCVysAMd3Q8A5FIKmPzMmV1rY0k8/8VYNemii6Viq4hPFWVCSkf0O4RipjmtnNsqpmPKKvlY4ewSlrq4oBdWZdegHMw9StFUKbqSfTY5ZSGfSRSVT0kBY3axzNOrmvmbNwuC8eT0pGOpKmye7k/uWzkpnVnGOIrw/1XkZhiywVY9NPxLiK7FdavwXohuoYdVyAnwqYB0VVjUl78dzkxR1nk7cOXUW06vGkbf+OpP/8KYrJp4ZkfTWOeQFObh/n9QNkJpTiL+bsbMEfaEXooYX2K9qPP/y3fxAOZHtLa9JLNLsE56iXTEkrcv+jBgT48j3upFfmSlQGu1HHNKK9Fsd398tvJCPnWpMG1lYPr1WpzWnuhKVhT7c+bESvFDJZNozhVYBEv014YZtMSGGGLtpA0LAMMSh9oGHrrwhULqUP4/WiUdgjndFLKiLuOFoKI1SxxlMKIIJT/N5AsWet9H9tm4qAqXLrcDiqfq1asy6Ao3VdaR0VvS4JZFtfZX2TARjl39thzqxbvSYcbMsz9u57P1guOrVXEGQYBCguxUdw3FS187tjoaOvnb18+WLch4JUimvJbmnh3BZsyVzxWrXl1vPUkdUpYi2rDqezmznzKZDrguZFexx8QveeGb13tr4XZ54+myrHBtP1Ba3XrySL4vt6HSEAwBmpeuE+sraq+enjDOIwGxAWILhtX3rp58l/+A9/Es62545BXK9Te6jIWR9OgL0wG6DjzkCVbwpBaNeQAR5rUs2SmS0px75XSBfD8bb+VLqY7Ax9TT/XdkGePS2tZErefjvqfi9DYXMfOV91sAes+1Z92uetWbc+gKnj4r0KymQ96S86NgJHMxnOofdjbZnXbXbHObhGZm86YFvp+Ux51bWidL4UNXu6XsXHPUDPLIGVvqjrJTtjPV/0C1X90z/3tfqXAgL9MH+XUdMMYMxCPKOO+kPXl+tTUGSAy/PX6/e80CcXFDnONp82wZG1PhFQee2ZLH123rXAdnN8Vq9eGdfXyTliJsv6Mz/LjKZgpY1910Xz5mHm0Sbnij6YmTfw61oIv4TfG5wa4bWq/l0lMLKNQFQXOMJAkX3oFiGMV4/v3gMQ+vDiaQKOnK2AuEHsqvVX9VOnhVp0XTW6Cto05n6KzdKpxbX1wyxKTmYAYOtYB6UcNLW1BsjSwLF0Yxt/6+NHaJ8ARi1+sEkE51xxpLQ1FGeG/T3xhWQWiAeyGt4oT/K8/6f//u9CMzCi2BZDs1C9x0rqmF6isa8b74477ogCP6MpcrMHiOiEFDdPHGOzyVP0Q9968/W4yIb6Soo5Z+IsjFAsRlSKw8iophxdBzH6CzB5H1JQOoUag1IMq4CrCWU5sxyixChG9izlMwZV4CHK4KI2YmNEwZtRGKEORZhoLIrsZBkL18NGkQc37QkiVfbDqCAaeBRu75z5S5KZGNpB/j5KhNJmen6Oi9Tu27u37wiucSMFhKfIklhzZfM56V7KtUeRM6CtlEIpUex7W99N5gHq5gMshjHqcziQ6uBkX6fg12hnTEIuGn/lqsWZB5P5C5Zx/dRLEClqAOzUTJ3BtVu0b22BjQXT5opjGNyTp44lX4DPK6C6ZHSEAsiZXJN8TyMbwdPmBTYmPH/uVFAENsBB1zh+sP9QFIsLhDm5iIjSmHAE+UoL8pi7N372WvLpp54g09eEIYd2AMiTKz0Hvr30qv4eUD8LUJl7DfllxDeefPyRMJTKE7eSWtaZm2PjQ8ZDwYpSeMw6RkYz3OSp022BJIWEzN0Oooar1t0JN526ERyDXhblWK/KPEPQSudjDIkWk/qV3nLu9GWK3lE3vPs+nLDKSO8XgtBfoeZu6YqVpH1noNTEgUbE/eMyVh8FrD4uY3W745z5wNlrMlCV1QEZ7U4d7FszVpnh8XkBuG740mkGKx8EZI72RwEn12c8P0BeSgPKQFg4gLmanhuR+NsyVhHBzlH3stf52SHRG9SWXPNBHc1cDVV+xiqa52lIIrsjJSztCZTVaFWw9zUmOnEfBawy8YB/rsbKDKwUEg+37BDyOjLOdz6wygefNwDQRwCryDopXc7fMqXBAMG5rJvfMy606VSfm41r6lSnYgB+zwe2v7g2VB5NIdINUH0je5b+IctYpW59Oo4xj8zbJI5yATWRZvg/5BCbQkZJB6kXW9NpZBhFQIGVHPg5ROOaaVTeUGc9JtTb3lYOBgs6h4Ni4ToxS+NhrnCQtUmlHERjZq8j3sd9cchNTnKYjVIrMoD9IA3Wh0MorSHwv6ATh9hGsNOg8pZNAVxQC1rC5yjpPs6/tWvSAV0WKsiVUFclyDKb3kagq7uXA47eWTNnr+b5KttBF8ah6hu6SvCtJUCaY11fOxPHh/oybGEUDWkncW59T/gaRJiVTDdKSZ0NNlfAIz0QNzX2uxTgEGEAIEzBPlSQxfKexzk0BgGKUgUN4KguKDPAMXcPaTu9Xx1cM2Dj42bqzWgxlyrrORCREeKaGEcbyyrL3kywsQbgapbOthUFqjGO9XAt1IJA3/zm//HXSBgvQY4bmXqclGGuHR8d8HEV6grUQc6aesbBujdi0tSuroj6iv5h6FM0V95Of8KuTiha1P8qfVyG3eBITabW4CACoEs5Q6XfRa8k9qz2P+6LQ18ql/vRjJeBkdpaek3m1CpbqRdp4Ay7cBlHjrOjhL5xNluvpvbNejUzooqElEMDr4MKNhdRoepKanLoEbnr5z9OGgv7k0+sW5CUX+8AxHchUtELyEPNjmxGeztF3Y4d42/DZ9d0JVTTKE5nPfYXVidXyFg9v+Uo9RIF1A6vTeaVjyav/+B7ybJZS4KyNsBZvwgHfATQYO2KUuoG9VqpgbEsvQ3mw/8EhdC+U6XM3+Xjp3CwpkSj7A77WZ28mBQQNG3CERxlyu55+jGKoVnjKC3aZ2gaGaudL/8smQKzZQrOvz10PM/soQP7nj6O5HUZP4FVv34BY9unQwyQrudsq6Z0oQhfqAQ/powsSLSzgCY7BB3VSHwFtWBXeL9ibFjYGuytjBfnQ2fMiH8qn16YXOQM7eS+dLANRs6ElSK9Tmc8bcehnDbBTw6TFGB1IIhwR9QXXcXh76CGTzqbTqrnrPuqiXPWrFhbTlSgEWqlgWQVz4awIWak/Hs9wMDsRjRspZbNh6CiiPXoGd7B769ebQ2aW0Yz6wYw2lfLpriKQAwYUOCedMoFBJZ+NDVMS84iY2/Py4sE4w9Ro1QriMLBX7d+dfR2uoZCW7dnPSBQUOX72y/1JKDk5OkzAcyyup1a6sqllBlY9/OlKsqcmgVD6vTp09T8HIvPN0BtEKGNLEkV9nGA967Bf5yP4qbAvBBfVqbPkP6pkRrm1J53lfhESu3LZLKupgu/xVrL6EkJe2AxdD7HaDOZq9d++gaUwEXhM7UAWPWDVTI1CyQouRsmz34yTitX3hFia4LVMzSa1sn2S1Cr9sChQ4eibioyUrlz9BT+qNdlAElQq28tuJnF3JSxf46QrRLwWMslYHGMarh+CRGuQel1rhHr5Vqv0FMN4BYZF17jOTwVVe427kNAOp3rUnBsGplDzyvnzmtbf9cG5uBMAKG0NvMmyFnCOGzdujVEKhwbH+7LjMIpyBJ4WTPoeKki6/sYQ9fvs/Zbv3UaPWkdZzODgwYsCCAYNLLRs2tYxk/4UuxFe7uOsWYLMfS9BAkusc5PYz8vQ8fuJEA8iyTDhlmLYi4N9x4+ezrpNLBo0sYzGNNdzX2XId1ejp0rK61KWqHPlnLO1sKrroAZVeQ+J1lgBrGafVnHGjFIZv8z+6x5lipn70AVCVChdotbzLCFyB5rJfp0mfDg50aCLkWxd28V+Sp4/VvfoK+hzetSOoEy4heg45kmdZPtRvP/K1/5amQbQt6RCRWAWaTo4qlSJhRlF3XqxzgUjx87kDz1BEocHLjVNjukSHWc1Luls06KnE8XSgtqKEfsVdAxgCzkA6R9jQShkoMbkHX1HpF6FIdpyjk9i/O/e++e5HOf+1wye+6sQIzevJEUro7UuEYJpScmp3n6bJD5xWTH1l0srDkoyaDSw+iPc3D2goiV9h2LjvFka2yoyWLtRRnw9Z++RpZtDQh8bfA1BXHdOdWZTImpn0hOKkXZmxwm+3P3hnVw5insg5NfphhH9JIyPWhvIx1GDmMOTMHVa69vRjlrOf2oVjKWHJZMfvSZoAi7HlWmQWTQJ6HXCBjPnz2T7NtLY2WydOsjMwZljoNBB8rJHWJcVWSqw7h7PWYMHQsbEC5eSuYtpN+ha0HL0QHXgbRI0DRmKFi9T1+Cu1ZHdMXaqGYimf0sYJ07+2c4vgIrs3Atly8QabUDNz0TmKd5jH8d1ACzfFEgi/MzJQAWtSABak/CM17OmA4kO3bui7qJ1evvCsXHMg4kI20eEmNE20+dOIBBaUwWzKMJauvFiAKtoN5vBcbTdKrKOBapl3HP/aTaX/v528nTz3wmVLoutJIZ/Zgaq3DAMx5WLouUusJ6ktZW3HR409/ffPwqGSv58AGScu99S9bKT8lRyARWGeUpH9hlAOGGw30bcPpVgFXmsGcOfn6NVFib8JnZh9KDcqo3Nyhvqi3y+6ypcCZOkf09eMU5QBf3xobMarZ8T+svUyrgrcDKfVOIobSZoj2+jKZnPbNu1lhBw+lAbAF7Ys2CwRojkUElw7YEFRAj6gzJO/8o4BkO8UdRAXPAKpR7+PxMSCP//qW/WjORD1hvqSfj/gSE+Rmm/H9nKyV/zlP51kzJ0KLYXIIhVpy1Oimdy4MkMhBkgo7DudfLK4Ou1dM7iKPdEzStRqKMUpJrAS1LaHmByBb2lFYU9BAauY6sMoBnAkBabs2V2ShAhjUjBfaOQjjA/R8acxwSg4yD0d1BG/mOWc+WFtlfRy1Jap820DYWtVB2ynFKi8lMWWNUCNCaIMtUAM3Q5rTWKHhemPnWpo9AjZMuqDPQgqM7RA3U8HgpDvp6sljTKWkBJOPoDIziJA20cRhxLdioGiKKxTjh8MeiP4x0JwHmMM6bgZsiDkwBXLEtGbgG6Uuxx1gHZqNUP1NwYxD75LmkGqvAaorUEuiHXp1UShvWq4A3ylzKTNDuaB8F8p4Hw4BMBTM8NxwrwYrZFwFtIZkwW0lIGzKAWI1DX2TjeYLttWQaIXJjC68BmMqS7337f0CffwcgyzplrZfhjJeS8ZvRiCogQh6FBguJpNchx75oAbU1FPYXcs+jhURCoeMdO36RwBv0mjaAGvZuEppdE858JdLmPIvgGZkO8R92NiK8OC5eq31uunGYdZpde1l9ivZbR8iMdSVAq5gAZgUZpWvUz50ly9BF4MwCet+9Eke/GCXANWtWJnXQZpSPL6QO+Mjut5O243uSTXeTmek5D4juxhmBqULgcADFVsqmE0qU4ws8Ef2bajnPSnB4S3A4CqbOSc4M1CYvvHuQ3lJJ8sTjjyerZ9Umhwhgvv7jzay3sqSRBsur164ict6fPPjA/cmJD48Sqb8a6mnrH9yYPAkNbFTpf7IwE+yNthNnWKP0tSJQe+rkGTKBAHeyQ20AlukL5yVLNqxKBghWVEwlqKDwAc25tr/8WlJGNrCgnzVsUIi9oCM/jq0dVjCA8Rxkj3SzlvptVm5PSwBBhf2M5tO70yJCgFYTND6dfqPaJaoqEpQxQ2Km1vczACho8Mw38q/Tq+2R/WOw0zKJRTifnrcahrvuuiuyHsdOHgM00NMIu2G5hc8143DvvffG7w4dOhBOtXQr1fV0nnvMQCEmYODHQKaAxea7WhnpaqMEwC0pWEaLGZ/vethKzcqSRYuDOigDSGrgrJlNydZ3N8N2eSzWkPcnBc9smNdtTZetWqwVMkNyBaEv71VnvgMqfgNBaDNkJ2Gf9OALCOiVxF6GsISCVLUEJFQuvQJou3Pd2lADlLbW2IgfSLBhz573g4GjEy5gaZgKiIQGaPbE7IjOuqIJZwFgjqXng+OjnyHLp5gxNyp0jcWoOuJcapvmsQ6cK4FZAA1r5LERdQBEabmF1tViQNwfL7/6cq72DSEgHP45yO6bIdJfeuGFlyij2BG2rhnK3OrVq4OJs2PHzjhPrPPSl6pgrxuEz+ZeeX0D1QJka+AioIffc+f69akiJEIQzqv90GQBzaOM5SKZH+9r3oL5kVny3s/lKHxmwJxXe20ZNPGsNFvouT3AerD5tFkxx00AJljxNQbvBaFmTlUlVnBO306g5/s4Xgu4VynEqXDceFAUnR8BtIywTJ1SoCz9UBAlLvCezLI2cf1m6wSHrhvPaL8PcI1ZBsu+U5a42Iy9h31qC4WCnO8QwU+l8e1BpeofgbEy5uoCwPMCmII8ZXKJjGe3dYHYtwfmLkuphYzIQTLfrfw+mgfjo4pJFuE3llJTeg3hmVUIi9Rg284AxifQe5A6P4BC5nX22ATngjTtQq5pDD/ach4ftnao5V4NDomFKrAN6jv4b9eRLAYzvO4Lcda6lQRO+GyvPw3e5oSEnv8vfzJZRYqbkFA00z3DJp9KwaML2ujHu1t3RnTwnvseDApG0CpwZjjSY3CPUejmEbdm1Uo2fwUS2/tR/juQ/MavoeIWtIdeLgwnSU6iqXgWhFEHJ2r1qvVEX7qTbTt2kT15jIOOrBAKcqEm6OFhtolI5EmMacvla8kyarh6oY6dQKr9kccfSgsT4dFLWVO23MUu8DDTYQ+YxuYZ8KCbks3vvJfc/+DD0XxSUFXLZpMCpbBGJb065FdeIU1ptkbVn33watesvpPiVJvzpdQoQZIUG1ZHKJx0Ej1axCZ0UHdgsKTVFXPoRcd0Dgy5wBozIxxmu44cJXsGz15Fqd279jOe9wGUpIopvoCKD2i+Am6w9BEjQxcoAFV5tgojP4dNPZuNkkXcVe6rYo7sMaCxcGyPIm1+4eI57q8PpZq1wdnv7qWYsayWMaxnMaSFjfLiy5H37cDQHUOlx0jL4xx49mNI+26kOv4+vI7KKFykoJf6j707t2EEpiWfgaI4gIGotAs29xcNIu2FhpNtI99iIj/dHNzPffu7KCHOI21+F39OGwe7kQZYmI0oBRl5q2RTlxK1uXqNaF5Ha0jTr161IiJ8SvQr9+zm1rgZZRBkj+ER/eTlV5N1dyH5iWMQXHn+prHKMkRpajmVGs8lXcI4pSJw4eLG4RYhnJsFMPm4Kv59AxiZJcxlG/JrrFLZ5hS8pNzbtJA5y4hE9vRjHjq9+aAqU6W88TsOkwzkpL+7KcYQdRU5Vb/8LEsAK5O28tdZ575OznRE7XN0uOw6x3JFlxk4ybJV2RpIgcBN6lr+52TrMWhnucyaVDLnK8sWmYUxmu1zgorF+ITkNWBBqW3px0Fbig/CQc9F+wTUqlX53WygSzIAKc+Jmq3cuEg39ZF//UENzA17BuZuB7DZzwLA27ONMUa5DNPNqbsp++7vsixkULG4zmi26Drgu4eofHGj1+NE2hUXcATHKOh3mFTMs5F3b09b0ouoSwBNgNAY9S8XyMKO49A3kwmPjCI3smjuzGQJEt1l0JtGB8kcoAKo5sh1GAH9vKe9n6qoValSyGcCGiFNfAtRoSsgWj9IlnqYazGj34MdsqbJAJSZuusorBaOkVGpIfJGhLiGCLjigWaNlRx3/5hxy5qCet8BmLnP4I+b+YE2YSBIh18RiVGAxTgUwLFJHOzSOuxjNYpYiOMMdGFPkFqmtkanYZB0WQ3CFqq01tXnai1wtGIZ+L6MqXbHmlHFforZqyUALbMQkUWVusHatceUNRoCcPeaioPFBM0EqUF95qAesz5LTr2ZyMhy5bKSrCkDbSP8Tjl3m6vyf0hFKO4B8onXp0EHhTFUsaI3E+dcDQDJ6OYk8zjcS8R2uCN59vOfTdYi6FSADbRBfTO0zWmNBPCGUXPEUimRP5cshcG3JoJK1ZwFY8zRJHVjI6NTku079/OdM5Kg5mVsueVt9ayVUkCuSq9Fim3g3PbhqJrBn4bQRX/fSJx1UlKN8i8kwq7TJaPCoIaF6SXMt0q4xYCeduxyiWfq2Uvca4r665QnZg3UU181lah/NUBxFlS1ZLgzObz1teSOGYDIvovJFIBVLaC7FLGGYs5qzzWSXvFFwJwxYoGw7yrIOgxVQgebT4S/bEFy+FxnsmXHB8mXfvMLyMsTaGENeqafxvmcOW9WOJtzYSDMIwreSq+vQ9B/Vm5Ym3zhK/8y6Sdb1wWjoo49seP1t5L5qGT2Mj7S/q7hoFbVwCjhM20RsmztimT2QmphiE6r9jhpkbzn+btbkutkAelEEJkvJcxleshcGTLQqlS0tpI9MU4wtQBHqpoAcAOZnGYks63dkj1jPd3dG+6K67lIDZPObDssEQMDikNkTqjzoGPbxBn3PmJRUj7NZih0YoBQOp0CVxcuIejA+WegesuWLZEdsM2pNhhAAAAgAElEQVSNACfKKugV6fMFFkbUre9WpdXPHWU/uy7/6cWX4nnafEU1PMM309vJIPamTY9FOcTGjRtjTRyhNtzzupKg7fr1GyIoNkl2eBC2jsD0ArVSj216PICa1K/169cm337uOV7bGc62WYoGHHJBja1pzMS9tfndsAfSefUvBD7SgddADdOHFFjZ78zXNFGj7nVoOx2fs4yhTr3Ko/py2nDfw/dV2MH39TO9N0GePqHAxvfwuVehRdbDfrHdjfb8GmtAIFUPOLM+XBGJqJWx1xjgo5mskOdMBNmwb/pnP/zBC3HvqhbaWsF+p17bAtQAbaXxQ9rOnCMjZy2sdqtcgTX8Fa9LsReDXwIWwbTZSft+ep3XoKkaBFaAyHsTdAt+pbsZrLY3lnoCZg8feuih5PXXX4+M3Jp16wLArAeEOe8CbB/WXFn37toShDpGimYIsqTAuSb8nRnKep4jY6id8fG8Xbp8GWN9PkCt92p21Pd3XJcsWxp1Tl5PqF2yprKWFOUwHrJ+ThlD5Rw1dI6tgYPjZL7kQghQd9DXK9QtmT/Xjr/7kDkcVuyCOSjDJmsvxwj09GEsrHkrYX5DNdwzJuiBwFmy6e7T7axh57qHtTOA7fuw9RxjX5asnkfZiGaG1x0lG3UeIZpi/G39fgNs6+7ckGwkUfPNb30rkjLLyfhKrZbO557r6egMYBu9YrFfhfYHy5VDCPxMJviz526RiqskOsh/hoiOtFLVvWXz2QfMxtcKSGnT7VnrZ8i2m9Sne+Wv/nTS2qCzZ6BvwVO9a8Oa4PHqiBUStZMH/8MfvZx85nPPYsgRJSAbNEY08Sg6+CLWB+7/RAyiNI5RUOEofUEO7NsFOEPWM2pyEKUAWI1hCOXHepML2XAubmUtm6bNpYbn/VDWWU3j2CkAlTEWvf0xLqHtf+5sC9xVNwkG1DQ8h/gHLOjaqdVEOhZzgx5cdkG38/YIYOF4FMWuxZm3B4xFznv3HWTjlSbNpEJ1qnXao/Ae2uG5k4dwfEpAt3dyDdJLmNQde1gQ15N7Nt4XtWXR48Cobz/d3OkBsYQanxoMt53hpRAatRAsPkC/LTdVp8WSLDDBym6U+No7e+iHcH8UXUv1OEyzw3MYMSNW9pkRWFmgV070y0NlBGfFCJJc9SoAyWs//WmyFuMsD1l+uGo4SkSqatOObv8uVMQWIIc7n/o0o2Ev0Pvr87/+m7wPxb1IuFfDJy0mVW/tRD+A7wjgd+UdS8myzUVI4nJkAo2OqaYoSHYTRaoTVbE+Do69iGOsXb0MyuPM5BB9yJoxXEafvL4xI7pkkroAaEZGe3GYjhFJtNaguXl2FJYvJztnbVgNlBiB5zVkNJUXVuyjmvqpNgpzz549xYHVSkO7T0eh67iNRy0D4IrqiJ6YhQwnGIfOqNmPX3456AcPPPJ4coV1aKS2GCOt0Q6KatAywHs2f7jxuA1YhYeMJ/UrAiuffjsVMB9YZen0DFi5xsPZywMmt2OsXwVYZRmVrCbolgxJXg3YLdmyXDG+hi/9/JugKp/KZ0uF7HX5FMCPA1b54Eruc6g7yZnnIbAK6ouqZMxBJdEjH6ofBbDj31HgKe2Y/Zo13nNeo8+QTfsii2iGyn4TaQYoamZiAtKDMQVWOUDl/slliW5kr3K1T/nAKgOrN0GWmY6UCnz7l8DK32XPde/Ecsk9N5vHCNBYRM2hbHF5gN0AsZhhpelzuD0Iq2SoLHWyzqiHotnOzivs71xtDxmFIWxDWzfZIIIFVYjqWJ9ZxiE4myLw6djTcrIWIyrvXabWsh3lLsNbjEcFgaVVq+4k2nkHwQcCF4MCbsQPyFxdxmkZzNXPFOGUy3DrIcqpXHZzQxkFvbVky7rCDmW8cr8bkfOQVQ46Mt1mJfm3TnpIAXMATeBEFJHRtMFnCdkux6wTVUGrccaROqhvnBV9f9wXw2ahAJU10BnNivbS5HyE96jmPqP3oQ4HvzdzpZyy1yD1TRoeH2QbSIZcKhdUEVgQKtJpSywn8i+un1iXUrs8EAOIQ/8gm2F2xzo1wbYgOOTIecKkdEOCTEGpU+od6WJFHfqH7PdG9oCgnfVDAjNrio1AM7GRYQ0lTDMWrLMqlBFLivqT5775fyabcZAaCHYtJIJdh+JUURHiPWS2/G6/MQNhMk1sylxeWZ8sWbMB6mADwI7aNIQ4uKCoq+jBSZzWAM29rwPQhjgIa0dmgI3dR6w747z0/K0AvBp0CJEX9kUDVJisVkYKjw7gVOhalVUE4gDZPczHOYQeVAesxFGvJTNRMAZNCfqfNWSq1qr0NwPn0sxVOZnGrgsfJlWj9D6a6Evq8XpKAfglEe3ACVHJDvGTPqil164hCtFFnQw32A74nbd2Q7Jk9ZPQWouSU0h9S7WBsBlry7ke5kuRgZdov/G13/4dpK+hxVFDNRswc/+mT9ITaxwqYDvBCYICZy8nl2jvMoOs2zAOUQvgZi4slEHUJQ8dP40D1he0vA133wWIgYYOAK6RAoZvcwEQcIEztwDnq5P94BqL3l/Yj04AqrSiEdbKEPc0dzmOGNmUCpzDAexXk1khDI1ZngiuskDOnz/L3iFzguMsMBIgqQin3csU0sxOuR5rc/2iXnv91XCUM0n1O5YtDzAi2H+fGr1NmzaldE4CrGaNBFHWwrxKn66/+Iu/CLEsX6sjLqXMYI3O8Hqi8t/CidQ5F/xs3749gJk1zzrR+gxS2AQj2lcdeFupLAI4LCK7c+jwPoDX3UG5c93UkFlQItvPXoesvWISl7g/BRmC8pWrG7pGIPoUzrqZEGuC6ulNqSMsgNTxdq16fVIdM8AlSPjEJx8MIK2/NH/eggBoBq8FJV6j2RRtgVkfwZTiG2Y+fC/BhWv+fWqymqFoRhASg/b5z/96BD0EJN34KwIYaZbSRe13pgiHLIFKALOA0wC4Y11HTaSsJkGt7JkGggqq6QleGlgDsiT0nd56azO9ps5E5vpDkgaWPTQwP2bmyrFfBvzbUPWLc4lrcnzv3Xh/ZJAUvzDDY/mL5958/m0phrXoHxzYR3nKvABzZsmk6PlwHiMADZATkDrv1m+ZZRS8ZDVd/r0S2ymA9bUhUMF6Snt2tcX5K51Uiu1xBM98fTsgeQElNK5F/QmbKws+9VOd/4wO6Hu7bjzHfG+zXiFQRABB8O41qATeRO2f12qwwozb9FxdYYBL1otrWaBaASCdwn0PwwobICNfKVMk55tIV1dJdQyQWIH9vkbZyGV8Ute4KtWj7KXjHS00Dx9PVixCGIP9aw+609D0ej13ZZyxhgT0KsNqowtV9o5ID8Fo/p2pZtpc2FZOgj2FRdSITamViPOxNgxYGBiTqkgMKYSJyi3nsBk6tm4Kfrc1xdbplbmOCGx6/li/1QSVWoGXED/6z1//5KS0rtkz6YEEJ9yDzEJi06xt0Aaqa2cAAlqSnXsOJL/15d8ODm0vlLAldEVXUWSAxnzB98ZA+fq+LqIGqP78P3/935M/+aM/CAnwHdu3EBGrTJbSs8ADMWooGHid7rIyIxxlNKT9QfLEk4+DtKcmx08cjUWwkYyEKctwZjjAjBrpKHnAvYAxfvLTTxGFgJrGgBwnc+bCljdqdkZufS2FbqMcjnLIX39jM83nNuAc2DtnPCRFR4nYbtyAEYDbIa0kGgwCfuyN8KMXf0LmZG0IOQxQ1NYBPUFlH+XilXp04H2Y5vT6jAaImkXy1gQoWd/KQXHPvfeFQkoxTYn7AR0VSKtLU3n33a2xOK2fcEG0kFo34rJyNVE3DhYzCSUiA66/BQOzZ+eu5Nnf+LXgtOpQjEC73Pz2m2SQpDkSKWFx6D87BkePn0h27no/eeKpzxLxQlmKhSR61zjWMvHLEYKw+aUOsXLPGttqQKDGyD4ZkmJUOzxHZlAAabdz5eY7OzGSXOuLL/4oefSRR8KARU0eDoYHjH3NPuC+1224L2SSe+CiD0DBUIFmA02V7eiuZKgZSQ2vm2/3zj2gffq+ANbG+Pv2995Jnn32s0TQoQuyeaQFldg7LUerfO89xDWgLMqx3kfPskFUnRqRiPX+oqdUZDfSyFf44ak7nPnBNzNWWRLmV8hYpY5+zq9n7rOMlQYlA1b+28/NqGYZGBIY3P7IB1q/DFilRfUpDS7NjKV3lAGITNXvdqc/U6vLaru8hXya2w1KXB5Y+CiAkWWssmxXlvHK6IbjOaEJgZXXJ6gI6XVNFuORdi4nEqWojDRHvjTk7uNQMcKY+hyzmb5ONa0YH97HLIEHZ1xXCK1qM9P3SWvc0gxY5JcycJQDVFmjzfzaqSzjF/eSA7sGkPLHLqTJcxnbW4HVTYGKbD34fTz3XMfDDvL+zppHs/MhBGImy9pSgwQAgjEcY7M3Q2Qx/JsqpLY7KCBj1daJ0iU2t4if3Zf2XDFTg9/OcwepKblIMftxggzdBKfmJsuINto7r6FxJnZzDrUGzahiNYRzrmz6FQJX0iPMkklTHh0nQwU4aW6mXraOPiRkHUJ1LnfAxfiE3H4qR+6tGaSaVOhA9UkCGao9elhFfyQppIAqKRIFHH6VBGO6oGv1cCZ09QjYoRuSsTSbbLs1szxTQJaaTqOpl6GD15KtMrOUzYmHnQe8h7i2TslxqYoSPa6bSaMO1WBdMbYxIoT2M8nN5U0QLChOAwlBcYn6wZvqTa6zoG1wIeM0so36Fhx++/lNIOZg1m2UVg/XySC2IeNtFmvQXiV8WdMlULPY3b1/nTquMlgPkOShNO9P/tN//HMUcGnqzvgtIXuiiuL1sU54/KOcHzQTRpXKvaIEez807QutfUlLB4yGE9SVNM2mRisVAGmCkldPgGmULF8htr4XJ9ksZyhUSc+NvmRQwm1ZAEiwTtGasTFA7zTOZelENpVW3U2KWAmiFdpkM1dXLaTHqXRPCksVyKgpGAYQFiczadth8K6EKPBsmrA2A+gvHtubtBzensxFkqsWGFJNBq2CxVlkj7AyJdyFvYg+XO1NujqGUdlDehlwv4RzYN7Kh6hfKo6msT0Uo1dJWeV6+6CTuvft1XaGzIX1OjqRnVAMv/ZvvhqMGGnI1g1LH9pO/6t1y1cnA7T1KFaaHCGXVgQrTl/qSA7CBhlnb1kr43yvXrE82bh+FfTZWck41J9SAPwWVIs9EcwWuE60LYM4492wdARW1fg7hQQsm+cS9OX9SUORjepNHuSck5LVQvBPKt4wwUBrLVSWE1ApNGOEXmc2U0n139q2Xbt2JStRZkt7C3UG4PGRCTiEMhzObzcOqs/XAT1DTY3ntL6GoGjp4oURgBJo6VSfPXMq9oZjpdPqWK4jy6HTrmNrRtbP0h+5//77A2zo4AtOdI59uL+kqO3cuT3ZRM+5Rx55iIa21LLgZ7z04o/DTxIA/N3ffTtqg56gtENKldfnuaGTLtugioCOtVxKkiunLiAIVgz7TeEKryETvDA75ucKqhz/egC9GSttjE2zffj5OjFeq/vTc8Kd7/jq3Gc0Rf09szSCQft0OudZY+MSbEIKGuwHlTZNXk4QORXd6ElFtbDx3ke09pDlxPgeIbvi9fl8AYo1RgNQR23eK0g9xfc36WEqfTWUVvH1VIjcsmMvIhSzAFIbgyLZgqKy12nrIh/6YjKCnC8BVy30W4GWdnb37p3Ixd8BuDsTY6uKX5RSMH4GRYKuzHUKkEPsg4fgUuDnvDrWnfi5jqfZISl4AivXQRMZV1+jHLrrTvVC14X0v0z8w3u9gkCM85ZlxqbB8pLa51y4rgTQGTNlGT5/K7V+vo9zYzZqFiUwvp9UTR8N+LQCwVrG0IfXH+uXmrZ6RCzOQ/GzfcIMAkBGxWwcbI9FA6/j2KtSRJuuEey/QoJAX6KX80VgdYkz8xLthxZg20K5GupkG8maIl7XyxlQqsx6+BtV1PKS0WTdyBgxE2YZgmOaKZ/rGwmw0nXYGHunDj882miwHgwsRS85wRZstjHGs5HnVOEMqUTayJk9xcgdvmlV1NwOhgJlH+y8IcZEj6/gvb/7o0kXfRQJc8AOg8D8wKpK1H7g4kuJsJnk25u3hVO6XrBj41qjxUTyEhrzKY9p0bMNIyeJLs6cVp8c2r8r+fnPXmXBrWdSZ4XSkzzFSCkScdM4GA2cQPbXbJKL0iaFRnzkHQcVwUQjzkcmeWwjY7mvFit3kAFRnMJFYWRiBRvZDWMRqc4bHxPE746ugaAECrRMi8uFtUZAfrE898kxkbZN5OpI+atcp1a94KuATN2LESlwU87C0ElNU8pcvOM9aMQEbjpnToqL20i8C2seUQFBoddsx22lVNtwdKaQUrYexV5Or732RvSN6ML42+l6NoIfGtBu0puRdbEvAaDTLEAr6khnT58k4nM/jZwPRoTGRok20MtXVAvjihOxbefeaEq3bPnKUAfsIErgptS4Op4CW1V1vBY32JbNbxOdakqWwk8+f+40n3cezvu9Aawm+Syf45xnDv53/+HvQy7f+bA27YMDHwalZ/rMuVHXUIzakkZT3CJINoK3EN61h5Kb5RSHigfMfMCZKVrr1SToqWp4nvt89jeeRqikjawc9SIcmPv27eVzuqjbWhrjqsEdRxTjg8NnUNFXgpmCcSLoI1B6pJ5l1LTIWEn5i0dKAwoWUw5Yybf+ZRmrzGnPMh75VECjT5mQRWaAsvmIOWQuPi5jFVFw7+YGeEo3fEYvVPr64zJWOmGR0WGwb6Hp5aiAGcDIgFU+1S8czxwYiNHJy9xkPztvPrJ7yD4jH1g51jqL8V2n0xqVXIbMguDIInKdWcbKA83r9oBUbMCfBzCSBhrcJyEUk2t8nKl+hPqhmqW5prIpYEodZ+f3BtjJTWw+sMquPx9YhfETSGSqjQHI8wBaDkxngDIbj/xx8t/u/ewAjCaDSpvjdAiKlKKWUie9WVXUUSSoBUU6yCUEX4JCaSNyxBZs0tt6rSs5RYY+RBgw3Bas27/I11aSPZZqXct+nD3H5o0LOTzpoYNjNUbxvo196+DXT2CvLwBYFC3Q6DpfNrktp2eSDnQTzV6LbdjNoSCFz94q6fjwXHtIuR2cPWhwNl23bkvAIXvBbJVBMG2aWR9VTwfMzuuf8zXEvWo/PTNOn6aHSGFFUPXSrK0HHLkbHFnXhxFc5aF17qPZJXvaAzD2Ep+X9vyhjkVZ96CSIBqE01QOFSPk4wFZNp03oBfE9NhGaVP2m/ON2hu0j4w6GvvkBlXX5Kf2uz/ASpoJ9ezIiVlAQzcAZr2WQGuImhXpggpj+F2nQvtfjLKe1xotI+jx9Nzf/lfmxP5eKnE1JTVcY0nRAFl+C6CpV0G91p5RqgBWU1tVWj0DuuYU7NjppKufelkEjTy/Dh7cQy0P4gGcTRNQIWttYMwYhAy8ilTcq+epcohxX4yZff2KOBvtC1UHmJrFWXcO5/aiGRCyCvbFWbQEaWrmupWs/x5sqtHVFYsRaaqizxaAezrNNEPwh7lXzXE6CrdFoz3Jgbd+nJQOtCazykZxLogsK+LEvRWXc+rbK5L3dGyGB0uSq91jyeVeGBXzVyezV3yC+irWBWvDaPAYGTP3lCpeCmHVkIHaf+BwspL+VALGxzY9yhySWbOfImvDKPZesjANZHTNY1qjK1XvPGMDkk9eeu2dGDNtQC+OjXUTjn8/PsE9UMof2rCe3Cn1LEcO05T5Ypx9jteQBXY8dxoUsGHGtEElXJ1uJeulMmO3bFFQgyhGB46kNj0yHaz51ssAKuyT8z6XjIM1ImYzzGSmoG00fAad39k2LcXG+rnWEOlcLyXDIUDTJm4lUPjwww8HMNChHYWyZvZmz55dsY4fQo1Xx1jamM7eRpoe+746gwKANxBY0CnXb/LsP0bdutF5bZJZEFkxv//7f5j8+q9/nnKFByIrlNLxpMcSkEbV97d+6zeo+1scAHcQ27v3/T1xJC6EAWOd1lwCvYo9mE3yc0MxmXu8c/3doTD5/e/9MBgoAik/UyC0f/++yKToFwkEqik3kU1jj0vvwzr+abCQVJFz7fi7EHdg7Ut1M+ibBvFuBrS0DTbtNSO2BHqbwLSWjJJgzS8pj0vw6/Qts35vtovR7vheC/BtvBavyToZbb/+UyaRrRKdn1EL7dIemvv27WfvIOnNvUqdG8TRtuVMw9Qa7NsJ1qK2DpEKMnzWrisZ3wRgcJyGCTh7v42sq2BiqMwJaBJY+e9+QLvzYIDEa9VO+xnaKoGZ9y/1zzMyqzl2PQiABNyuRwGp/bBcD0HH1Oll/QmKBFbei76Wa1JbFeqGufot147Uw3p+NhPpenUN2qhZf81rcU62UWPmnPk3/VpttFRR38uAwWISCfY/feO112M9WjrieCqY4Xq0x6v0S1lHlfiaVxDNuAb4rCLZYKNfg+0RyGQurpNoQa82OYbwWtSM6jcoJoN9uYYNPAPLozrqQQWU9NRSTyGsPh0ROMcyddRx65w80/D/HRd9LGvLUhVjanq5B9/fs8+gnz6sfoZjL/CsJkBYSQJCn7Kefw8zhhPMPZGqpJBkQQPv1QxNcoKES5WsqOifZu9FkgbWTysutOVv/2ByiqmuqFWQGy5Fx94yHAjUBF1r74PL2svBU5rsP3Qk+dKXvoSxIfKFIxTa+lDtoiEuB52KTtdxHi5dOhOiFXv3bgthBxvEjfB8o5UOtpE+J/269RIoSF0D9BxHIdCFt3zpssiodNG/qQqZ2wlEMDTcTsAUDqtCQFghB/fZM5foP3UxogcP03x3hFSd/EY5u0ZJVMQq5HAYHLIAHceNLNRPodTZEO6ZzzwVdDtldK+P0ncEIy+wMio5Lj8eJ6WLAtDt23fGYlIso5bFEwXUHGTKMRqFruY1uAvQmex03hUbwUPsK1/53biGKPDG4TSl7KFtlDeTdx4g2mLWyqjLF77wBTYbPTZIWUt/GQb4uXAVa1B22UptHdQfv/Q8YKMr+bXPP0NkwLQtPb7ge7pgpNVJh7NYWW6wi+Ob33ouVA3vWLWalPOCiDK54YNixbVYmK8CYAAODPrmn78etKMFZDBnTqNeg3GPOgqddp5TzmLrw/DWYHgu4/S9T5p7Dun8boDVdMRCHG+j7xo7I11uaCP3jvVpIm1uPA+rC4yRvSe8hiy7YYO46H/GNR0/sj+Usx4nmnbpwjG+TiOWQaSChS69SproGIDWGpJuVAF7iCx5SNsGwJKmolwh4c0sjxSeFMDokHjHqf+Ng5Orocv5Y7/wLb/Gyj/eTgWMrEKu5ifoTDnFvMzRz50LH/n2YfDygFUKoG7WVMUVfkTGKh8AZap+/xywkqqW/i2VGs8A0Q0gIpcq75GfnYv7va3G6qMyVpG5Y517oBllijGSyhWZpdS4aQx9KCDg8+SlawhVsDMY4br0YJU6GI0nmcM0U50BoBzAzIlSpJm7NEIdwOrGPeRTP3OvzctoyMPOALIvSTN6ab+6cNgZq3R8U0AZ8tY+Lwc6fff8jJV/c84jIuZzVbeLfm/SInlPwMswmfFhahTHbHYIpcskmU22FVEQhFylCPzc+Vai4h3cfz2HJf37GA+5/GZsdGDr2OfzF8yGKbAkrVvwQMLJbKg0Uq5wj42EUWLDzvZyCKiTpAMupbeK7HCt2WkyacVmO7helY88vK1V8XWRNZIurCSFIhjYNbP4tqUYRaZ70Bom9py9oYZwLr0+bbI2ohEFwY6udmwDh4+S6BziPT3MM/WddrhP2zx4pqRtNlJhkjTbqIMTRelEDqOfodRJ5ktg6ZpxPgyOGAyTOiJVRxVS11lFOaB8imNtHWHKgWdyYn4EuTFPgl3FD3LvE7V8PGIvqGpI36/rzFEqv5463bHvpIjynoJJxXEELn73XAyREIE4a7ezi0Jm5iECT9ArX/3JD5KL2KsqzqFqrnMGlLEGTt+aKtUOaY6Jnb3OOVNXO43MJaRJvl8lY2XmvYbM45GT9DzEsWlsQuYaWp5y7QP0gmyEjl7NuFkr4pnnOW29meewQMl6oV5U7wxvdlHkXsR5oTpbI8DAnoL2lTQIVMmZonNp5N6IrCDhjC0zZiBD3FwLAKQBvUESgEwx5+3sOQuSKpsjXzmZnNj+ajK9iNrh4oFcnR9ZdK7PdgHunRJAd3K9MumC+jda1JBcrwDw1C9KOshe2XcwGp9S/3xdQSv3HHZh/sI7kv0fHo7z6rHHHgvltlYAiBm/AtZHL+vl7Td+TsBvSfSivGzAAPrgXJy9f6Jdy8BEedInJZW9UoPzbv55iABcLXummyzKPOhdn6SZa5WMCxvcMr+D1vpK67M+hFplAxDWUakupwhMn2wRxm+U51YA6gVDczgTL1BfopNuwESQqBMfQV/W6wNkh4x2S6HTCdXG+brT/OxY69sIdlz7GwA7hwnC6isY6DQbk2VpRnKBUrNIZjBe+QmAlvcyePxnf/ZnwSQxCL158+awl3tgfARLBifSjIX+ij5WJvutA+q42vT1m9/8JgDr2bgefZUZCFdUIMjy/PPfS774xS+F3TUD5eeagbBGaRUMGmXibUjs2OnYK+sevSYJQkj///4Pno9rWEAwWafa7KP1aNL3BBs2yq0g0+O1SXPVh/S+FUa7566NkT08CBgxk+PDsRJkCtJU39NO+NrwJxROY6/KlhEgtWE7fb6+hZ8tu8gAnX8ToEVdFKpvghkTCN67wMzft6Bs3IXiXJpNq0mWLV4SgTIFg9ooZfjZG2+Fup5j6Z6ZM4c6d2xNI9nSQQLAl2k0+1f0WGug56A+cCfX+D//yZ/G56tuaS1bL+ve61KAy2sYQujDn51/AahZNMfVufSaFcjYuXNn2riXtSIw9Jr9cl59jmMnSHefavciMAVwidrVnJy6Stu+3rPVjFd3V2+8t36Pv/e9vA7/lmX8XMtmqBxLr8n7Pk2POEFWtBJgHpZDlRX4+Tpr28aYC4FeC78TqDkvAvsTzJ/X6smsXZTP6XoAACAASURBVFe239rIFurCCpjvKkBNldfHgap/aG1TBTZ3mIz94Q8O8Cr+ANgStHWSNerCNqsO2I/tGMae67cJjAs8I+RhyFYK/4vETdhvT3X8EgWC1GLIhdxMvFh76v0Ltm4EWLHlETzOBbVDIVYZdq5kFkyuZnzeesarDLs0CJ14kmBJI1gCInVSnhPWkgmXloHwNt/982cmV666I3oWmNqPlBxX1tGFpPbVrqS6bhoGGqURZuTchYuBjr/0pX+BYUF9Dkqg0olS1saorzqGgIIbtY4iWA/bq62Xklde/UnyL3m+QCNzQDMH8hrRigst8oYXEZWEfw0P/EVS0Z+kF1YDnN3hYeqJODzl6Ro5kz9/+uQlUPgI1MUlIVe7Z982Xt8MPYxCYGscAEY6c+IFHezLLe3JGQyiWTWNxml6YZnlWgGNZpAIVxk8G535Ir7MeMjeOXTkaGSsHHgXq87AQ3CDNQ5q3Qf/0mI4Dh75+B8QcdPYaVDPnj0XggFPf/qZtJ6ECGIXUV0n2M934COzxTXOhXZgAWKo0cy2/gvQgONlOruXia+0tgtH5eyZCxElMKPU2nIhue+e9URGiARb1I3n5cYw2qxcpf8NELG08ZzOwVVkWD/58CNEEIjM4cxZ6B0S0tYiRIZP+ss4/aKOA1qgnFBM/8DGuwBaQ9CF7CmUOo1SiuTzjEgRYtGdJrp1DNpCKdTJ9XfeE87UJApMghUdPg2v2Ub7XlmD5hxu3b6NtPxKwNh8JNehS3CdmcPqtVerssMmUH3r3bdfYy77kvs3riNKgTILRYIjKBmmfXbg9BJdKrUJKdSn7oFRwFpr2t+GedYBjJorjErWd8BtZl2a/4UrnctYFRii/5hHWqh/KxXwJhVNyhdUpVy2JnOyM5pdOHB5b/9RmSvnIHP0UyB4U/o7zaikQCADiZl4RQYAzPxkjn8+ADC9GBkpwGpa+5Uq/2XAL6O75ffxCocyB0KyIflVMlY+V2AVtVY5aqzOcKr+l0qBS93wM4fNwlqgbK8mrkkHOuqguF4NuhnUcFZymSCRT9w77xtZKiGbIDwHhGx2GPd949pzBvK2e8nGOANWca8YTmvEsnG7CapSB91ryjJWvwCodNzlWxPQiSyLzndkqliDrP1Co1cGhKD8DUFhGOZLxVPHx2tuu3qNDFVb0katUQ+0vXIYAs1I09bVUj9BBjZodjjNDTicZoSq2AP1OIFl2CDXsfMubQ4di4guS4WSgmwfolLqhhQ50EZZbG1NSynrSjUmzAugCmAShxG1RFLk2Cchl89BYQbNKCxuMp+Dk861DZBd6qdWU+qWwyW1znlzX6vax0fEPtMxM4LqPrzCAVmPcJDAOTL3gnvG1AiqdnDESCHOeDuKstKSm2iea4G3mUnn2qCLgMxarthHQeVIFfEC3OMcq1ZYXADTAhU4g3U6N1GkLHA3c8rmNJOgvVbvwn6J9gl0Tn2fkGEGvEwgCGC/NrMRivtk6q9pew2BppRP15gMDkR6OBeKrBHAAXNczGj10burBwfv52+9wjl4KCiWlczRCoKKtErhLXuSyxeOB8gbBZSO0t+rhrNVG1Y/g0aiUO47oG1fJ4BpQfwQtcrXYY+00yuwBrrdKGM7bM9B1QWZxDJAm2NSxPkg02IAR7+b4OFpakYqcLLKlJN2LXI+eD5fJ0vaDP1KoN6EWlslwbfoLYTNbbl0AcGmvdBL51CPVcVZMYv7A5DXEOiowmnkfJhfU5icff+NpP3oO0lzJXu4kMwjfQdVttQxkplgM9Yi2C1jk9QvNCxM+gqmJh0TUB4RVOnsgFLj2cP89mLHh2yrwdzeueGBZA9O/qeffiqc1z6KyyexEQM4zApNWO9gBvs4CmoTBNLKeM6SdRuSrZxvr27ZnjRRV3gNp3UCO+f8VTKvlcon2hyWuezk3hYibX4PQgw60N1E0LX9ynM34TBNR5FNmt8oE9xNfVMjGZhB1uY4+3vWXKhVjLEgREaJ4M2mpjqYgnypUvoH2r1MXl2nXcAkqNLZPYNzrz2TLeL6j9oiMjmCLOWspa1JsdLJ9m/9XJ+fqaKddVPSinXSrQvXMfZM1k4Kxt544w3Wd0X8fu+efeHQml0QGAXtn58FVmZQfLgvNlI37row26PtaoRyajbJLIeNfs2Q6I8Y4N68+a3kt//Vl8M3fG/Lu5FJs1GE/pB+zWZEQZqmz8FHs91B2hjVenTHRfqdIOy73/1u+Ftr164OSqLOtuPpdQmaZs2YHfd+meyOYEGal2OaCTd4jjtWAs+o+0EkLTuTvR8D5q4pzxQde6XhM8U8gZ7ZGO9H0OZ3x9brd8zbyYA0QH21hkxqWB12as7MOWHDBvExX33lpyFK4XinwKUvWXvn6giCq+SojZLJtRClxamAcu2fMuiuAT937oL5ybb3dtADqx4BtS3Ixn86HI+sFvs04MN2Rt6/9+b1CyBdH9o4x0rQKIhxTNOA03hkBgUzvka1bMGM9yb1VBvkPBlc93PshRVqf/QzFWBbY+XPfmbUm+WUFvXro58X4+3Y+Fp/N5P5EZS7lrThlWgk+N0xuUyNk68Z5f1kFUQAlfdTYv7FH/84wKIB1KAyWiLA3xSu6GNv22Mqk11HljxqsMZRkD62a1+IJfVz1ohFyslOdzDu/RiuDjKs16DSGzgqNytkHTd2PTJS7HtLQUKUwvpg5ibk9rnHCGDnHLFoaxSB5nynLy2xKMwBJM9z/a7oE2gAxnID1cP5eQb2R8G1ATLqhnGqOJ7q2IMqB5qtM/Cil1Lwp08vnDSCoANtVa2G58zZi9xURbJgyQoWSC8OPgidw9VNs2XLO0QZ4OBidIowrKMUl167cjE9VMloSB1TLt10voNsMaUAZTUN7Zw0jZYZMRuxmYFqnjWPyElaqzPKIrZP1c/eeD159gufDcl2o724GLHg2qDKLFtqYzyl2VOueVlVEbS3d5I7qDOSRueIpYavKOhpvUzCnHmLgmLkItAwSisTKM1FjEG6XQwkgypYGJE7DGVCNRdf69/2IvEuZW3pYjT0eZRgYD10TxDVUbrWejRpOT7XzSav3eLUe+7dGDUAoungu3IPF89fiOiOG1V+sHRIozgLFuhUSXlJa9BqiFhcoSDyOBtihNovDU1QNTmUDh98P/nMpx4BxBppJmpKIe9UFrr3dwKAZJNAhT3msEEPHzmWnIGz+vgTTzLeRnRInhq1VeGRA7ObaGgX0bDVGKx6ogPHDx/k6zDiGZsw8mnfChdp9AnAkbDHzrZdu0lxz0ymz5qd7CYapRTpHCKbJoWmMNdGGs1e4tsx3vC9z5yg4/gK0s5ToRkcYj4WhiS03biMfgvodfCLWX/We1ykP0ElFJOebjrKT68n44liDwdxRJgz6pY6W1FTQCr+MkW1AEWjtPbsMrrsPATATvNT4YzG9xvAyp/53F8RWEUUXKBj1EwAm2WSzFla2J+r6cqXIg+KTi7jkb+Ns39nGauPA1aGP27SBFMDkJ+x8v7yMyjZ3zJgpdFxP4y4DnOc7Sxrla7lNIKfAar8bI6/F1jlg618KmBEiDQ6fPdgir5lykCzB0MIwQL/XP2MkUZ/7/ND3IKfFa4wE2s7g+jhAaUlo4Uove5DlaUAssqdxj5Nf5+pHrqGs+vPIk759xNznJexugGwcv3HHBOj7fljejPjcfPeBS83xjYuwD5U9kvqifkvMqOhIILryewg2RzFfK4jwjI2ilSsDrtSrRy82gGjvn38u4/9X81BPhWhB3vOlVILo9BMgCYcwPpaA1f0M8LhtUGwYKkYG1HAAWEWZxz7WJPLWtvoO61FTOnBHobSzoKOyX6fJNuiQ2RE1kCImY5hr5VdJ5gpUap8SiV7kjoNMs7dOPrKh7u3Yh3jxGfZpGhuyr0VMAbWPalWNkhk0WjqOPZKqp+fYaGwTWQtKhbk2/zUonHrmoxWTjI21tWUc2B7TpiptBZIFb9is0UAM0GNe9loYpZJDLl1KWiAK9VdFfpIM1SpWohqhl51DcAhev0xiPZci/YAiotEI650HsMhAAhJOS4EaF3nAI8vaO0TitvEEyOvmX5FBj8dkyIaFQ8M2UKimaa2nckH+w4lr/70JUALGavSyWQqIPc6dcbd9PIp0zletRyqO+pqDdhzzj8BEIVx2Naa5MQ5+nyFkqN7FVaEtYOotlWzV+z519l2JVR2MVo4s1LwDKrhsNBMvRuHqoeg3yXEjKSwOBZlOIDSTqtR4ls0dwagmqgwsurcKudtXwgTKFZgPYRUPVXjVJaTOj80VAAFbCXfWXsA4UYyg4U9p5Ldb/xt0lSOqtfENe5HBTEoNp63tgJhr5ZRG2iNX2FZU9I1xthU0IB2krqtLuT+6XE2ypwNcIaZUTXz98impyKQec8nH0gzI/bjcU9Sm2vjX5uFKs09xDx14TuUkB2Y4Hq+8d/+W9LIuT5JbaIUyG6K9D0/7FMlsCok81MAMEXxPn5eiGy6js9ZgJaCAQ1S4p1N1oqiTb3YIHs9Cu6uouhmpkJ/Ryfd/aR0+DQCm4IRx9YzS5Bj9F4RKdeE9VY6kTqUMwhk6pg2os5mINXaRJ9jVknbZ6DUveI16wha0yQA2oEQlcBoNb2R0rNkJOyiIlnRFoXgikBLsSlBVBNy50cQ5ti2bVtcr4BOO6xzrG2zMa01Uz/G0fXz77nnnnDABTv2XzpJtrKO9zQ70UWgWwC4i9qfGtalSnnj2Bjt4yKoxwK/LEDOqcRcVwMwzgU1+DOf+UxavsA1e2+eG9IQBUuWYEjT82/6E/qFb775ZtSAKQ/u/es/CrYcP//t8wViU5gT31d7ozMviPBn50RweJbAtMwlVfAEALPwSZ5++umgMPo7lRYFsL7GM0abaBDcz7FGdQIhFgNkFQARqWFSh+9ce2f0Mv0QPQFr2w2ClwPY7Nc6jQD/3ffenRw5djj5q//7rwGQa8KnqgZcCtiaWSfej/e99s4003OF+6gBeLmW7qA0w3NRmXnFGepgH+gPel0CTu224NJ1KKhyrMyCxvridd6T923GRZ/QfmC+b5YRPS7VlPezwe8LL7wQNVCuRzOavqfq02a/XBsCNwG1n+3YRNsiPl8QmvmxTz75ZKzjLgTYXF+uTdfKTIIvb7+zOc7kDj5/gaIc2FXPQumF57l/52j+QlRB8SfN8NoewP5UbVDVG9gzpRb/cm6owFdH242zHx5Luih5KWO87a84wQFYDDCzDrIXe93KWdeNwE4/a9LWz7KcFM8ZUllY+yztnbNxhGRHBc6nPonS6qMEZ6xQSz1AnZ5ohRX/DlZJjqGSMmSy0ofUz8jqcQ0iBnvJmmfWgWMxBtusFsbJELbD08BmzfbTc84Knv9PX5s0m2Da9fTZM4Ew5y1YFLS4opCrBQmyUCwqN6rXx+LZy8b7F198Njl7ConGYrpxc+Ar1etjhEyWFxDOFUDKw/z553+UfAohBftmfHiEBn+qWK1eHzSLTmhkY5ySSh/Kw9Qx24qAgZFEVQKtfzp7/kxEN1aj3DdBIWx/nz1OVEjiQC8egUpjsdtFol/rQrVHYye4mEX0QVqfzmk/3EgpJGa0lLI1ovPF3/pCZHgyGUq7a9uHwevxfNYA2hjMBffuls3JM888gyGbGnznM0QXyjFgNRh9o10aM891ndYOItFuyi9+8TdjAozc+HkayPlItAcFiueVspm7Kfb2kN9KdGjN6jvIxFlblnDPF5IPDx9Hl/8OooYaI7JqFmQCovq66K5O/dHDD93PYSEUsSP42eQUhZIufDeQspuVODQWFm/ZugNHrDR59PEncs4phxQb5QAAbcWyhXCdczKkOsNsjPeIRHk/y/lsHR2B1QCH5gmaJqv6N3PuvJjLNpwkm1PuQFL2LuRbFeIwcjyCg2Vz6HOnD3NwT2GjzoY2SSQK8DwANfPcBRsRLuM9EUkhM2mBsij/2tUWVBfbqR1bFdz0gZ725O0336Dv1/youTMQ6UFjY0QP4U7omnv3YUw5YKtx1sYozLbQXNqqfWgyRbnUD86AlYniVD43HPBfAqwyp/yfA1Y6cCmASFXvPDyiYD4HOIzAf9wjU+27mZW6NWPl2s3AXAoKbpVbNx0eAI79lgGm+J6rsZLRFsIKKsPl1p3PvXFfuQh+jEUOOOYDkdupgLdTDgVKYfSNFCtta0E/72nGyjExY+XPaQfaNLMUcuz8PIDTVEkQQ2Al9cEDIIQTIpxkXUvaaFPlvlABjCiVE5eqemZA55brDeOXXxeWfu7t95Y2diaDxjUElVCgpCObE79wM8ecWzwUCyhNPd4EV34OtINCDgBVgCIHBKCnhsS6oyFoVtepW63GsR6k75vASjlZnYfLZFeHsHcGrybY17Owt1NwEEcIvxVyAOp8NNNXzsaDs6DkTm+C2oIIgkDGrLZ0YWl14zjdZUgX+bOU2wA9iixwoJmhb6DmcZDrmQQY2bfPPSHzQEfI+lOzLzX1ZMqh9Ahg3I/dHBZ9ZGGsZbH5q9TAeH5E9NLxj4irUUHAYynXNUHNTRX2wt42NUTuBJCOYz+2XQe1Dpvp6xUoOYMjpJORglGue7w/euQZYVW2urKKe8VuSfvy880OCSAUyLE/XtwP7+Xacp2ociqYNAOjfReMSskIyp2HoXfg7UZDyjSmpFOcUVaboN95d1G7ZBNegnVS8KwXxuXlXgWpAEy/sD0CeZdXGtVUjIWsnm0tyg3EJYhPdEM5/0ny5s+fT+5csyAZ67tCv1rOwVwB9xNPPIaIE1H3Int4QVHXXjA/bdABbdY7CNB2zV2nZnkcivo8+pdJPR/i3O2mxYfZTq+nvftqMEv6B3lv7J2OVh/AymCjNEEB4QQUxxk0lp6B7HsBY9IMfTzqoFmLZpcGeE19/bRk7sJFNFyfCS2xLrmEYuAAFEX7nC2cv4L6omFk0GeifghDYKQlObTlH2kefCopHDiVNFa5XhlT9oY5UB2pZpSAiwDnfUOFydUBHIxG3qOfM4SxMZDYTaDNAIB2Q6GNu+/dBGWqAYCJZDnngJSzTihWqoONMKA2Fi2DyXIOZ+4SP3/xd38/+eu//8fkGmtryPo/xlAan8BDYQrBq5TyMuvQoCgWe98IIy1ZMD+obUo7+3z7ZjUztg1IcLdea40aFG13NFnWnrL+vR/neRbPc21po1xrI6wtbYXOqA75mZOnIssQ1CnapLgul9A/ytcP4PTpDNvoXD/iHBLRgiLBUdR84G95Zl/CEU3rgtNMmJkqMxh+noDC+kLBggDPvSM4euKJJ5KpZLilixmsEUDpxAq4dJj1a2wEqxy7dC5tT9YfUBBipmrpkkU4zqkycAY+mlgzCmbdjcLiUdQIrZdas2ZVgBG/7qNVTAs2TP+tHWbTQQSrBIl+hgp7OuOqF2rHvI5MEELAFBREznbv0efWoqonQPjOd74TWZhNmzYFQNFf8rv16ZFdIgPktTvmgkL/vXff+6FS7fsJXgUIvQTmnQezVQI8s37+bA2R/b28hoytYTPeEpShFe1SLt+zpo3nCn5XLFkW59l+FAidB/2FlavWRMZn5epVqFI3RNLg7bfejZZDNjC2R5jBIgGwrw2aOjZiNu/XTBZav8xr8P2UetcvnA7Tynt78MEH49pcM46xY+g9Os9SGl07AkLv0WyTP7sOPF+dNwXI9C9tJeQ4DrFvXC+q9jkHSxYvi89Xsdr1JLsqxGJYE76Pa1Tw6jUIBg2SCA4F4oIwe8b5/CwbNw2GgddlltfrDN8Pm+wesl5aPHHgcEp3rLWpNWIpnsTjzNdVaqwUsqjmzBgls1zLHF88ejoZQ5imBBs/wBxaA0mNEsCpOOkiONQG9jhDe5Jx/V1ZBJayqDLIdWaFAPamkoTgLiplwqpZn6vYhzYdlqZpi4p2sl/CMFwKAjLp0Z5zBSNDFYEzY47xl5s+i1Wx/qgSr0FeGThVgP5SWFqQNoJJ4HxLtw7/5uX/63+Z/Ak8XlGqWQUHNRoPyoPnnbq42UwMoMpMFJSTbRQQ2iT20U/enSyYjcqdVpNHRjMK3ieHpHUvHuYnybpsoR/WelSCFi9eQeRndjj89lAqyaXuPMJVyRoBncqV/t73vsvzmon8zKTgdnGoBw0MjXEzUARxzksx3hrJzgEUSEhnH/nwYIC+MdCsCydSl2Y0uAazgHJog3XJvweg5Rzcf4A6oulBafHefb7ZNBesMukeAvYI0uF3TNzoO5EdX71yVRjA6RQHmqrsxoFSslIjGeqIGFU5nBfJEvUTXXRh+bWADJ8L1Dqz6F4NaOsnYq2DY9TPLI19nVavXB786WZELaajRjPGAjGLJk1mnAVWwaKaIB165NC+ZAZO1+oVi0jTv4lxmY6wg3VUSNLjwLjhSstIX9OEGL4clMzXk7vgmruBzvJZXsfKOxZFT5Iy0L2RYGuwLNo06vjt575Lr6372agcPNAJr7V1BV3H+VQRy/5DFjJ6v6pIvb97LzVRj0YX68vUGHR1XCI6u5hoHo4RDoI8ah248qqpHN6dRHHoCE6a2UPW4vF9e1HIWbqQfmh3RHZqlHlwmUtl+vFLL8Th0EBtn5FcxQC279galKT7kPsnPBp1Vip4WXfVT11aEfesGmPUQsTu+WhgNYkjmj3yHfTsd1mNVX4mJ//fRhyzjFXmdGqgM/CSqQLenlW68Zk5wHHT8b81g1Qeykj5j1uBmrRT114G5HwfPyvkhPm9zlbcfh7Ay89ApVDnF+uGbtIfb8mZ33YtaZQoBXIpVctARPSiYm0EzZSX6/TZ6kDqgnPmfjKTNsj6V1kqDhiynkbSoghXIMbO83UeUBM50JCBGqWyMxCZAdq4J+biJmUyZxqxoBkYjMxETr3Q8QrKpnxtnqqS6JAqQzlg6L73EPf6da7kCAdA5LoyhaYBFcXGoSWQMSpESKWTaNy5k2ejaeMcxG7sVySwaqe9gBRiMzqqcWm2i8msWp9QAOCxyaVNDZUmN2ARxc7YlkbW+1KU5eqryXpQCzo5kQo1qIo3hfc1k6Ighn3pSu2HJJiO7gFG69JmuYKSCepgBVGjQW3gWr0vwzEEzQaGKA6mw6s2SXBF2jfGOwQrFHNQ1CLHm4gxNggmqGIfCjSKqVEKapq2ENVQ94O9nlQK9HXSnZvJ5oe4AfZ11569UaAuiK6gURNHOGCsLKKiSu2brVJ0RzEOgYP98KzvEnTaY9Ash73/oq8Uc2N2Jwts6OTHPFkrZf82M2I5IREBVVovJyUR4MfvPT+sqTVSbeuMiHLyFEaL7wQLlHsHnCj3bs8SzyblzuGnpbVhQckD1GjPq6iZGoQm1UumiPt57lv/NTmw/20yRTXJpk/clTQx14VcewvRWmHIg594PHrwDTM/w9ACz128FiBSJbIQO8DWzyRDYtPmXmhhndBnzFA69l0AkE56Z9nw+dJlxFB4D1Vdi6h3kspoOWN5RGyTaHlSjex7Jfa+CnBgz8ASvL9KzhzPqyvtiI9wTsyiVrYS6t/sBctw4Iax4USlZy3EcZnElnckjYCy4rF2qC/nk44TbyfVwyeIMiM4xBgPAUaqsbUqfFWh/Gjms6gUatv57qR/ykz+PR1gSV0S518fDBcdnFAkLK5Ops1ZmSyjVYDr7wo1L+PYhE7WwsA1qGJEtY02n750OdmCk/gX//m/JKUNzckzz34puevuewAt15MZnN0tBFE9W513WR2KHNloesWyxckC6mLsSzMdQazIAuSAk9kpnbZqhLhU9xsg8Or6rsPhc/yl9eocapt8nWm+8BHIgqlWmdLo6KFE0KCNLKHARuBlwEa7JZDydYdwurVhrm3fz5oRQUAom+FTfOfbzyW/+9WvhvOrH3IFWqL+y0HAjFkgg946u3dCZRQMGS0P2XUceT9PIRXthYIDZryUF9cx148RkFgz84//+I8hnW02ytcKTFxH0gn1S+xXWUIW20yHgE+Het68OYCch8mwLAup9x9+//tBT3QMdLbXrFmX/O23vxPiDvfR2Nn30/H2WjO590wgweebZcmk6N9+++0Al2ZaBAMCAYPhP/jBD3K1TGT1pOYZbAOQfOMb30j++I//OM4NQYmgycCvNLddZH7MysxRqCVX36ad1v/xerTdGbVQmn2mppcq613mtTPD/2iOoB52EBttHefM5qYAi1KJFfXoIvinCM80gvX1+H4tBM+1YScZ9+98+++CobEOuuNM7P5eGD0KITmfHVDGzNrMQr1ZX1NFRedJuXvHbAl/27t3b9D3/DzHLhPeMpD/2muvBVjOsp2ym3xealvnUo+1O757r65bg/2Oz3GC7FJEFY9wDBromZfVOrsGpCUKxqQ3CmwNaGb+e2RQ5y/MUQ1TJUtFLcwg6j+6V00Y+PMsQKNrQuEP5zDmEsU+58f95TpU4GUUcGPGuJO92s4ZKPWvgddNApjGyJR2nr6Y9GPjTHQIRk1u9GBjy2DBtch6ooa33VYQHvOAYQGM/oAAMGWy4PPQTsL2JRP47nCXkvsWr6IOCkl8zz2eb21nL+dWG9ilDYG4Xt6/BwBqBZZeTuoJkgnj3BuWDRFNPlKOk8AqfEGbEXsO8iXpoVq9iJyLlC+KVvCt//X3J02fmea9h/Srh5SOs+lxFezsTeKAO5DDXNDe3bvY1M3J8aMfJp//9CMUReMMoDilo5JyjVPqkRLfKvEdJusygrN+9Njp5L4HH0keeHATlIn2UJkKJ0iw46AwwBM44NZoHYQ/be+BQ4ePJl//t3+EMUT4AtqEB5JOg/Qgj0n5lwU4FZcwyNve20Km6GqyiaJPHR+pKDqV5RzQlRjLrCbA6KXgQ+rACAuxm4iLKDwcWya02uwQoCcrSA8EjkPo+Gi8NQ4L5y8Io1CDwpMRFVORPi+N0Kcp//37DgSwMlLy2GOb4sBPG/AqRKG6oDQiqI5kEoweXCPa+/f/4zsBju699/7gDgctFIOXdNQGvwAAIABJREFU1WZFBBanCn+NSHt38qMf/kPy+KYHAGPI2OPMTEDJiaK8oKURLcTZUtF2jPFXVPmHL/wIY7skefJTj4XYiCpTowPtUYtgFLgUZbLRUVtyciLjWP3tc/8A3x+a31yKSImgB19VrqyRCR16ogrq+Zu18f737ka9iT41SxbNTRYvoO8YKllmrmqgOHZ1Ux8AragEef1iRFEOH6YXCODxCE2KK3Ae7rmbhnVE+EuRLrZ2z8yXYaJKnE4N5oEDh5JHH30ECukFMm37KABejeGF6oT3NAx4LgRcXUWqenwSmpOOJcC7X4VHN4EOY068wohDSg0MOEFQ4P8fYJWBl3yAFYAnD1jFz7eJKxjguJXKlmVtUoyjg5yBhPz3Flj5e7uyp5+dPv8XPj8Xrrn999nP2pIMmPg9+312TQE6ch8QWSTWecim47ikyk44pEbrifCFwhHXFI0IbcrJ76eyrlopBvUQtRbHQyX6SWDcdU6kK9zIyAUITDMzUW+V/10ZdtZxZFUY0wwQZ8DPcZVf7esV0JC+JMUlVn445NgF1rEZLL+bJQv1KIqNs3HzmqQ2hqKpVDiMbzlr2342H35wKDnBIduMGpuNEKdC8dApVlhBB7eFQ9x17D2rhOa4mC0ooKZJgDVGhH6YA8HfNxDFrKGWampDDbK01XSBt2eGzQqJ5PVBw8LJa6Bexnoq78F5tpl6CeCpALBUDBUrzfQwJqhz+r4w1unzw+cyvp3Y036oUmBJwAeCQOydyAKa3TE7qHRtBFoUl1B9L6VharPSL/YPtkg7KsiwoL4K+pmtEQR+jVy3tZJmTtL6BGohvR6uw0PXAW+k58cUgMlgF30CyWp3QlnSFk6FAWC/P0Gh1GPBlBmQccZnksCMGf6rHPIqB9oY3FrYaDCZT5qXChi5KiggkXVL/56t35QymNbI2ctI5U0bVio6Msk1qizXALirBSApdz9Cra80umIK2grNhNhUVaWo64OsZZwOHNkq6qWKptSyFgCqnDuseqSrn8Mx64UGeD75LDVE9UTn6+pnhuDFuXOtyfS5UHaa5iaHj9G4k6CQWeaoI2O9TAGw+t0mml5vDxkaz7Rr1CCdZR0NS7XGOafaN91n0M1tGi0YlB4pbnE+PE9LAYUN2ErpkNYTG7gMqi57dHCQDA6DMECmrBkgVVBSRaa4AFoLbUVoEeKeNAug0lbhGGde0pH0nN6S1A0cS6ZXsIAKycRyLUZtDYTZp03wXlkxI9l58HxybagsmT6PfjgANNtp9AOs7I8ojawYMDpSMiNZf/fD9L58PxnBqSxnvtovXgqJdZXWujh795J5+IN//+fJovV3JpcVujpBJoamrZcvXU3apUux3wQD1u9JX5uN0ITqkUaRBfirkLQexPFznHS442wH5J6i3nqGjWGZdzMI0uhkpGh/ZM7owOr3yNTxvHOvVbGvQzSA8ZXmX80Y2qQ1gkjY0kxWez5ZaB3ohx99NOyd4gU69foDitboU5jlMJgqeDNrJVBrhxbrXtuxbWs4zGbZQpSAPRbNb6Ht/Qzp+FV3rAgbuYO2Kjq4f/mXfxnX7ef7pY0yU3Ps2Inwb7wPnXedX7NGZnIEd2b5DLRqdww8CLoEcFdgj/j7B+6/l9ctDjGJF2EemYUyk/S1r/2bZDFUur3vf5AcPnokrtVMj/fgc6VTeh062AI6P9/P9nc+1/nSCffnTJXODJtz5DkiyHOeVIf1/fybYycIkPbo3+2NpmDV6rVrIpAv0DFb5D63NsoMj5/vNanw57xl16lwhlkzAamiFALYu+6maTLOlX01VxHgtg2MdXtSqfs5B8KfwP5fpdk0Pjzv34svOC85SDnElnc3J+vI6tnXc5DA2lHG5Otf/3pkMKO2DB9Uf7GfmtW33norgjlLEcsQyOlTOlcZzU9AJoD094519nAdZcqMjqn3Y42+INE1YgZJARWD0LazcL6379wR4yyDwb9PR5fA9ebfvHc9iLRE4HqsQR/6o5fIKnm+Ok4CNenjngXOjZkwX2+gQFvuuCvs4ng7z2bBbDxsHyv3jfMotd0+VpdhYnUB9hvws4uwa40ApynM4Y5XfkZ7CepCVf3lvJEl1QKYKuUsuYo/eBE80MU+HTceg5ExgBF23N6EgittpnW2Urs5RxoJrN+9lHXP38usvQ8SDDYIez/K91Hs5KilTzAjrM3qxmZfARP0w1IwkaUUlT6xXJTMQ7wpkZUWeOj51LAeol+9bqb+lbFHcddLf/UfQ27dwfJCVXQxQ5JRdgZxzBywc6i6LSMCJCe0iucrArHt7Z8mf/qH/xpGDLSXoBuNsvGqQc2VyU/f+FkgvwcffDgoLzZb/NGLr0BH+1RI8JqLc9GPKAYh35rD4AJ9kwZQz7JHSzUG/ZVX38DpmJp8+plfi35MhRzO4/QN8aHhkFu7H352A5FulTsukGa3V8bdbBBT+lJHpNZIVzNa4eIzo6VIQlMzXFiMyvN01r5rw90RLbegfhRj7OJwc8pbd4HrYJj+FpkbQVCr3w06GJ6JfRAAeqGKRHPg4AlfpTfEo5Fqf+2VV5E8pxmvvQty2QTHydSpmSUX33uIOsjXXgIlQwUds2LWHHi9Ahk3l1QXDwszQvay6aVf2Ia1K5Fb/afkU08+yhjA+aQuwAJZrx13Lvj/RUWoLJFt2vYePTUwsGfOnki+9OUvRNR7oI/aLHsy8G/BryIl0lHaOmny/OGpoOO0k7G8l07WqrUZpXNzS4PQCPeTBq5UypSFeYKG0UZ1R8lePvn4J0nnqjaDw4VzEkXuHGgj1G5MFlLkyOF96NDJZOfufWHgNwKqOnGwiosBahzMqapaYQDKQWg21lcc2H+QpsA/SR5+5BPJOnqUFFKwLk20XLGKkDSHi0u0t496hwLoIWbWrhEB8bpzmCJ1kG8BVtZ43KzRyQxYfkbn/2vGyrWSZVN8n/w+Vvk1OjcyQvbQyaOu3Q6sMrn1DETcLm5hluZG9iUHfJx/C8X9vX2ycrjnF5zLlN6Y4aKPzlxZsO39ZF8ZJTLLDKVZnDR17jVKsQrRClWj+NlDyetRxjR6WkgrBrBIF/C97MNk5FanYSq8dveQz9NREfYErTij5QVVMa1vy2rc4vANgOXnWv+G05P1zJIaxxhEhglb4N621sdsmRHpACR8itmH6wBRm5Wq1ueYZpkqVQlDWSjXGLMgp3Lo7wSt26HBvkNhdxOZ3QkOEeVZbQKrvPlMJIjt3N7VbbPGlP4bhd/2rmJcqqoBFzjj1gaqtjlp3R731wAVZ3pTPfUHNN6sxH5BUUMviS+pBiiAchgbZZ1Dg+/xUQVC0pqatB0FfTU4SGxJ4X4ewO7Gq1H2u9JBvxyCEAapbIDu2izitSUKMeQofumcoe6o8xiAkwAQjoLqf/bA8/6sWYoMHLUyo9IObZyoABBAaYyIfjPXft37xhandQ00AeYzDSR5lkgtn0oz+nJojCO91yLAM0w2q4VIphQT1VZVKJyiyAXXa6BkDEdYHQuDRVOoQ3PPD+PYdhJIUqwnbHtuLaS0aQkhZM74t9HYdF+mlM8siBYnIzVHocxpIZcZP6NZnn/aBV5TQZ2SVDJBVokZIezbCPeozRwfoVFkEdRJKMvl3ON4SNND7ySQo2N+9syH0IV+QtPMckSHziRPPPZpIsfzsIWcf0lZ8u72fdwjcswV9fz9akjRK6g0ld5Rs2c3Rk2pWU6DgrI0Lly8GmIiRUp9q6iKE+j1SX+rYZ2UYYvrETkpJMA2xPvU1lVGn7QIIEhbZN4GUY3N6D4C3vIS+syR0Txz8UoyIosEj3GCM7MR6v1U7qkUdOd6tTxgDCGW4Q6EoAbOJmMXdyUTPedQy0VCn+xZLQHOCux/KUC7jPkpKmxibgqS7zz/QTJ3UX3ScqEruWfDbDJHaZP4iiqcsU6CLHPuSUoAWFdOn08uAAKmkIUaZy6nss4EqAOcBe1kDf/sG/9bchIHNdot0/8L4mfSjYPbi7PXBj2rn0i02WhBtlLu0nPNUjZzrpfjrHsuX2dv22jeemgzg2acpRc3QYXP6k+l9umIm7nS2b1CVkQwYaNVWxzIK9XBFMTpDwyrdshs6qyalXGPL8Dh1H7pGPcRTPV5gqqpvK++hYDNrJU+1yKem/apSqnQs3DmZaw8hNKxWawP3t8bKnpnzqb9q2aT+c/qYwyiXrx8NYIXUul0dK0N/9a3/i758pd/K2q3BU9ek863n2lPJX+nzLlgwqyGY7Nu3Z3Q3vYFuLzvvo0B3j71qScASC3RU8vPNjrnPQqG7Hf03HPfT/7g67+TvLt1S7yPdj2a45KNOnTwcAC43/u934tx1G6bmdH+Zb6UVD2bEHu/jpGvX0Adu/VXKjG7n3/2szcj2+ZYCsa8jzhfOckFgRU46BcQVcsEHbKAm8FUQYH2x/cRaJnBcy4jSMS9OCerV6/F7iBXjqO9deu7yVe/8q9h8iwB8LaytqW2E3DGPivdPY7t7x+Gdop9vQpQtnfndWzgfEodvv/33wUMv4edqKJ2kfll7BWL+NznP5O8tfndZP6ChVHrNWPGnAjEXLrYEvL3H1Dv73V4L96Da8+1JMjy3PS+HRdBqQDNvxuge+qpp5K/+Zu/Sb761a8FYHJMBNbW1guMZBO5LmywaxJAVUD3/1WAu7ZQECywuh/g7Jy5pp1DfS7HUHDtPAvcpHhqM2LcsJ/Ooc/xc1SWjgyb5TNcr+DX67POSpVY7U70S7WXFPZauXUzVgrTTGNvlrC396Du2Yj/JviZxN4MKELHehlgL7dxjnRgB9uxuf3SMbB9RXxeABjLjaINC6wYzk8DRwWRrSpINtI8vNlsFXazApse4MowqoExX8vZNuK/vSdeN8ZzRjzrOKcH+N7Jvr2AkJthVQgFiEOl9xc+HH+X/uzxqLhR9ohrytEHC/7hf//3UAsxiFywoMH0o46JBuD4yRMRTTBKIEioqa2iM/qleGMB1v7d7yWLZ9bRBG9BKiWJoTpz6nREZJTTlkuvozOM06KxbqF3xj423MOPbIosw3SiMd1s7pPHUVFibhawQBv4DDM9fTj10gVfevnN5OnPfiFoClE3Qx2AGa4DBz8IUGN9jepRHdBtVITZxuYQxGhkuuFkl1qQzSHrfWgc5iBY4WFVw3Mdhm6yHBqRz37+c7E4y6BIuHBOs8ilFliAmTlxUic0aqZQ5TNnMuoutmsUFl+iMPYRGgrWwymNzRyH/Uio91hQ6aYexLBHnwUWxDYKVVWcEvAIMt0A0qNMJd//wH0xiT63QF4/1zoIar9y6TzS47OTuaSwlZjvw3nZvWtb8tQzn4qsjGqC9k4QKPVyCL+//2gc3AvoUyHl8DwG+uKFU8mXv/QsjgHKTtRHWFBfRQF9D31UjhA9PX7qIg19H2ARlzFnbfDCL4XsavRswrkos76Ba5K/fv7kcdYOPaoWzmc+m+giv4NI4SBRwmXBS7IvVYgUGMUEJHd0D2FotiUrVm4IauHJ4yeTDevXsPmk5SAWguNYwWIwm2gvteuskz27P4iaD8fvwqVzydp1K4OCZKZBeonP62FjWWivAyl3VieskHVh5ubGI6/fUY4gGFm3fCB1K00ujSAHcAinPkUh+f8OWe1cpjJzTjNans+Nvlm5dNFH0gF/CbCKNHQuM5OuwxS4ZAdIdBuPIudUUjrL7giswtG8UYN1ax1W9twMWKXg61Zw5e+8/YxqmE83TNPvKQ0yasr4rFivGNBQZQNgpWOXqgMaYfJ9VAX0oDDLE9F57IOG3QNkOg0XrXWIfYgx9qCI9+AeQrZdIQ29YbOPOdXDlHJ5E2xloCv7zELFDzDQ2bhE3QP70p+lKwbtVC68rq70Z5xrxWYEVpF9liLBL8spTvahwIJg1cjhhwR1RrnekKJljVsvIZhy3VexhvvJLkWtSxS+ppEsP0sJZyPExYCaGtTghnFmhxTR0YklU6KQwtIl86ETNmIXr9PDyGwRUXP2Uh1UKzPXHpQN0KKqqe1RCEYAYYhgxEJdqLwGF/qQ356kKFgZbmshpkCjNpPrNctGiPWJjTPckK6pXH8+I/0eiEQGzZpJK5Pip0CE2Wlrv0I+PQQWpFnAHoAyo3RwF3VATfRCMjvRhuKfIEdnr66qPpTrtK0GaGqgltnuYqjnKpFLxh/bIsCu4NobsQs6MhXUWxXaPoNgySRAK2iNBIwmbV3BmFn/WcK5E3ohUlLFRqwdM50CNWngBthSoQlvU3CR2zuKYXCwdkELd32ZAVPoQ8ENufr2t4t2TtZmscnNrk0ny1ZZgUqUMvMAq7HhLuwnmSt6YV1nTUovk/NfDrVuhACg4hpHju5gri7yN+iMZN/mzV0DxW4Z4zCSHD1xMfmnl99Onnr61yIT2natJXqMzZwlO0D6H4XcUShdy9lamJw8dZ6ZKqMurjFqS6bgiVDBBx2/mevzmsmGAugNmhUBcDwPHRcL74sZK+nwQSnHsbKHob0R50yjUB27eQ2hphM4e63d0Pqs6eH5tay1CvaxWdhpiFoUOf+j3cnUcqigLZzZk/RbnKDxbxu0984r9LvqQ+gCkAdbZaSP/Vpan1xoY91J/dW203WmpCilEfX0FSSt/ThTczZCz5mS9ADsBpBSr7PfDNeiNLNtBaTurMH5W/7AxuQyc9XL3PYgajHBmpBtMiAFMBo9TwA6UdRzLVsbTcZ3FmqAOogh5AJQ0sY0N+mo1pAhOxBS0ePsT/e9gN993Emk36Cp4MOfvVYbuBp00dEsQ2ksGuXiA5lJmUGGVQfTmsNWHGLPccdcsOLXSgLVng+CBd83aFScYwIq7aBO6P9L2ntA53VeZ7oHBIleCBDsBAn2TkoiqcqiZrXIKrZky47jGreUmZu5mbnXs9ZkTeKVmcz1ZBKvzLhFnthyi21Z1eoS1UhKIimKvVeQIAmSaEQHQeA+zz7/ASFajmfu/bm40P5yzlf2t9+93/1uzzXt3JNPPpkswRfwek401Mc1XHv1iuTxxx8PlT2fcx0/a78EKy+99BL1i+MiI6Qzrk0zI6cDrlPtXtBhz+hzwQLICRhZg+39Zf2mvLdPfvJTyQkyCgI6g6G+j4Fopd9l7DQ2ngpK6ksvbaI31idjTI5znQIWHW/HxcCw73v9dSuDduj7mt0wY+T3zkGIOACWnBup/TrjWdBR6pzP97UKT9irNAtUCiC0yQb/Bbrb6Hd0w+rVUatVR42bmRntS4hewARwfH0IWBTxcOy9RoPoAjR/NvDq+G/evJFmvjupK5+VfPELn4GqJuuJM0pFUW2j0tzWqMIAOAV9thmbWsieVf3zAkHCMQDjF599JjmCz2wT51vxAz0j/uzf/Ouwa+eku1HHtWfPvgAvinZ4L+00MXYcrJdzDLNG0amdxC/LMTb0Xx0TM3WuK+21a2fVqjVxz1n9tDRr782m4I6pzBCzeKfxvc1I2Y7D+XE+9etlFfg+zkt6BqZiIdHkmOfba1Wg7PoSyOvrZvPltQmsOgAhk/A5nVcfPtcyGgMI1i15rRMUi8FmNVDLd5gAykTolK3QKY/vQzyFcSzGXraRjS8moBItdsEjZ+xpyplCgQ/KogSJVWnlPImeV/IQpHnLXLHGkjPb687HDkxmbK+aPT8px6aT8k4wvUmhmgkCsXCocuJD2PRO1rmiM76fXrYUxIvWUeJmHCabfPAMNYJ8ruAqC/AKqkLMildZiSugioBzuE85f/Gnf/s1MlYpojQi4H+LH12IGkRrIxwkjYWCAcqf6qDLqayAI//sYz9Kvvx5NiSgwgm66orFkW7U6TKi64SPBmWLKO3+/tLLr6CsMilZBEd3145t0CRORR2B9QRSDUfhPBkdHskE5+MU7D5A1IbsyT33PwRYGKSn0fGItNjg1yhEJcXRpmR7rM1S1IAsioDF/gmjoRmdJKLjYqkjnalBKmQhlBJ9vGghspkdIrou9jPWN4HYTxGh8f0tHkypQ+rspxLROrVOgJGW+mMnWHDXhUhGG5HgaqKa0uy6oy+L0tEoIdEETmEKIxSbNr4b/GezWxofDYYLtiaiZVARKBz2fnTcjE41EymbM3tG0EHk+B/YuzNqjBYumBNqKhqpQOhMshvnDH2/FtFksdgMDU7KGxs2Rn3C4itW8B4pBcK+JVIGj6LSNxKK0o1ryESxsRyXBjbeLvi/E6egfEgx9CjQvplLaxqUFlWaePacmZE1M4p9nqbGjRjV5UsWUGA9IaLT1i6YNXj7nXWxqaYjcuF7VzFHPaCdN9a/jTNEg1PA8EiaoEaegwV/kPdfdcMKjLnUTSSSpTjhuFmPshn5zevImE1GOVKjswO+d8NJCoBpXqyTZxGjyor5ALdWorHKRLtOOgDmUWNlSUrUHeYAVo4CFBPr0F4mXnE5yPogMHUJWBkxSR3wrNZneL1TOK7DKHgfSLfLqdNl75llrHytv+sP4JD1hPpNYCVtdXjGKu4p1nVKz7zUQPiDgVVWYxV+528BVtn7Z3LtmXCEr4kggRmkHDXPyJU/C1ocF6PtoZbJRGTASochoyhKpzlCFNQI3VjWzAilynkvnyPACYVP718jGcEhqVEpZS7NeOUoxbwmDOuwbJbpOPuGmIkOe8RBlSnmZfNkf58BPifLcoXEN6A+1AflerO+BEIGUQSp9vWwRkDhFjNslYimWICtM2t2ttSGtqr0USPTTs8558I2De4Do4cefFUUzGtT8qG2VQKs+szK8LwiaFs+V6Wi+XPqqKGE7ofxt7t7IU602aGQtCfLZ4ZrBK8fXcEBDViKSBm/zyNL3SqQQrq2D+EglTMHocdKrbNOyT1nBLaPAJU1QkA97s0GitaO2cwWoMStmxkvx56OlD7Bvdh8XUqZAQmFAhyjQea0IOjTODCcC0Yu22nc2gF1Y/KkGih7J6NYu4JamYoSIs1ciw6s1CqDnJUV2FTov2a5fK3OQzvBsElk4sxwF+OgSwE0QHJxwPmXUUBND+MlxVuatIqFebw2oqY5xUhBmutFMG+gSsDVF/0HpcZSg8q1S6tTJngAe+vzg09vxg/wdjH+pwIwAk/rrwSz2kznRrnlKmpz8gfJjNDwOelHGp36t0J+b82e50RCfyUfTc2nsOd7cED3hWN0oXdUcvtt92G/+wkO7k/e2byDwNpi2pOgpsg4y6TATWCsukJV0vuqxn4eP3YOm4aqWiXUMLItHuYKA5Xn99DLTFAIQMBrKJY1QM1MPvOmA+l+KWf8DbY5/gJO16IZsg4U0BIoenXTZyeFfMZOzu/jOIA6NQZRrQMu4+yfASDwUUPAEERDD5fWpIn7qT9E0f6E0cmCOdOSg9Czkw4Eo8rZ7zAxiqifam6hXxS0VOuSBhG/6O1tYvxwSAHP+VAAtx+mhmIqtVL99EekPvGCKoCcmdJ5Skw3CQQ4T6dzrs5efmUyQBuXA7BBGkOS3EzjiCg3cN5DzMUG36xHz1R7eHUwDjp5ZoO0RcpoN+EUN0I9HgsgcT9Pyp1d2jZFIHRKtT06kanjTfaZ+XfNBIDgDNXGjGU8fW9FHkI44oorQ1VR51KH0+cKBG7C8ffnDGj52v2HDiaH9h9AuOManO+dkcGJ3pvY0hO8RodWsQxro1Ysuyo+2+bEsjsOwQwRVPkaAZB1516jgSd///DDDyef+cxnIrD8t3/7t1GnlakzC1TM1vl+/le04QV6V7onV65cHfVV991zf1z3AQKmZir27NyBnHhdBM6D6kUNZMhvY/O8nmP0LG2lXmUc/TL1/7wWBRe0jY7BunXrwhG3hvY73/lZ8tnP3h9A5rvf/WHyl3/5tfAlnn766ZBR12dQUTnEEAIc1MTrfL5AQFs6a87sAE4+ujnj25gn64cETwa7BSeeJVmDXc+I6I/KmJqxy5oYCzg9O/bu2p2sunFNSMsfqz+C3Z3DfilOPvHgA9GQ3SSCDAaVJ3uxp22cB2ewrXn2VMWWX+Dzi5mbCnscYTg3wF7YRzPqOjJC9hh13r0G+4v2YVNeevGVZPXqG0N9U9DumGdZzBAxAdBk2SfH0rWTsabSPl34uYyHyQN9dcGR92120gyUZSk+ZzRJDcddhVD9TwNWrg9FF3xf38s10IoYmuv8FiirrmPtgllJAagAV5/U17lu/b17SBDmHEzBLqj+ZyNxVf5cH4JIs2Geua5p90NkcafVhcR6GzTuIuyjtucCtv4oKtQVUrEBVvoCA4zpSM7A85zJp7pRKCeZ0GGtqxNuAIx1rl0Pvy4yVmmpUngGEb2k3ypOcwVZ9hKCc1X4mRXY+CoZHAI4A7T2ZsXvCyYVQUv9ih7uU1cwuHrsQ+uRD1Ges+v0MU5IAvVmo4zphi+Z/rcnq73uImUW6MpYXQ5Y/eLv/20Aqx4WqYvgXSZ6FkoagquLqv1gWEW5WRFzyBNzQLt4ydkn6195Et4/xXBo18vFtf9GRDWZCHng4ewwcBcYBAtHVQH7Mao+tTjdV11JjyKoGB4IUiCsHZC/H70L8Eg7qFQrr5maPPnMWnx9UugqF7HBlQdtR93Ea/NALGYizELJihTIOLkW/C1ZeiVRohkhRqHjK7VAisYoBt4aIyki0hZ0NJ555pl4j3nz5yYLFswLx8eB1yCbpk41/y1apQ6MiJfGoJOFYRGiEZSoM/Jwk8tmdokUsTVAmbKQxqgJRG7mxs+zqFtjbm2ClJxuDnrpQcoei3xff/UlsmtknjpA8VBmliyZG06WBraEidfAW3Bvs8kiIiAq9vUbhScVfaT+ZDJ3Ibxm+sgokWyBtxF1ayVGGKVjXrZseitZef3VGNoaCiDfIYKs5PMEAA+RuXbUkKJ5GvUoRDwsmt5HLVQdPVlsTHzs6KGklgOpFqW+Smqiol6LeemMAnjkQnGInn7mWYo5l4Uq2D4K+q2LqKTxqU0Y9aoE2q67UoDW2cbTLMpe5msewM2anHbEMLgmIpZLUOK3EaRHAAAgAElEQVQxSqKD7rh1c0ibsjcKa0O/LnpYSVXZCSi0du+aG24Mpzcaz+Kc6VCl7ngGrHLUuBwFbjiw+qDM1e8GVmZt0rqz35axuhy0DNEAc/vRv/8uYJWBq8upgBmwEoBk7+P7m/kJUJLLWLn/s6zN8FopHebLr2/4z65lDaPGS0OcgZN0f6SgR4egLGeszVxEv7qcWEZW+hJCAdZ88R6RGTLeQ7bQBqCZ2pEHjDWOWQQojcCmkvnDr9nUylDGLiewkI1f9vts3rLXaZAD4OVqJv1qNFIw4ef4t7gmrStj5l6XIubPZuCtM9lA48YtW/Ziw0aSMa4LilsBQQsV/Aw4VI1W5QgbQz1UJ4e5WR0Pbw8YaWtSf81MqUSWXp8Zu7Ko9zD6NQ56nAGZutrx1Clhs6jpkV4VPbEEyWQPqqvoK8QhqYKfdZNmR6yHVDmtl33ScLqFuhMycuyrAv7WzfMEDD3Yl9hvZFWcm5Hcdy+OZyn7TRBVUmpzZ36P/TRjpqOucEP01VOMgvNCe5g2QUx58/Yy1NwpWFJKRs+sZQdOVtt5Cvmhs1kY7WFdXoJjP2ZiZBstplcAwlql0aMJ+CCeYwsJ14xrSmdxDBkuA0321jKrZ+Nx+z6pIjcCcGW/LdUKbZ4+CI3N6HQIDbEu+rHpUv60Xf4skJJ27tjpgKcqmWlWVIXE9i56pgBYZBKA14KC6OeF8FEuSBBiHdhAx0a6o8GUEjIX5dQKlVvXN4CgBZmjPqhyDHGsJZVrK6B6GjRrRGr9sSd+kpTgqB09cpL7m0Ad6hLoQI1Bf3SNTJ5sPx/opIxtFxL+5VX240t7CqnqKBW+gECj551ZOAF4BUBuOtnBPDJF+fZMYz4LlGIH3PeqSmn2Lhe0M5jp2WOm4hSqe+7F0WRHy/jsU9jm8waJEU4ZA6g9z3pXkdMlahH/mCoykMx1Ja1UFIIwcKAi5lHOgf0ExRbR6qSGNdB8dEdSnZxJKslK9SKXPhLg391tfRiUbUUQC2m1MIr35lzvHZyQrN1YnxROXpaMn7YoaSWwdwbBp1IlqJXZ52xtJLp9QzjLUBCZvoVrrk2aGf8D0LS6uY521rTy9D3IK3u2j6Vh6WQcTQGWtkqHyetbQkbn+PGGAB+KSvFN9OfRAVTJUhujEpl05RYyVvo7ikMEHZnP0dfROfdhZFyH1YbrZgruu+++8JukebkndCS1hwID1/7JnOy0rBQDsr6X61LH1UcV4MGfM+fZgn6da8GMDuyphhOxnvQnfO+JzIdzl8lrL+aMFRDOm7cgXpc6v6ODhiY4tNlsiGiQPRFMCCpDnZgMT5AB2Nvbtr0Xgaqrrloe7W4UtfB+Vq26ITJY3tfyFVeFX1XIXqudgmAIIizK5i9Audl2L2akdMR96A8ZIHYOlFp3HAQTUv78XMGA6zCYQ/grCmUcPZ7289TXys4fP9fAte/r+AgcluIzOi8Gk23bsA4gNm3q9FQbgN+HAiN2xLogKXaOh+BkwYIFcc5oX5w331OAcRwQaUDd8XwBBeIFtMlZSE3eOWrMosSCzF8n9rtASiVnQgNqyhetucIfcd/2AhCq2A8l9mvkPCnGUL4MWD2J4Eo39k+wKch1PLS/KiO7Lyth72SCH1nNk+vQ4JLzK6iMWnzOJn/n/bpefQ/PE8fJ7JX3ZBLB5wiuvNbUVyUown1rF12f+mS+/iS+lu/rGgk1bLKQAjrXmu95YP+hmGffI6iW+JaOo2Pr/OiH+Vle63zWtKUKZqzaWJsyn7wes6W+v3R/ga4lNzYq99zpIGHTRSKkjDGsV7eAzKPAin4PocxYwVq1HWoPoKUBu7aDrH2P5IKcPc+CZ65X2V6em56l9r7Sb5bup3CID+Ow5iVECcWcE2UE2is4Oyq4j1JFowDCRagMdpGUMTkjy2ckSaMC/Mlezv5G/MhjUNWFbaElnQGrLIjsdVoKEfHG1KEUWHkdeS8/8h8GRZ9NoFoHUg72m2+sJzV5Bx+Ko0B02Eau+hsRNc5FPN3k55A4XzBrYrJ/1zZS2AuiCNCEmhHNaK6os8LrnZQ+brwNZZV9AABpNYdY8B+GvtbPITIGLrgSxdYpSUnslT9ehAIPI3zg2Nlkz+GT3EA+ggXXxCGp2Ea3jSY53KIoGec/WEc49UEjZDK91oN8xn33Pwg9jkOPw9GFkfWgMrJoQd6FPg3LjvibqW7T3r6vGRgNXlDxnDjrRIxccigfg3fq4lKi9HYkzDVcqmT14XjYyPai1D0OAA1LJrfugrV58AruwSiMdIRWJk6H3/5SFmkjLB39WwRA27duTg7u35GsumYpG72OxYFiIYIVJUTFpdIoTey1dOFcqJDYwmH76uvrWZjInq64Fp45Sy7qEoy4l0fxazHRCg/GSqIVHWScngP81CL/Pmfe/MjqBdWRxWWWJQWA0HCIohqV7gPQvPTycziUE+hjdgXF5/Q+wYkaW4Z4Bwe6DryqX6EUGI5iQfL0U88T2ZuCkwWlyYJ0Fqx6pHJZjQxILSzh8JX7fg7no6Ic5w7q04kTh4jUXcEYSc1KMx1eW9Rx5Khv0lYnT5oWVE8LeKdgXGuhO9oXpoHDQ8coml3nAMflwCp2gRtmWAff4SAq+/v/V2CVUtTc/Ok7fSAN0N/nAN5wYOXzs881lT78Wi7PaFkjkFElwpjkKHralqDuDdVQ/eZ1+JvMCH1gNo2/60wHUMuBq4xKp3F3T2VgzY/R6Eu50UBbE5iqG9lvKZWdjUwB33uNEdGC8qPMsFnX6DSPGI0HSjjEClgEmEg5zHF9OdW/S1kp7EuusnQ4WB0aMF+XK3LN6mwc14xj7/joMCtp7HydbULef+1rwbc2w2tQQRpxJ46mKpbazkqimY659KyxAKoxSEUrdmD/vvHIovcRZZMm1o0IhiZJypproJuMrTWZHgZ2rA8qnYEr6yCJrBklnUCkfTwKp7NmTA6xipCLxmGWkqfjb3+rCZPrGCcK7EEBqqJ1AhzKiBZK/bWougOKlBke+1EJEMz4ROaScVRu3Ay4ioOS6koJitTgFKgUF2CKXSmQ8vtBnHrpfFGTyP1EU2Lu03Hq5ffOo/c5Mi+lQKqi6hqJWicCLVUAQ08YHYICwND0unmxhz3AVGW1B18FtuOCNDrXR05cRifDOdV5zceJs8a0G5tUwj3nMSf2qTNLpb20tszGzFl9WQQPghYqD986K2kjilfwX5qg5VNBF7SdRtpjzkyY9srIo5R1/9taopP56jUial82CY+eAewFv45kHCKowLhOQeygyLEZYa8yBSgANzgC/bAurAUrK6dmgoivlKlvffubgEWkvsniXX/dLQEIjLjqCE6tmxUyv55dNSjYXaDmWMfTVgTa5qn0CfTcNAMrI6IUMFwFsCrjRd20qBiEgVHFGhoJrVKhDWsddajsX2cwRopi1qTTKLz963pxfMYRWDvN2d+CiEWHNWxGddm/ldT7VJD1KWJduyYGCHYVYptdQ+7nDta1fbhaWNM9BMlqKxiHrjNJSfvOJK8D6lwB64HzoOUca4X7G2CdjCog6FZmfUwZTktF8uOnDwGsJifXrrojaQfc9SHQMci8lrD/6+m/OJdeUNOhDOmgNnEOFZIdqyHAeIyatn72RCPZtQECExU4qQEgCcyo0Cu9zDXf1NoEpR4whq9i81vbqdgGRel+ny8dzbqpbdu3RsDVRsE6xEpUTyAjpQ1yDLVjOqk6psc5+0P11MwxNswAiwGYN2lRYmRfB1VHVUCn4ytFTMCzh75HZoB0Wq2lUpp7I4p2KkpabpBRpwXX7777bvKrx34ZZRmKjvi5V1+zPPlnlPk2UM+USaZrT2+97a5w3AUq7r3wUzi3X0e52ev+yEc+ElkggY1Znx/84AfJPffcE/Vd2vYHPnY/9dQ7gm74mc98Lhrc6s9kGWSZTKNhyrjuI/NCtubQoSPcy7KQYHeL7YB59Oijj/EZq+P+tDXT62iBwnzMn78wruWxxx4LUYUFCxYF2BDMyHz69ZNPheCIgj3el9kYZcwFY45TC7VMIe5FbZAZLUGZ4Mh7VEL8hz98JFgFZnB06vURQsUxznZ8V/aQIhVZrVVGmdT5F+iuumFlyLY7116TD+sSa2FdHa8/TJnCVQTS7MtGFsXaOuxHI2ytEapKYmuwUGTdqRVknOwXV21TX0QXHvnBD6XDwDpQ6U810bTfYxkBMLNFzZSguLYE8f7evl3On3vLTJTjHcp6fHVcBH4h1w4oNOnh7wXOJhBUXfQ1qax/2m6oGrvk+OsvCZQNTjt2Knx71mqXfX0ZARrHLgJaZLijFQhj4XO1Ra4rH16DY+Z7mwHTJl0BoCuzzyn338lz7QHm3HuNzlmoa+qfW/ONnVAYpplAUgv+WTc2sI39lo8PMMbaZjKvfcGC4MNgbnTj4zeNuJC8dfxw0meTc5kL2uCcQ5NnZsiz3WyTfjZArZ8aXrVOiwl2dsGECNZfnGra+hQceSbrq+hVZJ5VmmPKtTWM5+BTGcLivFWhOGvNEyoVPNLWPbzen3OB+4wCmNZYcV78j//zlkEHwc0ZWQEcoueffxFQhdTv/MVRCzVKxx8D7cHYzEC7OH3+ciRAu9rOgBZ7MAS/SL7wuT+IomZ+wXONTndBVYFPzUDvoNeBKn51yLqaQXqWz1i8cG4ydSJZFXjOotkodOfujUweOnIiOXjsFH2iqO8aMx7DeIoIVQ9ZkKtSFSQdk1C2Q4UJB19OuUXWUgRdgC76N95cj0xmJ9K2N/LViJOFdIg1AOA09kZDLgLebB4sRbCh4Xhs6Ntv/xDvpRR8Wr/iQaah0SmwrmIa2Sb50m7kl198KfnwPXfnMmE4LxxCRhrlrlq/YbM9F5bysHLCX177Bgbz3igwb8VolLOo3CSjFGHAkbO/1L79NEwkQjQCCuD6N15C6fAaXAMixahR6fREM2ce0passT6OOpL1B9Omz0lefm1dsmAx9V86HTgmZsDSFL5p7T5kcyuTY6jp9HJYaeiff3kt9U4aORVZlFa2xkQKYJqNsLZOeuU2lBq9n5qxlcldd9wS83ueflrVFE2rsKhzN4p0q2BOh27P3sPJth1QCMk0Lph/RRTV6+Sch+5pg9My1dSYk0oohzZaO3P2RIhyzJxVm9xy86poqjrIuki7gacOejj4bCwdJyk+//Dfv4P64ByUJm+k1gKBFBtrakwJBLRg/DwMM2CVOW5DnnhuM/3/A1ZpDcYHZawuB1Z+XMYjz77PXUKAn0sALq1dGsqeRcRg+OP9PwtoM+MlIHGs4hDEGqRR+UzT5v2NfrP3NyL7vgyaUaAcJdBPTeucvD4dWAVq7MeidDggibkJmWM/RxBnfQ+RLMd9tOCKKJ/GPY2gERniq8+PdQWXWkNsfwkPDX+ngQz6A6+xL5YKgr4uQIF0AX7nQTFUoKyB1HHOXe9QcWmuF1Wo8+QOoA7WmNfo+xQRRCkyYsU61Ij61Qa30mkffvhRQF8KQOylXQzNyiyIfZYEae1mg3hfm7yq6jUaZ7ccJ9cmvSMRVFE4wKCNqnhem1kV1347Efw2FO0ucj3SqzORE6kVtrGYPXta9KQroUamAjXBcmjWSn6rVuf45kPPHTN+MtcKZVj1uFGMK/b6FHUp7Yyr9kQ1NutQBRJBh8Ohdmx0oFS38p4EgGNwlFSGU/QA7QGuletib4+COTCCTITUv/5e9h8ZK4M4Ab65Fvn0OigCS+exB7W80iJ7CEk9o70DmQbn2GPMFgs6RmYKOsiAT6+bG7Yl6nsAAirDWTdWA4U6z6a8Bk8YG22VzZM97NOMFSkgvLcehG/6ORcUhrChsWqZIS+P/R7KSnLPsUbsnyitj8/z+bEXsEtxHEb2SuVEwCWA1oy+WT0VCUN8ImrV7N2IOA520Hoe+x4VQikJqlnsj3StFrAnCuCHSNWsqWZ9tzcS0QfA4BA43jofAwOwLxRK4f620yLjv3/rG7EGFy64EnrMdK6/H3oaIkLUBRiYcm1LYSukRm/MmKoIVrpGjBzn83neX0jFkzmpYAw6qHnuJCBQyfqT1t0DdSaYCczCOWoYtJOh0gmFy1o496gIzvpc51VWiWtFuXepldaJyRgtx8laxBlUMwlgw/pQVMoz1nnvIMtHmBK6DiUM2FqzFTevWJVMp69V/lkaqnYcpDaLSDX3MdCnmhj0wy7qpyqpm6MGq/MCNR4nipJfPn80GWQ93n7X/fT7ghKKkzWKe2vH+Tpz8HByz403JXlsQgMvrazHaA5K64Hx0OGbqONtxGHtujiKgOu1nN3I9XOW6oy6hlTTE+joDOmsGhwxa3CeTFgpwTfXRtqAdQQtXSYgyjI62s3s5XwXnDlGZlh0MK3d+dnPfhYO7DgYGPoEOvkCq31Q+nVIQ6yEDIBrWAfd4IMOqIwAn//62leR6gasEbg2MDxu7ISg6b2Bwp2g4w4CtPpJEwi6CKR8vdevmEZT09nk4x//eJzJRual6ZlRMqv+5NPPBCVvGmtJZ1kxiIw9IXDQCbfGWyApjU4q3zSyRjaH3gENq5060AmwTzJmQSVjYw25TZkVrWjB+Xcdmp2R4rf8CrJaOOSex2vWrErqT8oO2hF/dx86pt6vPUT1EQNUsGaeffbZ8Jl06l3j7neDJ9/97neTBx98MK65vv5oZNoyO20W0QCetWwG5iKokTsPpNL5+x72rr6lIFabYZIgo9J5cOn8WnJh5ipqcdi3Xp8ZLcGlr3NP+3cFPFwrXtdc2FcXKGV57bW1AU6LqTe051wH93iO67KTmfZ1DJTIHtZUAdc1AVBskE1Btmbm/h+/812ypYuS15j7JoIAq1evCXqkAZLtAnyuT0DjQ1CU1k2ltXVZjZ9/s3TkQ7fexh6C9ohv63gKxGRBmRE0AxlZcvvS8Xf3QDH7OGrMOLMyYOXPi69YGvOksIfPXw2wdK01E5QzWeB7ml016+h6svlx1vsr82nS7GABQflpKPo2xpw75vMYS6n8Xq8S8451TfQwpO6KLLnAqozg2L5tO5MDJDPylGBnf9TgO1paVGR9IAD6IlnUi/Q9PUYAbjeiZn3635xvAqGLsVDNX6X+jLWOZo/LseVTDAahBmiTcJkm3Zxjbdi/Xs60HgOC7p+cK5UBq1wrq5Bj7wtfKQVGch4MCPbngJO5sbRB/CVtQNk8xdbfWeMbKC1VEvSRt+MnXx10oKSpqEqlYl8bUbFvfe+RMHgl5WOh2lUSzWkKPuoyUrGzUW4RQGSIVOd7F2ISp04eTW658YYQIMjDiW8jYnQY9UDBjJtKqttZ6HCqPrWCcJ96/InkT7765ZA4HrDeAJ75UYpY16MWVzOWZmfwdIsoYBbt2/hy46a3I8okePLgUjWpt6uFzXQ8mT93ZjS6dTO4MQOkcaj+0yM/T1av+RBGtypk11UFOsIGNuNmZMlUpkXFAjs5nva3WrxkYTKDRSM33LoHI2A7aHYmYp85a04YEa9Hp3Y70S6pCmtWrea9kVM3ws91nT19HNrHvuTO228lc2K6tBNAWQmd6D2oal3JlVfR+wEjSVyPTSk4pHkeCjHzZs8htXsFhcwc0hyU9RTOHj1GPdY1RE5w4LqgBioWUYiSlgD3CCl0D5YSIiH9RF9PQgV64YXXk9vuvCfSzpmRGsemtzj6wJ5dyXXXLAslGylOJxubk7c20QBw6fKoN7M+S+pmAdfcxxi72fycRXMXRA3Jrp1biaAPEnG9KmoOVISaiFFoOU+GQcUY+P/r39kElWF2UP927NofvbHmUUw4QiolaVdrOmwqWsK6k1e/d8d2QN5SGmfSpPrwXg6tMRx+RrN1TrmekLRnjuyxw4ZqROVww/q34r4PIr1rjwjnptcNFcAwrSPwoNWpz7Iq4RTlnO3MOQ9H4194DHfiPyh7JbDyOdn/yylo4QjxuRn4Gf7V7EX2GAJTuaxMbM7IrkgtvfR4/9VigAzxZLzeXHYrgFUuHCMl4F96DAHP3Odlz80yZVGvZRAj+gbxH2dedT33kYeQB18GGI04ZQIX2pRoDsie83qMMEpbDOlgXqPTEWOVy+x52Pn74EszBhq6zIT5PA12BrBSoQUPWiJp6jt77QpI+4uoWfP+0wEIYQsQhSpM1hfEgSX9FhpRmYWyKIwVsMfRg4ZGVw9l69EohFf4QNqBdtzslTZXoKSj4GdZUyCwqkbNU1EDBR6ioSw0N2urXBeOQVrLA8+fuqdmFDZVr6xgX9hc08zB1MnjCA5MjAyOEtvlfC2G9y1FWDGFEgJc1jwWkvEdQZuCwmLWOYeM+8w6qgaoFQoDRQSd60sbJ6pKB4AwqEeQSwrbCJzSSg6riePJLBBZVf1QR5mBiIa4ZvsHoLQNoCyq+IxBHKmAMg+yjKiAxXk06mmUuA9gVYGjLCjzb46V92qrCIN0EydNZizI9hHA0lFzLwQtEiAWTX2xZ9KczRo6746zjS3PQOn1+0k4T3k4+9FkGwAk/96MVMi9RT0VIw7KTLO43mO2Fy8FKlL+fe7As/eJ/bkUqlBcxfcks65kuwdxZNqhjJC2CQnyXttDQL9TZtkseA9Ov0wBWQA92G6d3EKpg4xfwSgFEojuMx552LYL0KQcEDP/AqzI8HIm/uCR7ycvvPIigbYVSR0BunZqfiLrxlU2wABZQq3JMhgBVVABK8ngC3ANVlah0iebpLyUtQPYHERW/zhn6ynqnGon8DvvjfUkI8HIrvV4Z881hvqsjtZI1kiI2Zi9w+6oCqddz1PJj2s8Qq/JCgIaOgn2FswHLDahunr/px6Cjk/zY/Z2u3WbA4XJ/sOnyI72JGNgXjRRBiDTpQUq3zhA5aTBE0lR+8GkeICaW7JcZ5uYb86+4vxesrH0rWHET0JO2dc+JvnJ43txtEuT++59IOjkRWROWxsbkhM4yvM4++fZ5xDHyPCHAbAewPhemoQ2M0Wl0yYnrdijwYIKhDWUJacxMWvejIl7XBEEzy59E51xHVhVEKP5LnO/GwCl4zgG9TLrTqSVH0FV2Mj60quuDEfwLAFDRQA8W4LGzJjqjGq7HEvHtRRnVQDk5+tg+hzPcmu0zV7pBJuxUWTpPIFfXcLp0+vI8PwqgMCVVywLW9YKg0Tnus1yDDJW02dMi31nBk0FOGlw3tsN1GVJE1SwwQyQDnHUtEozw7ZOBLyZmXLzC2LqyWSELDafu2UbZzdrp46fm8gQqsx57NiREAkRaAicpuGnuR8VLTAgY3arlKDsBPpJ+f5SJYPZxB6PJrMwhA4ePICD/3o4/e9w9n/iE58Imp5BFa/B8bHJsuMtOPWx5b3NQcucWjc9QKbv2XCCvl4//CdaE9yd1E2fmvwf/+ovqEu/OcCWAkf6fi0wm/xe4CYwuvX2u6hf30zj8SMBqCdOmRx7zQDQNQCqgwB0xT0cPzNRwUxg/sqVmmcO9QE3Md4poJoUIMV5cy4moO73+huvslZ2JV/FTz0PsMk34Gf/QHwNSyZkDEmzU9BLcG0Au5/xk3b2+quvJc8+9WSMSzmUR3uYeUbd9eG7k7WAdrNzHawVA1CeLwJFtQ20Z/7uHEkMQd5PfvITQOxN3P/cWBOCwJtvvjnus5ez2AygdjmEUcxSsR6sw3X9q17p8/xcAwT64b73e4i3+F430XvUednIGGY1hX4VcDpvZtVcn1HPxPuGn8Vadr35PvplBgQmIjg0gTZMBiFffOVletBOTJWdre3NlQ0IOvMBwmeP1Cdn9h1KusEC9rPy90X4Oe7xJuZ3BMGWXs7ktw/vIpiCOeY81HeMzBdzJtXbqliDjvasQucxGUsLk2rrqrDp5B7CZgx4dsm2wp5JHe4meNrL9WbqwLxTQiOJIbDluhzuX2mT/dmvQi59T9UEMaAp/oov/JNqED/KA0kfeQd//uXBqJ9gExURzWjG0S2HA37waGMU1t56+/3JuvWbQKcz6F4+m4OeegqAkqg8DwffTIHFyNIPHnv0p8k9d99OFDM/efPVF4M2swCpcUOLqoHFAcONeVB6QFkkeQbEa0bpSH0jBruBgYBvDqXLaGIpg9UREunQh7joZiI3byNped/990ZWrBn62KzpNBatAp0T5fVw7caIe4A7+LhM0UX+iaeRDr37vuQgkq5nMQyTaYpn/VNG7zsH7195VYuxW1nM727ZlDzwwEdChtkNqfyxnFyj7G1kWTyES8jOXOCgHARgPvroL1HBW5hcu3xZchQj8/3vfTu5h15RN9+0kkXdGlFfo7z2Y+lErvPXAJ/Jk2fCT0bGknGU4zyaTTefiFINht7aBTe6m1jn7NnnnwGklCcLAY9GlfugT75Ls+Jrrl0WdA0Xs2IQ3WzyAjJA722liLa1C/GLubFJNfSHD+1PZk6fRsZvfgiESK8QVF4E0L7z7na45mfJXC0Nx0NebhNRUItxNWajiMyUUtdxEaCl07hly4bk+muvTJYumo3cbHMAzUGcvzc3YKBwUqaTolc4wgbQOjFbUe+ZCi97WjTJS3vfjBjRl+zAuFZjlG5evSr4rj04EdYYvLuFHhNXLU2ppOEnKytcHuIUr5Lxs9h6CSn6JhSKWkkpWwBqAaeGIqOPGShwDH19BmY+CFgF/+ZfeHwQmBr+uw8CVhnQ8KuHevbz8Ovwex8qU2WgKoovcyqB8b3HYchGX3q8b+ML2IyyZ5s5BybSF6bAImpLHMLhfxv2s2M2/O9DwHDYe2Y0wKG0fq7eKgVWabo/M96Xsgf0oFHmFf69h5WHsD9rtH0/13U4fLnsRzh9uWvMVA4dtyz6mgGr4eIUPl0BlzB54Vyn/dhSYJmOnz2ZXIPWFgRFkeiYc6KjVApYUQjAqDV5OIIMR4msPhXUAWseHRpr9RQCUdbfz74CR2jnjt0EYSjIpU50NEX+tdREFbGnBsz0UHc6wMGqiIvXb/Rfeq1Oeit78iLS4YKlfKgj1UTGJ40r5X1sJmx9k/koQlIAACAASURBVD2+UlBl/VYoIOWRdaY9QR5tE4pKq+lBZcPctFnuIBH4NlVSzYwBSHSsKznY7S3XS2ZYOl9VZTENhqkB4H3NWEnby+d+A+ziVF/ANsHZAlxI7VNkAOEOsm5mpB1C6WKxDw1YAMacD1tBeFgqYFOIeIIkCqOwedJ6GS8bHds7b9zYSZENElg59tFeA/vchhKW11GC+IINbY0PalN1Bjxc7YEjFWMijeStk3QuBVQCqxRUpbL77m2sVay/qP3C2ZH9YA2UZ4HRatdagPAQNTFDJTVQR8G55YmDUD6Z31BpBMRZsyPdcADquUI42jXlyHv5u20oWnGsZQfoUHi9F5gL53oAMGqmqno0PH7FJHB4pAK5Im1yntb8WPPVlfxrlMLqcJytTeuFf2dg8TSiSbfcehMBq+Vg3C4Uz96h1m4crJBFUK7pz8fYl6N+mjcISwHBiZ079nGrF5IZE6lJgH4q9TZqcTgvz1Or0MFrVL4tg8YUFHjO07A5ZumYowBW7Il6HHcpgvaWUen3IoFJ627slHyMQNzt9344uWIlDjy0xa37jhKt554AM5VViK4oaIJK4nho4Y0AkYHmEwmdmZKy7vqkoIv3JdBwHkrlebLSI/vp6TgOtUFFhgbLk7fqRyZPvQqAmjGfs+SGaPo+gFhHE4HCczQ3vXoKNYxcq9fWx71Ld+9kTutpiH0K4Fp39ZXJGKLiKrRZb2imVKDiGOtoqlgnwAjJafvqQL0T+AiYBEE1ZJl0PFV8M9Okaq9rRQDmODlmYbtZO8qEK/ygXcqazgoE7Kd0Ew6ufowPHUwzCe4NpcbNEGjvzHb5egGO+0CwoQOsg//XX/8vyb//9/9Xco5suZmCFdCrvG6FFPRjrGkSULmGzSBZz6m9a0J905oa1eUEi7/4xS+SL37pC5EtuPrq5RE00lE/dOQwa4EAMXbhe997OFm1ck1kQAWIZuNuXH19CHdZR+M4yRQYDxVVu74Rto0gdSGZPOdg+vQ6gF9rSLt/6lOfSh555JHkq3/yR5ExO378RFAVBa8CpSk07DWbIij83ve+F+DNMWiGJqfkuy1p/okGw7W1yIMHxfJosmTxQgL0lmUU0gLnygCktvXRBxEUOJbTZ8yKazILY32i8uXH+OwC7ElkKJl/n3uYORVQNZw6HevCdeR8C64cT2uCBFDvkTnJVKSDGo6jLqjqsW0E68TatGgGzn645ZabWFdk7K2t4e9m0vMKELEguKKtl9ousMrT8cavsH7s+Wd+TU/TLUi4o8jHmDecOpmsXLOa3l+7IrtmL6t0TaV+wqtr01q9WtZ/ul7IiIWYkqJu1MkTSPS6fI7rZBo+XSZy4Ry69gSYZnGijIXxcO1ot113IZXP/SlS4bncjD8reHPdpEyvvBgnn5MJlkS/M6m17GMzWa47s4A+9xDNk33PfoL0ZsNa2QO2QbK5u4FVqcvtMFNs2zSFbGwxyOQ4CZrBM4hSkFG3HsnyH6mU7rtm/NIBKM593OfuhqPJSc4wG/gaRxspZZ837uNQ9dQvY60WcW6Mhp2lOIX1okXWOFkbq+XVl7JUgvm6oFy65n6YL+Xvz9mP0LjdZSUbPs3joZ1z9QJ2rhdb3sP50mN9sX8Lp8mEuH5WLks1LLCdt/kfPzYoRc+MRw8Xea6ZxUGhcXtnf/Kd7/84uXL59fRUuD11MthcRVBNdCZV3ugEFPQhOuCiGw21a9e2Lcm3v/Wt5CP33k4dzhKibXCd7S/BQR71MdZLWGtBWtrJHjtuEhG8n0Rvldppc5LZ866IKOwoDuk2IsPjiSCcZrFY41PEIinkNW9teDOaB89Doe7Wm65DPhEKC0a5C9pB9CjAwemymRtiHGbaCouQwXzljWQD6nL3P/ixcACayaRZ/OuCVVnLaIINH0P1introy/G2ldfDo6zkRGdVDNgRsF1ID1Q5SIrmqFgRUiqP/cMB0wNzlIFzfso4sQ5iUa+OCahtkWE2shoQTERnJb25JlnX0lmIBJyEL6yiiz2sZLiIYgsCAEMi30LgsIonWDT5neSyePpDUBPnBKcsGWkmItYgNKyjB4orazT0A81RTrQa69tSKbNmBlOigf8yus5vHCA7EvSS+3GIIvE7FQRNEiFQja/q/wsjhc/Wwc3hntZvnwFEUeEIJh3+/wIXq27MKL99FO/RLL9QdK75VBcdkLl60xmzqH/FhlGD28zdM65DzfX7m27ojDfxntHju5LGuDO3nfv7xFp0LmVPoCDxfp0TAVf8qyXrcDJcEfhWG0ki3mCDvc333R71C70Ei22m30JB6ARHA8yDbfASoPSCn3Rh8XGmbMfXy/LWP3vAKsMgAwHKQpHXp6xGg6ssnqe2Ki5zFX2vT/35gBFmpVJlefeL8BwifoXrx9mGPzWepPsuoZ/zZ6W9cG6/Np/G9D6jd+zZ3U4/J/dV1oUb1NBBS3SrJWHUjbO/l3jHF3uGSAdDJ1qDxLvTaOtEff5RkOz1/rZad1TOmdphgoxl3Ck09qoEMMZlrEyK5MbgNyXFGAZXfKr+05H0vrOoClC+YlxZM1H8THBCAvxe1F2a0AB6FVEY+RQS93rxYEVAAmsdEybm7uTL33ps9Gj5diRBlpDVIRSZ+0kMuujGCOAVT5ZnkGbyXLfNrC12XYHQMOM/HneUyGCqDEDFM2hkXYZ4j1TkdcuQ3p8FPanBHqR9riCGi6bqPfSETGPr93ov55pImIqdZZFLA04j2vTEegxK+NtSIuwngrbI5WwkqxvGU5+Ee87iJ3yanS2rSHt56DrwiHXhw4qHsBKARlbO4wg8JFmgIxfpVSLoC76uYyh9OIQMgG8lZYwLwSXiohM+vvIzgH+uskkVVB/Zj+tM2TFU1U2a9B6ELI5xZpIG0hXQD0S8EhVcl7sPyUVUOAygQbihdhrgZC2KurlhoBVOvEWTKcNgO1JRqYFMKXCoexhAWQXAMM6sQBfXH8A8Fz206AFx1OsYbn7OhLWdUmrHPSApv5NUGUPxkHA1iiCO2aypHQ2E9DxPu2xFawAE2mM3yDAWhl5z8M861txEj0DfW9ttVL1W2F3GJnXQeqkxYX1eFfDIrDv1LnTJ3Aad3C+tHHGJsl8aoAeoBVICc5DD87u0YPW+JQFNbHYRvZtLWQ5WScZzZYT/zy/68e+l/LZZmzce6kt1lilddKtnLNN0EgPk/HvxPG2/2OqbkpQUocBR/UIhe6Lr74mKSD70EfAM4/gWkIGr4yebZOp+dJpOX6Cxq0oGY4gQ9lavyfpPUoQtoQauwKi5ADEZiXRAeAV7I+J45EAN0CKCuAzm88kr7/XknwYX8EgZZyVRKuPwBhZwLk/s4zaRdaD60CnzObQnezLY2TBFsKKmbsSRT1krXvYo1ItDdzquJYTMNXB1tF2PUltUkGv6ey5NFvKWOuoe84KhFpwQnXABVFZ42/rSHyt61XRLddO1mPINWu2yECrzqWvFwAIbnTUHeus1tD1aWDWGiqzAlILBXA6xAIzHfpi9s0unHczuGnril76Rl4d9tH6mQP7DoaD+u/+3df5/+Wwu2+/vSH5yle/FBmbUUTo9XuOHjscr7nxlpuDmpiJNhRyvaqYCqbcV4pUmX3yfj0zzyLSYGbm4YcfIZsxIfnkQ59Inn/h2WQKWcA77rwt+au/+isA1TQobPPJ7sDWIfggVTHN4HWSeXo31tZcfJm//Mu/jMyK4hZmnBWM+IM/+MPkz/7sj+I9vC4BpA76aPydWQhFnMHBXgtV7iLr1QDF/DlzQwxj86Z3Itu6DwASKnYEnn0/bbEA9IqrltHn9LkImOkLmA0SICi6IqD0vp2rWbyf9vb0yVNxXqnULPA6Abjy7+N4jUDBoL/3Nbl2Spw/2nizf4KGLTCJVHyuIcB+1913hj/n/cvA0neVUeVrBM0hyMSasD3FeDI6ZwF/+6Bk7gFMuJ7aKFv5yT//LHw+f15Ehtq52EcwIVR0MeV+bcVHNCMkMyDLlkb/R4CHgEvxIcdRB9/z1LVicFlMl/WpC4BPljLqVSM4lrYBcG1PQAhOYZNaMobWZ7nGsnNdwCXo97pcp1k21LXtHnF8nROzfQKrOJvxURVUO8c1yRQqBU843gbkbc6tiJi96cgfYyeOJyfe252MxK+UAmjgyVIcA2b2oxMEXcBPPY267NGW04lFPBllL/Nr9JBrCMqXsx5L+V/CGVKIbR/J+SOwCqpgZKuw/bYHCfyTMlrC18r5BwNG4cIhyzFchrGI9LV6ohYafMG1duGjdrG+BFhyzZSFz1Uhp74H/4Z8t90//yLN5q0DMJLHxMKd3ke/jHN0h68eNxlt/8PJ/Q88GDQsI2F5XGEVzrCFvP0spjwE4s+TtbBuRylvaR4XoHvdcN2KHCUG58n29HH4pf1kjAhH8zHoOQlyrO9t35dce/2tcXCZQZHaElFw3sfiSWkOyieeIFWveuAUeN+vvPJc8sdf/gKo1Yh7Sv2KolI+SxBYyHsdOtrAxB/nM3C+ST/WER3wMPNaLuBIiFKrODTONZ6JyPPZc6dQibELuVRCmvERdZmoOhCHmKnaTKUlHMzo1l4aaj0H6F3w6quvUEs0N1lJsWyJdVxGgNl8RoA8OO0jYrd5QUwrB/NTGAUL0L/0lT8J+ovgxcWfUVek27hZdaAEHTvhQ7/28vPJ5z79CTYsi5ZxNlgvnz4kOIls6NRY63SezI6qe3/zN/9P8qnf/3SoxigoYuRgTPXokJdWjU0agzS7PKklLIpv/o/vhBT6PGquvOdQfKEXVtC4mAPpn5YC2iizm0W/afNb4VgKgMvKUYkkum6EVxqQdStmGIu4D5XIpEK889Y6ImyjMbJTUYRcEH1eWuHU6uxFHwacIx2uKI62+SFUgtkYxjeh/U3hIJ9SNyPUsaR0WkfiWEkFy6I3GpR5HJo2zrvtDjKnuUhLFC/mDsj/XWB1OWgZnq3ybwKr4U5/ZEtydUp+vRyoZIYh+6pKXPYZGbDKQFbs94zTl3vB/2rGaug6WVMZMLn8q2+ZiV1k1zP8elOAcinjl12nY5lJr+sQZ3VWWS8NjbdR3GhkCVD2QM06smuw6+D4R41COHspfSvjxUemNldTlV5vml3JDFZ2vRkVMICxxaQ58KXzeCljlTaI9Xq9TtdJOYd17DHGNWqQrMciBtWLQ3zi1OFk/YbXI4vYQaDCFgE62j5ngAP95MleKCGfiMDNjm30sGLfTppUnYyj11MhwZ1CMk7SY6UjS3tUve4s9L9Cgg3dZLgaTp7Bjuaj7AWwJFtVXVmSVEMfs87IiG4xVFsdCKnSir1IAexGJEBAdaqRKCQZ+CJEb9zrqhzq2Hpouc6C522/LABUFfUA1ZVkuqA3SksrQqRiEKqVlDIpvpVSvlSztnAaix9EOeurwu3VTpu9SsFIIePn4Z6qJUpXZDyMnlqXRIaBszYohToZUtTsH+fYRX8vsgxjaSR69oyOftqkVIWoo9CPKmg2LE9fKXABbg8ZOOdeB0cQ3MRZI31QKWUzVpGtss7PwzGXnXQ9ypYwU3WBe5dOJqUxlAwFVt4jB3WavXp/1jYS1czrCICTNWDWrwhozVrZCkDRj5Cop4bLemMbEyMZFQwI58RM8RkK0DsBWh0KShj/Ycy6CfoJTJVqxjTT56gmrkHAZ4sPaeVlfM7f//1/i7U5Dmc8auh4/Y7tm6FoIW7AeppHq41y6DAnDhwMJsPqa27AQdsLEKd5MME+na9ezpWLirzg0KSF6Cox4tyQgdDJt9Y3rXNMZZvdM5l4hxnPTmx7M47txrc3peJOrD2BK/AwaTMjxzr8BA1IW8jeNgG+LnIuj4HyE7W9nFeVOEodnc1JG+1JKjgjehoPJ2d2vZnMHgdIudhG/zUEJgiwtHEOVEL5HA2DRYbtiIopyfGeMcmJdkQ4oMWaUR5gzEdJ80HQqYKxnwCAa4USCuFfT5NzE4cRJ+kEwYC65YuTiqmTqb1I6wh3I3RhOxXH0RoN7Y7sEu2AYEoHVYdXALKbIKCAZlwII7REHaf2yedlDqiOo+Ops+n12+TW5wqodGrdb4I3bZpiAb5ep9PxFUgJzBx3HdP/+PVvJj/+4T/Ea8y46HybHYjP4Ly6ec3NIQMu/U7hCilwvq8PM2XnoOxpJ80KSeMyu2R2U3EM70MWkZ9n3ZYOciuBhDtQaDZr8bWv/XXy2c89yFqYDPh7M2rJJ+A0f/e7jyRf+uJnAsA1QxctJdAiDdA1ZTsbgYs1pHV1UwOYbuDclrI4pRYRCTJA1m05Xt6HCsqqNLeQybLObQZsI2389u07ozeTY6+in58R/UH5vhgK8JBiYQ05TlhEi8iKCazs4fmxBz8aWWcBRSdlFmanZs+bG/ZD2XIDdAa8FOVSnfBq2t4cxTf0zKmbOSPmSiVIgz+79+5LGzyTHZH6ugChrgARrDXnTSVj73E27B7tnfV1zpsUS6/RfmICOv0Ss2x5XNhDn/hYzKfq0K0IrmT1e9pW20v4VbCg33cGQOfaew+64QHAkwDQAPP06TOT9W+v5xwcG9TJ/fsPhJjGAPZEoFRGSU60n7COkLHWtzEZYFDA+5hA9tL1VMy6875deylNry/G38ySPrbUSZ+nPRBs+9WMrplO14sMDsdJu+G5HDWwzFNWr+Z6NSgUdZq5BtB+ls/VZlg7Fg218eFUHLSXWw2CHdbZRxCUvex1eK7JchvPWbiXdX3+ELLy2HnLbxwr6bie7VIsFTfrl3WB/TwNQ+oMvmaz9j3npJitqiLQM5ZzUOn2ImtdJVTbe9D2Lh5V+j38t/eVLpQaupYWZL5ZFlA3W5b6WembD89c+Tr9cF+r0JTgsBvfWXafTe67OTPO0J8vp8ccvkwKr7iOrf/8R2S7KXzrvAD16zCOa38ye+4iKGZj4Tu2h3LNdADJDSxeU5062Bp0lTf6yFzsJ7pWWlYQPY5E6UbnHvvVo8nNN65ENYsMC5kDD1GbSxpVFHE7wTo302bOQVlodPLK6xtJVddEDyUd81KiyqZalfP0sGjD2Pbw2apw2T+kva2JmonDoZx194dWsYBT6fV+6H/SB5X23gOHU9rNxMnTiQRWESnoptDzqZAQHQ19rgtgosNvB2id42NH90fflXnzZ4b8p0b68cefREb+nigs9gD20U3U0YxKKXSdhuNHon/X/EVKndZHluvDd91JcejUSAVb8CPfvUgZdbX7ATu72OgqTa245rrkVdQXzTCtWn1zLGxXwCgoHYovCGFU2jrPYtxBDdJ4oiU9LLBOapqsY7NfiRHyfjaFkdlSsjfW2/i6rcivStexf5Q0uZsomhyFsdD5kn6ipKoPN0wVxmUHhn0XvOUCIqENUEJWXLualWl/FwUEEBJW3pM57APoWq8hfWcntWUTidQfoCfWag6HkhL6q6BI1tlB5JlrUH5a+fyRdmRjs5whMtZwnAZ/bJa7iITpBBVwGNgIWFEEQXGIIHDA2MTSjvfyvK2Tu+e+B4hAUeuAcoxfFezwa0SqeW8Nta+VmmDkUk62BuE0dWoZmB9qEptz5DOQ8bsyVpcDjqHXuYWY28uBVfb8DwJXwwFCBlIyYJX9/H4hizTN7Htlj9+VscreZ+i6hwGrDJwMz4hlYheX32f2s/2VMlCa3XtQ3Ni//hdE+9AYZ3VSRmc92MORwKkzAub8avAzGVfnx8+2gD4FPqkQhp+RZTrTuptUxj77P/zazbynlMqUChgGMgfEsp+z2p8Bfu8eK+Mw9n2DBSYgkTSg4AzA6tiJA9i7tyLL2UnGW0U/m6em2g3U9jVeSD7/eQ59bNSWTduJTDYTfKlJxiEtbqNIdFwIAlGTxhrOs98GUdumdpv0UoBOvx1rGhWqsMjZuhhlzlVys09SJT2CSjjkBFU26x5JZuoiNqeZesyTZxCoQBJc6XGv2LHzINLWVgBEpL/lEegpJaNcSbYkD9Gbi2SWtY/WoEozlOanaIS2qxr7KsXEMdLRj/ELzrhNphXJSSWBUyprKvQwcFERD1tlmSWmNg16YxuZiNJSxw+6HfdrlNqsdy/ec1rLVACwmkw25HzYPq87+pYh063j6aquEmDbVwtHPuX4l8c82dDSIJGOQCgteYFRI+Vpl6un88ojWMe1SrvjoDPrJrgye2UQSDszIlScvMdMmIXX5DRd8gfJrnO2uA5VXNW568TOaUtHhWAFgiVklYqg4RVT34YcGO9FrSuZzl5qWtt7ibJyv81kRLx+7azUoT7muhgBiqkII5QAMLSF1mHoXHitJxGd+NwXvkRbDNQSWbrnsesGrKZRc6d9r8SJmoli6zHaSChPPAJgbz2C2alxnKuuo04cv4uAf4VYgnZLzUIra7IDZ1THR3GnVM0L+hlnnntHYSKDDDowCjd1I0TxNqqqGze/B3sBxgcZxHZQTB7z8Hsf/XhSSdawG4ellDVp413HO4Iv3EMxkb0+zt5Du3ckpznTe8/VJ1PLLyYzxxejNgnAVr2PddJqrRfrxP6E3Xz+iIrJSdnUFcnpbvYkVEoppr2cSWM5s7qlJLJu8qHoGqBpUVSEyHMJ0f1TOInWWa25+66kmPPwOAAjwBH7eVeu6H7ju5uH6jl1nHUQBS6TyNLo4M2aPiOcrkHuQztjINb15txlAEkHV3smVa6Av2dZKM9LnVKzV0br/VyVMm+88cZw+nX4BVZZv6EsS6+zqtPr55glMNAZwNd7I0DxxBNPhF9SjvNp7yPnTudZx7ea7OA3vvENQNLXIkNlJvyuu+5IfvqzHydP/Pqd5D/+319OHWsOVjNvaXAi7dvn50o9k4atndaZ3rz53QBQ9sFT7W8STrxB2xQ8lCX/+a//U2TfFMN4+OEfk+1bmvz5n/+b5O/+7ptRB331suVxn76nwRnr5/x828foJwiuHMvroHdKBfQ+BWJSLK2vNkuzbt0bqS3gmmZRuz2RwOyWzZsii7Vw/oLkiScfi+CU8+X54bhXE2TxfRU+kwlx/fXXA/jeieDrNOZ0AZkfQZtOveO5GGARAIlgsuve+RcoSSWLJs6MjcE9BXls3ixwFdDoP3kfCp1ELTBr1/E0uKzv6r4xw2fGyYfKw2cBQJ7T+fgzjrPrQhEQa66OHTocTaeLeb0ALtQ6qf+rYl5NMRw7cYys3qdYV8cC3JajBeC6n0NNutfvNboWtMeuy89//vME6E4EsPd+rmMc9KddS4J1QY7CJtbGab9VutXWuvYCqAJMXfdZXdZ46mC9N68585WyunABVyrR3xhr0nGwvs3z3TUsoD/BfLv2paBb1xjNlGVFse8V6ugjyCYwno4uQyh/E9Cp37kr6Ws4lxQyVvr2kSnPASuvWdZR6ECTce/gLGoCB0jZaycQqIdbwtxUq7gq/VkKN/M7ykCpwMr6K86KTOhKIBRMh2E0QL2qDECZ3Rrus2W/FyBFYFxxMF9r7yy+SgtUxChaOnAtDYj69HGu6IbE2Zn7mvfuP//54M5de8hy9OIAwemk91EBB+d5wJMRSqP9qtZ84bOfwSmhj5ATRNRRTrUH9Yqrr2DCcIYxmhZ+FrLQTqKu9zxS3p//wmdxPmg0zEAXIbZw5MihoH05SSqptaLUlV+IhGTnABmctTRqg+ZVRLSGgR5FnZaGRUdgLCBvIqlLo7M2DCyH4mJx9WO//FHy6Yfux1Gpiiia0bat1D9Ic5gxZwF9ryYjdABvmIPbhbmX5npGexSnqCRDZdPbkxjJ46TRZ06fjHjCTFKZp1LaiFFrnCu57B+++/4QdtDwyKE9cHBPcmjfHhYUzRE5GFXpUzZzN72eXPwf/ehHg+ISRg5nQ2nIXTv3xCTZb8JIs8pnJ6Hpvbx2PenqBZGeNvI5yJhXsOnOoQ64CWSv86OsqZLm1nFsxfGbxbUuXjA7ajnYy+HIaSzqWehGbubRh2E8USq7kx+nD4W85hswdIIIxRo0NEYJNBxbt24P+sQEDGA5G2Tt6xuSE410Pb92TawDi/jdKPk4J6oK7uEQvUgk9BqKUAWgr7zxCjTAZgzzcowe9V4XUlntPOoNSqE5NdQfwulooHH0FYiLVCeHUDQ6RqHpfffdEw2nU6GRtPAy6ooYezdvt3K489JG1YM4duM54M+ZHsdRMy1rBlUHqBKjcZ70ehZlPInRtUA26JFEeRSycINkwCoDLhnI+V3iFUO7zs04lBW5FP1O5fvTjErm9IeDn8taZbVUw+mC2fc+Tyrg8Ofr0A1FVfjDB4lXvA9oDaux8n0uz6jJr8yuO6PQDb/WVHHx0uPy10c2OweusvcP48faTuuiqI1jvjXyjnfWMV5DLlWhhj2igdWYS1dwnRp59WBNM1VpT6QAOfwcc5WjFabZqUvXn33+8HnQITYj8f5MleOgIIAqoARPpJjZVJfrK9ROmDW3R5WpbfZEtEa4QM+R4/vZD+8FncS9KE2QZRgZK6mAp093o871ewGsdu/YT6DpfPRiqp2AeAXrQEpyIc6xSIwcBOuU/joEG/oBHU0c8Br7GgIUk6D0Tp8yMepStak6DhPJQpTb6wPgkk/QQIGKPsBMlxKAyqaDGRo5TLPDz5rLEiKjtQhnKPNrwML6qEHEJ1Qm9Ks20vyDghR91C92YkOsw9LJE1iFcl6o56VjoR0zczP8Yf2Aggdpry047ah8jioQnBok6yDgYjsK1qyHGweePfl0LoxY2pB4dOXYqPFoNxjHfYlodLIUNOrluVWKWmCfnVMV01wnriUbqHtNV+LIpXtWUCXfLstYpQdeKMQGgwAqI9k6QVVk0AR7fDUIJNUxBYsGfZyZnMgFn3mBxpSpQh4ABQCUDwDq5bn+rOhJF45BodQ7bSG2rYsaWZByZMz7UPwbKIQuxvfnzrYiCd0cbAkdAwNGjksFLSNkQ5QCsszM25yyWWcHp+Ab3/gvyXOvIp8NNq6mB1ol9XATkey/D+BQAXCqxdE7i+Oi3A3AvgAAIABJREFU6thOBIauoI6XT8T+10aAy7qruBazOaxtVVYPUpPSwDlw7bVXh9PvfOqwCqxcf65ts4NB7WR/tCLe0gjotwFqA5nFHsBiCXMyfd6SpAR58iIcYedJCpZzZPatgxq5AQCyZfx5nAWHETTaTT3OzIlQY+lTNX8qfd2QW1ct2Dlth2ZImV9kLWDuJYOl45Kxs66DaoizxBqxrYvRsjzeczyArqcJZ5igxj4cZUOA5lX7rJkGVNz78QeTLtcoTAWDjtUo1un4qXRnPUwDEs6OhY6aEf8QWMBBN1Ph86yljkxsKJuRveX+BGc6p9ZH+Zxw+plDHdxiznztmM6tvxe86JTqw2j37AP56KOPDoEyP9usgmBCh1Kb5ufoywgy/CwfBp782xTOac8/3+eZZ58O2yglLW3nciSykzqyBgsNPElLM1Clc29z4/rD9XFdZ1hTAhy/j6wQNkUBgipAuKqAZkik6H3729+Gmvdn1MaVJF//+l8l/+qP/wQ2D6p7PByrYzB7BKPep/fyDrXcjpdS6tr2Uew/r0P7P3PWdNSC7V9FvTgy6o7da6+9EWM3i6D5dLKIESRh7AQt0vtVoPMev/a1v0keePA2RK/ShssfhxUl68eaWcfFcgwBwjLAnPZK8YIQHmKtOJ+O8RjW6SEAiUJK1rALWmfNnRP3boBVh/8MoEYFvNrJU1JKJ0DnzjvvpOZ7SsqaghLodWpznJMxyPsLGEJFU9ETBGUEN0F7Y1z1244DhgThD5JZ87NaSB74epu/6ysFACR7H+cX67aBGjB7NI0mc/bicy/F2Al4piIgpnDSPLJx1u4fO3qc96EeTgojImnel/OuHXzyySfxsxoR87g/7F30oCJQeTfKkq4ze5pma9d16xrxep1/nyegTQMKKaVegRTX41gAZ5yHfIbXnfkIZvmiZ23uPE6vaVaAWkFdJm9vwCzaHLDf9IGtsVJE7BTsDJ/vuenDrJ4iFc0Np5MzXHthGyq1nCHdJG982H4l8z2k6VlrayCnD5Pfjg1vwVeVJuj1KHTB6CYFOTaPLBAI6pGp8jz39dpuWSP22PJpmUJwTjE9fa7+klSB3CNq4/xdroAqgJU+Si7b5ddgTFiuYYkE/ngTYPtCAKu0T2dWNpH37X/7kcFxLHqLAI022m/FFGcHB6ER1hEs9JOnTsBRrSd78yEAFQ3jGMC5DFqFhXrQX6TD+dBJ9WD0zV97ZW1EAFU52rd/b0Qg6uhXUElUJqS8jVIzeP1w15NRFUSVjlIc3JksRenNotqm8/CBiaiIwPs4CKyFUtmolAns6cWhIUp8+uSRpH7f9uSO224lMtNIJPQEWbC5GNlZKDnp3BvtTul1HpRGLZ997tds7FocdTI1W99NJlMjtGjerOh03mf9EIdqUP6izfJIFGfeY4OOTZZdtcJaNRrXvsVnl1NYPCloNC4G64nMmPVwOKzbsB7jUBhpcK/XDXAOSoMUAhdyRk9w09pv5kxTO5zml5Pb7/wwURlUVojgbeQQPQOwUp1IZ6SFmrB+QITUvyqyg2+SGVuz6tpkGsa1F2qExd/ytqsZK3twpBKU0PG4piqivk8++QQboY7+ODMjilLIAbsF0OZzaukVYs1Fu1RKHAApL8++sDYp5PCbBbCxPsUFeu7sKRQKDyU30FS4CtqSxfIu3l7Uxt5DnII9mSxetBxjkBZYEsvimlB3RFhkzoyp0ZW80IWOAbF4NHjZONwGjjWCxWxcD4ZD9PvSaMrx7sRYFBCl37MXlSkMnUbAmgZrVwQcRo8aTzbEwSN9QafdTf/iiy8mNxNRCol8jN5wYBUbR4DE5gjK2O9QBRxO5xsOOrLvP6jGys/IAFX0u8kBr0x44VKNEFHFjB6bq2MyEuL+ycBMBgyyzX95xmogV2PFh1wyEO/7PgdMVOT5jRqlVH0v9m7u5b8BzHL3IsAauoZhVEANYCaxq0HPpFn9nYeqqnke8Bpfo7k+pNx4SDo2xRjUDFRlUVYPHrPorpFMtfDy61KZTwpg1uA4A2BZz6GskWAqrEItoU0dPfwIXGTiFeFo67DZMwibcqR+Hw793nA+pXjYfFqVOG3BSGzB2bNQd2gFUAT4aUBsp4fsdR50u1paRpQS4ZAOZvAjuOoBqlRaLUjOAaqkIUitEViVofw3mQLxEvbDKOhmxdD+7MOmeFAXDiX6lwA9xRWUhifyybV76FujY/8+qYuKP8whwDKZ1MAFmrLbl8j/CttcJPuWnwew4usI7HM/zq/Zc8dVZ1BnoALKiwXTNsQVXNnjybqzyJAG1S5tqOvfFXew7khaZAFZHO2itk76UiH0b5uW6wx5+JoRkTroc1QENAPXS1S+k7HQsU/bVsAwsEExQZtiGAaeAx7iZn0yqqc2Qrtdh2iS2caY/6ACZuIVqdKf68PPLYeqY+PaYop1pN3Ze8u6soIAWNjCoDE7C4pcpCDSIE6aUCfDx/NH8JwRSOYPAEwF/CFvza0oXWz20jHpAVjZbNnIcgF1QGfbiV5yhgk6FQxqPEczWxVjGQ8l/Is4V5Svr2L9K3GvAyIl29qaPXt3JF/7i69BsSIqjQNnvWAVSoD33f17yZVLFidjeE0N9K3TCDq8jcLYJLI0k2qqozHweOijcZhfsM9NWYAAGSV+3bV9G0GpOTiz44L5IYWoDEXIrP+RrVN0onqYdxodJIcpZF+2YmXSYiMrQHOe4ioEOLsYJyO+Dv1F6S+8f750KfbUWTIh+5HZPt/UkLTQd3A8ALJksCOpG0fD18nUXOmOMIbWb3l2FTDQFv732sy6enJSOnF+cvgUkXvquU/DMDFguw12xVc/94fJlo2bghFzFiftBGPVaxaR9bHmppuCWpYv1R4Hp5FsQjn7yaDkfpxL2RkOovtPNbSMUqy90c6FHWZpRK0ItiWj8qXy4Skzw3M663WkjZqIAy4lzwyFjqpOrCBD+2aNUl3dtLgmgZkZBwGJe8Fr0tH1EUFTPsPMmXtPu5ixdgRWr7z0cvK3/+2/hrpwmt2qBLzVx3no3vfznC+vr4IzWgCpmp92tQNg4t98jrVCvtZ9btNgvy5euiSAms612eCQy+darEcWsJgF830dK+1zDb6OTrj3Ip3MsVKVzmyVYLIEn8L6MveG9+EYua+z1hra5WeeeSbGwEC0suhZ428zgALGaP/C2nacN767JTKDSxctZhzHQP1F3ZiAwdQpZtnIpgKW7MO1itotA64LF6XiCZ7fvq5Y6XztFuvB36vk6HibifT5lg0IBgRW3pe1dta8TWJNeB+ye1wXzqvA7wbUnb0+/YibESaREhhy5whuOEaKjUkJFFxficDW3TCUVJnrxL/1GrwU3087a9YqH/9JCmD0n8OOtZBVDtE23r+YPaMCp8BNmqbrZRH359rI2pncyH07T+vWv5nSf5k/aeNeowqMH3/ooaD/RWCFeRVMuh4dO6/R9eM4h/4A1+98OgfaCde64xdAlr3mNYUtFSgxdxlAT9dOyjzxe0GVnxdqhtiQUH3E1ihaUcLzpKMWkVFyrRtYiQbbjJsU5XzOkib6ufacoExEep1iQJZ08LnaMxkkBv39XQAazot2AFWbPRU9Ajz3ed1IgZe0O7/XV+B5AiJte/h4gh8O5CF1Y/kRBlFzAW9MfUoNNPgU3IlhWaxhDKGoezOwzN8NzocxzCk3pz0yc+VNssVyAcrI6r/+o2/w2YADDKBFykYGdO6k0MhfVypcSsET9KlatHBOsvLa5UR9MA5ErSo4zKRiye+1DsrGmmmNBI44dUvf+8fvhGiCKjMzUfCRdmKUVwGFixZTS5cZSa+hAdvVlyW/euK5kEUfB33CXi/2kdJIKmdpxFYk6oLpv2jzTQ7dugnJ4z/5UWTBbqABXi31QfY4id4lQR2B683A2AfCxWg9kD2inkBSWQWaZUsXhgxsPos7nCwG1APPLAfx56gTKOfgtxmt/beUeF+8COoGg2gGpx81rSjit6EoRfLSHFToe/7Fl6OBXj8LXqO+GKqgxisKwZn4jPYmh9+eXbv2HUAW9VRShZpOPYi+BjWsanp32SfDeTHKak8b6X/F1Es0njyabGOzf+qhjyb1h6AecNC46KP2gflQaENwZW1WFtF9/rlnk5UrV0aadONbG1IeNb0+RhKJVuq1AAdghKIZRJ1VLvzFY8+RjVwVY1jPhqkGyC5aMDcKw0N9S99JJRdeonLK66+9DXCeTdRrChEwDEnHWdLFZM5qoPxQxGyRuVQYI8T2ZHmGGrP5RGBrp9fFIWWa3MjDCgBs9DxSJARHzsyU8v9GpsaStZSiajbLSITqbLUYVw2+i9nNqDNudPANol0WCttYMByQ3Aa4HFj9LipgBpA+KFvl7/4lYJVFgoYDq6wPR5Y1ymqYXOdBr5Nf7Brnf6xHiveHP34bsAp2bw5QZV/Te30/sBqetfJ5rod45FQEh7/WX6cKm1xbjhrm74aLV9gXxjHKMlUe8kZlU3DE4YpTZ0BBg6+B91DxoA9nh3lWvCKbu+w1IZCAPRmK/gwDitn8ZRLzWX+yAMnxvEtOeICEnFCBwMpO8GZpDJwMCWTwkl56pp3vPEfG6iBqXIeCP92EAlxbK1Qq1mo3oMCibaN9CxYsDmB15lRzqHf293dAsaGVg44aAQoBgwdcOK52g2cMzhF99XCcgxBBlc41nMEabJGNgceOnxpKdDUI+SiMYFZWmzCSGpNiCoClQnYRuDEtoYS3wjFl7NUx1dQm0XS1tFBKlgISHEncSwEZs4EBCoB7CCjw1cyGDr7zLE2hk4ioc+1BKV2xkEbsBqDc5ykvHvvJkWUNkWQ6banqVxewhdKC8wl02HNPOpn71syTNsHxD4pRZC7pXYMttLlkNfRtwXcKtjg0jSbjdAjGon8U9+w5EIcwwTzbW2jnzUC7pqJpZ2Sr0rXsdcZc5+Y2+loplY79DlElxqaSzJBZIil4UgLNYtn+Q6AlhS1oga4UM5kergiOOEb9ZPgUHQpgxdnXByBSHCdEl5h7pfOjfQGf2QtdbhTroAW1vIt51GZRT3ZxEOpmG2uHujozQB7Y9lLRPkuT99yTfl7GmipkTNsIHv7dP/xnzkIixcyvohNb34NmNnN08pU//GIyi8i+Ud4GgnObaAw7g2DeZABVFQ7ZlAljg1bUQSBU4K+DocN0EbtxkHoN2RjjkNYv9rOZnyIYJakKp+DQDHNXcp51LrA6DtV09JhJyaz5VxKFhWoNoLfBvL0AR3HeeI7ImGiGWm1NQzd7XvDTjDR6FfLyowsBrgD6OrJt0yfTxHdMRWR53GPtNlPVZgDwRirzz1xPnLUoqZw4O2ntpm0AdV4nT58LB9pak9XXXk/wchNZg5PJCRy2AzjFNmdduHhR0NV0TL2eiTRwLSdrax+khz75UDjRh49RO4KzZ6DTscjqq3RcizmfI3NC8FKnsYf9qWOuA67jHVkfPs9MhPbJ5wYAUHDF+l/sn2Bfu5ypnBr137jxnaACCjIEI/fee2/83ef60PZ9//vfj+i99tzPlsamI69/sHTx0mC5PvHEY1E/ZX1URol1P/2Hr/9D8oefuT/OOEHQRx+4P64167mpaqDP1+E1IOm+2YTwg1kh+1Q+/D+/n/zpn/5xgECDrwZ8fb3ZILMfnsOKt9hTy8eJ+oYYF7M2zqHj4WsVrrANjNdsoN296VgLZs0GGCxQ6nzerHnRzuKdDW8l169aGc2w2wC5J8naGOhdgGDFVksbmAeVCt+Czuf+ugoA6NkwCQc9pLzJRHpGOAbrADxlBPu3EjBYsfyaOCOdm5m0dLH/nGO8jzp3r9Msh9nCnbAjAhgDqOyhdcWSpQEmg57H5/TgPyiJX8H8PvXUUwFunE/9uAxYGLCdXjczxsFsXtDZyTQJaN98cx21o6eSG9fckNx0041BgxPU20JHmnYoSuLr6U+eYS3t3r473reQ/eNactz6yaQ7T3vwSSvph2Wgub7+RDxPG+pcjqNFiLL65/Bhve7DCLZ4viic4hzU8Pfz0GijrgwgLIByjQqKQokU2+na9Pxx/3gmuw68X8GRQRb/pt/kOpJx5by6Tv08vw9Zd/zcrBZRmyyI9XrPc52Ok0EjgZy/E1wZMPSazkMD15eP85DAYAGL5TR1o00HjgWwyudarbv1TNY3Jiw2VBuvaM1I5uMMdrGLIJ60Tety1SOIAImCcFx/1P/nmDfWs0ULGn0fI1WyoHKPfAPquUyVGSufdVH1Xs+WoRqr94OsyPJ5WMjsMMDEe1trlQa/LxIkJdDon836WQTDPcXXp771N2CQlBqRUnsoOsah99B3I6g2s3v3TpR/6IPUWJ989g8+BnRjkHpaic6mdTthCDTaOAGxOTGKRnmCR88HKv+pGksxC87MkR/uZ0K2wHmA9oZQxslTbUkBkVv7Kh3BQN56+20czsoW29TQwk/7YFCEamSf6GI3MuYH9u9KFs2ZgSLf88mnPvt5Pf2g36iU5iaIrJCkDcUIoYUcoR7oBDRF71EK11K6uA/00XNGekj0goFWhmMjr14pZqOVGt0TZEWkm91L/wHrmcy+SYfzwNLoDvK5/TgIBQBA6XPPcD1HDh8jmvAgndnhUjM+Nva1z48HqzULOhsWdBcRMTgP5fDh7/+A15Yny65dGeIdAm+dUZV8Zs2ug6tL92wOf6PdozlY335rfVIPgPnyFz6No0dmjjsVEJrhMAnjpnFzxMLg/pzDp+mp8KEP3RJZRIHtgAX9ZAOVdx4ksmvRoHJaJeXV0B1Pkrl6DXrkvDg4eok6WlNXoUPGHPfbn8caDJvw8psWakFeg9ZSggM7f+EMCq5r2VgY05E4fiwLN4z9rPJHENlkjPpxhp574aVkMnUEp043RB8RM2oCb+c4gBh8ap0YfTIVx3bjMMyYTUqeiEcT62nFChSrKGK0J5HAScdBo+PXvUTfNC42fXR9mp7OQMVwet7Qrvst3wyn3Q059cOem1EBM+A1vI7Jp2U0t+y1UdDJnGT/TUWHo5iLpGQZq0sqe5cyUT7ncmCl4PQHPTLm8HDxh+GfnWXsdLizexx+D0Z7MkCYZc+8lyzrIfjwGm2arYH34Z7LKBUZjcADMvpZcZh7GHpYeABka9PMQGqY0rsYToPM7ivAniptGsbc/+xvaWO+4TTNUCngNzlnH8rViKCQpUDtAtkED2Yf3rvZBIFVZ28TducAWe8DqQoQFKku9mVLK5QnDnfXr471nDlpNvVE/WmCSxYUawMw+uwbHQGDGgaQPNSkfLn7ykrp14RT6b6zDkpZaynTZUQpi8rGs99qQj4d/yZVU7IZIgdwZDO5Zmt1FMUw+zIGYYoiQQn2T/CkpHVhgap8rinvOpX4Hol9M0sjlbrDZuc4yEohSwM7SxQWN5/o9zh6BU5k3hDKwElXrbXPDKsBL362YNcIrPZUdcNugiLWG13EkTe24lybyTBDLTDSpjs/Ai7VCv2741GATdJ5c/yrcdRijZBJdu5sSO/B6+Hfax9AAkjOi4pjHvLWe6SKrC4Oxpq5K7EfTZyGtuSoSUEfB6z3atBrFGeGoj5m+K0NdQ4EmNZPqVLpGWwt1EiutQu7PoBdlYJ0gXMNoxgqh72RBRSDGuXkzMG2eq9BH81luUMCnmxVD1mjguJqQBT33sXBCzCxPlkbVYRttfYiIqt8pjUzOpvSw+umTaQu9FsILO2OegFZAGcJSG7bdiC57cZlycc++hEcB9YSghg7Nm0kYzU6GQ+YmEAWeCLRfR0KWQ86TxcAqa4Vz1md3L2oqc1Aic189FhkzgV27k/3bJa1bBdgUbvXiHKf4igvv/F2svCKq5PprPFJddOh6aNkSQPZvuht1pPUkyXZt3sPUvCHaBNA76Mp1B6T6WV2k/lTxoX0exk9DqWcng+1RsYBOXQ/zyxiHvffTcZq0swFSeWkWckZAhed7ci4Q5PfzvX+ABlv+yRpA1q5j9fWrU9aYc2coQ7jnvvvC3Xgcs7PZoJlh+oP4xRXhjOtMxe1VHt2x2cpKKGj1qYiJO+lQ2ijUu3XeEEWa1WAoNPYy1keMt08jKy7Dn2ttGX9lym8r3/39zrsvp+2TSdcW9ZIwb72TFCjUyugCuDGdVhC8fu///sRxBRI6bxqS7X9Xq+O4Qs047Xm0R5nBoDNpuzdtztU28pRBt1L0NVslNkWMwxPPvV4XMNcgpwqcdqPys8yi9VGoX+m9meDZB1y7cDSpYtj3Z7EjzErIh3P6zDQ2sOe1rcySxI0Y5a3dtoAlHvP+iPXjYHp49RIr7zu+sjUWNahI10BfbkBAQnl7O0lJQNgxTVXJz9+5Ecx/nfd8XvxdQKCPSEGwIp8HRGQ5bn2KJ7VigBpQwRIe3dRDweIca9mDAcde4VsDBpHBhvrZUZOetkkMn5S+bYB1hyjMYhBCDKleJppUhXQ+bbRsvcowPb9GvHrfN0dyMH/6le/ijF2b1j/pM8naBNcKp6jL6W4hNnI4w0n4jyzUfw2GE+jqGN98MEHENBAZp91p3Kc66OKmkTPDTOKKhCOg1YrUFHd0/Whf7xn/+7w8QoJerxLjaPAz6SEczkHlUXfxzUj8HFeXYP6z67NSSQfrGkdh8hIi+0VtMXMsZRF79fgcgi6qarKehEsD3+kCqAFyUF8qYxt4NowoGBgwM90LbtOXReOies76pS5/sy31w5r87eiDunfpNMarLAEJ54Tokc0vee1Zxt5D86Ccyhhn0GN1AbBNthVBO+iWgeSzgFOXo/Nej2nz3JvqvplvogMtMzHSntZGSAbdmfDgrCuN0GOj+w57wNWub97Dl3+d+1z5ldk756VkWTsngBmZqqihjdl/fj+8XXdz//nYCuIMBUQIPpo9olBP4DK35Z3t8ZEjRtfEzz+Detfpd6pOFmz0qyCUUCpNNQVAKic1GPHjkfmYSzGq7Z2akywggL2MlBlxp4o0VyXA8pFUwj1ZfseRCY45GtrEa6ITscJwOQFUtiLaPw6MSgCZsYsgpVaYOKuqRl1LQ7HBciaCzZOkuXZx2R96La7IlJYgsRjB+qBStCWKxFOpPeN18kiXbUkwJm82ccffzy59767kskTyIZJlSHaOIrsyEiugQuJ2h47eq9evTIUhnbt3h41QUuJnGmYoiEjCzaajcpbJfNWT3PjLdt2I517Qyykxx57lJqM+8OZGolTJOVEzmkZAKoL6WWd180Y6E4W1oLFVybPvrgW1Z46ZNJnp/2+ArR2Mb75GF8kR3GepGK+i/T69WQO30FVZglZRDd8B5EDnd7RVWmEQUfGha0Rt0+WSjWF/N9Pbdidd94e9yCtoxynpZ8DpwcHs5vMpBGQs6hd/fJXv04mTCITxAIzDd7NGArQRkMt9P3hv6ASxWwAEvPY4Lt27uPwOBRZvd//JAX+9Lfp6aGoc1BFLFcdjgzjO2okVBNqVM6eaU3Wk+I/QH+tL335izgcdt/WmbHlGvSsqOHgkBPkY2xGYhi3kaF65vkXko899EkA2XQivIibFNm8MY0i+AhFKCI+bicpBLUAtxgPHKOhLJGhezfbsGjG+6zOsB/+V4BV9l6XNv8lABAKdN6+fF02/XBwE9djCjtnDLLan4yrmwKa9LXZwysf/vPgZTVWQ0Yg980HAaswTDkqpE7s5aAwzf6kb6BBzwBVlkHyZ9WUPNClLOhI+xodkgxYRcCB65YKaLRVm+L9OCceID4/5IyZl/RxCVxm4xW/zbJw4SJeAlDZ7zNgNfTcnIhF2udIBxt1vLjfNFKow59mA50LkxlIqBJtb+tsBLCj6NVwNEB6t0Is9uAASJjFEVh1Um+z7KrloXbX1mINmY0mFV1RkhUAhSOko+DjAmDLov1KQRX1pYXYVYGVa9P7Vh1q9JgJHBo0ZEfwRXCgQpPZB1X/UpqXmSZy8ICqaihiqg+OgnrYDWVoAJtVwKHe1koWAWdW223bi6xFYSYn6+9DZATHTRaCwY2WVsQZEC4QVMkUqKRvoXQ3M89t/s0DC9utkI71A00Em6yHjYwV2bXSEhxBvm+DrlzgZzJeofjH9QogdURPUusSVCvA6HgcJmt0pE54LfaYC1oT49DJZwalxEwSZ1DQtwQ8cNdtvq5Tqi0V4Pk3JdPDQY0JB1ZesN7pkphFHGy8j0DGMIRnk2IRtpcQJJk18hp1tGyyXiB1E7tngMS1mEfAydZvZtn9myBLUNEP0DKLFZ6ndX0hxjQQUvrWoeVDoRscQUNyxrUHifzz1jwAYJXn1aaGFDi0JM8X7ZXS6ROptdux9c1k7SvPJmNwxMzYmUlReW3XniPJh29fxXpbkoxmDR1FBa4S+10DnW4cTu5YAhVlZOZUrPK8czxtIKyw1HmAlTLV81ATFGQrAOB9SwnMsuE6y54R7dRWCwwPHWtADfgoNW8T2PTUYjHZOrJlBPFqUeDrIbDmmnYfK4etWp0iKT1tjcnqFUTKyfKNrTCa3B52oYm900PWqwPxljayVq5DKdw97KUJdfOS6qlzcJpsbtpIz8z6pHbmtORTn/l0ACtthzXe1hifhrI0ftJEgrPXIt7UEZLNr7/+alKGumxQ+CxY10Zgz1xHBwA7OtZmp/U/tEFG5xVsct0sAABJAdMpE8S8/PJLQ5Rj6VE+HCOdTAHbbhvL4kj63qoCast0MnXSlXG3rED753O1f1nU3qxANCom2+F7OT8CliygplNvo+IyntNBUX81tZKhXsj6EwhuWP92vFc5oGshWfKf/vSnUbttfbhgsoRrcl/MoZZJ4QOz2o67mQxpel7fL3/5czIqqwh8tUQN17z5c+i99SbZltfDr1uI+m8jdXVXr7g27KHO+BiAhNe4ZcvWuHY/wwCH6n+KshQRsPjIR+5L5pLBehmZdHvWmR20dusrX/lKjJXf/+mf/mkAVc8H50OH3UyPgS3PaMfjBz/4QbIGQKMghoFfszfY5pc1AAAgAElEQVQHqcE2g2GGzL5YjqG20qDQWJqyj0GQy4C/WUXH/XVqugKMUj/vPFdSSxiZFr631vqn//zzWAMzEbhwfKbSSzP8F/auAM4SCM84M6aeD1InnSdr0izj2L5tZ2TzpvN6KY7n8AvN2Lj2NlEWsoJm3qdokeBzFvFas3M624X4RH6eTAeDPvpNHTaQJlhn/b2fcf8D9yUzWYtrblwV4+J1tLS0RQbIZsUCaYPCAnjn69SphnjOFGiSrm19A69HQRIfrinHwDkQFH/zm9+k1+n1cR36iCHPzlg4pq4t58PaX8fLNe88CRr9XuDquGrDvdbsvPXznT/PMJU4N2x4OwIOBnHMDBpcnEl2du1rb6YUVHQEBHX6ySo8Kol+aNv25Mjm7ck4qKnWnIbgRHDRUyr6RUsNZGgwjs3s25RZk1MGZud6niuT7hlHIdEQKMpYO5nv4pj8NmCVhat9zfsyVjlvZEQOWOV+HPI9ssC2r0mBG5/A18sD3nk/+q9/MWghZG+ffYeIMBFldVBHo6S3mDS18o8uYGUs8gEHG99em3z0vjuJovquHIpELE6B4k1talhcdNZmuRE8eOz8vWXLe4gVfCQocyJSM3Wmbg8fO5Vcdc0qmqxxqOO0GL3383yddTKfeOiBeO+aKuqyMLaCCnsxLVo8P6I9RkjTjBGFi6gXFjNRK66+PqVQYchbz51Otr77Ds73SK5rbjj9WVr/JKpTa+lZ89CnH8Do4/QDrLo4BLowFFuoq1q+/GoMz/y04FsHDFS6YcO6MBbjiBa6CW12OAJjfewETtnhk3DlZyFVfmXUJPj3rduIaNAIdzX1UF020pXzaXNhnK+jFJ0aeVgIJVHjaZZKpalfPv5UsgzFQFVj3FRSZqqJujaTdj5Ayng8B8qSxQuCDnEBuePHH38s1+U95SRXkG2KFDGyuBoGszb2kJhWOzkA7bp1bxIlzg9DiUcRUpVKK8t/Pw+98x3Ueaz5WMB99HIfBw4eiSi3GUQNaAoOPBAASNAQDhyqT95Y9zZGqjYc5rfWreN1bRiamxkDhE44aH2NRe9dKE+WkKF8882NjCviFIvmxxgVQ9lZcwPzxnWUYjR7UWzsI5JolCycFwokN3OY1IydiANMGwDoRTOIqiqscbEfx4qIuvPqgaTcbvC3OcykTiyhaV2Wyg6HXXWXHLCKbN4w0DJ8E/22319OlctUAYeDqiyi4u8ySl8GrMJI5GqdorCZ9TP8PaUPZQDG1wSFKvdIgVcKsrLr+23AauhFOarfB4lnDAdUkd0VgOSyZ1mWKuroMKQa5+F1Y4LeGFeuz++zegYPHNdflnFTzdJIZMahzqJiRnmdp+HAM7uv9419LlOVAachoJUDXFn9TWZUh9QBc7Vjo4yA4Siakfb67XkS16ZDxr4m1k9UvomsOTUjh3aj8ESDUEybtTRmrLqgWonZDYh0sg6XLrkqIoVt1IPqiI2DBhh9PqxbMWuiyqHRIRykPlQ8xyBKMAbHQFraPA6y0QAQC6RLCCoVVYwlsk/mBxA3mrYPaeQQaiTXGHVU2GN7/xQjVV1h93mk03s7UFYig2DWvLnlFNeCHWI/G71O6RBmINOm0w6BdFqvayQtJ6yR6kAMQ8Um7bABjnyogIX2+8MG99EU13tuI+jTis13r3kgGok1Spz2lKNWEtubnQs2lBXMTSEzb5bJM8RIs/UJrpu9RHpVoipC8c2C31AZtB7VPlg49hcYZ/etTAAHups15W2YYTEqLhXP9aOCWNrwMm2k6X16LX3sfbN7UVDMVyFwrGGzOQGy0gNbFTjHRQZDyK87Pnw1k+Vn2UjXay80g8w5J3VNCqFCSYMAKuvY0iwhtEwYE1HTBlhupVGrY6mORB40un5aTtgyxFrVZqLVLQSLzhF1rawYE0C1Brp3C4D0Ara1IL8/OXV8T/LKi8/wOciDe1tSDhm3/Tjmx6GH33zT1clsmgmXwEDsAKhPw0GuhT1ic0yzbNVE6D3Yx7OmrOU9xHhLQToC3Sb6Kv6/tL0HlF3XdaZ5CxVRBaAQCjlHgsiRAAjmTDGIkqhsWZKz3LbbuVtj97h7embWmh57emRbtlqyKFuyEnMQg0CCAQRAggCRc865CpUDUEDN9+37TvERIiWt9pq3VrHAVy/ce8I++9/73/9GbdKhVXkyIsgFyrsgQ3DcBdBmOZBtOIr40q5QYnR9B/2RxzRYBEoSh5w88+wYqY7muXicIv6hwwYitc6Fs4cqoOjbw6sZG1DPnF/A3qsUex5xDJ29Lu0Z8zdoFK0zps3NTtEXbufOg9lBGC5LUEJUVOAc2Q/VDrs5P/VDtpHB+JM//7Po9xgCWVLAyeg0MR/jADmH9x5Emv6a7LplSyNDpHy642ddsPtSh959L2jV6ZsJHcp7M8Dq3xRg0aEXVAhKXItS/wVG/vsO6GI63e5NHcjU38dshgBLf8nMkPU50vgEnmbn9Ye0cTrJfr7ncKgcQo9y7XlejUWRzYzSOOhqAp5Jk3NKu+9vJpAhqFGsQSfZGkX7ZbmeR48eGdkU94VrfihzvxcpfrPgqzl/Fy6aH6ptiqP8yuc/G42Fd5HNU7l50aIFISKymwD4GK6rD3Zh1ao3A0AorLVn1974PvtevfjCS9njTzxLa4D/i+uuj6ySwMr5t9/kGBqkb4HithEBLKmOOvsG4QWfZmTc4zrt4WwTLA7VO4JP/r8ZoPmMz3HG3doqs1aOj33fHEP9G9erfaq0a4pJmJUaQ624Z/s4vtv5dW/7vrnzATjMx1bWi+toI/5CSIQX5MRnz5wVfqwZXcFHO2tMcDF77vzwa6TYOb/SSEO+nmsQLG/YsDH8tY9/7OHw1yq5R4FO9Eak9l3Gw6jRufS517CQ3p8NAGUVOn/yk58QAF+WTVWPAHaC8WXBjfMfdVPM1WvMacim87mOi83UBTf2DVN041Of+lSMm+Pv856XZiO1hV63lO0zZLm9t6g/tPactSUIN4ipkI5iQd5PKDmyjj2vlamPflisGc9s16n36Zrz9X5Paj/ge73npO7rnJrFG8g9yCbwuix30d/0bPU7r2DHkqplUgqUCmjGSgXRWSPGZy89+RT2ghYPCtfgRyTwZNlBi7WAZOsNcmoXS8l0+/coXdCHs84pgBX/TXHnQjlD8n2KM1HFPlP4EokhkxgvxVkv/174kF7f7AOAVg6o3vPP3gfCfu2B63s+9amHo07pwIH9kZW4Bqe1Stlvog12ljeyosKSwOrE0X3ZYRyQL33pszj7J+mYfYDo1ZlIAabGaX6BA6xTZj3Na6DXQdQMzZm7INtLVOz8uQsh1DCKLFUTEU3pe4aPLxYarbno9rLB7eZss10pb9YTLJiPmh9FuEauQvqdIjeBrnQ6IyfPEFG4774HYuGePn4USsRZIjrwqM0XwqN3wUnDsz5A8PDcSy9kk6dPwvmeDV+8PtsJJWHsqPFElmcFf10DbcbInkwq+bVymIjKP/rRj8UCbYTusWnbLnonTIPOMomsEIpGyh6Zc8FAdqLEtWHdKj5vajZx/KiIirqx1yCzbkM9Iwz2GtEJaAW8VFIwvA9Vns10A7/r3nuCamREeBtpVu9hPtc5eKCFymwos3cWHRq1eWMVUSRoIwyGY2efHQ3M2LHjQz0o6FUcqAIrG0DaAFCjMWwoTpsHKAtZ+oEbdcHiBTFGJUqtQ0mycfRjjz+B0VhMhELjSe8us2nc4yoMw9Bh4ykglqOby6VLSVq96mWM9DgMNB3bL1lAb2RYNZ0zHFKb6Uc1mfkfznyQ6kY+d+OGt4nGD8zmQVm4At3Qe67BiOsI6aR5ACpIUsOmt1HketLms+bND8GVzk7IBTyXg5CcEughN5ooieOr0dBYaryCSudS4DoTwElg4ZcBVcm5L35tMbBK4CoBFF8X1KECELo6a+XrE7BK70m9FnxfAlaJHpeAVfH//7LA6uprS6AqjUMSFkjXnLJm0WSPfeNeKKYECqocUzMI4cgUgJkG158kwKEqoAY/6BM87/cZcbWZoc7W1ePzftCocP8HZ6qSwQsxA8dXY8hnvw9YcW32O4m6NtZz0HgALSFmE1XGUuYu4+hCgTh3NNu9bzsgi73FGrkIrUuQEc4n692GvtqnIYOHc6hPzE6fOEckrylotP2o5zETJoUwB9M43gom8FMHdW8UzkYFRt8o3wD69gzlAJX2ewVabGe34hA49tIrcCrM1Nbi5NcS6KglA1BbLd0aKhXqfgYpurFBKt2ZvTcYdgW7KCU5nGGAUhwJAI5Uy2d/Qmui7Illk9seHP9oKgwS8FBupVaoAiqgmSjpiI30ievAJluvlpSV2kONiXtTACUo08ijMxbWu0hVM4g1kOCXEW1ph8Op/wlVLKkw2Olz0JkFt1IMo+bTqCTr+yy9ZXoIpAkqB9qSg/lood7T+7E27yznyzmyXzoAzpl9a/IMar43rLcyuxYS+wpxWBsm8Y/7kq3nS3TIYt+4nyIDnNcu5g/ONr4rD374SdYUothqPRJzUUWGSDGSbsb5Eo1pe3D2pArao/AKtusyNVk92G8DfJ20gpDaroJjJeOpumO70Xk+Wzt6hNoVGRo2bxdcWidazv22N5+Cov14NKm/DHi0oaaOj6ITUpkUf7jnjuXZpAkUjqP4eu2EsYCrodRq9ESvyBKu394xh3BWmol2X+BsVQSkBTA3hkzPDKhQUuf9fDNW9jpLe95eXY2AHwNXFpzv3L0jRkXnyozeYOqL6wiwVrO2BHECq77wui/QpF7Htxmp9VNnjmcTRlOTQQCxn8Ifl/L6wi7UCo9AL6xvYp2g0lvOWa0z1M1+rER5+NqFN1Lb1Zy99MqacKJuuvOWoGU1qDqG4+xnpH5QRrw7AYvuK1V5N1JrU0EPOHsOlTPXezi3a/i3zqVUUzOmMhUM8CSHUEdKR3EaGQLPhDH0p/TzqyhP0D7pBAZwZ90bPPUc1cG0xkq7J1Bw/7r+/HydVEGSIjACCNeoz0udM1OijVNEIWoEeagc+PDDD8d55mdIHdyMwt9ZVB/vuuuOkFn3ecfebNMuKIDa3bnzc1nro4BPz3il16VnzcKR1Rk363Tw4KGoYRJoeb4L4ryXm26+IcTCXn/jVeztfOiLG6I+6vrrl2aTBCi0NLFe1DjQZz7zO9lf/MXvEyhA/AbbqH/i9xsIG4vomN+1G9Vj6cW+3+fNZuvz6A84fmaZ8mzRkBg/KW2OgWN1GL/GQJp2StBq4F6V57HUZbkuFbWSXimFVz9EKqCfIQVwF6+XmreRZrcLCXgPol2FKnohmsE6XU/vq2qytwIj67e89+HMtUBLe+913HXHnZE5MRvmXEYvP/wSx9mzSIXjsE0YAQGZayfPHI0ICXl9CSng+xhbwdE+RLbsVWeJxwXUsZehJSCl8Ld+57cDZLqH10JlnY6ftZ0Mjep+ZnD0PWU+CYAEEP/0T//Uy6Rx7vXZvD4BqGeCINV1oaiSKtR+htoHrrm9NI/WngisBX2yBjz/vHbHIvdRyRIxHlJRXdeudYMD+/cfjMztbhIcBgC0iQJUxzxR//ztue37HUsDEmavZBG41q2lslZTQGbGSlVw6ZkHWL8GjkIkRsEj3i/YdE6HknA5BUibNGh4Npp/P/PkE1F3ViEDDKOtL9HGmdKm3TRIaTJay84+T8DL+0qiFAKrD/LL0vt+XuD8auCV/Lr3JNffY8xEIK/okfyPXBTvZx8lf/dfvtKjAb9m6hQmDelPG0AyyGVmMqTLgBQ9eFxA9kYZQEPLtW+uhNuKFCtRtEmkJc3EeCBJN5Me40bxIDNC18LA2/vkiadfoN/ANCJ2o4gEATKIsHrwNKiWYr0B/VyS5Lb0jUEoLn3tb/46W3bd/GzhvGupK8IJxYkwiigXvcaDi0hsNbSZdg4kD9LjNGOzKFNDMJVGe8OGkOnyQCTCK7ZyMC4jJyuFxMLjDq7xX+mCPYVIzgiA3kykOmvtbo3BMJIUHbAtYIV+cJHvkC9/hOLCXRTKyr2VGjN1xpxQtjrNIVLFodiX6K9OQBQvErX2mqVQzp9zLcZlfxS4XzOVDuaqlUG1CMqPdQ0YnDb7NAFEd+zaE82Y3binUGO8buG8qK+wAbMTqS8ZtCZ49SUc5Aeo53IjmzHSaJnp0dAnZ91N6CL34HGT6BQ/99xz2d133R6R2c1kqWYg0R48XJxBo9UC4r7UMjRLWYQX/NwLK7M7736AtDyKQaSejSAuW34j9yGlxj4JFvLTvwHaSUtrQ/baK89lH3vo/pD6dTz27jsK7/YCxndORPereF3MN67RRTJv765bm01i3pYy3/2IzreTPXtr7apIgbvZmwjtS0usBsS14QCuewelpjvuJdJstjWnEBnhVBXIcdBItTImeQE1ijmAq8gEFTJCAWqYo+TYFzv0H7hTCk9+UMYqbeyUFSoGLcFbF9gWfnxt8et0PotBTxKRSO9LTmSAQj7LjFXxZ/aqAn7YRRcyVsXXlP6driVlm1KUOtGFIrMjoaqwRv1/5zL1nArlHmxE7HXuw0dSA0wgTAVJjXlqeumh5UGnc5BoB+9l397LxqXnioFVGufi6xdY5aCqALAK6l+Jy6jDrQy4QZgAqgCCEJwJOpd95uizc+EsTsZhajQ2AyqkcvA6DIrOssDKzKi9MqLeD3rTjGvJykOhsteSlLA4kHEaPfj88XMFVTohU1ACVOnKDvPaC22E4KqcAMUVFAera+xngtQ4e1KHfgjR6hHU0tT2Q3gBQHXlEoewdo9sgCILF9mv9tJzvHX0mm1IG3V63r/XyPu43wpUmRTAKGN/CqwU9ZFI3Qe62mVrlciwXORk2UVm4zK/Vf/rS42oe1kqiwekQKmCQMllvjfwqwqKOF32p+pmYKScKaYzEpEEE4iqlw4ASA5Bue7C+Qt5o92wmwNwlutxfqhBJWIpd15wF4XGBnvsw0dGxfND8NIfcSQzLdZbHqVuQ0fFNeb7XaPSC+MRWSOongXQpn3oZK5alPjGboU4BsDRjJLrzjFz7fSu5wBaOYnDtR3rywwW9xJKhzGi1HRx0NWQcWQoAtTao6pHCis05x7mxzPJtaW6qY6jWQbXiWeSAMseZmYLm6XHaatsek+k1/XRApXzyScejdoPr8XskFaqgcabUsV1zkbQpuL6xTRoha3Q1/5RrK1+nLdDUadVlMJsm2JLpao4chuHcbTfQTxAOuWD990f2aboq4PTGmdNBCAAOWycLsCVTUStmVRJTwcs7BGfOA4WwrBBQ6KfljWvAiuTg36JtUUt7Q1Byx9N1qqO8em8cBop5LwOjZBZduR0M3RIIs8IfETTeEDMZYKtVxiTBTfenR07jyLuyjdRI+zIbrv3jmz58mXIL6Mmyl6xVYhn2kiYFzrNlThxmzZvJHs3OdtC0LABNVwFLQRWm955NwKfOsIG1Pw9GOdb26+T6X73zNXJH8xZ4sMMic+PwbEXDLg2dGQ9A1PPH53q3YXxyKmc/SOL4Dx5dpj5uBEhiqeezmt0PKdee+21cFTNUv34xz+GefNG9hu/8YXsb//2e9mf//lv9kqx+zrtYgMZGen5U6+ZEuBEgQhpW9KCd+7YHVRZqXhvc97NQOxpxIi8DqyGORec2dzZ6041OHvxHQQKZiua8WPqAJqKWXzxi18IRcFVr72aLQBkmX1YAQgczviOg1avgzwUyuo+nHXrgxQlEqAZgNUOrN/wDt9HvRLAzfVm1mQY4HTHjv0BOsyyPfKdf4p7SkF2x0sH/CXqyKwZMot30423hNjCWfqVCdC2KUjB2rZ+SztqUEBg9fQzK7Jf//VPk+25JubH8dgEsFp6/Q0hz6/Ig/avkzX77NPPhI8mUBiPSFrYCObec8a9KLDTWU6qgPpDilc4fyNRLUwZJNfDQRIF+iX6Lc6zfpQgxICyY7xr994A5rNQMXyWflk3LF8SqtjLuK5nnnkqvksALIi5qNox547AT4B0ISiZND0nQ2dQTl/sxPFTZAT/X65lRPg6ltMI3PTRzKBaWuO4mHUUTLt/zZQL6l3nGzZsw+bWhmhYBPO5N+fWbKv3IcBMGTjXvfRf15N7wXUjOE5iHZ7dZgmTmJhndGLXCLq0oX5+ClgfJ/AgEPQ56dZDAMuHUTANoSqy517rCBrEez6f595HU0urRPoVxm/328i9Ax7Pcw/Rf6rgHwk2rVNrI6nTZk9TAL3MA2vzzFZ5Dhf7MmWFGi/vrbgsQDAW9jxlphLTp5CK8rU5BfBnq9bzeqsPBlL5wVP0d4UYih6JhljyX/7wUz2mRBcvWBgT0kH0SmeuDoqfakulnDLRRNIeJ3DRz549HipUq998Lfvcpx+mWRcXEI2xcDAQVuiExmUk0EU6jE3biEOs0lU7mZzN9H5ZsJhCzEHDuCMcHaKfHRysjRQQV9DzaCDZGM+5K6Dd1avWZiPg0zYibfngfbeRNWtlUBHXUNnJQSTKW05kUEnYEhbvKSby6PETYZwmEtWbSaPfEnjyGZLDF9uRZ8fB834uwX/vU06UBurf1p0AGIxUC9G6T33ioaA2Xu6kNwv1DJ1sFqMh7dyHEWD7uFTDkd9BJu0F6nzmz1sEZe96nBMoRmRMjBy02k+h4NhFgSxA9CLjseqNFTRHqwfI3EbxrF3gjXzmDlkjC1ZKoQ7QRdLayisbUfgf3/xH6HFLs0XzkDyF6tN0geiuFBTljY3Ac0A1Ec0cMGAEAKIre2Xlilj41oQNoXeBEU8XtgbP33J7jZTmUTl4rlD8Vvz0+QB88+fNigaoRgSN4BkRsb+S4hHEdKNA+9jppuz1VeuIto+lgemgbAJGTIAQhdBcuz0XchETitXLcTKIZm4gE7UYI38OPv6AgTQCBawpvxwFnjhXUhJaI+pPzRUCFju3bcxuv0naZH3QOMdAeajDwYqaBBy5Ur5H+WsjbEZb17I5b7ntHpygqshSeRDaxyI5T64TqSEaCp2GlNFKGatiYPVhkY337Ro3aoGClp5XiSxt9ARki6mACVAVg6Hiv5upLa67CiUbd1DBEHjvxZ+R+kql5y4TDf+5j6T6V3TtxfdQTEuMSFAhup/oiMUZtGLxikSpFVj5CFUfNq+BiFAj4uFnmIkQQLnWk5SrssO5FO/onwG2V4OsDwNWMUZR1PrhwCrqrAo1Oao9xXooACvFTKLfFDatpbkeQH4i27J9fQi0uPZNaAmodNQjA12gZJrBH1o3ErneMXG4S7sykGTEeSSHaS3AQgBk81QPwDo4/x5cZtR7cPwrKjmwVbKzgS5BEZVMq+25hnNrX6tp1JpUs39s7nsZp11gVYNAxiWyJu1QCw18pFox5057IR0oeOdmTABWpaWqMpHdASQh5RDfVenroPvZzkGw0dJGoTYZjnYyLkrD2wxcCXFrN5xHKVKCzEqAk0I9kh5kWigkpPS8Pb4ukDk3WzEeGqDqjtaHSI2JGjzsqvz/6MMmzRnpegMgFlPr0F9A9MQsSA1oxVqnIYBPa4ZkFmjjqqFnKwpyCNEenZK4V4Jx3rt7wgCJ2bPIogGcSrF9paXQKCV3YhvsoaXK4lmCOd3YVZutC6aLAym52qDXJzXLcyUPgPgas2bWU/nLQ8nfXme1AE0VROsBUPPrc5k5AvS6jloBMgosREE+4E9qexnXJNDt4PwzCKaNrwc0CV4Fb/VkDX760xf5LqmO3A9KYdIavUfXbhOsiDdeW5ctmz8t+8s//aPsHWqFL5w8ki2CDj+UViHWi+kEdtpAmnm5RES8C1t/9OBh+jw+GcEt62sMeBkxTnbI9WJdoLWrTTi60m6acKZ1uqwvNsMlXW4k59V4qGr2L+pDcNXAnsX2nby+nkyvfR/bYIZcyxpQyGJgX1gZ1FLYD6seKfp9Ry6QtcuVyQRIqnBdZl3OveEupOpRL0MEZgP2YN6SBbBNPpKdFuRYi8dMSiG1Bqkv58ZAHPmVK1cCbsuC7t1CMM4+Rq2MT8guA6w8N42iR78lKeWc3c6Fc3rn7XfE+TgBZ1GKeAeZVNdVAwDOIJwOpZmiiLJjy1xvOt4nycxYi2JGQGdW9oT2zM88dOgg9eY3wshZGa/Rqdah1eHVvnkeCSzM7uhoa3cNaAqcBHLf/ta3s9/7ym9Hb7BJNFD1enSgpR6Oo6ZHH8L9LUtmIGq4ZnQGY0+81r3794SDK/B86qlnAtSZSTiOY27GzHsXWMwCjPldtlTxUQ+7yIyJjvtMVJG916//wzcQ2fhCALl/+c4Psz/8w9+j3GBeqOXdisT9cUowrHe0j9JYsqC2fZgydVKMW78BdWTEVgEI58f4LL9hWWRVrOsSPKqA+MgjjwSwshZwJGBMRbmbUHGW3tZlfyPXPeeoY3ya/qh+rj6IANU9bpBnIOIjttSpZl1ac6Wf+Do1XksXLYQxdY567bUB6qSE5hnfrgAPqwkw+LzjJLC7FjGuaAxdkNuvxB7pH3gmRdsQalGlJro/HKNbEO4y6+l+lB6prdTXmIxYh3MxnmDwvj27wx9zfl37s5gHhUF00BWYCWEJ9o2BX/uFWotl4MDXH+cMWf3m2jhLBCRmtFwzXnu0oJBuztr3DHGvqx3gnNhvUTplHxqWW0ctsBJACR69PwMErvOJAEMpeq4Z7bKNn73PEObg+1Ry1Cb4N89ubZ+/fY3XIEj334Lb1Izbz4o6Na7fMfHzm2hMPowSDfem2TlrhiOoTR18pfWc4IcB+AIttlYAOF44dDzrQDW2jOCaSo0GkTyTrY1sx4/0jEgB58iwW1tl5spWO4kSyHpWwt7Hh4GqYu9IvJQELXoB0AcAKz/PGquU9UqZrff/LgCvDwNW//p3X+3RId66cVu2DKAghSNkcxUS4ODrC7m7i8Py7KljEWGbPHksUVWyKtu3ZgfJ3Hz8/vuJMpAWhCIg9a0/hbYVRK80bna99lCtJe3XnyzVu5t20uF9Z3jco9YAACAASURBVHbnPR8LhakKjLpNGYFhDCRRBLJLOvx1KKiMGTGRGCt9pBBoWDB3GhsD9bcu+ck6a4Nw3EnZQp07yncfZcN5QBqlcpG89uqK7P57b4vahD7QNaxRshv9IIxTIypf9Y0YnV1ws2fMQ/J7NveyBYNzlOjTAjx2qExEEWug4EiBrCDiUVHRD+B2IdsEn9ji3nIWyisr38ju/+jHs6Ejp1DYTSE5z3mQGm3RINvZ+yDCDGcRyriJyMyh/Ts5KJooFJ3HJsPgY/jbcV4qBWQAJPsJlLAJ36I3gY9Z1EC9vOLF7A7kPEspDDazYxPQboElRkjRgz4UQh8/2UL26BjzMpHfuzFGs2k2OjQ2YeovZtbRCKq/+zAf9UST3377nYi8jh07NJuPge3kMHZDGj3uIQKrSpEOCUUYGDZUX7YfzI6evECmaUi2/Obbos/YYOpL6pGI9RApSf2Uwgmxo/b5bMe2LdEY7yZeb9T6Ik6odJBOnKduxsBDSFVCe8nY+uotMnunjx3IJk8YmS2jKLQGh/WS0WEOMX0/o74qmF1oYU6Zh10Inxw7pQLQ4DhMfNiDKHUa9/9NQ7sWVSGLprYF5yrqmwrCDPHGX/Lx84BVsSHw830kkJcyOOm5BMbMjiRgFXS6ghqfr8vBUy7q0EvDM+vGT3KQfmHGqmBBigs60zX4O8mUJkDz3ucWJEvN8podxeilTFZSBkz1jX5GUhxLwCqyw7xP4RkpKjojYYwLD50YnZGrv783s3cVp7k4StU7rlhNQUW0BCwAXjNY8e+4YRuk5mIH2hqflwLngSWVzZqedg4qFU4vNJ9hf7MnoK4qzCG97AqgNQErI9xiXcUHDDzNnTWfAxPhDtZ3HcqHw8gyDVVCnWi+WY5aIqhRs4P9GIRTgLULO1JFRtsG5q2sYUHrRCg55cy5jrsy6t0EYhSqwGRFk9WOtnrugcyVtDOzKYy1LR3a2K9GH/sNQH0KG2KmyToq+yld6bF9BbRA6H9lACybHDdyrW2AIQWCOgA47WTjAsQD4pS1VVymX00tdiOva+xW+ZT+XvbBIr+Fs+vppTIejjUHYbk0Rq517AiaDcM2MCgjUBCsOr65kwENmEBIJ5mjftiNBtTw7Ksi+HH8tf2ddK63x5F7vYwgXg8Axca61YBSM1i7cLZcPzqZ3ns7mZO8jow75ZxSgUoAfTnqv8z2CCQRSuC3ohaNZBZTn64QuWEdB7U1bIHiQwiG8Hnt0FgEj2mfpZpAh0iKSrTKwDnQWbIHkg54DXXGfa7QR7CnHdtOho76NztW2J9M4BWiJ4yTgiTd/NjY3O+sxjG0MNv2JqeoqXjiicdCNa+SgKVj0qqsvgEVnQmomw0IOhxgHJzdz3/ivqya3oHTURQksR+A3nGQaWId4GWA8yXu7fTx0xTXvxPBq1mwEXRqYl+oslsYu5wajswyDAIFmE6TVTxOsfku6nV89MeBmjh+NJTCYYhAATgI8OmIa0N1Urqx423N57Im6xJRD5yB3S7pog4NQNxGQOLYmfbs0KlWzhK+g8CW7UMEVqVEqifNWU69VT/EKZqzbWQBaqGlf+Lhj2f1FOirbjeQs9yeQVI5bQ4sIDV6X8M9Kq1+hQ0zgKBbFRnCaPxLMDFaPeAUulZq+Zu0O+ufrH3S+XZuG3DqBDzuW8+t48eP9YpPaLt8jQBFZzKCdQR/jNy//vrrARh8z6OPPhp1SNUEEc0E2gPT1ytuYObKdSrQSUIVT5PZsO7HedKhde0ofa1C8GMwZkbQjkbn3zqrO6lldr2/ClgJiiF9Ob/2te9k//F/+fdhP2eQtdDR34U4idc189oZMYfuJx13HX4fJ4+djHPvO9/+ET24lmV33gY7BXtsHWQl1F3vxziMUuwGHQXwBp53bkd0g8y1Tve4cRPis7dxjo8cNTzYSI/+6PshXjGEs18mwIZNW1E+Hh9y4FELhb03W3czohkCBJ17QeUpfDQFIU7z23kcM2ZcgMgXKMcwk3bTDcsDFOyCjurnCApDJY/5FjCfg3Y8mVq6N6gHU/1YiqDspDtvvjmyvSo3J1VAr/lJxMkEN7VqAEBjmw4l1rEfivMvIG0p9G2yqbclL3vIGhroM3N4+vTJPPsF20BKpwJI7kcbLS9dtjyuxwxWKN+aqcGPMeAgmLEZsMH9f8+4jkfAbTPCYYrRhJAHNnUygLS/wWL2kLWWilyseOnlUGYMGhyJDT8vbzmSC7K8Q/Pt/N+0TyCo4To3IGD268gRssScbcrRGxQxi6nvnhpjax+9XjPg3pOg02C7gM15sr9UYpy4XlzfuQoiPcPYBwIuRVrMojmOAjwBltnM226/nXs9kWcUsd8juJ4WmEGe69LK3ZfnzFyx7vpifwxWVYpOWMfn9yN5z9gDBCJgJ19AYOWPNvqKyEr/RNViA6gsVrNVgqtyniuXZaE9K9RVJWBVnKlKoCop/kWWis8k3tYrztWnUKpxtfvne/OinkKrD/6nV+TC6ylkwhLjIb2/F7D96B/+13BhXnv1DRTv5sWCNwqrcazCcp89c4zBOR7qRBZqt+BQl0n743D99je/lX3sgQcDJNhcsbyMI5Pf5xFaCHU2JjCKdelVoQz55T7V9Ef6aTZh0kwW7fS8PoqD5AJAZv+BXRyAdOyG9lGNk0CyJzaMxcLWKT388D18tj2y7H4MfsV5WA8Y7GFzj8DgSbuw87OG7vixQ8jNbs0e+MgdiFIQPRbEEKEy0/Hu5l1Ico4lrbooslAW37VyT2+tXpktmIds69jBjDy1C4BJI5NuqCOHT1An0BTR5SGkbFU72oZx2MXi+MKv/QENQAGU1CK54E2Tn6J54jYiPLOunR4RP9ONzWSs1pDlWwStb9zYERHV9qC29s1NdIYD7ST0CuUzx4wdFQqKx48e5rsPZIvnz4kmlzo2RnY8GD3g3lr3LpsCnjXzNgAZ3hYiUS+88Gz20Y89GP1g/FydCDNiRo6NRB48cCQWixGpegqvX3v1p2SV5uMcDosNljIYGl2pN5u27sp27EVBZsZiUtjjslfeWAOYHBUy5lG6B83S+3ADVLEmOtlYB/bvDfrMDVA73n7rHVLgzdm06TOD/hNqLjhQVwCIGqX+NLfsIGO4D+lR6+EsEnfuPv7gfdwPHG6cTgFeJ3QSa9DKiLr37VsbCoFSbCZdMzOUbTQCjkviR2uck6SoPGONhmpkqQeBTmU4qRGp/uUfHwSsfPcHZasSGEjOWgItxSDBDFQCeakuJmWt8qvKHaGgAfJaX18MrH5hxupDgFW6Y8eoGLhdbSj8e4hXMHbv0ROpi1SFjB/73vkanRmNcOphlYCVVMAErDTq6bs8XJ0z13GvUSqiS9oz6r2I0XsgtZgGGHMh/amXBlhI/0t1ctwCHOWceYFVZFiZbx0W94V/bCLafonMtvTVjVvWsbc7IqIbffDs5RTOOD8cFAIrG3Y3AYxmz5qL49k/DqzhAiv6SvUnCHWFz6oCFOhYKdZTjRNZN3xMXt+Es19pM1f2obUMOjnWTfYlYjJ6JFl8GxVzPRfb63EYObAHASbos6dqaanUNF6nA2WzXgVygjrsfkCAorpmIBkyCoEBcBcv8zoCHTYYtul6SzsUTjnq2FWzvmZOQvDB7Bff2Qy4xLSEsxDCFA5aqOhZx0n2jiyetG/ryQbwo13uhNYme2HqJNReO2mlwcFqnZJ1pI6Rzko7mXRBqHWaOR3ObDbrRAFAY5CyITouAAZaPb6wtxQjkyEDjwZFswqAsg+VMJ24oJJyUnnoa8sSOHBu5SlK9cwAlgpyBBS8TA2DQhAAjT7WNVnzxVoVWBjt1rGx9knpefuGhUR8NA7OfyJbz4TnPRQZP4GYCp+24ypETEsBOIP6w2SoQmAH++7c9w1pdaiT0gxZa/ZPk4qo46ScvX12DC5JK+/L2jhEo+lv0ItpICInyrtfYSIcl2BXcP24IjGGe3bshHnYkt24YFY2Hvn00QP7IooC7RLqqdcpkKtm3PtKceccaiEjeBpqvI7t9dcvgylQk9e6Ml7u4xQIKWEcbMQuFb0DoZbTZPgUm9JxGkV2YgrN3UdA++9hDKS5em3OhcpdAt92mAlNNI8/C5XrWvpKDqliXGkD0MCZeBFWyIZtx9hTNpRmTLC34MushgDn8IlzqLUaicDHJWqxTmUnzp8l0Dk9mw+9z+a3A4agosZZMncOtUGbt2QbiND3Zy6k7Dciv26G7SwOo87lLhThtD/aoQ72tmtkGJQ5qVRSuQREq3HIdW6vSDXCboWPw3yGEiTzaTDUrEXq9aXNi0bWMDjyZrZnwpmtRWhKkYjos8hYLkGsQNrdDTdeXwjYdIaDb2ZLcYL7738w6qykdOrIOobaHv92+x23Zq++vIJs4oAAMj/l32YUxk0kQwugkKLp2pF/KdtEx9+G6oKiXCSjf/xboKDYwZo1azClJUFFO0J5gPdtg9ut2zazblFBpH7agEn0d0KuW2C98vXXslkEY80mqcJ3/0cejPXzf//NP2YPf/yeAIBf//rXqb/6i2gS/OprKwNEnEP1cwgS6jt2QGOcAs2SHn063/oEOtTWW41BMVEaXB2vq6WEQMXGgTBWzFyegUatz7IDWqeZ/TEIeUgN9PEWwXTBgJ+j6IX7Uv90+U03UiN2OvbD9Gtn0seSXkqTASqFZsOOr3vB0hJB9Vj+XzGIU/hVikh4vm7fui1eP4V14Tw8+5MXIugnKLJHlbVoZszefXd9vE5FazOG1jyZmdFuep4JFKPRPeD4pwTAzTYqgW47BbN1w/jM2265OfyptbTGca2ZARpjjZRZac4sx8uSG4GYCYVcAdCsab9Yt54hrmWD9ZuoszdWa6DAbJ57+eCBwwSVzWYNiCCWzLOUTRL4+5q+gPigPhKE8++ub+8r9ZY8ijicPdEEZlHLqKhQQfHX6wqpet7j3vGafLhPBF6Odw1ALCiHKm/a6oE9ey2+3lFArPfuPtCWjGeNmmkajE95Bon381x7DWfsRQR+VNgW7NiMvB07GfoM2qqCkm9+5udqgKX4MwIrKYB94vx/T8HYa4vXFkBPcbYqesYXgFWIThT+WPohGav3nJKfTwmMQHBQCt8Da352yXf+25/1JFluVXWUv5w2ZWJ2cN9ODPORbN7Ma1hA8JJxhD1YNTaiRKNup+jY/vQTz1D4+Jk4TK5ApTtClubaqZOpD+ofhYJ9oYg0qb9PNLEMw3jybFv2g0efzz7xyS+Fk3H89FEm4Qjp8TlxcTWkeu3W3I2Rd2AHwLc/Q8GllIMlSxdmFTTX3LBpI/9Pgzqaag4bOY4NopGUxgYQsy8NDotZKOWN5aerHGMdmfz3Wciaj4A7bordlL31XEaY21F8evWVF9lIt6FUAt0MB/8INVHn2UDTp0wNB7DWgksWqP1J5Hw/D396xKQ52dwFyzlElTyuyt5dvyHqAyZPGRtqU24ohTCMrJ0ju/byihdozHdfRIGHIbF6DoO9noiEG9NGypGyZ3GYMdK4a7QtBnXRW5NllP0wBuogtRH3EonTUdERl5LVRqTTYkQPseVEa4wrukld4Lu274gNLDWgyroLFrMHrBtLhcab6fCtTFo/DJ+OTyMbevWaddlYhCZGjZvMYqe3DIDSgve1ZLsmwGW2wXAV9BjcgKwGQ38MFa+9O7fBo14WfNou6hE0RK+8+ioc6cHZRMbRe7KHiIeSzS/3IWNvob9Kj7UDdIBKshdefDaMymyoAMruSh806q7i4TE4yfvogTBixGjGeHp2iXV1gjFU7WsUBk/nzuhycHPZiM6bRlopaXtUdEndYu4irSsdRpqr0YkC9a7Yyf9l4FauMpZHTxIo9bd+uc95gF/9mcXf5dem91uQWZz1iusqkkP3/+1tFJRGjE8OhPPaoXQPOjzF/x8NTQuPZASKv78KhzTVTqWaqlRz5fhYx+cBlBrqOm6um/Sc12CUK3p2FBQBvb70GVK8Uo2VzoiHm++V9hE8bw6xPBORHxauC98fhlT1RMewkJFKoDb/XVAwLKY6JhsYf89fY1BBw6fannSwTmiofr/XaiPYdjJC9rGSwrF9x2aKbHH0CRR4X2Za0n34WSFm02XwCEl01mQtgEEqxDAoIfgG0V/O39obs+NS8DLqnAYPHcPnS26S8oYtLdAQm4jyjiYbMIMoaRVU6EudZG/KLlJ3cZg6kzOs58EhrqECYA2Hp85+B/217JknuGpqbMfRRegCMYAKbGkbNrOMDEwfpL/PUL9ykL1SCvXwEnu3jPuP7FbMt8oOjDWefGdbQ4Ah61rsGWgGxDVtvzyzRuU0HFbpzZYVZv1tiGjPQoHIhfrTOGgAEChxivCYoROcWZtWS+2YwUAVRf2+szgtlVzDADJXXCZOalvYtBbuU8EDac5muvNzBHDBvyv4/g4Ca4J1nRjXh/MSQQzpfRyKAawiW6WABTRnRToEjiVkxhS1AWiGoFCBDinAUnI+1KawTc5x1OmxSAz8dGAnVGCTLtltMbX7V0qppwR7LtViqTongwAUzHgAlrC5A8k0XiYgWWpNGvZdYQvrspRvN0gXgAe7KjVG4QWv72TDxexvv/6NbPRYor1kavoCoLXNrjfHrsuaNmnfBIbacOzn0dOwEwrezXNmUWdFMIsAmtmoYFdYS6gYUdQCXgrHTWBlNt9eMY6VFD/3j4XmIRYVYA9QynMqbErFOUOmYTdZpHXrduMgDw/a1xDaYUjVHAmtUFU4+9OVY1sbAeVBkYOCVsY8Th0LeCaDx8wHJXXLrlMEHrEfBsfsJcg1X2aeho+dmQ0dOz07z77owKisw3FctWF79pdf/YPI5BrYFex4X/YmkmL03AvPR5bGpqSORwXXfZwgplF5/RLPDG2bVDuj8jqJvl4n8hDtY9z3OoU6iDqXnv864J4VgpCoGWV9mTGQhur6dJ277605kkqpkIHntNkYv3M2AUodz6M43fZBU1lXYDWZ7wjHE5/HSP+y65Zkf/VXf5XdetvNIT41BR9JCqffFbXPBEhUj5Q+uxfnWrEGr1FFuMWLr8v7HpGRmAJF0PuQ2nYNgVvLGMwEjgS8mJFxXASBUrxUBrRljoHafbv3hV0bxDwep09oPUBW4HkSatYm1sjNZH6sCVOFzqzHQXwf789shb6TdlSb6T15f498+9u0t7kr6ntkH+zfvy8yTLJkZM+4R/cihnYtQmjvbtoSyoeDABvHDh9DyIx7hjqWUytP4S8sD5qnWS6DbWbeDLDbqmcBwFX/dDuBVAHPYDI4ijZIfXOObBtTEoGC/Lz3rNcP8z3u8SusB2uXzKxEcJU1YfZyVqFZrt81tkCPE4BNQYjMFi8Kdbge/ugP/yDAwV7Gbx295BQss/HyfCTi28n02XfuJLVGZm1u5D6cN9eAGSFZR4JepeT9XgOLdTRAnoVfOpBM2mnWrtkxz4QmsvlroS0agHkTcTPXnoBPO+D6OsE4WevmnJ0hEOG6cR7e3bg1fMdSfUzu27Vknb1S6aHmjZ2KDC2UPMc79Y/0t7YsWhLgvx1DXMfvs3eV4+Q8O68CqnS2u570oQVKgl7tUn/mJEA+vwVuZpi9tt0AL2v1IyuG36UPcAnbUkpAcC9jfpnAnNkqpKXCH9Q2mtGzLYcATJ9AGmXY+1QvFQGtvP4z6L++jj2ZHu/3D/Jnk6+TgE+vb1TwEBLCKmCx3kxW+kwVfr0/+x76SDYi/DRsbfQd1UMRWEmX9mziHC159pv/W08HhsOF6MZ8G0nx6ddMhlc9nAzCOOqU8m701lEF91ypXIyx3FSLon/86NMo7UyOniqDoISMHYFRgoNbjdHrIM2oMS8xk2FxMMajB3W49e/uyI4cu0BErpSGhPTAYLM30qF5HMZNVSMldi1K9IA3qmxk5o1Vr2XDSEd3AfCk/I1g4dlfpS/UMA9FuzF3A+z6YuyNeFrgvR6jNBmQ6H3decfdcY9y6XXUQtKUiVfRyoxSD1GEvYDJY0cPxX0fhVY3jWjdKMBPnJ8cRBVErzqlTfB6C7+bcLKeW/F29vFPfwFqQXt2ALCzBCM4AsDRQRS3klPVlKaGUKlxDeU+1PdOnDhINmcRTdXWQVPsn83FmHRhJHKnQXAJHxaAYF1RB9+rzOp8ilrtRfI6fTcWILc+ikPHgm83rI5LJZvPCe7CGVhDb4HJFOvOAphYDKlxngOFYAQHlNklN5T9A5QwtqnxTurGLmAwli2HF0zUd/3GLfCZz0Y/LiOZUo9KbILM4TgYmuZRjJT86fvv/wjZShxlKJxrKIqdP+uabOZ05XmtbclrGq5wQ0bWn33+BT5vKZsFmWB58hirbZvWZzcuXYBjab8GJLuJhmo8LjHH3/3X72c3QV8YNnw0UUO4+ayVnbv3R92LUvg1PCdN6wrRa4GkBdtGb01H6wxLr3KR7969h8OKzumk5eVqtyp8Ak3LuTdAUGVld9EGLAYhvTv25/zjg4CV39uHDR8bnfm4um6oGNhYk+ejN7tV+HfvdRSJT/hcEq+4mgqYKHQeJL10Os1yUs0rKt583/cXjFYvFZA1VFwPlpy0YmAVmbOI9ubiK65XDaFOo+MaYjcaRlWuoIZosFNHeO/T92i0jdLW9nZ9xxll3DRi4bwWIlQJQCVZ9d6xYg/n/87Hz0hpANlCzZvAKsAu2Qof0Tib9d5FlDb65HCdlwEEnR1I5pJpcB+tXrOK9WETRj8rV5nU+Q6gbDNhHW9snwIOpSoZQRGZPnUG91iDeh8OLjSNStawDYn7IWhjb6Nu1PauQOe6hDOv5K40sUFkD0qIOtqLSuAydhRRR2S9K8uwq/w0N57iEDzB2iSLQ+DCa69gH5awN/uQ9Y++TWQySsurafBIlnvYGFh/yBST0W2klqmRTNFZ+my1UHdTSl1SlImRvdJ+1ZBl8wCO/mUEaSq5T/szdbr/WLPDEKIYRM88a536YPcrAHblZI8UmejAiRY06pw7hqfOHIJXjxz7pcbILrt3VU1UlW9AtVQhFAipNVKsIuoa2atm1qxzPX6qPsSSrlxRRY6zAIdMujNHVQS6VAZVOEPnrgFRDA/4BKxSVDIoi9LS2McqItqg3vnuw5hrx3pUSaTmDPMTY6aCWRmBKOmzlxNVj3HVDtqwPOoFzVICWjs44K0JOwsFKQRAcNwEH/bDUyY+ghCKVvD/cdhzHQNdB8xjH86hUs6TzlYyj2SzZD+YgStReIlAjnYuan8AxWcae7Kv/eO3gmrVRi1wRcF5UF5YCs0l9q1R4H7USNWfOZkNVOiDs3g2599Q1tEwemH14xwwAOG8al9T1llnRcaAGYloJswyMNsYCqBSbLhfa2PNinhf1qNqs7Wn9RcaIiL+xhvbodItZs32jxYn/QHeCjDZtNrMg+2odWCl1jWfO5lVdNdn40aw17rsCYXq2u7TFK5Dc2L9W2dxmTGgNVw2fsp82g2MznqqWA8AzC3Uqew9fDCrRfhEB30CDtlQHLQdO7YFQPgJ9cDjCObtx87bxFraYwMOoHS96QAB7ZdgZ/ny5aGIpmPrfeqg6oC24U8YWPTf/k3b9CoBP4UW9FH8m0INnrX+tv7H57VRZioEFQKyVGvyAIwKM7PvAlysifrcpz/NuXgwBB6sb35rzdrIckxBzfbll1/OHnzwwWwCglpmp6ajdLx9+2aolyfDUZ8xYxaOKP082acDCH489sRTfNbx7Mtf/nJkxgQLY8hWCdBOUYtjBsz+SGsRfLJW76Zbb842EtDVzt53330hFjGea/Xe7ZOpfR7Lvxv4HNXbzqO22c0aVvChjpppM0mC0loySIpzWPNk9sjvc6x03Hfu3M04HEH+/44ACC0EYgSmc+aYGcnitW+9vTpAvGUIUvIFFfbj0l5qP824mUGLmmfq6gW9hxAH0ck/CjvndqhlvkdanrVN2oyNZCudB+u0w4+CAu3eU8CmDt+sARVR1YWXLl4S83+EbIhAyrPdcToIiDSrYoBZP9Dsj6+5kXWSauYcH0V1hgJ6Vr7yGmyYbdQx3RJnwijoitoeA5ACBjMqL6+kJypqjQKQDYyXyQg/y+yee0764CACip55N9xwfdgtAaBrzM8S6GjD+lsrhl01Y6RwiFnKpxHicF8KUJT9H424hmtAJcRcoc8+cg3R0+o8VDr7VDmuJ8lOO4eOgZ+v1LvjO5wAt+tApWiv0Wtx3rQVkf3HFukL+xrthnV2jnuSdg/qL+eg1EIDNfPmLYhghCBfLDCOGrOBBBa1846XAFxapgIlBl4Ok31eiIKzQXjrOUqYwxeefjajcAYbAZWd88w+X3lWDbq95wRjYzIi2uGwKXKGQCHoXDjXA9gENf+XA1Yf5telRsDFwKpYLdDvj+Cq15LqzxmnVL4R50/Bt4pzqeBPljzz93/aE5FpbnojkQsjyX/we78TYg/2XjKCZoPERB3Q4Wk3+oXqlBSPN+jWfgSDOH/eFChlMxGbOAZtX5FfDD2LMTIUbCyPS+VmpZUdP9UQvVvqhkMzQN7c+iIn047xZjoaMeqqbRkRrGZyNGp7aZB4EER8HbKWRjz68NmKNlRDC9OAqjDVzQFm9sQiYyM5q15/JfoqaGziHjlAI4tB1NVFZjG01+i9mV49gZztT557il4XU7J7br85O0/jtxqoKd6/rkwfvseNZc8pC9D7DRmZPYFa3mpEFH7zy78TykNGfuWi47Vw3aTyOSBdpBcaWmOBDIXW8rd/99dktWqyj3/0vqyUmoLomcIjn0APOZSoGCsVFfvgLGhIvvOdb0NVnEXn88XZZSghl6kF0aAIbs1qRONM7sfIqoqL/wOa5jyamTrpGrsmDgoFOcw6WuPFh+YcfpwN9AZD6dCC8vqGlmwRafPqfijuEM21D440KlPNRjfauCYPJQ+Y4yeOEKWFioRk+vzZ07LROGUKTzgHOiuO12WcG6Xb67n/F3/6UrYIkZQj7UVMXgAAIABJREFUFP1OnDAmAFXGfVg/Eg09C9x/o8Q6Ly++/CrFqHDWuYbNNCCeN38RlEUpDNANSPF7SAomA7wzttswwka86uDbawSkSVwPdzsk6AGopyi+VWBEmSxfHxx+HSb9zn9Dxsr3p40WoKrwE8CqUNz4YeAqZZRStCXJiKb/ly5bDJT0kVNWy++1dq74s4uBVf58XqOVHkaDix/JcCUqowd1LhCQO8PW5RX/v+Odil193s92XXhN7lONtX9P8u1KiMehjfFOoMp1rrPggWHzWJ1Mi3YjAiU9U+UygEsApQKVMQGr3qjUVcBKIBSPQtbKg9xHSUGKP/pDmWnjs0MtjOzAJYBNd3cj9okaGZwFm4VKFfV1iTJl1sJ7lD4WvyXSuk8VTOCzr5lybTitdcg/W8tphsLXmo3vTybpfBNrG2e+Pz2rPKDGWq+iwhwZmWFDsLFQyGweLo26xhoW6kJLBHzUfV1ESMeHWSDVTG1EWztweAAEs1ZXyMqca2iHQowyoHsNUFAC2GullsqaIzNE2hD3U9QDFJrAD+TAFxwZVMLY4CxXY+8HFOqkdL4JhlAz5HXU9oNaiAKbAYQOpN47yFboMDgGx3EkqyoAGVAF28kseeBbR2FfOftclbNvowcJgEqHQyqeKnkXWbNNBJqGQPeyjky2gLLtZucEpgo4WOeZ1E/PRwF33jbCMYz1bOZWyh4ZmxIpIoyN6oDlgKpSMjeOlZmrTvp2dUhBlgrJ9Qisom4xOPrW5yl6gY0Kqfa8pxNkIo45qYOVZLoBUoCsCKgJwPhqC9iDCotNGQhYbmXNt3PemKIbPoTmz8zj4Fq+B+Gky5cYs9bzAC8zRlJGrPm6VAg4kmlpKcv+7huPZEOQqHeOHFfXX1lBkMS9oJ0XtLZBWR+G/a5j3sai1jcSVcBavkdgZURVB1GHxIy9+1nAo0NstFh1shAXMuPI66o4Vwz6ue8UemjiHlRxFKQKOq27EtQePXI8bxaKIzkUB6ofoGogIEuKtvOjkJFBjS4CsI3nT2WNp5DVrkRNbSwsA86bJkDVQXo8NtME2wbB5a4txnjIqFkIXCDsUc1ZjtO7imxAC2ugE3tpPdIg7IWZE2lhntXXzLgmov1vvLk6O4tz3IiDXgUbxjo1qd46lDayV07dLJ1BTJ10hTu0S9bsaKcEgGantE86+GZ7jNJrEz7/+c9H1vWHP/xhACrBgpQqwZs+glmUfD4IKiC2pG18C+Dq+C6XdkhAVlBwLdeqGpoPKZ36VPVkSc6eQ5DJLC1+wZ//6Z8Q+d8X42yQSQVLGSI6rqMox7De2uya2QEFBN62JxHf20HmzOu99aZbGY+6OFMFVhPp6yS7xXsWiPYFTAgIxwOKdIRlEI3B1p4l29GMPPh8epT+gPouVXanFWiE9iYTRL344vMRzP7VX/3VACPaxgkTJkVvukcffRyJ8Mez3/+9L4ay3WZ6WEn7E9AOZD0KXFT407nXGS8lcGG278iRo7H+DNQFlZ397RhvQlBC0FnPHtcmu89txHz77bdGZsgMoRkY/RDvx96aAgn9EWmVUlyff/4n0cvMOZeBJE3NjLC0OR1d7cXbBJcdn4X4EPoN1lgJ6LSJ1mutf3dT1JotW7o8fBvPK9fUFLJvdYB9HyEGpqgb9v1N1qH3uJW1toy5d+96P9IAnU/nwayOgPGrX/1qgDLHUkDpa12Dg2A2KTmkloFlGgL1egI56+nJeoTMnowOa+20Cb7eazJbrG/jmRlnKnbC672NILSZNT/bh+tb8Y/tO3eEzUxtB4azLr0PXyto8nrcZ4lJIvD1jPX8i0wZ2TjBoL9dfwYyfZ/r0hYHzsHI0SqD55LsAl6z3tITq3j/PspCJhDUHsoYVtlzjbNj9auvZ83sh0ZqRyu68S+wV3ndM1n+ImAVflQh8Hs1sEoZK3sRXp2pSv//y/h1HwSswm8oohMm3yjKMTzcDeQxJ/6YcJFe7BoLv4Bxj/c/+99/u8dIhG+YgxERbTsRDyJKYTq+D4XFSXkjFFQoum62+AwqnvLZQ1DIMnr1ox98K/vsp+4jk0JUEG6+2vR2O9cBkd53EpGBXftYcMhnTpk+i0m4kH3jW9+LbI9yvz7sUeHhbf1Rv5qqUMLbw6aaTRNdoxA7kRJdT7HkouuWRcNJI6PVXFM9Ep36UYNwDlSwWvfO2lBrmUTG6WUKDqfT6FcD2U62QuPaFJsyN7hGnVUfMlJjRGkcvPLvf+872cMfe4CoGIc4B4Y1DioVKWShg9NC1ETu/jubtmezFi3JTiMG0QwgufvueyM9rJpUKY6SkRwfcoQriU7ae+Gd9W9lM6ZPyda9/Wb20AN3ZbVkfJSxryikGlW7C9UwInwCpV17DsSG74bCdIVrWbxQBT8ad5ZJA1MRC/CK42DNhZQO1cdOnoAPjtE7eeJ0FO66YC16vGJxoKofzE+oPBHdvdyHYkW4OVs2b8+OoMgzF7XD0RSj6oAKiHVIPYAiC6R0NUbA4m1T2K+s+Cn86nHZPXdBIxSs4aAabTaqIrULLwqvqjoEMJzjt95aR3HstuyTKDDqEPTgkJX0tEWPLqNaglAjqMLyKjJpF5o7skdpUOiaueueB+J6bJwo+FDlsIrvqSYK74KP9DDXKJiSiqChEmSZlm1XuZC5O841m5mzvqGVNRzOf2GSPgxYXf18PqPvPVLGKoGpYpW9PLL+8zNWKbPSC5aKgFkczOFD5mAnfrOBi0HcLwJWlz0FCo9EBSw2OMlwpeeiwW3h++LeVccp/H8ArCi6f+96fF9SBBRUeQh7Lz4XxczU3uiI5z1M8nqtqIXgkPUAknvt34KexiM5llED5P07ADxSv6qU2TNnnxtQKYH5a67OWMX7WEveh+s4HHPuwSCKzpoUwD4l9Dgju2wUT9WtJG6SetoIrPIauXwQDWBoH20gjL+b3XX7LcwxTbyhy42kuFhaq2OgmMRABFZOnLVOA4W14Rw+OG1S7GQD9E0UO0BFB4X/UpgrVcOrRimPvWo5r5FvM/mCwypqVPvRZLaiAmqfSpAINJSSrUceJNtOk9QT1B6okmZQRY9XW22myDoKKUBKbyu/rG0dRGR6DPUAw7CBA9hn0WydMdSxsfaxb99chfAyfbNqqqCwtdN+gl2pOJEAIhqXMr+noXG7571Wx8jD2loPGwk3WVMVhw97jHWgQI81VraTCMU+7RXRxrqh0BsJ4CkjL61YNUUMA3udXlGOO3N2AfXCYQTcUi+y/MAtAF3GO5Qj47Cj4DtU/gBGBHMcB8dKhSrr3fqEeivCEoW1FT3gyGhpa3XQw4pELRbADLUthZfqodCUckaosGhQ0Sy56nnSiluIAtdU56qlMiZkScj9L+PMVLGvP3OpquMl1PLQGI7zhKqvAFelobJnw+aK7O+/+V1A+KDI/lgrFmc3S9r79DMvMTa2pOgGXI3AmaniBbRbzkYSpLOliHW80jPNRikskjJWQWfF9uV95irCjg8giKksskDM/ZrvDaLXnIVmGQSnUiGbCRA28SMwcJ/ywqCfKbft2Sp7wl5Xmk8p6P0HK+pCXRIy2vWnCLjVXM6GUTfmNRyirvc8JQBlONn2Pekge1o1CGGEfiOzNRt2ZDM4Q9cD3rpZ/wuWLiF7NyqEnUJ+G7pss3aF/TFl2lRYC3sD1B4H8Om8nrPpLgAw7+00K3qV+b4IArIPp/EeHV5rmrQPg6mRcjwEOzqMOpA7aIxsdkMf4Tj9L8NhCieyJChqUgkdK9ex//Z9b5Mtss5yJ8rC2pJWHPUBBFduueWmPCDA+tYxdt0LDK6DOvbd7/1zgIinnn48+8pv/xY1ZdDksDn1rO+nnno6GCLnUEp7fdVqwNHCyLQIBhQDsB+SNSzR0w0wtnH9RhRwp2TXMV57AWhN1J15fQIbqXtT8Zce+e7T2Z//yW8G8HsBYY37Aayqt23bQr0Oa+xzv/L57ATiAkpbm/3J+05NjExMatDrWHof/+k//VUAnV34YCGqQU9Ls336djr4rqNDh/cHmEjqkzr8MwFwBtHGj89r3c6fa4jxP0TtuD7dOWzGDBz7BsbQjI6BEu2IQgd3QTV0PKJhLRGPY2Tx+pJxF9DotyngMWfurCgD2bltR/hzc2fnjefdn9aa2dfKs2Ya4yfLpp7vdzzMhvq8QNhMk9lFfQNrkc4xhgo9qHKa5Lgj2MH4jhgxKuyqNfEK6XSQTXZtJCClIIcAynvNqcPW5vbQ+/SjMW5SLF1bUuTsgaZapw9pv3ndckeIoFhTHmCH80egKEh1HN1vroFEq7fWTCA6Gqqln28Q32s1mKn6onVu0UiZR7QeAPgITN0PAirBvp8noBbIjxqp2u3RWPuCwVA0ZA97T657M3/uKx8GJaTFHiBQ7np3Lw1DU6GJM8KMVTT6pV7ZoPkMMrmDmDsmP9tP37mTJEm6Eeq4wn363lTeoPHT7kWG3YBZIUD6QcDKaxBYpbP/g37/ooD5LwJW1nqFH2FQNQKrajzoOxfk3wv+QGpjEWJcilt8649u7XGSlcGVDH4R9PiDHz2afYHoTQ0L1AH24LBfiNmRvRRFNkXdC81lUZG6COefY4vI1k64kg3ZDUvnxGEs5UXayBnqsNyMdvmeAt/WA1UBgisAFIUkjpxozOaQWekLlabVhnNcVw8HzwFoeUMGD4hNPZImtyrZ6WCsWvtO/J46fXYYQJsIC2Qus9j300StL9FgI0aD7XHAgeSi1zh+jE0mGJOhaZTIQ9o6sS0045UaOGnCxHAWTE/qfDzx2A+yL/3qp1lQBziwcrUbhcQ6of9t3bHXUmsiRXeiTlQR/bNWv2EafGk2dfIk/tYdnekFGF6j6f7dO/fGQg1xDozHnl1byLCszz750btDZtnFqrGwB0vtoKHw7TsxuttCMMNNZR3EmtWvEfGmcHlkLfcMhUM+Pu8RxJhVOnniLA3sDtJoV+n8sfS3ojfP9p0YQBpJMo+XqHlSFKMSICyIJUiWbdpODyychdmonJ3ngJJGeOPNt0SkKQ4n7kMJ4eCaSnNiae2Bf+xzCxfMzZ597mkaN8+iiB1JXg6UZqKqRoRa2cDKDNuQ1OL5jZu3xYZXnnwQxmQGWUEdN6oogkoohcXIsVmACihOu/fgLNKE1fquXdRU3Yxc7hU2m1LYUlU8LGPJY6T8TDe/kUqddg+6O++8O1LR7awPsxDWCrUTKGhGxMTnEt3NMU8bJ3ed88fVGabivxX/+5cBVh/2mXkEPu8r01vXxMZM0ZAcKOQRvsTt1ViFQZHLG8AiBw7p52oqYHehxqv3fmQ7FWWwErDKszICtxw09QpkFIIe/j2uo6CqmD4jXavX517zsEoqgf5Wbt3IYFJ10/hHip/PMxIusHJfBJ2Xz0/Aqk9BoCCnkeT1H72girt2JRYb0vi3ehP+jnHJgZeZCu9LkZr8c/ImhOepMeggK1Re3km09HQ4P3HoE3yQ8ue1S+kLJUve7/XGc/x4nXmBL9ngBUtDpbQ/e10Bi1I+v5293BcwpUodS589ijIgB510iCHQ7EYMhZeO2p7tIPpcyYVyAnDaGNeePShF5NExBJQ4cKW29SAEoBhFCYEKnXx7VPXw7zPNOCnsEw9A+e+hVkdGImgZXJP9l1ptZ0GgZzBR6EuAyQtQtgxKWDAupbYf4Mr+TYIqgy5l/FtBinOwDwZgl3sQuMiwycpCd0sbhw5m/7U2aq7s6yRNXMfnEAeyDpfRYntcpWCDQEHQYxS+BoqkINl6EqOv1xDlb23CueMALpdNALjK2asesARauA+B1fCRo+MzBEDFEUSzBkZRIzAhsHJfMEc52GLu2S72JHMeoy+jCoxksiIzI6UzIuj52o6Mn2CQgJM0QpVmrakTnF1h7D23claA2e7OrAlOm50FpHnq7MacBQ1We8k+YCz7VRNkgN5ZSt3Rle4mFFARPSildg/hi4w5bWrpk33rn3+UVTAuniUVzIfnUVANzTRKD2RdK7Xfzb+Hsp9mMcYzcIb2ULxfRYDtGpXGONs8byuZl5AvDhYKATVseNDi+Gwdqxr+X9vpa9yvimoZZTV7b9DEGjzp0oLHJgQo7KMkuLe/0ST2qj2+pqI8NxAFTJteD5DSSMa1/QrnBAGBdsQojuLot9UfpjkxzV/BUueoJdm7/VjUG/XgY/CSrAwaYH+ay//LD5/Pvvhbv5WtfHttVsa6HQyAnoj0+ADWqsGORurKdGRLydL15e+CBsfZTGHueF4Op1AbIqgYPWJknOPes77DQWqr/H+zF6rzCSh1Et0f1maZIXGsjlAC4Ot1Xt2rZpZUgXP8HC9/zOBJ21JO2jNZ4QapT2PGjIV69Rw9tCifmDYl3rMT4Gadi/VA/8f/+Y3su4/8TexrA3+qu42m/6diEV7XTdDeqqmf/Od/+X5khuxjqaOszTFb6X0dhb6Wy7nX5WILo8YiKPHVqHW+ntoea6idb0GCv5dDT9Mh34KN9TnrsbcwdgL1mVAR95LJXE/D4HnzFwLMDsZ7cirZ6bjXqfT2NEP0d//wWPbjH3wt/C//3girReEh/Zg1a96KQIUOutdqo1ztTxVz5XyYWZkwaUr83rBhU/zNoIz3YTbI9biU0gkzagqCeIZ0EGQWODn33rfZJOek3AyrdlhBF+yCdXaCKgMOqjOakTUrMxa/R2Clj6Cjv4faL4FZOMWeAzwXDaQZPwHhELJGUiLtq2Vd0AJ80ZBrZ30INK9btIDrGRbZmDH0cxN4HCMAncQmRnMvnm9K0Pv5gpKQ6ef6836a/eJzBFpmYlMAbxqgeOzYMeG7xF7FP/EMeOedvC/ZTnxMAeB52FvWLilq4nwsXXpdjKH3asBDVoLj5noNQFkA2KH2aYaQPZpqCD1vvS/nxpou17vAymCB9lN7IGBMQV7/Ls3V93tNzpcANPXIMmPsGSNtWMAqgLsGH18peWtVLwjk8LlMzKh8KbBqJAB4HL+0nvG0uW8XwfNo3K7qKr/FScFcsb5agFUAVvop4ScVUQHjzPen8J5ifyBlrX4RsNLWftAjEQxDWKPA0nENJUVBA9x+tvY21d4a8E8lECWrv/7FHgvcjNaZVZAmtx0QsHXb9uxLX/q1iF6ZQZGaZWamD05vj4cZTrMUlQ44/XjIHKwN2dYtb2XLFs+Ow7KeyMWpk8cjk3CNhZpER70AZYKV3m22mBsn+tv/8iiKOjdT7E3NEzQyG+IqWXzTjUsCgKTouGpM3VzfWTJlL7z4KoWT90UEuAPKSj0UhCaMng3U+tuvA+tvQVzKHhwgI6dc511klLp43ojpIQCiqjszUCEaxWbs4j5dOLUcUHL9X3zhaQpQ6XI/bgRGh4ghhucIfbLMtM2au4gU+7RI36syblRPvX7VYz71qYcD8Aiu3CgnTp7GMaBbNbLuQZmSGoPj0skhuQtwVQX9ZRHKYL19Pjjkt+/Yh0PVjQDFbUTsdFCUSQfUETleueK57A7kU3XM1CXIG/+2hrEbWjccuVDUFvmMxJ1/G/l2N4VRL8cyFFyIPGi01vC3cZNmUxw8OuiHyhKfJkW7B97zrfCdmxgf65bK7S6OI9rCBrpQfyabQwZw1Ig6xh/BCgzJ88/TDPjjD2QDOPh0TK3liN41UJIOHD5JlHFfNnvuvDBkFjCupZZlIUZxAipSPTgb7dRnqKZjE2sdobffehdFnynZTMCeRfdr3t5AtulMtmTZ9YobhbFwQ7dQJDqYjMgF7kXHeCKHkpEjga7GdC60CgsilXhWVlSqo4vfZpjOpxSYRDX7sA2Yor8fBqyk+CZDdHXWyvckCvDVQC39fyep5PQ+N2X0vtGBT3RCqT1FGaPiPlY5wPIefhZYJXCYgFW6/mIqoO8rNkq+Ricm1U9FXYx00ULUxutwfuN5s3EFQ+JvDXYoqxWK5F2XglxVAYPDLg+KR6jxOS7cp2u2jkMo7/GSF6omg6iT7P8nbt8HZazeZ0jfJ1zhnPiE+zAHpmasvA0dautcdCDaOhow6k1QWg+iPncgrssaKoFAZMrYD9EDqUCLjHtWHMBxCgGRHjLck1CYmpoNVG0Je+V86xCrrtdADaj9oyoJeugMjaaOxnoqAwo21i0t6czKqccpxzGNejWu1bGyv5XOu7U9ZWXYM2jXHR3YGCXSyaTo5NsAt41efm3UHvZgH3RetCHDUE3rYRNJDxOkKAbRr4aG6wjD9CMTFbU/KLk1sI8FP4pwDEUOPgSMuKaL1jhCTy7lmlqajJCq0GR9EPdLRqIn9VtiLJxLG23q7EjROXYMnj9O2QgUDq2Z9PXl9ndR0JQAgMCoP8XuZpRaoDOfRDhHgSEbAXfxvQIrwaWvjkwkwRszTdpAlcXyej+b8eYgXLubA+aclhESxRjFHAArfJLTSg0WSHU3KOM1uO+DKsffKrDFaX37XYIwzxmphNG0HQZACZLppYBbA3reh1THCHjgGtiKogm6ZyPZnbznGo4MDkez0t1k80oBpAPIXEGgJxGHFHgFzdqpRwayhwz70eMtKOW+mFUAzlW4da7t7yjFxHYYBrI848owjiVEv4fQzqRMmjX7dDjiB4MQc5o9czr9wOi5yFyozOo5E0FC5eFljgC6dXqi3QH3N5CMVSjuEuk34utYGmXWcZB63mX2jR9ppBcR/jiD06lMuQyIEezV0Sjuec5KpBxZCz2QzFRnGawA9nrPZah1gJnGs0eo32tF+GkkUWma0K/bUujpBdBrJ7o9CDGS6sHZk8+/mf3hf/iP2Q+feTKrJYtawnXNhcpm3x9teDiL1NGUs549r7VBMlT6oWJ3Hod7FABk4XWLYw7dA11E/L1f14NAoI7aFNeF61tKnw2C/Vz/bkbFvkI6lNYXGcl3j5sxyaPz1DDiwCaGQKjAQYXUMfc1sl52kbESKMgI0QZaY2XdycsrVkRGZ2AtgktkYl57ZWVQswRwn/vcZ8KpbcEZ97tdM7IxVJpTxc4sl/Vj3//+o9DxPhP3s33L1uhfJMAQXN5z172MB043DVntW6lIUmpzEDU1+B46+FLsXqER8HgC20rmN0NVu5Myh8k46t/+ziORRawjE6k4Rji2rAcBwb0fuTve79oQYAquo6SAILFANlHl9lOH5/2dpK7GbJMZG9/nwwDrEeqxc1n7UyGP/sADD4TvkdtkgpoFRsVZ+ms5Jzb4dYzdw2YVh9DL1Hncs2dv2Mjh+CrR34lgi6IqHfhR1ipFI15ohUOgyPp9oxDvcH5D+ARfVLqwvo8iC/4eiriQYGg0DCUDsnOpFZPa+/KKlUE5dQ+tXPkyyogPBSjyehOz4gAAp5Z1v2fvfnyuuph/KX8CDkGi9+F3Ot+j6cVpjbtrTmqlY5urC1Jby+dqMVRF1JZpv19+2abNeWZoD35TrcJInJ1Sdg0WSF00cyjQc+0YABF4Gkw2a2vGy9+uRUHeWMCgdto5SfQ/78OaK4HZPBSnc+BKQIbveRcAnJoH+zqvVaDt5wnwPC/MDLvXfL3SDfoMzQC1EFVBVMzrUpTqNPvE2tABCtIx1n1sIcH1nTx8NDt18BC2l/52ML3MhqdSkASgBFbhVxVA04cCK87n9Ei+Q/Hv/xlglUCV350CvcHUsWSe40kfrBNb7HniGCSJ9VAdLPiDJZse+XXJgRHta6FmyXoWFZGe+cnz2ZLrb6TB2LRQYmtTDUvZbg4YBRKswfGwqsVhqaKwoLMDRZszR7N333kTCdJ5bMTz2WJS63Xw6D2ojWIIAIz4dXWVEL2qw0nrQ2f2+uyFl6GUTZ1CBBTQMns6UQHkXXEILhGNyKMBNGA00xUKeFXQXs6TfqTgj88+eWJfNmncqEDsgWhDyttiZIAHDkpEJTmw1uKcX4MMpEXl72zYjAGcEfxjJdoFlnaWj43uQQz1z4aPTzz5aPbwJz7KAj1CQeNWHPWFNPIDuNjlnnE4dZIeSoAFDbARQCMCcq/vvfdu6sEOhQFcRFGlhsh795qkYuS9UXBKcC7eeG1FdO8O40PPq/PIN4+BLy33v7ovUTmKsI2gy4nH/KKqs4fveYdmw1AOiDCrdqQz53cINtyQbjIPdx0Q1529scaNmxQOnhSlDZs2A0YbsltuvwvnEj4+41rqgcpB2w/Hx2Z7OlBzUJ6yOLCBCPdJDoSpE8fCnR/FfBNhgf6Rp0czIjinIit5IwBZCk4NUY3DGNTVb6/LrplJBhMpTxeoDzNdlwE7r7z401BgrBumfDO8e4DpMegdUjzuuAOKJPUp9vu5jDNlPd3LNAPsiwGVa+98KfXbTVRkP8XNZi0XL7kuCkA9AIQD6zkoylj0RsxCklsBFYyTtQTSAM3CarzTpvifB1Z5JkWnvRhYJeBhCjt/vL8WKp5h/AQ+vWCCD0nKgOm51Ng2vT6JV6T6pqAzFT4rpasT0PL5X0QFNOXem60yI1UQGkgZK4FuClD4XDGwSs6s73ePGphwjSdVplALwrAmJaKULg+HlrkJygHrwoNJqlLIWetmFLIPUeOVaFtc5/sMZy8VsJChKnCtizNW4Zzzfj8nNf30JFNNykOmpY1gQQtStwd3B2f/igEJHEqz2e041IpdFJiIvc6VvaS0Lx4iKhhVIcYzFSWp0RzGSpFXFHjhJgUb6pUhJ7KPUziWA/ZaKMCXsWlSwmpqEFMga9EPNUDps9pSexDnNhYQSHakEqpfCXbmEk3I+/gc/24lkHX8JIpk7BcjKz3S1AAKOl/S9MyY1OEksvNDpXDYkAEhrFFRCnBDta0SlFPJd7YRxDqPSqnv04nQCarCOewm0qtKVJ/IWuGg8voyAitmsaTG6KyHAeNxkTOhlQPaXlU2Iq6nJYVjPWEiil3UTlrLoeNufcRFsuIKfqhu2E19RRnAZx8BnIUEP0IYhX1g3U60cOAztF0lyu0yjooUDYNKmdf7mcFkLQRF1lNX+l+e5Y1oIbbB32FvuE6dqDRfZr9Uz3KLKFVuAAAgAElEQVQ+3KuKdkipvgJDIUB8BAtsBg9o5Hr88bxQOEe6oPNjBjQaAHEvjGQAK4UZvI4Ozs0OMvXan1ZoLiobNgDg+1YIx9phcVBXNgDwTA2Sva8ctw0b9yF5vQ558eFZN5/ZZdYMAKct7sK+SUWyyXyJIhmcS335zOnYejt2dULdHEL2cA6tL/oxh94rTLvYWzqanoVmEkOsCIAbgRHOOaWVPa/i+QKw6iRToA9gdt+WBI67FLEu+k26j1yf7lczc+5Do/jWSwxhzYfM/hCop3xWDU2mVQFr4CzrYn8N7NcnG4SgRzNlAyePnOE7WauMV19ospcArK+u3pz96V/8Vfb9Z57KagFso8jEtQKyPY8qOM90IO1FuHXXthC5CmeZOpdKxsh6qmkEEg3QhBAOZ3GyW9ZpG4n34X17FusMGmCMrDrjZMTdbIXOo6wdbUS0PsEp9nO0S/upERGUuUe0cUnhVLDiZxlc1pbonEo9n4ESnBkxJeEFYj6CdgwYkGpozfch1HN1VBMl2iDAqytfR81wflDfpkJ9T6DO15kd0hG3pUvUlAHajx8/GX2lhgMMBMjWp+tQf/Ob34xasRau1T0grdLrscbKwIVKoAvnzyYIVBO1MMf4nH6MgeP3zDPPBACwlsqsiCDBUgKf01n2NTr3rhvpY7Jh7MfneM5Fiv3oscNBDTNj6/h87nO/Qi3Oobh/Qwlm66z/8uG1WnYiKNOBd3zmz58X8+08Cq5spvyR+x+IvToFtT1VAvuzHwUsZtBmIeKlKMxprk+qpPOrTREw2E+sFpu2ku/0fo7yPV5HIz+u30n0D3R9bNr4bi5kBmCUmmmAzWsSFBusrcXnCAo7Z4ZrTaC3BnqmwTfVJ81Gef55/e4759x/p4ycGUwDjq4hn/vkJz8ZGT7BpQH4CuYoCUn4PSoDus4mcr++Rvl1Ab9j5XUPo92PwEZFOoGOc+v7IqOGD5zXeaFVUBA7URzK9ZxqA/2bwCkFa7X7rnM/RzusLXU+HQOvOdEOHVs/+ySJAvdAfi3DEE/aH58l0MzF4KgHZu8MtW8X99HGXrZxsLLmXZyx3Ty3k7o8M1fKprdfAHCxptPZLvUvAhmJkVMA3h8ErOI9RaUOVwOrguP1vl8/4+cZfNV8F9VU+YYAdAVQZzDarJVB2W6ebOeMbJYCij3usUVIwcfxHA79I4Hihkd+rccFoVCBKnTWtghEjlGn80/f+dfsBmS4lyy9OTtHhEAVP/9u8a7Sthaml8k9lWPP4XTq5GH6MryULV92HVmVWzHiiCwgTGDE040ShzHnckW5GwnHArrMGWR4v/HNf4RfvCgUVKSpCTiCjoITcpkIeR59s4lkLYuxOnpkfO3v/z5bct1COm+Thibq68FsfYiDYdbN/kRGYyxQxkvBILRmP/zx49n1y2+NDJkS7a045PYVMfpmdqYvhtzeSkZnbY54DBn4deveCsdw+Q03hVhHMxk35ciV7w3lJqKyNQAWv8+olVkrOeGmjZctvz4iA6ZPc/oQ9Se+leus4KDTSRGQrl79ZhSi2ntDGoSRQoFbcxNqMAOH8dn0GiEiWov0fF8Ko99a+xqzZ6awM5vJ4SKtr5zsnc59HvnOnfhqUq/1GOEunJq31m3A6I0jOk/qd/R4gBhF5iwq51wjocSoTrWUwm7GYCWRk2mISxw7cjDklm9avjQcwSoWkhFUf1vvVEExejnRw03IfrZSkL6YJtM2DawngjGTLNVFD102vgdENeC6XLU3vrkBbvfmTe+Q6bqTTNLZbAebbTLZJlUVbZznvPUFJEYmzcgG73+JKOBkAPh4xvYc6eb9NBOci7M6gehUOGN8dkSz2ajKxq8gSjgObrfFwEYEVfiKxqqRlcCBc5wKuOffCqyM9CUA4u9fBljlOz4Xl0g/KcWc/t+1XFxTpZuTjGIeQHg/bfFq8Yoi1l/+HVdRAa2TcM14GPjjGgjDUsiYyf1OGTTHWPWwHPDkfcAiasX/G23TaPtvnZCUpdJGeHCmugXXgt/nnvbgaMaxN3L3YcAqKGQY0A9XBSxM4M8AqxxwpsxXXvMlTczeRp1xEDUj9X3m7C4KbGm+yoEguOpkr5ndaoGioDOp756vjbyWK5oVBpDO6YZtFOePQfp3Go7GMDI/fRkTi1mVHDfKqPPs/RvFHk7rh1qyF7i70VxWu1lLa4echmbmAJsgUCinmSL7qoRsVf/a4dEQu5UAiFmqRvp+CNaC6479aqNmUrMfqozYsDacbZVGpxAEUXioEtqZdL5y+mFdop7LZuPVND8XVLQSyNJ56gE8WdSsM5eLwSh1K6C21tPm5ALhnJ7oPo7IHNdrw+Er0NlUKhRYJUnfaajKSnU7d+4EFD9EBnCS+6EGKCjSiRCcKk1tNmDpkpsAaNw/6yoH+HlGSupauWufc6aeYMmIEQTOpGVYK6VNt8+ZGXgd/ZibnE4rmOrN9vocdtYgkZnhDuV+lSUmy12KrVANsgthCethrbV0bzkXQe0ItSeobmR3VBEUoAiaBIh+v7S0SvqHdRAcbAbsSh9slNbCfBuEbIbSraNyhqxcCWdjWR/qHwZW0Pi+P2uEa0YYRBryyyvXYS93ZEOJ9DIM9GeSycEekb4YGUGCfASiSgA+tQQw+7F+l8Bw6ITeeZG5Nrg2F2A1AAfQRo0G2SJwwQSm2opEI7bnXCc0fudZ4QodKNUErYmRZWDPG21AC86Q6126Yz2BvhrWm3Rzx1ixp8hKE9jqz7/7M57VnA8NrMNq6IGDAYjnkK0+iNhUWYk07c5sgDRZMnLr1q7HuWfcCMqWcGZc4LzYsO1A9u/+7D9k//Vv/jpbghLbFBgkO1kXQ6GA+T0XyLAYzDlMYM9zLWjGfO8UKPLSsJqo5XBvKwtuHyf3dWTLC6qwOs1mPlJEX2fazxVYKdWu0ymdzmJ8wYQ/IfqA4x+ZPL7f70zy1r5OQOWeNgNjwNQMgpkYH9ZoCf5eJxCoA+21JXCvH2Etk9dnPYt05NlkSqSHWX98Az7GzYhS5JRDGBc47v7tscceyxbj6zifZsgeeuhjKBq+Tl3WM9kXvvR5HNyh2SnYNNaJaUt1cE8D9PweA4yCofmAumdpmnv7bbdQ9jBG+g/qyoOi7cyL1Ep7bUl5U5ueWvAIBrxX78Hx1anWsXed7NmD+AZMH6/X/kzlZLytTbruukVBIdO2LFq0NMbT+iVpjGaV/Gyvze/UBgg4pWlOwfeJOizOBcfduVqKWJmZxlkzZ2crOP+1A4IeqWz6Z1Opi7cXln3mfL2KjoKdqOuNVh6ADrJh0l0d03rpooAOM3y+bzTZOsHgUZIHgjEZO1IovU/9KQPhQUFk9RmE6sN6HwktecPGXKL+8ccfDzqn4ERqp/MtBVSgLeBetmxJAD4BiuOh/fzKV74SoMTrtG2BVEbXksDcjKSATl8ml+Jvjft3Dp0HSzzch55IKvNpM51314bf49nr/Pl6Hw3MjXOSAJhj4P+HkAvrxO/0e5wH19oE/CXBlvVo3pPj4HikpsLbqGWTWup73DuDWEOOi8wBP89+aM7fCN7rPV7CnmtzVE+tNCDG2b+JQD8pkuzCmXMEh7DJ4RXnPsfVwEqKYJy3V1EB4/WOw78RWBl0/yBgRZlsPOJMcva9RM4W+HvYdxo0U7aEN0l/1hlZNcwB15tMqhb9IAKcJe/+82/S+w+aBAutjGyQBn078tvv0nx3Ngoqb6xel33ms18kykc/JCKPrTim8oqNqClVXYcq3ImjB1Ax2R8qT9MpFn3s0R9lv/HlLwVwqKtT3c5Gd+nQQk6872AAx2X4v9uycsDIZPi8KvE8TOd1J1zuiJFSG/t2kkJ0QUX/DyZv7/7DRGttNkmDXChln//sRyNq0WOhNoehTRIFCXLGjLoZUTW7JbXOeqXDUNNuvOm2kO2sNAqFc9KXqJ99umx+XOcgUYSq0qEL/wjypkpaTpw8PaKQ8uytL7A7dNSnAKiUltchsJjSKJCofgkduqW9BD2Fwz2i8VyfIMjeSdFkk2LwAwf2Z5u3wj9mHB/6+CfiELGuQtXFLhyXMg7qcDpxBhWcuEiNxPp1q+Fub0Ng48FsJAvcaIAy0eE84gCFo8uBPIAeO7Aeo3j76WdeZO4ukaW6O+rjLhAFNiJfxRgbJY77YT4dYx0fe1288OJPsvvuuYPmegspjj1LlFAnDbEPot0Rr1XynEacnZdwshmXZ/iOM2cvZEuW35QNGFSXtUsdYoh00IyMKsNuhqQJMF0H9e/oMdfNnijY/yhiKUbVbDwYDp60HMbMCHeHKlcYSNP/bnjVaFzI0gn70ki1ypoGjJ+KjRpSxTwG1CL7L41hxauRaTzOnLTj7A6HIy1wdZ1XhoiFVIz3Hh8GsBJQ8pXF/04bPj2X6j90wn2uvJCpS9/w3ucXRBkKjntv1shoRyHLFb8ZrxSNj9okjUmBL+49K16Rvjuvy3lPLCMMcEqlFyJAEX0pOI+RgSIq/n5gl78//Zi9CWAT30UgoOAAa7wjDc5rdTw0qh6wXmOiIoWyEGA6CVmksfM1frcOzl4MusZdcJ/Gxs9L9jIECTzhONDSfcb9sz78rax9esR49Y5dLn6h4cyBbkG1B4ewnj4yjWRTTp+lkfjutbxGpTnpZe4DMzEWHTNOih4UgGuIGxR6VqTrkG7YzWstgJ0Lpe2aKVOh9krjoski9TfSjlkBwRdXOWsgClYDoeUpbmCmxPqnIXUDw2mpJGhUgVx6B9SrHuqnqlBL68CGnTyNY+kcyxSQBoeF1/44F9GJHuBUaVNaMw3y/NlzfXHA+xOgki6sgEIZ99eHmky/UwqiQhlmzKsQ0rDnihFenfxqMhm12AzH3/l2/rr5Hoc/B/MprCcNzgMnF79pa1N+ntocAKAZ+9FjRuAY27C8HlGf8yG5X0lATDEj1cbMjtiY+Ci2ddy4aQRBoMEVwLr20jOtAnuiE9Ms5RFAM5i60zKl1O0p5RoPlij3gt1OQgNpnYZ4AXbWR6JHhQgLmTLn1IRTFWcZPgz1ZseZf8Gj68jNEqGLyMLkmVgCQtgjM9wVBOikIkqHUlG2Bvsug+IsgSDrSdvJ7lTAMmhu684aue7TMCvOKazEOdgKrXL5UjIWg1EaRE5/UC3gjrXyL99/kprlXELaNS8bRAqiQUFtVBcU/EYcph7se3+A8nBamixbMJtLJuhIRrHbtRP1rvPjHLqAbY2sFIFMzySdJM9FP1/mQ8pgud+MGnRZa8R4WW9k4/bY49HHzfktifpgz5+UOc7puSRLFXPCNg3kO8vZU2U4yWXRJBrKKmd1/fkzAH0ksonq2jplIg5hAzS3S5xpg6BrdQNO9x8ja3yxNHvos1/Ifkx2YhSOdSU1L906UsyzZ+lAslQHYH90EQiwSF6ncPLESdnwwcNgw2DjmY9weJk+Hb0EIs0c6GgKhEJtkbnVkU+gQQdTCWuzcLffeUcU+ienVHuh822gaOPGDRHht3+Qzq+UXp8XrJl90RE0ui8gMDNiUEbH8vEnH4sxF4T4+8knH0fc6u6oS0rNVq3b9vUp0GT90tYteZ8tRS20ix+5754AJmZiBCDWbJ1HTc35W7x4YbZqzWrqie8IRVz7UJlh0gn+7//wr9n//p//OCT7rTFfChjZzj1OGD821IWHkGFYt/7tEPdpICDjfXld3oeOvG1aBBrRm5NrMfOSpN/N7uWO+GnU++4M+6oD/hyKyo7VsuuXhHS/2bNp02bEuL6Cwq+AyIbOgl99IsfJ7/KaG8ly+jmuHeuSHFMB7IxZswOkXY8/ZfDuAEIo/i5nv1kf1AIzaglslU72gfM7f87cGCtrgQ0UCOa2oYwnCHEO/XwzPf2paVPMZze1afNo+dOOjREITJkGIwb7Z5Pq5Oh3EGgIxU1sk8EdexceYnwENDbutfxAoOw6cwylTAqsBB8CkSTaJFiX1SQg8+eNN16Lfl7LCcCvQMJdID0VZWlpma4JfRzpt2YSBxK0087VDSHQztgK0JwP58vzQ9vnXnf/OXYPPfRQXINnhWvc+/a1Aiz3ha91fAXOrmOfD0EMWF6Oo2NoMMI16Lnud7q/BNIhO89rXWdNlHH4OdasOa4NBGJOAijNWDmONcxlG3bf4NBF/K6hBjroa2bG6oqS//i5JdhWbXqUXRQiwamWSsE0H4kSGOHMXhaQpRYfXCP1s/7W+9y83v9JgfX0RK8K4XsMw7yfphl/vryNc1OWWxOlJS3UF3dzhk5gbwxm/zSynvbBIIs2Le9897fjIzS4m7jhoUQujS60tHZli5fdgKrKbrIDRGUWLMaAVkUUVkqHDw/x1S+/EHUD1y9fHIdRJY6UyLyBA8UNI7hSVU86oBtGqsW2rTuJbnYRobkBcSsjh92xmE5DTbn77nuiQNpUoAp0FveZ6TlEgaUofBLOS3+MggBixUsvYjAvZR+598684ScT4wZIG+8ABZ9maG6/895owGck8LlnX6LocX5E1mpYuDqiF7mPUpyQSpS6OpEWfmvNm2EgNBYn6bfy+htrsk9+9vNBAzET4kGlNG1/HPMqjh+jklu3bkF9cEZEqQ4dPpI9+dRz2Vf+3e/H4naB9edAVKo4nCHu6TwAYtWq18kIXs/91Gavvv4Gcq1TqHkimqDUOtFPo4Y6tv0wEB5kGze8TdHkHuRXZ2HwylEGeiv7iCIN9o3iIIyMXcEZryLK2IVR3b5jD70cqGWYuzhb+w69LoaOJKu0jOjN6RDkUGnKqLTZLftPOMYeMuMnkEWAV7Jjy8bsYw/d15up6k8zTGvqLhKhrOk3mL5iqDfiSDz//Etk26YHsBo5dgIUGgr0C9mWRrjgoXqI5LAHnL6wfV+2b9skCzUi+bcjGWtn+wLLqNe5MzNYFqpcldE/Sw6yju/v/u7vcnDD1b5khJ4sJtftISDNxYzqFcZBR2XvnkPZd3/w4+zLv/ab1J/NRBSDgzbkk3Gmje7ai+Y937zXub96Y/7/Bax0zhOICee1AGrS91vjkyh3qQYrB0xp5+dUN38isqMRkOZUeC4Bq/SeJE6RelB1EE3y0XsNhULN9FxkB9zrBWAl8PehgxIHTcHICaw03j7nQRpN9axtYE1dDazS9XlQ2ELBSKPcbb+jV/BASWwuPmWsBFapFiautQDEkl3tNbZcT6qv8jqTbHtQNU1okI2xGXAjB9rBw9vYq+/yImuHWC9QlKR/CVa1h/qQZjq192H4+X8BxXvAitdz0BjVlGN++603IcwCfY/PaqPuht1LtlnqXSW1T4Mp/idzyr7pQw2p+0h7OIj6CDMJCgP1gaZbQjafnFnWjEx4YwuHkdmSEMBgDxA0SIC0m3mQgj2Qmps29oEqc0p991NAoLWBSCARS7IiZdAOhwNybM/QhVhHLeBO4NWFsI9UMeWJ7TtizalBh1Fks3WdvX/XWyeBKcc7BD24BgWNbKSrehaybhysZN4qmTvI554frdRL3XDjUjJx9tjj+1B3Deoz4+CYl6lwY6USlDbrQ4YOR7wEZ0uqtxRNAyiR+eWAtz1GExFNg3kjR40Le6gKbBs1KM6Ba7iCg03nsXhOUr2AxiVoGUqpR3Y3rx/0EdlWs+9tUIPI4sWa4izRQS8hUOe5Ixg3wl0jrRpjEhLl7Ecdaw90s/tmro4cs0ktMvKXqZxCZVBgVV45KNuwfksIb3g/NlseORLRgmEDgpI5oL8BqYvZ9374ZJwrngkxzkq65yMUv62VVQ2uG3ACjM3GIXyycMZUPqc2a0U1twlKt8B9Ns1iZVlYw2rgznkNih570M913+djoMCGFOQ8gHKe+ilfo3hAZPfwYFJm25o/i9CTKIjjlijIfqc9t/qxJgTl5dbFsNd9uL8auDZl0BW/sH65DrGJ/tjnxrM0aqXmWJnvK9QL9lQNyq67+bbs9Q3UApN56WDv1GEPzEQ5p65znRUzanfdg1gU97AVENFKYNCM1WFkvD37R8L20MFM57aZBAGAzqQZhZfxFRIlK0Xr63Hmw1ZFcDELv8X362CbNfBvZqAefvjhAAOCAFX9vIaklqZoyO//0X/N7rx1bjiie/cezf74j3+PxrYLg0aoYttnPvMZMlJrIkBs76GUvRe8CdrNBNmbUbAmvVg1PJ1hs4Jek2DSrJhZnSUoIgu0VlALZLDGPk1vr9uV/T//7S+jL5e2Rh+oHz5F3vw1zwQoqHOGjMTUKWQkOC8HwaKZMevaaFlzAYfQ+/ne974XQRbpaq4PMxgKdQgc9GMUm/G3AWdBgk70GbIO1g2ZpbMXqLRFa62quQbpa/5dIK2Kr9kkbZhASaaQWUazH8qlpwzd+vXr6KF1fYA516GlCSG7DmXR88VMvSrWyoLfcOP1ZEI6ATPDonbKWiaDW0Expu7u/6PtPYDrPK80zZ8RAAMAgmAAI5jEKFKiMpVztiRLslp2ux3abts7drU97a3qrp3u2Z2aqZ2dqZ1O7rE93R63LclBVrIsSxRliSIpimISg0gx5wgQBANIgCBAYp/nfPcjITZlz3Tv3CoWJODe//7/F8533nPe8x7ZQ1/8wy9hR49Hby/H27NGX3MGpSDHAZTb6T2qZHgZ+9f1UUfNns9rWYVgaT+ZQNlAPpdj63qzpYRtW6TGGZjS70jiQX3O+XuCIjNXK5FxFwR5XgpeXAMClC9/+csRiBdYXclaUUjNz9twWYDiWhIAKZbhGjKmpV+mAIz7Ite/ucZdK4K6EEZjPXmfPmfIorNWXEM+e1YXdBy9F8fe3wmsBLkCaTOi3q/X9/m9X5/F62v3BNPep9cTXNeN8uyuRJDJNjhml5LAWCOZP0WMrCOU0VWBbTFD1QpIO84eaGQcIQrwDyhzAbAK9kEpQ2Ug3te5WqtuoCpnsuINH/O6MFB+4ds+DljF9/Fmn1ufyvWqdL9UQBudt+EztxLU24edszPuJNa2Z/k+hXrAHT3e/K+f6xKROvFOog1Fy6G8SQNQJUkBgr/8q+8Ujz7+RKQpjVy5YfcQRTpEdPImonBy+bt6IgZAsXTQ3RjcX782j7TzncEJVdGuB5FAo5kbSL+6UcpxIowqeijqBMvDf/a556k3uikAjeo9Hmwu/DWr34+UqpMpoBExZqfuv/3dd8moPREoOyRCceZdkHbJ1qBOgK/cQqYppHZxXnQQfviPTxWPPf5kgESRplH1Xbs2Fbu2bXIoi3FjR5Vk2Y2YDSvmL3iXa5wu7r4PwQwyOtJv3Hgd/FyJwZxKxm0SAh2ieK9fQTRkydJVEXF10Z5mEnSCLCE4iDjH+nX0foBDO3ECtVce7Dz/ERyIF158BTWf24uxZMd6Q4HxwDrNwdRAP601K5cX9fUj2DzUhUEBUbhiD4uzGa7xTTfdEtQZnfAOIrPWsTUhdzwX43v1tTfQEJdDzNoA5vZVDMwVGELTvO0cRDp69rPxvu0/oWG9FUrGkKEotbGANmykhgnjdTUKgCeJTvTBIaokw3cKjql1UC++Mr9obmmP6I1AqhGO+Ds0BbwXbrROggezSlRGVQXYZpc2fLiK+UZO9c5bAwT/4hfPFtehXOhB4SHgYg4ngI2nw6Jj+fbbi4JWZcf1gzQv7sLS3HnnjTiuqNgUFE7bk6e0ETQGe3F23l64CAdmMM2BFbQgYsw4NdPIeT/OhE1AdTaMXv+vAVaJMuba7/66cKNHnVcJTKVn7ha90ZEpFVB6GEfmpUQzzNc8w3Pkv4UDVcpY5d85/r5ylitHr7MggzUT+RXvuaAWTBN37rMYTmsw4rkwrrmWxWtpdHVstA0a90xfVG49A6v87N2BldEtn9uO9TpteTwiRR/Zu5J4xsdkrLoDqwCPJYOcqHvWXCaqnTTAqB3Cse8kyHOEprPvr36Hg5A93xMKl/WISnObKQUEJAfU/7cGJ9omRRRfYOXrXPYMECZw8PCwn9ENUFcG4TR2knV2T7UjCziYA1hVrymTJ9GOApEWAhNdUKQ9kOqxT9rbCg5M2xK0EsFvpZVDO6qpZ6Ubk6U5CY3NfeJhE8Emvi8aI2JXelGLOnIIfcI4mG0NcZosuMIIyqCfhmYs7fDYsQb+XkYhPe0syHI4FpVVqclvj8iAlUGHlK5zkoLwKZFl04bEGPDMBqW0++5HaeL2I9J2SgVsPwNtEmXYQ40oQ2F3d+810n0jlB1sDvdzFtthpq6Cs0MxhjbbPcQsdYbIzPCR9VGD6fimOsXeQXGMecRmH2hAYYpospl0zwjXsyAni6D0pD4zA27nxOyKoheSRwLQ4IhF1rPUu871nCmsZThMMV4AqQD0wZQQWKjYZ6qSTA/ZPWnbpzlzpH3bc0UHUzUoA1NSQlXukmLcxfy1k3G0Ju7YiTM4eHtwKDujKbP3O5w+fwqVqO1ThZiINJ3nXv5V7JlymQ0Gg5TGhwVhc2Ip0G3U+rXi8J1lb3XxvaOHDCyumTUFSuGgoAHuJohHCRyUqPqilnWmoEQX19Ah8VodrJGUybXvWVrDOu+uTelQDQ2NpfVs0MFgSLIzIszISkaNZalZZ9BVk0pmBHv4jn4GBVg/vQBVfXiwlOVrYX8B+gCDh48yLjhPjShX3nnrnGIzAleHaVDb3MQ5Ao2otn5KMQW62AHsxzEcumrkrI/b84x1oF/imjpInZp1cTdzLnXyzAaDFIuqIqChE60j7P1kRbZoWM7/68AaLDSCb12ONuq+++4L0DTvtbkRCLV57w2sV+fHc2cw1Cxbr5g9yA6r/ojgRpunTLX/bwDhuefeLP7sT78SzucgGBi+3DPKZau4Z/DvEL0TdZLrPeuZx7lz5wVw2QgrSAfac9P7b0ZVLcmI64vsoiFwXYyl1Lk1a1ah1HtTZAvMvNrXahOta0ZR7+xzqyS6euX7kekSvJjhKFeMhr/93X9DefC66chgDyleevnt4j/9+28Xj9A/89WXX6FW6B0CrldEnZbqe9oY94HAR01p408AACAASURBVFlx94kA53Lqp7I4js8iAPzsZz8TwTDp0gJOszSDSn2s3uW6+kI+mywf628UNXAeBlEf53rcQfbRYKj9r5xnAZtKhPascwwUE3FOzHQZgNcX2gvIuRz2iRL0S2mIrAjIIRrlWvtpsMVxNFsroHO9CGyWMpeCw18DrAULo/EfcmCkDrGUJe8sDsGNQWSCzCYp/tUXoGQfNTO+AmfvrZqGv0FvJ7mwYMGisIWuD0tcVCc0ACnIEaA4bwLFB2DhWDMncDZDlH1Wx9BaLTOOhlAGsw9yRsxAgvdhexifvxdzYP36HoLK0cQa1T3BUH39OOaLPWC/LTJ37lPnyAyTYh+OmXtDxT4BkODXcTFj6Lx6L75fvzkoy+wVAdXoUWPP+V9+n766WTjv2XWZxUucuxgPQLTXOoO9cr1Z+zeVe9i9e08kP6Q5yopRoKgCO3yS62xAibuvjCHZB7T66RnBy+T35IxUBlbRyN6AcYl5k/9+riaqG9D6lwCs7lkwr+P3hT/JmCh8YsbKM6RLeryCddhGO8GiI1UcAhzb8kH7aUsIM6U9fvJ/PdCl0bD/RaJSpA708r1Vah5Enyqb8q16f03xyCOPIru6OTqGzyH9WkddUAfAoA90lJNkevogs+7LSFcjTSuXIBjxja9/Eyd3Nw47Wvw0QRwP91/Zb2uS/D7raEIK194nROZe/tVrxZO/9xmc+BMYuPeKyYgPaEDk/YdRV1qdCdCY+X5lMu2W/WnAVYoYbSTqmri2p0HOLlDvR+e8TW41Qg2qHClr+eknfz8W11qyMmXA5xlTEXiAKnO46WCKlHOw94DiohLi628swBDTTwuU7+bZgOT4SJ5/BE7N4EEDAq1HvxCiBMqF28Dz73/wo+IWpFTr68eQIWkpNm9cywI8SbPFmXEoHSNiVs1n7SFSEL1rOHQcvv2HxX2feASgZMT3VBRXDqCuahygKsmdpz48qZ7qDEWvC6EqXl8Mg3tsgaj3/B7iHDU1dThsNmlD/EMlNr5PB3cXc/HWW29iGD8bjkMVi6CB/k4W904vZdwsqjxBNEe1Gv23xe++g7M4EEn2KRzK0BRxzOQPvzr3jWLGZdeRaZsaohA6NCeUZOa+lpEdu/XW2wGfqJIBNHWkGlGJbD5Mr6yZUwE80E90bLg3o8h2GX/00UdjXo0kmkGzgfGOXfv4fkDl2IkcDnVBzbE+YP3a9aT2ZxZTJ6MuRf1CJ9FuC/YrOWSM7Pzm9XlkTO8jGziYSENfIgmHoy/W9EtnF1t27A0Qahake51VBiAXA0K/LWOVHe1MA8w//b1jdbHr5d9ltbwMrnTks/OioTFTl6+f9lZ6ZZDSg5qc/Nn43lz0WXpPUlFLhisi9tHbKP0LB6mUMcv3c2ENltSzRANL95UzNllW1O90DlPvE2oTmb+g82qc+NtADh6f8Rxg4veOZdAQVXfCIKVGnKmoOahgGlgcq/SMJVn5bhmrGIcSFbA7EyA7kGm8UqRLSlUI2ZSAlV6oNSU6fvMXvIazsieAld+jcx+qcPjVCVgptZ2UKi09y8AqhBVKBt19fAKKQw2OQCfj4FofB0+9ioxxVBNiB7R1FpefIJJvBm8mRdf23KuC9lRZScNgaLPVNL4+zVg3wA4AR9BMHel2bJW1ZTFvUpYJHiiqY7a4jsanw5FtPosqlsp/9s/qQ8Zdie8OmtJ2nrJHETQslESV6u6Hepw1oMo39yXbnQJRAAeAodltKdMbNhKBBOgoDy+Y8vecJOE8WYuh0RF8SS8uB+hYc3v8xNli6/Y9kcFqwpYasYvCcaLi9iSs5DtrUXyNvnlOicCcU8uoqdnKsWToB+FkOPiqdTqG1m5KZVb2u03xBe6zuro21pUZfIMBgpAOAKoUsSgadq3gdGrjnB/7j6U1agNgbHmpVi/PXQoM9AxxFZPpgifXhZl06WsGnAwoBZWVgKENjG3Se1ZqG3Ph/A9QoY/1ZKb9OI6dSoHNRwDACI3s2NnI80i1wyYCurx3+0315P1SMWuHEJmmbugtgj/OhYEns446J60AixaBFAPWbk0vNq8De9yLWq0qGkhfOWsqvagqOHeqij3Q3LWx4+lXM4ZGnaGDCVCs4LlVv7SeMIBmiVLjGg4QASh2XdnwPRQuQ0Ew7T/tPg+YqDmCKsbcvRy+AfOXM8vSnPtEmwwbzSe1RWmxpxi7oy30n2IOd+89Gs2xDyG4MnkcUXQqE+jRAj2og/rq1qICVc07H36seI+ygOE4iwdx2KpRt90N1cox3vThhmIkzzaFPeNzSNHSQTZDvAdQqd2RJaI9yTUmOoR9eQ7Xoe83s2Amyt8LmozsmwX0ujrH46EgGhTyvyeS0TEDoRPp+tEZleqk0+x7/A7t1VBaJ3h/7wM8XHODUZmTbnbHHfcEiLNuUeBkwNVM0ymFUnifIFT13mHD6kJswPtW2Gvj+o3F9773/QhK6LDu5r4FCg009K2vr497Hok8t3VNHyDzXomIg5khs1dmbFQdfPLJJ+N9r7zySrEIsPPFL36RYPbBAC5XAsZ6c7/2Bbv91huLiSjoSsl9b+nKyJZsRuEuFEmZZ8GfP820mSlaQVBXSqOBBMdA+pgBdMWqrAFyTFKdTaJ47z+wN4CWe9w+S/plCvnYwPmll34Z/pO+RpY1P3HyePy3VD0zLLZzEFCaHVxDm5YkApLOGeXEtcdmQi+fNTNqRQ3Y76ahrntMuX3nQSc3ApE8h9kbgZb3U874+/06+wKGGqimc9+YB2CZEgHW4QAvf2/jX+d59mWzYr27jxT8mnPDjcU7jK10QH0gs/BmFseOGRcZOL/bsfOe07ncIyikZoec/wTG+oeox4MP3g8IqgpF7NyQt53EgfRVfVvtgg671LsNG7bEerLnqsBpJJm1FHhoCkGUFmpvfb/3LPAXZBvgfG/Z0rgX16qZuqGoq0b7HvaHQN/14nX9u4B5HLX3/k3g5Fw6r4IrbYTvUyDMNeDaDOCHrXA8W7F/PpdAsh/3YX+zfvhiLWQLDYQdhRI+lDE7ytpZ9e5S1EwpdaGmuVwfu5Q9T+yC5B8os949I3WuDqt07mbKXnff6nf998WyVxcCqnyNDKxKBPH4tYAq7CLnRNRc8d+eZYoiRRsaAvVN+K7ajx4rn/nXIV7RH2QZqh4sTnnLZxRm4NMKTHjA/c1f/20xBkMwkQkz8nqWSJgHJ2UCHEDIvHJwG+22MeUZIlSd1N4om21vItXl6oYZqbCYVVTKQc3Cd6EbkbVA37oYezmsXLEmkLbIW05xC+lm+1F5YDiJoafPfSbKkBSKcrqPzwtFKTeEXGCjHRpFDxYXthEIKSW9pC/hMAwgDf7qq9AI2Xj2YZlAI+EqDsmeUEIs7vaQDUc0ai74Zpw8aR5vs0HGIFPqy41io80zAMp2nJga+NoCIWs0zDZ1UoiuyMZ8ikwt5j5BofzUS8biaCrgABffCHwoYAHIVPToBf8bfv6yletwKjrj+VesWEbUZSaHrrwnxhsHaQBZvlRzQ38a0vhGR+cverd4EDB2EOWlLVt3FeOJapRXqMYoSKYAEweugQUtIHPxb6Qh4nGacl5JE8ItGz4MwY+rSZ2HEAEbSEOfqSk6Hx7AGmu5yI6xESOj7WM4CNtPGw0VoOi0J2fZ10YaOeqUzJg2HXWok8U+RTCImF9++bSQ02/FmBpN1CFz3k1NryBtbpSnL//vkMxf+C5pV6iCgEYLqNuokZKnZDRSnt/69SuLm2+cicNC00zmWwnphQvepCAU2lX92JDkVXbWYn8Lpld/QHaC3j8DoSYcJctmSleH61+asUqOvIIGWSGwBAb4/f8osMpRdzNWOZukYZN+m4FTyih99KUqYDhApXuIzc6/81mw86CqO7CKOhWpdiUDlq8ahZzdokDShnJNVnymW9fx/LxR8M5e9nq5eaz/namArivXbPf7zIEImzcbUZtOcbIGKaLlPotNXuM5SiDmY6iASc5HmeD0OSPz6f4ToJVC56FgJP6smQj2ko7j4cONBEtewqocSsAKhzCoWDqPrDmBlQe4ffciW0X2SgVHG3hnif7I5kl1FrjZL4SD09sxqzGRXkP2t+rL+upg3ZYrN88F9xHYqIUvX4f0ukGlCiSne2NjBw8ZQQR/GLdBXSljbjsLQXXUVBFQEVBV49hU43SUE/yxT6AKg715pl5kV2zh0AvaH4iAPQjIxSZ1Sv/DiXWfmb3wILT+VBstyrGZbj8aDxsEsleT6q8qD0oHPA16kpJ87ChAinVo/ZVjqYBGR8wte5fM3r69jdCtD8R71sJGUL7aQzecAgCHtV/jKJavoobUprLGGVxP1pPswwmYiFKrDbuVfldOW9AUlOboHwLVUlqmKrRR7A7Q0yYDJMwsSUtVrCXX+jnn0hVT5heQCZ3QAz4FyVJgTnphVuI022QjYtkHZlYrGJty7jHCF4AY6277qyCIvRZonVLRkf82MHjSAmXGffiQap6zKYJjip9YV3fMWjMCOZUID/Xoqii2UhcyghqEAUGjJGsXNWanaf7+YQgYhGIlh7LAyv82ICgrw/V4Ese1i+fthK5Vy9yfJpBZP3oITAwyfdxbc8OREDYaQ9PpyRPGc9vS2gk8Uruj82soJGxLiVIjiyBlZ5LEv6A1gluc5z63+0RHMfYeay9sRIDS83TK7pTd6CcncOP8db8rLC/N9EQbTXOJEDQ1EwhD4KSD0oJTJxqKKWOpy6VGt7wXanpksyrroc9fc0Ox28bC9BgE71HzXAVV/lCIPplVHInfsa/xQFFNIMHzyKCpbA0dQWuUnP9WxsCsgM/qPevs+QxjYJ9IXbvlppuDjeG6NAOhw6iDKKPE82wUfaV0HHMWXkDle113Oqb+E8SZ6RWoOWaepQcpA3AtW8QucNMeCzz6cE+HqDOTaaPzuo2GuDrIZi9fhTb/yqvvQDG8O/4m1euhBx+KYOtOmEDWjrWR7TPT4fP2t/cd3z8NG2kQ5yhrYsHb7xSTp9JCJWiwRdQMea9eT6AzCCbOCy+8wJpFXIfxOwCt7wr8KX23pUsWUR/Xu7jjrts5tXsVb85/Kxp7O077sAGjR4+JvSKAnTFjZmRoHVtFtlT+u//++6GJ2ROJs5s6a2unBAxn2DMBSAnMagN83nWAQNdZY0Nz1Jg59mZcQtiA39vOxddqSin2E3g1m+f9J2GFqeFHONbTps0IuvIx5k2Qq/rv+g8/IKh0lsBufTGMTIznh2wBg8Tahmhvw3pwfYwZlzKG1qI5xyMRoJAmuhuWjmulmqya9qcR8HQVSs7aTNfLCoL7Znvs+WcWbjdZM89ozyuzktr0abQ7MEPl81p7aWDXjJFjqM3K2T7H0ECP68MzwyTArFmXIuD1UKxV77OcrK/rUIAWmWx843QulsV8uie97xbWuyDKXlgDsK36TzK03l+5OjJ17kXv6bXX5wa1NItXeC8+/zT8MteLv/enY2ymUoDofXoOJ6B06ByQ8p5tMeB7/UzUVuPHBXUR5pT0UM+FPXyvlMZaAkn6t63s6yMA+nLbgtAD7LR2UnVmfHuzVqoCZhGK7hTABKzSKwOp/DP7KD05t3/b62Jgqvvv8nVK7TrP+YI5I2bC6VxgWjp11OFiF0siVgb07ZfqmKTSEqkX+Cwrn/pWuGsay34Wn5r6V2zBXh6hqHK4WEUPhTrkbt1499x9O9kdoslkLoy89QOQJPEDuIjQPQRVNKPAyByOZrfvgU6/+rU/4gAn4gUA4wgn2kI9AQvSw6MS7rWHoDUvB1hw6+nK7IJ46KFHQq1PSUYBkpmSMPLcm5PqwWskdRe9U5pQe1Pe9Lo510YkyQUtz9zDXuNszY2cY+W7B5K+3rVzL072OmiJa4o/+hKZG2oROuCCdnHYVbGwT3EghY+mCoh8dJ6pGerBcmoIpMB85tOfjZT2KSTH++Co9bWbPIeJtBMLzU9SuN6//2B6PB2MosRhHL533XUDz0BDRihAHs49g+ZELQagw4xKr944//1rib4coaD5JwEqr7+BujXoNGc6SdGrAsiYecgF+5McpGpU5VDd3gOMKgRy7Q03c4DXE+30oEw9SWwg58sO4DqUbtx+GI2f/OTpcPrvuevu4hJ4yW52DbT1XEZudQ4js6ikNI6PG+zXSKRrEOWTuvmU4/XAjb5H3JtdvV1UHoYCxxXUgNlA0jqLqSgMSkeyju0ElEKjvQmEEakNutZZmhvvKPZA85tA9Gjjlh3Iqw+KjGkvjJX0LOc7GraxwXWAOsn+bdu4gr4cc5CD30UEE0A+7RLoVsp7pgJP6QoHqPerQAb4DPK+895aWEy/7CqAcp5blfLOb84LN+L5zND5LMVHslc5RV0CNOfFK9L7fxewimgvxj//7K5MFkCmWw2W86h4Ra5D8vrWAyVxhpLAhEXwrPt8TTNWGRhlYJUBTlzvQlWdksGI9e/1yRiknk0p86UDdU7O2p3PPWpUQmHMDBXOY9SC8dkoinctcGCkiPd5YY0MrDykPIylouiwRLRK+6KTHDTJ3wKsQmQg1cLkzFamAnbPWEkR1mEVWNnMtBdr8BD1nG+8+RL+5tEAVhmMSvHIdCkj9Dr2AqtOeka5Fww2BY6VA+ALuojPmWSoBaoAAf57KCCplkxUL2zHUJ7NDEsbB4y8/nocl3RPZLapUSxnbfbmvyuJetfWUdsIrdBsrftO1UZ7O5WzdwdBuTaQBVLDHhAUwJGxmTrWGovAnKvOiq3ogN5m48xO/l6GoxwF/Yyj+6wHYMOstjVdfSgc7otQhkEns91NiDCcwHYNhw7Sh/vxfWastM/2M1Qc5izzKNDRuTNaray3EWmpJAc5PMdRJyr1x/49Oq8KatSqfEXW3eBXBWeMggwN7PMNsB+upShd2pKR2rzX3LcCZO2X54K0UNewkViZDILYHhENlkae1mkGAZ5ZAZL5fVDYzLZwnWgK7B4x+xiS7b6B2hNr3tx/fJ92z2sbVOrJAemYVpCtGsi4O/722zOLJZi2Hqw/mb8qauUMMEZfNBzQVh12skwnAdNDh6D0R+Bp+w57+eCs2KTXhr98Trrc6g9Wx/oJ3MMYW6itxLiMjDYyiwYvT3s9ouK1BFgG4LBKoxsytBp56xkxXqcIEJ3Asa8l8j4dhdQuC6e5d/eddG2DkTE+2hGpgKX6KrOVATQZX3tGCbxj/QLi8/72c9azJvuS6vty0CcHkqImNJiGtrTANhg2tQYBYO/cNR6xJxrVYZwVxw4BMAcjv96PrBYUx5NnCGYOn1SMnXll0QxgOGDTaMatjj1wzKbQ1HvbiFh1ty0AE+XRFdjQXkgHzDUdOnZ1ROLNTEQWnGi7zyAAEzhLrZp92eUlB31aOMw6pQYJZet4BltLpeOcAVOmxOkgRx+kkuNrvbB9jwQOCj5ciUS4/70MKp7gQR9AP2ki15Xi5bmrw93CfFsDNJQAilH/PTjo3p/ZhxOsm2YcesGTtE+vP5TgoNk2qbOCP1VwR40eG3urD9nijYhYmEGyP5UCWA3Qar1nHerIaJRqb8xYCQy2kwWxxuqmG69nXdGTCBnv/mSqWgia6wBrZ0cC/s2UaCulArqvBZ3SzQTpAhrpZ9Zf66O5vztYH2YM/d6DlCz4DIJZ65v0ERSKEiA0HToaf4u9zcu/+fxv0SsqatmQ5xfIfvvb3w6Bqrfe+k3QBA1wOafW9oSkOf7M1q3bInMzYuRwmADQnQkqOb9eezxsgeh/xn5wLq2P0bexj6XztYPPOh/jydi5jvqVGBU2OvYMMhsYwkDYXH2dLdQnGaxvpI+m0vw1vEfRnUEADBs+76T+zyCZY+bzKC7xgx/8IALjUdvGuheguObMFHl25MDEakpc9Ff/5NvfirFM9q8r2gdktd1hpYbXrhnrtV751auRdXI8DAjZtkJglYOS2jfnQhqmz2f9bNSilpQeg2YK0BY8C9Ci3o0xMvsVTe/xHZ2bLJ7h3gj2VymQMJo16H7L5UPWZHrvZtYt1dG2+rcTZKv1nw1eqdgtc8UMVQMBkSOI2JwiSNED36JvosiEkI4vgVWUMZRk17Xz4YtkP6v0M/snUtl/2+tiwCr8nnzdUhD5QmB1TsSC++ke2BZQBXAq+XvJJ+eMBUAaXA7RJAPsq57+VpcLOxo6YgT6E4HQQDbC+d28fUc4tRNRKhmMk7AMFRk5rXOuvTIEJgRU/ZlUqXxG/qVDHGikYBXFv/qxk5ExvaSY++oroQB19503EWHDmUXy9yw30Q++fG8Wht95iHTmdgoSRbnyfY1o7CK1+6knHqNWod0zNhz9iGaXItL7Weg2/p04iYZ84+qjhmEtB5XpYw8JD6mge1lzxOFvvVgTBY+KFwi2JuK8r1m1FPCzvrjhutlEfjuj8eEJjImDZTWF0Y6jGL01iG1U+JlJUyM1PZhCvZuuvyV41hY8W/h7GtCoEehDQbfOysqVG1hgJ8LovPnWa9DirmVsAWlE8gbgHfWU5sWYmRnsgm5ohmvz9n1kudqKUWRb3pr/RnH3PbchdQ6AOnKQ3ie9w8Cd4CA904mzY3PQU10UyqFuFA1+O0IadwIcYQuwopFpZFCSIlpE8hh3o72muWtpPGe01GiGBkJZXxvtRbaTg9lFooE+jjMo313KipnF/WyKG1G0McMY1C9AmobiGMAz6FtsbHnH7UQytm/5kDo8FGo+cTf3j3NI/5wuG6sBep1LDaUpdWldPTAG1oX97BcvFBWVNcXl13AAUFN1mvmzZ0+8j++xD0cr0TwVI8kFFLu2rsNYbigupaB7DpK0vVhrbUG5kgqAM6tiDuPhtXrgSBI4JfO4hH5YsyIz0ImD/L8UWJUoOElt7PyG7m4Mol6hVLPknGXaXhSKl4BV5iBnYHUekCWqWwY+YZoxGvl3AtbuwCrqypzjkmFwX3X/f41G95oVHatM1wzDF3UYJaU+/t+/ZUEFnZkIenDtxP2nIFcp5xKwyoXvXidLvPu8RtGMfmrwfU7tkXgvwBA/415LVOUMgIIKeC5/5zOVMlUlkBzAyh5oCrvgOAZFTFY0wOoM1LnGQwegOL/K13Mw90qHvS+BVaI+Wl8C/QQwlYCWwIrnZc3ohNjc1Vf02SPA4oGQVUyl/tlIVeW5MTiJNr82I2MTxKzC5qGow2mmumrQUBx8leQINHH4DydjVMnhFvQxrmOTZVX+TtHmAE+bbBXuKwEXAwtn6Iekul3kjLFBZrZwhxN/kefWJplZk9JowKsPyoN9qG/trZ3Ctkv3O0S0URAlsNpLmw2pWPaNkq1gRqOZe7dBt6IVFQBnM0nSHyJzDCA63HwogEVP1ob0tfH09SK8Ek68QSrtTyVBFSPaKXPJ/JMxWb2GdgkzLw+HxnMgaitL56TnrQExKT+5rtcic+2TtaHW4J6iXkzakJ+1uXnUyUlvxa5KATUAZTsJo6iqiMXekuJe2gMCNkFi1M3xM0B6FC0LM6XUMe9klwychfIiYLaajIW2xaJ1xZuGwlo4chhQRUapNZoeGySAtsgYC067YBQcOpRUA60p60FASCXSNoDZ+7SbMEDkWS1Fyd5SqWeKa86+Y9hJ1lIf3jsMJ7qd79y/Zy81o0OLS6Blu+bPsG5aAbgC+mnw+/tb58R9GUm1J5ntBTKwCodAIQ/3SCnSGwpWOhfYpyR1bz8vQJ4ZTamIOFoRLLJzlgFLxtOfaU8q9iK7JQWnfJ8UHs93gactXJSel27Y16JvzrG6QdRoIxTVggNf9CegMGpGMX72nKKFuf+QOr8yMqgGi6yhrSLoarDFgocNiDZVATas29BB9dl08BRG8F60STrQOrE6eLtR9Q1HGmqZDre/19l0/Qm0fG6v43zriDuffpfgSnukgIJnoO/zHGwgY+bf3JM6jrfffnvYvvm/eSMA3SAac2+DLeLaHoUC4jHOIPfFDTffQM3Ti1Hn4+f6QfFV9GEPzrk2SadUB95lL6D4AhT96CHEPMocaQHMSzmztrUGyqy1RquoUakkcCGQH4j9GY9c/D/+4L8HSPS+vf+h3JO26UpAlXLtUiPHYl/NrjYc2IP/AUvl2muKt6kxquHeh+LT2HvquuvmxBhZz6W/YUDVTJ2UNcHC5s2bwpHP4kQH9zfEuGn7d+xI9W4qGZrxk+Xyhc//YfGtb32r+PwXvhwAVnAmcHTMzazYGHwImUiZDj7/Y49/Mq5lFsk+VvbhCjVEqIoGA2xf43Vscq29kNossIpyAwNA/M35MDP4/prVgDxFNpqj3k9KpxkIx2cgf/c5XR8GA6sIlPuctmbZAlCtQ4bd5r5v0Bw5Ue/qUv0wGSgFSI4DEqxtGkvGyJ9eW9vjGWZdmrVK+h7z5v0mgJxaA/nsyuec/pd17X/+538edkzQow8mFVAtgQTUlH1XjCpljn/4338UQWjt+tq1qwHdBAwI9riWAygayGbeBHiCJveLmTq/W2qs82mN4bXXXhfvcx68T0GvY36IRIrjklkABrNct86xY3sJfrPZSV/+VG5dX6Mfts7xs6+b+2JgVXUSlNOW4WMMYD0rWnGKe9lOzVhf2SGA437Wv+qml4CO9iMYWWF/9FlLtqZU85RVmPN5/c8FVuc+r7/Ev3P4LNqopJe2Icu9Z4qi2YfuWS5tZvhi+BkRNODzoUS76Ptf63LTSAXUGCqWsB6qmOntq6+5lmgqtS48rEbFxfvUUz+CQnYZC2dkQt7RA4vi5cNHAEd7GfiZIU3e1mYkW6NdFD/68d8Xn3zoHhbhUBhtdGUmwtsHNHsSYLJ85TJuStWVS1KUsdQo9Jmf/bR44N77inr4xae50eh/UqIlLV7yXkQv56BaeJJ7duFopCyidBPICTWbEg4rE27UYDdiBkZmR4K4jWpaQ2BPqF+++FQxob6OPjT1HDkW9KKIwiJqwvFSalVHdDpc3mFEcJT9bWw8Wrzxm7eL++5+mOccH4ozZvqCkhf+ygAAIABJREFUPsJi2E1N0Oatu6FNotzE5urNc+7ctZkU7eLi7juuJ4JMZhDHqJ0IigfjQMQxtu3kMwCkseMn0/+KhnIsSHvrHGnaBx/6WuqyoBuWGv51Qk2UWrF7Dyo9AKtpM5B8tbCbSM5vqJ2y78og6i+UKVdKPtGgALBk/IxqHaZY+eYbbwrJWjfmshVLQ71RcFXFZ5TrzbQtF/bGzVtiLUxCNnUgYzvvjTfJ/lUXU6FCWqxvxk4Q62aXemcPqj10IT8NRfLGG66hafQuZF5XFPfccUtw/3N/ETeSc9qJATFyvIEu47sx0tOogVpMbd6YidAZyVjpCB6BP+x7KjASHTg6ZhalGG1at7qYccn4oo7NvfS9xcUdt92A4cRxImKvAqEOkuvCqFl/DiJB1A6oS70IHrQqUMD4t3eaHSnRyNxkJbpdzmGlDS/VLG+o5MDnzXUukvJxGSuBVQlUuVkvjKAE3Y/5OaeyV6LM5Zom6WDdgZEZnhwtFjzoNPrKdVDt1qmUskv+3k7sGahFXZWyAN2yXkaT8vPET2k9pWfxp1lIDWUIHZhNEtCWgFVEzO1rFEAkCU+EElWJBqjhtjtQd2CVs2UZWLn3NewWvVoHkeu0pCx5LR2VAHoXowJGxirJP6f5MFueggnZcQzjLPUWO+UBrIhOG5njhsa9NA1/g98Z8TwPrBIdEPAVMutG7JWwT5nBBK5SBjtnrM6Jjxjxx1ZYIyRF6zTjNo6o4FXQbQVVKm+eBaSVKcBAtN55syefKoDHUP8zGyRVuR97sJpoqLSK8dRmWotlQ9+BNmE/iQIV9axVZFBO65y3NlMLC2UMIGVfHjNbUgLNqHiYOdYCVjtm2XDc4EIZanVKu1fQfLgXvbKOEWmQZSBldufu/cUqMt+X44zZrsBAiQGbNq6hkymNTiU8n1mQpXjPADI6x+lDt5uIv7Wkh8k6WAhezvVVNjfjeRznUMpP6v2VmlbDsoMmvSD63rlOQtzbjInRv1DuSwEAAzt+ny/pOAZlzMJ58IZ8uo3WYQvkjFWyd2TGzfoF0AJ0qlyHjexJ9koAJrASYHgInpLfL9E8gFmKnEZmVdnzUNVTdMhG69TJIR9unauZAoGPGasaaYzU5IJmiKR/yOfbySIgfsQ5Jk3tGME1s572f9wBKHIdK86xYctmzsutAfatP7MmL3oe4Sh6bUJnBemoohKmwsS6IUXHkcO0vDhCzenhYtiYIUj8Al7Zq70F/zibJziHphBZH06fpA720zHUqrJkfGT1VDxhPqUiRe0ZGbyc+TZL5dinPQlgj+9PDo4R7MhYAcRyCwz3uod19ITjMyF4w4jG9RirLC5iUKKFFh/S1RBvLA7CKKiNhsEILalGyxppqx5fXHrTXcVRG4fiPNcOHcGaBZiR7RohOICO2htQ24xgk30ndYKloZltUhRJZ1CqfxtOWkhsYy99vhjbyGp2Rc1Tykol2lM1LVUEYT7XeGpK5s9/M2pSdI7NNmmPcosX636cFwUp9DOkvSVq2rQQW3jllZe5No4pgQhr0c1Uz30dFeHH7w1Vtc/94WfjO/1nJsLveANRKWtsDGoKQMwQKKqxy0A29yQVcMuWTcXihQvi/VIzd0M5rCG4fcttt9Of8S0AyliAW3PUYJvZmYbwU7a92rqtiFs89+IL4QttCeW7GnyWu5MgC2fu8889W4yixmwItV5KjFdBofPZZ2OvBHLS2aQd6hw7NoK8LPpyApCylXINfS3XgQB2D/vfgGoF7BRrsyznePbZZ4Myp69mQMOMneBP4BMBT/b0iBE0mYUK7pmijWmCoi3V0O93zvzbgwTLt5Chk2rrvHlf48g41QLIRiBAIYAYQ82R1xC0eRYIACKDNWkibWNeO9dA2vEQgLRyDdeGa9nntn4t/DFskfNtrZBiWkcZ4ygZYU9YC6rKoVkJ94XZ0AiA8E8QpN3Qp9GxVhZf4OF1BD3eu9dx3fqcX/jCF4LKOm/e3KBIPvLIQ2HHbK2gSqPgb8bMSxOg4V5lB5TbjBof6b/8l78MAOsYXzpzWnyne895i32BrXENqKA8hPq7LGjhewwwuC59bte469KspEJzuX+aa85r6y8IuIKeXPIrBE4CRce5oelQfM+UKVOgYCaQZqYzB1C3kqWzROa07YWwO8qLtYAT1i1/HzNJmwfFmbC/GVhFQLaUscrASgOeaXnnskilLFP4U//MjFUcKN1eFwNWcVaZ0OGeuvt8mRqY6s0pf3J8iLrmMgYxQ4///KXru+6//14iU63Ri2ozoOrW225JtMDgV0O5k8vOAdUfkCX6f+anP6e792dD3KIdR/8D6Hs1cFwvQVHKKKjce6NVKjk5akqEr1uzrPjUow9wELP4ep0p3n37jaBVmNGJomQBFV9iHw8jiUZJf/SPzxT/7t/9nwmgceZt3Zx6Ulx5+ez4jGlyJ1/nzANDMDV//sLi/gc+EY1lpdSYct9JIewYgIQRHw8Xn6cfxdhGg1o4sH4z99dkuu4pKvsz0TjkjfsBA6Rpr73mCowcai4YdnnvDVAOBwysLdasQ22l6RTKd3BjlaiN7GDv4mUiNNNmXIbBVeQhyfKqU1ZTPYCU91xAW2txE3RFgYGAy8Pj7cXLyVDRm2PKjFAFk4IpRbIfDsvLL/68uGwaPTuQS+7P5MnbPowU/nJ6jE2cinDD9MsYAyOMZqWSIssvnn+heOiRh4P36ctmv27k5RTtXkvz3XGCPWmUONx9MJYrV60gKnyiuOPO21KTZcbG6JFAeu7c12nMd1lsFp0QlQcFknZAv3bOdURxRsSm0QtVjbEZY7ADh2E63G9FSpzf3gDJzTTyPU5R37U0jlY9JiI3rJtBNfStatyDiuDCVHA5YTJ1ZnCSydq98KvXizk33wn9Y1A4P4JElQR74rgYkV8GT/wRImPjiAQJGle+v5TI+0FqxQCaUL2OooYjncJD/hTrxyaku5CYH4VU6mAOwUPMzR6UAnv0oCawJAAhXSoyQ8Yw5P1yCBkJNqYhlSuc96CmpfH2ZbzbV+5b1b2vlb/PTmFsTH2bbtTB+HyJyiSbuHuNliA9A6DIQAVFrSQgwc9Mq3OPZWATVL8SbS/UNnkW60ku9sp1ZWZXcsYsGwav4x7pnmFKz5gcY3/mWq98T/ka+bvcn66jHPky8tSdCpgNlferTbHexkie2eScbYui/hKVNUCThi7iS75SLYWAwrFP46gJBEBloFwSTIgaKClwTJlOSjuBiqbm3cWixa8CKpr5faLxucaz0TRb5cidov9d/Dfr1VokwZX1Vvnv3pbOt5FXU1pS/+xRt33z0eJrX3oEZ0hRCykW1I8AULxOrx4DyHyMQUWTg40gRSPPrxOg49aKgyh9dCSZ+0vZR1W0aagdRE0UQhQGDSoQLzhDZuosDvdZaIDRg0lnNoJOiU5mpiyBqhJVVzvdzgBRPyWwsidWGRmrikp6b7R1FTt2H4jagTJlg7E9x7lX7fGY8RT1cwDaPDlANuDvFHahpLlnHoznVYgAGV16FSpLLs1YoFIJODyGw69kvCqCUg89Q6Q22nrB+1Qe2u+w6beKgaThgsoWwMLDiTmR+qeznGiiieYiQDa7o6CR4IoPnFuXaf0LiIj4Q8sysqs6q03iVX20F5igMCg5ZmS4pswG51SZfhvfB5XQ7AzXstailTEYAJhtROHNe2qF3uh6L2PxjSLzbz+psj5dZJO2R6+/oYNZ96w1A0FJ4ZR1h7NzjADRfiLCe6FBGkT6YOM6Ape0JKCBc5lUO5W1eD6BcT/ElPqePFRMq+1TjEZB8HjTAZy0lmLjXhgSrJlZiEfpSNWQAZEa3QRdTSW54TQ7rWQe2qABGg2PrC8rOX7yfDpIOmjSiVTsCgsGyg06t2MfgDw1aY5ACnMVwZBSlPx8/WepdtOgSvQ+KLV7MObAZ6WiCyhtbeFZ4vnVuJcaJqjwI6EyttLXq4M1OGj6nKJ6DMIBjKcZvV7sndPMh47xeAItC2FK7FGWHzaJDpyNY63XsMWBtkcxijvuujOywtbpjKzDthOVH0XmQSClTfX8M7ujfLjlBT6ve8M1pU8gJcos0XiCqy3sQTNhPvMB5sizz0yBktU6lM6pGa+oeUJQoxHnUsdWtdoxOPt7du4u/uZv/ibktG3B4rk2EFVMHV6lxP1/fSszKlddQcaG9eEzfPe7TxUPPXxP2ELvec711xabqH++JKi1VfTTRNQBASkzIQKh9UT9fQl8/vc/+4/Fn/3J54N14vy4Ns3ObeIsVn1O8S7tsXU7d91xW9SrD6W/089Q41XURNt7CVlm33OM7ITPLvB56835qEE/Fo64jrzPf5A5EvBI9XcMlXu/kvpsn0PAZT23fk/O3kiB08dTzfMMZ43ZRJX2HONRow2UnCxuoU2FzXWdD8GambMZ05OKo9fx+Q9Q++Xedw0ICN55592g112KCIbARerh5z//+QBi7ovpNJoWtDpmAoWtUB+VgPf6rgtZUc67Mu2uF+mS+3g2gYbgQ3ERa7WquSdpo5EFAkCabcy0L8dEQRufxTXgmhC0+X3roRSGevbufZFxU9EwgxkBzG233RY+kwBl4dvzi7/4i39TXIao2fp1a8ia1cV7/e4IjpfqQq3Z742faV8yQZv/vvJHX4qEiN/ndT3npP97j56Drg+fpxaA5U/HM/f2c3zd32ZMzVD6nf7dAKfP4b7xmo67gT4/5/g5/4JRbYqZO8d/fP24YjXjNYn1KoXd9+xH5K6KoEEb9nIYWdFWAvQbqAFrI/gGCZj2kXwfflkOTsepXgJXBim1P54V8XeP55LvkYGW78/1zhd1crr5LNlruPB92Z/I/tCFge/wUz7uw/H9//SPQY3+z1+9rWsYqPI4ndwnjB8bnax1iI1qmJ7UKEbNhnLeCgdwyL05fxEOM44K6kdl/QYV9RRqx6AAWuT/Sq/wENPgGuEuwyFe8PY8FPQGFsNQM9qyAfn02dOQ4ETNBEpA9J0ig6Rct0IOHkLKgy8mEiEiNQVsCvcymr95eOic6qhEhAAjZZRUhwyUA7jq4P4WFLeRel9JTdRwIhkqvahYZKQyFinhE6XjQ1GXQ2QjEbDT7SikjB9ZvLf4rWISHOEpk8ZR4Cn1jMwa0WGjlNZo9eAw6FNeRSGhfZumFteR/VFeXKdu+qUoyESehAMcyoSFrp6qp+DV63A897OfFNddezX1RpOKD0hTq2h49fXQ6vQLlOplRmwOHD1qOLQFeT976gfFYw/dF9S95USn2rj/W++6D2USpJmp5TjL2Fgw6di7UTQaUgWUpvWg9DMeGl/98h+FM6PDoJJTpxLOGIVqFGl+8fyzxewrLosoXCsHsqniowDbG6nZ8rnMWIVTy2c1PBqaX/3ql0Tc7ohozUgiUO++s5B6KppXQhOtIJIrbUb1rKDTcJApUysNYBIG3Do1kldIob7LWjvCIXJNKLCFswxd6TROzqGjrVD2lhU3335fOD7O3Qmct727thKVrSxmE6mpgZJwiuJ6ZYP7UeC78J23Q/nMQmSdLoO0FaSgV69YFcB/iNL/HGg9cTzllh+AonP8hF0IiKUYAY8jJ1HxdNgCWAVtKNGCQvpbh0OiEGst6DNuLAVZ4u/nO4RnEHIOWJlM8e8XAKvg7GoASsAqg6sMrJLxSEqd2fBlWmAyEul+P5LVEmCVslbWCcX1u0V50sdKKe9Sn6xMLcw0QoGVh3T318cBq8hcl/j9GTB5qHgAapQjcvwxwMrv8BA/gGOYaAyD4nOZopSBVTagAqhkzBLQEljpHKZx1OU/D6wiQ6XOCd9tA9u4R4FVh0XK27EvcxOwolVEqbY/0QKCDpjYdKeUvYamK6Cyzq8DYGQ26ywAyjmxv46U4NRKAJok339o/8nikQfuKKZOmRyS2K1tBlgSLe/0aSm9I9nP46KVRV8EXU5FPY1ZALsXMVYECs5yWJaX06+kppLgTiXZETNSNvS2nYKiDvZywvknwx4UNj6ZGujaLy5lF8zOhNS4tOs+9Gk5SdaF9d5vYA12bSCAjpqvDgJNPGsbh6bjdBRK1GnWfX9ArTUtOvrOaSgb4lRYC2T+SIncU9C6+/Ym8kyN6nFoT8OoFxhZR08qTxbr4xjz/YdbsG/YQ/a0NkpqhUGL/thjnaABZNgvYZwUdZDGaCbDzHY1ilJVNnQFtOowCtB1UF1X1qe5bgS00psDYDOBruEIClhbESqoNps3e2nwiwNa+ycvoZTJQrSPJswEnrC59g00w2KReC/GK4IHMf+p9UN/vlvqjmIQOumuawVElA+2Pnd4LWJBihhBeayh+a9gqwL6pk3R7Vd1HEELweUemgY3UXg/9/U3kdQnG0S9kTVcPWmybsNdlQ4NPJaTVa2v7FlMHEBT0N7sEZzWPQ0txYa9BLGGjSnGU8yvQpoNqXuEkiWZO8ZOYZRRZAG8/+PS0QAhnq9mcxxD95MOlkFSe07KUBBo5Cy3Z4Rj7D8dJ8//cxFaAWzUqJ0Pkqjm6/iY3YtaMfebmV5ps5HdJStoHx+uewwaWivrpKaSLPwpSgbYLUNm3VSMmkIPKAKGQefkff3JKKkKq4y9QS6dvGoi4t53A6UIUj8vRSxCNbXfIA6lU6zTp0M9EhpeZJ05Fx0DwbuO/XvvvUtWYVKK6OPX7Nu3J9aLpQH+3Z5yPvMhKK2el2PG1EeGSAf+0UcfLz7EcdUBV3Qr2UXqDAkyShuTYTJ79pXhhNbjYDo+d9x6W2QkptJfTGrYZYgUqPCnU6xdUtRCB3zhmwuC+TKgfzWAe38IxHi+bkTYxCxIf+bs7bffLj7z+0+Gc//2wnewX9RwUqtVwR6ZNm1KOPZ/8OknY39sXA/9nvts4Ry3JrSVc94eTrfcdkdkzH71y3nIlD/E+J8q9tFL8ygZ4W9+85vUCm2P+1a23OtlIbPBgImHHnoY4Pfd2K/TpkyNILaqijrZOxGzGFYnbW5kfKdjcJI1o4pgPWwjs0m+bwwgRjAzVWYS86M/N//ttxjD5uLTn/m9GFNpeTmYp6y4oGMI6zkJI6XM2DyCvYIYFQkFDYNYK54Ve8mWCCY9S/y3hwyf/cfWrPsgMjICJe1/X9a0AT/nZsGCBcUfQL30/QJas1lDoQAKyBx7190uZM7NsgnK3fMGZvzp3vClDUoNxFPLEe9NACpd0Pds37azdP+JNp73kr6W37Eate2VKPddecVs5vgJ7FXK8HtN6yOlNBtoaEWozBpzzyWf155j7imz41deORsw+lasf9temBG095z3dOBAQzQjNjiUM2/uR9eQ/z8B3909Lv3Q9S/wd98Iwt1vXsPsmWMQDBTG0HHJVP/9XN8SnkqebQjPbd8v728MdXjhF+A/m1Uu416PNjQV2xh3+MFFO+UdZzESZVCkM7ASVPlKCoB6Y7arMVueTvbk7aTXeVXAbvXx+jn88ww/T+hL7/84bBT+RLc3Xwwolb7yoj8+DnT1+Mtv3NO1YMHbdOn+tyHL24d39oNDruqRzqnc3N78szO1tVRyhNfRROy5519EFvyTxQwaz5pRsCFwTAQTX0FEogXanU6HwWON0dL3FhbLFs8vHrz3lmL6pDHUNOEQUCcgsDETo+hDDxx+a6EqiT4pGrFp83Yc+Feoz7orjKcnncpSfqZdgQm531KEAHsaUtXpdKB++KOn2SB1xd1QCZUBVxnPdHs09Quql+plVTxjS1EFbefokQayYz+gqHx4cdft9Ewg+lgBr74dQHTaWgKchAE2AbVZJtcX+O0n6vjTZ18qLr9iDiITN8cBHn1eLLjmYG/hMNOgqIpiytg+M8c4xF755csY0YrierjMQ9jE0igroP8cJ1ItTUS6jYeUjlo1QKVx387iHSgBY4juzL7iqnCK9gLIaoaNLFFXAEqGRy20L6l+GVFroDhfWt4dd98VUTk7k4eai02ecSSMqhvp8CA3uvHGb16PIlkNiBteSVgNmhtZQ+RL4yNd0NqldevXsmn301diZrGK2jv7UFUBPlkyzI8Zzs5UK8Mm0znTeCnjeuuttwZAmTdvHnKpU4MeKp3Q9H4/xvhIcwv0JOiYdfXFytUfUhB/jIj21DgsDjc3MD/0OUOiXifGfkDlRGh0HKSr2lPhxRdfpM/HbAzGWFSENkcG1uiQRkFFs1YzZhgr11kjNV1mx5zTcLp0EkoARmcjavVi0yVglbZzqW4Np+B/CliVMl5Ct4+klUs1g/l3mZ6TPf2c5dFZyUY5U1wSCErCMzlzJKDKUeX0/vMmpfv3ZmBlI9FzYI4nNOiQo9epOPy81en+39Z6+cogLwOrEALAGAYfncPBiFOmXFwsY5U/79qyWHo0kTH3TQI3H5Vd9/sulrHy9wnYCngVXMj1VnzeraGBt8YOh0Zg1dF5glrBzcV7y+cx31IBUx1JzDSPle5Jc2OGI2UzOIci62mNVQCryGixLnCcI9Mn4LCO80BzceO1cxCFuV/tdrIUh5O9guYhJZk7wEEYg02kaB3b0osghL1zBrJ3BmEjVM87RX3iQag1TQ0UdOP82rx87BgoGaoBqipq5jaeK0WnU6QaUIDD05PAhNDHOk/pZzIA/NkKg8D+WGfpj3UIQHWkmQwbcu5dvel3AwCxxiQACdky970BNOfQBp1GDztslMh6snZS6ppcvnKy0TWViJTwcy20aUGQUeDojcKYlVMr2Ylq60EK13eRTe/D9+mUVNj3iJ2krTkCKNXBZOVF/VI1wkYKRWjrA2gBbNIB2yPskEXlkaVyN3IfOjMewp5T0U8F51Cajtjb6K1iAga6BFY6Kb3tycVej8itZWiszw4zLIyN2f82AnPKo4ccOffQguPpdauZI2WhzQQbhJQl4dpug6JjELIZBbihOPrjsGdlSKoPJlPp74ZByw4RIA4ho932JjMz89OfU/fC+VgGSyJoRorrqOhHBrB/L/op9TlVTK8js9QTEEdDYQOMO/cfKzbtJ2A3fEJRS+bCHkEVOCYdYdcRjIKCLXiyX5Z7T5XDdrKljpEOry8pke7HNhzuEK1gYRuMcmz957kQ+4znzBnw2BclWp11LOftT6ptSvtFEY6kEBgUWqmi7BX3T+xPKZZ81yGkuBUwMmgIybOov/r2YgC2Xrrptp07IhCq+p/iKKb4te1pY56NwJy1YwcAV/vIDBmAGQ5rwoyPWQEd2pfpz6SvUIfqmzQ+g4QCJcG41H6vYQ+7sWNHB4DRn0kUqiHhIwisEl3qw6AhWtsrbe+yWZenDAhj6npVWMI+WDZB7c2Y27RW0LYHuqd+Rg1ZRTMqn/rU4zEuq1avDAqiwHXxu4uiB5PPtg8hrbvuuTvOPZXsDuGQa2cFVj/4wfPFH/7BJwK0/PrVXxUPP/xw+AeVCDNU4gdIGz1Iq5RYn4As5+UQ4E2A8e57ywJQXQFL5aWX3ij+9bf/VTjNzQQHBE2jrN0koH4CMPT//tVfFpddOjOA0Amyqu577bHzb8bk0hmzQm1QMLIBcHZKIRtU6cximKEygO5eNoDgPUhHdwzvvffeoP85zvdabsAataF1ZBkBnjbeXb0aCXDkwv0+KYfK1vt+aWWCD/eMmRkBsgDBsXA8pV+6rqdQVyiQEByYWVPm3ed76pmnQ2HwAUDh888/H9fTBzBglDQFkj/Ui2tJFfWznj8jR42OdaW/IaC9BnEd50mbJnjXvzNbY3bK9WL22vn2Wta3CToFJe4/x0StAP/bdedzqebsdzueoVAJ2BBwHgLk/sm3v4kveQ0gMbUR6Iv/p0iG/eHcS/aQEiy7NxcvfpcgW1/6l60oHoBxtnz5yriH/dTIWtqhbfD73YuOl2vFc92eZBlERfCIc855lmKp3ycF0DkUSAmkcyNis4kBvEv70Xv3b+s/3BjXlRk0VZEL1ovfO4JSIcd5+67tUXdpYAhjUDQjNtfO3u5gndlGAm8haMaezVlSPfsZ4W1JLzYYXdI/z0AmZ5JSsLvEopE5Jtmo9DMZjou/MgDLwOp/FlDlq3o2XuzV4+W//maXxZWPPPQA2YSxifvMgRYGl4mT4qKSnhhwD70otoLAL6GIcQsSskcZnJtuvScaWJo1MCLZioHUQGu41bEX3a7/cC2p3cmkgluKnVvWF/fcfmP0c6oeqCNAcTSbyj4pZxjg00aG+beWCbMHkSl2Iwuf+/3PANaIAgCskiKuEsDo5HMA2q9Jp2UdvSCsCTmBA70cBZWvfe1/C9DmAZLrhozqpd5B0Hrst4GzvhfFIQso165ZXtx5x81EIj0wmCE8qDY2rI0pyy3k5iAWxCnqsYtIzfARY4sP1sKVvudBslNQ1li89p5RxluurkbJ9LgbWsqckat26ita2DSffPiRlAnk8A+qCUb8OO+Vzy9wsQ7LItPl7y0pmhob4FHfAOf2Mq5J1FtaJjVDjm392LpQfxK86nBYRP7+6lXFJmqWHnnscYo/R/EZ5hNHJyIuGIeg07AgUpaiN47UMZoFvhsRra989cvh2FrE6P1pDF3cwf9HiclaLMGSB/YzT/0wItdf/cqXAoyrmuXPdqiFFlR6nTZqOEIcgrk9CNh7DWVBM0oW//aAztSnl80sMcZsOhd3KwahHae1HxE8aYGvvPZmOKATSLtffz2GCyfzKFFPnRdrSjQgIfPLHGn0NKoac5UnB7EOpyB1r2PrmBoY6ElE2v475gZOQvPadYBaBIBVeKr8Exyb1dQZCmDFd4SCoztAcFQCVgGyNEz/oxmrjwFWOTPVHVjFf5dEL1K9SYoCdwdU+b8zsMrgSmCVQVaK3H5UnOIcuCop20hHyC+vYabK78yiFBlwnDMkGVCVxuOcw1WiDWUevkY16sZYY78NWHk/3q+Hk46IfeI02q7LyECU+lX9NipgOG6l+xJYZSpgylglylIPMxbSDEDKZxF82LV3fbHi/bf5IIW9AKs8LgZdcrbKqW0v1VXpaLdlu+XmAAAgAElEQVRb+xHACufSOiv9PVWP+IBiBSfJegymL9XjDz8K5W1gOJMp85bERDzczJ7UUIN0pis5pJ3USE0iYq1yZjmCFgPZP2cReeggqGNNz+HGfQR+mjjIEbUgG9QLx1XhC3vYOK69eC5tnskEe/TZBL0XVL+esAl6UcMlsNJeyAiw3mXbLsAMWd6+ZfDwEXPBKwzZ92PUsJitLse+KaksKNFRNQAlndnMy1n2vD37yhRzwDluPXGIiLrNjluLJYsWBs9exydqi9iXQ1AoFbj5vXuhVZm18bDUltTwXjMPu4kIS6lShl12wFmoYvamMZDh7yKw5d6FoqgD5vrSfzdgFQe6Ug/dMqYCXKOxnq4CqKhB9OBm3+sAOw6RyuZ3AiqBThugymiw54+iG2fjHGK+sRc6uh6+0fclxAySsxk1e0SFlRfXKbFeWNEIpeXrofIIiA2OqYIoEHV9ux4bkBFvRhny+9//+5jHQWQjvX8znf2hf/c5c6SoIIt6zaQhRVVxrKjpiUAJ2a+uLsQvDrUVmwFWZTXU3hFYM9NWzblhBLoM+38EWrvCHmelurOehuFIR78ybFnuNWRGJGoeHRvOGAM9ymPnGk8zf+6FvK+1p91f2fnJv8tUwXh/SfjG4JSBzg7Gz3qpXH+p0tcuRCVksFiT1kDPr6k33Vv0HTQk7K6F9oqkyBoYj2OnopvXle1QTa2hjt9eVMVUYduwdh3nqkIq0Npw8KQjaau2b98Zjqt20dqjmBuVd1lPKv/pENuHU2lvnf/hiMto6zwDfe4a6s1dw9obaVyKDpjtqIQRY9DglZd/GX2JbD2y+oO10RBU12rx4iUhDnDgwMEYa5U/Pf9G4WC6djZAhzfTefmsy0L8QaDneTuF8glrw2++6fZYl/tQe9MxvebaqyKTtgmHX2B46czpcd336A95HefgL559MWhujz32ycjsjCZrJHiQRnzLLbdQP1UfmRrPRD/v+OrAW7fpWD33058WVyFeMZmM2k6oltJto/8Xjr92VwaQ36dyYPgMAPjI2EkpZb0eIrCsyJm+jUAv6Nb4iyoorue5BHc2MrY2TYre97/3vQBO46Boep9XoOJXDotnPiJdlgi4TqXeHUZI5xvf+Ea855lnngEIXBFARhDjvITCHeB2VN2ouB8DQtZeRsaM/SkwEMgcIzHgvD/5+58NoJPXgeej86htc53Yh8xMlWDZ4MM7ABaBlWDNtW8mVZDj2nL8hvNdAiSDtb7/2Wd/FkBeUKpdO4KapePu52UPWXvn/bhGHdcP6cuWAkSpbrQdH8T6NfuGVkAJ/vo3vhriNQLJOoIGg6HwjRlbH4FgwaNnk/e9D9nyNwDOZ/AdL6FXmgDK35shqyHLdwMZPemr+lX619Z1ug4V4XC9CECdO9lImX7qetWWZDqpmSbHMPUwG3BOBj8/i8/RCDCM7J1rAqq0gRnpsa4xA14GC8pVCxfIEjzfSv/RDiiNPWVvEBBEJiPGIZVclHys0lkeDJ9zuSczWB9l3viRpJKdqIIhznNBair3o/qIEfP9nt38u7CP6YXv+53/L63hIq8eP/2PX+/S+V/7/vLi9z/zRByYZXaFVc6XzIny283Ux+xAda+MAlvFEewDpIrVf/i//1Pxf/zFfwhlOwdAA+oBFc4SB5yI30V13Zyro7eGtQEL588jylBPZK+OA0dZS+tAlAenQJv6pQ/Wb46D/5LJl6amt0yYi8wo3NVkRdro42GmIvquYgT60XxwO0XX9jiohjdsB3RVABctWhyLQWOndG4DgENQZuGzC9yDcBPGrm7wQOiFw+K970Bn40gg+3IFB2Fz8KldyEa7dVysHXufqFUtxcQz6cekY75i6Ub+VlZcM+d6Z51sCAep/UUoQDSq6fMbNdtJhE1+sPUPy5cui4iaxieKpPmcY6DD0oHzVUGh+tYtG4qdFOBeDQ/b16J3l6Dwc21RP25SZM50FLznoyhS9aMxs77C9m2bAb4biytQ2/FgeeXXrxeffPzToe6ls2DmLpwRVlsFh7qF5TvYiKaL5dVKj1CxyoiHBZRuRJtPSjEIdRb5+Nzf9m3UzK3/gML8yymwXYTc+a3UhAyJ/jptOIQ5mh69bqAfVRAx30evmyVE0dzMGqzb6aFhzL8H8tA6bqbUdViM+AjEzuJ47ty1l/qPg1FYf9Xsq4j6jIri/DNE/7Hp4WB1hjiB6m8APxy4gwAlmwu2IIv7xS98lueEgnK0KZwzX+KM3lKjcLB6A+bf/2ADzKnUDNrrWKoYDi8bJmoNBGWljXghsPJ6sY+DCphqEi7MSH2kxir+no1H2o0ZQHWvrwqQUHJwYr5KVMCcscqZn4gOlgCpEs0ZUOUsUMponRenCJBUcn7y/Qqs0vVLDYRLtRY56/WRLJfP2y2DFfff3QiWALhrPnrzsM96lZy07vSh/Ll07RQxO8U6MzIpr9zIr0WyEUUyC9WN+nc+Y5Wi6Dq2SW7dezFj5QiXMlbSCVTf9vMcTPF+9pg1VZu3rqImYyHDjMMbNVaZ4plpgCma14ZATAdRQoGVkdrcMDjdOyBH0R+yQW0tBFPKBxXXX3sz0eDRkcEyWyhACalaMr069q59ZXuDfoCN1Zm+hJ5EA3AyemDXoq0C/2gLyP48iaPRGGvZA25EFFiTfecANBNTTr1SiApgO6VeKc5iLzz7AAmYTpEtUPnyBH88cqQN2o8NY1U2VPFU24SCE3ZCB7OL75YLr9y4gR+H1JoIazQMYtkId1RdLY6V9U2MBY2He/eAUnLiABTIgv6DywJY6bDU1g6P2qpQIIQqfoKzwppbe/wZ+bTZsY+vY6LTouiFNb69Ilii3HlSNNTOdynFyP46Bi1sEuIMSdpfGrhMh2TLUx1TChTFfbOWjYSawYsGwVI0BVg8c9CNIxJK1orF0btMkQ2yViqOWUOG3Ld2spdKgoCQozhrgnvH7GS0sYDJwjh22QjXmlSymrmxsTa8hvOxkjqeIdTmanPOAEb9f7NHNp4PtT6An5Qw6WkG9DoZG+nZA8n8lXceKKaN7FuMq+woqgD9FQQBFD451VlWHD6JyM8uWAa9BxdD6KcotbN/aZ8YCLV+yLYjAgeBcCVOsZFnHSAdJh1C15Hj1BcHSNBnBqa7uE52THIE1/Huvs9zIfe5PeyZwHgHsNK+Oa6McLRp4GxTRTAEVPibgFvnvQGH2D1+xZwbi31tFNGjartxw+bI/gisrKcyMOtaaUHkafvWbSFkYSNcmTG+2siYCKyaCDrkthrSsHRsXc86tQpN6Oj7DJ5tymb7Hp/XjJWO52FYC9qmcTAcdLjNYPgZAbDO/ThqcrVPAg0zKNaaCXwU/FICfcOmjfFsjrERfvsAacdGkfnQ0bURbiirsYf9jNfevn1ryMhv3ripmESDbMUF9lDnWE1N8CYEPMYRRNxCXbrOqSrFrm17Nfkdr73+BsGnqZRRjOZs3BUlCn7/RJSEFXyYjJMdVH6yAjJQtmzbHoDlCnozvYaIw0M0pdVBb2B8DHRecdXssGHvL1+RMl6lzMUE7svnHz12TNyzNW+Ok/fs91x39XXFAvpaTaH/lcIPgjCzh9p+FUO9Jx1258I9riCH4zaRdev5PHP6DMDiDGqKVkcmzxofM2A/R/BCCp+Kgf/wD/9QDKYW0OeR2uyacY5soL0YsC0QuB5waLZJ8Q9fPqvj5TrzeyfTr8nvFeT571fUwfs3gZpZTlUVBWTSDH3+vQAWnzPT9rbjtzmfnuOxdqLND83QAR36cytpnux1vX/Xq2dsBndec9FCRLUoS3HPCQT9rHZvFwECpfwPk813Dh2Dw82NQe28ijrxJUuRQec7qxi3kQiVmNxwbXtwuN693hYA4yaSFrJO9Lu9viIk9ri6DEBqoFKZdjNUZhN9mZlNlNmRMX4HlT7nepm27xj7vK5dg6OuAUGjf/c7ndPu7w9mCrbENbJ3NxRa1qFgN4IpNgznDPRcGU1w4ihgfPXipUVfIlVnCLyZsaogYxw1SR8RCMt0wASYujfrzWd98p4SsMrUv/wz+yRho0pA60KA1R1Y5Wtd7OfvymQpjHWxV49Xv/vvusxCvP7rlzngxxazaHbmQTkA5Z6jUNc2b9oQdUwTJ06K6KeH1VmbLTIaZrDWbdqFLPiDkc1wMHVuTBnbXFeDMQBjr9KQkrVniZydpt7glV+9VDz4wD3RlPfsGaKkOPnbkRo3qjluPEaDSOfRY1DhAHBlTNpRgN0vnvs5fNgnQ/a202aZOPsnOVCXr90cB7hOQkgq29TQGi+e94c//EHxLfjDVWS2WjHQ5TgxAhABlfzUcfUomJwCCIhbSxtmGQ3hJk+ZUAwfiiId6M3odyeckXUfbCSy2UH/kJnhrBHPZI9ZJF5VPP3088UnH/tUUO5sithf8MB4tBKVsi+Xi8+ol/fXm7EzjT33168WTzzxREQXrQMye6Ykscpf0iZHE/V0k8VByJhvQ4Bjxco1FJP+HvcFxa7EO+1HvUUz4Or9ZUtIYw9n7IYkdSCeahn9rY4eby9uu/N+Dn+Vm5L8tLxXowtLliyl/8fIiP74mVYAi02J/d6xSLgacdDJsrmpfafMoCnqMaS2mgNkdDQAPrC3AdoCHedR5OsLIFRYoooD0o2mVKi1C0vp7l6GkzJ56rQwtDbWk9Jz5VX0nmAT9iP67maNZsQ4caqJrXofg0skcxriGccokFywYBGy+HMY42qi5tU0kNwPMAJMsebKMY4nqB1ZSWGklJ45SIl+gOLhaSK9KhOehLrj+jMym/q4UERv81MymztJnXcoXqHsvfVK4RiUHHOczDbVG9k8umQZWCXHPYlX5I31zwVW0XendO1MA+wOrDLn/ELxivx715IvgVXOWmVglQxPytQE6DOt7vz7s0R9C4nnEpDMohFRxF6qo+gOnLyeZqS74epOI/T3ubYqZYVTnum3ZayEpn6XmQAPuP0YfaOHyiiHvDEA4ncBqzR+iaopsEriIomn3YNAkT+VR/c69sHp1aeT4u/3oDR7eAHsAVbnqICugRIN0M8ctyEuwOpUawoa6SxG5sv+SIzhMahi5ezH9tau4sbrbiNSPakYTkZKelYqHk5tGPoDdqJROZHUgdX9cdBPsu45OAH+w8la2GycbQDWUgwm9fvrpE+gFsjo9j4i4fZHUjXNzvZD/ElgoBdBH4Mmbadsv4AdI2hQ1g+GQWTO6QQPl72JqGQb4EZWgI6Ba0b6byit8jz92UfRBJfvHoS9didEnyBQmBkx9/kgBHgMhJWVSZcji8M9dpw6QmadsSFTvXbNKmofVQOkkS/ZZjN75fRuGoBARvMxzgauI9AUeDmv0uhUUPQQ16m1ZkylWOIrnB2MudQVorH2wbLYv5mzyIahrpFTqH4mR4fMS0nm1hqwvK6dZ9eA71ELSVAlUBII+/8pw8VTcijbb7ATeqTgSYpngAHl9XmPLDZrZQ1iBYRnTM8CwgRWp7DzinOc4GxoxuHxuSPDT6Ai7g1nZxCRfAOKvRhbWRbO5xn+Ca42blgXMtgjoIMrW9/FWVbVs72oryECPaRHMawP0sVkr8oRJ/G+T5xGNa1zQLF6W0txpL2sGIHybot9A8mcJtnulmiSqvT/MRx+6xUEpTpKI8hm6PDq0OkYub+tkTZjNQCn2qxfdiBSP68EWB3PC+ssP0LX4bly7WQoA4b4R6L+Rtaf72mxDYcBqxhTyytOQ78+HjWvk2FgHKR9yADOiT1kLg2aHCeKbaS+DtEIgaBNW3UMFXHwenVE/g1OdDE/B3GC+5H9kVkwYcKkyEwYwNT5joad3Ifgyv0a9XHMj0DWbJ5Or9fbRoYr6uUYH98zhN/73820ZhEA6Jga4b/++hvDUa1Flruubljcm6DVOjAzpIIgne1lS1eE0z6i1FBWgRCvt3nLxgAOZrpkzYQEOP3JDAx5r5Oo1960dQuUv7nRMsYzR7pYO5lOP2/W0fmwj5LtaV568ZXiTiiEixYtiGzM9YiZ+HMcgNH110bAzX02mmxHNOQtjaf13VFDRmD3mZ89UzxMc9qRnOX2d/L+NwM2BXZS8hzHtylD0KZPoaZNOttO2Do627ffcjtzWFv8+Kmnw86bTVwMu8bPXkU2ROfdWi2dfbM32kPnYwKZNK93uPFQqE/WDq6Kc/8wanGO5y7sgevZLIlMpYMA6dQTqvc5dT8zRPqY+hizpbZt3hJKhAZY/IzjbFbFeeuN/+hzyO4RGG+njsv15NxblrCLe/S9ggczh5VQOHOTZW1NfwC160BaowH+8fjBiiz5fEl+P6lRm9l0TQkwfV6zmmYOm2hbJNh78MEHI0MpQBG07YcO7DoZNWJ0/N4aPxX+7G31JDVnsp8+BLRfA61clpR05hCB4Tx0H/vf9TzXr198DkBjzZM1VQYyEpW/DMEhAaV9p9zDQ7EBgqXd0IUFVbHmGG8DswJ269tyyxfXZghHMQ++LwetzKD6vT67a8D3T6gfl853zm9/NwxWhetof8PBWC/2rzoNgFKsYhuMsoYdzK8UAGyXdXbec2S6S3S+c75QzlSV+mym+qvzIMZzMQCZwdSLIJtcr/VxwCp/pHugtvtlfhegyu/N4mUX3kKPV7///1CjT6QfxZ6VK5cUn33yU0HR27d7O4WtAB2iiZWg6VB9UeqWKKnKPQKrTqLAP/rJLykkvB0gUhdIXVTtRsipVifNAtpKULnSskYjbcx7nMVxxeyZRIKP8v8fQnObRUO9EZG5MltxjCJKN7dOgCh7BbLsu1lA9997J9HWMyym3cjX7ilG0C+rDzLfLhon2p8iaKluGr/dcKHvvfPO6D1ycN/u4gD/JqD+Mwg+vwXlZ6jzakFpaAARAaObhzGUS5YsLu6/767Y8BvWrac53KHoTO6CNFraF4eoJ7LHgqjefeQEHys+QKXngQcfQcpZZ66sWEZmS07/MFSKjGZo3IOyFhvkVKjr7Nqxrfj07z0B2OTwQTFwy8Y1AL5OojkIPNCvJmqnOKikfHThyFloewiDf8cdd4XzZw+UbdQQNdFH4SoaRioJLIAILX2ya47jL16aW8y58Q42/piI0ApcVsL3VgnQjdKbBqU6bIJra5QaaEBp5u6LX/wim0UFPlVbziLwsabYu2dbccuNSsZTtI/HnNLGXWFAG+nzcdfdt+EZpjq43nhIW2kAajPmsUSpLASOGjIjoBy0r859lR42RK3ox9KKs+kh70Z2469DDcln1BnVaakAONu4cBViJEZ5pKg6nkFbwwFQYWvnjj3QPEahRjghitaV+f7Fsz8tLpsxlUMLxw3gaqGra9G1umLFCnquNRX1ZEZP40C3YZB0BlVlVC1MQ+53GBToDqwuVAX8p8Dqo9KcrqFsLFJG66PpbrOaGfgk8CPVKWWW4nOlDJp9TFLNw/kmnRo8C4UD8JSAVc5m+dOX6pAZVGVnKf/09xlAZVDVPesVGbJuFuNCkOWfuote+P8CZ7OSgvEM/i4GrLJ6ojU9+TtdG9uIsOoMKjjjPZm58qXxvBjAsvP6ORAVqoDnKXqGq3ri2MZz4oAGsGJL9QEMrPpgUbFh81L+m+jquRorc6eOpZS01Kuqmey5YP0UkfUoHhZ+AxLcm2ajzLTJ8KupHFHccO2trP0KpLMRrWHPDCTYY38360xOt2P9zHwAGsYiktPVC6rc4AFFZfDdXJsDw+7S6A5HHFoNNs695BOZK7ZH4F4CWTU1wwlgAKygglUgm96jC+EDRCusLz1pTRdUY7YzQTDGH9DVgj08wT0qICPYdTwFhVGjgOhPP6JolQPKyDZBEVOsh3pHM2dKxA9GMKfLg0+xH06+QagTdnaqXIj0d8vBpApoc2LucwfzNpgIaB/GRFqzmR2pdZU1Q6Hr2mvGYBz1t4Ako5hmqM3EeKCbsWpViZDvj6Wvk856t86xhfsQQFk/ZO1kREJLWUhrRG0Yn+krYV+xB7lGznl3jiKTVaI4RU45tpYWwlo1KMRQgQVOSuvLQrD2yuJvM9stqqdCrxRkSZ1UJMQsn59v5f1NBAB37YMWJRTmmatgTJQx764RsxKiNSmOndj3s8xzG73IpFRqs1964Tn65wwmuHeSmiqkkM8cLS6rxxEcSCS3/WAxsBd7GzuuHgm/KVrOVhbLN9CMuaVHUYcjrtjRWQUiIuOrmiQ2HKBu1jFsAuMrUPI81FHqnt0TVCteYaYr7INHDeOUZY7PB0ySBciORi4VD/Aawb2kVKoGWWTZrV8zU17KfLcBPlUO02/oyTgeYh0fZ4xnXXk1NXjVxfvUa9eQldCxnkUGYRpqbq+/MS+aSGsDfTYzFtMRTfCej6LMq2N+2y23wh5Zyd8+DPEYwXNkdbEb+hw6lalhaRJcakY4I2VQ6HvG+jZar4+yecu2oAf6WX0cg7w67lLhdSIVIdDBngkI1GEcwp6QaWJ2yrPkMEFfgYrf7zW1z0k8oHc40dYhmz2rRQZf22jmTHBllsVed49/8lHqwl4unnn659DWPlPsABhqP4cMTf25KjgfBJIjCbTqX5lBUYZ79ap1tD2pDN/I8Xn0oU/E/lYx0Z/KqKuut5r2CVMmTyveoBWLrJRZM2gci8KgwEpBlgH8i/oi/IqoiSZA4X16bcd7Gu/XUV+ydHmAR9XdDAjMhj739a9/HaXMpuKP//iPI8skEHCd7QTE6APqizmGyolbm+X5Prokx22NlgHZalX7yLKZ9fT7fBY/NxLKoHO3CmVFM0GKrgQVkfeMIou2FSBYxtjoQyx4a37QIl2/vlcQJSMo1znNmjUrPqeQhs8m8NxCZtDaqoEAGq8bsvaM234CWAJoxyoU87hf6YxmpwRUb8PQ8afX/slPflL86Z/+aQA85z432c3y515n+rRLg8qafIn2AGiLFy8O4OjZEUEfRVRYxzNnTQ//R7D2+BOfKlYicDbhkskh5NLAONvawCCFY+xavBT/rQH/9he0JpJCaVbV0g+fx5yPQNszx3Wes6UKlgh+Lccw6KevFPueZ/Wna9UxkrrsfAkyXf+RvQTIOUY+u6DV6+qD2nZHcOpnFQcJ34w9FgF+5rCaUp1j+Fob6QHbFx+rlbWmIuAA7KsW5FywJtdRlQLByYZ1b6eSnZFSg3fBVXfliW6+Sv7Pcz7LxdBXya79S8QrUruXf3rxHi/+1V9gI1EMwmIKrDT+48eOoC/AcKIfDD4FuxYJm9bTKW9FTa0VT8J+K504HsdauornX3w1Br2ertdGLuRtOkluyCTP2BIcSlOeUri85tNP/xi+8aU41ccwZFewIWoj8tqDppnNR4kUlOqm1OTXqRxaW1N873v/NSRR5ZOL8KvhkuIuFEeY2AEWb0of0cGUFhHF4APpU/VC8IrtuTIW41SHwVJcQYBn7ZXKWh7IFnif4ACQ8mEEwcO6hboDG8BdxuYVLXcCNBxEI6pGvttwlioGDgsnZtXqdUSSB5HOHw6femsxGge/isJXM1fR90VhCR7e6GRwWLnOiuVQAqE3TL1kHABpTTFl/KiittosGGIMqtKJyIksWq/QBydKOs1rqEldTxTDw2M1/OApRFBGQ9HR/TpylOaeGEo3RW9qProoHG86drp440043LfdSwS5qlhIr41hjMMlk8cTMWvh0K0OeuIJgJaR4D4sBGV6N2xYX/zepx4N0LMC9b46MnhToVL07kENG+NSi9NwXGUXsj0qQc59/VU24QR6ZF0fNV+/pr9HDcZZ8Gb0ILjRKkZaQI9xULVHcHP/vfdERNqakaVLlwCua8KonfKQUxlHMIjDIsDYTANJD7THHweMhvDG2WI+Pc164VheAVVQxpfOr06NTlsHoGgRykM3QEWtG05xcqX9J04U7y5eAPWqHw2siYL2RBoU56XlBDx7AGwb/60Kj0IW3Z0L12/4K0xKAkJmrFKPJF/nM1b/fGCVvi99b/CFdXgi0s89sQdSo14d/NSrKn5fqsG6kCaYgZX0s+7AKgOhHN33EMuZrkz/y+DM51Ls5Z8YqYgepVeqeUnKhL40+kbiBFb5Hn8bsOqDI5MBmHuuqelwHKxKF2vgI9Uvzaj0fd3VAWPcAcLngVVJCl+n2b3jMJaAlcqSZrNDqhs628o1C5AjXkkWCVpatxoraWIpY4WDjhrgocPHY81aXxVr15oUhQtwYK07EIAV1L8Mrh5ZTByD6ItNPNnnUyaOS7VB7NmGg830ZzkRh99xbN/sq2YUA2voG4fUNm4eBd0HI0MeoiwdZNA4lNzPCjbEWsYuGiQ5Te1h8xGUPLExZX2JfFYhlADVThrrGebEQM+BRhzvZkR6iBFWYI9UsVIk4TTOvKILOtrV2G7nTGVV64L6okJXP2YYB2A52afDfH97qK8ZICnHGbZuoz8CBwKaDtRTj7UQ/SfjZlsDDz7n/gAH72Ci+RYqe1S6DwUrldhAbapYxPXg90p7cT/pEDfhCOqotJCZ0LkPNU+eu4egnvNG8OdnduCk3IhtSX2WjH4nwGxdTgQ/+NZgBChGUXLqbSKd1bvcT9p5G6xGJiaos9wh503qY4UICMEVxYTsW2aWyqblyu0LlFS3s4eXdMZw+rF70i97orZ4oJG2HTgpZrAqojYUmiYgzFoQpc97QnFsI6tnf72mht0RxDyNjVy2/N2IiPflPKloPVJMqysvxtd0FEPKEPLpgordifCScR2V9qAuHz0zsFi6vqnYffRsUUfPwy7FOAgGNtJbx+CXjp0OVA1nrmPjOlSFsZXzV2dIhbXs4CUwRU+ukFyPvHGyE0GTTBlt/wmA4+/uwQBT6We8GEPjAtIyQ6PC7LjqqgZdmQPn27PIfdfKwHXa8B0Q20iNxeX0oOzLGf8qNbeXcf6/D9tg6ozp1JzVRERc0RAdM51+ey7aENq5FJTHfufnsOFGxxuhpq2KjFXUsYWKrSrBA+OM1FYmue+TAUzse6RPsmfvrqiz00CTsP4AACAASURBVGF1/WqzvNY+xCfuuvsOssEDAjCZSRNI2cpk69bNxR9//RsRCDAL4d8NAupgShn0bLJfkdeyvkzn827Eo/SNFFBQJdix04fxjPOMGjlciuMw5iiJdxyDwie4sF5aQHCYsdCZVbXXta3MuvTIKZNnRIbLZ1fUQSVRr9PGXJth2QRg9PfvLlkeNUQKIAhyzJCawdrLd7lPxk8anwR7uF+/z8yVTvSYcfWxp8yc2G7BGh1rpAx02J9KUHj3XfcUN9x0Y2SAXqeRrtH/ANn8E7Q4j+65oFJyLkS/OtaB9l2AdojxVpVSv2o8vkPIdwMiDwEazDzec/998Xll9BXQ8P5VTpRaqUfwPorHrDi+a0YEaFwXPqtZI/tHCSAUyhAUCZ6lfnr+CRYGYZecQ4GVL7OdZpxqyaS6fj6LWmBkpdjrro9MW7ZhuWvStSXVUJqf4y2g83c+o36Nay7ACCIzZtdcE46DoMe59z58/0Zq4R13a/yOtxwJELN67SrqzP4V/QSvRi2XtgTRysB2BPvZE6k5s69arjmQ/fmTp34cohbRoJdyHV+qXjt/rifP0aNkR90Ljp/2duLE8QH0LNEw2+Y13T++3PeuOZ/ZjG+qDfswPi9o9FkFdvp3tthJKqzJ/tqyw8+pnup8DCYDaN1uB/Zx9XvL4fAiWgOwKud5ygm2lXF2RSsbRSByMLkbsHI95ZfrNBgw592PaCSefvv/z+vCTNVvz1zlsPNFgNVr3/s3XTo0bRz420lX76Nw+TNPPEa0EtU85K3lMbdwALoIrLupYIO4cUyxtpDGX7V2Cyo3K1j4MyPLYAo6Rw0d2OxwGR8M6gYTsAtUvnjxIrII7cXXvpI6cnsQlxFNtXmk9AsPDCOKLhD7DxxCwEHxBzfDIw89mBYLi6aWyIxFlIK3/jjnClwo9y0N4jiUiH0UrK6HE/y5P/h0FBRbK9AXUNSHeiAXcQU8dA/+w0jgmhnpAyCxud6rRCk+97nPICEMrYaah3YOvi4yQir66ezp8J8msn0ScNkH6s2OHfaQepl08+zippvvABzS60RJdwypC88sy1kojDZidhMpv36c7Nhbb84rJo4bWdx16/V0pyd9fwxDyr6xWZw+2xmL84iqluEkeW+rkOdctmx5MZviz0kYDlW0Wqwh4m3Sh3TmHC+mgV8QOe1NVHDN5mLhkpUcXLOKsRxSSt3paDnGZ073iJ4aHo72xlF4YghO3nKU/hobaPiGctAsCmcZ0qD8VLCRy4mu2sDSaMhR6EduZlUQTYlP5NAQ4F6C8VBu2M/olKUmztJOjGratLctjKdRxKlTJ0PJ2Mwmvoo1YFTdZp4YdQ4Ls30ecm1sSCM37y1ZEZzwyZOnFPPefCsaCtePvyTUeTQUrgsFE1QGc4ybqK371S9/WXyB+T9+rImauIXFFbPgvdNUOHra9OjHPPbBYT1JXRxOAI6W9SlmoAUz3oeBB6PyvnRM/V3IWPMz+kWwzs8BllIKO6/7zAnOIK13gKfkvPiSHtY9Y5UblRrEiAyLFEWpNSW1PvdJ6jhvc0LFOGxeeD6LlWhQ550jr5/uN9F7InpfAka+12vlz+esVb73uJY0pZIzlY1M9+vna0ntyj1AgpIrPaBEJ4zPM6AXfj7Zh3TvUrqSY9Qz+sRcVaLwGNGLsSuJWZyjYJbu6SwRsLgHAFNyBgF60gPwBx373EBYpTyfXQdS4bNFi+fimCxH7EGAYA1FqumSmmkD3y7oYWaijkJlbafZeRTh813eZ4BJr89adp8NoLZqKIICVdiBCdRY9OvXu7h02oTUn6hU+7d39+FiK3WgRotvu+MmMtkDsFkU+RIB303N4lDotVUERcqh9qp42o4j43j6ILaeQJc7aGt79qMySDDAPlT9qmuxC9XR+PfwkZbIrpmlUmJZVVXl0u1ZFMpt9nLjmgpjsOkZTyjIPOtgDsfeBpfIlA+rJTsYFD9kulG0U+3OA1bFPcGOVN8WDn9/tkOhPkldlGIwApRtNCG1gbw1ufaqkuaR1gb2hWiy0VOdXQGRzrprRHqTEXyBliDOl2eE8+CacC9oH/x/azvuhHng/EmliuwFzkIUXAOsdOi9pp/zPHGOcj2n855pLh9d/9T9IOKRQJ9BCoIWkSmTWhtQI5zvEzhXPmc5dihERzTMZq7AV/6/QVWzXDZvxwKzZ2R12EgZO2KAjGua8euEhbCTud69i6brFHjvQjGrnTEYMbBPUddF89mJtcXAzsYCmRHUTqHKINRTTvZSiuLpXoiAQDt/dwOZFyiBx41EE5VXxc3x8QwP1VfGP1EyZSJgz6IZc3KIpLkpmKEtNvjlmEi/1OnLiopJ/TRlr7yW+yfmwtPY/cWfs32QVq8wh//foWiINMpQJS19JmwA+5NzcDdZvbOMy1myrdVkW3swlqrr2uRWOyG7xBpCaW5eLwnY0ACZeXTtDEIcSlt1HKCdgrZnAiRZ8G9vq1oocr4UbTKzogPqM28iiyLwMeOjM6hDaSZBf8HsloBJPyDV1DD/CnFx36EQR8bL9g+q66n45n0q8qBd8RpjkZQ202Gk3iJ+v/evv/NjHGWa13I/AjIDmWWc/QppjB4zMqivZs909sdB05v/5huULDxb/Nu/+NM4737046eLBx54IMQuzGq0MD7W8GzavCHm4caboa8hNvGPP3y6eAKJdetZFEu4FBGKyNIB1LzPPfsTIJT+K+hoxumWIvcuFDXXyhj65PlM8978Tewb14zZFEGDAEQgdtNNt1Cv1xCy/hs2pz5erhXXTyXKzwIqx1hKmSBCuplr8Bh/9x4cP59XILFo4cJwyKdTqxVAkozVbgK471Kn9djjn4zMsvffhM+W6n1w0jnnddLHQtOzn5lgT1BlRmok4MAawnYyyo0oIdq4N3phAv4EAYIHv8fMmRkja/1cP46hmSvnTYB1kj3iM4QviN9xCqqqzyW10L8/98JLAZL8rMDcWlnPJ+vXvI/99Mb81Kc+FWs0ascAlNo9s5ZmDK+bc02MbwiN8Rxe24yV6+1qauY30khYyuBexsLWGSGkgi/uGvzSV7+Cf9Cv2Mn6spQixI9KL/3JgdxvDQmF9QDPH/zDDyNruM/ynAB+ZK+4h5WUVEiB9BkFnD2xs86LqpbqDyyk76vj5px632ET+BfZplIAxWd1fnMjZ+fW+4xaM4CiGTZpf64v1ag7XH8EJFwrVayTVoIkh9hnG2gDBD+AIwY/2EwZgayBfBexz6jFzmUG6TxPDxo98nhF4NhgqbXLmuXwx3qGKrR1xucCy1oq7Ee+96i76hYI9lof+f+Sv3RuYC/4e7Z1+e8fvRbfEyDvYsDqu9/sev21uRERGcVmO0ztzVpSkLffcnNSqYrDUAcMigqTIgWwjEjcFiIiq9asY3Luis3713/7d8WXvvxV5DeJWvqwRlBxlDyYjb5Y06QxUo3HjegkfOc730H44K6YlJhUFoub3p5ZPpBZrAa4uKq8mWp0oc8jMqIKllKaBwFbif8pUDLWxvcQRfWMXk3UQPn4O5H1PMIhZnboPmiEZjpUJZJmEjQpJtiMUH8yQgdYlGuppRo1sp7IbCcNiT+kh8OdHKSkRfvSP4QIsxvZemqpPVVEjpvISC19fy2UjmHMWF84vkuLTzz8eDhlZmjKiMBqxHuzek7xs5a+NGbMNiD+IL1lEhGjpqZ9xd233ogzwrPg+JhNk6rXCyPe1waQRPlO4NypyLhtq1zhGdAId1JzdFX0TOlsb+Hgl++eGp3qkBixNpq9B4neVatpFDh0dHEIWp00gjZAlXVzHh69yWppJAWazUcwTjh4zcjPb1i/DrrljuKhT9DUGVRlIbkNSjuZH4OY9qmylxPJ7IiM76Rw0aijDRYVQZF6Z62ezkQFvXc6MFjel86JAd/+NP41WvjUT56JyNJn+Iz9wmzPGyo5gM+cDUndtdmQ1ksQCf6bv/0OYGpccTu1Y2f/P8LeM8qu8zrTPJVzFQo5EDkSgQAIECTBTDBTokQlWhJNWZa9WnaPQ/ePmeXWjO1u9+o10572OLS93FagRMkUSVEkxZwBBhAgQCIDRM4ZVagqFCoDVfM8+7unUISo7mvRAKruPfecL+xvv3u/+939SZ3LTIRRyWguGqltIjZ8oMLIC4f1L6nRu+XGZTi8ROio61Pq3+t1X7TPD5znU0R0yAj0M9btONHSOK2pi145Eal1I1sv8WlgJQC6HFgNBSJ5f6scPOXAavDfhYxSvmEjW1KoeYq1DYDPgVVOBTTSmGeXEnUtCVcMBjGGRpxZ4zmwupSBu0TtyTnU6dqXaqsGDU0Ay0sSy/48j2bnzxARrgKwCon1Qn1VnokKQxd1j8ngDQWSPTjvvk/b4u8NpHiATSDKq3H3gE3R9QRkBU65oU2ArVBfpQJgZPsStVLedgK1hdozgiCK2gjkipCzXvnOS6gX7SOrADgolWKRxiR63CmgAtiW/mefs18DVgYWQuDHxrNV2ehGHLAq+n8AgGZxsDfWVUI3RoADkOT6u4itaG3p4RBqCVv2wJfuB7sDaJHRNq7YQQZYEDaCaL3OqvTRKPotNLZ2v5QhslCDUE8fWbSW1u6o9amhfqnTHicCPuuAIosiBVi1O5sCp7oMFVvrcFKsHuw41xT7cty4RqTdyVYoGsne7kextb5WGh1ZaO6r6cwJnG+cDQ72CmyFe9H/rOGJWkjsaJfNZLEfimKcDkUyFA8Rb7gQzbxLEu2GgfVPndrU8oACbOyHgTodTPerdbjOmQe0QR7vuxkKlrTshjobjraHU6B8tlQua848d32fQM1IeU5nMUslRTgUozRUguUILFwKfqS1neh8pYybe855FzgbwMiVKK1rEGhLmRGYl9rkmDmWDmi/KwGWZ4HAKiRu7JUGcFDNtNzegjYbZkINpFWxvgWrO7ZtDPGfYzRWPX3mGBHzyqwaeuWK6SOzqbWMRXYOerYNhzlryXAVm673sEfhsZnaqo/2UuPQjd1VlIPvMFjl/skVX41ah4IaDnacweeS0qxjVc69jIIR4HsFVu43aYM6vDp6XscsprYgp/wIWmJP4wvE3mW95RlqMw0KPA0GfgCnqoBZX5XsUaK/OjayAlrI/g1D2GXYuEnZWeihF7ieNVPR/4cgwLs43wJlnZUkmDAr1o3PUYEd0J+wxin11hyITEU7wV/v0QapPqP1b2ZqpIql56JnF+vP7IMCEMazBOsCLPtIKlOtjb1i4vgYl9EEEnUgo3lwZCGGRd2Oa1cHex3quWY/VOh0jKTBe3+KbwiEBJgCENeUY3oWIKhdHU4ART9nBue9GQzV5FSzM3OrQtuWzTuymfRzU3be33ue6SNdILsTMvCsHWt8bid4PXX6NPyZTUHXW7BgXqyPPjIp4aOxOgUJU3jP448/kc2nt6Zg47/+t/8WDvY0rqkjfXj/vnDA3Tsha85ZfPvtNK01MMk4PProT7Ix+INjWEdS/HTGfZ7o9YUzbcBI4CLLxOv7DNIiBVKKS5ilc+58doFdK76G71+I76ITb+bMjOO+PbtDqMM5ULzK73C9jUP8Q3/xCq6jv9jCZ5S7z/3RX0GfvA8gOIG5cGxmo67ofXmf/4wCoWP2jW98I+5NULEVFUkDv4JNQbxrLjKRBHa8L8GP17ePlZ8R0Alw//bv/3v82+cItcdp0wezW46VjISgehK08DkV3TD7JWgVTB1AcVoA4/rzuV3XQZXnnkwSWO7g8zXyM8fBRIaBIQMM9/H9N1LLtpe5MgPq2Ls3uwgsGbxqZP5r2X8qCr7/3gfxzNbeuo+U/fd+F9NfzWf1nHdsldh3vxpgcX5sSu6Yuua1B/rY7m/3oetbf1z/TOAouBKweu8+cygWcwD7XI6hQcczfGf4/AU/porzXBt0EqB1huzYgBlAzg3tSDU2rAy7YE3vYLCW9VuEnYoaKvZABGQFVL+ByseGCzs+9HWJ3ZKum8uvBzDTNxhyvaHCGDoBQUrS3uZwSR9jyL+jdnXo74Ox9BnA6r98Z8GAB1YYWwaxCkP9Isop14GmjapoqKJojgPPKMYxkKfiAwvYsP6+haa5lUSHVn+wFqBzNltxx92RzZITG8acw80JUD1OJR47ojsxbugWaD8/+tGPsz/+oz+NGh8XTaQ5mVgn+SNSvR6qRgGUO9VgmCl4mQLPmTNm8980IlZE4OhLUcOfA/AmmpAnPnxwTzTiHUaa16Jme0doHCfSCyp6pnAGJkqJxHlUbIhm7PxkL05LMaIMyLxKZ2DCLDAeN7qO74eKQF8RMx6i4ypU9i72lWcbtu3MTrOoF0PNk1vf1NRO8ermkDletPDqqKWSg6oE+UUikyMoWt+GpPsxaAjXItxg/xon5d133orf3QBl7TxRWMdAjvYFnMFi0vBn4fGvfGct6fIrSS1Pjaih/b1mTr8iW7ZUGfu2GD8PS42SPPeenqLs5ddWZbOupKfTLOqIoDa9/sbbIY06MZq3Gfntho4ELcjMGICuBzBk/ZsNSOUu99EV/Y3XX8vuo0hWQCC1xKaYPTpV0BHKmOMSovQffkxPK+rQli5ZFgeNRbm337KcQ5dGoDQ5FcSYCTMqHEIj0GXeJ8t5liyhjQuN9EiPuAKlyKClAsRUIuukINtCYxsgG6Hct/8AggO7kZKdDFjcHMBqxIiJ8bxKRUtNUpnLjS2I88/TAKa1H7wfYDXGeBniIxlReURUQrHoPE49YM0xbmkjYuQ2Jz2dCtaRXSZc/OmMVQIWecZKcBYOf6gUJoMw1PHPAVMOJjxI878HSBEAulGHZJGi5qhgmFJWJ0WE/XkOfnIgpWhFHp2JCzGZQ+l+ApXcaIVRKYAkqVAR5SlQCgeFK/iOoddLGbtLwGrwWhg/QWYERACyqX4nNRbVAc8jSI7HUKrh0AiQnxVY+fIzkVVgfXn4dOEoGEwxYjd0vAMBuWtyPgDjEuMnsIps6KWatQBVGL7IyCGbHs1llemmj9XLrz7Nvj9NgIGASR3zzJq2bqrbuh3Amf5sD60NuA3+TFRAnTkPD8F20NUAMv2otY2nr1BFEdl2DqmZRCVHNlbTKLcugh6VZHfIu1NHg8AEinMrV67M7v3c3QSoOqOOstR7IwqjjTWy6/5NGQLHkAwOAYhztCw4TmPZIqTLR46ZjLAPql7UgChSUUI9kwCnCsfUOejA5kQuDSe/g6hwhz11yISRY8IZov5jJM1XqREtoo+QtqlMuhjf393VCghSOcrn76WvDo4A2SnHQhXDkOjm74mRwPNgV1XTa6PO6AI20ahpA33oFJyo5JoK8gxH8MIAiSDKpueuXZ066UX+zICTdMBQCmS/G1CRshkRURwWqc/1OB6HDxeksXGi/FzI13Mt5yBAeUFoIVe8dI3083P76aRsm5mPlLU1LhqBC+yEn5WCHOtTUKV4BXbfzFU0WDawMYQiU8a5FnuhIPBAxIvgHeNAc984Sgga2Wewiv+sy4rAE+MUgAWn0Uz+h9Tv7oI+Jg3qfBvyxGDbEUXt2QNXTc6GI7NeW4QkPT0erfPsxsaWMFYu+TLOnJPni7PNh/qywy0gOex2N/dqZiTZk+I4b230rJPYgLMkhd9nECxZXO74jhyO88UcRA8uHLhmHGqdQjO20RqA8dHRcj9GPzNBtDYiGgBzBuj05DbBQAjfkQOrvKm4NWghBsJYKfgBnqJfGQFNAgPT5y7M9h49kdVy36HAxrpQQt26phMESs3A6KQZ9PPe/S4pd86Hr2EA91Ceo5DQgO1ZldaQ53fvpGeleS52o5dxN4Pk2PSRCcrnWptgRuNzn7uPbMaCACjf+973UBxeGg6tKonaIZ1FgZD+R+4I6xfdjNS5AEsgNhZgoMiLmQkd7heefykyYNKnrM3zPoaR8dIpbYCi6bycpLbOf7vme3GQ6wl4eO+nTjaT1TsK2Bgf4zmeUowAhnxGB3kMVHZfO3bups7qQAR/9+BwO276Nc89/csARtUEp7/3vb8im/XlmD/ZP2bL6nGUvc5//7u/i/uzFFtH+TxZZ/eU5QD+aRZNmv5sMksGpwx4CZa3bd0RCohLr14Sc2PPIh12ywYEmo6zGSWveZbfu6b8vevIrNFWsjwBcHGwBXI1AIO3V75FsGRZvCcpO7q3i1BAXj1Y0zaTGiNfzp9g7edPPRkg7iAiCMruXygEjyIbxvfo8D/66KOxRlzHTYBnM92CCgFVGfvK+xfMCERKiBYL4Fwrjs+mzVsi0yMQ8vPTZ6ZGwXm9ViVZecFT9O3insdQrz0GMKb/IaBKtNCpAWQ8x2xj4d/zchDtqIDG8hf9oXXroZQyZldJg2WNaC9de2Zq9gHU/vwv/ir87u3YjJSJRWSMs6IeW6uoUCcAcBhgbDeZLzNzU6bMCJDUCO3Xnp633YaMPy9rn3x+s6wCOteA+9pyDn/uS6Dpd/i8rlHXb94oOg9wCLx8v7bG95p8cdzkK7tXz2GznGef07GwT1sP47T7E3xlgFWb90s2zWBfmXZU1k2BfqyPqU8Rzd79GXZeEaA4CD3nwykqtE8pZNNshZT7KyGdflkQeCiQyl2GXCwj/IYCJtKnzn/+KSBmCUFBXGPozwfbTvwmVcA3/uGrA2agjOZ2whEvY8E3IQH56itvZP/m3/xBOLR1DER7QTzABZwX+uWRczNNCln86NHHsqXX3ZRNsHEckUYVR/bs2RWKMEpzpyh7osZpBEdSX/TKC68FOnaz6dgo2WrkIXi1TLTqYL5M5absVFnwZx977LHs97/zuzgvOF4cRO1EYvfs3kZEZizFkNNSbyQFLYis6ISdOHUaZ35Ndv/nPxdNgwOAMGn7aVh2BGW7K+ctDLU9VSmdVl+9RHHfXfly9uADd7HpOYigyChzvG/vERq7tWfT4TkXs7j7mEx7yMi5N/P10ouvBudbg2emp07VO4DF7k90PiqyxUSZ+lCH8tCyd5WGf+XbbwKSlsSmdNEOQ7jjJIoyO/ccJlpDr5tZCyO64fiZsbvAeKx+/43sc/dejyMHdU41LcZXwY+PN27BuMFjX3I91CCoYFAJO3BSjHrYmHf+Qoo2SaMraSw5ygNcJ2rf3p0o6i0JIKgQhpFOozB7oOEYvenmMMuzFTopJ4kqr1m/JZsC4NPAmAE8T3HyXiilw1A4nDt7Cilfur9TsK3ksPd3luak6zdu5R6Wks6fGvOjAXrr7TdQzrkvAFANtR4dyNOWsKBttOna0xj4kAuRES3he9Z/tIlo0DGygw+TQcWBg6ZaTabAjaXD1c1kbCb1fAI50asowC1nPWygpmHuzMnZvCsVs2gL6fhoZIqDit+MwlOnTcEBV1K82GkWN+BIBLByY7OJTFQMdfRDabEArMJxK2zUfIPH5h2Sis6BVSwwXlFAX8gwfQpcYUMig1IAPvbUyffb0NqlPNU9GPHBqR1K+bMhYX4P+T0FQMszXOypocAnB1z5/Q29p/w68ZwFB0uOu4dGDqo0qEG5E7RxbccjObKX+mt9GlxdEsAIOhIHihz83Sg9GSmsFvgXMlVedyiw8jtyIBvAKqJJuSpgmgiBlZksm/taXxMNkBESePIXP4LmdxSHyCzQuajzs+t9NzWm2gZ74ZmV7oEqK8ASWBmFs7bS6H0AK8HPxWqir0RFi2lpgHM+DqWskQ1VRKNrs6nULRWRkZFjfhGamNfchADL1Uvs4UJzW5oHl4bqXlUcVjaDnDRF/j1BEgCLSnpmePugJbZTgyH1bD+yzGZIrPUpJ+jSB7gpwf5a8xVZNJ/ZtaMAg2PPGi9lDMaOqs3GIJbR33cuMlLW1FrjEZkcJqnf+tF+97eCPMqptyM1nmTebbFhcGOAeVDaHSjNh6MKLDsHqBDYvfHaK/TiuTHroAbDVha1OAPavGM4XtbDTgFwmilQUlp6onZdWWYzWEZpDbZdYO4rACTWkKh4qHNqqwvXgk6TLwVBagCRvmxsq+pcvtZcGxGUMtsjOMPhTvUI7FujonHwKuWeGtr6dylu0eiZU1M10mj8zAEu0Ip1ythF0Ia1Z0Yt+pwVGhRj2mNtuLYEhAYB6miKbF9F696syzLAGPVmhdrMV155KdtJL5tQ4WKsG6t7syVTR2QLGoqykcVk9wc6WMHURUX/Nij3BOR0JkoJ1rX2VGbr9rRne08DUqCBKl4hVVjgWwPrwGcOEQZV/wr03wSCbKDM3mHtS2WbMnUSzo1CPs3U0p2Ipu8q3QkgBFZ5RkoHLh+jtAeTBP/Qmooge5rtc7yjt5gtCQrKitxfD+u+Hwq74Kph9BVZC2dIBwGIMVBm9+AAjsUB17HdS5Z6xZ23J9DBz3TKBFiCFsdqxoxZBYW58XFejEfJVn/BXj4LFy2Iz3m/BjT1J85DP8opfu5nwfWmzRsim2U/K4HkTJxmZc4NPh04sD8UZ+0ZaaZIgOBYGkD+yU/I3nAvynNL3xdUHUB4Smd9PBkdnfAWzqgQMODc1SGdhQKuDvxf/OXfZA999V6y46fDRiq8IHhUNe6+e+6KPpAnTh4joAu4glkjEPJ+zWzp/B9kXLyfNykZsH7d2l+luFfcfneAImX7VZwzA2pN17133RljUYPPJjA8CUXur/7qv2ZTZ0wMytlJayEZ2yZEDByvVEbRgTjIvFjjUScZapoDIXv/7K+ei2zibFQBfR4dX593Fg624MmMs5kv6ZL/9o//KLKKa6Damb0LSiH7z3GZgBPuGtpCf1EBzXzG5xjsJe9hKvWopxDzWk8g3bEz62SDZhsi67N4Hmgfol0AAQo/P4w+ngeh0t56082sB9oYcL74HudJmfYcPBnq9Gf+znWjCIr2wt8LoCZNmxzjIT3P9XIeoCz1UmaB42jvUPeJfq/PvY29q4+miFb0DcPv88wrZRz121zLPrPAxeydegKuX0GIv7vpppviugbyZgJeP2Y8nMdG6NKNlN9YU+r7hpHh1P7ctuJOgcninwAAIABJREFUSktuy/ayPr1vgWGDQkfRuN0a1LPYSmwmlGADBgL7Xbv2sEYnRUBC4TDnp4ixN9sk0BPIO0/e/4zps2Ie/bsBlwBbADvXnvfp332vzy7w9b0CN30R52kaiq6eqQI0x0/w4fu0B9qTHvb7WRIoqk065qpBymhz3oORxNkTIEp7ZeCG9V2ueFicrnHCZiXYEWt3/XmALt7nvz3vtTn561MBZn6Ys2Mu92WG/jvUCIcknIb6aoMXLvzls35nidNnvYo2/OSRgS6ijAoQWJDbTnTUKNOHaz+KruSLFi3BAaHImEE2Q+XGc9BCiQdjpVy4vFOLUw/TQ+jtd9ZkX/36N4moNoWK2/XIgMrtlq8fjp3OFgOT10o4QRZDfve73yUKcJJGtWtiEeYykUawc2pCqm1I0XC5qsc5tK+/mg28YyOTWQ5gmROHlUf+CNB/dNe2GNnCZByVvSjHNRPFXUaG6TQ0lC1s3gkYtJra4SHXbnG68+QA1mDc7NXS3noCcLg1+8qXHwgnYAv0x7r6ERxOs6Kvlb1OlOfVOJvGD2VBNuLzzz+HsuA90c/k0MHd1C20Z9PowzRmOJz+aL6ss8dBxKwoTa+MqZGoe+65j4OyEU71PuTSaax81eJsDNGpTmhJnvMe+tYcGf06cnAXETvUbebNiGiOHeJ3EBmYO38RES8cGbKJym5KGemCiqdxcYOsQtDBLGUjkexWDP6G9Wuy6TMmEaWaBmDDiHFvRlidZ8diDQIR9TRrXrrsuqC/WJNmhlLd+fETpzMeZN5Y8DoQVbVEVBC8WLXq9WzZ1Quy6ZPHkOVKCmA2DnTMrrnuRow1XG0i78U4INGHhozZm2++nj1ANN86uCqoiTqlp08cDUqmh5qbr1ueO3Mj8Hl/zQYcypHZcporWj9iPYOHkgfUWurQpBFIKTCyVIPz2UXx/luvPp/df9etgFEcETjNOmqqVe3Zz9o4R7S+EqomdVbFZDKN/iva8tnAKtHOpKg5RoNZoqBifpo6N3TjDfZTKEQ6rO/IqXr5NSJLVQivJNoLji7Oq+OUZ6zy77DGKpyeQu3PUFCVwFYKEuTZKgFVZMQKwCqXS85/fnlGyc8ONVgCqvw7/F6Nn2vRcc+zVfln4lqFCFOeEcvpgfmYeCDpIOkg+tIWuc+3bqVo3To9MuVpfBMVUNuR349/lrIG0wMWuNiX0QKKrKeERmTAREppcLapZfzXn/8LUcDt2YKFE1Bvk1vvoXoWymxjOJAhEoLtON9JHZ4Ai2CGznFJNFMFxMgCLAIw9ZRnEyfMou9UI+J+2E6uPw467ZRJBKBmoExF9tXMkBkw6zBs7OihVWlD7egbVRZ0riYKel3TV6IiVQ+t2CCNjWtdm9b4tLdT9Gvkb8+BoBhbQ1KK7ZGu5p+Oq4EaKSUCCbMUUv+Gc2CXCZwAk0gHIH9r1oHrnaM/FsDOsakiOKQzIJVYbKbq6kUyWtYynYZm4xzIWPAIzAZswGx/EsU0oB1xz2dwBqxpHUE2xABHH/WhcuRsLi+18SROnK8aoqwGoKr4swxnQOfYmjOdFm2TzUhTpsNMlOIWXId1YcsK7ZXrQifC8Q/FOym/nFmumVAb5csEz7GPmHfXTbWtLLAjnj8heoGB9550tH2flPA4V10bAgLOoxCHwV6aZXP7OE/218rrvwazviom8mHteAArFbMAVfYXkzIoJU5Zds8HA24Gnt56c2VElhV4qkNERaGKWxZMzBq7m7LGYgKBGd8FrbvT7L5iG9ayAkSkmfcU1WdrtzdnO8halRJQtL7Oa5uFHYkYgGwEBYl0hASLOm8qNcqK8JmD/ihIi3VCT0rmQcl7sy4+mw6wDWATDTCNozRGs1VJOEc6oWA/ZcGVdq6yt49A1DFmfH1PZKz4HuvNbBDdy72fB4BXyeogSNhELautSQTAHQAS9/UEnHgdzF9RDzufmt4kONEVxfa+zERpZ8wa6vC1c42vUQ4wFmfwb/6//zf2loFYx8GaEAUaDNAKflxb9eyDLhgZRt5Hjx6J8/kJv5OtoVNchgM6iQza4ZCu1hE3eBzCGQRI88yLz3yWGpIHkSg/SbsPr7+WYG3sHW0D49XG87kXr732+nBU93Ku67grG+88fLRxQziklkToozRyDzYMtkVBPW1EVCl0fd0ByPTcWkkg9P77749795ls/Gsdy5oP1mcLFi0M6pbP1I6DrQ9witqqAJak2s2qXAn17qc//SlU91PZd77znaBeuj5OUKfl9xj00PG//trlMafSEN1r1h+3co6bfdJ57SDIkZhLNeGgd/F3g52j6R2aq8gJGgUvH/NzwUdOHzSLdAq/Q7B1CsdfsQYB+vYd21AsvpGaMeiUZL3XAma8B/e5tt/5tKGutfX21vQ8URxEh919qsCWku+V7PE8a+YZpOPfAf0sMq6c0QIoAzOyaU6j+ue/BZOhPkvtnd/pWDlvOXUz1A15v6qdOZsrsk3UmznPBv2sbbvl5tsD8Dk2At9mKHxSCsO/Yh52wHoSnPidAgv3oIDXtT0afYCo8ZOWq/gIWcnJACLrTvWF9+zbGzWe/8d/+LOoBzwMULLGX5VPxdninHL/ShcFaBq4euqpp2OMnK+oGePscP0ZxHCtWLufZ8+itpLAts/v80YjaNZyMAgYX9eJa9w/o7UA68xnl1LpZwX87i2f07HWyFhb5ee9lvN/DlaS86+/7ufPkrHS1xAOeWJHLNCMkH8vACt9Ck778C2kC5YGsFIaIIGryGoVgJXMA8Fc3l8vfKHI4KcgYy7jLnhKP7ks0D3401//3eXvLXz8U4HyEN34jFfR+n95SOZ0yNEG/YSaASOip5vbs1fY1NcsvT42iY6TBtkGu/1sNBXu5Fg7MCLWYqJS/dCnnnvxDXpuXMRhWRxGSQ62GQcdawuaVcWLiJjRNkbT7ttGB5S/dGFWEnmrIzOjI5U7rDpzeVSyFCfMn7uQn3z8sewqMhA3XbeI+0O5Ckp7KcW+bVADGzAY0gWMFBdj3H0u7+8Xz79M3VINYOWKAISCJGsloj6DQ9qFbERS9UJ7MtkweQdN7BR7MDU8b8GidGjiVHiAquaTqE+FieSZdEx2U+y5C6W/WTNRMeSyMyZfEdfq5b4reB7HUeetCHWvdD176+wGoNoQU9nc6gBIijzYYysd1ImmlUtjWip9dN9WnpVsGRusk6L7eXOvIipsrwuUkQDBHu4uXIVB5CK7AA8R/ZBD3NuFeiPgYu6V03GK7InD9UOWGQlNIi1JyQ+VQcbx3dXr6U9xPQabpsj005oxay5c7+lsbJXWAFUcrt2MkQ60iYUeGgV/9OFqMmq3Q29sZn530bTuatL3NAPlvZ0ALGvzqlg3biiB+ifbybQ1n8juvuMWHLeebAOfH0btydw5MwNsRYdwB5O5usjG6uawfvaFd7JFS5bH2nFdvGtxLkZqCYo6Onw1hdoBqQ8qGZ4CjL/92ovZl6wdgz46cnht9tbKdxSryWbPp9Ef66UJwFdV1xgNQ43oReTDDtufylildayjeDmwChdGUOFRWkhZ539G5iuO2CSGoRN5ObCKzxfWUzhJGKKotymoAeaRGL9XoBGfV+K+IJnqvy+9LhkZf5bU0FJxeWSSuGZQeQpAK7/vuLYZoML950bGvZh/TwAsHkcDnjswOU0or6eSijs0Y3V5tsrvEFhp4IM/jgPsQW2NhNExnfrPpgIm8FrO5xKoKjQpDQrdpRBUiddmjgaoTTKDHjVUUFRfeOnJ7LXX30XWPaNX2sxQBmwj6z18lPvRxuWKV9Bby0wRQZlebFrUpHC9cmxaiMXglJUXk22fSQaqhIahx8/g4LRG8/PJEwBW08dzAFGfZFNr9rqFzkeJzOoweCCEYhbgSXsrbawNOuqYCZOpbYDuW1YTmeozZ9vRr0hiKl0WNrMegjOPvVDZssK+VSGU4HMDrph65b3tO9eAw9YAlVbl1QsEiRSoqKCebICa0a6uZu7BdgmpnqaGAEyAM8GGARUTHGR1TqPap/2oCycUoRVc/eIiCo+p4bQJ8Dnu6TQHpvVh2lxpjSeOHeIeAJPMZZ/qndgR23BUE2WtJHBhJq4LwFFMMKoDIBZqWkRoR+NcG5E3o2XBfAvgQ5EIxYTMeHlgx5oIIOia4TvsMYbzEH2L2ONRCxbqfwiHQI+OUjj3mg2/C03v/bs7pD+UCaljErAPVkvbRNweWgZ7rLHkrCGgJkyQ9mL2x7WmUqKmNdZUQZglL/rOHW3pux1kKc2iVtO4uZh5/ICA5Y9hW9h+opY1N38MVKnxFKHDuijuaiJiSzCMRsHaN21PGWtbcKar0V/SmG3cdS7bshcqNg9QR08mJ6oDO9WA+tbI0aOCdWJtmvvK4v9aAJLrVWeki+Ce9FDNw0jG26i36p3SAaMO2MwzjpL7WaBlNlNJ9mTHUjDG7KbOVOx3KdrskWjmDAhVLVcQ26soEN6OwKqXtWJWs5/1PIB66yGa0Vdx7lofffXipdmqN9+KLIUOfshdAzgEhcqNa7vNXOg8CxhjXxuxx7E+yXWs0RkJ5emsParIMEbGjed0rRjcdG79z38rIJGzOtav/zB6NRpUOM8a9rIjqT05jINvjeBpBI90uj3vt27dHgBHUGcN7xJEo6yvMsuqY/n3f/t34VjaQFdRhNUfrCvU5CRlvM898IXIXPwSdWKDg2epB0uNbhUeac3+41/8ffbb37w7W7Xy/ehLdd31N8S9Ww/muPSzDp977rnISDs+BoNt2nsWtVKls3XSfX8PWd6HH344WBjWqC7gPnX8XR/uG+vZIuMveOAcXYmkvdm7r3/9IRSaf4ZjDsgD+G7dujVAze13rMie+uUzIUYi4Bvu+PAcx6FzOf+q/AVdjsCk6+ZXv3ole+Tb3wg64lYAqc6+NWFmbrzefhxrM0FH6BsW6p3MUx3nseq/1lYfOXwsfJK815PP7jjVAv79uestqUyPiOtKbzyBcqnKiNcSvDfj4prPhRaOHEz0PVVavaZA2XXw3qp34nzxvT7HrLkIZxmkB1gJ/MbSHif1LwP4s1F2790f951nYQTKft7fCRiuwF4LnPx+v9uaPsfJtaNtNasuWPWZI8ALMHLO3GOHjx6JPleu74kTxqW2AASF/Z3AymvKurkfttDv/M7vhry/4yCTyAx08oMBUYBEqfOCqxPsC+Xwj9OM1/vejV/tdR1n78+giOeHn3G/yBDIqY6uZ0GpVEfnVL/ce3bfCVy9TmRnzVyylpwj15K1ge4zAx62TcgzX46Tpvcg4+F3SDHtYg7DTrMf9XX1aZNvkYCPICoyWOxJgZUZdEOnrJhoJ1FpSwn/I8Ajo8nyFLNGqfVDIUs1JAsVgIufe71BdssQ78h1ePlraGYq//tnZaviZ/qFn/EqWv+PX6WJvLUFOuAKEYwgSnQ620X2w8yV3dBNIVtoLNhoIIWu8p6ZjXKiAZU44ZUU7FqcumPvwawDqsiLr72dffcP/yh6phitbaH3xDiMoFHAXg5bF6UNQcehIrN564ZYeKJs0/1zr5w3qMBVymJMPGv5Vw4PVBEON1PnzS3NGB0chLMnsntR2eom2lwFvaaYSKsqVxb/GiW2uLqicnjW1jWQ7Tl4HMPenG0jG/TFr3w5DnEBkZE3o88eknI6FYK4QMNKAYu9vDS4R4+czKwHGkuU1eiTlEl5yb1w7AfU5of24mFfjUPT0dlKNGYjmao92e23XU+anwZ5GA8S7AGsTP8rGOGaKiqDNsI4nyWVu5tNuxnxjGkz5mQL2RTd3M95Ig+hoCX/XTAbdWiJ7qVC33HU9LZAcVgA4LsKMFtWSo0GtVlGfrtw3jzkKi34tkBdR0FPgzH98//z/8oe/tqD2fxZk1j81lXgOtAgtAxPuQSnQaBjrVw3VBdBxsEjp7NX33qXDNUMMn43RXTdA6mc7I7KfTqwkQ1g7JTx1SE4uG8nkbGDKAVORcVwYRSC2wCyCqNjo0gpfBVEwHtxHPw+C/il61mX1dl2JpszfWI2dQJ8eURIpFR60PcXVA+9Tjv31tlTnb2xak1EwQ4RLTG9Xsfh2IoDUYJDofxnHIw4WcVsgnp+tp+09FGM6e23Xk/R52vQNmbBpZ4PtaYsO366nborsgM4bEHLwLBLF/pNwKqMzFZO5cujJbkjMpQOmP99KLAKgFQIIAwFMkHNK9RYeUDp0EgFzLM9AehUpmQN9BXEOnJglYOqS1mzQraqEMHJAxR5xkq6bACfAiVwEAAOAVbJoUlAKxcJyIVFBFYaUA8SDyrfE/dZcDYTneiSQmBug9LzpnuzcbMGPtQOcdDyBorBYUf5LB/foCAWGjPbK8frKg7xqfEuAKv8OcpUCCUoUYaqng6qDrg1hOs3vkPT8ac4aOSfZxR5zwh1wM5elVChzBFcMUvVY82NEvw4kBHUYJ27lnS4rZ3K+qppqk4T0r6K7Pihk1lbcxtZ2okUwVdnV82dgXNAdgZRGsfYgyf1TyE4w/4QzLRQl1mK01lFrdRZavwUpxgJsFKs4hRKf6oOSlFLwkEDoRhl0KMXB0qJ5DENo6KeqIwxrCMDPawBmh33H73ezMZAh8PwMifU2UBt7u9rY6/r7DPWSLsHRZN7K4cGPYDdMNARNoYosFkf7b5F5Q1kpbWRWB0+j+Qv/x2DZrtj3544IybRZFQnosMoN/LxNviN9L9WWwo3trKGDEsPAakmFDj7mBOdZZkQzolBGuvEpiBb3c+aaD4LJQbVULPgggbXV9SskJWx76LAVAW3as4em2BHfQ3XCYcJQBHS3Ngx+ydak2UD5KDhYqNUP83FVLR1LkQpQ54F1ta6Ds222dBeoaOOjharLaM5PaGxCEBpi5yX6DEYVBZ7ZmH3gqriCZ+CgUxNSLjLilAy//3Va7MfPvpTAkwTs0nDoIWPwWlByGQUDs/F802SK0MoyeTgRYEyNr8b5dVyqIBdvThcTcXZxzvPZMfAnGU15VCGRkafMgGFGT+lsUOIQxDEfqmDNmRbER0RxZ0sJDeTVcdYm7EaRTTbnmV5gXsvtcfRCxJAZmZHOWrH1jPHObCuI39Fk2xvVNtBfbM9sfpsc8G897CW+rDtFwkcNnVwBg0blR2jBvs8dn/ugqtijenES4WVKuv37cZJts7kIuMrWDHKnquT2aJDulGch9iZKVOmUgfYHIBxPL6FQQuzAsMBWjriOn8CCv8U4DThsGpndAwFia4PhSn0i/agaHndddcGeHF8ctVJn9f1J8XuC1/4Ak7qzmzLxk0RCPI+tVOzZiDzHhSyZKcVlzKa71mnM2k9njVB+gzhaLMeBUL2ERpFjfUvn3gqu+nmG6hPvg4Gxgchjy0wb2pODKHzBXVCwUeItWD/IgCBGrHOqdLsZpCG4dBbv3ndNUsj+HCUzIx7QeaQmdiJU1BsI5vk+rS31nmEJmQGPfLIw9kLL/4Km6HcfGoMG810yfB0MlcbETIzy7CA8gED7LJizORNJDAtsNiN/Ls1TGZFzEA6viU45YIUr5PTRh0jHe6p1Nh7Xuykd2k7PpN0YKmA9tUTEBp8dxynUbNmJm0R/U2TMii9/AAwrkXn9PrrObs/eC+U8oaRKVccSyDmOtZOWPTofTo/qVYwZa4EXBFIYWwELkuorXOdOOY+z0TqtwVinlu+zwx0LsThdfQHUtZzdNjzM6xp71fanTQ/15Xz5L4Nn00BBuzAGUTh3I/+3nH0u8bg/65+f002D0Ex2wl5fTOm0iatIbua0hDVDgU73/72t+NzJ2A86IML7AUzh6CA+jomyCUhsQxWkdL+W6iJM9uk0FkEZLlHgZGS/z53FeU/c6BFHj50NICe9WH6UGbfBFHO1csvvxzjFn3NCplf58Kxy8sHrL9LDJiBUJA0s+XYGfBL4kJZZFqPQdf0HLGVTQf2J+jacgVCE6wQbPbN1jTxZ4I7pnpS3br/J20wgqz+y4Asvx9HkKY83l/wTwq/99/6JgG4CtmqzwJXnw5CJ8s2FERd/vtP/e4yGuFQfFW09h8fHtAI9GEIjc5uI2syjm7N4ydOjT5CTz75ZLZixe30LRgRwKqPzVAZ1B3oDWxsDZHo+sxZ5DzhLNeNHEOmayWHWm12z333RQpfzr0HmUDAPhgNHADnOFTXfvg+/ZSm0swO55mI7hNPPQt97gvRR6SBTFJ+OJi+VJK3CZBz8OD+iLgtWbaEvhwN2S9/9sOom5k8iegOxr2IQzMkYzE8AxxkNQLFU+eg1W3NxtP7Y8IUOrQThThGzdXy5TdyeEr/EFgZ0U6Nck07Sg06eGBvqCgplHGcJrTvr16T3Xn3PQkY4rToGJXa74YTtpyiBWs3zpw+Cnd4Pxzom8kQHc+e+eUTRKQeisitwg99FpczBqZzzZSV147Mdu4+lG0h5T2ZDN8IeOhPIfH50G89zCJM2YUyFmEJN1XCSomWrR5cANutNPqdcQVqPUSNLIK8+57PQSOEe48jaKNbpUuNhrjJjdr6/9eh4tOGYbLo9eXnfpF96fMroqjdiONFskRRj4CzobqWtItSsn3b99DXatf+bNxkeLc4jouXLsfAl4YhHsHh1MfB7kYRvEmtqa6B0IKAxe5d2wNgaYQXUxsVxgoH2uxoNw5OSKLz7y6ycgJmKYirVr6ZHd67I7vz1uXZlPH056IepDiUEpNaoDUOIetrtoIo8Lnu0uylV1dGdlKJ7sYRFD4DqgS+ejgewklJh0gw/64xw8GzrqdAdtumj7Lf//ZDrBHq8IgmlyEbf/ZcT3bo6Jmsm/EzGDuMfhepKNIod2pg6mGeU9PMFuRZo98ErD6Vtcplx3kef15C1DR/Da11ypW1cuqf0e8wONyAh4Dyqxq9DhurmjkqZKzyje+1UtYoGYqhwC0HOv55DuOc3psyFKkW5JLAxmCGqQCscnW4yFpFz6IErKIAWloQrxBfEBny8rDIwdxQ0JYON/sW4agxFgIrHTqdQg+A03CxjfzN4WD4VEawoAqYAyv7LLm282sLEoxN5cDSXkJBUQWoGDiJRuLQTA8f3QUd8Kcxn0bayysvZnPmkZlHGS8rEngk6qX0QQvhU52M8yVYV2SD58e099CsddHcZbQVIMt/vIU/6cHFnmyoLUdAZ3FQTrUN1vd4KNlwXEpGA7ariD10rpU9B2BR1EURleOn2qC7YlPIrpcAcuxNZT88gZ7OrbS0IhRGzxBV74M6VY4Nke43ZuxIHDUcX55XB1pqnoEUbW5/fyfYigw0/11EgU5QZcmN9yUNRadQkCijvQGFT8xh9BF0/6vyZP1IHY5XKRmHEpxlQVUFQHU/h/pepMOHjxL4sAZw7uzZJI++l7FLWrQpyHOR+2zkbCgFCJ3r7CPSfCicvm5qYXT0rb2KWhjWsWC6mYyVIhdHj54MVa2o/2Xsc/CuPXR+qglsRDatUCticEeH2AxFZONwlgVhimqYTRFY6WBbayQDo5qzKAIVzEXoykpjw0kTWEUNmhkjhG6k5ymjX4yNNPOlndSp8OhP9YZGXDEY9tfSWy84C2Y67bPXAaW0ESbB6/Qh/NlPH8+uxGmePqImm1PfnY2iWXQt91RE36rS/vagalLVHUIalZU0LweY1SKI0dxmJqgx+2jboWzvMTKYBjWoQZXqreNjcKSHe69F6KmWbJQAweevBmhKexaICi61w/5nJms8zXlryHxG1joawrt/zWJD87N2L0RpoIuGQicBBRtjs/d9mSXSwBgsElS5jxTJEFjZdL0H8Gy26gzKmtNhA+wD/BgsnAAI1664v5s4hz3jdG6VT9e5LiJoITjye6TXSylqoxZZup9ZOedoMpQ427bYYLYX59x1cbbQ5Nax0CaNpf5JkKEDrCMptctMUE5z8nc6sDquOq27qQ3WiTabZKb9KLQ6z/bZSJlbJ+J9KvHve0aPGZm99fob8dnrll0btUxmos2e6k9YxC9drIaa7BM4ldpHgeTmbVuCJqaNbQcEXAXl0XW/lfNfu/Da629GNibE/hlebYbBaa+l8ytA0t/6EJVjxaJ8TgPTv/97v0e91RsxT46X4ytYqScr8TTCFitWrAhglYAmTX8L1E6fReqaKn1mDQ2SurbrCGA4J1LqZ7FWn0A0wkzGGOhrOsoz6AEZolNTZ2Qf86eg5QYAonVV3pPgUsqrTBK/oxu6qUBgK+IQZkZmTYfCaH0QQFNKoSp6ft9O6rnzein/dHxn8l5Bk/8WLJiJcwwNoEgffea5Z1AFnA19dA5jsSPGSuU5szJzAQ9vvPFGgEjn++qFi+Ia0tkCnAFm7Z0pkPfnXdG0l+yw7ATWn8/hWFgDdhARndtuuy1q/H2vYFIqn2PuHAq4zIw5FmoLeH8GLaopj/DPCbQTOH70WFB23X/WUhkI9ow0k2S/tqOoK+cgJqjKrAH3hDbt3/3Jnwa4P8M8Oq4nWZ/nYCOUsUdlMxgIXHbd9bGm3yQTHPWmnJfeq+tbgOUYNJ3lOQvKje4Jz97TXHMEvxOk58FRxyjot1zH73M8vG+v57UcG1tpuK7ck/paso9yEToDo33c0x6C2O4l90QPc1ikr1Loi2vJq2ds8hEiRlPwW/R182zQJbrdJS6KVEEwBatVa2S4R9pgZNw5t1QjNIhwUbElA5ORseL8BudI14/a0BTZTWDqMkCVA6zLgdVgM+NLNzIUTw3+vWj1D/54wMzER0hlK3x4DVxb/y0NSmN1GOO1dcuG7IsP3I+zZA0BUTSddAaihWimkQdTrMNGkNb14JLSQ93MYz99NrsbkDRh8vQYNOueaj3kiYhtxCgM8MBLlyyMQmkPw/PQbTZu30MmqjO77oZboy4qOOJwwXUCDpCZOY/AwpKlVyeVKYycAhBFZFl+9rMfZV968F4cDtLWIHKd7DoUiE6caIHvu5MizMkY86nRxNAYql3i33jzbRD61XC0J0TTu0oEE8o5NAQs8q+obDSdAAAgAElEQVSNSJq6r4/UK1QZJHRtgqfDuHz5dVEEGFFAHAZpkT09bRiFTdFocyL/Gd20ePoQWSgX7w033BQHkQvPl0BGBbO3yLb0cQgtAnhYDzWA0MRBsmMbEKC4/c67YpF54FmT0UeGrhZFr7YW+zG9B2Xu9hgfN8lOsoUHDp3IHnjwa+GglXIda6HkzxsNbId2YOM6izc92Hztgap4aN+W7PplC4kGWUROsSHzo0G2HqKTgv31SMlbpL7k2hsBjgPZlu27cGIqQlFJo2+fKzeQMvQRIUU+eMOGtWSyLmSf/9w9QXd44VfPQ1FcTM0TlAy45IpPnIUaJDe2GqfABW4xsJGz66+7hmeqzl55/uns27/9tWwcjikeZFTjO+cVOAHnAWQX+ExraxfqbiuRVf0daFPt2bPP/YpM5ENBvRF8KcpiNPsUhiAaAQpqOPQstJ8HFcTGrLOZqxnTOOi5F7exmap9KNnQvgjnd1Q8u0X1CXRY08NGJlJrLZ3Pm4xXgYL0GVS8ABmF7MolsHOp10KSx0//TlmkpIDknvDngk9foUwTYGRo42J7chK3KWR+HMc8Gpenvf3+oaDKaw/WkagMKWCINLyAQtUDPcTUfDUt1EtSqHm2KtH9PPilCIwZHIegmri/+M4cEAZFq/D8Q41VnoVSsTMHjEG/c1/w3RafGzk0iub1DHzEZwwyFMQxHAud1sKNerODACsRA5IwRphUk6mRHUzBia1bN2e79+3OXnppJb3dRjPPHdmIsTaNJkDD3/vJ8FRUEizBDkb9jv14rPMKynRqQFyGnetrv5gtWXAdkcRzUO5sxgqnHQdh8uQJHOqzwinwToyo4q2RIV1JVA/qLfSaYsBxdy/CNtKKBTRcVDGdFuhJNYApwQxvivoVszSCAml+5ZwScvL77D+IozQZBbGGBuq9+lF1xVm2j1849jZA52f99Ka6gIT3BTJUA/w77wHi+FijYx2eWXcP5nLU56RHK3hTRBZLB3nvgaPUxCCny/us9xmHMy6lbBsKogaSevvacRpGE/VW/pugCtn3NiThpf2VKOph/RzX6uLwVZrddgYyngUmzfSgsTGr8tc6KqGAhhPlQeyrjTpRa2Lb2N/SgBqh9hjQEfi5TlUgTJnfRI1JdQxZRJQjc1poVOk5GHV+UlFYu3mdYAeUZV9l7OkAEQRKtOtuRFX8BK1SATmwImtew5qwd1IPgNRXDVl3xTbOI4ZTC8Ohu6s92BIVZt14Fu+hjkxdCYBSAZS1763Onn/26awBwHTDgmnZtFqUCXvIFJClL4YlUQ2gkoJeBJCWBaDdETB5dtn3qedCTXb0ZHv2yX7qhShraGJZ1UIrbCBT6fObXTXoVUX0OuwVtMIx1A22Qr2r5jw3090JyOyQpslY1OMQTsXRVXbd/SWgDJpjoUZOh1P7pi8QfdV4JRl/Mk0EuqxlEfRLycwDKjqDivJcgN66hyDV2Ok0iUfdshWA+Obb7wRQUSXX63mtjRs/Hiw30A6aAdUpduysg1LYykavoRbK+10nqvVZN6M9FtSH4BN7RudWB16H8IoJk1I9EVF4a6+83n6U9KRIea9ez5pg/9Th9DNmPHRiDT4aROnGkfQ7n3lacaWbAzx5jvpeHXMzDmaW9ElCvpzvEBi5Dv/pn/4pMg3Og5kcsxpG9HX8FSoQhHg+e+56njj+OtWe52bJfN8///Oj2Ze+dG/IzGsP/bzPGkFD7kEfxbpCne8DZGNc92YktJvHoF6piimw1OE3u+XfbyJQIRiw3tPAoPveWqBFi64KAKoP5Aw6F9NmzoCtczyyR1fCJpJptG/vgRBFSDZWqmp39HYSgJsh1t/52le/EmO6g1rZf/iHf8n+03/6XszDBsQafN68Rul+qJLS8Fxn1taZodE2f4BAh7VlZhobCRJ43+5PKYhmVLo4H6y/m4Z93Ylku5Q6VQKbCrV2inR5X4pu+fL+HLdJ1Fz7XYK/aDhM5khfTxsvYJw5a0aMsSA2lxUfxZhOBHAobCHVTZAheBGsGeAxG2VNoHbLa5jtUSPAoOXz0DjHUcelAraMI6mTm7dtDZExAZXnifvA7zfA4bgIdP23wW/XlQEI6Yr2qRIgCXikWF7EL+wgANFB4kFKXQ3nhUE47eSLL74U/qb2+hPWjWvFfeL1rRPWvxDImgFzXI+gzCnd071lAMC9FBRS1rN2zJrQpB6a9qZS/6nR84gYJ9ecdG5tp/PpPtLG2kD4kL3bpObyOQFYKcGeYOFYH4qtKOPMsO2FDDNJDu4Xm9pb5y8DKoSpIjGeWETBxsa2lFgiw5kaAe8IC3LM8J2JMkh2kHtpkKrK+8sYi1LPT4KWVM2HIIb2EhJz8iv0gAq0wNScPvlt+n4RzJaJYE1vCAbx2Ygppd9H5u2yV9GPvvfVAR/4aqIfFhV3YfzLQdpuID9o0e5bb7xCA7rZ2XSkGss4lNqpmdm5YyvRmMrsSjaeC7OTkK1ZnH7leUn7f7B+O306OrJrAUk2Ka3i4Dh6YE+2d9vm7PYbl2f1qCV5cHUDSFQR6ocOhz+RPfvSG9miZTbTo86Auz9GOvnwgV2hpDdzxpRwMpwUaYaCAA+gfft3RX2EvGkf1CjigYP0pNqym+jMdUE5c9G5mIyIKu3rJD35xC+yh77yW6m2QIU+6hBa6OU0njT9FUR9zApEQ1aAWrXZKRy/F1DJuWr+3CgiNFVpJObokQNQ+0oxZrMxZBzaRJSN+rmRPRh++czzqBUtiWyKG8YJUpnoY2gFt91xL0bWbt8c3jhRYm8pmC9jGEaPooiWQyiokBxEbdDj1ryPROk1V2Wzp0/iMCOlarSQ5yqrbMhWr/04q4YadOMtdwKMhZBJXMQokSIFs2fPjO/2YBUsDm+syZ5+4vsYjTGDxcI+o3h+1879GIBPsmXLbyKSMRbAV0bUlWdiXawmc6fhno4ijOIXHlJmzYzmfcK6uOnGa7LJV4wiao1DR9TZKNjTNE9+8MGHrE4AXOEgREPoVCD99NNPR+Rj8eKF4ZjZrPrI/p3Z2dNHsvtX3Ex/ZrIyhZT6mLETohv6o4/9KwqBS+G8X4MB6wgn9CNAoHVqK+66G5W/1I+ml3sLjjFGVuO8mTF/EFqHssPtANS3X3ouW470/TjGYEADy3g2kU1taSfSgTPUyc63liKBA2tYkhyojlgUyUdPo7TpBFmJrlYAJcxATt/LwdNQcJWyLAXZ80KGyZT65cDK66W+TP6Xrp9HW0KcotCxPAdVAbAiBpOMUbxfZ6cA3nSoQmGQfdCl+lkBmPn+wb4Ohb8YSBgKqPLv0KHx76OJIEfEvwAq82xYDqwSHSCBR185+Buk92HMIhOkQcTAG+2ONQpQ95Ay+heZMABf0ACsbxoEsKxVm+cOvi7VWl0CVqnPTmhWOC4hk16Ek7INZ+FQ9i6OkaaR7Z1VIrteO6wYIZfxOP6oUiI/LhXM7I+1JK7ZIr7b2kCLrIqgPfdj++fOuIpeadCsWDPtIPJSnmP69GnRp2bunPnYBhvgAqBw4t9Z9QZRXpoJc8gJ2rMyJHZxONvZW0VmLwlatBLYcA8KIly3GnnVkSqwxQa1gpJN7VQj2ZY29x+1MxUIIQwnCCGV1+bCBhHKdJAJSuAuMxxmxhKoiLWI+p18M48kk4ttFBmrDKuqnaCqBArXBTNpFfSbo57jHBkjD2wpzPYHbCXafJRs1dFDn+D4lBPQwqnCuXfuOggGFA1Us45VZCWjyKHZxufbyNarxNrP3ulj7MJJ51otrWdibucARM147Nu/N6Lc3qfZKIUQztu6Ajtey/3phNpnzn1iawZrn6rIDPhvD3vHTAc134chsa8AhOs7Us6pT5hnhUDbzxlVSfsGoOY+wW5ZQ1zDGeDxW4/KqYC1hgCXok3nuW/vtZZ70hHtJBtYU69ICtlP1ynXVEGOEEmcVf1KrzPH2xAveAqVuRuunp7NGFubjSiBNtNLw1WeowuKfSP0PmdFZ8K63krold2CIO6vcUQDAST2LW02/XPnofbsxPmi7GTLAAGBCby3jvNLmqV1xaojAgK57gjqSA2IdjM2xfyulHkuYQx17BQ5GU9wZDhRdDN5ldj5HgKWZmykdspycP+l3jRJ3CNsitdnKGtwprX/UmWljl1QkEn7wqLq5bvMWM1BnXbnEUAR6pbHADFmIZJ31B+9qKrJdDoHggOBQdSaQAX1/nTSzWYEPQ7QpD0JhxTwOIm6ZR04Zc+TfL+1Jl2RsdGOmmE5AdPE+ztMJiDJXF8T15RWduDA/qQaylhPnzYzOZiAH//UqRQAeGb4s6vpBySwcV15hvt572nWrNnRN0hn2s+4vnQs582bm/3N3/8kuxoZ/cWLF2fH+H7vy3sR7C2+emE45q5Lrz8FcKu906k2o+O9Csq8F39mFlQwJFjT8b/jjjsCFIT0PGv1HBTCcgLiTYybwKGLmjnvZRb+mZklZfLdm9ZC1zFWU6BSSnN7kwCzY2Zw3IyhdOJ9+6zLqQwwIkjUmd60aUvIik9FtVTb6ncfhKo7nmcS0Hiu+hlVSEdBIbWWSTrg7/7Ot2IMf/CDHwUoUG0wGslGloN1g01VGGcYIl+RCcHWCngqsW/agDMIdQhY58ycFePYjL3T8ZcyWIHPUQEz5Rh1RdGg2Fo95kcgkItdua4EsD671MTRAGzPD0GQ45QU+qxPT/V4ZykxST1Tpw1mpVyvI7DFDbBzVIX2/dZIOlYyqLbRk9Q1/8gjj8RYCqJnE8A2+2NAwOu6Z7xvX87ZFDJ+ZmW9niDOnwlqXBNew73gz/KMSS577ppQzCMUcwlsdLEO9WelnBpMHg+VsR5f6BTlPMqtX6DFxzHmKmeUGKSXct3BGM+aPSNlmG1/QZY7znHOVwPm1sS6zsxCCeSixQZjab2c82cDau2litKuUfelZ7Vjb9LBgIG/d203A44d/4P7DkUj9UZsqefQOXzUDv6tcGv0vuVc6OZnZQRL9U1sCdQ7gA0kmyeLqhO7rhpuvLRjnAEGyhTwip6Vca7xb/2MON3wpvGXqniuGt5by9lTw3dUglHKCwFkEVsE5jgj9KVTtS3nbMG/8azIfbao+1JIQ4ClciHXjYbynwWsHvuLbw1EyhquYjsFcMqdW8iuXHoHYKnOXj+tTdlzT/08++ZvfYUMzB4oL6jxocMvgCCoFgd/p1QrwU5QyOBJ0z/+ldffySZPmxWFqLvJjkzC2Z4xkUa6HD79GG6b5/YyMGUg9T4OHqXBD59uoY/B+uyue+7NNtIvyw7hSxbNC7nsLqKENSBZG9wapXEyowklG+V/fP+fs7vuuiec7jUAjGnT5mTjJkzlfSgWEpFxYZyHp2xa1oCkhaimoOuJFKcIxXZStHXRKFkgaO1JSAATiYsmjPaKwbDtJlX96msvZ4988xtBFTxxeF921523gI5FuWRuujW4RHaZ4GqckD7EEFrghj///GvZzaSRTbuufGdVLM5Ua6H0pJ+zYbGHuJOVaHLPPf+r6OotdWnbpg0Rbb5m6fwQw4jmuzhQTrCbqg+VLkHAqvfWwdldisFDahVKzgGaCi9F6j56hzGvRtKMPKgSWEJWqbujie7vrw+qGPn71agADm8cmy0gi9ZKxLiYg9jGoyoN5Zto1VtvQ9u8iwVLLxyeXeMyHLBy6y03JDVFnAR72biRPeTsu/PBmvXZg1/5OtHdC0itT+F7Pgwawa3U8PkMAsTe2BiMNXSQj9e+m42D3nTHzddHAb6R1BYO0pdeeiX78tceYiNjhHDYzFAWE5GxOPylV99k3OuRUaUfGfetEpeHl4ffMIplb0GeVQqMvbbK7fMCTfXt119hbpYThcEZY/O1Mx+nmzGG9ALS+bWQPAdBdgh3zIM6FBmUzwZWAYYKmajLM1aJopdnqlIAI9+8ObAKWWcjNKyLZEd+HVgVoMpg/VMOqC6n/gWgKQCrXJ0vamsY7xxYDYKe0Oq59BJYOef+F9fV+PDceTF1o5kXHckCoBwK3iIqNQRYhQErZNXy9+dRohxYmT0Lg4V9MErqZzxsUpPoVPQaAR+scdRbKTgz+ErOWnqljJXvCbAHOs6BlfZi797d0R9pM1z0TVt2ZGMnoHzXQL0f0uvzyCRgygAPJ6HGcYADxgzyBFgUoLHOdFwz6qGI40OnooEk9S8tZzujybhO57JlS8NhmE20vkIVJ2wBCA2b9iG9RKiJgCNvr6OTTV0hUOFabUBCu1dwYANFjH8ORg1g1UCTlVZbyXqrx+GtVvKdWhSbznZQm1NepsIX9sNaSkVnzKiyZnSwShDTKYHuK01vgGvIVFPUx1rMqNtCYGEUND0lu9upGdUm2csNC40q1jic4eYIWOhwJL464A1b3IPt2LRuJU7h6HimKC5STAE2QhF9vU6RUmlpgXpZgUgNzpm/0+4weLwVqh5/L1WBEBshM8Ka22ocdSOrZiN6CSbpYJ+lPkVKWKiPRtGyADApg1nTYzDGehkdEscs+ificOmYxB4iu+c+GgxymJ02w6KzqtqhwF7mfgArmx8nyqhKo9JKLgJOy7FHtTh7wwCvNRz0nh9BHS/0iZMGHvVc8j5YxBfMdHDeWKdm7ZOOr1mhde+8nf3qiSey266Zlo1ijY2uJ6BAP7Na7GgV81kMlT3FUaG5cFb5PdYzK75z9iynKvG8BunOqPee7y3NDpGy2vIJdW0k0KbNgQIFRbPHjLesEua7DLpnHXW/UkVboVcqT1/OWTisblTcfxf1Y518xxRYDMo4V+OA9MoQCCcD+iM23DHU2Q3qJSBIAOF21GG0xtpxTRkr7ppAjXbFwMAFbGQb4kajpswiB1yebd13mO2qCiZ2mbFWWW8/IPoaxAd03nUwnW8dNIGF86dz6nd7Lvn9OogRyMJBssehe1kVNc9wHd53330/AFUCPbOoadwXlCXtnY6r9UYCHMFG1BIRsHXtWeOto+t7cxvmcyX62xiu+1449mZ9BGZmDBSVMPvlPWijnnnmGTJa8+M6/lywdebkqfg+ne3vf/+HgKVvhV1as3Z1XHvK5GnZn//5f8n+8A++HZkQ153jIC3PMfAaKeM2Mr5fdo1Ot76I8/D4449nd9x9V9Cco56YPeF7n4X+Fxk99qTjLAUuGkfjeK9ctYpnOASj6F6YL+ti7P1PIClA8bl9xuj5yct/W4ejw20mze92Hgz8GNB03BUoMzh9nBqhqdNQLoQ6ZxD8e3/2H+LzOvmKIUyG7uY+i+bb2Pm5s+cGSDsOXdJ5nY7MvHRHx1BApMCGVL4OHHizdveiDqiz/sunfhH00KWIVHkfzqXXUwVTYOu95kqAzoVrx6yPDr/zmVPZHEMB5Cky5wI5gZXzOX361Ph+n9s/Fy2iLykBL9X5IlPBerehr8H8IwTJ/azjfgSqn9/lPXzzm98Mup/z5/ozCOB3+zwqZ37rW9+K9S6V0/UqGAwp/EJTbNeoQEbA7flrL9Y/+ZM/CREKv8O9dwAQPBYf2f6C5rpLsXvDWTP6J5bxmBDwzN6za3d8zrVlZtBsX/ipUB9Hoezomve8dX/7MiEQYjbsQcdbAOxYOebOvWOt720NrgDV+/fejxw6EHZBXQVb+ti/TBEjf3/syFH8vnHxOVsOWHPVAzBpIfuMWQowZL1lBEtZt0FJtmSCM8Jm48UYQfe9rXR6EX0q1ZGPgKvicwV/Ktg+oi9ZcuklwPLv5ay7KmxfJZ/LqYL1HPQlslGwC2oflEoBLWSv9PW0o+HLhS+RhDDCuygkqcyODX0NBpDf+v5fDgQlAAfJWhHFAUKZi+hXHFJQAypJ3T3+6A/DoV8wd2bImnd3oDpHbYpR2FoOFLMSKuXpiJaWozZUMzL78KPN2SoM0s03L8cozOZAouYCsYlGEHMPE2TUycbJcsRVDGoDrV4kYvvSK69HBPJOqG5SFYDdOBaiUw5OKTE+sMiRiTeDoiTm6g8+xFh9RFZrLrLgyzksekPxx0hfFQ6DzoST20vNjpHbPugx1no9+fgvoIXNz5Zi3EP5hUPBiTcqZg8Sx8aoQidZEQ+50SzaJ5/8efQPuP/u2+kNQ10Aghl9cNjLOUSlS1os7HdatMxKx6DRoZwUuL2XxlFvZP8Miw9dICptSdkzhWrjXakaOgvVTPh+6HFGa8ZQ3zYFpbEJ40eFk6R0u06V3GuzaSqKlUDhKYeu2MQJ++xLr2fz5i+MQsvpcKCjCJdF7OaJ4n0OS79TiktVVQnRjSPRYM7mzUZnlHhXat/7s+hc2XHl+DUO0otc8EY/tyKaMXOS4OYcB8lCnB0kt0F8oXimWguLz9om58no2Jp1HwHWUUu6+lr6XqwKsZSZFKlaX9GOtLJZK6PL7ciijxpOBLL1dLYa2fabr78mRCzWr/swmj3feLO0ygROOjG4SvB7vyy8qEf4H9//cXbTbXdg9IeTNW3Otm7fFgW2GgBNujQXN4Q1KuNIZR87tC/7cN172S233xRA7BP65pw8084hMJsxwFFgneZ1R5cXUEpNyzM2eSZlMKPEjvs0iEr0iqE/C5pXAVhFporNHQd7gQqoQxgHUWFH5+INCTQoy55KWfLvzJv25tH6/E8BUrp+UgQM2qEZV8tBLiXYogbjUy++QEcor58SWfi8OjUesBrP/DvyQzgHbz5Hrir0mzJWOqb5Kxo7F57lAuvTA8kImFQbgVWKlKd+ISmCrqooDrtmVLJ2vH4dWMV4FtaLGSufx0ijCkoHUaPasIleItixGhT8hg0niEKN1ZzZE3mfogGMP/vbvS3tw/swm6/9KS9hT3QWZ9OmLKCuqCcy9FFSCxA3WDVi1Gh6WdH018ax2DEFbvbs3k7kdjLOrv2aehBZScqbFq0Lqjx4jd5pf4yk12OLzDzVsq/qqV2stE5Vep/1PYCoC/1QpqT38d9FnHtuDnsNEGYvCFyS9KxReQ+IkGGJDGw/lIiLACtrnqx7VHJaOuh5gJWKnUp524C4vfMiAOksWWEUAImO1pFllqseDjVsg/XvvMD39Wc33HQL41ZEtqoPVU1AxwWuhQhMqalA9o8CIoI458LskLZYECUDQol2M/geujcup/eeGTrrPPlT+yswshZRW99FRkRbbkbE7EG+Dzz0Q0GThzPqbeDN+jprs8zo+rUpQu6YmYWVUmrNEOcLgK+sIAZjjaFr1tphHfoQ++F52ebhiFQwDwa60h6GfsPzRe0nc1GLU2OE1D2i/PVFGAWNI4kEA3oj24Ot2rT6nWzli7/Ill+FymEl2QPOxAvQB4exl6RXCm50DAZwLLp47hpAtKI7/UTUy1Uz5Hc2gle51TxmR08xLUSKsvc3tmQDPO+ICTOy81KeozE2QjDsU99rdsfn0NFvJztZy1nh3uvn3LJOw/q4RuqYzaRG03BsuHvJgKK2QqfXNWzdSAQ1VCy0hqHQaLmXoF5kwQliBbCSLYDD06PKMMC6tBGKbTn9BhlbI/fVkRUalh1HiMo5ke7nnt6Papz2JO916ZobOsfuC+2CioTWS2mDpkyZFM6nf3dPmxmRmmVkv7mpJQICnunefztj7EvHWyBznjM9rxnx996Dmak8wn/gwMHIrlj/JDBxzXlG+m/BlL/zHnVaPautZ9PB1BnfvHlzdg90fted9LVkL+vC2Z6DYJKOsy0HtG8buNec/ufvXVNmkaSB5UEnx0UlULNuOrv5Pf7H//xX2Ve/+hCZX0W1KmMfCMB4e/bbD38jPr/p4w0BLMr5/BTGR8GOBVD/VFTUHkrvq1MIQJVI6G6CKh3tT3bsym648fqw+c5XYveUhET8D370Y7LvM7OZs2dFdn4v1GqcyaAE7uf6Ao159KsSHNhbytqiOjIjPt9o6t+07QvpMWnW6DSOuMwB9/E3H/ntmCOBRNTc8SCpJuiK7Bra/zTjzHfgiVexZldTIyVIMbMmQDIR4PoUiBu8FsxJ2cz7WFkr5zP6bwPr0WML4Cvbxmc0IO68umecW+/9JCI9qlA6T2af7dllxkp5/gdQF9aqOsfajV34DrJ5okcY9+0cuRZcs46d9aJ+705EjKQ6Pvjgl2PePdNcGwJan9WXGVjPTe9XgP3CCy9E0OGv//qv4/qugVMoI47lfg3Kt+JT15IQsW7WAL7r+h2ot5MBhwf37Y/1bwBC1WQDPtqbc9Thj4Xa7XgI6EI1N0DSqJRpMyjJfet3+Kc4wXuMrBXfP5L6NIMGPqvz3Umg2j0QQRzAk30MewjIG4izHMN6e/3opFQI7RgWgKAQC0vJRgtiGjQf5vwxcybbSCq3J7pZLf0UllcwFELRE9verYMf4bBE+9cu5X6IvqSfdh/4n7+x1soLJr4GgS0o08q4m8USdFXYR4ufB+WPP5P4Sgr25tnDsP1GWBkbG11f7jKFvfrg8b+jjxX9RqxF4H+qXrWh7KT8sYvC/ko2fJ1AxOvQvl00oLs1FPhqoUTUUaDdcb61cLAo5yqlZiRgqQKjsotmlhTqEQWpqi7BUbkCp+ACB4lFZ4wOTrsR216ivhdRlpMp2ckgrV67AUUhudD7s3//p38KBYfMEYdaCT+rIPomAFERyyJdnVolxVeTCekmMrZvH99HJO7qpdeSaWmLxWExqQMSEW+bPQIIK6HNXKTm4BSRnJam1liE933+gUhDVtnPCmfSTWI2LfjWBd61wgwWH+6B0+vh8L//uz/Iakp4H1E/DzEdl2FwT1uVl7dGjDmvqG6M5rNm4Q4dpofN7CspyL8yxtsC/WGITcRhT9S2HsCZH3IuqO1kgVqQ2FTK+BqoAzpOyo6fJ9WKBYvMSWWoAAIyVWbkcNu6fXd2kIbH0h8f+MKDAVTcKAJDN6kbyKLwVIDMAmbOj+HUvPH6WyEfv+KOewJQSeexCNroshk1DY+pZ6Op1hBIwXzsJ49m1y++ivq2z7MZiMgSUWhDTlbnXANqXYljL1CvxhBbD/P4k89AY+kisnctTvqIlz0AACAASURBVESKmg4zYsJCthDVOdWhMtpbCb+2ux1gRJR/JDSjFbfeiBFIn/EQNz1sUbrGTsETmyALLs8SAfn5E89m0ygMrSYivXTpsgQkBLw8QwJW1lHwMyZpGA1d16xdxfpFdYhxt1fF7Ss+jzGkRoKovQDQTK6suxxgDXbejsL1RIW7RFFL2RJfeWbqN1EBzeh9VsYqB1Y5hSkHP7ms/+D1CzGUHFgNpQPmDklOz8sBVRoLnS+2IcGQuHahD9TgcxW+wLR4TgWK7wilstJwMDSO1m3kzzgUuPldkS2wHsCVpmfr11yWscqd43Rg44BzL+l++8P50Wh7oOlMB7BnvFOww9o8wDvGMOf6p1tO33NpnNJc6HAHMCvUixzB4Htw7t1/COWrLXHQtOBgVkPF6ujpoEi+kh4lV3Md65IQjABcWesZxtXMG4uhvKSG9VmcjRtDj49TUMegvlVTQyhtzabpRjfnXDk/nHyf04/uoQm3f+p89LFfi7B9nQRHHBcdN0VtPIiMkZlpGA3wt4VEOXuhQr45GQ3V6uzHVETPvl6k0w0S2ZPKzEodh5rXKPTBDcpqSGV7/AtsZKIbKCDrQ3dzSp+ggGE7PMzxoSMb10HPvFaAVDv3hfWI96sSaBQ2WkW41gEctYDOfdvez04cRZJ42Y1QyOuzQ8eaAljZerwehbYeFVelXhScGekWBnkEVWNwQCsZ9107d9D6oQvHsDmy4KOQEVdGWBtsbyQj8QYcOomuWmNZTrDH+lQBq06CQFfn2XXRQQ1XqtPD/kaUmEIkgJXMs1T7lxz/EJ8BfJbz7CqtpXYbqR4vUYPIhBfU8ULsIQJEyaGsIHsYQUcySY5pLc6c9D+jnzXcG9OUtameBZhtGM4agflhtlCFk/dffSHbt5msyqxxWUOF9BPXFZDWJro+owEE7LDCFNJercltVCL56KFsJOdWZQ+qlZyjfefPhkBKF0IgpdWjsj2nL2arPm7O6qi3qxo+LlganuNmSm3tYWb5ioljuRdqs6gJUYm1EuekuOAkCJDMFJqlquC8qAppeTJk3It2b7B+shD4cR94roTEvk4lAS3PWteu4+9+g6ie9SF+VDF8bHaeLOj6bbuhgaeM19kzJ6lVWhdOr+Nrxii1dEmZWsfenzunnsF+35e+9KXspRdfCbtgdsXgjop71mgZUc+BkWstp2efhBLlz10fzqt2JjUOrgvbonOvs2nWROCjgqAOrf6H9+G+FRRJP33++ecj8KHDql0TQElhs+bqO9/53Xife0RgJlgRcC1bsjTGx3vSgVaqXX9Cm+ZLQOi1BHn+XRU7n08nV+fV79eBFWgJMvxsUMRYHwo4CBi37tgeQVFFVKyZ1SF+Dql0wd7dd90RNZ3vrlwV9m8alDoDFU/8/CnYRJOz+WRc/L5jyKiruigLZBQlCO++836My5Il10TGa+euHUHV30ATXwVM5s27MkQdms60Zn//D/+c/T//93+ObN4RwJiBI4GcZ+UkMjnaNmlbPocBePfsOPpcRNYLYLN5yybKEZAgx/+JAB7PManQpDlogIyVlC/nb3QjwWX3C/tX6fK91MzZbyt8VRz+xagIOqf5GSHAXkWGzuyVc3ySTJp2xQxTThsWtOTzZVA7nwvnxbGxAbON3Z1P7UfMH5k229dMIzs3hedtQIlYGXjnzesLyHxery3IMxPo2nJ+XIuCantzqYQtIPRefAYzZK4v12BeH+1zxV5jzfu5L3/5y/FZr2lmz0C5Sow9+DfWv9uSwwymYPfHP34sMlbew3L2mv6G6pvel4ByN+M7bcrU2BPeg60aXMfW2bsfGjiT3JMKpiSl1ZL4XgGe+0NKoc8sA8M13h29GbGhqovCljAAqL0/EfV+JSEr77wZIO8iaaPgmXtbxVTPH2no+6lx34MPOwV2m8JtquBG82H2izQ85yDiPpwd/dhbx1SxEq/jPeYN4vV9XWu53+Gf7ptQLNYXKfynB1ErVdBzmvGrkWZqsC3EuXRIpHgYjYTZkCsTKmDG9+UqzwV3aRBkFb396F8PhLQuh08fqj6tRA9r4I5qSFzUrUQS5s6eQ8aIQtRdRpoGssWLruRByDCgktTa1hyFjG2ITmRkX/YfQoJ3x8GQl53EhFko98KLT2efv/92MlZSLjgcPWTYJFUcxEXlUA559u0YDRWwxl0xORSeTO2KeL/+0FdIV6LVj2Nfo+IVk+lEO4kWB67DqE6feSUqPVOIGLdnP/7JkzTw+2oYpHORkSGKyEC1srDqMMS9cOEPH9oNuqbz+vRpcZCq1DRj5lx4sfNDGdE+KvnBLOVJ1RUP/S1bNge617gaSTp64BNqgJYRpUygKtGbpLtw2CGPW4rS15p1G0OKfsbsBeH8ryH1bnZMgOhGlcISnE5pGx5gzOMe1PQOH0JZ8I7bQpnphz/6PqDiVoqQh4djq6S7jpVF4vbeMmpvE9HNgKpaCs/nkK164aVXkZBeCJd3aiw2I7DJIOWS7SjfAI4scD12/AgqVfPj0JpAg7qRozmYMYAjeNYQuDI9at0YEVj/PH3yCJGIAzQAXkxz5h00F1wSkdEe1oQ5S+fG+wpHmJcHQQfR+ndXf8DY9CMacIQGiF9gXImOksqVK61alDQvQwuKfpgl7YVSeIbvakNd0fqDR77xUIhh2LvEsfP6DaxVJXi9TiO1YEZxDxw4Rn+rV8MJ+8pXvx4Gw2dwQ1tTIDA0yyrwK8NplLZYydr82eM/DBncu+6+N9ZyM9SuJtZ1EbQlHTmbzQaX1ygI6zAceAUU5NwOAVZDM1b/K2ClQEuewfqsjFUOrHIebw4Y8gyQSGEo9e/yv+egbSgFMAc5ghiLR62zyYFV3lAvNxTunVADC5EO68sIFrCe3F9pbyWp6zwTFlFrRQIKwGpojVl+zahNK0SAdJq8Rz8XYB87FDUvrCQPF424h43ZlLhv62NYI0n5DVUoDoDPAlY5FTCpHCbH2kanKQJYyqF3iMBGE3aGbO3efXGgGK3rIUCSWVtFI91Zczgw63GY6znELfNSEQ5QI+MterEArC4g9188QLZ/gGgvTYLN7Eh71cmZQmH13CuvykaSufJ+/f6dgAj7CXmopewXGcGCMqRNM8t00BHSGUn2YBhOfIgYEHbqBzT1k213/8kcMHPcjRhF14XzZDf68NnZDwRM7FukUqJUECmIimmYXTNTZSatmECMWWjtU8b9D5Qw/vbJwmE+htNxhmzGRfZSD5Su4gAwqWFs6CgxPkZI3XNV7CFiHdmRXeug6dK7BPtbAlNh+14ajyoS4hrhmQUHzqeRPQvpO3FKiszM0UR51EhqHOjFcwYazkikp9etW5vdfutNKHzNCJ5+T6E1hw6FzoyI1EyFVMta6L6uMQUGpALrYLpGc7qyNUShMmmBNIduD4dxAOtCjaLnZF9kVA2ypTWnpLfrxs8YuHPv6Uh4QEcE2vWPXSrFUOcKpRGsUmHQyl6CaUXM50Vs8Rmi8MokTZwyjnmXiUCvJED7q7/4adZ6dGd25QSybagAuofOcf8VdSOyDu6tehTNS92TXFObY0F7A3bxIjXEZZ1ns+7ju7PK3uZsGM2ER7MuBWs2NG/rr8vWf3IyO3SW75k8i3VhANLmxoWIK2hvOhmeEVCr+wFzOm86q5VmWBmMTpwg7eMAYzWcWq5hZC+MLOswOY46me5PRUMca/dw7Fvsl0XyZhMFN9IoHS8zVj08Tz9qnM3QUkZMnJntQgShk+CXDuTZ5tMEKQ+Hs+ncmhWIPcV3mKnRORVoCF50qswCmIla9+FHAV7ymirre2xibHDN92ozdIa1JwI4a7+8lvZGhzEHRdWcOQYy/O6QJ8fp9vvN0vje6NXE+lWswvNewRTfL3jw/lwvL774POBkamSvrAXyPj2XvD+zSjrXLyCo5Nipyud91UDv1MmXGuc1cmq9AENn1xYKXk//R4da8QXvccOGj2LMzZZ5b1Oh9OUiHCf5bjN1AmmbhXvemqG4737Fo1KfuKOIE3hNqYD2wfr4o40RSD998mg43ZWwc8y2azNU/jN4EXQzfj6CvbmNHpPWHQX1m7WkwISfuxqF4CZ8RJk8V+Bsm/V0XzZB7dPurkYZcIa1OtjqA9AEvZ739+Ybb8V81nAOOy8+Y6fggnFwjD1dXRuOgdl/ax/9uxkpAYNrUpGTcePGhHiFa9J5ViTCcfS7nQ/BqXMu3c75lLLoe722Ppy2xWyS/zkv59kHvkKaHWDkdZwbM1YCIilyAtwx+Ehm8n7wg3/Bj63MHv7tR2J8BT7OTwh34Bu5ZlKdbH/QGg9w3uTA+cYbb4yAgr9z3bif8uyaY+D4+gwBgNgL4UexvgUyUgJdhyo/C27sWRd2CtvTSXDDfdTQ0JhtRzzEJIC1oO34wwLKAP7YnRr+K2auxheyhz73IRpHu48MBpq589rOzZQp02K8rOfLqf/hE7AmnQvbnqhCakCmj4CTbTest/O8NJAj06GOtX+WnnnamdEEz+ydZ588e2wVAagUR6usGp5t3MT9AlQFjKFTQImGTDXvQ2AeQUCzFXznGcbD8iOxTylz5R6WjeDeCp+C80eGRl76oK0b6iN1q5bBS0hipqoKm2X2qpqApMBqOAkCg5zRtJgjMBpMFDJYBqG1d0MIP4NAq2j9Mz8YMCUnK7oXyp0P0sm/d+3aE/zmoDpg5I1Umu3ZAGXqZsQJCKLhgKjaA40PJ/r0qRYMSiu3UM3GRGWIg1tnsBQaxO4927LjR3Znd1DH0miBr/RCnBtcnOwsqlrrNm6lb8KCqLVSPCClI0uIqvxr9rukhccxCaXK3prq5D0uxB1slEocjyumTogMU7FOzoVyZEg3kZI+lN17793hAOuky5WsJsp4hJqo5qYT8I3nwivl4ACwSUdsQir+w3Wbcfbv5xCsgEePzDfOgbjWsZAHbt8sC07jcI4kYpY99a8/zj5/53XZlAlJAtaNYXTWTNwpxmPd5u0oIOFYjbki+lQNB6hs2rSZNPCu7C6KT92AnYBDufdKjR+H633s6D6yg6MBfZOjFsj3GC1aDyC7++47kZetj6iDiikawRKoFtY/SCWaRx+rStSXwO4Yu5bsbQpIv/jFLybHF+RuMXJkBuxbxuc/XLeGg2NeyMsa4VTO9pcY/JtuWRFUTB2SoGcpjmGgm8V9cB/N7mh0vGjh/Ngsx1EwXLP2g+zeu1dgFOujviMcWesWpDeynuybIQ1hOlG5Kih7qu6tWbuJrusrcL5GBoVIZ0bDcQYpUB24SnoNrV39bnbzcg6oKROy7Uijt2JE7mUMUu2O/Y6Smo4FhEZMK6qhGaBg9h5NGm+65Y6ghmqUr6KHlpHUAJYgB6Mq/VA27RpvsbW9ynbv2UJKvZGDaydNDu9gDUBVaKF7/anW2PQ6c3lWd1AAoOCo/c+AVYAvxuI3Zaw0Rv8zKqBcbl9J8t3/0tjmwEpVQF9DjUWesg6qYAH0GEXOBSUuASsptSnF/lmZKq9rQXJEHAtZuSS/jFHmcAojVviOXGkwF8a4HFD9poyV1/Ll58JQ44Em6hF5bX7mYaWhNzsR0eyCUIff7WEtTTUHVmlMhtaIpd5EeT1XnlGTZmZdhc7vaSLaOl8e+qegmJg1LWJ9S9+aM386QKWEwxFxhnr2NX2uUFKJhr8GQjJsRU93AlbVFUTl8Yg5Q5FyPxbGfwYZ05tvvg0KBB3uebZyjOauXTsR1tkXh7i9oWxEK1ZXAlZRhAaitsPqlItNlL8a0vVSf/vJVts41uBLP4oZAwJXaiTPEyiKpJ0KoKxrwZnR3CoAiE3GbW5szZTCOMU2s0adrwjb7J82Te9DZKIXIQtlg89hXw1QJKXIgtZSoXjXoJYy8102G0bcoJZ/D9CS4uSR7dkY7HNJaT2gjOa0KHWWcGaUE/zp4/6limrL7bVlJqfB5rNEvHMq81bEjHSaG3FwXkRI5maclTr2dQ/zYLZeB0V7FfQw1rBMCoN+YuwQReJ63WSyBD5BeQZA6VAISrQNBl0EjdqXcAgAsa4jAZY02k6oi6qG+9zy9a1vtXmx1GRpja5HaYdmyyq9d+bHNWZQwsyA3xn7X5IxF+qFfq5Nkd4kQC+DoVEPZX4EFL8qQPHuj1dnB7YjUz2aej7OFjOGAwTgSrnnTgNz7KuqUIlLGXB7JeqkjnBMWk9lkxs5M07QSP4YUecKevdUkX3HrhmcbIcWuG7rSQrCq4jkjsqqG8dnJwD52kpBnoB4wnhAPrV4LefIumATawHaqpwaxNSujaBmphZ+oo0z3Sd6LDqGuaCD9HidlKADY6+l/LivZDn4PcorR8aqAKxaWUtlZKz2HgcU8j2yUgTMlhC4VlMj1UTrdI/oFPvKm7C2cDb7XTrHAgT/08HSIfYz0mv9nXOQZx68n2irwPWsFQ/KOOtDp9Rn8f0689oQI/7S3vxMnqnS4dchV9b7ClTk8gyaz2vWSQfT+hnHQfq6TWF1hAU9Zol0iPdBCfOezGp6z96bDrq0MK+jQ+bnZa+kOrFj4YR7P36f9sGx0Sbo9JtdF/S5DzxTdcr9075ajWS1FRuQpnkaAKitnQDgMNNzPUHc1atXR+2LDYxno+xnwFtgcPzU8Wwv8t3WcNrPKKix7I8ZtH2ZP/+qyMQ5fgaXP/54PWqCN0ZTXkWwQjkWX2cPfa3Os1ecyxtvWh4B3Guov7dflPfh85r9m4ZYww5sn7WGAi19CwNmH3+0PgDwmMiSdNAcfVxQOGUOCWTyGlmbWTu+tmaxvm3blq1k36YG6LMGU9DlOlE2XpBspipqhIIeeiKyVs75foJozsuDDz4Y8+h6EETlf3ddCVycR9eAa0RgIgPHTJj7wPtUUCSyPhPHByjyva43wZhryWxfqEfayxU75Zr1npxzr+fZJsjx7Mob7vo7M1GCKe2H4+faEQj5Xa4Nf+d9CNxtCG0m3f0mHVKq5QHOS68pyFLqXxsohXAezInTZIlPogLofUq9lRbpMaYUvNlCv18qbuwHvtsxlXURTbZJQkTD7faURXbMHG8VUVsp3ZB2LutKVpPKtdb/a9/O4c9t3bwDwbX5IfwTLCYOvNPMiS0LPBP1cazhl058gXYeH67fRkufhVFPm2w4QR/8fm2C+zrqvPFY2vj7PgID1iR3k7k3kCTIkYslZd65CuExmTYRXLX3YKoFDaClPrjiO5ZdcH4O8PMUWivQBvmzEfqyCq/WZFVxP2aybMcUAWjuI0QswmKlV04LLPrHP/u9ASepFJrdKQZ+3cfrAqmauehgEKWSGEUJx5z3dGCQt2/bmH3u3jtYQERvGchdu/ezcU9TwDybDTKNhWd3ZQ5hJl0aYG11GYWeT1CbdSWc2jnRe8LU4IfQ/iZNnx+ZBovYPNBFmGaapB8IOrZR//BH/9t3I8NlEe8hFX1aWqNxXJndyGtJFTKJF22YR6PNVjIMj/308eya65aFcSGmRlH5GRyA/SDzUdnShfOC+64KSB9oujyof4hDbNlDtq6HOpt7GXQldesjErKFg/+6G65jgcN9ZyKCb6pWEgN7gWjhc7/4cfYwoh6NOEkaAQscN27ZLo+DIk5q0TjTVCRsw/gY/XRTGj2R3reAIsI2wAI3xPjtY7EdYVzvjoi12aGg6mEc3Ewvv/xqHCa33bYiImLOUTNG1LEfA097xqzZPA/N85wzAJcUqV3wnKU73IxBjNoixlDnaB3iFKJuZeMFaYJqa1oEk7u53ia6fd92+52pz4S0A37fRFR57+6tgOMbKBAl2opzpWG3IfHePfsjwrxkyWIMkdFv1bqstbqAouSbYZzkQKuq1so4lJKpskN9J07fkmtvjTq4Yp7TGpY+5tJsnRTThfNnIwyAwhEbS1D93jsro8BzAZk4N4uHt7UIZqbMEqx69wPGSGM3VUHNKJT/8EOEUKBDjGK8VYzpZU3W4zhYQ3CB+9+JeIEZuJtuWYrjRENUlAKfpo/YH/7hv2c9Ycz3n2AuARc2jjbszP8CCOFwJJD96zVWObDJAU8OnIaCqxwcGRUeCqyiBMVaqEKNldHgoMZ9BrDy52V2t3VDF4xHTrXLf5bT/6R/5MDKz4WhcQz/F8AqAieCZMFV4aDK6xVC0CJoeyk6lFM0f+17hgDB/P7yjFVycs3cUHwtUAPBx3Mx3v7pYaqDobhCOCQKnGgLwrmT0qYZ1bTlFMC81ioZOmt7/I6gG1jnwnpPClEHondHC/K+7q/dRCGbdS4xnsTdQy2sDHB/K+u9o6sZo9yFY1RBZkVAqYwtB1rPAAf3BMAVzVQbZ3AYdgAa6HlCVM59Zwb2Cw98GYcJ28D3u38PHNwbWat585ICpsGJoMYxlrWAkSqc2RrtGiiktwuaMuutHOGJEuiAfWSs/F4pZlIkBCwK+ZgN9kARHOssOx5VBBlsuWArhyJqwfDwsT9kqNivAq3URgDGwTkoly18nrWtY2X0UBl06Raqrjp2FYTqzPKpiqdwRjff536Umrxnx4awRcUlDdiOw1B+4dkzxnVIr/cDLBR7qGXe7C9SpNQu69jn62EfNmOXzRYtprjcM2Hl269HLdtVnBNdON7ncFClj/hcHqjeyzDsrAEv1TBTjUkSVzhFP6QQKeCAtvYiqHxEbyP7yRrx/bGn+D7Xmw5kCWusVxle/l6BTbI+xcJpFRCbz57DZlu/lpRCzxFZLrY3ivsNcK9zogx3XnsYmVuudb7N7Di9vHB+4Nlh03Byxw6PDN8FKC3HaZp+YMfHEIypUQZ01ozEcQHYlhLp7+a0roJaJ1VUaqFywdITDQ7U28sMRkAl2a+LrTTDJcN+YPN72fga6qNpKBzKlXYFyGqybbtOQyUkyFVOBhUbq1Kce1Vqzgi+px7qcx+ZzjL2QR31T0Z7jTirjGbG058b+Iw2HUT4R44aPqiG5xmTZ5aC6st601ERWAV9Hgp5BHGkfAJUz3AeTlmwJNuBKuBJ1lkzjreOm4yHRQg9nKGuwnkVmLindVB14ARNrqtjR08MOq2OtXtVJ1VnXQdbOmAuCiDDxrnVkfbzOuYCcedCR9l/my0wWJOyUE3hxE+cNAH1vDmcSe9Fk9URZFK1uyFWpQQ3TvK8efNpwPt29MaaTMbntddej7NOUKMDajbCs919H02IOU8FUiqaOU46xdqxHPRdA0XQn7mWbCyrQ+5zG0QyCGnWyqDgQahuihAYYHC9x8/4Pp9ZKmAbwNZebGbUtkEJPE7mz2yMGW3H4YsPfD4EC5rJGoQMPY6+mQCzU1Km6gFj1jfqQDt2kyZNibGtJGjlXEhvW4Byo98tqNR2CepcAx0EP7zfU9Qx2+BWEGUbCedtMoDUWiId8L/8y7/Nfuc7X0mfYV8KShTKkXI3DkVK52ckwMH5yM8566adK+/H77XWT5XB/fgainhYolJB2wOfSf/MMfL9X/jc5+PMcC4cd9eM681nElzfueKOaKQskHL9aFcErI6rf/f93o/3lrMp/H4b7dqXSxBlptDPJxXb3phn14pzq433u/L5EXh6Xum3+D6f0ft0PgW6c+bMje/zd867oD6SG9yr9sz7EijmFNbE5iBRzV77xje+AatiZgTEQiWP9ahtPBRiE9TpQ3d13gTtz5M59TvsOer3L0I4LQAvGUyBlX635+2WLdviHmRpha+L/QnNAYXj+NOa79Q4G5EdfC99RP+tOqCGRJVQAdVpVAOLWYPNtLSpYw+MBUR5llXwPdqhSv50DA1QjUa0SNaVGatduxGSwYaMGo1gFas0GAP4Bs6zrxGcpQZUBWja84OnyDTznZVk2OzN1o6i87kWm3xbisD3sdb12AtMvgii5a9+9l4H85cLg3nOROBaqmCMs5VfQjjPLc5U/iu3FssgKevTGtNqFVaHxnJzgPX79y4Z+NrXvgIdZhfIsyUOORekKTcd13IAglECxQg0uuUcFps3r+PAS/0jPiJismz5jWyMSdGbhNwLB1Uq0pRuU4HMurSuI4f3ZztpjncPTu5eojk9LIx58xdxiDAgFgxzKjiZ1iZE93YPZwDGs3SRvv/eO+GvV2afIEIwC7EDpUxtLGha/VxnSzgtA1KLjLgQiT3CQnrsJz/L/vDffjfbsvkjDvUSJJHpocSZWMZkqEJlY0lpj/Vo77ebykRW+IUX/n/G3gNIr/M607zdSN1oxEZo5JwjkQkSiWAGg2hBIikq2bI1M5bLW04zntot21tbXts7u57Vyrsaazy2ZFsyJZGymBNAAETOAJFzzqHRjc55n+fc/wNaXNmzzWI1uvv/73/vF8533nPe85412aKHHkUMoyL7ZPPWaE46EEVDld+MsrnpNCZ+KU3cxoSfPXEAAFqTPfn4k7Eojx07kS1ctBg0jmQzAW4lMKVrqYCSK5o5aS0oBH0PJaB/S4r5QrZ/945sIV22Z06bHI5/I1K+btCkcmV69yDS50aj5Dwre6zBv44RTTVRFobrJBupNarofXqNd999Nw6U2RjHu9WV2Ya1a7IVS5cgwWskD+fRflsATGsTpOSp1vX+Bx9FtECD5KI+dGh/Ngru/sOL5oZoSUcr8ufQSYQVIVoH+LafhxEYAdRd1tEZVNekCzzx+KPRH0AhEWV+rddQiUvq1es/fycbP3UhdJlxUbOhw7Z184ZsHuD3gVnT2PAo9AhnOagtWNTZe4OeWM9RO6aCWimHZxUFmOdpIrqPdThl2qxYe8p2etjrKHr/WzZtzL7xa1+N4IDXMzsoWHv/7bey+WSzxtNzqLH5Dk4VUqSsqcNHTgAuj2Vf+9VvkUEjQsP2auR6bmRT6PVkme5FT5I6oNHwAiWwM9XtX6ICJvqfNWKdqXQpmmLWNgBVJ2CVg6X7NLqcm3y/billCr1eun5tod/OPfAmKLSuokBlVMQk/TvVinlgWNiegx5AhCCGz9ZZMboY9UIaK4yP9Y6fpQF2vr7v7TwGn62x8rBNf4+/htVNPwAAIABJREFUWRQf1MO8TkLnwIPGCKvX1RmIDFrUYuRRKIFEyiIaSe2c0VNWvHPGyqylf5cff5vePsfZsxvX76StwQj6WA0imHISm8IeZGC9dP8BvbLFSxeSId+dTZ2GhPrI/uyVG/hDrCUyJ80NZG0v12VLFj3D78qyWzdqQm3QvXsVXvqXvvTlUP/MGy2ajWvJ/g4hoOXLVkZGoBwA4tr2EDILVoztsw1VH2hj9TW3CocRkTZofzW1ADyogdb5+F4PN8cqsgNsRA8WD1jpcVJZDS7YF886z44u0Cmsx0RC3T1bD83NWsdaGANdyYqkjKLvlREnRdUD0INRFbwB/XqRVSLjUUHklOy9zlglmV4LyUcMVxaZ+7tr4IYIn5lxslX2KCznfYOgMAfuZa21e4+sbZVmlecehmLcSCLoUs7Oojj7Dk3Llzy8IBuH2MJtAn1Snq2zNVHp+uyDs+DZEgIi/M36IYGIjpRjYf8V6bk6JjcAuFH3yFpyTUuTElDldXIGFsiUIk7TRUYG54E1oKlWsxYKXYOtNqRqkoGrpG7MqKrgKoADY+4cawdcj86ve/fy5ZvhpNjSwvlWm0VZfOV+r+AQ1wMmz589DOXuTjZy3KisRSomDIcmwHLWBZoc817KOmjGVg/gOXWAmwF7pYg/FEW/F0CusvnQpC+f2J/1aq+mAJv1UX09GwQoG9gLx5xg0NHTyJsjdd8IiK61t5XqWdiK3gTdVJdUfdCgSeqfFGrF9m6Jfmmc+6wv19gAaphdZ6mu0v3p+EXLEuagmiCnmSozeo34DGm/68y04ITckd4/cXq2D4robZQMB0PjcvgH4YhfPHeWs2xQUOZ09nSedFBDfIEzVfqcEXJrUHTgBSI66s51EiNI/YMEMyEfj1+RO4SoMTI3VYyj19SpdE0kMR2daQGA17QPkZmUUaNGBD3YPVpePjDAl9cUiPXvN4CMzcMRVDUgYI2NfS0HVgyOsZFqp12M7F3hHnSK7Q9lHVh/JbAJ5CQqljLcOvY3b98KOXmzSwZM/+iP/ih+1hH3us+ueibuwYyRDr7XNnvhGHnvQ6AZS7d1XXutGls1YCftoSegmgBV8bvf/X72m//2K+EPHDpyLLIMrit7VF0hUzUUmXWvJeXs00/3hdOvzRxOPYzf/dkssI64TCaf8w5gfTIteKIXF8GdoYxVZAgJakif3LBubayFmZQl6Nxv2LQ51tEVKHUP6GOy3CdQn3T50sWw748/8USM81sFf0VJeGl1lpkIOnshpiZN7jyAyi+FF6bjIyhOMQ4lwaAJsl8qkFM3wyM4SFLqUuZcY8qGu56dd8ffZwslQNaeQTsBjNlzxztnxPSK7Kbg28bAZpZcS86NwMnXKRKjHXBdCoQcD5/Xe466LQLJiRrovGiHXHtmz9xH+nLOpevT4IJjLeDwZ88pWWP+3X8nwOX9+mxmNVc9+3SsOZ9Dn8FrWluqr6K/6HntvKz/+ON4PmvtnYcKApXumd74YqmptJ+rcImgfgjPo+9k7Z3PpxCQezCVJpgdi8An8+EZoD6A9kNghbtM4uQ8sfdaaIBXs7Ewosr790VwpDJUKsURBhO9L22w4HMYQFzWwLYdn2ZT8O8VVqojaDMQlpdgVpqx82UgQb/Oe/FsOHPuKHM9MgJuNgo3uGVwrRqGWIPKwueuQtYge4VvewuauxVXJYV63yaeL7XmEJDqSypk5BzJfNCGeMYY5DIzZWDegLq+UIm0bfaclMFQEeTeOv9f9K3Pze+wf4ELrxhD6oOaLlIqWHDVmwXdYs8hTog6kPEA+I43UPJZS2+raTOmZlNnzgqOuNiuFN67GaPUl8IiXzMvTUTlzRhsIFLgwKygXkijJ9+2nuyWaUzfI5jy0NL5USY2ZNw53N94/afZc08/lc2gYNKIp1DURdafwzj08IkE9oS3aTMzo446oz/96evB4XySOqWRUPWaaeBohskIjY9YdZP0J5upmUhw9KQphoaGxPY///xDVOsWYgyX5L0BCjzNOuXkPTwLqil+hg6Og/z9v/3bUPFbhAEdPmxk8L2rKJrW8feeNDAaH5+nOweThdvnz5+L/mALFz6QzZ5Og0FAah0pVSlBFrY3QmFRMtgaia48U1cO/koWhqBHUQ4b9A6mALSS8bS4Oyh7yoCzWPMNn2dW/GylXU1lDmBxz4PCF9qN/p37yaNOcIg5UFwY0R+M+f7BP/wDFLq5MScVgwbS54Nmi9W3oti6o02VRp0XopVkJou5N+/T1LdRpV27AVkAsSVLHgzVKHsAKR9fLB3JjICNad0EgODv//CN7MEly8OBq7xxFdD3IGtOiWvTrWZC4PYrac4CFgQYaf+b//aD7Hd+//ejnmUzdL/+HC4ehG5MQZsbL4o6cRhbw0FE/hNH+tGVy5CIvstmv5Z9+O5b2Ve/9BKAHSBP4+W2jpwC5mayl9CePUdxjoqzZStXZZeuU39jzo91qcHX4BjlsA7DjG5nsNBZwCKuVfjqDHbSv/1TUmtMNLUornfNFHqtfTZj9S8Bq5Sx+mxWzPntDGxUROv8szSn9JWAoQbP/Z4XrOevNyLvnvXQ0BAnYNUCWP3/C6xyYJgboZSxCuNaAHn+PQErVep8nUbVA2AktZdRW2kDS/Z+3FNEqXJVoLhP452dsmNxXYFGcOXyTGACVreo8TCq9j6Bm5kYcrPk8uxa2H+nUAxsljbAvdYBHMsH9UPMZCkUhU/IWJWw90azlxEG4CCvR7zixLEr2azpy4jajiUI1YKYww0is9DkuO+HaLi+csUjBfEGACuoSYnkcah1DmLf9QNY9aRW1Qy6Cm1F7MluIVZhFgLaA89USuZMEYd6rmm2qgwH2nETXLQ2Wt/GwxVkZ9voD2XtUBf2ZAl7oSs1LtW1gLZS6sC6QX8GaAoSrtFQM9RECWw1QHlzTkM1kCBLgOmQGMeqE0jT5ltP20zgQzXDnuwZo857+d/ehwZLbt80y9CP5xnAoQztqR9rBPDZjuCP2ee72C4jgVICddil+pnVHz1lDsGtgVFb1p36XQN3+/fvpOkxQIJnL+b9qh9KVTPDp8NhrVbsHa7RH4pdPdd3P+ZrKc9IacN0SELMhfm/XwOZA3NXi6Bcm2TfFNeS7RpaONBtjF7LmDSytrpBBekGsFKSHnwSrwuZeuuzWBst0t8KAkGCrUrAquqO1crc23cMkDSCmpV+KCxu/Hg9QZxRBKp28/k0PCYbXwzFtd6eUdBkGhHPKVOkhFq+7rBB2rl2d2ib7dijkgHDUMxlT+KUWONSSrDy2oUTWTmKjEOh9lFhkp2nh+Bgzhxr7LZu3UufGKiMZC6lfdbVW//EumJ8mFYaHyPLTHbhnqIovxNQ6DxYoO1+F7TmNQl59kbAqAN6Awc+CTrZ1yyXO/asN9CCvTcoJM+B+61nXXaHCnj6KjaUsatG7joEC2ilYp2aQNj9qxObzqsQPCqA1oULHgyn2b3rmtN5TY6g8xtKhVLqAU3Osa/TQdch1kmdOGl8ROzNQJhBcc8m8QuzL55D+iN+1wH3/s0g6Jh7DzIepI1Jp0qUL4Ge4EGntwS6lfd08tjx7O/pT6bQgdfyGjqoBnrMkChKIbBx7fk+HW/XqxQsa3be+2gXQeNcoU4bazDU8UhAwLoUHXI/y8yGjnyoMxIA+r//y3cpfXgmfCepTzrIBrDtD/ncM6vywBJnqRkSfYbZc+Zmf/LHf06mZ0G2cvlK9u6t6GF1lPFYsWJZCFDZwFggIojzWebT51QBg7feeidUlM0anAEYLwNsnobaPI6x876kLr700kuIRFwK9TwB1GxqsZ3jbdt34qvljbUnjJ8UZ/RKPk864AJ8J+dmHUqAAjipgQJDz3UzhoMBAgLL4WQM9XX27EIBekqueDycjKPzvWnTpuyRZaiTFtaAzy2wELAKPMwW6SCbibP9ShLPcO047q6lqCNi3pVBz9UBu8d9WOtmJsw14DrTr3IOF5Mtcz05RlH7xrpx/gX/+otmEBOt1c8VPPk6fYBc5EJaJIwlrmWm0bWgcqA0VO/f+3n66afj965N94nr3t97P1/9+lfi3hPV1Ps1iF/GuFh/FXVGBPSlAHruDIfdZAmENHjvuZzAhvvJ6/paa768L0UrPGc9O11z0i19JgMKvs9165fsjPPQ6kcNHxF2PsQdWGtXLqFuyHml8vJMWGrd/L3V3PxNlo6tKRxH9QgMyjRzllnSYhlNBeNuBiuvdbVOKmflWN9WTUbKcVBcwyB5Qx2KnaiChu3AXvdiP5qpMrOu2niVY8WzV/L6Vl4jK852UgYX++O/2/ZJe2MCxH6JTfY/5bNsPuw5qlps+HEFca8QguL9BrT1jqxMNJvFSXovsB4B6f/02891nKNgzWiAhalOuJLTsg0dVNGfaTE5rs0MwK5dO2Lw5GeazZm/eCHOuYpSOPVMqopYYUA4IGvIXIgO72CI7yB72o2Daw+y488+8xx0BJrEWmjH6yNFHkpNeU1IIxFKnX3VfuT/WgxXxuJYhqNeJKgioqy6W3C0AXN+1dVbCwNfFCdaQ+YkuCFeWv0CoAXj253r4lSXeDjxX3cOUxdgN6iEVharpnf9OilRagXaOWwXP/QIgwx1SNlYDJbFgQ6YSoEhT0/dhBtqLzVTTuoFihJX/8rng6/uxLso+3JwCQwEffVQW2SSmTI/eGAvRYWfhuMwb+5MNvrIiMqGJn5EDeXwc9igMGZPmO5EgRsBJ5tRP1SxzsLgMODR3A1Hi4io96RzmbIfAtVEi7CWqpFIxVe/jPgDYiMlGnTAis2NNTwaFiXSPQ6NfOkobFi/MTqEf/Ob3wyKiAd5B45fO8/TFypdh1RF6+5YH204aMqdb9+2k5T8e9kf/sd/E1L81mIYYTWi3g0HzsPXJoaVVawFgHMvGiOv2bA7+2TTtqjRmgZnugjKVQnvcdOofBjy8EERsyYE0IizUMnmOnTkVAh2TJ72ANH4XM1LA2FtWIAq1x3z04+x6QVQPX7EJskUXrIxKlBymk/UqZgMVR2R815EiRXekH5qY2GzqA3NXbK9ZK1GILneA3pImxkp1qA8dh2yO2Q7i5TptMDfTEshY9UZNKTffzZr9QvA5r+TsYr914kK6HN2ptMpypBAlfsg4EWBShhUnQIISVLX6bPdbznYyHPj94AOc5rEKgJYaQ9cL4W6qijUZx+YJvf6SRb5s6IVCSylWqv4EL4SsErjlIO3+3+TXpCD05y+l9foXY2ARaj+MP7p9xpQD+57GSvXjHcWIhU5qDXCnLJbkfEyWVHIWJlBOEd007UmpaNeBVKy5OoYXsSJuIv1bWfNSlMuH9yXQMNkGvxugbozNhs3oSLWSzEZoD07T9AOYDYZ54XsKRWEsugvcocDqALQ/+gjK8NRKmfdWVsk37+YTIL1LjZw7YW6m6I1AnyBjC0V7EdlK4QmpLil/UWQCYqF4yPVLQ53e+wVIwADWGqmxlCZWrPHBmTaATsN0uL6UKMEuGpo6ZrdoHnsbUBVo4oljK9j1A1xCh1x9380QyZwUofdtrarvC9CGLbrUvGT4yYyGmZt+aVOzK7dULlpb1FkFgwwMpk2EkOJMHLERYbNNgw2E3YctJWuI2upvHcP6eFkq4pRtKsYRi1Doe6qHw5/IyyE08jS28DcYI7gpAV742HcDyqb/bnCznHPfdm7ZvlD+Mb1H3TPvA+VjpL/li6a1rcS9vkaEVjh9AM6ihmDbpwL1lFKA2/gWepRuHX8usuxF/yYEeT1pfzb6xmP0LkSWEaghWveJKJ9g55klwDUMjB6EiwbgcNahPJmV2oH1rz3EZmE6UxRGzV9R6mlko5JZBxKUxtnURedeujgV1g7l4m0Wk/XDUpexYgx2fDxk7OROOclAMnurNEOgkA3bl7Jpowdlw3G8WnBiamlEedArnXzyvmslnvZvmkLmV6a6MIW8DkasPPyrnsXitYNtHnmuvik+hoBdo51gARWBrTqieLm9YyoZUHX1IF1HsPp5HfK+WsDDJxJJ081oAYUm1hfVZxbZ24AfAH2PWh/cYraG53PGuyuX9Iwdditt4m6LcbXuUsASgAX/SQZaz9XX8F7MKjg5yb7MXYs2Q8AlOvK3/ka57+PgWCcSM/L9HevaTbRDEROz8sDCwIX96lfq1d/MRxibY+ZEx1znWLtkYBJx9xnHThgcPxOZ1in+8LFczFWBlWi0SwMG2XXf/KT18levxj35hpVptrnPn32DCIMCBxwFpuh8zz22oIgKWf/9NqH2Y/+/tuRhfEedkDjN1pvFsU6Ges9pFJt2bItW/7IimiW6zOVYqfts2Tz5xB6gC7v+EpvVeRCufChALyD+w7nQR+CJcrWX6eer2+/Mmqzn8/OQcnXoV9K4PP73//76B83LIQjmgisrwvJ+OkEhdetXxvOv/d+CIEvx23l8hVxjzsATQKbJxGEOnDwcDYIwDR40BDaWgygqTC9ORl7VekuUhoSgIPnOQ9oUMxEABpCBeyvUIZlfe1DdMNsz/Wr3CctWQTDtQR8pFN6r9acCTRcG86dFFCfTxClzepF5sK1G72WmP8hlIu41izh8DU3oTUKzGUAmGzw8/3ZteS6PUOdviDENeBz2RrBtemce9YNIojiOnW+DAjoCztvXuOLX/xiXMf76A+4iYwP7C1BuqDfa6Y6K8fOdeU6MHOasiGOhevXZ3Jd9yDQ+PLLL4dindlbgyD6tarcWnsuCyzV8H1M1uoyAjLWSw8gA2kWsgzf5jp0eMfMs3kXwXHXl355MFK4hsBWSq3rW78hKL+Mr++5BQ6oUZURO9gETV2F017sJam+5wHcQ7iWtO5RtNIIYRN8Qu131CIpVMV9639a+2rAwn66ntkmJbpFsIuG5fZFBDuY7HFeZEqpOvrp3h3ZkHKFXIbmQU7Wdp6BV3EQlW2CfDXcp3Wz1zmDjpE1H40mg2q1Fy9cjjXQqpIplP5+rCWp43VRS0v7KGq2IgBeoCNqJw26thLoMzhtIZeZqmIZD/c8mPv/KNr0oz/pWLtufXCLJ06ejmGqh7pBITYZEyNPDqhKH0YRXARmSnQWnKy/+Zu/yX5l9fPRJM6ooEjQDE8JjmwxDoKNBo3keOAOGTQsqBK7dqLqw+Z9gtRvFzmaTIxRFzeLC2UY6WeN0n4a4pqaH0UaUbrR2g/ezZ57dlVQUYw32kTWGrD+RElD4hXJ4UOH90ehm4337D2lIooc5adpoEeldQDCQWz+BuudiKS5ABva67Pd1HENIyI+ctQkPquYxsbrs0WLl1G7NJqBhgIIeq5iUQ0dOpxmZlWxsY4fP0pzUaRAp82MLMY1Oryb6n/ysSfjcHIidFakxfUkGmnBuw2VDwIWpaJNJ41eQ13SR2s/ZMOtZtGxuVlgbQIlsoQarwFs0tvwRS/CTz8Kt3gS6owVGDYVhebOmU8tEbxoHCQXgAIY1kGEIxG1M+1hoJ0nmx6fJEXdDkBd8fBDpGTJckUyouBUW8chB5/oguni3UiqOj9bd2wPwyK9zw3rppHKY1RbwKQxqceo6KcdOgi/emC+Lk5RR/A4mcIWxVAAwX0pgDUTIxitgXJhFsWC362shUYEALqwxnSgllLz1UHdRhkHuoXrfobFs/r+OjllKB6eQyzj1FmiShzY9tx58OFlAB+k5jlQNThRh6GjEQIf1JsxFjb3vIxB/HT/nmwWFIlHOYBqSUsbRcnIvpXg3Bpdtr6kHcfUHjzFXXtnV5Di/9vv/1P2NAIgozi4BZICVh1a5cBzh/5+09sEriJKzucmEHHPkStkUzpnVRIV0DnM1fQK3wsZqwSsrC3K6Vr3gVVE3hmcX8hWFYBVyniF0xc00fsCGpHV6lSzlYCaY2fEMWXd8khnLioShzUGU1pnnnHLQUySMP6XgFWimHUep84p885CG/EcfH7uBOeCBd6L0TkdLm1EUplzXWpAEzXBbFU+zilrlQMrM515JDsJfuSA0ozVGSK0J3F6+gAU7HfhYeQcS2PSKbzDYXuVhuV3dNbw2ydPGUXEtxfUhSNQQ+ZE01XXwdnTV7NzJ+5kTz32+WzyuKnYIxxkKBBXiELepqXCE489TgPWEUGdVhkpKDXHTgU9tztOtgI/KlU2YrvMBnchOmbGyMy1fq9qlBFwwg5KczM44Ri14bCXldA0F6ladiNPIK3XvWKVmCPCfJIpsaXFjdsUEpNV5rwQRdOwN6dzWoxr4EzApDpmO3t2yGAU+6jDKaKepwSBjAbpv/bnY9+73oxWHoCWvWnLrmzshOnUkA6IoJu0pG5G61gbtl4wU3wJOvhtAmvOuXYz7x+V8+ZHj52Sde01LBs2clzs0Vs3L1OrKgC4DdAqYgyvUAwNuOYwtjGy7RXCDuG4WABtsKe5gSwP81cC/TDWeYGK5f7XUZKLH+sK+3t/X6YDkCOcsTOA6MEdWRfGVNvSgOS8QLVbiICQD+Lf0gRLsM02h06CGHkjSxwr2BdKy5vtPosQSDPrsBQHU1p7d0Du9Yu3swvnLketYBF1V5dunQWwQwFSzAnHAyJNdmLfgewyFOqe0lULtrkne86agzoBEeP78KMrsr6cgf2GV0QAzEh+B+yJHjghtarCkSUkLZ+Vl/KZgJiTh48D6qhblsrIHLXYO8ZACXPQn2CpBeeCjBIbHYdWhQIt1vQZYYbygrNrLXLKSutslkV2Kd9fcWZpS6RKG9DhXpLd68BZukW92hVqq/qOmEBfq27ZYRqV+p7BAETn0focxRScGzMe7vNUs5KyjGaedGJDBRZHVYfb/lL+Xuc5B0BX4nMFTzqq2iwd56uwa3RstV2uD7NeAp7+gEp/VvJdh9kzI1EMczGDS/E6nS+dXmlXUvvyIGRrXq+i7LPnEp+v0xqgjr2qnTJD5r3s3b0nzk+dfimBPqf73+xr9GIjMHwc+WtbJOi4Ck50/N0jYe/4vo9z67XXfo7NWRpB10SHjOwEwPc6bAzZPwZyBWmO1Qz6R5mh0cZ8/PEaFPuGhUNcxpwPgIFy/dpNFA3H0dOMOkLmTfbN6dMnAXcrs93U2RuAmoqPYl3Rb/3Wb0eJwzZ6hfaHSie12brq4yeOMrbDQoTALIY0uFkzpsfYH6KFheyVjz5eyzwN5jU41rxX2pc1XrJuovEtfsuiBfOzSyiSNhNMMvN+HZVDn8GxyEtKLsYYh4AD/qIlCrdvoPxIEKgCVUgD6Gm8BKiCdH1J3+NaMdDqZwnObIabMn6uHRU+Q8WQdeh60BZoN5SeF9C4xgRCSWzCljuuCecg+qkVBMGi/kgFO8bfteG/Uw+yRKV1jSUpd59X/8mmua4rAwECa+/NdaKtlGqaZ2dIJLB+8zYQ9bFe3RuO9zkC+gYNVGVUNCRPjFh/y54nKFfJHoieUQWVzVM0zL5NGc08spbSOpsIImnPfKag5PJ6141zHPVniDrlLIG8rYq23yCZX97DQKiX9r1zr5kVlSbexjzedD8WWvPYJkk/x0DRSFSXzVSrn+DzW6fq2DnHzpn3EIkKBKBsh1EKyEm9BpvYa4J7/UETKHdgHk0aV4EEXq7aatBXvz+xfOyZZz9ZAdF5slbiFG3yDQJQg8E4frVj7/1ca2gNOpjAMOhp4Cb6JXIvNiIOCXf+U9K+hf8pXY4110FAM9VYdWYoFW34wR922OvjbZrKPvb409TeDAZEiCBt6pp3SD5AnwHTmLm6DUWfUKN0ko28qgwoJ9iiXgvcGoj69kLV6vLlC2QMbmXzmcA+8B+zNuW98wj5X//NXyPT+UAsdKOl1RTIquZyk2Z1OvYudKMnRmkjjYqRP0305QqZtS8hFCE1xINeGkIrGQz7oJyk19bESWMRjPB9RtIhb/F5m4najcawTgZ15z14cBw5uES3Z0DUjUjMT6eI1kivOvo9SvqSOryRffDRhuxLX/5VnBXrFfKD18XuwpOfK3gcjbOt8MVdNrPp1bep/3mM6PQgMnlKH+tcKJTQwWccO3YAo5CnLe0JZiM9nd+z1Cpc5JmfeuLp2IyhVsVkK/FdBU9UZbtBpG+nTZ8VimVDhwyPKJfG8oUXPh+LJRSQQr0Lbi0HueDv04MHYhP3I5VukNbf78VgLiDdPIJeGnWAumIWXKit4OzdAMxu2vxJ9JCR4ukc6MjZTX7egkWRplbBTNqADUJVJ2xngM8S1bqO3OriB5dEltDz9s03fx7UgsmTJgJ+c1Un1RejezbOsDL5+2kuPHfB4mzI8NEA3Mbsxz/8x2zhgrn0LhiS1Vv7xtoz3StwND1cDRXnCsZUKfVJSMMr73vzdhXN78ZH5CMKqol6R4GuhxbOgBLwOndnUPprJf08FerATrjeKzmgBkFBkXoj7cpMos+qiloTEet26lOOnLxIEfjpbBLAeR/9xB5/ClERnAEjs252MY5Ou4Y2AZvkuHUGVnl25/5XZ9pbnr7GWTX6XqCM3lOsKQApgUOArsLPieqUPlNH1y9/zgHULwIzgx2dM2RJFOM+uMtrkAwE5MAqVyNLz2BPG9e9ez/qoaKuKqf/eY1mwWghS5ADw7x/VXrOzs+bHK5fAG4FEHpvzFjHuYHKHTcPCI12FVQyD1QpXykT91lglT9TAlj5+113XiOpdibgZZ3EYYIctzHo/WlsbQ1lZG2IALaxB239UEME6zprrBsZ50oCJBZeL1k2lews9qOONhNjEPkZPQQDfzf7ZO2BbMqEOdlTjz7D9fpBB7zA4XKJepoz2YL5c7Mp7AX55/2IoHtIbyf7PBtFzi4oDdpcvKdFtqzZRrJWSqp3CE7MGmCvfE4Lec2ea4usGYp2BmRQyshGaaPsh6XKajOvMeuq4IJBgmr20J1qGqXTW1DRCrMzCr64bm3lUCTwsAAKm9oNp3BQOf3JYF40A26KAXmlgICgynKPzTjh9u8yuliDzduOAqt9CwUjAhkl010bPTionc+LFy8PjlozAAAgAElEQVRHDU7KTuoIpoJwz5xJKKZWDJ8E7WhQ2EqzWxY+t5HtKgFQVVXe4PmRTeYM8kzJnQuleVkjwXUGtECBU+1OJUHXjedVCKEAtqSpWmAcCmbRfyTvg5IHQArBD8Yw1hv2VuOls2uTcSOj1lT17lPOPdhQ3daLZAChBUadFQewe6m0UMgtJVgKYXfm4zyCC12Ya4UodEIM4h3Zf4K+U4giSI0jG3jq0tGoQVOYpJHszeWjx7Irp05D7UPaX0Urm0IXWB3sqKDM3KxGMIjHeeixR7P5UJ64sTjUdYy6AKDbeLYmnE3VW0sYmx6ApKOo3d6mTsLGxVJ16qC8Rj8/9nK0UmDPuC49BwT3ehOeFe6FoqClE0zhutLLQ6QkKJvOYx9sZS6Io+Ryl4LIhnVXKcjS4j5iOx47fyW73VSUVSAqdBWnTcfKxtA6wKep8bnLWSzFKGWlBCFG31PWwTXjlz6IgQzvSafS736W39N73McpwKbdcPq1F9oOn8E1kLJS1h/bukOnzGczoGvdk46kjr0OZvRILNRsmbHyGj6/DqAgrzuUOB1+sza+z6xDDth2R7ZEZ897S82BrTuWeqjDfh6n2sa8/fm3PbLMaKQMoZ/5s5+9nn39618PYChI0w6bTVi7di17pS5q5Mo5/1Xbk8K1DAGNcu4lpyjXZh999GHMpY65QCsyi8yP9TOqHSoVbyD31Vdfjfvuy3rz+5o1CHOwf1So+/a3vx0iCfPmLuBzPw4ANZyaSsfWcT6FX+b9uf+cP+vVVq5cSRYfeh+iaGeoPXM8Tp6yQS2iMtjUawSbBJSjx4yEMXKXulVorgDyw8cOh8JgfzL7gi9BfervZIDEMVfFztp9xTasA72Ok1xLiYrrwfHrzWcIeNzTSXHWbKJZR7NA4wExjo/37hz7vP68hZp6zzfV/wREuZpkUfxdO6wydJyBjItzITA3C5UaZltK4TrwNQKZBKYEZyF3ztz5mTfxldxPgn8/79KFizFO3r/34drytbE+uL6fZcDevRLAuAAW3Qt79+6n9h6VZq4j3Xzc+LGRCbUXZ7SY4azUjzd7Hv4FY/ju2+9ltYhVGCA1MKD/IBUvfbZZaL/MZoV/gg3wvh0Pz1EDsj5bCFqwFwzWGIDxtQZolFa3/cENxnYQVGdLX+xlZVmOwTPMbqhdR20g42CQp5ZWIdb2jRk7ChtpGxWl21Vkvk7gAgqgkufUCqv8XMTZYyZrO1TQuQ/MYP3nKoRmM68CxqSapwxf+CLcl37zCQDlDM7bMuZGPztsgZ9PoMxSIP3J27DBqmsQg8LXvENCoznKDIKAEt5I2Dn7+5kNNKGAfe0a4ln51y/4Ortf+5/x8dtQnVsXam0LFzwUqE0H5iQRDClSpnzz+ht589CmOEAsfpSH+tH772TL6T1SAXfXQb/JYVhNs8qxFB8r420jQlsCd0exT7Agmt5/cF/24dr3sm988xsgPuk+zdF3wUPIhRwNSaNZS94v5sYNGlOSjdm+bXO2YN5sNvlsuJsUmjHqW+DkaqinTZ3Ig1u/kacW+2L4vY5y4GtQpvvC6hdDqU6BhGrocKeItkyYzKaioW/UatiAmEOzK8pZ1gy9/c5aotMjARnzWIAWBHYQGTlOZMWI2HQmb1DUTd0B/NgHzA19jQ29CYnzr7zyJa7FoQelx8j1qVNHQNYjKRhksQI8e/IsRgqllNQxoZu378jGQ+mYNWsu7+FvOCp70fJXNn7pI49Hk9s6MljOgbREDwclm+2K/uKLL8ciFExU0+trP9k3N/ikKZNZJKiviOBZbKqY3CCKYMbsKaKedlizxqOFaPAZsnpXKDa06V8pVJJQCuQw0mhco8B/w8bNpPJX5Q4qa8NoTdXt6mz9Bvt/0ccj+lSw8NnAOiRGNf7yL/8S6sOXIv0bDeSYD9P8+/Z+Gg2DlyxZFqBPHqsL8jZRg/feeQPQs5zX0peLw7Y7UTgdnZraZtbM0XAk585DySeiCrmUu53FVz7+2D2FHrN2dUSAFeWoISt1ksyi62UkYLKLQIAozpr3P0RsBJESHOZiCsHroDoaGOgCXeZmZV22adse+igMzcaSaW0HUJ+FL1zEulJu3zS1dRVdcFC9B1PDueOWZ6hS9ieBHQ3lv/YlsEqR9l+WsUrAKorFI1OUX+2zwMrfBUArAKvoJRM/58ArgR33aPq3n6vT7rqKQnvmV2CVaFO+TwDtQZH6BCnY4rgnACWw+tdqrDpHcVJGL0Wi/dmawAS4IntlM9cASPcNlX8/R5Yy6EIcFIlOE+MBDS6M2r36ql8EVkZAoxhVzzjGIc/laGt2U3tYbV8m6MZpTEIdU7EDshSXWPt3AdLDaAB59MQh1kI7EfBWqMyToRlQgNuK1HlXKRGjsstnUBY8fDF78YVXAPBTsnr2ouILFwBWwwik2J5AKlsplJu+jOkBWjGUIyBTSu2SNOaSELdQspuDymgYB18+DgZZ5ByaUTC7S7YKR187LAnBPlP+vr0du8xY2Cy8CVAl46CKPXQXMKgaYBfaUbS12ydMyrY0QCmLHNRmgQBVZaCp4dRG2Wewvhq6VxG03yYOYLJWdTXUxwg6rTHlFV63O3bl8pWbZOuuRXPvVgJdNleO7Dl75irBt+PHzoRjagN2gzdGbKM5JHNuRn4YQZUBA4fRhxDAHCqt3Cv31cp3hXZsDOmh69o0eq0jW4lTYARagNOlC+IYfSiuRyBDeXDBovx97Vd31on/1hESILhHTdJH3ZNjEICVtePejb9IgLMvk4EDrsMhHjLgOBQRQMEmN3JOWVsii8P7dyUVY/tdz2Wo6zXTYL69tVt29iKRcPaM1OE7PIcCGVcuXKf/4/xoWNydezp4ch/iH0Rl2f8XaKdxAxs8HDrKCOylgS/BjoXTvQnmaPOj9w0ZjcOnLpLlL8q+8NVfjRYeUuU7GM+x02bT/wrnRmEPs07Ml5mvVhyEn//oR9kUskId2OdrVy6EJHYIgPDZPRmDXsyrTY49QxwrRX50yN0rRqPtXaRDHzWO7CXtvKpxBgZ1kqLmoNDBPEQwlP7n2o0A0RrOzVMEKnsPHZvVY8vHjIP+ybDv2bE1An+N/N0idTNVOjvucQGOn5fqrHQ6tTc6oO5PHc3kqGqXBC6uO+2Uwlb+PTlPpxFEEQwYGPQa4xBM0McQXPk+Sxp8JoOlZgJ0yj3fTpw4FetVB9excu0naql25PBhqJz4Q8PJiETtCxkf96v0L89fPyuaVrNm3nnnnXivYPEOEX3vWUW/02TdDnx6iOBEWTyP1zNzqEMdqm68RyczKRgKZmTjeI/2IHN8lOLXWw1aouc+n+GXYhr6Qc2ctafIgnpd76erLVqYR9UN+yLctWLpsuzHP/5x/M3Mj8/pZ/gcjkOwUqRqGZ0vZISt7TGrYpbhLPZNcDudRsPe/wXqbcy6qN7mONjLTyn4XWTuzpy7EOrFrpfpyLkrOV/Dmu6uoAHPrxrp4aNHAuTuI/AqyBWouC6k/pl9mgrj5NjhI/GZzstt7Kz+jwF5WTauvRBfKtBXpZcZwHfMrVsaxHw6N/4saEmZpv4EWgUQgkazkIo2JKqpiQPBQgAqas/MYBn416+RNeT7LpClljKnMqXfBZvR8BlA77ylui+DIH6mfxO4Ri099+u1pQ8KAhMVX0Ds2eezuffMmvo6/+5euMhnKmoWWcVvfSuk9ZsAm/ok1/GnFOIaO35cZJ0cR32zw2QSD+Jb6g92JTsnyPV6yb7ygQHEzfz4HGaG/Hz7BzqfBygPcX7MrqomaODVZ8sDyOx3kiTXkUA3q9GTtau9Neivj9WO3ZC1oYK0gGwWfrRB/6v41JXghimTJkTZj7Yn9loEaYthKV0JDYe+1INZ72p7pNPIwj9EfVsr+ERRpajfZe7tc2r2rxS77DPpD2pPbty4xvVlpBGMA+x53pqlusFZIjXQOt8QzLDtEEql12k9ZHZMv0Fb4hozSB3+SQgRywqzp26ioHtW65/l34s2/uD3O3Qi7kAVeYumqgsXLQ+O/gUGc8r0SVwAR4MIajfpMqBbVePa23Aum0l5w5XdvnFDdoaN9DCO8inoVkOGDUL1BUELwIsuTz/QZhNNGC2S9iaMqBXTj+XN935G1/LybMywCaTnD0TxWyiYmKFgsuwjorGKdHc4vsiq19zONm9Yl73ypdXZWSIl586eRKluXqhOSV1QHli+tAesh6cT3qNrL2hqR/lbW3CSD1DfxJkAeoU3ivPdBr/SQ1VkjvUIkQhliBlHKHcfZp//wpf5dU96Qm1hs4yOza2TUQs9RrGPdv635qEVZ1tDcYlFfI2F8uVXvoiK4acYnuMs+DnRa6SIomRVv5TetS+Yuv0NRPVuknb+6P2PAEkvkTGsyN54691sPLULk+HjG3W+bY8KeebhXANeWHyDMRBGmh56aGnwjO0vsY+CYCXPHVebHN8wOhj9qPKF384COXf6RFZJJ/WnHn8karw2b/yYNHJ/skvjow6sGYGPMqLqMZbhkHQBYJ8LWffHH3+SBVkWNImTRAAWLZxPjzEiJOEMIbLBIasQSSk1YRdJva4H9JimVhLXzbYHSsU0xE5GowJI2DwOhpDuxPi7AU5hbLZu3Zw9//wLYdyKWAenaCZ89ORpMnZkPuHou9Hk17qxjT5c5hCSG6+kvOqG3eE4Sik4Qk3VICJfQbeyB5dZFYvdoUBJDz0IBWwlkcN+OMhRu0KWqrKqDmrmlmzMpBnQMGlSyeco99nEerIX27x5c8O5sx83HxX0mw6cbZWBEtDpDHr8twY+/e6Xfe+csXK9fla8wsh4ZISMJIcDE5e7d03HIn1FZovXeXDoXPl6vZjO1L8EIJKsrZF2D02j1e67lE1K11TtKT+ocjELjZfGKWWtGo2M/SsZqwSsOtMNIzMmncvoN+PTmUKZRFc0UF7Xv/ldYBXGH2fAdeO95PKvBVXDe2qASeUwB1ym873/vJdPXqCvM62ztXXj+qwG8NMPZ1+5VhvN6kwbEavlMzS6wwFVXXFeL7N+axpQggJUjBtfQSBnEkEiKCR3zuDE98iGDpySnTpyKbt6/nr2OzRvJC9EoOVidu3SRTI5/ai1GBVCCwMRwjA7cB5amO0ohg4byPPURCsEQZd1Ld5j7sSQg6K2UFAV9pPglPV/0VfNxq7YSutAFaEo7kbRLt+r7zZm13DCleCVoisAYhUSlcyvZRBJUKVaXSuZKKwKUvHK2ZNNgX7YAaW6SxsN2auvkQ1hXxJ4aCdz5XuKCT5Y8wnWJCPTE4eiIfv4w0/yLC5tNSqoGbOh5KkzFwjWXOMc6ctnI5oD7cf39+JQNSoeoA5HXHusM+sBbm1piBZhT12/NwC1OgM6XDUc9DWAiB5QsoO2woEYyTv0OnvTy6lHZNUogMapUHUqwLMiDCroYQ8Ebe3UMklxCyqhWTcOfB38+H1IFtr7Jd9/AivXtzaoG2NmAEWgLwdfYJU7mwBPDteuOC+u1e4yMrAJHS3Ie1dxXsGmsNl0PWN6E6WtQf2GIJyk0qvKoz2yUxeOEGE9mx0j8nr+yPls3rSh2TjOzsHY3oH8r82yPrm6FlU7PqMrdqiabPxF+iMeOXExu3jNxsBKyLdlQ6nRnWP/L1gfQwkGtSrWwjjp0JVxxnXDCf2LP/6jbAkCBEU8XwOMFNdWC+uvJ56N1HSpaI59gFA2TdDtGR8dJ51E66jdRwGc2b8yVpT5l9IdzgZ2WVXKoOXzPaK3AGxVAauQfD97syYbRJbEQEA5wUx7B8ZroBjJupCJYQZBIOPeTCDOz7OWw15lOvueg2YUXCP+O9V+6vynbJJ2Qapy9Bkjm5k7pxfiOXRCpag9+eST8Syf4nu4/nSSU02V1L/UPynRkXUqtT/ShrxvFRAHE1y9ALjws23Toa3yfAjBAOYm1FT5nbVSrrsETjyv/CyL8qdNnUnvyDfD+Rcw+Rk61+fPno7nM4jgeOjMmgUza+O+qEJV18+1n5wRedfl/AULY60JJgyaerZ+smF9vr8E6fy8j/5PIxgHh34P5RarV6/mmmPJGByMdW9vvan0uvoZoj5JQVNfwM8cQn9Nx3MgEvNVABqBykwYHd6Hglza9MtkYHwOn1mAewrwqFNqk3SzVdVk0uqhhw7Dj5pEFv86lDjp0gMGD4r3eZYKRhQWi3nmLFepzz38j//4j/gpk2IdsoDzhs0nT8R3588szhjaBPl+r+V4m90zk2gWzfOwtqAcmWq3dJoNWkxF9tz1Yr1R1IABtNw/3oPPYu+uH/zgB4XnHxiZIf82kPv2WqfPng+w6X04/gYNQn6eAIFz2wegKQU0ataoB3Md+T4TAAJaga1rIp1rrjHvR5DjmnDNCMxds65J98nBQ0fw83qFGvUi5v5Lr7wU+7cKcHEQqvaQkUMBspNQ/D5ZYKNwDsI0eO3HP80mI5rRqD1j/XgvE3ldNGlmLt1T+hmOs+et+8rgU6geMt55ABhfhP+VTU9CV/pwVYyZZTzaebUFtPUGy4IxQGA9Z+fkLJ9u9m8lpnUTWz+0YkDUultXr2iOAZ0AMvji+sCKTdwGULVTz3uN/TBq9LgYL2tzzcTlvWDJcuLHyHCwkb2BKVtG3IYJp8Klyua2NxHgtRXo2/qrnmk3uXZf5rKR4OQF6xRhKvS0tl6NBc43xyD+h5XXRL1vEgFznHLfz9KFPFDt96Jt//AfgFg0IsTof/TRxmznrk+RcPwckSX6ScjHhh/ZTGSzCU/SjdMG19z0XO9eoEGMdx0D+aoRMZRilq0g24AT0WA2SbU9UKRiDvJWBWOhGMRGGTx8IBvuWKjZPLp8FXK9o2PxRF8HvtwIpoZTp+l2CgTte1LB4G8BCNy+dQUlrymkAqdHr5ciJkNDbOaqC4bsNvU5LkydiOgmTibin3/2FouXyPGcGRhEpFcbb4cCkkVq/ZC8zJ1S0p4c2mU8m+1g7lQ3kZXZgUGeCO1vUqSJjfbYlNBIqtSzXjTFjYyR9BBqepzgT8jklFA3MWv21GzGNCIWlddZRFgya5NYXGVmyNjQckjreE7VS84AXnaTzRk/YSrg9mEOTOpHGMJSNp6FlZEGpmjZxrYKP7QCRu6iIvjR2g1hzFXLyYsXrbUyUkpvA8aihNSq0pEqptjvsY1I4u4tm9kQqpo0EUmfiFHEQeOBkzPSGwqLxrQa56ynlA8cjF279+O09MBoTQtJ15wayH1BLTE6HCCWg0DZ+y428GSBqvISWQXm7yJFvQ8idGL0Tf6ynHCNSH1EpPOeMN77dpSDjNDPmj0v+yn9pAbSz2AinykNpzugV9CfOz/QGjASvdlMh6A9OveTpgAOiXKfO38K4EwhPeuFEFbUvCl0ouBJB+vXQ8/IkkZkFsDLDNumzTtDfnoMNTLlA4fSbJP1g/N4h+hKdwcrFM7aWKvDyU5S04UDa/S/Q5nkQkF8DiISlS3fcDphncFF53+71v97GatfBqxSytlrJWCVqH0Cqs8CqwAYnTJVYdyi3B6/hv1pMEOjGJLUBRqgf/Oa0midJx07nQQjQ6lnVdBFOwGr1L+qc0YsFZf/MmAVgI41k4BVOB73jO99IRbXx5XL1yJyNHzUyJj7JKhhNiDu9ZcpAgqk2F+dgZUBACFXJTTlDevXYKZwkNkTCusoauNYSKupZW1JlanFWZdPrYT47gO7yCCw3ynSvXGjLXv2+VnQtWwwTS+PMqSaLxHpunw7e2zFY/y/FC77tewYcssKxUzAno6gLqY3tMPIoOEoHkbFzQh6K/a1LrIIucJYOPVmqwAfBr2M1gmmzDqRIolMlb3gO3D4u1rsD7isqmkK6nA9QNzcXDsZHINFbaGSRw0S14lDwGABa9ZG2WXQ7SaPhmlA1E91yiJAlKBKcAV0YHECaBSPMIBkzRsg4w7r3u9mxhSs2LBmEzWrRFYJlmnbFdep4/eXLhNJZg8Npjm6NBLtl4GsYvcKB62O4tIlD2UjkLgfQZ2EK9QsnawCgyY6geXUtDZAzbhLLW0Vn8s5nvWAQhQNfLFXQwCDvXrguKMoGqI/BRqoh601VTYi9pBuszUEh5b2jUHNnVw+S3W9ZmiHHZ5VPE/snQKoygMHhRrUOCxtByH4BYTbdkN1M2mFquVh74AlWStnyd1KFOGgrfaAFl3LHLdFLSoS4tD4+nBQe/BKazx38UQ0Pf/wJxuzRxYNz2ZOHo98LwCFwFZv1ppiTVw+b3BPtryU4JRwpzd9wk6fvxrAtZTrdTA314j27jt2IZs4Y2w29+GV2ZAJU7JWAEsJksg3qCU0e3UTALAGqvow+vzhAlN35V5W2h+7yli57u3joiptMZ9n/zDn3d8L8LRDJYBFxTpYPQQbeiGEgtKugBu7YHsEsyLRzNmgAOCimQV3mdqVNgIDlVD2SxiTSoKE2hXp+J7zvZAxl/ZlBjJF6AVAOuXaIr/rG4wbNz4cXX/W4UzqeApDvLD684zv3Vjv7iPnKG8GTA01fkOonJKN0/FOgaOgCQayhpmDs+s9aV8WQHv3vfoiKfPl2Wb2RsdYJ7mC+gyDAmZX/Pxdu3aGeIOv0VkWmOmHpJqaKyjk+Rlm4xQJ00HzddZ7LaWB+D4EH1xfAgI/07W/kD5X77zzNiBwZpw71icdO3YUlULOR2ykFCrP4KD9Rf8lnpnnVW1vJswTFf2ci8NHDkXvols4l47LTNqLKAxhixqfcyhg3iyIZ2pf/KBWojGPPPJoBABuYdc2wsAZgc2dOGE8414V4hzzaQ0zjQzVm2++CeUw72cpBWsK2aQqqH2WDwgODfgKbJZDU1PmXVq/c3kBirD3biZB+pbZO8/jkYzPxUvnIxP22GOPBaDeQCBdeuE0fBuBnKIYjtUO6r9XrVoVtW19onfWcLKIhyjJGIS/ltfglUcQrpH7msxcK2hCM3jAhMJpJ6gvEvRIK5aqJ3DWJ5k184G4F89xQazzNhqwZmmD8+V+FDRpv9546+cx597ncYK/zkXqG6XTL2Ay22XAwDpC7X7qY+r7Xef6jdcIdPs3aZBJxdCzUDtj9jIPLDRHDVVeLlIU6274iFGIaVwIEHmXvfg7/8NvR1brNlnRcwT4ywhg2NhX1lEV+871KJXyzZ+/QZAnp/J5XYNXowr94xx778Ez0GcZOWZ0ZNIUj/J+FBnxffZm7Mma0/YbMFP+3qyeTeoN8rtnymBoyDYIlVlr81W8jeBtLiil3blxmbYd2IjJk0YQeMS+EOQpBlzrr+lfWKJTpEAY518lgbzzZBIvccYuXb4swIz+tDbdemFtvvW9ESBSxAP/9dRJst2c7xPHj4lgkcBL26MfE/W4JFy0S9Yl15Kdugyls54zctjIMdEPtoPD34CDTIaUsY1ACkwEz6lUa6oP8gt+3ok3/qzD5nJbt+/BkezLwr6eTaYZ3jBSoo048RoknUdtkI58d2gQpu2VIbRA8ZbqNxQv1nHoPIHyix8WvGveYNpPZTYXmalHv3pCL1tPpNhr1VpDg8z5ikce42dqcRxwFlh+gziNPEx046bYsp1D4MMP3mICxsDbvwVAmkbWBkQJgpT/r/OcokvxkCqLcBBUQYXYvGVHLhnJvTz5xMqgnKhaVSqNgsmQttCD5zLyaFPN0hI2HpSLE6flf6MOQ/Zo8DAkHXFmpL246H1POBw47i4ea6YEVYcO7gF0Qh87dTRb/YVnOYxxmJDDtXeWm8iF6AHbjixyKRtZ+uI50vZbduxGArkqe/Sp5xFKmEzkl4Wl6ggGIXi3jJuFxzpBltG5+Pbs3ZVtQaVx3IRJ2dNPrOLazSFPGgW9OGk2yO0KaMtrM7pyXwAChCu2AU4vAGw//7nHiR4SfcNgGpktI8vluFlv5DOZmi/pkStiHTp8LFvz8SfUuL2SzQCM2MXb4vqSUNLKFZqivwWAzkJunbxeFMr+r3/2Z8Epf+zR5VFcraNjKlYZ9FwZxqBETmEyMu/373z3e0Q7+mSLqNtShcusg8ouOpqNKkHZPwB6pGG3Zj5HsLhp8wacV+RvcRYXL3qAe6rFGbAJJk6JBdiKeiih3QJViudRFnrDpq1ZT+7xJDz3iXDQR1ADcPnqjRArsZLbW3Ip9kapzPutZ61pdOxJkhqOWv+Qv64gVlEAVmmTaUjyTZdrx6TXpb/ryKWvnOqX10glKp/rPzJOBvkj2pNnrlLGyWiKX+lnZaDv1VQJUvj/3nvMeElfCsqdvRmgYDC+KoIlQYlUT+B+8eBJDVCDb12YZ53koANy7yr8pMbA6TVJiTAHZPc5yLkDppNDfUcBxMUAaxsLY5jGQsVFv3x+70W1UQ26B5mf73WDsoAaZYybUvxGuApjnPrtpMyanyuY8Zl1OKSWvPb6q4rjBQC/Qy1VOYGTUzgA1ntOhC6k82VxssWvjdSstLFgj587ScAJcAbWHjt+CE4HdadEL2uqW3GqaTh9+BTS6w/Qe++pqBW8BFXGBrk21pUebcbKbFEZlNvt27dmY3E+3DdRmEwkV/Bj1trmzYonlGCTVSntYg8qnOEWAi6q1BVDCVQh8yZtI6QASqe2tsoaLOmVAisVq0JpS7U2QQXAIdo5sAc9xMoJoLSShbMBcNhPa5aKlfkmMthYGXLpIepCUKMJkZlb9CHq0ZP+ISjcNbDuHLO//d7fIa17OWpOx9NPRgp5NQI1/XiG8xeuYMeaQio/UUctZDZCOWrEkOzFL9KPrlc3st402CR4oV3uXVB9tJGjNY9dYBzYSLy6nmgzh2CDqn3cT73ABydnLFkDjr6IThrddo2VQsPWfmkjG1U0VZyBc0xKiswGo7quLv9ez/PH1mSD2URbao6MgDjUCwIvXkvKqxkxnVPXbwQJOYAHEt3WIbKuTBrSVQIAZrZsPWItlllva68aoQn2ApR0tY8fz3oNUYVDu7ZmdVdPZ1MAtyOHDeVvZtXJDClEZCCDe43sorTF8Bkoy8QAACAASURBVCDyDKyKsdJUpMVaQ2BV+B3u4eipc9BX72az5i/JhtA7qhRFuDZqfKsYg2acgXPHTmYfvvazbDbnWS+clXpVe0tYY1y/J02kDSxIsZfG3q0UkKsCJXPQg7PedhrdOBdL6Kd1AVXWj7btyz7ZdZKcYf7l3bnT+5NgHUV0eCJZkGFQS3uhJCg107OkHmfd81OHdSKZtXWfbIj1/jANZ93LeaYypyYZ1NOxE2gYzZcpYkRdUOXYm0UUmEn1vMZrbOmhGJWAeSr9IHUQL+Bczpk9M6hbtexF+w+5H8wkWEMioJg9ZxbO68WwdXeIWtfgIBqo3L59W/xOuXYBgFkTzxDBgsIPf/3X34saKn9nKYC1TjrKOuJ+1757v9orHf7rXMPAp5kGHXPpcmbPViJYIODTtmlvEujy/a5nz7xpBJHNnkbvPdSVz184G76MWb5KPsPaD2uOpB3a7FjJ8QsIl9xFfddAZi4TXhV2dMjwYQHwPMe2bNkU4+F42k+pkci9wV0DCudhpXzjN34jO0INjz0nZ1MTZLbqAKUGlXduZn/wB38QAORtGs9aBqDtf+utD6D/rw7b7rPbPNnXDCFA4nMpYKGt00fUhoeEP/OV9xKyfqkkAI69qQyUlXLdCmq+pXEZvKrmGXxuxR6GcU3FOrT5zqeNhGU2nYEiNnHi+Mg8qbasarR7SAVGS1OUzx+BgIKAopz7s977CIDVrJ4JAOfF8fGscFycG/e2zrTrwN8pRvL4449naxAeU6X0DK1zPOvMVnn2CbD6wa7xZ/ujuR6ukgXxuRM1MK/DIlgOK8sgvWvcoIv3HYFm7Gaq1XLeDiKU9hR13n6ONMJhtLPxnrxfP0/5+QVz54VCoHVtZqBs01OJX93EPd8h8OC514ss0l5ee5ox0x91v6X2BV5PQO0at12FzyqtLoSr8Lfcj4rbuTb9t4BRf8Lr1uHbyVI7Sb3fEDQG9PmdV+ncwfKRMVVgoLhnDYT0wPc9g/rr8ofnsVZvERRhzYTAU16v53212QOWs6ZXv0HYhCbqCc9EnbBlO2adxjI/gt1IzBAEd82YFLAVUz00xmPsPcFUX67bh7VXzny5Tjq4F9ky7YynzI56ALgCfKfO0ajbNlPYh1690YYoJIakBOZ6QvdZNu5D14TPFfVnMndYj85R0Q/+/aqOS9C2ZsyeS53UcMDE+Wz7jj3Z01C4PNyMbDgQUXujNDTRL4UfbFg3gsNAnqSb6j2obA8vfYTiwMlRBGa2KJwdaFRGDj0RLsK/3bTpk+zpVU/hPAyMAuj/+D/9L9kf/o9/HHU3FciGyukMJTMMilEvnW97HNksVtEBEW0N9Ijvfvevsm/9u98Iyk2xkpcsUh/ICcklxBtpNrYrUqXyep3oN954A3WukWROFgSP3AlpIdtVwiLX4TID10qUdc3H61DgmwHlZyqqYNXZqz/9OeIFzxGtHhTX1Qk02yRCVunEaxmdtj/SYqiJ/ZErPXgQmdFLZzg0ULrj+LG2oJ4mvH3Y6DYxa8QpckHupM6jhIzJdOqrLl6/nb2/ZmP24itfZ2IHRnNKo3kNjJMqiDZeYxYo6r6ebd+8CcdudDZq4pgACCOHjcfQI30PuIqCXp5Jp7rBTJU8UBaIvOvTpHLtFVVVdYX6tPez1c8tgw5p0zgVijwE8yhtgEcOeR402/jJFozi8JAItcjzla992brpe8WhRq38MsPjQV/MIpOn+jMyTstQ4POweZRspsXtjRiRIiLIPVzQrCVT/0bDuxDV9Xk/IAPXgdNwCifhwcU2MmZDEbU2CmqBoQ2kVUaTpmiWrRfjc5uDVQl7Fc1eXP0cjotCDEbAFfNgjjGSGqkO6IcCK7Nppnk3b9mZvfbP72e/9s1fRyBkeHBura8xQmEkq1tk1HC4yUrmNCKL9PPGgcEB1ssxbR3OfK5iZ9Q3B085MIhNdi9VnMuydwZXOnLp6xdqrQrUP41bXkuUAyTXd1AG+UUAGeshBV6FTI/j/wvASqBWEL6ITJJr13sQ9Li3CShI90k0Fe/Nw1ZjmnP8cypjAnyRKUzAynvpRAuMDFrQqfJUv+CncxQnAS0P3gSslION699TKUzqfXmtVaJGWLwfqqFE+vx8n8FDzIbQkcErUAf9t5+ZgJoOnWMWgR0pWy5ca5Dgh29h7+0/sCeoLQOJwJ3XKUI9qwLbJAixtCkaz7LGzN73wDjXUJN4gGjn8NFDiWohQpMZgad2Y+x0amZqcC45DNjfMwHqOssXoJ1GzzgM83AyMxOotSzBaZWOLJVEh3AUqng5UOTQwqLZ660rWXZV6Ax2GRQRXPFS+lApTgHdgwDGjVvUQHU3CGCDUObQhsXctz1BHLee0B7M0HXRPnL/tkjogx0y02NWRGl1FZW0YWELycR1hf7X2ED/E8Q5zGDZgqMBtkFdG5TsFvZPOwcXWcIass5mB779n/8q6il0WgyW9SSgo/OswywfXofmBhHJGdRUGLG0KfO160Sp58/JVj39KGONmhmBJ+8n6mM5iH2WEiKqLYxjSZkNf8tQlIOGSAzhTg1OAgE5Wy3YOLwNR9iAlvTOYr73ASwqHlQKRaUVu9yPn7UB0iwMIOSBHVUUyVwxLs3MpxlDXxtgCRDgmHnOhfIl141AUAgmEd1kb/g7baOS4jI3XI9meDwHXKOuN+2L81KNzZfyXcQc6mxZG6OwQCXR82tnT2RDe0KRZAt4v4ITI7uq5GrXwsYIFqwLK9QwJDXOtJdCmwMb3Y0MkgD72rXqbMO2vdnUhQj0AF66oCzXwvntfmgGfF2AFv/2q69lix+Yx5qsYxQIMDLeAqs2FcIQo+pDzUJ31qjiJu1GdGEKmBXtwVyco0/lf/5vb2YNNrHGUS6WuqqfwP8lOCYGXNvYl7b1kLLZF6GXadMnZw8gEGUQ0prHbkS6U2+5SYAMAUWyCQpZeVbrrAaFjS/3oCBHipUOqOOr4xlS7Kwb5+QIAREdbu2Uc3MTZ1xRAxvGGvgdP3ZMjKd0Qql1Un61bdIZdeaP0G5F4HMBKptfZZzJggKFFfy7zphOsY659NUF8x8M1d1yFO90Mg9xb9okgZQgwoyX58Q5euL5uc88vSrEE3wm70Gws5weTnIHPqFO3KyEoEEgJJi0DsysmIIZOqY+tw61z+z/OulDAFPKVU8jqyWQ0vaF8JOAFNDoelY85itf+Uq2/pN1MU7jAYraUMGD1z2IaIDZyJ179karktn4gbLL33r7XXwQqbwEehj7agSxHgCkujfef+8d+jo9E8/y73/vD6iXXhLP6/g4pmbLrAmX8iY13eyKsvoCSp1x//ffjoNiJ1IzZQ0JElRsM8tzErCjKvR1fNOhSKKf4GfpcAFuycKsWP4IAmMfRk2Ue0En3H1oVtHndy4DJEE/9WezTQIcX+P6iawLGS0bx37K3AkqFJQwKO3fFlLDFLL82GLfMxUfUpBhvZHrx2DxtevUVfEcgkDfl5QIXX/KeTtuu2lJYT2U9tB51bYJXLwngVULtkc9gX0IUQj2pSB6f5cRwPF1UmC9L9eLKpFme8yw2UYggoXMsa2J9CM2sY5+73f/IEpBymkD0MuMNb64QVprbu0dKLDqw/76u//6vfCTj8Mqst4uv5+8/ZG/nzhpSvhtruEIqBZKDlR1Ta/1/BWAmRWuYu3aQsHyEoNj0b+UudJ/dcwEKoLQ/DPqo3b7IqU8QweU0gzelhTano5Yt1IFh0I7Dal1a6cUiIACeJGa3jMI4UyBPtsFhonjreCStEy1EuLcN9guFjAwrmAbytMPUopTwrjdZPxNcEhp1YYbXrvLuIhzykjCXEKD4A407tFjCaagnHgLVeih7DFteWMEkU0ykUSJCpli1vFlxlI1Wmq2ydRqo13/JiaKPvj2VztExPL0pYxxogOS1mKw+qAy86j+RQyGro8RvrNnjmK0rkYGwpqAatKOOh436FWxcdPO7Bu//i02al7U5fsEQioRbd3ySSDZhYvmRlGxim/S3DZugWNOlmzpshURiXNgUvH8LQ7hW9euRuH3aPiiHYA0jbPFzfsxCPJu56Jg1xZNYOFwE92Q3qcBchGPpVC2wmgJDovNC90gH69bG2lms2BuSJvOunD64hBs3rIhWF1uhB5kb+z3YkJg34HjUaj94MOmoX0PalFMZKPPgTPxKWp7c+fMDtDW00MM8NMIWHn7LRT1kDqvgO6iwbe3hB6wh9B15NnlTD+0eB4Gkm7yRGWbORj3HToGh7Qme/HlrwRSd5KMnvQhu2aR+bkzx+lYfzJbidFqwQmqY/FIzfjZa+9kT636FcALdAScju42vlW1hAVoWle51D5E5BeQxq+8Q/8DDsYPqXObMJYI2vhRQRX0QLMgcSAby02jpOpJUtwPL1saoEvn14iQFIivfe1rQQkMJC/6x0HuqUojY7N23Yboer0SmWk3vwbU+fr8554PNccu0keiFggnggXaB2NyBFn+rWTtpk2fnc2gMfFFir3/4YevZs8+9yuReRS83aOz4UDF2gLsnz99PBoLSwu4SmH2VpQNv/iFF1jgbDKcqWiwqugKK9g6jW5EagVWP/3Jz7IHH6L3CIbkEMZlzvxFkSFsM6LMoWo2pieR2yqyo+VE6tz0e5Hm7cNemT2bjYrxsI5BUKgwcWew1BlYpd8bjUrrujO4EjSnr8hIJVW/KNy0V09ea5QAS2SzMFhJzMLx9iuBKYFVAlApg5SAl69zvFN2Ku6D9ahCWNRP8TkahqRs5Os1Fp0BXxjTiN7nSkPNhT4jKRrle/x9yk79MmCVinOD7lCQQf4sVVGs5Od6LyGaQsTWQ3PoCGkRBDcSgIo4eRAw749BYRx9jX2vQilSBTQBi1RV7IySs2vXfkSwpG8EiWqr6rMFZMEH8nMEMgK45tGnDua+DaPdIEhhX6mXsVde+0NzoOJZN1DFnhlOFqqcYvhqIvb0pWNdzZ3zQDg6tUSOO7A/ikNMgJLQt19PomF5VPfIAZxrVD8NIJjhCMq0NZEICRUBes1SWVvE42e3yBTYPb5O55v11BVRCKmQClr45X5P4+7PCuTYVkGlvZ4EtypsSNybgyCAA9Q8JcgBT6pi2l/E15Gq4gC+G/87prbGauVQ61E2GCEP+5pQDEwASBvmYf733/8+UUMinPbhwwYEP1/yIo6UQR3XvYpgijZYy7GPvjY62gOwny+9+Dz1bdTKIeDRl7ojqc6XCUZZzyfVxIxdT6hv9uHqUgJFsp3G37RYuIV0uMINRp07AAMBxDiDwp4DEHOqqM6W/akAmGSIerOne2FDewBgggZoOISgmlkvwVUTNO57WSpphQJy7K2USQGhtGejGz2kE7MuQhBIdgXP5+cJ1Gxmb5Q61h1zY7NJ1WTr6q05QmkLSqS9T24ShLtrHRzy8tNGcmahTupBG1L10uiwPYLxoBHzmQKrnFKbtzmIAA4/+7+BAgOD9dyvQQYpM7Wcv5t2HczK6A82Zv6CrIwzsI1rnT9zNiviTLmKTd9J/esDyGk3NSGTrEKkFFNsuTV+/dgDZWQSjWi3ELwiEZIVAeDrGP8//+5rWZc+gCfWXDfOBNUnI7uOHfLs7CI9VZoxe1CKfhsMC9kXX3nluWB4mFnRsTIEZdY/yaDrNPr7OXPmhGNrximyS9SHOA4XUA8UbJh18mxPsudmG81YCKx0AhdAofP8d+7Wr18X2RvBp86XDnwVjqYKfPZV0o540wKk6Yh/6DDrODqHjrMAxOvkdVOyd3pEZsf5XvPRugBBBvmWo8ZnZlTnV3BnJiw1L9Z+ea+hNMe/e1OTlpr/CtyWLl8S1/3TP/0/smeekYLXUGgXk0ftU52NTr2gzXuRYuY9jBw9liwOtZQqWRKQ1iE+ceRoOP0lrAvHw2ez9se1oyOq86hQxyuvvByve+3HPwkQcvzUaUDk6Ow73/l/sudRG75G5sQs+Bjo0AKSn732WtSR/dZv/WYIcOhdOk+lBNB9Dsc2mAtSsQTqBLQFf9b3mKEUFOtXnUXAIhexyZvNqwInxc/Pdl1v2PhJ1DSZZbh8mfpU7UBkIPrEuJ4kUOV7H3v08Wzz1i2RSRxEZtY6rdRaxPkzMyjFUMCj/2H/KveLn+V4C1aGQ/Gzr1oD6+A4AFagmIQ6VHN0vFxzXm8SIhx+bhJS0SebhGCadez2+4o+hYz/JYQWXNPadr8rAqFNlk7n547FaXctuHako99mTK3/MUsogFfsR0bNOe4rycYLzP2b/mIpwTIBrPZHDQKv6fM5Pt5nBe0X5uDj2Z+qNxk9G3Lrz4QADkItg/GRbQOybdPG6GunOqMtj8wIey0zZlGjSCTGZ/J/713WU5QCsLXdq0H/ZI/fpJWGYg21ZMauQ+sbAFjVI8prZZsjYZL7JrQvIYBiltngl+O8e/uBbOmCkZwBqpKq4ExTdetW+f/CJdR6AYj9USGvwX56xp06dymC7qUooEptD4YKeEDan3M/qCJvqp0Eqk6fOE4GrHc2ioBmT+y+whje2x2o0/X47v2g1xbByJKi6vtOIaDnM9pEW+XdFs6fuwSjLMmxebACJ/q11mB7nlVSJyootDWKGXSDC5H95b6LdvzDb3ZEtJQIgxFSD/ErV2+FkMXXv/br/IymP1GPC0SQ7qIWNX/edCL49LEAaSvgoKCSD91K8e5+GqoSt6LW6nF1AOOQO3zoU+ojzmYr6NBdgrOr0IFGyk1kYXU9Ihg//ee3od5MhjM6OniuRqiOwg22LmECWZkSepoImPJGkTnNUIfsf/uLP8++TtO9fkSSpSyqwHcAB354Id1t5kFaVxOOilG1Yozg4cOHYyE++9wzQcvoyr1fZRJPoMw0f8EsolsDYiMXgU4VEiumYNzCuTfe/DAbN3EKRZejgjPfyCSdQHGuN8737JlTI6rpweuBbpZOsQ8XuhzgJ554nIg5jTsxFm7IrSzqMaQwx1Ff0S7FSEeUQ9EGlLU4Sj/8p9eyJ59+lrT+uKBQmNa0CH7nti1E/qYg2T6cuhDApI0xcRb4VKRKz2PYL6GQ92ygatOcZtSU86xEIn0CdMG81wVKgNR6NeNYNaFG9v5br2dLFiNzTtrc7IPOmJzUd958Jw4WDzo3WjjSQSPrCgDdSkSkAgO4ICIh6mppxG/hLKwDVM2bvxDq5LAArR6g1qQZuSvDyZ1I5NCaEzNWHrSNOHN7iCYpLuD7VF801Wtvqx3U+8mpnQG1qguOcdAHbBjNPcrlXUcq/umnlzPfFUG38us4oG8rNWQvv/xi7jyxIRwHMxaC4ps3bnPYbM6eWfVs1Ay4aTaQhasmAjr/wYdQPLN/kIaRKCobfBCF/Q21d7IN9ONQNTGUqVR+YX0IrBojXZWyUveVASXHpAhKylhp2DsLNfj7zhmrfw1YJUCVR9WpX9CZCdrffUARRqWQsUoZIF8bXwVAJUWuM7CyRCzdlwei82i2KuopC9S6zjRAPz/dQ2TQYs3kzfRy5y/PbiUHP2Wt0nMnRcB7n9kpY9UZIObkImiY3IvXM9Lt3rUZZqKVeY86ts6rznL67JTZM1rq80jb1Vk1U1HG3DYREDgHSPN6RolvELzJqQJlZI/oIM8hIfXWmsmgw+K016neRLRPLvY59qLZ05FkrcqH90Gs4STBo1YCQAu4BsqfrGFpZ72wAVMmTCTjfhMNIEAinzEaYDiIPlH9+veMw7S2pgX7yME9xfpIRRUw2txfPRlta6iifxK/N4gh0Cg2Y8uDSo1NdGcP4lz2OgfCkb0zG4z97QkQHIhohoGZVjIUbdHHyPojKIPUGGkDTOZZs9mME2wgwohfNGVkbKvuKrZArSJ2sA4BDEGVtIkQw2ENbljz8b1srgepzpIF6t2wkf1RW6qto5ZUcEX0U4d3DhK50vJ6UzO0+nOrcAApqqdJe3/AZl8otxcv0MuIIuYo7reujGyJqoZde0C/xblvLaKvE456JZHFGvaqVGWjuu7B1Ei2hkCeDp4/K8qgtLrsAIMjOphKmUeGBDtU2l2aba5yGcImZortYWLAigyUjrVgRyqlWalo5cD5kIsnEJ20kJnXWuNlhsTieNe2DYeVMdYh0UnpsEm6wQvm6Q7ZKguoGXxUABW9IHPEzzbbdR135bvAKii70je1ldIVAlhpcPJMbojAyNKQikJtmvaoO4AO9A+4yrL9CP+UQmEfRN1uG0FMaeF3cJzqcaSO79yTVRFxrxhAVgwnozsqk46RY+NzlWP3YkwAx2YN6wFer775QXYdg1envL52Guezlv2voEgx+zPq0wBu0ko9D814NQkaOQ9ncUYuefihOBOlAemwTqYvYzSvZY/qbAqmzAbpfLk3ddYXPLgoHGprkAUUOnVJrEBH7Rx0HAUYxiCI9PbbbyMYhQKvNCjG6xL71IxVtBMhg5XowNoJz0IDNQMJ9npNa7EFMevo6alDO5hCdv0Qs7CuaZ1f79kGso77d/6v/5K99BLy6IB7AcY4VOKkBSWanc+1f//+mCcBhs6xmRjFVaw70gl3Ls9Ts/SFL3zh3jP5rB988EGcuwIe7ZPXsrbLPeSXn+OYySbROZTyPxq7peLdCWT7tdc7qUFasvghapQ2xD0tWrQgFwVhTswYWZOs06zYhH2mWrAZI0eNjucbSA3ZTSiHghDPEcGc9TQqQC56cEHU0NTBPHF/jaS2yX2t/QmJb9at15f+G9TI06fChpvFEsgpT+8zpczibLJtSqFLQ3R+rAcazJy1YIPe/XBj9h9+55s0RcbfAOwLfC6SJfC9g6Fr6w+cowWPZ7L23f2SKJXWGvlv14z/lmWl4+uzCJiib9PECdmIMWPDn4veggB0n8H5LQfQpTo/51+BBM8959LPi/MGf9QgiwIaAqmgdBLwEQQ5j9aRKQqiPyFwyQM+PeKevHcBRgUKoGb7TxF8MkgqIM0peTndPqkBuj98Hu2i+9/X+Hl9se2Ov4kCz73LZMqeJYA9uGIYZQ69CUCpQkqADrt2BxAkfe4EvrVZ8UrWww3U7wYhLBLBWv53LTg2zpNr1LXj/brWnG+DIa6vVE9ta58GxYXIULsmhnE+K4Ik3dqx8rMTnV9/x7HXHhsoKMOvnzlxRNaXPq+etdY9Rb0UQ6sQmtThm9SG9aaZdQs29OCRU6FBYM2VQkyOZyt+uEEze59p8y2FsQ2B19gJ1X4emXKDpTK+ahFcGYBdM0Fjz0ZZH32pAW6HyeR4Ws82FjtioCjOYnw8gZS+pyqRfVAlNIQrJVAmhm0+hg6igTznqb9XLMlgn4C5aPPffb3Dg8kMjZQFI6WKU+ykR0k1UdxZM2bHohs3ehRGjw7HHIItzaiEFCHLi3OruIFCC62tFB3X0Hvhn9/F2X2BBxhAb4ePIyNTQV2B0riggXjgvEjVfijUrkBxOQOfd9vWPdnih5cy4JWxSexpNAS1v+oqGsXS6yMUPjAGLh6BkhS//Xv3ZddAySuWLolMTgN9UARiZo2CnhH8YRwFnquNwVNSW2dfSuDiBx8mgjwsO07t0BDA1DjASlu7xa65vK+gqisT2EI9AU1CIiP3CZS7p595FqpjZXYMILaIXlwjeW9XvFM/T6SswIVc/SaewbTuTlLBbrIVS1dQ13EFNbBT2TSKKQdBLwuHn0iyfHLpPl2hzpi1ukidj9TKX/21b8am3Ld3N7VRldnSxYtIoUIphEtq7VAdUSpwKaCMBnDNAJ4d++E1j8jmoP5kvy3B6XAWusWXznFkbgB4zWaL+F/H4gyy80cO7s2efmolTgaFvEcPo/h3LFuANLDN3DxcBUANjWxQ05w4HfVErtev35I98ugTOE+5UTYKJjVmiR3oQfmtOBIa8SRzrVOwGQXJJQ8uZPNVhCribTjjFqfOmDEtDg4NnxkUI/GN1KAVESl/672PqGMYGsY+lOTYIHb0PnHsUPb8c08R+WGjkCGMZo1ScFgXb0Nj0ABZKHwHJ8LolX0/POiUxTeCFxxqKVOsiRacgh+SwRo5hsMeEZbLONqDibx0gxZzkyzYSXqQPbL04aAy1ksTFHSb6UEZqzlUa/6/9VNSARM1LgGrX5ax0okLQJGofFL3eI4EHu71sSpkqpQ6Tn1icieLKJL26DOAKgErr3OP+seBYV+LBGoiuMG953NMDV6h+DYAS9AXc2pfypYlUBUGjfdEJkuQV6ArhiPIV6rTSgITncUpEqhL10/Ay5/z+0zZv/tZwFDZIvJv5MyD0dd6gOf0ITK5hffGOKpaWBDwcD2mjJvF5PGczItF9kepHdhA1N5/h+oZh4KyxOPopWFtqIbe/Zx6qWhge7Km7M3kGBrVsrfVwBH9yTY3Qic5HnV7PZHdnobDqFCFNZHWawnwe1gnxWd7iPZHVrsEwRjvvXfvCoAVEXgMsoEUwZSg3RpFM1RBq5Y3aGBAaXwOHA/cqCfBadPBiqwge1Cag3Rt64hsWaAMrdHAJuh1rYgiUKEVdsM2EArZCKzsm+XPeaYnpzlrLxtpMUGaiPHTvttXxJ51l8K2aTv6cejevH41e/WHP8qmAwptLl5aaJYZrANrVgUUhNhkDEgHkf5xF9s1hLooD7enHl+ejR7WHxENoqAICkmhvniRZqlkooOyh/PbRrPuIrMjKAx2LyXjA8AykGTRcQNBqEp6dNmewpo0D8JolFKQThd4luFcxD6xRrMgcBKRVDOtUh+pIzO7LZsgB6WqXQmsFLqQZi5Tw0JFe5YImHKKtBQmAWBDS20wKARbcvqbGYe0pmtxjlpUz3JPG+Tj+iqT3qWHWleuXcL4lyBnXwywi2yPpY/W1fI3gVXQiLmfEFyIGqsErATQeYBEGq+/76IwiD1jDLZQcC0YrSW7uPnAyWzyYkSlxk/OGlg/RqlbAaQtnGHr3/551p+MYUn0tMlFfYx8W+ulcp/1IaUECjLGfuuhU9lPP9ie9UPFspVxbsHpcV02W2ieJ6giiwU2VQAAIABJREFUoGCGPcLaOifcl6JT2ojPPf8kvSSRfGdcjbob6BJsKLrgeOoTCBhcyzltO+9XNwPn1ECotDjP0dSjyr0v0Ni5e0cESSuIbLvulC+PnlE4PZWVBAEA+Y+sXA5QOxifkwQC9u3ZnzNcWBM6gP2h+XvNUYALKWRG4QVuM2ZOi58VLxCAeV8GHN2zcR5hC8yKCBgFhH3ZjzqiAkTv33/rnOps60c988wzUfNl5iB6L+Jo/8mffid79snFeRaC96e6XK8nSNQuSv+KBq7Mm+ekNkBQMWbsuFgHA6GdCTjtp+leU9DJrMxZMlE6jAaLBapjEaHwrPazpR96Tvqcu3bRyHjJUsZ5Bi1lroVQjOMlQyWkqjmfd5NtnjxlYigPDwDQeV0zpt7vdRxl78NrCpC1td6n7WnM4jknnr/ab+fa3ehrpk+eGmNnsFKn27oxqYOPPfpIHoAvZCDOnaVWlbEZARtAkDFm3HiCbIMDxDnPgl7HyUyQ9MkptHCwhs0sovLxggTXT2oV4jrSJzJQ/sILL8S9v//++zGHAoujBWDvuPtMArNEZXS8BL72E9UHVuDB+lidc+/HjJtfeSPh4bQyei+AlUDWZ/A1eS3TKIDniagFkwZo1rUcEOF5evLkqaDluW7MVPp+MzOCPf0Zac/ulxIZFKwbmUbeu2PrOn2C9jj1BBQNtpit8vnsJXXFPYS4m+egwMoMWz1BQ+/NeRCYCCQFuq4n96PzKJXPtWLjXNeg8xgNlrE5BsermYOrV6hVpIWIdUzWNIo9E8VXgZX8HDcA1h2Blz3ZBGpLZ06gRorAtc8WwjesiwjS6qewRqsZV33x4zSWLiELV17OeWp9KIFG77OSoKVndND1eXbp9GKFoPlSxjEL9d5efF6rdkgpd847AZHNi5VXvwTDxD6Qqmw6Rq5Vx9J+eeHPRLDTFkS0TgKIOc9FjKllI0MJkA4fTJkISSbnM+8FymfJxNr6/a8FUFQNxoLoYg7TNpzaKg711197I6ImT9Dzp52D984dJnVAL6KEGlCMFMX89nwSDHgAd+/RN9vwyXaa3p1nMS8kUkC/lzI5qooWiOqg1rH4YoJUZxN1el7gdLzx1vuB9lYsh6bH5uimVC7vKQ7Fplwi2ee0iLaRCbJoXWfrr77z7ciCzEQaXgBXxEM21hM1lJeOofTA8BDuAmDUhxX4nCNKs2nTFnizE7PpaOf3U86Wz7KQmfkIxQLuLsaiib4kTVArOvj3LozxTVSWlAmdNBm5R7QiOwBz/SgQvski1cBEw14WpdQdwVz5gCHZP/3oxyGgMJgUYdRYUMBdD2LuiyOBeQlFvCYAYCnPVO+9Mi679n0aC9jJncPhMgpHzUMKslCAC+XbPRSkYjR3EH3G4ahEGez9DzchPjIzNokFlkbeLSw0QucGrAL0+HzSLgWDHqSf7t1BVvIaY0XfKw77h+kf0aYUJ0pxpuQt5sbfi/mWb9rO51VW1mefHjqezVu0ONvLvXrYuPmlM1lMqyMo/9bNlB+U9ohpzN5DSeflF1eH8EkNjulK1NOacPqk6djQ06LCeqLcFkq3EUW9fLUye/eDNZEdc7Ps37MdwDckW/aQXewtWLfbvYe5MtWS/S2SzLL//S//TyKKL4eMvz1JdtIr7IknUBqCT9ymSqBRaalvHOy1jP9dMgR/+4//FIqMIwkiGEE+R2Flw91b2ernVxH9zwMJZgPb2WyC2XbWfhsOJK7Pv0gFTFmfpBbYmRoX1jeviAyH9hdqrApUwKQKeA/cYDTuq++Z18nps3EpnicBKr+n3wWwYW2G4l9B3S+ADS+RBhg1SOwVDbN7M2XaUh1TUP4w9okGmOq8Yk6lf3wmY9WZCpgajN6rCeFeEgDz/hKIu5fJKziMRsa8j0Q7tPO7Dlbi0yuDH46loMPxK1AgdaAju6eDzHjYC8NnM1KnM9dHlUzueeP6DdlBeO2TyUL7t7ypYh2UlYNQ1SYFH9wMhp8RNV3cy3kKW71Po+N+rzdrXIyTzudcv4ZID8qq2rCxUIIfmE2rhIICoSZOqe0e3IcHmLSkAdgC7VN3ZNL79htMj5fzfIdKiDPbit0QvNeQRTWqZqY4QDBzpRqYAEinx2ip8yVwi4w+r+lL1q0cMNHD2hcEeorNhCDuQOgLx11nV5VMDlyV8qBq6byYsfKaAYhx9FoBUk0dBGGw6V24v7so8p0/eykOWG2wlAtrHXUa/9NffCdbOH9GFM1H817uISg5gBodb9nlBwCx0wBf7l/VyW6SKVHwY+a08dnDC6axBnOa5MBBHNZXzgc9UWDll73rurPXSgBV2vCirtrqsmganlGHVgyQVanwLpFZKZT297J+0EyRzpq1sAHwDAIUahQj48t51iYtGWVUs3Qajdir0v2wYdojo/SeQwJia7AEU64Dx0wgJLBCvzyCTnUqbLF+QnWSv0UdUETwGX3AVDOOrZHTu9BHaogcdyET1gueJmEdDgrVYvMaX+ex2Ywgz252TAGJCEZwnkVAAdvll1Fff28GNv+dan7uJwMngHNoe5SjZS3d+mYf7jyYrXjpy1kzGatu1MxJm2rmbGnmXg5s25D1wSmRvq+oorQZjicoQj2IFpNt6tY/u1bXlv39G+9nxdT9tuo4WKtonav1lHyuP0fEljWrY2H2KoI/jFOZDVVRevvG179ME2AEYahD1vmy/YUOkf0KdeDco64vndh169aFOl9Q6AAJfunwaIN0alPW+w511wNR+tVuXUccQOCicqN9N3X67Gm1/uM18TmpvsMSBD9jxLCRIRlukGAbTBCBVQ5saALPfq+CvmvAZSysGc+vn/zE1iYP4ZsMjfu5RK8y7+cCKmneWyiFMaZzoaZ5HSPyPpfO/Ouvf4TwwEPhVJt1ESA5z2aEbIuio609keZo8MjMknbR9z6KuIW1Otu3b48xEgQmWxlOPEFC7ZxOtudvf8SYXHu7du6IkgeBpe+/ThDEcVJcxn3rea099W/Kq5/Bce0LWKoDdEsXtGWKNK45c+YFULOOR6fdAMrajz/KvvD51SGIcRkQZb8pRaUEoO7xZ599NuZJIOX4Rg8lbK5UNp/PcVRdbihBJyl63pcUOLNV/VGJ9PkvI4+/fPlSgl954NXsuIBp9qwHsJVnI4Mv2CtHhVqREp/D51aN0M/asnFT+K5mytJ4Oh/uScdQoGVdjXVqAhV/ztUAczBw1/5G3Lef6dxaz+3P0j4V1xA46/x7ZtxgP98iIaCohXVgqQG1mSSZQmFvpAuzfyNLyLyaAbHJsOdOXretyEbeR8+1Yx8l14tg2EyVc+vrVBAU4Flfas2ewVBrSq2l02/2828iRve7v/t70UevDH+0krUcGSlsvP1C75BRUXVUf8n7FlilQKdMBc9sa97yBtl5Zkjxinxd34pruYZPk42UneU51EhyQFB06cKZABgjYWak7J/XcAy1U+5d2RH2shqGaFHV1QvZcGogZYu4jqVDC8LCR5ARpM9KewhFJQaRhWuIWuWRYVdL8Ansm+Waa2Hs9E/VK4gyluMnAKn9smnUFBogL8WodaNtVEYwzYSC3rNJgp79h8LCqIzAi5lSz1N7YGmPvY5yWNo1s/J1AF1rfy1bsRxIWzlyKMqTYADvIWXywqfZ9F9fwcc2C+VBgXwrTSSvMqmmJl1g12nO+8rLXwDR3SAiW8ZFbGZpxSyKfRz8ZX0qeFjqDxrgKJ7x8NXAVEXqecRIokhI9lrvW4cTbeFcO+IBGl9rCSyWvMGkH6bxro3Krl65Aff3K2GQrJ+Sa9mK9K8Od46WcR44UEWa0kA+/nh9KOHY5PaZp6gHg1LR0lgNYu8fCy8cIsBXMYpaxRzIHvLy3aWCKcTQASXuuadW0OwW1A6oGlxBbRGTo6dhv5hWmm4Wd0E1DefiKo7TQaIYNUR/H31sWdRIdFVz395U1n5Jk+O5lAE2WiswCDUrqDTbt+0OesSqpx7jtTYosyqKxrAcqDo3Kp6ZTRPMtXEosbfI5GyOBeamN3ojhSdkhHEIBFgWGQey532NjEdHUU+EP1qzTVt3RV2YmTUNgYtZg+OGcQxDJllnWCl8IuY61pehI7z9xk9QM5uQPUgD5q44Cy3S7jAcZdJd+OwWnlHHxU7V3aHfqNDy3gfrWPQN2a+s/iLO5pgwwDpcOpeqwPRwU1IYa1o3KGnwYc/Ae339tVezf/fNf8N72Cj1FojKlUU8g0PYTFLesNlmbUAWivdPQGnZtm1HOA8PUYg4aay0RYpPySzU49SEox8yyipBwmk3hUwDYzvFT5lsx/nWbP6cueHYuql1WHSuPSTMTuoYtLBOzhGFfOudD8jErcwO7d+TzZkxBcWuITgRxMhV7NJRoADdppbVrKPiErKOUGWty0qGSaCT/q2RdpyT4x9ZpUIjzaTiZ4+H9NXZ+TPyG4CGfZB+nxxDvwseIxJfoMCljFUCGAmo3Qcs0l7zbFUCTr5Wx8zf6XxoyPN0f947KtE18vWTN8lL2ao8W5YX2ye6YURwg4edU5W0H+l3yRmKrJTAvpBh+2zG6n5WL3esTct7fRsUekBqrLUPyZBpYCNKX6iVzMcml5P3M4xihSqpxi4ocq61juwwAOoi0ViBiBF1HQPbJ/is9uoYSoTawzYHge2RHR9DNFvKqfx7r232khMKRTbUqFAQtVeJtZzKz37tq18KJ9t2Arc5vHpgg8pYm1KYdQImoFwlxcAgls8gEDlH5n4AmVnbL2i4Xcfel4DFcbQZrK80MxW0tajHs46VBo8ESMqJIlqka72UgKoL+9gal64Ep+yhR8VU1MkWaTsKoMqD0YMw+qcxpdYztaDU2lqMgl33fmTMyJxx/4pO2GC2gsJfhXGasCsbyeDv2f1pXjOAgytV1jnSETXSV4VTdwmVvDHjqE8oyGk7ljVEKC9D03pg+vhs1WMLs0HlHOScLSNRumpqugtLgWtAsU60bxXwunCIShHWnttrMJq5Y2ObyWp3tbcUoMs64VoiineowbI+1Uy0xf32TjKQFGCHNZwCAQIRM1NSBEMFXjdHABUZY8UqWnEwqFXgsDbDZwTS79bfuMZyamCP6JtST/BKG++ZFTVZBWqNQS3rDbggjai7ZccQ2Wng+aTBDCZz2ZMMolREWRoR7GFevRcFJbRNIax/L2PlZ+fAKmWsckXPvP+X8Szn030XdFQyTY3tUN5uUefUuzwbOXNuVqlCpEEL7GwRfQuPblmDc0PPsu4EKrFjQ8ux79yTDaPvUM9W2Vqafbz7aHaImtci1q81vwZp2mWNyAhhLZoxl/RtcEuA1bmetIUzWep3T9boc6sI9GHj/1/G3gNKz/LK83xLqqQqlXLOOScECAGSEBJJJmNjjAGb1Nhu27PtM7OzvbMz0+uZM9s74+3p6T72GnscMCYHYYIQkgAJJBRBOeccSrFKJVWQStrf777fI8pMT58tDqdUVd/3fu/7hPvc/73/+78VBOz0BVw39oY8SzBB4SodbOlYoYKLozl/vr0dvxnO+F5e69/NBgjAdPqkwnvOj6RWTMDk7xSf0FbpiJoZK+eztBkNZKB9n2bLfR11LNTG+AxjEeA6eECxi7qIVLs/VS/WAe4/gLMGm2K03+/6Ntq2szh7Ou7nuK5UNu8rl6HO1VR1cK377UYAQcCXbKgOZt4Tqkc4xo6ZDrkgK0X3BUxmSgR22hl9AMGbjn+iZglc/F04f9yXjq5rznsImirrUuqd+9H7S7QyQZDj4TXN6GjzrVOajQS3ICpq3zj3VyJg5vw8xTmtrLpS6q7DQdRcnYE943VD/ZXxEsT6PDrQAhGdfZ1tMy2e/akhrj5Cegav7Wfr7NcQxHe+pbYdof4wZL0BbFNuuD76TSpi0QVascBNP8vx34KA0BRqv1XYdA86d17b/mQCLsfTOXAdCIR6duse96EdTWPm+8woOT8JQGjvk2iI4+SeNIPmeEW7D0B5UnEdCXA3c3MYUOvnJyW8lDnz9WYyBErRU41xcW5cx2Zb4z7wifwcg3UhtoHMd04drYpz0mfyflJA0cCU69frdCfAZZ3ZJOooBQrOgQqXn1BX961vPZxdB/VWyvp52VSMW0eChSfIeJ2hRs7MuQGk7Tv2MK+I0xXqwvqQwXMfeRZEMK9A1ZeF5JozgOXvfFYzQwaV3FuVjKWBeEXkzkIPPM592t7IL8cjghbsR8tQ7PM6gOB1R2rELtJ83tqsK2wZgReAL1om4NvbLkhhlRLWRC/OXxMr9pLUR5QRVo+9j76WnMnW4tssy3NUP6U/7JAz3Edn6JI2XW9N2Y0+exP3bN+1y7C36ilhOoqyrowVA5Rmq7xvhZ9ch6dgjNjbTR/RAJ2x+z2IwFnfuB/2WWfap/Ti2p4HzmeBtJMVrfnjM5eVYmyH4T156iziFAdikQ8iZWx67tlf/Ty79z7qfcgSWPzVBufDQfVGjBw2XMQhPXACFLcTA3U1vNKJNJPdnv3prdezv/zRUyHZW9wa+hQROiN6bVS7grrRBqdUHu8i6GHXXjcZw9orW01GyB4Q//Jf/q+xuDww5Ed706Zu7bNgHdgGxAbW0thv8g03AlJKs1foozXr9pujkKzxPIXigh3pEUb6yP6YYVBVZN36rdDU6qOZsSDy//6//s/sB3/xTdCyTSSNKOTOrL06zp+3ESLNKesuZ6tWQ6nrMzCiFMdPHcnmzX83e+Z7T0QDzcsYXGltfpb1F62ZDAvsLhE5fe/9j8hgdYv6MSMnUu1uuel6TqG6uM9S+P1BX4tFahEwHFQa/K1dux6jMSMWto367r/3zgBV7VhsgbrZjPJlLZJTjlL/btVqqA58n0p926bN2+h1cpB5o78HG6KERW8GQKOuRLCFeX6u2buF1ESVA4YGUC+yeNE8gNXYbBBzLR1E/qoF2R7wavob725D5P0AAHgJAO4aslWbtu4OozCIosxiQYrOCwvMzxTp59FMfdnmMGA7qUtz89mpfcK4UaRU6Tmm04cjYyZPdSwPmybGoghn9DyUpDXrN2fLkQi9BjGAm8hU2buMfBg9bogqsbncRG7e6EOjNLu9egDHv//DC+GQP/LIYxFFjQwGnx2N6aSFRtEhjgY+wXnWVRNSzs+/9EoAiFlkaQf2wRiTDStlDbfi/n3/OUBjI/Q/i8QvAfKLKui59v8DWCWgotBYS8c/ZLALX/8UsEoAId5ToOXl18qzNF8FVgEyzN4UMlYJTAl0I2NV2PkJgAmsIkrj2uLQSWAoGYpYMxzYXwVWKUvmjTjnrtWgtliAz7+TQk4CWV675een+7zy8PyjJSBNqopSA72+fW40oEaFpUeEYpq8fh1Sx4XviSLpZwZ4CyfXrCR1Njy3AhbRnR3jufrzLzCi9J9i7VsjFv3pLLQVfuCsWTRvdNnxUFFqCE5BX7KfZwu1d9GAnL13VuDLfmqGdrUZp1BjzEdnj33n4aAUNhINPMmeboX96UDEP6/PhGZh1J73W3ht6wBrPI4TZFIyvX0HqB72/uM6IS9NsKYUbpiO/EUogNqqCgIeNr+1KNe/hTiHQb4g37FqYBSYZZVGbTCHXcFYCBoM5uSU7KJokps7wgYf2EZkKAQr3PdlMmFkg6KRMTbgAjS3zihRKdNusOAwgbD5H30aqqmCMulCysnreDj+h44eizYSw1FwMlt+mjHPJZblxyvPe5pgUU12zx2TsxGDe0dF3YABfaALQgck6imI9F5TrZ/20XvVDlk8rKqctWetAVdl2CRBV4MRKZ4+6OzQ4eowiMeoqcTixf+KzET7AfZOWisRRCio1wZg8UYK54Agy3VvHYNNhf1ZBa+gnrCebaqthK9S0K4Ls13W0ER/vwI13KxNW/ZFE2IgpdjtL5YuysoY/3ZQQaVpklsLeXhBv/WWOkhRF8YYGg2vJGsmFTunAn4JrKJuzOCVFAvAlr3YPL/KyKJpa43msmJwkqkPKe2YLdt5KGs/eERWhiN5KSSJGdtGqC17N2VL5i2A7TEo2oAQfgwA3pb6jzqCn1urm7JnX1mQVeCYFhuYc/2wp6xfdl+2NWrqfWGKpIQbKNAxSl825FRi3+e0t9sAmBejabZ6hGCetkVaj8EoM+me+UnAYi8iB0F55TXu9QrGWcdTO+X+jwwF+8Cgq5H/SvaQtsGif9dfewINArIqAJyRfOtZzBZ4HgoKfvHzX2YPPvhg1GIZMFvD+emc9keIxfkdSv2NGR3prYIAa4QFUu5lmSADoY17f6ug6UuJc0ysqZF6JigyWySAmkBrEn0DM05mfJJTLj3MWp3u3Xpmr732WjyPf9eJ1onXuRUU+N3nls4mMFThz0yQ/lDKZPiZrgXHSRDh2psAWPJ+pcN7/5Y/eE7qwHrf0gRz1brPiex3Bqhsj4yZNche60ZEP9bCRFHM4JpJ1BVzPtugdzI1b+5xxyXmnwj+woULg8YnPU4QkY9j3+hnJWVZgBnS29iyJCkvaLx15i30yfo4l7onM+/Y2nDXa/m/fZvMGqvs6R47DEXf9aAeQCUlKF7D2iLH3/HwubTX3of23985ZqouDsZ3c934+TE+PKvnhkDea0q5dP04Z64T18jzzz+fPXDf/QUqKEFgVZL5MtsnaOtpLT/nguBKv9Xr+RqzWvp77k0znNoawbLX9rrOg5ko+3PVEHhxnY2gQbGvkZnh3/aSofE+vL8kXpE3781V9rxX7/kcNsJx0IYZlDG4bDBxH7b3qe89E1nINuxbP8dMsaI5Rw5B4cR+qDy4kAC+NVauOe9dlUXH6CAZtSQw4rqUAeA6NsPsfLn23GMKoamuql8V4UEpfVxb6qm0RefDvWeNmgEsA4L1JC/stXYJ/7Kt+48afD9D2qlry4byNppXZfoUlML1KHYOHkYtXNT5QQPkb+5jVbZ7U0MqI81aaNVGDTutRVjKujr3vvdSRyDL8pmu2ImO7cnaEzjSlreRmo5+zWHaJ6gv0IF5NLFy+MjBWFfOq+d1LkSC7WMMTAAZpOsM9TiAGH0eLRvQLsmG0VaH//Hpzx8O8Yotm3dE4fSwYcOj3sq0msBmOb02bHD3+OPfCTDlQJXjUOog6tC/9c4ClLoGZ9ejsGbdk5kRT+2PPnwfekj3bORw1F4y5W5zDqLKSMcogP4MBUEVdsZRvKhD3IYN6sZ4/sUXaLx5b55eB42qqmJdlKk4qWUfLVycdWARuAA8KJuIPMn1X0yzz2+hMmVflEvNBQUnFnYRNMNdNFFbvWZTNgWa4SC55mRRdG6aiNgt+eRtsl3TQ3JXSXQPWqXHSUWgFrebaMxpONqzgmN6hkmW/794ycdEDdpmVyEkUQ9fXmncnBrE5BJp2LHnQLZ63WaM17VZfw6z4zQdayBC8Omi+Rwu14OgPWjJ4MGP1dj0oF5DPu28+QuQehwEr3xiLGINl9GSzfCl777rjlAUcoG0Qz1L500Dtp3FuBbgMWnSZOiJo0It6zJUvbkUlXfp3heFvatiY8kJ9R51cpz4vbv3cABsyq6ddF0AK4uNd+/YDD1qWfb1+2bhSDQz/qbD20aG0Yi6HNdPkSi3Cek1vK+EyLGZoXfeeTfAi5vJBaZRcxHmDn5ROKwa8D5EJYcRqT/PM7/3zp+yO25HbrkH0RdrHXA2FLeoxwBE4zcA0cGjiH98sjKbgGKfxuyDD97PriejNqB3t6zh7MkQAzFyaqF8UJkIndpJfDsp6g9wFh5//Mns40WLQ/lm8rWTA4x4ECimYarXTCdkszDmh0gHv/Dq63DWB0e0TCN0F/fXFmB1DCpLO6IrOVBHepjrmAFtAjg2ItZSxpwHsMYwtbGpMIZJRyDGQaGLAg0pMlCAvpYASUMUwBOPL4GNltknxy4Hpl/+veXrrOEwSnMlY8ZnpqyQ70vz4TUThc/XJmU++z7ktQ46qzm9Lu6btecBFDQI9qU/BzA1u8PvE91Px0b7kaKtSUY9XSfdS8pEpfqu9Pt0nZagKgd9OddahyupiHlQGRE1spnTAPPMUaILBvg0uxYIwdrDvHdG3BtAOz6LZztDgfZKHJBSo/04fBp816skW31CwZUR+C84LCsZG52dqGRRdQ/THQ2FuS8bWTdIf2KtSlcoBqwbVKomw/Pgg3cixnJV9LU4cuQ4a9WsGc4ddIZqqBrOmQd9N4EVa0WgIJ3hLAeG91ChzLm8dIUZBPVkNWz0qqCKQhSuz/Y0mj1P6wkPthBpIRpnAMDgixlWs1Oq+ymrLp3aWkTJWyY5dcLNKtmDxnIibZ4Zjpo63PFKnDwCZvs4eHV2L8JLH9inG3xyIncckCoinYGuO4fWEOs3o6TEeSBl7jBZqAED+8fa2oqjprNgdsnMnPYnV5si+MS4m1lpbjyVzZg8ksOuNOvB4d4D570H9ZdKkZvRUHo9utirXsjettGvDp7tA3L6OzRz7r1tlU1myWARRCsHDBrYKoJxUM6+lLZ82no17FQNyqKCwqTiKfD27EnrPkBWgBf36Jf1TCk7LPjxK4F2KwKqcHSk+lXyXRuqPbdw269awJYiIedqoXYxf6ePHch2bvwi61RZkvWmB2NFGWcGEVuzXI6fBBXnOuoAIxCieEXcUdD88j3zpWruFRELaxnI1gX4ikRvLhNvvWo5WcfiSuxbPRQw6oT7XDUpKyLi7bOfP0MR/471WRk2Zt67i7JR0JZ6EqyzcXIDYK2ewOJL85Zne09gB6CH2omjmSCYoM51bbaiSPqk9qmwZwyKhaAOT+OXe6UdVHnryB64504AJXR59OVVWjWzsGEToiZkHwQP0t6SfZDulTtQKHqyz8dBAXO/CCoEHIow7UI0xrUvJU0HVhAycMDgvGiePa8D2gewH2AGpofX+fijRZEhigwt936aehP7CE1kXLy2dsfPtblsqMFBXxSE7KdVTFBl2TPWSC397Atqc+7C9+kVmQKBwK9+9avsr//6r8Pp9bwzMPPOn2b2zDikAAAgAElEQVSHL3PzzTcXhAdyQR4dbM8JLZD3KSDJqZF1kZVKEtuCQs8+wYMKfwp1aO8ESzp8A3Hstd9mjfKMW3MAvPkLFoSD7ljlzwPND+fVZ8prxWBd8P5f/erXAQSsrfK+9uIr+VlS2GRLTCSLpb1XBt0zQMVIr+c5+zpKgSPwF30+z0yvaYNvn8dnCTEZ5t9+X2b/fF5tqffxm9/8Jvubv/kbAE//yC4ZNBf8VeCcCiJ9nmici+2wj9dZAjOCDJ1uN7/sgEMAkUe+/e0Qb/AzBS7aTMdD+Xnn3XvyfNKPEhA47j63n2HAShrdNgQ/HB/HOUmiu1YUEXngG18PwJNqr9yDrlVtXIh6YKcFQIIjry1Nz3XqfPpa143P7JxpN5JQi1lCn8efDdzJ8nGuDCB5v1Ix03y5BhL40/5pR/dx3Whtw2ttDaD99/4bmSv7GG7D/o6/emJ2A3VzjTI+8DX9ahTA7NwawMpneO65l6Ou0HXjs7uPgkqPn+LneN+Oq2ys/DXVMRbuL7PFl9ElaGA9GKDAhEWQpxEwbfDa1xhwc2zsC1lKRms/WeIRlN9oF8t5jwJLoSJa8IEErAp8dMYn83ySansO+9qbsYkaWL68PwOlKlVvoLa5G3ROe6ea2NjFvtAWDZIlwf3LOshrW+vIjFLLB5gbPKhflIN4Lh0HWe2gtU9vGCpSAWWDeLafIXEhvVbAKajysxWJEdyLj9pRX69vLOPI+tljPGfQw1l7UZv25r+dcdlFOZK6HNOiOhj2ktKhiZ5BTN4LL73E5rs5HJpyHpqOrhRAfk7BIoIK02+nWVl/5rVVOBc67tIVGnGW/8vP/lP2b/63v2IQ5JGLaFHBoSP2NgzppGuvD0la+707ARrqEg6nXRjUT+DH/uhf/BWfbZRRNafSbP2GzUh37s7G0QRNbqsHpAVs0QCOf6+EK67BvhrJZCXeFelzMD6Y9yE82n5EMa4LwQF0Y8MRtxFg755dsjdf/R01Ed1i8+qcu9jk7y5bvopu1MOyceMnkfo260MPGw56wZcSvP/wjz/Lnv7Oo1kXC90Boe0ZzGMY1OWr1pCyHEQkui8R07xztIeN9Rb29li+9MPssW/fT6QZ4IJ6VXuKgzUsp1E/mTL1pqwtnNhmFnVyZN3gc+gb0atHl2zMqJG5Q4cDJYVlKU0MpaZdf/2NsQEao4t2Oyg4jDVR21/88jfZE9/7YSiImSoNZ5TF9An1Jd1xZDQux4kE+cxGS6VsfDBnNpSiciJuUwCtNtl1o8J/ZwF+sGBRdtusOyMle5ju7fJNVWfZRuPJVRTEavQTj9bmz8HthpO78gtk5eFVd0DS3iLQVkYMWKSvvPJC9v3vPRURUiWg8ybKOhSlMf4noZVOupEiVrM8rIRGjOZbb7yUPQ1fH1mMoN60p4+MsrAWczYBqD/8+KNoADgKNRipVPUoiL2JwZ55062s34FBHdUIqExlpLgKIL5+wzr6Wb2XfR3aSS+iPxGt+v1z2b133Z4NgwpSTkbAHhDel9kp+/PUIvM8+9252dhrbuBw7X+FZqejqnHXmGl4DQr8U8AqZbDcEwGkWJsJULXM5qhol//+f/y75qjZrFXB2dNwJ8Div/1KVLy8PiP/LF+TgFAlQNADMKSdeU16XwJQHtYerIk+lSgt6cCSFpVofynblTJTXwV7X9L88jqrdE8tXxfOWGTkCv24FFOQn44d8Fk0vBoujb2f61fqq+X7zD75ekfF1yv24O/NAjgizv9+bNAG5H9tkHsB4CEtzkhY7NVwUDmYoEgYlXNfqVyVHH3Ohuid0UikUBGdEtpSsBSimeBRAih7UE+tI2DTqXMVLQkey+kZFAg3QJWWrtZ/wNAQd6mFk64MbkgPq8JoloJ9ZvDIA8y95R6PAIsy6ASmpFN1wSG1T4gOpU3OS1DVUwjCA0RqcSvBaIAXgZWd5dlvscYAZ1ICXSNBG8O2mgEC+BSjIteIOEXWqpICXQA19IjT9MNTSvgyWfkyggv9ulsXow1HNhdmg0ISb5GRX7l+V4hLmGGSvqcDo3rYuHHjQ3zCvnj1CucYIOMePXgjq6nD0+p8djPAqrIUGjB2y/oQqWHWMxht1B43NeXiEDaIL6JGLOopAVgNHN4GHdoSqHNcVRFtRRBNQGVtbGuBLIBXaV4pxXVQd1UzVFlRe6iNFSgY+DEgY6DQ7HDsJRUEQ23S7GXe+y31qQu6m32zfB0vb2SuL+BYCIhcd+eYV9ddR+rcQnKY+2yW10/gaMPKxQTijmT9e3RA3vwiAgA0ByVQlivo5TLw0V+LtV9S2Mt5oioHVvn+zgFWnnlWaj/f8+QB8zmNNzDOzL3OViuA5cUi1nmbLtmKHQeyfpNuyFqj/FWKg3wOYFV0fG9WwjpfuXBFVkxhcD9U3ooJFJ5lTNbvO5b9bvaqrBjg25oa3qjQiyyRVHJ7Rwr0GSsBl9TbluDKZ7HWDMepDef74H69sttmTqNvWRXF88cIhtJUWhremKuZG/peFahSOmHaFuWWzbjoUCqb/dOf/sfIAgkMQg0N524nhf8Txo2OgK0URLMEA/pTfA6w0gY//PDDtPBYGk63jUp1XM0QzSPo1ovn7EpUegzMCeuPZOp4Hipo4Hu3Q1n3OmZmpLDZSyl3jvPMWhNRcsHP7n17gtInuNBG+m/v3/e4t4cNyWvD3Bf+3kCXr3Eufb9np8/jntBOCUJ8vWrCnh9e12CSYMBr6mTn9S27olbqNrJnOpAqIurguwY8v7rg3GsXFapwHL2+NtN78ivJ1VtnpO3/xS+ey55++hFUnyeFImNkma1nw29QxdCsk+BK5UvvSYpfZISgSgkcfCZphgZB3nvvvfhsP1dgJcATQMhY8X8zLdpW29BMQh5f0YgO9g7k65PFS8I51anVcfV88nXHyYB3py2NWRaDUTYbFrxUk23wfny9dtNncVyGMEZSEb1HMzpmDCNAxt50DTlWAqcp3HMHhMR8v/fk+OWNcFGEZJ4FVo6HayjVTjmPAsk4Z1gPOt9+OSc+pzY/nR3SypxfX+/9OKZeT6DtZxnkFViZKXRtGUCQ/leJvbSuXJDrenSt7GOtRdARWyO4WcHcDmeM4+wuBBhH84zVjIuZ297Q7b52193hW9uLtsrepsyHNVb2jfJ5/vDHV2GOnYzr+aWf4ZiNAg8YLBBsCdgsG3FMzFQ7PgLlztQwnUF3wSCEcuv6b55DUuENwBloF6xbm26QaQd7ajBCHyOGw4bjGWqhDJZrvyRhB4uAHli8vpYeiZ6jRYV6q8EE4yPIqg3U1gCgVC81GVEMw0J6+Bn8Sql6Ozjb+zH33aHUux6iVgobHIqwBkaxiweR8bfm0iC6qtP1HODW/Pqln+e9uZeT4EmuRYD945CwX5Xj5vncxHUVDzI4HRR31o/j4vgUvfPT2y+7UYWbDqiHRinRCCl3gqxSqBYiupUr1qDCdh8XPssiXRl9INy8RlqlZqhiJcdREQwXnIY9mraSFZg8eQKqIceIAC9DMGIY7+sUi6rJbvREGOVHS0ux54xUmMUYSA/8xx57Kvts2Rfw+Ndmo8dMAHRQQ2B/KRbHWSayHWnOy4puMGj1/DwHUHA/6kMdoKxIA/Ahb7hxGp9HB3rAoCQZN4Jqfw5WsQaZg/u1V1+ANncnk4rS4LrV0RR5NI6BAcrOXXtDkaRom8lzAVtv5JG2B2W6FXCUn/7udyKq8tlnn0VNwXgMk0XnOmlGTI/TZMzF0poochXRusWL5iKoQI+Fa8YCDGuyt/80J7uarJINNAW0yvS6gnRgc7peVXBWX3zphexrt98WinrWvX1Ic7z7v/5ANIJzs11gTFwM9qqqgxvfiuj4bgpsv6Ah5B133gMgyGVaN22kdwCy4iXWnvGcRgPc0AUFk4iiPvf7X2U3TZuEAlDecHH9xs08cXk2cuz4cExUwWvFfJlxrKfWSpnQxVA6jdSYvvcAslv78mUraaDYNdLuufMsOLKeDMeAwdVQqEB499dmRd2YHbdV8Xt/3nwyadej+tOXBnHQyqRzurHcFFAyPl+xOHv68UfDaWkNUHYhb9mygUziomz6zKlBDVGR8DQ0gFLWkRv13Xffp2/Ow1FnpaFyXItwdl575Q9RczVpMkAfwGTWwvE8hqTsKy+9lz3z5NejWZ2bVKWcjoy3kfx5HHxTp9+WtenYjWgocxu8ciNIubPfmgBEZHhSjVShH5XOZWSsjGq7wIygB3AqZLZ0UFr8nFQVW/4u/h1GUGf4n+qh9WUGy3twr7UEO0FjYi3n2We40QUKX6pPSlkg94hj5f9J+S9l2xI4E795/UQjvEI9LNyX10rAqSWwugLiCn+PFGzhmRKwSvTHcGILkvYeGtHDhcMyMoD8O4BsIYuWAKtRu2jmSmTOgzp6A2GopZR8sZI6RKNsVjW2FoTkbQQE8FLKtlCcKqVJR8HszHJkWydTMyr1rh5Hui3OVshyM/zWUZbg2O9DLbCatTuIyJwA/zwCOjYmVXFKsHTiuKqaVfyO2g8ibUa+UnRSSm+IUIREt/Rboq42cmRdW85qj4/2AJeg+Knch7OqglypICOrYyHkNVfNRhBVY7OZtTk3nkslvHxcc8qr6nlJcl8QCd+P56emC8pta4QOzpy9mB2mubf08Caie6UEgDoSsCptlfefaxaY8Nr2nXpmb9CCYtWmPdTZdgp636EDOei1F4lgSsUtgZVA1TpeHZpysu2xDpj3stZN2bRJCBxVtA4eu81lO3dCMZTAV3dU0zyYpVqUQJlmO3PzCBMBFJXwlquvcluxzwDYiYaz2FwV8RS2aEP2TbClgFAR9kM2hkE6xTCsFTUj5d/si2VSyJ+bCllZ57VZcM94CbwcM21yBAP4P2VjXcPaq2YAnrZagCHACooq6lRSKM0ySvmrO3U4279tfdarY3nWvR17zlw3gkmaC4GBazCS15FxBGhFjZW1TDlF/avAKt8/lgNjH3EeiotyeqSs90uCKujLOltlZJ0gWWfHzrbKVu2mtuFaAlw4oufCoYEaepzeMNQhnKM+eiMS7MNHjIHezPrE2Xjnk6XZ3mMEE5mTuvPUGcFUMCp8noCb9FPPT9Uufe4Yq8J3nbO83kpHCIVK1rZCHddPugrxpj44U7obzeGIVMMUMOOr/dRR1jGVcu+eNlOg+Iw/LyQYKAVPkOFY66z2QyTmj8//jn6bUyJDZuBLQSsdQc9/KXLTbp4W2Q8dfp3b0aNsLlqC6vHnON+DsnVrvqCO6xvUSO4P57s7ggp577y8D5RBOGleRtvNQPlsgp9LnEvS+YYMH0Y29CR0uo6RaTpOtlUwo0/l/AlKtEm+V1ra9TA9BHibt2wM+yXQe4nAtfQ17Y3ObKi9YbsEVjri7imfRefXf3s9wdMCatD+03/4aTyvgMWM26e0GhEg6pPpoI+gDkh61cGDh+IMuAq/RhCkk+zvh6JQbIbNvpraSefA81uAmsvHD6AGRVoeDXMLgHXNurU5LZfnE6BGfQxj5Th5f/Gs1GF5XcUFtNXGATxPNm2mvxrrQbVUx0hgdgxKXC33Y69Cxb8EKK55r6/T6vWPHD0U96dqnrRF59vP2U2w3fq2BCh9JsG5gMSMqOtIu7N86bIAM/49AavWOOcGRcyi+9yegyGEwP7thfiC96GKo+OwmrFNwNg5EkwJls3KHyXIbH1pygI6Pz6jY2HGKikWuv6ce+8tsvBmyHlttPxA18Cfh9LUW1C7ByaS95Jqn72G8+sztaP9TtgYxvMge8T9oEqjgYUbrp+Mf1gdtVDH8cGeeOrpQhaFgDtUc4WNbN4r80GQb0sb2QVx1vB5+htR42WPOs5Wx9x7lLHleCiM475wLQustm/bEOdOTzJM2iiz72aDtGFaT+/N755Xu3ZuC5ELM1ZdYVxYYiJt2sy8n6vdN8DlWmjH562DqaWIRz+C24qUVHB/ttkx/KTvZ2ZL5dqovcWQbiLzaEPkqwDrqkN7/2GrC36FAK+TiQsCkYewCQGCyHxqX/xyrQSTJ5Rlc3Vjv3wGWVaOtT6uwQ33T+yBEB3KXx8JIuYlMtuLf/HtyxZqah3deDr3QS3ikGqNZOsl5cahxb0/Z0H0VhmN/LpNzpTbjfSfN+Ayx6A5OHIxI+qtw0hk8d23Z3NItmfjlQEehoVQwQUikEounoOaUU6h9HmiiUUYsiKM1yWpeMzFa7P/hFPeiw0+FAM4woKAAGBJ5cteJU66htSFYr+W7VvWZXuIYg1Gcl350X4Y3zIyTefhi9jsVx72Re7L6HT0FHBj1cPtZWMvXbY4GlhGV3Ikl3Vw7AOg82EdRxsWu1G1KGWXXoSz4GY1QqzT1o1oREeiLvZrbdBDYwEKAh0PC9h5PA5Lx+V8tuCDt7PJkybivB/Mbr5pRky+EYqoZeHgimI8xj/6R+FEOYE7Qfs7d9kJuyIiOddMnJAf5h4m3JTS6y4KbjiitTbyLCOq/CbS4z1690NsgR4DPFt7uMnlHCxlgMto7gvgi0UtQGYz2Cvs4IFd2QdzoUhCPzTNPhKaQC9qzASmtUZnWR9lOHpuQPI3kf06ykJdunRJGFEPAHnm06bTnJF5k98rCMtFI3AcGUczeGa0PlrwIYWpHSKjpTy86fHB0BC69egTSomlpMTrcFLCyBJJNVq9Yvli6JRtsxvgfuvArOaQFMiPHTciItpGuov5rBIyAPaVKGUNuEHnk72UOuDaO4jq0Ow3Xs1uvP6aMAp2K3d96QQGQMXQLCFz6oFmJs61YwbsvQ/mc09tEAe5G0qSdTyAQRwE16IHUtQ8MD5moJRGN7uaMlJuuKRWJ7AKYORaKWz8ABJfAVapAXB6TbzYNVjIVEkFaJnxaZm18nVRS1EAUklAIgBVoU5EZ86/R3S+IEQRILIAqrynAC4WKhc+MygfV66R122lGqqWAC7d8z93fzmcctl+Caxy8JaPT+LNG5H2XhR00VHyUPVv/s57NVPVchwD6BUOSQM22qNQ/yNw89pLL4fMem9UfZqoMzH7oYysc7xpM53oiYbqUPj5RsXsS7GVyPJN0Hg98KVjlCh0gSMgcNgNfcaMdgcjd+wP1T4bkOF2HVoYP5I6I1tXlNnoln3Xp8+AcMbqCGo0s/dCoUolP+5Xhz7RWbpDU2lPVsvsVGsOA4FVEYeW0cYQsKCOqrjEujAzvgIEs1ZmK3IqWtTceFgZ5TSbp+Mb6Ze8rkqxhxIifuSQeHXeL+rA4ZNQrKA92TS2XOq2kt98DvvLzJeUxnN1HKS9BmX//Q+vZht3UbtDy4WtBDZ6EJ0dgaNpoX80UESpSnBln5DcLuVR+dMc+Nq2mpMHswfvm4HkN8ERMk8GQVpxT9YZDB08LKiLTdAQzVS1KoISSyDEDJoNfW1mrN03MtrMPORgxwbBZsRUW6Qwmj0ooGrDIduGzGKuEOj5Uuj/RlDGGiRrswwwuf91VmzsmwMrzgezvAaeIilSqFFMIIs1axG4AEEH0fViw9N4RuuuoKh1wF63BhDuWL8KoaP6bGgv6oF4HtjggCbOE8ZEB8PDOTJWxkoc5wKAkwKZglKJDhg0yAKw0kFy/7WOTJ3iHoIc14BqXVhsxuHMeV5T1Tv75ctvZb2og548i0AWirbNjGU549uGWtWL1DRtWrU6a8+Ze751Zbb24PHsnYWfcwYyjtzReYAVG4ozmkwiWSuzmAqlOPZXbJKRZ4Fo2AnBc16/Zob1PGyNh2jc3gthKQWwFGNy3KwrlmoTwUGFX3DadGRdH9qo4TiSOpQpSyNtKUmYD1E6fMVnQdfbR8G6+0cKkM2EdcZDyRQAHvQi9qtNuD37oy8Wke07Zt1OHy+FACiIR4RJIFJNDYWZBbNZOsCev1LrlFv3HnWifd2ggTSHhS6kLbKGMzlvN900LdZikhb3jBQECbr0H44AcARMBpf9WxX0es8bo+CuG89PKX/Or7ZUBy6ATiED5s+CALMvxxgnE5Qjae8gWFBpz8Cd9mP8hInxu31k/nyPgFFAYIZI2xiZAT7/kyWLQ/BhIzL1BocfeuihcN5PUv8uOHU+pD0J2PSnPLMrCUCbZTEzs4umqqFyiG3VJis4op/RsVP7eGbrUv18a9ScHwPSZrI2rM2pedL/HZdV1LxORzTKoMfLL79Kby+CxtjFrZu3xPquoCeD0uDSf5sYrxoyFDrERw4ezq67dlKMoVklkwOpXsj1I2XSsbS1jmDAe/XZ9TNGAYbaS6MEtLmmvB/HxmBo1H0Bas2W7mL9CCp0qP2ML8VCXK/twleQtphoc64Try9Q1lcT9Joh9Mz0WR1TM6hpbfzgBz+IPm0CrI0EsQ0aaMtqyI6E9Dk2yfuuJXkgWJNe5xrrQQavFh/6AOt5yADYOIyBLR9q2VdmlpYjj//EE09lEyZeFcDWfoqhGmudLGtEX/jg4ROwg1ZcyVglSq0KeN6fY+z67QgF07WugqDPEf4C52Y19GYVUxUF64X4kEI/kdk16BU1oPjPAJrzAKpz2BnPszrqa6Xn9UNu3ZqxdM6qSq7PZkLHYOTna2gfxBrI+2ohnEK2y3OvXnqwdf/MVSP2R7tnwGs7a7GHWUHuuwsB8PDFMFv6Zq4LlYST76I9N0gjknO9Oq6OXx4cJ8vPeo4MKPbZdeQcuB8Uw3EdOIcBGokmlSsWVDhjk49U9OmvHrnsDVbgKNujxEXrzSru0Ehk8vJlOrbvP5Lt2HYAKlxD9vC3v8OA0byLgawEzFSQhTkPFU71pYgWc8Me5tY0bEbC8ADRg8MH92YPPXgfr9UZUdFOZz7PlDA80YdE412Mw9oKALNl+65sLdQ/hSa+zefVsXhMuXjTOjMOmA9llNRoXxlp6QaAwzqaA9cTKTbteffX7gxQY+bNoloP2rMsumKjeiwyI/U2MpNOtpdNozGbxYEzZvy4UKZpj2GwuVko6DH4QQ3hHpXVVRDBDvMCq+VQDYxqlBAdtR6sgYPewsoaagpMl4dqFxHucg5OaSM6KAsXzGUhnssehypk1MAN7+S7WYxWBGApZDw8KJ1w1WDef39ORD/umHVbLHYdJ4s7bWhqhK2VlD4beyqZD52ngtqD1RTyzUMdb9bXbie6hjPKxjCrWKpsMWPhwZOQvSlWN8YlgO/7c97DwdqW/fjHPw7ZZJULrQVRTSkEBXD23GCNZOdU8mvLQWin9NlvvB4gyQjXKXjRFWzkHMTmDYulYpkZVMAimnZyFMut9iC1h4IR/1b2ScH5KccZkl4SzUrNJRkNYc6c8wXz56IaNDnbQtRo9CibS3dnjSObTs2CrzOKG72kWF8CYx02D0ozaaaB7aMw4+apWR966pzG4Fzh7zLWHpQW0ho9W7ZiZQBKa8o++gTgiMM9hKyrz3OS56siWq8zEdQcPlej4jM7Tkp/SvnyS8CdsinxvQCgisLJiw47VzJVLamApshbfuVkpS+/lOw2y/ZVGqBxGn8X/dx4jXL/iaqXgJbfk6R4AiiJ9ud3//fe0u/SZ/is7kHXbhmGMRy7r2TFWt5johe2pBrGv3UiC4AqvV6HNgEr7+mrwMr70VHqj6PhvlAVSgctCmz52WvqwLue2krHMupvVJDMggbaNbeHHiEfzJkPbXgc4jh5Ib/vXU+t4rXw0r03fcNciMJmqBdjv22mDvW6GyaGTLrvMXonrVnnyF5rAulQbSN4ZLPbCwCfRuzkNArBKwhyVNCsXJBvkMGDwEPKAlznxf3vIRxKWdgM6Vba5ErC+60KgAk3Fied66skaU0VtatNTWcCWOVrJgfpqQ5HL1u6tYBKO6iaKlJI5unCnhmsuoAst336Sso7ADBQdsXhtKi6C5StyjbuN3tg5TY1KtJQgLXsq1Pn3tk//uLX2WmotmdQdavkHOiP5HrUCkUAD2EPghqH4eT37NUXmyHNEuCDLfBaa8gUdKfO6MF7Z9KGQjpfBTaEeyBTokMxbNgIxhR6Ck78ZbIvZqsM1NmY3ggzabvIeqk656Eec8aTNWCnUla1Hmq09lR7HTVY2PzoG8GzR3aDTFYtDZoNIkYbAv7mWGl7GqQK8v9pst0etHDhrsi4W5/r/tbpDgom91GPo+caci59RhsF+7f2iC+doXH98f07soFdieyXNGWIIEb/Kuv7dOJCQVXaqt4582r26p8HVnmtla8vjci3KSAFWnIbm2cqWRPMQQNMjSYykcs37Mtmf7Qs6wQgeOyHP8yaK5TvZw/i9LSm9qCYOurD0F+PnYaBUNE1e3XRyuwIYCMYEzxLjIFS/Gb+OL8vwzAwOFapjS4EXDz7078FVbEW3Y84WXUE1x556AHYGt2iN2Ud7UbcuyWcQ+5LbYlrxmxDOPbsN/sNqtDpeahT57hOmzo95trovwEE67fMHD3x+FPx3m600xBYRBQf5/gM75UqJpgSkOxifbs+BkALl5LVDofdQNvXZt0TQGEPfxdgGGzRdhgp9/cGC6K2iLNQJ8yedQbjFNFaRjPeQYNymp7BGx02wYMOso6x7zNA5+fac0l72RaKm07rZoCDDrWZjPXQk7W11uloX3T2HQttm1konXsBln/zS5r+ScDVCVrARCCWc9UAjeNjELAN55DXc/wGDx4StsV+bQEYcVzNkp04be+iTlk1ypA6mIJG3z9h3FUxPrYe0Ybo73208OMYw/vuvz+CDn4dhUo1derU7Nlnn8VX+3b0tUpOpwBy6WeL88J+bJtzOpTgtQ6qnymAPgwYdDwPADh70eS4s82K2Ud+juNgxktBDmXU3Vu2pdAnk85rT6sd27bGPIdKJPOuaIHX3r1zV6yrCL5zT46fGR3nQSqizZQjS8NcCDg9K8KB5zMEuQIyA3LRW5Px8LuBM88V58XMhQHkrjjw/t258X36oFJWXQOuxwkTxsVa9X2uh0P0evJz/aw8Q1sZ9+P8CMbO0OJAv9ieVo6jY+DnSad0/JxLwUpe7w5jn/kAACAASURBVE3j9Z17osenIjGOt/bDdhgCic9Yl6r8ffNbD4Vy31k0AgYyxmaba7hWNDHH5pu9dS6cB4GV8yN12zEVHPvVwHpJKnmOp2tZJpXsAf3vZhhTp1hL1k4NoG+qyyP8HAJ+gqJD9FxTnc9m9bKTpCQKtofRF00/ySyy/RMtGbf90qHD1NhBrVe92yy8jCrVDNtT627bCunT8RV1stQmY6N27t6D72ktvX4DatvSiykVUqnXLwPieT1+U7QxOXhgXzaU9keeH5biWNdVAevOnpI+q/vOcXb9HsU+ur6UkRdEm2lT9r2c10fQslCz6VoIMa/lzz8F1T5X3jJKbGGWgg/noOmdOlXHxKEz33cQkcgxZHVWRjbpjllfiw+Ram4djjUHkUZjAFXCOknKcfGiT3jPcLjVA+jj9Mds7MgR9DKBcsihKLXDDEOobZCRcEDLcWKPUly7mdRu5269OcfaZK+9MTu7++57o/eQEWUXjbK9AoCoOYnoLNr+h3MFoasmjguw9cYbb2Q33oAC0aDBARKV/LaGIRlcJ6UEhb5qIhWqEw0aPCAO9ddeeyP77neejOyZtS0CI53kWoxqgw0R2XRK0h7cf4jPrI4UtGls5Uwno5Cn0fUw93Vn1dS3gBP1J5/VBmX7yDhZRDdtyvXZ59RH6eCPHz82xt7J9n1JpMBN488aZQ2cClHjUMUTXBkJkfPt4m4DyNGR0fBZwEdsm4XQnkK7jALWhUHFq0K9ZfuOLfCk74j7y5tBKj0qODgZSl0uok5sLBuuSV8Yykb3uR761oN5ESALMxxxMy04eCegR3qQ2NslJFOJTttAUAUf5/Xee++Ngkzloi8W0IE+tKn9RF9RMWvn1i1BTZCOc8fX7go6aRTvI2NufZILNpxGqVfQnaL5HBnAOQhZzJ3zWfYf/t0zkXlQVrqMKGw4ndyhjo71Th7c9WREBb02Yv7b//z3ZBEGczjcFX1WLnLwaFx9BuscUj2PDpaiFNarzX7nPdZAY3b/gw9x0HaNdaRj5peAScXFlDZWUS6APw/h/JsBjhEr1Egl0JSAFXXi/yywcj20BCbOQwIoRl2KlZL+iniFf0/AyrUVIKgArFKhfsow6Yyn/e8aSJLq7qe0X1J6O2W8knCEBqdcCfACsEoUKcflioOVe9nxlZ6j5c/SiNLvI3AS2SqbPRcaq5qV5RppHHytTlJbHD5/r3PmHvG+/SoB7LhvPCijeS77w4PNzGZw4lmv1fD1jRwbDR0zbmzYDjOzo6lhlNNvjYu1JN5HBDvMJnM/dpnfDG1iGHZNGvKG9Zs4WIm6sj+ChsbnN7KOysj0mGkR6BtZG4Yq6JjR47lXZF+R0/U+PPy9/olqmyMiSMHhYnbA6L4AwYJ8hQKsq1IwIxSXdGABFKEC5wnE9S9dJjhkxoq/xf/BNtAmmGWRvgbwpoWGWSMbIapOaM2qDAMPMJX/mgBcjWS4TxAo0MkwQ9ajC5n+s9V8FsAC+yUz4AKqmfsPneDw6RwZkt/+7vnsCEIgHXE+3YMeNqqXBhXCPcxePlsH/QdqpUwH7YDrfx+HbDnP1ZP2Fn27t8+uxa517YI0s0AHMHYAZ60LDlbfvmQOuLaN262xkj5mD5Lo6aQdKvShMnOXZwxs7qtaHQHCgjJfsAxU7WRdtDY4xn7xLCjHVvt5thcxc6czozeQS9/nI+6Y+TeHWgpcA+fIeYCf0VTXp7awFmfFfZGEXoJSCPKMaCfnh8qlDdjY1rSHGN6X5p+nD2VdK7n/JlRvObuKCNBowIvdJyFAwiyBmNoQuTVYZibySsbKeW1RayWwKivQWC8DeAIw+hrGKZS6rAeiZUg1whU//W9/yvqMHJSt37Uv+7d/+x+zis7UvxFAq+QijUdw/E6hxIbo0q7DZ7K9Z5qzBet285oe2Ef2DQBSB7WBuaOjR5yJxVJPbZYO4AqbVBj/K3u70FZC+yZVX6duCoquE1GCtR+mYiyu+Yag8eY20zHTIdJuRmCE/WsdseAiFfBb8xG9nJhTA5b9WCNmhX//+z/QluS2/MzAZggepKCrUKvT6/wIzgYNySl5tUjy6+wbrLCvXDHAVDB0hj0QoI2n8hwzc6uyns3D/VwlnnVg9+09iDhUt9gX1oMZBBEoHWf/uB5CSIDP9j2uwWSHpa/6fmuGzGSMoX5TJ16nVnuaggLSzAQsPq/2zoyF19AB1n54T4s//SQEeBSyOYVjaHBAsFQKjXgjgWn9MO281xhBHznncBjnug69gUMByaatm+I9isdoR+Pe+PtAqICq/ZVjj0IACcfXeQ+lN+ZqG8DFOemLcID3I1hwvOo5QwQYBoC93ruIVJn1kYbluBzCmfUZBQujsLeuG4GtNN1D0KMVH5EtlMCUDBv9EOmX1qRuIKPjOVVFbbnjah/OVN+lrU7iH+4lf5+UXX2P8+/cC76qeQ7HtB6fYAc23eyPQEn7FCIg3JHniOPtOevnC7h9rzXxUwF6AuJBjJPPLW01KJ6wblx7d9xxR8xvJ+bGnwVVAvRlyz+L15kN0173RNDL9X4tWTeznAbpvJb2yJZH7gFBnAGO3bt3xjr2/dYFdmbONm5CzAkGmRS/CMCTcb0emXXvexd1SjIH/sVf/Tj+ZhuLCWNGo5J3mubAeZ+sRhqwC2JcY86tDJm8RrlVnFF+nuesqo05YM7PZddVLddpvkjDcQKKilUIfqJROnPtPVprJa1OWugxAPRgesJF26BIhsheaIIhge/O+wYNHBLsggv0xJVVsMIG3gBG7YvBVgP3jSRN9Nn08bqzdiO4JI2aM0H5ejOVXWFNeH/l1kxzXfuFuS6kmJ+LVkgwIvCTN+N3diUw0oFkTztF07A70t9ldJTznCGMFeJOZagoHog57kaWuR0MhAv42tLdDQZ06IJyNHMWY6nOAf+HgNGSPzzhXo+HKuIQaaBRoAfITuqqzJoM6D8464hzrvyvWZi3336PrNWj4Vh6gRIWRxv6c5RyoF7ioFhL/x/rkK6mb1DUOACaXMRz/vROdi8d0tvjPFhs7aC2YkDs31R9qoYiULpRY7S7ozBY2Y6Dm8NvDcblJJtcbmwrHGt7D1VwGMrFN8VnFGnHzs08cIcwoqaL/d2ePfuiae2d0LWKMHyCCekGPnQlqn6qOG3ctA6+biWqNyMCCStNu2LlGpZTBTLuUyO6a3cq+wxEERwZJ6OfNpqtANyNHTUuLwrk2X/33O9xnMaGM2B01EXnRKiu1JaI2gkilps3rc2umTAeyUcK742iMIG/+/1vsu888Sjgi2Jho4I6kMH3z4sTTTt7sBi1GAYw1ThU00/ms2VLqT97JJxFmzvqhNl5+iKHjY1r99OT4wtUEBUIMeJwohrVxCULiQj1QoyDfhvURbWm+aeHSQOF1UaQBVdLFn8Sm2v0CAqC+U/ag9mBBx4g24gCmTUPQZ3lywhZZDmIuq9hzu2JMBY+txGL9+e+FxvLAkipCWZ3IitT4Ky2Jergon9/zttIOFfBM+8G8NsZoHAyKjYRtWBzCczc5Dq7qm5JmTmMQVGedtDQgfQp6JXtR+Fm+vQbiLCjWGb/HoygBt3rl6peSd806X1uMEU0rkJVcCVKl5NvvC6agDZDb60U0OJkhHAGm1BlNjfYedbjus07ob9UZnuoVxvD2A2Dky7IFy7kBeS5zHiSb9aRDzU3DJR/9/n/DFilzFTB8ZAd6peGPIGu3EnOM7RXwEhQf/78fx+2tY6z7K7C35IoRM4szu8xZawS5S+AF8+Zc7xzQQPv3/0c927Wmr0SFLtCrV/KUoUgBO/1mj53BYYmXe8K4EtOPt9zeur//Cvdp69IayRXJcoNeNAjWTeOR7p/DyUpWzoKKpX6uQJ2jZv3FnOBvYiMncW6qjQSrfJa5p13bt+BUtvZkGzdsEmlqc7R1FfbpPiAa02uuA6lEDWaaeuwMes6MNugbSjoYlZF2dZ8bJT4VjhDoQWbSUJRBuybZSlj/c+8+daI/A4aNCyYAQagQh0MhdSgkPGz9rAcOyo9QvEfC78v4oAqD6toTfTLw6G9xPP5LOb5bWxuBieoa2ZFzRpEBjUHDNaTXiIrdRkHOwGroqjHYc2zds6zP+ooxK/lYJHbDv4AzLVGHQ67WVsddDXtjM15lVavgQbYlhYSF3nfu9CMD1BXNZBovaDHvd9A4MgvI9e5GlXbEMg5wnMOGTos6jB60V+kG5FII6cX6Ts4AkrXsOHI47btEMDlNBkrxUu6drORsnW10oChzIkknEPHm/GPuquMJrZQBM2ye9DmzR+lSuaZrTobBwOEIusaQjJcIyh9PCjASaVGM1bR2DbqtKJzVNRf6ew1MTchjCFw4aCVnqy4kWtHdsARzifnL2jwMS+5QIo/F7EG7Ql1iazaJdpKDOxGj7Caw1k5YLWI50aDMiumCNrCcOkkZlOlppjFD36EaoEFoYxIiH8VWPG55QWVwGbm2YaaPEW83xq7Rs6DfTVN2fr9p7MlWwACA0dnX+CIPfOj72d9B6K65eczb61hPJylGXoDoiSbdhzJ3v1kTVZb3iVrYJ0YELQNhvWFhDO5prRfbLEBHxabTpFUUxkF1lIYdItMdCFjVcY4S9lUFbdPr27ZrbAETp2yGX092SbBe11k9zw3ddQTBVnbYoReJ98zbPjIUeEY+xqdY3/v53Whce3MmfR5JJA1+80/4YTm/YrMBOp/dGRve03Bj+DFMzxqfxDaElidQzzE/WZ/HB3JKhx5z9lNmzaGjRNYCZKi5Qi2zHXi+aNfZMaqkuDbXhrUane8L5UN3ZtBuefzFy76KEBQEkWwfcqaNZtRIp4RzyKQ8fPMRJmx0PnWyZXFoXqhfoCOtvfg/fkZeX9K6nhwCLdCudfZdOQHkpk7i492UYeTNb1zz+7IspitWYc/pB0dT4DDcdTfMDBsxkoH0J/Nol2F3+b6VdVQn0pQINBpCx3Qa+2ikbAZ/D5kss6wT99ASXf4sJHBojE4dYXNwPyF/cZe+QyetTJZBAeqKgq8DhBgce51jquosTynGAA28iB9jrzH2267LQK88+bNQ6wkbyJ96DB14gSap0y7OTJ81p8eAKwJPkIrgC/Xhhkes1PSJaVX6o95PpiF8bm8zwNIkmuHkuCA7/WscE6OEWAOtgR+lb/zGaRv5+D7TIDoELCgX54ZJ8fJdeZZkmeo2sTnuW5CpZAAvveoYIZBZ+c0VGHJkgjGbNJcg2MvDdrglvbJ8TsI1TGvs6qI1wfYZ0xjfxDMlg1gfa/+sfvEGvbBtAoQ/F3GF7Hv2tPPPBVrt5zERwcZRAT9j+NHeq/tOvZAyTZX5dSOmblxfBV2EKgkKqrAOtY1CRDvwdeeIftqWw8TFUloKW8fk7dHsk64Pxmyrds2h99bRfZexoW1ujnbDD8HM2ypyNEjJ6LNSB/aGOzbDyhEbr4ftF6ZUvpU2ntlzdsCri9gk46a6UR0RJEo/d8TzJfzGhRBDjGpqcFXwlY55zVnzF6SsWVfWlqykWDfAETOetE/UR/MEhwBlcreBxhzEzuOt76I9qKOAFnf3j0jGGTQSv/APolHTtSyVlDqbiEM4+uL5j37ZFABO8I/rsfJXLd2M85DLR2urwrD4Y3pxKgqp8TmsqXIbZMOmTnz9lB4K+IwkQZSfRye6tb11OMMhqaTRzGMqhpRv0Qh+AdzPohanPETxgb40VD7dZIJ+GL1elTcJnAPqKlwsKreV0KUxAK6f/yHv8exf4CIKHxSJrIT4gwqyh0FZe8nlXjP3XdEXY0OYhVO+lkGTa72+3MXZCMoVB3QP+834cFlVGnvnu3Ia27IppI1at8BsYwGesxElK8Ni6o+W/DhYmopbgOFoiYlkFMFkMPaxW6U5erxRHeQR69lAZrdu8ziMDL0wgsvZPch7qEzpxNnVsWFtHvXlnAgxowahnNATUNk+SxcLg2DsPzzFdk34TUHXY7fGdUx6fIRHeN1vMbSB6NEA280z7Qq/17w0YcANrqAT52GTwE/3INJSVkOufU4imbprp1EQS8HXB0Rs86IOZyjEa8Sp3fd+yAOS2+MI4X8bORu0G2kHb377juxkK6h2dwRuti74s0maCxlgdxGnzDrr6RI+CUd1EjP5o3rsrvunMWCM1OFihBjdZaN8stfPps98/3vZ+1o7GeTvPYUI2rAurGm/C5NdASKSe2QHtaQl2DU5yOFO2rMVWyowdEAOo88SLEkks+CXgzwM3L4wIMPhPG7AID/4oul0fTujttvDSfbPliXGKtLjIGHHkVkQdc4RgHujBnQSHiW6hNH6Ff1h+zxxx4lg0g2S86wNT2sV+GIh+AJInpK1k8jCtoH437k2Onsd8+/kD323Sciun6hkC4O6lChYDEieRyO7pPUCV5paL88+JIwhqAtZXSs8zND8j9SAXNgdIU+908Aq6A6YnT8BCNcOl+5yIMuoXLgOuTsW9adLRKSelaepbI2Kxea8TOCvvQVYJXqqpyHlBLXoKeaqsiEFVoUJECXAFLiHAfPucVXeu54Nh0wbjrVJyRgJR05xAXMfHBv+X3kANbX+PORAnUhj3xR8G+NYND+DLiQeQOUOOp51sm+GvZJsxi4Ilu25DOMLr2UcJClUoT6FnWVZkBCYQ8wVC61lnvTgdaprsDu2LDwMC0A9hHw0DmXYmQfKe9Rxy4HqGSpyltxsOKIImLRDPXZqPxdd9wTgjHdukDbwKE0i90Xm3aBIFaoUTEYvle72BmKnFkXac0BfHWAmVvFAqRYhwQ5T+c8FlEjmdMn7YNXAFdK8ysQz2JvS3/CZrIyzQCrCwg7XFLEh6yVtOZLUMeOHCOjIhhgDUbtjD2ViEIO6NGWaB4QhYa92j5VAmuos2loQioc1dNqVKzWEKhwvatAaFBL++YBq9JVKE3a5w0Hzwy0vWc+/HBhNnb86HAAPAOcu/asnyOHDuOcjMxGjqDnlTaVh8v7pEidtKk1mW6upx3QkUr0TumBnTvaA4paGmplnTvPota0imgGaBWz/hUNMlgQ/cA8kyK/wrNHPzl7g0Hl4AbdxxHIMIvHGBt0MigX7RL4HgGMgsKrgR8DJmalT0IVlP6tjWuAFm3GRfGR5JB0xIZfIlvV6vyprH+XNlmnEt539kR2+ii1H7aHMPOKLRVURRDFXlgGQ3BWgu6iIoQKj2aFDaAE9S/fN2YwBVZWhjdzTktNtZg6F9GAaso9f4xq4wtz12djOO+aaexejZM4kTYAN96EyBJS/V6rmHVWv3dHdpF01KLlW7KPaQjcUNyBdhIyNMgCw+5QNKSYubBXTJNZJf5mvZIgM7QqrjQ6z6nNRXx+1COzHqRlqxpZS+T6/ntmwTqglQaOpk06paD5pX3SIVGG2rXh+Pl/soHWPJpVEGx5Rur06bzt3YMiLRmNv/iLv4BWdjTqo75Ys5osEBFyaGfuUwGK2cU5c+YE3dz9vn8fmUMyVa5dAc6pkwQnsR/1OKausy5dOofzu237lhA8OEPPO+3OzJm3xrm8D8evAlBsJF8Fs57UMJklX/TxwivgyGyJc6djbwZBcKTTb/bCjJVnhCp7PrdAQJun4+3ekfqmA2+2aOPGDdxP11gfXse5jxoyIuc2ph5DrdAOshuOiYDAZ+1DXbUCTp61vn4ImTqdZ8UrfA6DpgpyKJndg35MB6DY3XPPPZQ3LI9z17F3Hn3/zdQ+WU/Wq2efAJHOt85qB7JGZ1n/BjKjbgqQlyj1E6+eENk6ba7OqS1xzDw6Jvo2gjLts3VyqfGs92utpW1tzNjdfffd4TM6LwqCqFLtNaVxKbu+Cjr/IACeYDR6ovGc2hZVCQcWKJOOt0HeBPicWyl6fRDd0K715btAwvcJhByjADxkkgwC6axvp6eh1ziJNH+ttGdsljbF/p2HyVoIssz0CNA9X44gfOU9B1gFEFkPZ9bGsXQsHCvXlmPl/OelGLm4zzFUDi2jkMLnvaynlMM17XmQr0sbFVPbBE1OANWb13mfuTIdiQmC1KqfCvIOHTkc6s3XX39dANk+njcEn08onMS8d2PNVrbrAt12R7ZxPTWy/F0bplibY+GZ4ldiU+lbd2cdnmHNyfiw/UUN7YbcQ85zXlPFGc155XPWwfAw0GZgZfTIoTQRJvtvCZBBQQMfsLkuUg9qqY3nxIkTZzmP2GfghW6stXPYGcWGZG95D4pl2BTc93sWKol+7hziLoAjmR6D8SflGwjAokQGmx8+oKc947sX8GvgTLaVtXz96KlnHy177GrL9f4UfWni+tUIOB2nbjay0Kwha1378HpF4mxlIrvJzJfJoLP4kDWsiwDGlvIwp0X/z49uuyy1zOzIp6jcTZs2PRwGD4rySE3nTp8OmhFIVZfeeW9Odie0rfYYktY4AyuWfgofnl5B140HDZ6OKKsL2Xm5RGqvER6nUcAXX3wpux9+rpzy0xiqgyDt4tZtoeLlXb09/JQwrgD9eaCpJGVjWFPlX7/v3lBQOkc6c9+ubdm40UOzYdynQgwWAl7mNGmCJqOD0A7ke/DgiezlV2fTAPiHoXlvk7CVKz9lgodQC0CKEfqMqldmlexFoEhHY1MrFvJ20OzO7Iknn6EnlPUxlyJD1J1aHI2fjo3RoFrAp4crbwnJazuE27X5VrJrDUQETiAnu2nD2mwmTRG7doaHziI0GuzBryNYy6HQgSjIS9APBw8dSfTomriujRHnvT8Xqto9EX0tw9Eyahb9PCwctt8Rh9b/+8tfZd/73l8SCaoKAOoYLaIQdep0snsMlNeKXgMsGns3SYc8i7H8YN5H2ZNP/wDlmFOx+FYg2mFa2T4WqpW5CDUSqchPbu4n9AibOuU6pHHJmoHcdfaWwVeuwNBNv1HZfLNLFH+r2MJJ3E4VI/iuKufd942HQhI5+jThkSyi3svoyvU0GlRCurkJ+oCRCF5TfbKWLOWWbPqMW+EJ98Yw5H0EzKK99+5b2ZQpN2Qj2KA6lnVm6YhOtGMN2oiwN60CrsII1hLFqQLkCSx0ql975dUwjtI9DVLXcv9lZC337UeulkjKjdffECD3PFm8UpypNjQllkIgF/r2WbeyrliPRHlOE1k9gBrgR4uWZY8+9jTGxKhoztt1/RjVMxJXhSKlSkuOUU6ry+s/ApzwOXKV875gOWAwpewac9wTKEk4JIAG7wvgL12IPaKBSHQ+r+tc648JsoxwSwFL381d+Hr/7u8FGOnvAcr4vdkI7yPR6TRgiY7i53vApj5ViQp4pb6qAJpSfVUSrvD+U/YtAa4rALHwt5Z1ZPnfcjXGnAaYR//NOnnNaD3AWOtwuKZ1qDyMo8aCA8Dv56Ccaatc9/K1pZp5AEl3yuvIzNrYcFdlqu1EEA/nDQZpi3CMA6gRatZNN01GdOBo9LTzYGnAYCrWoJNtD7fV7HF7pwwZBp2IKL9FxONHj4v1ZrGw4xD1NmZtWtG+oMJaRIUW6qFAXRuUQHMKfZAPNtLXAbltZVxt8liDE+V6FvyaofEg9fDQySyJ+jUyBTr8ZrXNCBbEPVqrrMTgWDepbbY+sRgRCpvkKjveQJ0s8UG8Y6hv0K7rQRCHOZSP00vLPoTt2lI0L3iFdmidqjSNjgQ7+nUig9AZtdeT8MmxP/UEYupgMxw9QYSSw6MBquPKZcupoViZyy9jqxqleeCsuZY8DKVJuf6kUlozoCPjM9rfS5pbAu6doVcdOWyfnEtBtRmCGIHUZzPbOqMh84v6opRmaWNt2WOdu3SMequuOOmlHM4BOrhP23pkIQtv7ZSZK2V4jaJKG89B+TmzTUEd1ZYLntJ6TcEM86juG6LN1BoLpFSJvGSmCxqlFBF/5/qsMZsXa8vnR9YdKuMZgm42rRTwCJZrTxzm4DqedSm5kA3v3SkrwyYfsxBcm06dsmNXWqjnc+/Efue7Y6XNtF5BgON6iGbB/Bw2QEDDuRK1kwSmrD/uYHN71u0FqJqb9p/I3lhI49J23bPOfYcGle88ALQSyf57UMEtRTTkBKIS5eyRdtYBbduf/e9/93pWRibHxutHqOvt3KFznK2FBHsB1LPP+IX1keGQhLJHHjzKKZX53/Jf2ucF+XwA8WmcsDHUVEwkWHj4EH2GCJYJJpzfGsCFQGJAUKa6kUlC9dcGntL+WCspq6N6q3a2E+yQbTSbl4rr2WM2RzuSq8ENCwDVrWe3aHBr0NPMs69RbMDx0l6oUHcNNDhBjG1elCw3qyJAENB8neawu/fszF5+8e3su9/9RrxfBod/27FrZzZq5BicXdQMCcKtQXzhbnwUn1VhBwUhnKOf/OufZjOmTgjKl4DKLEvUUZrNZc7dC97/fqLkgnId9tTvSWEWX+d827dTm2kmS0d9LABJwLcWEGmw0TWoAy4N2O9So7SdUtIMqJrNsXbGMc2Fhwy05aJD+hbaH4GV4xz7l/ea8REUOi+rUQIcPXpMZGeOAwDMKJmJGwZQ8nVeW0DwKXXI9rcyc+e9WycnkHXO/O4Y+vrYMzayZv0LOARcAhGf3/v33g1km3303s3AKPku6PlsybJ4DnudmaHUzjTiy0m9E0D4TAb99RvcSwI663n0Jfxss4NHseP6RNZD6esuoO+XgEdwJICxRspxGDd+TAAPfT89Yc+XcwQitGW5Gu2FGBOBkDXmXkv6nyApSjVYK6k9iOMhnVDpdN+rz62UvEBP0CrYMoDomDu3BrWX4JP7TM5/onW6Xgx+33rrTGh/k6AXLqWpunLwPfB1JhK03gpYPx1BCAPKZibvvfsePhOxOM5Fz5Ra5lQV1M6oUtr09tNFi2h4TG9Yzgfv031i/1Xnwc8V/PscKuuaudNt8fwrpv7V7JPBYteVdcY5FZw6Y2r+jiISdh6xihJs7yjsug3gVfTzTIwAIQ3sBdQqK5dXdmTvbIEFcCpqYvsPGhrUXmtj9UsM7MR+YF+5F1ROraG+cN+ulYzTtQAAIABJREFUA/j0nagLHBXAJ6eJ52JWBpBdH2XMqX5EPZ+7eDGtlGix1L8/zdJ5vfcSwm3RkgBaLaDf8qRizrmt1FB7VgyExtgBX1M6onWtBvGMaclcKcUGGNRUDdx+qDXsoaK//f6dl91MLvobiGp50zqDpgQ7oYzjA4SQABvRRaQ8oYfkmnXrs6GguVqkv2+7heJsAtMXiHRWEK09W0fBXxTXGf2jiNuiaaKk9ig4RUrORVN94lg2buxEfGupSkRQI83YHp4t+vhEKU5hrEqgkfREVeYVUu/K75oxqeL6N0+7LquDpy03sjXXFngUccpc5H8V+UopEr90uQ2RrNWUJNhQE0AC9WLSteNw6u3JQzSG9wSTS0DG5AHyObC7MLjtAAT0eerVP5zWo6RMp0yZEo5OIHEOzMvcqweOQKUUI2kq06zLxx/Opxiuf3S3rkJi99qJ46MJsJNhJFip5jZE7lzYOlDy/o0i/+75F7MH7rdfwhaQcEUeYYMqIX1CZ8dMm4IPdWxGaT2NHGbbt+2GgreBDMpT2RJENAwj3Y5suepWbqAUdUrpXB0cwc2SpSt4rjLq30bR2PcdKJtjYyN7AFWQpdPgaYxyx0PVM4pgAXeLPp6XffMb90eTtbcQqHjyie9m3ZTMxKltBiApf6ymnetHaXeVtdYQBbHf0zR6oFmX9imSuTdcMwkFm/7B860gYlFfT/0BXoONPM8hfXzwyCkENzZnz9B/yz46RgNtDPzDv/x+yLTnDoawJO8EfozX+PXqy69ld911FwdtF6IXVdl6nOBdKClqUFwf5UTTjaSXxnei22x8FZG6IomttOwl6kea4P69+uKr2VTA4qCBfZlD6TVuRqKn9uKhEHLF55uyvQdOZI8++gxAi6JX+heZSXzxReaQnhdSFnREdOo1Bq4xgWMrHA4df+lGpwHsRsWjrsDurFJ3IuOUA6iW2R+dlABQhd87jy1fowxG+ntLSl66xp+DsvwzrtTj4KBL5UwR/aSyF8WYBQqg3zWsqSYrgawQruD+82fMxSsSvbBlLVVSEPoqTTCn931JdTS7mqh/8dk4ZP6cwKbG0c9J8u++V4f0QkEZ0Axq7uDmVECjZO4xYYX36kGoPTpMjdDc+R8GcC8hE1XGdQ2E4PcRnd6YTZ8+Oa/V4bONyEsRbtWqDcGVlVFzaQ8VMzuCV69/jCi5ToFUBaPduZIX9ESkxMsqWAfNqBFhgbt17pnNIGjVGk57BzLZHdpq8K3DM0udBwFqoCX5swpxOtB53atU2rxuLIC1T8RrL0BJ8+95TZVrIs+qFKFSWUQmSrt7CSpX9NKDHqzkeA20CmnX0rcUwbXHW2U59DQOw/oLZL35zEsApi4ouA5Cva1jW8R66k7GXDQj291I5utMbXM4lVdfMy6cpf/6d78IB7MHTqwA1nEJVUPslRn4eg4bo89VZPwMTukobdy0HmdpUC70AAWjBwqgRw9V57L4BCS6sIf69usJPUhBCyjLrDNFP2xfcUYaCjagHVHKTh2rYDCQFWOMFEjAPEC7NKvHnlDsgho0eygyCxHs87B1LpxbHS9pU0Yoo39VZPsi9xsUkjzzq0oqdDgwkup1IhwzWoRIIvBn0bRNI6UINpDtUUGyAUqZdWXadguvT5PFP7R3W1badCrrWnYpG9O3R1YGleQEgS0DWp4L2nefKexBIbig051nfszaKlLB/oKZIQUlAFahrvIS9te9qRMetYU2lgZMHzjVkK3Ysj9bs49G9D2JqLPOKwGm0iaP44x89+knWRbFWTXASqBXAdj89OMV2XPvLkNuvWN81llsdAeewRuwf592SuqgEupxdEYdWkFUqlArKm02NWAOx8bxZux1ppSeb49NtZZxEEInOp/aHPemX2a1Gm1mC8NCZ1IqpU63NuYU0W8dWIGVEWRFKZyvXz/7MjU8I/nbkNgfgjKv+y61yI8++misRe2SNbv+XWqVDrzRZZ3z4XyOGa/+gwbmymiMq8BmA/6NDv2sW28Jf+UkzqcUwOQ4TiIw2BEf4PXXZ8d96AR/kz6IZj5koihqMxyxKMHHCkQEPGPNQPz61y9BBZsZzr3BO88Hqf726LTGRt9Hx9uMiteUtiUQ60nzbAN+Rmcds/b4YYI3fbc5CE25bgdwrhqgUjDH/lRmo9rRG+7111/jmuMYm+6xJ/eTdZLyeJKIvzVh+huOtyD2448/DvAzE8AhWErNjPUFDWglMSTHxOzZ1BtujCzjz372s3DkFepxHW5GVMK9bgbGe7RGSTBm8MRxkKppNkDn3Hrxs3x2qCUCfvx7NBNnXH1mwZn1fGaNBGz2+DKQfPW11yFV/0oEls1kCKAsG3DcfK0gzLESFBxGfCCEpSxP4UuaoaClBw3bBSQ+q3bVOUt0eLNkk667Js4Ps2zem0Fa1+HatWtirI9RYyowNSAkmBUkWWPma9JzuK8dW5/Jz/C5XIMhO0/gyHGTGebnpBoxQaLX8zn8nffoGpIhIOgTfHaGBjti9JDIpsqssDffxInXsP5PRVDwBIJNXsc5fOqpp+IzO2FbjX2oU7CeTKjlPgqezJ+3IECINYTaHtWe3UdBkWaRKv7kumhHUMvxdI2p7ldH83MDYGYv9ZHcq3Gmsa4vEByrRvl67MhhMIjOZ4f27cn6EmDoSJ187mMiWkP2Tz0CW2RIv1667HPUAgdDs7uM0AwUT7Jq9izTx9I8m0PLW2Vg5/mQM8cOR0sSa3FP0R+vJ0q62gD98TzwTKBR4M1Z6ddhaKZmHtsjoqFohc9jYFT8ofBMGeeBtMAyMMR5guCnTp8NIKkttpl0J1gUfp5+76XUSse6Wi5fB/bYe+hYtO0p+veP3xL5PuuYlNAOqg3oX2RuLUDuQMnTt39JSHZgOA5l75FVmYTk961Tb+CQOsEBzeGCdHE5tAHpCloMCUnNNijE2SnDsO3avR9BireyG6dOCWNlFNo+RA5yXkshUsYg2NiQ2a8HxUaHbYzrgvnvh+iDmaoOVaj1nT1JF2mcAFC0qe+gybFQzxHZrAT5qnB16OAx5N7fzu6m0Wu/3p3BUByCSiVHH43ccalCGtmeKxeaOUgVOgDo7Uau9bXZ72aPotrn5iwDNcrjlNLQwGLpxD2ZETFSrEKNm8UeTKswoPPnzcn+1U/+Koq4PVCU49UJ0CBZR5EUu1yA8vBb4fAsx7Br0J588kmKSG1sZj8aaCIs0EYWnVQux0onyqJzo6Q6Kj//xbMxoffe90BI4AsQ63h9iE3oNFuHAiBOTmzQo8h2/eGPL0SWxWiNxYjWMpkN8yuoLIW0uk0um6Ez6QAqDf/5qmVEHYYxnrNiEdbTh6sN0Yoisjq5ggrRdjal0U0LvO178ubst0gx94nPuI4eV2Vm03QeiG5LHTpfTx8THNamJtYPimMqlK0ja6UjZRSxR6+u2YyZ0/PXkhGTQ5sPBk4pIPS8UT1+tjP7PADYXahBzuf7eA6SgdAEpNKYPZJS5LgaZpAjrlNu9uidD+ZmV09EwZCDc/XKVdk3oZ12MqrHGmkAgF3UGWN9tsE41eA0ZWQw3npnHoIuw6GMzswWAsL37j+Q3YKhFlSpKGlkJ2RGOdTNpoQ4SQAUaLEYhFYcbjWAq5BoL1ArHfuWgCRPwudSofnfvuxX1fK1Fws1Ui3BV8ssUUuxCv/tVzjmBfqiwCrRblyTfrl2/Lv/p0xZAlapvioBq6j1KUSnWwKsliCrZbYqUQQTiErRpxADKAhXJODnvXgA+36doigMRSE0+OKsM+9PSWtf737wdSnbJdfcObjMNUPhh+yU6pD/7e9/gwjMyKgZCNogtRb+Q3VTA0MnqYccM3ZUZJW1e/ZAsw6rI/1TPMCleZ7E8QqFLWxjRAVxGEZTA5KLz0jdolCY+qSqjkr3EnGHjiY16r47782qoGPZP8tMC8TBWIdmfj18zbw7LlpOr606YAKmud63X64DRVpy11Y1VgUZPECiTxNqoGaobNqrUpyqT8TDgt5dC8gRSCj5rgMpcLTYuZj7Y0kytqeyzoCZjvSVakftVnsybmdqqnHIqX1C3KKyXVcys8URKR49aggO46rsuedeCXqMTpEOUlCZW6wfHUYpTzoQwWKwzpI9oXOgo9KXNg6+v0xVO4N61EYtWvhhduOUSUSob4uD3awIDxOUTOslS4kq15B5LqXnXicyNDYTbkdWTPlvm6fbn04zUcozVAFgi+IQNDLpXOcqfjoWflYzvw9BngKQ92+CV9eSmSnXiKq1Oi1SRQRWhnUEVUYp895n2C8aQJ9mjE+RdRdgl5EdbMs5Uc9n7qbXS5dyRBJKmrNhCHaUEuhpQFDHRtVlZI08Eyqxx4km6xiaJXTuvd+otWL/fxVY2V/LAKY0QkUmQpXQjNWl8mzt7uPZ7PlEZqFWNypwY+aQzHtbIsb2JfrGQ99EuESeH8+mQAUBgl/8w6+zHcc4e+gBptR9BFEMyPH5Vn0FJdEm0x7v2iRX6pVsVR6wieou93EhC2i2xTpEgVUbbHA5670362QUQMi1rn1Tgjv8DiXvodE4n66nXgABZbtdFzrLriNloKN20vIExl0wJABau3Z17CEDWq4rz0ABWKgXh4N/MvZqT5gNAiozzAKFWvayDv5pMmS+z/qecFoRp9EhNaKtgykFyu9tAafadRkKnhvnOItDHIff6QgbZJFG2BlAaj20QlDf+ta3wl5s37E1nGOdXT/D+3Mf+DfPB+ldNqe2JsrAoV9HqQ3z/sdRvxy2GJtkqcMuGCHa7ZtvmRkB0hNE+fv17xP2StqZ9/bp4kVR0mGGxbNy124yL2TYtTm+3mzZG6++Gs8v0NBx/uMf/xj9wlQH9H/9NDNkjoV+mHObxEV8XuXvBVa+1qySSoS+fhkBXAGbc+I1p0+fEeMu4DBT4zh7na1bNwf4lFLneJj1EoC51hwXMzyCVQGGn38fgVIzgmb++qLsqA+lzHw0sWW9HkeFVGAjGPFzUl+0TZQe+O/xNnVm/AXPglsb8/pdnyedM15HH9bsp8/ree7Z6M/W5ZnZ89rOucFS14XjY0ZSWqEAxveYATNo4DWiVo3P8LMia64AB+8pZ/17Lwqf6WuaEfVnga773/e5r31+r6MflatTWpdfw/ule+Pvsd/cH1Ik1RgwIOU4usbN3P3whz/KVSNloekvY6MMkEl59Dx9j3pZ6ZnWIUX/NoCV7zNQ4/6zwa97NYHVGgIdyqhfIBDnWLienfvcX7BPKbVKe3Zl/ft0y3ohKHGRmuFK9r/9QasVKWHNOf8G+aTnqYFwhOC+8v0jGDeDoIoduc+sIWsHcPPZDFo1EqxXPMqGv9LRJ44fEqJm0g6bWOtmHbtQghKtG5jfrghMRJ809piNv80oKrKmv3qefW/2LRSAA7Z4huqHgjGw+WIB1aF97mqE6vTH+yOYoyK6FMLczygLX9dmw+fBLLZdKnr/2X9/+dPPPo3iuQEDKH6Lgr0ChYMPc/EIqNzcouI1FEFGJA2Dq8rdv/rx91jM+yWQ4fyaEsSIAnLaYuBNp5WghNUA2FlCo99WSqvCyXbCTOu6QKwxyKlQWSw0v2qJJlpDJMfR/hShjkeWpw0H6U1TJlNHA+ceO69j3977wiA3sugqic6UEYE9S5R27x56VVBkbibF/lHXXDWKAbCXFAeRtCmOz3Du7PfBAWqTT5t9fk4qUo7nQVKt7SnW9D6VSDXrccHeVkzaRYxyJYBF1adQoOJgMtUs6GrCEHsAXjfpmlwOmM+XK5/XX3BYGd1XQUzKENfZuYNDhfsxouKmUynHTXwheLdRKRPv9RATQNjx+RRp3M/hF7fFmVz5+RqA1TcoCO8XRtXD1ihxng1REp1odkEwQYU+5eFV11m/YRMqfEjSk6mxDk5j7XuknijJLpK/AMAuB56fgcKxds0qvldnt8yYkU0ho+MGaRNNeJHEBDj6PG4qN6nfLTq0hmvxZ8vh7J4KZaAeqCjZIE60Xwq6tYD5MhFl5asbALRlZRgwHLg9ew9nv/3989kjj3ybItXrAV9kBN2YjL2L34yhKWvrNqpwXuxPYCPNue+/Fw2Q/5cf/Sh6lFnzZcRXKmQO3POMmsp9Gr5annPPwaNQW9+ncfXgbBo9rSrsdYDDZeTbTEaTdD7ppXCRG8iO1rPpGvn+2+deDKdQQDtgwMAoZDeqp52QCy6VKfqQMeYebM6hVEsjRNHfCqfA2oziQjO6BGiuZJMKbnQIwATYKfyiAHzST/8zYOUc+NWSppdATBKmiL4X7LWkABg1KIUsUQI+CVjlNMQ8K5VTScj2sF4S/c3PShmzlOFKf/szwFiIyKfIXWQ4A+il4v9CjUYhUxe1adxToisafdIB8HceaJZ2xDMGFc2+VlItrVPMAd8FUIWROJ9jLlG5iLNLQ2Nv6GxcZM8LvoMSzPoyomXGfiSRS4upV69eG70xPHBKcWrsheThlqhuwh0PuDP0ulJdy35G+xB0qGhblPWEnnDpMgad4ASbN5tJz7qh/SiwxiZUoIzaVqlnDhABfwUHnnz80wjp+GzKbydqZa6m523mmRT3q4BDQCUtOFevwyCSiba2qo4mvjVQW2tpj1FPht3XNPs/e8Zu9m2MqDE2jaxRRSYuobrXWH+GSB80NUBWG6l1F5EPZ8/Z66gKefhG2m4UtyEqSZ2VTtmQIf2Cyv3Kq29h0+Hzc6i4LhKNR8fXiG1fnA0PuPQVmUY+07/rkFaR8e2Fs+t+dh6XL1vCXivLbqe4f0C/XuFwWp95jmyyzyGgVJ4XSINdIOjEfmrWVjK/Uk964AC3J4ul+qz1BGadi0t4JgIzpbaJIANvsEtPhNuIOiPPrHw9qjybn0UpGGBk1Ch7ZAe1pIIt/i7Ysx/WObJ+Ko8WM/Y676rFtWZeqshmCLwasCV7tm/OhvaABlWKEAJAqljlSN5jdLs1ATgDAIIz903a//4+9pPiFGbpC8CqhM83wx8qXPyvEyC9p5x5q5Va2KF7tv90Q/b6h9jri8iF94bWzx4x6BP1mLynmjX2CNmcJgJiJdJOOYdP7z2U/R//+r9mRYyXSpHnmR+LwzVofk6eoxJY8fQCLIKlrsUUWIlie8fFTB52JW/CLLsjD4zohJhps87CbJsBss6cr71xGAW4RpiVb68nWGqwSQe2D72joq6OgK+OsyDE+g/3f9B68E0UjDKCPpEgr3vcvauDnuzm8lUrwylqR61hng0YEI61mf+QQ8dGG8TYumN7ruZVoMcp863zO7PQl8pzWLD3GWJSQU+jvsXnOk0GWH/GDIoqhe6xkbT/sFZIe6qjLbCyj5ZjpWJxyD1zhj/xxBMBNNbBPHlv7vtcg/0A+IianRAQasDHyul4iusI2qoRgon6GUQcfL1nimMj8EzKZDrTgrMkqOCeFGwIfry2/1ai3v6MNrHWX3PtzeBs1xkXCJnhkDbna996663I/mlfzT77XXaIf3vzzdkx3t6jgEfQblbHLHZqfBwAlcXhs7rm3f/Sev0s6W9mXKylcqwM8Ac9kSCTQEpAkYS9/O56dP6VTh+NoutpBFdMAAiuzfStXb0m7iedOQKb6JcFWPe+OwPE/Z6Xu9TH/Xjv0aCXYIxMnp30QnWteT3n1vt3LQTFkL0yZsyocPIFtIJFa7w8CwX5Xs/vrknXv9RSG0+noKZrRyCiryeAkvUkoDdA4ZoW/GtH/bvX9POcWzN+Ppd9rvLnKQTpsQV+nnPuZ3hfzrt20vXifX+8aCFr8OFY75UqcUbfKdYgTCu//NzVX6yJ52vGnniuVnA2dsDuqioYKsfaTdakY5Fn4DjzmDdDLgYzXJPRJ4w6J8WWTGB8TqLh3lk3QzsEeGJnLIPRf2vg9QLdNjAQeuBDWaPhfPmcPkNvRCIcA89+70na+qkzsIyAe+UV7QNX2J6jhpYNjY1nsv7UPlnnJSWxLUyxs/h9B9kb1hmqim0AUdVe18/69esYh74Aq3YhQqHmgb2/EtXRligmKEx47GePnQefdAKY6TNHcJez4zhZMmt3+yHMYTDPOdLe7SUbLiVbBknR8jd+fnkph5kR3WnUAzlAOinSxsKi81UHKvMQPEJ3bhewE2tn5+VLPs2mT7k6G4VCWz3RfRWtzK5EfQAPoyLVuvXo+dMHq1NXmnB17I76h6p2y8PRtumePOsa6AgOpItFjqpOw/4DB6NPUHtSkw6EE7twwbzstlunZ0MG9sZQU4MBRSvAAMZbNQ/pCucAFatWbyTlmTfx0vOSxnbXrBkc4J2Dl2kxuQg/zyCoXEXBIVLva9fBQe4Iwsb5OcmC+gA1mm8glGCvAQ+FdvS8kRfvv5sAiEpcHqJWZ8f2rTQRHBN8eYHVm7NfjwZ3yqlrTIOqUVCJKw41PZRriE5p4PsTdXFj+Qxv/Wk2kZ1psVGdxKCOMQ8aB7nEAqstpNhtCHcTHeUFWZ8tW5Udphbpa3fdF9dV9EHJTg1zRD45pCox+EYF9xBBMNVtzdCq1Z+T4qzNrrp2Gk4Xh2LBsa00Q2KWQDEQFulG6sRUhZoA11gM8Nvf/vfsvnvuikiWoKCUvxndUfhBzrbKjRY3H6AgXWA7FiVElWlWrVpBhmxGLESlk4PiAgCV22fat6gVNS0NrcjcLY9so4Ilc+dRa3bfXeHc6fzZedv7OweFR4pnzB+HqVSlpaT1a0hLmym0V8bgQf2C6hDymIyFqfEkDmJWTvWdGjKVcz9aTCQHQRSoojOmXsd3JHWpMWkEAHYEqOu41zDXVVUo5OCw2n1mD/U5i6C1Wsz5nUceD6dbB0xak30NlAz3d1I+PeClimo4Ssl26EBFzaIAi7GyFiEOgcL3r9YkCajySHCOrFrS4yK67nuFCy1ohF+9RgJECdwnaegAfQh+pAyDB04CVwmQfRWYJfCc6p10MFOkPUX8XO/u5/Te5KimbFWqo0pOWcqgpZYPiSIY46L6jpkp+wLxvB4iIWNvZJYIm5GunCIoCIBfbRAep6mUe7hANNPQhE5fNdznDxbMZ932QQnrZFDVBHPl1NSFvCzXLrMmkUMmetbw/wVsjLSCBP7M9pxjHdkSQEW51H/HPa8DKbXL9aYwRVcU4IpKyTiVm/kjyo5DMAxJ2ZtvnOpJlrUCbHWT3ozDrNS/HG+pHTqZGmoDHGYxBHGhYkemxmBWiCsgSmEwRvqs1D8PDWXCjbDVARRrsKEGiQw2SWmQNug6kkigXXCvhmSIBwvOdTkgr3t36gTJWBWprmevOIBL0KXZ3+xseGpQA7v0xo4ciayh/T9cR9t27steevn1KK5XwtleSjo+O3ZsC8erN5QvGRCJUmpdQ04zFdho5+nrwnN60K3DMevbpwdKb1XZrbdMjQCVSoAdiACWEaA7Q3bx6BHqtAhcmD+Kde5+Yg1qv3xIG7dXYRfb45hLsesWUtpEJAkQlXGuKaYgsFKtrAQwLRVZWfw8y2KNVt4PLN+TuWiL4C7q/Ao1RNL1cuVKnQSZgIBcAO1haCC7YWX477acW4oJWTO8HwGjMQO6Z11LEUogONiK8bVtyL59yHqreFUIUASwKuzxUMBUfCNnIMb6iPEoACsp0Zf5XQkOhuqRsPpCbIk8eLYJyfTn5yzPeg0fCZWPgnT+Lg3TgBI+SXYCWlJkrHT2cRAENUdp9Pzv/s3fxZhZW1DHg3VGXtjgXGTvCsCq2ObDAbFyYCXgyKmzeesJgVUEsQrUQPeWLRG8R+lBBrwuc03PEueiAlqsVDgV7gxQ2kLFIIX08r6odg1HdMFzfNSoEeE86lC77nSEzIwMoZm8nxHKX+Fc5vbUMzP626k0x/h2R7DJYJpUQO2J61UwVMxrBUwKOLieLPj3/HVM/C6w0cG2Cb3rWol170eBBZ1gwYEZFe9B0QIzKINQyZRa7+clyW6zN/o3Or2CBZ1r33/XnfewZvZk66BlKaBhhD7kqj1fWbgboZzpZA9H5MFxst1D1JmS5ZXO9+6cuUH/0oGWbiaI9HkMasS8sVZ19mWn6Mhr4wUDggn71en7TZlyY2Tbpk+fHmP6yiuvEGgcHq9X9tw+nb0Bb77P+imf1fNZoGRzWYPtI3ifNDUzLo6HgfrUh8t7kOWkXTNIpf3Wh1y3fk1cQ5AnCPC6Q6EIO87Okdk+x16HXRERX6Mfar3Tru07KNcgS4JdkCWiL2Um6ZqJVwctUYaRZ4WfkwClAFpg5eeYJXON+NyCLm2RwXFrbATzroU8Y5P3KYo6NNaX79VfE4BZr+14+nu/a+98fjN4fnl951pg67UEDj6Ptkbqof6ZwMr16ZyF8iAgwms5hjmt/Fzco1RD/26mzs8TQPm+/fvJevPd53S9axt9v2vP51Cx85NPPskefviRrC9U0QrOS1lNZrndM7IiOhOcXg0gjb5PbTvGGCvsJBBT2Ced6+47qdqRaeIznBeBRvSgszcta1cF6sFkTo8e3sd1K6H8IrxBVstgokGZKEXgGgqy7Udp+QCiYL0AQNZGCbIH4usrVBYWhrPHdSC7yprVE+yPU2cscykG7PQISvnwof14Tqi+4I6cJi0bQaZdRYBl6d59+wIoCXS4PrU9fTmTZKzJ1DBMpi+qf+jz2FS+C7TbenzQA5w1ilZ1UBVd5oRnQPSUtHE9LYZIuAgW3XOqBasm2B/hNf2/ok9e/LvLIvd5OB1GXPv16xPR2Ih4c5C7KDdt3BKbW1AV0SgWl3VRezg8jx7YlT30zXslAIRR0xN1oo3gf7p4WSDMjqioeQAYcbQGYvdum1Aqo34TAMxib0EZPHqyQNZ2baGGy5T3UIq9dZot4iUGjaO+PWp8Hnzg7lDwuiifk89qxeFXjRrONoyJ4GogksZNFFq7kaXtHVCoYOPq7JGHvxEHrMCqopRCbiZTI/U5aN2C35706yrjfr1PU5QusAPwoO+cdUdQhS6xOOR9yxNXrnmlPQlQ8Bo5AloD96dB9H6F/LDTAAAgAElEQVSVBJcb/Aiqc3n2KaeBReSOa69btyGoJVdPuPrKom2DoMLKL1ZG4ezjj38nDLOHVQ/QslF2N81SIgDOQS+K7iz+Nr1pXdSbs98OpcIJEydFka5OlJzkUqKDpwEXexD7UINfWoUsIiMMGvkXXnsrG3cNnGgilHKPzablMpXUe/C+JUs+zm6/9eZs4IC+Qb/TaVxHEasc55/85Ce5zHNBXtN+UNHrhLGdO3du1pP7yY0laVsMsuNh9syIhhvQa9USlWq2DgYa4p49yqi/l91z70MoR14bh6f86z17t0f0+ty5UyFT74HXrMPMPJfjNB5GXWkpxZtjx40O1ZuLOHF/eP639CN7NJxsN40bwn5pHvzej+O5G9nYPVBFx183JcD7wgXvUK93PrsFtayL586QYaDugDXoei0henOmBjAOFWkZz7GXQ/HrOCarvliNOk414O/rkYkyS2cDUteuESPXhEGGJLbQD8NWhtOnIIVZNkGWmclCiPzPIuX5L3MKYESx3VqFtFVLqpzCBim63hJcpd8lkOK1NOiux6CyGGXh32ZZU91Vylzl9UU5Pa0lQErX1+lLfzNS42clGmAqdk3ZlhSp8/ODglWg++VGKs8EpGxi/rdU65K/3udO9L4kmuFho3Of13vlRalBEyVjLrgPShS2yx5oZkKc7zWrNwTn3LYEdfZU0YmV4oSnaU8cqRgJtDpfhyi6VQ10BAW3GkrHShqQ8/v/1XXmwVleV5p/hRBCLBIg9k3sizBgsMGAIeB9CY6XLO44Sacn3Z2qnnSqM1WZ6qqZ+WNqaqZ6pjozvcxMb5l02s7iJY6X2Ekc28SYxRjMvu8gVmEBQgi0IAnm9zv3u7a6a0YuSpb0fd/7vnc59zznPOc518kGCdKD1mbfIeyTReunTp0I534cdTQ3qFmqHQ24Kic7QlZclcpBOKxPPLKa7AJZPwDNcA5KbZjPYdZMSpgNST3gzLSpOqrsuDQuAZXKSfaeuhn1LvZcwiZRS2prCANLZqhasbtd0k1VaWIddgrMXEf8G8Aa7cOYq6Zkv5EaaGHDasg8Ukd4Tcof9T5JUAbRD7I9MZeMVyeBl/7VAEwU9E5CjagkKFFD0EVaZBmf+exzP2U+rAm1z05THJBGzLVRXYBdabiy450na+G6OLRCUU6FLQCujp8UnrHUOw5H6GfU8OrivnuXIALxccrmACxt8G6E0wycta8hax+gw2hnEtxp4/mvsy4EWh7+A5jT8ePHBZ/ewmPpvbII4HcFsLoFwOnpIQpeAlZRRxtUQXMvKTOTat2SiECieSZBGQFHF2tLcRBblXjeXEJ29zyH8cXLZNiZk0qCK+7zsydohDkWahsBm/GDyS5xjXIMsc6mBtl1mB04V2sKqqVzVADiushOgw5R6gOYCrOlR0Z9FaFX1R2PXeoo1u07XlwuqykqoG7a3F1gayPdCMQA6JpY39bjWnN1ncwkw1EcP9BQ/Nl/+gsyOFUhLtXOa3XOVFhVeD41hLXGKgEr7i7OGuscrGeU+i0dX3sZbSBwRHpns7Uz9rQJKreiBew/z4/ktOnklHHO1OEH9IUWdjpAsOB4JhL9HexXgUD0yASM6IQKaMzUyLTIkW5/71507HQ0daS8J7Msd9zBmcIZP2VKUgk2MOy1K3lWz61DKL85PhdxlkLtM8Qdyjl/aQRsA1tU83T4rcXSSVaZ1zUu7UiHLDvfOpnRcBenWvCnw56aHyc7Jljzu8DHrJY7M5T+eJ33NQaAF6Bjx05aEEwrTpI1Ut1wmLaHr82IZPicslVcM1u374q6GH23lNHYS5B3XjjkOu/6bWaSpNiZbdC2+LeUXR4VmaG5c28LxURBgGe297tn564AsWbVPCuuALIECDr8EVBhbB0HA7nex2wcf59DP8Wg629gB3z3u9+Nc9/7ca2bBZJW7/OpxCiwFSzansfP8jpKoC9ZQk0Vc6jke/QI5EsRCcdU/0iQMZbam22AzjqU+axtjN5bZONmAMSthTNIlZUYtUcKOPjcYxl/AYVzELVdoT5KFgQ7nEDWwHhOAU5WRvS7Y6OdyiUTvsa16L07rhEMK52bnq9+jp8bvR6xRd6L8yEok3bp/UqdHM0a9tp+ls+lHXN8vabr02dy/nxfBjj6U+fIpvgMPos+odc2wOH8TmKN5vO/mbW5cw9q3QDd+WQSR5RUFgVOkR1jnzmWmzdvCXBq01sDz/qf2p8RZITzevEzr8LOSNfSb0/N7bXFQ6g9UpLcthfNAN1D+08VK5dNgQpITTIlQtUEbAwgCisCMALI9PsuX+2K7GvDyctQhAcUE/HhDKZpEyoBiQY/rcEaXE2ADNvV2kpfOhQ9my61xF6fXU+tLnZdmreS/valu86cRk847LO1xzaw9xz1eeuYx/CDsfHXpVLyGXpqvlaBiwjYYhukzysUV0ttW3/Yd+E7Gggqldao+q2tsh+YioEXEU3zmjUKfBgUe/+nf37LiT/Aonfh3//gQ7FRjH7sP0jxJJMunUPjE3QvDIG/iwgkNvIAnaYnk0GaNpnUJahRZ1ajsf/goWL6jPpQ6KvAqe0gaqqyk4bGyKaRENP3g+n3ElK9OALy8XV+Zs2qjwMn0oFMohPXD8MrneODje8X82hypkKd0TIL3tw4W7dvLiYQKZLy0Bdny0aYMVg8pPSCzR+8z6IZjgrc4liAHkrNDMbmDz8iMjcGdRYkyEPlg/dyLy68YYCR11/9OantucVtqNGJbofSz+kcBmH7ts3FXXCUxwylmI+iOSkEpuVNGeoMPvujn0QaePSYtHE0fqa2Dx04zGehLsizVXHoOfY3OJj8Eg2/9POXwwiYyQpaHZNrUavGexm1aY5HOeMQ9S+GYqmnaMGZePXV1yk4fTCoER4Igzggj0Nv2M38zL1tdjGRSLCSuQFScXTC2UdC+WevrUGC/Uux6AUS1kDtJZJkQ7cnUY6y75cUDbN2Ftf7tW7duijcVTo/+LRsln5G+3i+rWSmjBql9H8SZcgG4VfUM82bOx/ncWg44q0YgT44Z3v2H4J321I8+PBjGCSyofBoI9NHvd7OXdsAYfTI4hksGrRg0Ch/GYO8BzrjocNHi6VE3MwOurEUTmmEzuW8ffvb3w7al8ZTp08pZw+yzR9tC2O8CFDVjXpWFFIC3H4LuFpy523FWPqiVSvtyhhJNTL1LP55GyndGiLgc+bPI2BQGUIsG9ZvjuL7ZXd/Jvj/KsRc5bAxI5bVdNbSyPFu6JPKmSqHa8ZwsHLxOAVmQf4lYOoNnKSs+PVJiU389OmXYDhJMKe6EOc+Ax2/Z8pdBlU5W5V7VIXqGK9L+yz1DfP6oTTG+svZrgyUfG1vYOW6z1ms3hTAfD+97zUDqCyMERQ/nJ1Y+2blgvKWwFa+bw1iACgcfD8zFMSYF7/kkd9i/wcg4z/XtkbSvVFWirRFrx0OCveHFFmjnEb1UiNiImg6xSo1AnJ9Nh22a2Sr6mfOIkCSOqyPHjc6xsHrm6FT6dTid1VRpZddutgIEGsoli67K8bvBBLQU2fUkTWiDmiggMmoGBQpnvVB+lnVQX1TKKJGSpu0P4ND2lWyVUOIQidboCFPokHWt/QofuKz8v/dNvvl7zxxZHnbOAWUgjeLxcQFZ73DGqIIgAGO2NPK8dqrrctgDL+TY86Zyl5SshkJa6jcNwhwmakWlPolU6E/DlwHz1sFFVaqg9TtgczFKFT5rA8wY2zt7AsosOpUnzhxKiRuPfzH0LfINg9GhMlpxDxZS9fZgaAIZ4IZ91ZosofIwtu4eRStH2pgBdy5cBZF8TiKH1PTAfjxPDoN66GOjN9AVPrMFviZfneMBGkWHfvcAhwlwBXmUGnKuR9BlsGgS+3wITHmkTVRYpfDuA8iFyIL6VACKAFXajKe+kkpKRw1Qrw+opUlYROzLba1aIWiaN1rJ6hGm2K92AV4/Vd5xoFEv69Cn29hfUwePqiYUN2/mDgYkCrIBAir3GVgwqyr4Cpq9Liy6z+LV0hv+ZfAKhwPMzOhfEoWi2d3vq9gp97fdbR4d8eJYtLtC4oB9KiJDAVjqvy8Z7i9Di/g8H/xy8+oAkRmiroEzskDO08Uf/NXf0PtH5lLMp7dAGCbw3rGCqxSVVUCVgJagZVntMIhglH3RbSWsDFNSVAl2wr3o/fhuAqucp2b+1U7dNMModLz/Dyemo/RFImHpDHrzOh1/ZxZ0fDd+z9KMDcawxKU8GfBiU6rc2zGwFor14tnlSDmGO0UFDU4SwBOp1hGTJLUHhn3tJDsQrSZsGcc4y5FTX9CKpFr+B7OXMHJEfwZHWsDDf5+BwFGHdoklpHob5HhIgupjVL4QPqWfoSvNxvlfQp8dJIFH1L5PNcN6qicKeDwTHedqTA8HXp6B/fmz7YpCZoZQM8I+b4DB+nBeSdqgufjPNFR17ETzOWgl8+Rabiex/7svWTb6j2YpVlFgFvbZrbFSH4WjvCZrfWZgDP69ttvB5A1M6yzL/g0o2QYVkVLs1ue/9J2vT99ScU8jOJ7TZ/Tz3X/u869T4MtAWKZR0GHVDyBmPZeUOLvhw1B0IzPrSO463Pp/AvCBLVSFYfD5DELFCCF8b+Oeq+f4edm2rGfM35CoksahNC/0s4H5Y2/Kerh8/t3Mx1SIs0oKm6RVSTdBYlqBy2adaOTLlh9+Wcvxlw6zl7fYLx7NykRUooi3R7QlRX9BN2+z9f+DF+vEbDo/Ts2Po9ryuePbCrfzaBlAZawg3y+YxMKfATNjuBPuu6jBo7zSuEI79GMvl8G+s2KKQP/wIO0JlJZlvNPOrdBWVkLg/DBbE9wHuaTeySCVKVaxsFkizJbxGdQiCtqx/M5y3rVH7uuYB3XrKWE5DStGwYTpGtBDXXWtLpixDBZEwo7Jbq+9x51qQaqoNxJ79UvVqdgOOvHDJpZ7hS057MBYSrRKrTah71indWmj3ayHkiisC6mwU66Qj82azPNjBvEcS84PooPSeE3U3yZOZvIXCXBCoP0BNYIJFo24Lxr5fTJpBweotZLkbgxYydGKyMbCDuGOdDreJut84zVH3E9ZaaOIhdlm1763q3rDJRGcAMRCg/FgRzuco7vWrw0Ds8winz5RnswucD8fw8X5bc/2Li++Br1MA7cuyjjGY2YOJlIAkZMhSp56R5yGhk3nobsNJHPw3DPv/q13yGN1lRso1aoTv4vlEEfIKLBbj2NMZ/bjJKRnZK1yy89/9PiO//mT0LgYt06a4YG4vyMAFARvSSUZw8iZZI9cDvDyYXqBvXm1Z+/VPzBH/5eHMqClZYrRDDG09wSfnxQijhMrmHoh1GobjHrACa3kUK7V156vvh3/+67IbiwdROyoQDBZUuXwBvFaafZoVzN67zPA06Z2rbIUvUU/+tv/7b442//SUyyKVz5pbcTvYnFpYoZEWg3XjtpRZ9XUQMB7U9++nzxx//6WzFpGoyJ0JfsZ2X0rZPfGbG0aNlC4cuXWiNqY8RhJ9ewl9ZgItHvvvsOdIIxkZa143YtClr2oHLsNWCioUqclE3bj6K41FYsQu69iQzRwX17KSyeztzfEaovN1DbEaSFAIRUKQU7cET/Frl3DWc90raXAQtbt3zIR5YVSxbdGT28dCSllbhJvZYOgLKer//il8UXv/jFGKdGoiK/JLI1/47Fxd3L6NvRQvQUZ9EodMpu4OzgbH6waV2xaME8HASK1HESTOe+iTTuCAoUl8OB93BO/GAiNhRVunE0kh6gDzz0SDQcVYhAGU2zqEuRWJdm1Wm2go0XKXNkmq82Nxav/RzVptUPsrlx2nGoXK+nWKtvv/0OGcEFxSSih22MyRCiHq3Xod60dhevv/Hr4rHPPYmRHwPIRboTYK5BXL9xU2zo+x+4N6KeRrql5eiAeIA7LtHItVQsn6NMvb9bZB1fJRUw/zdoSvHdXyeK4P+PCphBSmSnGKesqucajAwCi8GxzmDHMcwALVPgMqUv35cG38MjgBRGOmWOUoYr12JlGoqvyV8ZWLnmc6ZKyfN4ntIz9aYFZmqgB4rj5b3rnAS9iD0VtVQ482GPCDZEjRUHf9imUuNe16H9bVT+sjhcJ2Yk2dRWgi22CDLj6xyY2dE4eo+TCdCkeryycFis1dOpSCBTQQocX/urYR+acaoaAVXTZ0yOZuA5e9aIbPtQnOmqQdg+sutVjE3zxZbibvrLLUYS11m3J5N2x68sFOAhrNNoAKoFJ6GvIhRBA0QUBntxA5CjEp2UxE6oqa3UPOnYRy8jtpo2ImynWUQFHCIbBihgH8H8KkYABs0EeH3XfJ+bZizotaVdYC2ZgZAG3iUoITlROYjoO/umiVoSs60GuaRAjwRYybGvZJ23IDH+13/99zixpxC1uD2kh5WAtoi+nnqTLqTlKxgrx1ZhB+mCNhg247UHyetaKJGDcFjPogA6aeKo4rHP3l8sXVSP83K+uNzUGD2szuJAWo8l7z8AmiDHJrg8r2MnUFMavZzapVaEIZqgOZtlNrtnrZNrYiRF1GOJUtdYnA1lxLYPVQRvPMcEVKojhkxvCGDYP8w6HiimZvGgokuN1KHwNc6z1y4jgKcdkYIuNVXGxRUCXaxCnpnGoDiWN7G7U0YOjmzVaPBIf+uQI9AoOCN7xVxLE/5kXxupck2AfKW1WmdlAMU6wEp/Zl2mTBZgzCbPfNYVgpYX2m4Wz72xtuiP0lnVyPEc2NTwMXbxfp9X9Uk8g3Js4cOfXV1ckaqMU26d2Pr3txf/8Dc/KMaRMfSM6K9Yi81EcR5SE2+hv7Aex4Mfu3hugZXF357Pn2So+J10QKXfPSv80i7kLyn9ZqcSnY1zOoKnqjoyLsyRDpKqmfM571y32nplpZtxinbs2BYMlJRlmRtzKrDSCdauSnWXyqaTrgCNDqh1lDIsVGK1/MC+lv5+N4q1goX50MqiRxEKiDrL1k5pq/ft2ZsaFkMJD0U7xBV0fgfj6Pslncoz3fVhgNhz2z0rCNC+mdFZvHhJfIaUJAGBDrWZDgv0tWWeT0OpXxQoTKPZuNeX1eBXA1lOI+s3sAcNDfTaYy6kmBm9106tXbcZFdonopZd8OL1bZvjdyl42q2VK1fGXFq7JJjzfQIOQZD3vnr1o4GXPTvO4LCbrarm83SkfQZriJYtvqtYsWJF2D/Pst1k0rTHs6AKSpvch/qhpQmOoXa5CZU8nzn1QeoBFKd5irNZG4NR8vPdszqkqh0HQC4BPs+oPfTGVInZ61nH7eu2bf8ospaOocDJ8fMaBksFKWazfDZrtQREAhPtTShQ87dF+DPew8F9++P+HCfv53ZKFSLwqrgY6+LIkaNBm/T/BY6hDMs+M5Dse3xGWwYpe+89XML+Z7EKAZlnqaDRLJ3rK5W30FqDNSW49AzxOVwnzrUtjAxUC4Z8TfZlfDYBuo6+WULnznMhA1SBa0i845u4hpJAF3RkskXSfg38+lpVbK2t11d0PRh0km0mS8PonL3l7P1phk4gaP2ua8VzUn9dZpXPnCT4k13ynNU3C+Voadb43T0GTwjSqIJ9cM/W4sFVy2E+IAZ1viFq8+03Fv6jta0Gq7W5tkbB7u3dsz9YELMBo1dYP9bvj0MJ0HWR6I1ku7AP9vyz5ukE9bwGr8x2trE/bXY8k3Ika6Rvch/aowiuGozk/v3ufoysHyMhZrFx8RCSIp0EvlwnCqj5ujb8AMf8FH1yB1sKYrAS/0D7Vs34O2655q8SMKYfsv/AoVgjXt+5lmVRtuaH//5WWthD4MtuKX67bn2xAEQ/czZa+xwWFk7HYBIVDWcm0nRJKjo4mRy27wCm9O+cUKmE/s1Itk61GleVokccgSja5z83kQ7d2vd/y2s6kaW1jmpSpMPtE+IDhkMWhejJebTZo9Eu/38nFCyjDRaijhwzkcWDQ3sV6daS5LfWwsM7ZNy5h06cgWqUBHft3BbOgAjfPhcqjbQTaVQn38USkWwM+SDuz0xXmzKQRM4uIAG/b/fWUDdZseSOaGppBFAJyar+nDLcpzQwu4d34OyUB+rvAejsjX4DTqjG2YyKPQiMIKtKJQ3Gnipp8qT62H+qEkrg1uAQa1gffvjB6HUkfU8jPoyIlVHYLoxENdezYNqF6pj+/NVXPkH6CwEiQ1D4sqRY9RYjgtkxDnqiMs5Q6VrayoqPduyJOWtpvgz1735ARQ0ympejuP4yfHepNH6l+jvntiIiHM8991zx+1//veLwgf0Av9lsNqWSASTGp5nr4AzzmQLlUPZibg8cOkYxIqpqpHbfX7ex+MrXvxGS5dFHCRARc48x09AIOGWXarw+2rSRDNojHHAn6SvCdb/xe0llsSTq4Ps1hjqFGrfrOHDr1yGnCii9jSzZLgzqQcDWqnvv5++mtGkxgEHqYb7CZcDxVDmsre1K8Q7Kjl/76pfDqVBpsD+bbhkZJwuqnT8dVqln0luLvtBSqN954cWXi6d/5xnWMtEvHN3naCZsat/D3H5nzs81ovM69AYCnHPn0IiY+8q5+Wf0OEYxnI7km3zylZ2v/AsL1/O8ZkpfrmXSYCTjnIyg/zKgylmxDKQylS9nqHLGyXHNGbUM3noLWXgfWdCid5Yr32eo7ZRAk6/NdMCcnTJ77ed6X5k26DhI7821EL7fw9FnyeDMzHAW0IhAhUp3zKRrzTly7jT+13D8bGStrfLLhsD9B1RHQ/SoWeIg0cE9hUSyB5sHsfvMOcnZOw81r6HzEPfmdmVfaRe6idQtpwGjioKhNOkeYb2cp4hbOet2+rQNRI7WrxtkMabXzaTJ+ELUTBGKYM954Gl//We0ONVDMff27OJw60ABSXBgtuo6Rv8iRbxmqBWyCHq1zdn8x5fUKuunzCAYO7HA1vpK2yVIxQDbxDpXSCCaRkMfa71CJN8XYx+k2NrEWMBWieR28MwbaWyJYxgHj/wz7N482AIV/P9lnFEFXfqj+Pr9f3gWW0ZmvmZEPINO+ekzJ3C0Gotp0ycxnto+M9Gp35ZiGnvYk7XQ/2oIYpCbD/n0UVCr58yZWixfPI/XIkqEE90Cs2AQrTekkCeBI0cNu8ZBbjBPey5NUKZCF8JD1pndwo5ea6fRY4mWp2S6FPcB3IdZPDNBNoEeyB5TXEjnIFPZpXx3kymzFlR1q8huBbCiNtSsqgqD2lD21XVAnHLwVwmonKcZp/v8POOlStRVKKNHqJ8ZQ4Z+5likevveKEZRZzVE7koAftTPMCYKFhghVpQjRVqTomVkM0PtEZAvZY4jscoWJmp4CCxZizIWu5HVv4y4yDp6MG4+eKoYP3MOwAdQ5sHPuoqMtGIewXJQBn5YsQxZbCmmgiuz8bt2HC3+4X//A5Fm6Tf8wjo11mjfEu0xaDWgH3u4eLZ3UOcQbVhkTRD8DGEPg2HRnDpluMIO8bNrO1OQ7XMWReAGdhR6MmrOVw+23qabUnpGcu7Ng55mjW8L54+Bunup/3Ev62x7Nvgs2oScXXn8iccCMAiyfL2lASnDdTx6OVmELyVQwSHfvx9Hy8yKdbuO82FqqbLcuuvpGA62DvjAkk9wG6qfghFtudc2KKAj7zmgk+xzSHdzfZrl8b3/7b/+JeBqQQT1fOasPGcwxb9r91wvASBKvSirOXv9ndTVBqjF13COpUAKrLy/BmiSvrcGVbTj9Lzcu3dfsRB/zef22okmdi5eozMp0JRK5j3pM+kUmrHRJwlHOtZ9OUyTjxLwROVPICMA9H3NTRfDzgoCH3nkkajT1HmsnzU7WtHspmzjCH9zrAUAOuTRcBlw4fNqw8z4fVpXdjlqfvx8M1/+c97M5FhTpn1V7EEWhlnAZ3/4j5FBUkjF4JjX8H5rCLQNI7C6j+v7pe12PUwcPyHG0/YPAkptrIBRWqHAVICczyyB7GyEKLymAWwZRo6RQE21QzNICv34lUoTCKKxxz0jfF6f0VID15PPGsCbOXAu/uiP/ijuQ2aWwNlMlO/xOtaVZeaFdj4zQDIAdY4MIArOtAue0QJb95P35HV8v+voEr6H15SSajbJ2mEDDLPJ8goEq/DhTpBFFQQ88cQTIfjlegyBM2zgMRu8Y0+G146MYLRIyTnRBxOYGYwM0TXsZAQyuQdry1wj2lEzZAbfI9DDedsedMD2Yu5MWthAAazh3LlC4qSJBIXrZg791wQpJl062EtnCbafpTZ18qTxxUSYHMrldzCWRwArsgQmIQ7mGjLLXkFWVyGeHfjV1lhZO2UG8hYg7dDhfQi8oB6JkIX0eu855jkaD1+Ma9vGwayY5SJnaVBuAH4kKtzOv2eDINrXnS4JMYkrLCcQBDoP1no55qpKy3xyLCVKn0QPwn03ggCh+gR+le167b/cchJ3WvfDYWfWYPT4OqK206PZrrUiFuvq4IXRx+mIZrUsWMGJXZ9dYG6O++9ZFYvMGy3jwHPhesDKq9eQhmPGRXXAzpEGbzh9CgNn1uprfPYgnE1ODqgEDopOcjMUO2uianBMOqzH4aavsVg0kF5z5T33cx/I7SoHDM1Nh/cy9+E9GLSNbtTcuDVDzdQQGPESWN1JLyUdAAvilIE3Q+IisXjZrItRWZWIXHgXcQx2fISgAsZ6PnS0hXB9BVtmgYYPU+1KZxX1PHtnMcgh1chzeH0zFvb8UllwDk1jjbQZgdEhUHFO4yzNzP4s7ThddplWlcR+XxqCb/7hNzBSdGcnshdSu4HEk9ypqclye5NQEyaAdTxe+8Wrcfg//PADqRGxjgHRV2uaypjLlFGgOSKb0u+DhjIGHJDv/nYDTeX2FN/5zncAfxYRE8FmnqOBmwXuZioZew8g+y9ZNO082XjxFI7Dd779x6GIdJPxu8E8eLRK8+jPZo/DVqUo1ptNS69f7yn+03/5czjTC4vPf/HLAGJql+yFgiGNOoOoq/k0MiLocS1cxIl99tnvF8uX3MkBsCAUIu3xoX+xZbYAACAASURBVENo3VVkKRT7UJ0q1NOoPwAwv/7aL0Mcw54ys5Fgl65n34ZcG9QOp1b6letTw66BULHmKoIqh4/sw4mcTXZyEZGRlgDT/l3nVCNp1qC7jM0GMNxPKvsjavXuXray+Iu/erH4D//+mxjD1INCh03XI1LgETU2c8W4KrMNCDdaHTL1JTperk0QhIXcekhrf5qpih/8OYrbP5Vhz6Al10GGKhfPniNOuT9HUHojW5baHHyaASsJafS6lu/95HqlWioNbKYGutczkMvUH59FWxHF+Kb7e33lGqtMRzFdn+8jgz1/1iFM0ezE5c4qSzlTligz0uhSMMSeVO4N+9WYfbDuQ/9V8ZWTOE1hk7x/XncEwYV+ZDgsmm0HuOwlMOBBrxqRr/Mr07F0ED1UzXBLU5oyFWle9rHqfeSiihmArXL6JNkrSYfU6JqZ7zacxmZocLdogNjNvogaS+DD7GnzinEU0o/EKfAwK1eB1ToMIuvuT2u3zAS4p5X0NvpvNkRKmVn/WwolmGHjPhU/6WfNnrRG58HsDbapEsejSiEhgFM1zunwYQSKsB/20VPpUzVOIh/R2Lu7E664qnJSV8n2XKdOyd56Ff1R4oOocPg4AgvczzXqDgegaDd+DE1WOax9fvfSkJFjowH866/9GqB52dLEsC3On71ltAlGm+++e0kJMCAARNuCfeyXcUQNPSfslTeDJvEefG0A1SWL5yNesRynkloI7tV6z4GcDy1Q5zoVOGD/CG4UCakhYKa6nH1QAiSr1kdWr09lDU2NcXYbm9nvyHSzzq6QAfxkTWLPBFl9DPjgHJmVEWwOIHMmaDRb4hqyYbL1Zj0Cf65nqw6l2QXfieID5Zx1eIEMwUUoLe5dg0jn6FNl8bNBpHFQymeMRuK3T2cxtgp7phQVSE8FNY/YSoIBfvlZldjfyIqxb6IZMGvW59XuGFgUACZgZf2gzXfJnNFn7cKtQcU/vvJWMXQSFHkcr8QugOIi3dQsVdwXk8PzWMdzF1n7EHbgeseOnyl27zxaPPfDF2kHwEjY8JPxrBTcC5CsqSBglRQK2R+ekfzFDKkU/X8JrFJtZAJW1lqHqhjr031sNDkr9oXDZsac/WrWUIrjVbJ+y5feAeUeJ1V2gkqNrG/ZF9oU62L8HMFMtjdBwSJrrMOraIqO5m0oxkUtFoJbf/qnf1Y8/fQjpcw8YBvgO5asgVmNETj0IfpAZF8HeAhryXlVLVU7dJWaK0UROhAqMsAilVi7cwqA89JL7wDqKwK86Pj65b1pG09KiVU9cGrqr5WV21QZFbgZbffzvLZnz71kSXbjMBpM1EmezvsUnNpFdmYo+8IaK8ftJD6TwMjQQvSFYg6OHD0WGR7BhaBEJ0+fLlPEcvNdbahOprZMECG4euPNX0TQV9Di7+5atDgcbG3KVQIaKRJfFc8XtWQc5PpfvlYwdAyn/RRAwut5fusT2nDZ9+ln6Fda/yXY8ywZR6BTwOfcK0eur+ZcOm4CMj/HOJyvtXmu7UA8Pz/aSv9N5kOn3+vaiysUA5mnkwBM7zcEtVhPZix9r6+PgBVr33EOSht7xmdxbZhRGoNAioDS9wseBU8CuiYApXa/buLkeL++rK8xEKiogwBHYC2wCgDDGAmoBFA+jwIb/k4/TjDo2hLIew+uBZ/PzxvP3xz7VC+Ysu/53HadhSNfyoA6Xo6TY+kaj8QFtjfViOGbSC8nKOH69cxx35m5OkqJjay0p6H/xnlsbSY2wesc3o+kPte2QbEgUF89qICAhsQw6Ix5VSXU8bShc872ySZTVVX1ToPxH+OjHcOfX7mMptCUkLQjhjRUMSd8UJWmP8aOW081jkxbf/ZGJSJQe/YfiM91vdtEXPly1Z+7OUh8VmvhbfcxiIxhD77nBVQgj544E2VGsnkGAbpMPJixsySnDT/dfm4jWNuejx2cUQZNQ6AG1Wb9U5kHBhvb2dMNgKLxZNM8ixWOuUZmW4p5AqupztK5kqlynWcwqWFAPlrlYOePoKbaztni51tnFtR71mDZa3/+9K3j6N7Pnb8AelQNURKAxO4DQc+SIhf1SrzQgXZjq2LmhvGDnYhaanpc7Ka65QWbqjVy60QLhMyMWP8iwtXhcSEehrs7GcN2Oxt67Yb1xQHTr/c9jKnQYUPxi4Wq9LCHajUTpFvagbS6PQ9ceKa8XSzvrd1QfPXrfwCCJnPE61MhYlJDsaGfFMDyPkhJ7mBTlhMthrPsAfHWr9egdPP5oIGZjgy5bpxm5U1rcUK67HfCfTacOBpypCtR9GkmnbkGlbrPffYh0uUDGUR53JeiZ0obr68mA2MHFJ0TnezdKAyuXv25oBi9+cs3UGV5OqTXK6UlstCScqK9wlRihktLc2Kj6cePnaE57bQwmpu3bCz+7Xf/hHEkcnvDNHryUD2AK5ibNhwuZTF37tgdxu7pZ55mIbUiZvFi8cSTj0XEug1QpuKSwGoYEUi5tYqEqBx4AKn3fTQaXnXPvRG9MsLyJN3jg+LD4doP5yzoYsxnOU6yqeFK3nucAtMPaZi6EHD04YaNxRQW8l1spogkc82L9AKSe27dgmA1+pUxLqdpAvrLt96jseHjxZq1HyBU8RS0pBGxgZUlluJ43SgXzo3UQbnAPUS/P4Yff/TgPp4ZYQAkoefNnRXUzkpoPOXSgixk5xqOi9F8HcEBgNVzpIvf+MWvmOPy4sFHHkXtZXRxVYeItWy2SMGOSl7roelYetDokGxHMfGdd9+C3vcQ6empOKQtrEVrU6xrwMkoRUOkGg0aNoFEnCpxfYoXfvZyGI6V99zHoeHGpzaNCEzOArVzn1I43RNSbk2LS2Hx725ir+1XzvxIE0hfpYnvBXgyVskZlEy9652dylGbXOOQs1WZ6qdBE4zEFUpAK8BH6f/9vXs9f+X39c5YpRq71CDY737lbJTfU0o+Abbef89gTCDsl5HO/NzZQQnBAH7QHqTnlP9PLw4zftYsmQFXwdTsDXZDo1dFn6hQdTNyxD5TEdTgiO/pgMZslqecOsq9e4/w0AAgfjeRg1LDKFDNjpHBJA+1G4BnDyAztyEti5Oto61S6fiRw4oK7sFmtH3KremxXsQG2dg/aRYAi4JeSh3YFqNhN+mVN3vafKhOZC/INg8BXFXzTztgxi0k1FmPXTrMGVhJZWD9GkiRAmgELjKeHCYeHJ0lYQU8f6TSOVgJCNXQ4HcAezeyC9inGwAq6xXtvaFyokDGPl3a1z59AA9SDQkGKWJzBVrwYCS7K6h1vNJKryXEWcwAKChhTygbBt/gfc6ndIw+tLcYPXpSsebd9xEdOso6UHCBLFBpLVcS4JHyZbBCx8DnO4h9VGxHp17ZdOf5809+KcCzdaGfe+wRosszAcb2j2JM5bfjJFyGOuxe18Z0ot4plXEQTXeridJaFG9g0ILjMql1A2l9QP3khUsoCUKXvmm/RGymhczee9R9cV1rDKWmRYaWdeOZlSmRZrK080FJY54FpfY18hxTBCP6NbpHcAAuAJLy3rPeTSXR46doRnkR2glgYPIwCptvtRcTBpOlCHZmalxqTzEzPNYzmRXS5gn+dI6MBsucEFileypl1txmrElVYl3ml7vKi53n28lYHS2qx1LrbMNLQFQ1ASSVIcWOirVYGxWtBAgWzcfZvQSbwP2tdPFB3vuXf/lPBCmp3QDAV+BY2K+ryobx7l+hp7VnrCed+m7mWDtrY2a/cgDFjFVvYNW7njLbFW1F1FfKEgEsStc1ezUECrs1iytXLCWQ1hjAyloLlfvMdElZ0tcwWGUWTyGDUUS5dcit03bcrLESSDjH0uGkWwlywkbw94PUjTtPFqnbeFbw4dmneEVQvsjmaQsM6HmfV8h8uW4VgzJ4rBNmLZJKdKlJay2lEAnM6PBbW6Pj7L399KevFs8881TMpdRFHX9Bi4DOa/j8/uzrbdWhc/s2FH7vb5L2Zfw4gNXWcMgvUDd81xICfPgTPn8TsuvatAcffjSAimDCz9EJNlOTG+Rm6Xnv07ov50MA4P14/9LmzChlKlxmNsytnxMOv3Pm3ztxrP1sWRhZ4U6fTwr82VK9kuOnc+o42IbE+/beBJHWw3pf1ph5b1LUZlLHKuh477fvM0cnghHi9ZpZl/pwgiPHSl8wi5IYQHIeDIA7z1tQa3QOnVvBznyyPK6RVLuGzWCPmfF6+eWfBXBSZdKz1r87ZmMJ7kTtIZ/rc17Bh/X//UzrmRxjn8cMj8/rfvF1ngnauKlc6zeoR7uWfFazTN6f/wRLAjXHS99C4Ot8OPc67lJUp8+anuiKgH0DBO6d3Nssy7w7jl7X98vI8N79WYXLyRMmhZ+hvzgGgHONXk5+voqeXtc1cfT4sXjPl7/ylXTf+HD2aQtVRGr1ZlH6ocrgOhg+qb+mysZJACirWUsnjPptYuquP0U71C4YPUpxuBPYKewGwefBnDFzeCYKiuMM6uJ+VAO0jsnx8gwzEHANBtwI6H6H+H8DBaEcGgrWBBr1IUqiaNcAM43oLqhyO4wg3oEjrIchIwDEzvG1oh9rzoBPNKcvSa6rzil1WqXKizyjYz4eAC0esJWO5SX9+ibFV5M5zZSP2EpqMkD5sMqB2DnnWHfGgFamFUpv1i+1763sqsHoR6hT0E6woTpk6BVaStTnspf+44O3Zs+pD/qHtTZVA4cgBLE3muXWTZ0ZjQ6vsag89M0mXGdQXcAuPqMWRi3lmovS5L7W0U/JPg7RQyhUmzysABIYzpOkKAczWfZ4cjB0Fhjt4m/+9vt00V5CdMDCvaSep4Et571y4Pfu+ggFKYsF74jNrYOvEtOLP3utmDF7HoWJ1DdwiKSIN9E0HtyUYuO5k2yenVDBaNo3wkaDHNScLh9s3Bby3vfc+zA9r0jnBd3BA5NoKEDA7MR2IiSrVq6ITtFGdD1I3wZYGVWTLqcWv40/7bGkEln07WLyVYqT719ff1vwu2VSrl0L752Fo2FM4gKpQF9hhesd9voaECIIZUQex6NMaNrRSbKny+yZk9m0t3Mduewpkh5UTCKKjsObr78R13JxCtYqKRrctu2jWOxLly0KqoY1UMPZSBpNHRud2COHT0Qmp37OfOYvqZ69/fZbgKXbo1BU56sfB1nQi8xwcE0X2M6du+OgmI+iof2h9kIjfO+99wB1X4rFq8S5c+4CMzpp3wQFSQ4dPo6C3yWyd0/hUA0hArWr2LXnIODq8wFKbuAI1JDuv0gtnVQT6YbSU7dt2RYG7t6Vy0Mpas1v3oRzv5KFjEMC2JHqGNFOQJWO9UD7DWE4rKVqQBZ94YLFxbuMv/Uhj9JcUPU0FawEima6hO1G4Vx33seHGOrhCFSMpJHnu2t+XTwF/fAmcu+QMZO8v9QXQ7X8s/lqWSWURZybD6HRTkX69wzAysPyd3/367HBusKZT9QXD18l2nWkBxCBN2NrLeM0AL+OZtqUVWHMcxYngMon0MasVaLO5C+pKL2BkOsjH445U9WbGpizQtkRcn32Bj4ZIOXfBY2IF/WuwcqfkYBWckCycIXfewtd9M6IZdCVs1b+zTkOoZKYP4BCqfYrqyLpugZAZd8n2pBOcRof7YvclLhXZjIowGQqo44D1+v82VPFpo3rAAwGThKAVJxGdb0TDeeLg4fOFPVzp0ELHBbj2gzf3EPFz/YeY/4A9l7GDIVTv33HPopla4lIzgHUAwqIbtUOYS3iNHcRNeuUzoqz7Dprsc8Swis3zH64zsikTK+bQ5Sc6Dv21UOyCh6369X9bI+p1OYi9aqSGu246KwEPbAk5iP4c8z6kWGR9mjgyczBIGxMDQ0jbdZeIbgERMl7txGxhbqdgBSTzZHx0FYqWMHfDdJY29i//xAysHDJkejuRsbdQIgiEGa+JlP71NYKlehqUwhSqEQo5fXi1Q6itPXFKyiTnj1jMMuG5Bx0pb5UKUgiZa71k7oHHRVrYww0dWA/laJeeMeSaM+gI7XwjtuLRQgDWaMZrWkZknKud55ef6Og1Qm2rl1v5pk4Y24QhCOTZkQx1BsZl3Kzf1AZbebd3gUFC+DRfAV5XKh5ZgCtEZKK3Xsd5z2i3Hdki6L2JDn0AgorWv2dYDX6AgpqeC4DUNpDMwnWv6ok6JloZnHthg8CkEwGWNUN7V8M6iaaOgQ5eIJ9AkSDjbIUzOjn8ytqFUt0QDP+gd0UW+Ka9kKqCsXeRD/vdIyRmz6OEuBP3v6wqBo9JbJX1iP2QenQbJdUI4M5t1jzfbCfBghWwiyZbm0sTucAzosdW7YXrRevFf/0HAIk7N+rrPlqI76c2QKrigBX7iieGackMuP2UuMZg8VQyrC5vzKwEnz55d5MtTVkoXmuHHSJQJBjHQ4Re9jMNLbsdqhZFqQL2AT+A60RY9wFVbIiaghImMnxM8201CJeYJbGezNzlGs//HyddlX+BE4nyLzq4JvdCFW6kWNKRfhF6icE+0Eb43rVAR+JxLKB2vEAAB0zldOcLxsOZ7l1P1/AoL3XCfXzdX59v2el7/f3vt5EQX8++wRNoRVLENz4Gufbe926Yzv7YHkIOunw2svLsor+BD1s/+B60VHXGXUMDxGM1s5bq+xneLZoF/1MMxra4Lh/QIxOt8671D4BlbbVDIyOfM6+aLd9jQHaoKZxXT8v17pvWL8+gua+Jgkn0N+Raw3AoRQUeM9S3MyQRi0TADYLPQhIHnzg4U9oct6rwUXvYd7cBXG9/YCuzCpIVGyyc8ybAlmyoqZPnxrgSv/Tzz9Jk/KQT2eeBGvWgQmUbCfh/TkPUv/MgNnwuJWWJ3/3d38XwjyCJv9pa2TiCMTO0h7G8XCdZjqggN2x9jkEJtL4jhym6a0qyfgKXmcSa8B14Xh4vwHyAWpZPCOugV0IKhp2L9dJ+azOSzU+j+faGMTTvFf3lmNsnZz703vKWbcUkEhBUNeCAF+NighQyCqyxo2eo9G3jfIN7ymvMdf4vTST9p6l9Q3nXiJrZkkKvrK+5HrmWHVs712ar3ZcMZ6oDePzzVaJAXyf7CuFL4YRDDHDf5SWQ4qGPXTfqmBLDOJssv5YmrllPH2596iNxW8q50w7xbPv2UujbATlpKmaFZedJhiToRXZenwLRXksP7mCYEVjUwtBfYSAOG/6UxuN25f2jwwG7kWmlXXLZuZ99lxnN5kyI0G7va4GEehr5yyKWlEVo7G/lgSonigQ9WvM2FHQkPEDYCiIU8JvAIBZDyvTyBIi//8APm0LGbbxE6dQEpXqq90z9gYs2/Ojf3XLm7e5ZHl5FTU3dACn8Hfdxq3FfQ8hDQzVzCJ9o73ylE8ThXMDWf+TayGc+DY2q5vrJIWZplalaegIdxNJPd94OiRU5wK4ZtGPIep9WNA6H2U4L/tRdtNhWbXyvqDUmc7VyPbBIdm7+0NSlSOKWdPrwtEPmpPIkcjw2XOKH6wtvvQ7X40HMjVozZcT/8HGDcg3jmDTjOKw1w+Gw45hvgYNpT80ke9//4Xi3gcfJXU6Ioyx2R2B3MF9OxnMrmLpkruCtneLxSDdyoXrhnv9lVeLuz9zN92hZ0RGpgtneyhZMqU6D/McCxbcEZvBTFU0JsNhc2H+GMGNL3/5y6kgmPsTqAwAjCkzvgc+qdzvYcjSC3DbOZj7sKik5b3y8+eRs38KgDeCzBwqNiwcF5wbT4D7yIOPJNokDp6LLKL8LJjnf/KjEKCYOrku0pumKN1AqhbtojDXrN8oOKRuVKPlLkQPq5ep0/rSl74Qh3hkBLiWh1YbNBq7oHuYeVhU0+/A721kiDZu+gDQdD76XRhJ9+A3NTuU1OgZ0rDKttrxfXb9PJwa5aJVhaksXnv9VzgBtYA7VBJxIjzUPMRUeBKArKXebyK01ClsjCQ3jBEh+v7TH/+w+N2vfYVDxwXv3CWlSg2th8na99cRjRtHIfJMwG5P0QSl4d017wN8ZhaLl92No2r2I2XjbobTTsEuBfhGbO66a2n0IemkoP98I+qPWzdx4N0R2Q8NhKlqjbMNSfFqilOoGW7ZticilcPI3mrk1gA0p0MJsFeG0VgplRah23hOzq7UPw+ej3nWu2h4bdGpv+9mHQoMs8Ssxd+9C78TmErUv/yVAYg/pyxOqqfyPiIyS7YnOzj5Pb3BVc4sZKD1L797QPfOQOW/Z+Al6AtHq0Q7zNmr3lmt3hmtfO+fUgRTfZU/+yypv1G6ZgCbEjXPw833JqU7+d6poar0zZQZU0kN2kE0KCW7zmdsQYb/EDS/YRxeIcGKsRSoNJw6F4IL9i87dLyBnmeTImJnJCqkvdm3KbuWFEl1cD00bEiu0T0P1WMEDn4U5JoqxYmVdawipVH+MqJ37SrGAWYqBtpfqjMiddIUJ4yayvtmABQsiMVxhq5qFq1C2hX70ICRAMvvkem0wFdkwVcXTp3Z9KB0uRKwsYNY80b5PDAMMgj+e8hu24cqqWjq7FsXklTtUpQugdV86Jrp6e7m3dTqVHBgdeEwm+1RNly5+v6IJsyZRnE6YKYN9UypYN23KCrHljYgKlE3aRp1Exsi8jxmzAQOSeSzBYU8nz3cjLwKAI1YC+yMBmpXvLfaIZXFV555hnshw0BmqZkaMinSy0t0Iu2QGeUbRDhvMJ5TieTfIlt9ldqwblQXixvUoPDsHvoGZ1yHHsR9BNB9B9LMG+ozzcd7bvYnmouMcJNKfMqdJ7UpqVSxjjgk0v5JjW2d/ggQsHctiJYWKJix5tPIp4DKbMtQsmU2dz/D+nBsreeVFtjBulXtdCC1M3WjhxcTyAQN5F4n1xAwgj2hEJJ7U8aEUC0cBGuIS9nivD+Czm7/lxKwUk0ybDL32M44X0Vu//DHCB69ubmYjeN7pf1W1GwJmNoYe6XutdMdUM6lnTYRuFoNK8F13EE0+eJZVMx4poaDx2h6/kbRzHImHxmZ1HAoPB8AVtKHYp8DrFTgVJRK4O/ey7Yn25X8s99705tThly6ferdJWBttd8QtL+w39zzfRTYD2FML1G/c7rheFDyR9Qqo14RDaCtSdVJkmLlWdqPM83z1vdHf6NjR+JsdM05jxPYo1LfZkyvj2vrw+hAzZg+K85zzzwd6wOHDwVAnj5zRpwhynaH+ihnvGBjDL1tvI4oz3PGteM9TKqbEue7WQYdRP/5s+s892sKQHPb/HD+FMZqRL3NuXdPmMkQ/HyMeMAJmENjyVL5dY5aIP2S4Yh1zJ49k3YE5+M5VA8MxU0odYL2TWShchZJP0xAIbDyWXz+LPLjeCQK3amgqwlGfP1g/mlbA8QARAQ7+nF+jj6Nn/Wtb30rzhTHxd951oXgB6/9i7/+n4g5PFEswC9w3B0T/66qsfPs+7zeCy+8FEB3Av/i/smW2d/yxz96HgbLI6WAGuyf6OtkO49+EbBVYc3Xm7VKIP1qfJ59hAy4XkGd1ef0GQQiKhiaLTTL+81vfvOTgJRzbsZO/zCo46wnQdAuxsH3tmB3xo1PEupBuWQ8DPj4Oq+n7ZJ+eIlMoWeOirKOpwBL6p/z6Jx6HdeJa8rPF1Q69gI5/SBBtq/1da4T69cdJzNe3sdv3nrnE4DnvWRhjKyE636KjCr70Tk2wJtrjb0P/S/3lu/z+ul85yzi57tXLIt5rdTXyllxVbC5vhkbqZGyrnyfwCrVBKbAkaUMcebzWoNk3nt/bMt4dAeqyRYfBlhZ1xx1THz+aBReTVJ4Bmm77FFnzDDYbthEg/m7UXWuRoxIOzuGMXP/23dVwKZtCHCFXb4mU4pA9DnqyfYeOM77UQSl4fdQ6HuWdGh3zFhL0Rd8m+TxmQSzkRHGPzcDPLQGOwOu0Nfvsi7MVj+cs0HH5swR6J7DjsvQcv9LlZep4FrSBtqT0D5X/bgXa2sbAOMKWuijODbObfgsYJuyfT965pYOn3VB5VWApZsVxWUoIB9t2wvWqi5mktE4e+5icBEH44hMJPXomwdR9xS9cHAazEoMYsNfpBeJqHcWxkmqjJSwS1DoaocOxLGeFYXAEn8smubZyJigFCPVhQP42eeeR39/VjET7qQL9xSSxe2o0i2+s56HSgpNHsQeihbWtSOrW9G/pnj19d+EYIApWCfiBKlFF+0s1H0m0u8pagiqyBL1IavBZrXJ5C0KfQ/Qt+PS5bbiziXLEh8YPujBg7uL2+fOKMaQRvVaNohNBfOpdsco7AlqwzazQaXdmb0yoroDY6Jy1fz5c8Pw50J5J7cvTpZGf//BowCa3cXjT34hFqeKX7v2yC8dUMyYNSeyKLKy7Hllz5BowIoRP3xgH9Kvx4tvfP0ZqBEAj4/PITICaIRzvviuO1nMqNmxKdIGSjUzvleD+OwPf1A8+fjnUMpRNeYmhnlH3Ofiu5bEIZOc9nSYGymXEnmA62lEPvf46k+A1UkOuAbSyQsXzA9DrUS2izdF0xOl8Rdv/BKe+ujizkU02ZXyySfvIApnbZR9GwYT2buKgotF5l3UoZk1kLbzj8/+uFixchVRCGr6pOEwzqdY3Lt37UPR70FsQhJ1MHKgslo5m+7E8aOoNu0qvvT5J6PJp5FN1cw0fEaVPGiM+phJvUrNoLLOJ8lQmMV69HNPhISmjeP6kx3yy4NPLvE8Dr8UpUsF630rHLMtrI8e1iU93FjrUvvMKhnp2Q+N8jDAeM68hRxSOHFsQiNDjvU6smTLMWRmAKO+UIebdea9vA+FVVn80RjyWuhk1zE6WVXPPRV9IxjbLGrQW2r9U1D1aR2ahsUxyrVVXi9zuLMAQwZHGWSljM+n9LzeoCv/v9+jdo3n6f0vgyr/LmWu98858p+BVsrQ/vPr9P4sQUxvuqBrKmdmwjHj8/0M5yVTiNJnpvt3DXtND/AQyvAAYL9axrKG3nyNIYOasox+rsW4Rp0mANY1qM0c1LZ5mDJ5RmQtexA/0Mj6uYm3DhWRertziKbY00rjiEAS0AAAHKtJREFU6QGy5cN9xW2zJhTTJ08KilhFhVQ9sj/WfHEXJwEc/aQzl5EJ5/JdrKcBZLJrq8eieLcC4Md6QeBABTtVWAcDaGyqrtSrVV5BqcOBdxwFAYIohRNuQTusMPrPISR9YmhQ2qTCWk/pOiOMR6bKbK4iDB4eNsv0y3s3Sx62TAVBMrxmxlQcrMDW3+qLShJj20AvKiXW/bvZ3JEcSNPGEhkvI/KKuItRPjNBZxovhsKcGT/Fep5//kUCKY0BqqwV9bv8c8dd2rjOhkGGy/SnqoVy1U226atfepRxhW7bXoZYBvd6nWAV9zZlxswYD9/rXlVuW3VS5XyHo7Zoe4TWy+eK7raL7Ekz47ZFACixB4P2phwGWcGinEOwQyAorYXIJPbANhvXUaM06jgIx9XGulHfwNpL64xMINmaUMJSrMmDmvu2EXQ4CNiVoO8yljIwbBR5FVpMB+tA+6xe4ekz9PTBNnseTMDJmFhDYAtgNQH5/SHQQ6VuXmlGmQzAqPSwnxf1lCVaYhzQsgaCCsgakAFg3apgLzA/9caA2xO04frVhh1F601qzcZPAcyjO4EjZ6ZHAaEyAkLabOkq9kdRXeuzj382soEWmV/njD6BEuwNnNKtOw8V7+yiOS9rqwKnSYewHFttEwOVfd1n1tzqZNm1ONXaplqq3uCqN7DKtiSi1SUHJEfXW2G12ES0nkCtDnQ/I/dQ4oaw3i7bs2j3zlCBtcYoarGY1Wp8kCruXQaiQg8GqLwfMy/azRqCeVLaBQmR4WY8zSBJr9fWvPnmryJrY5bF+za6r/N7HEVKWR/Ou7+ztkdHde7sWZFdqiH4pjMpdUxH/623fxM+h4EPbaxRfoFaCDYBXrVHUukEGbJVFF5xzP17rjfXX/G+nZ+dBDulGtWTCdcJl01hU9w2gKCZsIso9uooetYL1l2rvvck4EKH3oyHtHsbaHteS/U/Q8berOIdZH/9bKl13m/TxQsAE0AePfM2QQU0EO4+S2pwlZEBNPiRsycCFe/J6/g6x1WQpB0/BgCRTnjvfQTFWXOCgeh/RCbR8XMsfa3CHp45tVzDM9K1Zb3SBWyIvcUcO8dsNAJoPqcKnntpmiy9OtQZ2XcCnI9o52Jm6jMrlkeGx7oX7yPXH5n5EHgcPHgggJHPIRiMnqT8mzppcgRv/UxBxiHETXy/ayda35Tqp3ODXQGWoMe9r+MtyHb9ZGXDIdiPte+ti7WTwUwGoQahvVeBqqDfDJPP5vrxfgXK06ZPCVDu+JpZ27J5awBU94rgM4tyuGdcfzmwqP/gOMpEygF1xzfqNnke7Zj2S5uvHdEfXEKroTmw06y/ukQNmetuJJlb14ZBScVZjhFo9PO0SY6HSqcRECGAGPVGsgyYJ//fQN8YS2fIMBrkn4nPLX3XOqfG82dgWyE8IaMF2xnMCtklWBNFelSyVGDmtnm3RwCjyRo0zoQRsIXMYpttv8a5peCd7B5rvE4SEK2GBmgt7VlqJ8spwRhM7XwI5GHbBEDR+qFU960fbrsVn/M87YPG4GuNRdQE+AYIQ/hIOxqqzKnerAm21RBsikHzU2REDei4Hrs5H/TvmtmL6ihUkVS4SB8t/ctRfJ5r2Tm+hCKs/2/Ap2zvs0/divQ9B5FFvs3XcAtoBNlyrad45fW3KNaczOHUD5XA25hUuYQ4ABh3B1fkWk5IS4NRIdWAG/qYQ3nrls1Rz3T54vliBRH5CePIQKAyJ0XlJu+TRlFN/YIR+S4GxOju8ePn4Be/R0r3nugmPZvU75gxNNBsJ0J6E+of5lOFKwdYBb2+RHfL+g7GKfq4+O3a9Wy0ZRSpHUfloxZjBqcXes0N6yFAplVENI3aljHJ9nzp6hZD9y9eeOl10qPIcesMc8gsmD+bqBhZKhaPdRRS3TRMrRR0CwTsJ2Mq8036Mc1BCMGM1iEiHksWLwS8DI8u1so/ehD4paOtI22vFSMBP3/1DRoMToP7OY86qFdRblmAMRufGhI7eUTkoh9ISETihBPNlndqgWHtkEGA2pFsOqRIVyC+QaTDgnIn0g2n0pbX8sDx/Rq3jYhg6AiMp1j50KEDGOjpIPFpIZHpBnUDGpH2tQIkN7FRn3fWvB2vrZ8zu3jrV7+kqd5wDPfIqGXQ0ZJqKcC4omwqBl65qo+h+7308qvF6seeJFM0vXiX6IcZNyl8RnnlqAtMdJakibiY2yyeREhgDzUXC+5YFHL71moY8V+8aGmMn5vEfkE6VjqSudh8I4qCY7iv+fNm4gy3kYo+FAXM06ZNjohDrueJAnMzAmzCDRu3hIrik089HZuxE8rLxg83caiPLm7nILZYV9UYlaIs9FcwxLqut995C6dwUmRq9SE0RG8hvy5InD7r9ohOS5W5ifMbjel4LrMaa99bQ0bxgXAoLQC2gek776yBorkiDpNzHAz9cAoribaH5HsY+PaUSfP/mXvnJH8FqOqFsvzZ+glf73zmf/n9n9CbgiKb+kT9s88q/ZDBWm/6X/5drJGS45RBWa4Z8zVyr3s7VTlqna+Vov+pBqt3HVb+TJ2drDbk53jvvic31PZ3EQDgWplmGPQjC0QFbNY1BvjjffyTqmlk2KLz999by36EsmuNCa8/gfNkVFDJZAvz3ZUeGK04K0ePnC6mTJsdoixmr66ytq1Hkqp2vrGBoMKcqI9UcUh2gE7xoX3HirnwyWuGWEcHiCG2IfWqif3YQMS5AoBWMQAAWMm946jewu4M6FdTrFp+XzF62FgOlOschKhvIn5STea2n1Sp6FWVghaCNAF81C5yGBpcGsLBNRz1POkXZj36Boh0XpFfJ1tlM0brYFQAtO+fCk4elNLTdB6s6fEQNTvWj3q0vuU0ISZTZQbKDEgT++wSzgoXD3tfBuCYQKBp3FAAL6CuiYNb0ZZrHdQB4aVXI1nbho0xemsU9+///vu0aQD8EQm0Rk2gugencQY22eXrPHVTG3XsOO087phVfOv3n4rs2rU2xqkfVFnk41sAm8NHjYcmCaWNQ1TJXPs+VRLA6Q8oGQ+DwfFubT5XXLlAVoNnHTCQM4kMTHepsbGU8HKAYlcPdbsV1LN0K6DkGrKhMraHvdimbD0MgRshrkPwIKjrRjuZK++Vf6rZmiFUfUoHJWiCoJygS4l2GKszBHS6FEzhv1ZAeDvngNHY4TACdILHAAYnDSWr2NVSjO53oxjWn9MAsGT0u53rK/SQWxgIeFPAIAk+DcQuZGClI17FdTOwgmhWbL9wo/in1z8o5i2o51mYcx0PAKVz3onzQC48FBB9xk7+TTCT/pll8Sw3b7DGW5qKq+dPF2dRaNyy82Cx/ij7iDVWgQ21bqCPYkxSO1mXKWJtO4ZIDAfbIWeysg0w0twbaIXyJS/M503YLOvDrL1kXc+lP+RCW4kASvfQG2op7To8HaxtPnP6BKqVzXHuzKFm1X5R4yg1EGAKfg2ANEDts01JlhM3s+EZppObswgCkzMofbmnlKgOKXDOPYNwOtva7Gr6X0aWiwPUez15/EQ40FJsdc43f7ApnGNl2c1IaDuk+Ct0kCj22EK+C+oc+9WrV0fLAe2382XkP6T7deBw7A3+eh7qvFo4ryiGQKOC90YtigIa/LO+sJbWBseh/oX6JevJcT8J88QaJYMfggQZF8epCTeBfp5gphRFca/r16yImTKBl1RKv7v+dXSlY5qR1zbriGofvb40v1TrbpYftg51T4JC/2YWQCpaEsOiSSrjPXnqlLi//fsOhJ1xjARZ3p+g03o+x9reW36m7Bezh+PHTY4en2OpDxLEOLcCimYoq/bO9FmcR4OdApKPAZiNZO/GQM30+g0EugVlXkNAtRcQ6OtkE7kOZdGoXiyQCYCA7yLIcAykg24CyMxHX8C6cj/HL5/RDIiME+2djr/j4/MbpArRiaBYOodkXhAdEciHhDog0jHJgha+z3XhZ+inOVf+v8DH+9eECMBUSnSd+poQa6LvmeMU5QO95OkdQ68lRc+/SRNVHETQ5zxob9xvl6h/dd4sD3Fv+RmLKcGxbk/1bPepMu2WrbgvpOcZYN5Gw+kknY8YBH6xgSHPSD/L8TPjrV2yzlfxsCmo8F0FIAksJkxAlAn/W2qwdLsOfCht8sQJYyJJEPXanFUDeK63311PaczC2Hfhm+BTNUCTtZZvPL1fgy1WomSbhTtDWUcDz17PntRHlrVmEO4CaqzDyCb7es997bRjnnpLXeCsmBA9ci1FUvjI5M6wmgHRcsTyHsfKHnYmbEKe3p5g/C01EG6m1c4Jsm8j+P2oaKthadQlzu3jyNybnR6I8q8aElJKzXpeVGBJ27b7Hz97y3Sa6ng9ZXRdJ3LJniuaW7uK37y7MYQVHnh4dRThDgadW3TvBkzyrUTUQqsXhIwsZTh2LNyP6GlktPSrX3ka+hn4EGpKD9Sq4KsbueKQrCHDdQ1qxy2jyXYdv9G3eOONX8Wk3X//PcUAQs4tzWehBeB4WbOjEh+DVU0WSRUtC2zLAYCdPYOQ7d5ESripuPee5Tgd8IyVPJbywsO6Id0k15lkI5lyRRmecCZ2kjHa9OFOsjqPFZPr4NfiOFThAOlUR8NC6QqKG2AcejhglD2299O5803Fj194vriPxnqL6YNgBk70Lu3R/lSt1+SI2tQ0pzFxhMiunSKa+5MXfk7N14JiFvQ36S89ACKpmBF5ZyRdFAKjAKuqr3HCX77UVGxY+1tocaNIuz/EgqOeAyBofY0Iu43DXXXAiEBzyEhnKQN8yo3/3ve+B9VpcvHAfSvCGdOxMSrjQeCBokpOivbb/CwJK3gS/OAHPwjEvmLFXcGjFQxfL6mlKH8c2aOg0ECvBJQNwjHcvGUHY3ow6mYeuu8e0D4ypLxHB0+OeBRlcy0RvcbJhm89ODGbtu7E6BLhZw3NQCrYvlxGQ3MmIwFAufi4lqwdGxlfh4L44QcboFhMJ/KzGYW3EdAeJ0ajOjexxiQZFji6yqJTg3OFepANG7aGLP78BYtCfXEh0ajgQ+PR2OiuzboYHGjVt+zj1T+6f3eSGX0tImD2zXjxxZeK5TQEHo5xl2IjMDYyGgYwhFuodePaRkobbMC46jNQEAaH4VrB+1SKMrLoId5GlH0YB6fzrkHVeHnfzqFRnqB2WlPxydc/pwIKLXzGTP1zXD30M6XIudVR7E0xytHjHNnqTQ3sDcD8/yxnnLNMEbXWwSr9k9L6/4pYZxAWtNcSvSlnyfxbBl46SO4VnyHXGyShCqiTghiu44FpHWRWI4zxZQ04Tu0YKw8Yqa5S8ZRsNoN0mKLcLR9uJlNK1hmnQ6Pt4a3Eak80gFW7Io2lQY/GxitkYOjMjqqaGXEpVJdQGWptbSrmzZkW9sxeQNJqhxBc8r4vQis7ALiaw98nTiQSHbU/7cWOvUg1j+NngFl1LXU+2D7pS+Hs91SgLrqomFFHhpb6yk7AlpLpUv/6cF2vbX1hHqNagzTRWJVMP7a2QmU2VQZZEzb6labXyeFlm4CuburAsJUGBKRTJOpfok+aCYv0Gw6y4FHVzB7uJWqRAFet9EBqgSJ7WgU+ZbY5OC/jyA4nUj9h5JBiKOqG7dcuhsPQBlvgApyx8ZMQA4I4JoVV2zCNGkPpu7/69Tth1wTNu3buC+fTyK5F6UAY5tqeTxeKr3/l8WL5wjrWuCqk1CEC7tpuQJ1GObQftb5jqTftMCjluOFuGw6rgn0wEO6aAbAKmhs3nTrEXlPhT1GlS0GV1DmzcbS9DG9gY61dvcH50s3z9sHuC6yC8kkgSgVEVmjQQBW2uAKwNJOl+mlf1phtRmKNWFuA3ZSq4v/rjA7g+ZpxaJpxvtwHLQQPpSo1fnw+GkxOgfau0zgc5cKpw6BdAaxGIrk+rJJ6OeZNZ0TbKZhSFVIqtPui3LOjROu2vjcDK8UrtE06zL4HLbLi5S2wCZpT70XrusClEdVVCdAeTAOhs0SvO97bytm6FKpdPYp51kB3IEQykCznoa0fFD3M9c79x4v1xzqKi4zZQHpJRXaec8RspAqVESDhDJHqLYiWAmNW0sDs/w9YSeXxmaJWh/do4wQMihvNoyaqftYUgodtAZoGc06r3NXMeWcpgEXo0kANDJqtSH2AAMW837NLoLN9pxLqtFwhOCadT8fXQGkE5LAbqtSZKbAw3feZOfHL+hF7EwkkFFFRMVgwoL0LsYBSb6MLNE0NyibPoPKe2Ssz2V/4wheiT5tjpNpZw8nTxX1kbQw2HyF6bwBNu2Tdl7bZ5/PztWFmMXyv4gs6837+OBxA67fm0hok16TZKHUv/ba8bwOL3sMY5MRdj7WMU2otkupBBTF+TpQF8Pwp434jQIrfrQ2SLit1UVBhX7iZBIXW0fJG4KjaouOkQy3Ym0q/Rp3MNWvei2yUyqmCQYGDTcuvEBTwfPvGH/5+8frrrwfQqps8KcoNFAA5TCYxMtmcX7JxXM8GihTP8kxStlzfYQm19ap1yjLwrHOcBKPRDoH72L17VwglrFq1KtasDY2DMs91BpPpl/1jZlA2lVmuobzX8XE8Tpw4zpytAOAeYb0Y/Er0MMfTOXH8TzWcjdIIQY3iE9EEOWq2K2DfyEQZwHxAfVMshACvwQ3HV6B2hbPgYwR10tmb1JrNorn2XFf6FYJowaBgJcRWAFbaM9eyY6KDL6B3b+XGys6XCQzn27Hw872mGUrXhuBdppFAT4nvCRNRw2R+zXz5HAZyTyHYcpZggvckkNKWL6Y0xISHzxDgER9c2rbBXGm9AmYDEJbUtGALo246EhRkjSLAc4vfX401bqbazPIYgNHu7duCrmrbDG2UdtI80ADW21mCI53RC7UyWFau1WPMiyCwHmaRPwsg+5K48J7OUGrk841hnMZSiyjDwTkzmybAHkgLodTShAAhtfqXoHcfPnYqxsmxzXPhZ7gHJqHqaOlGBCijEXlXZK8GkaSRQq96oICvkbXtM46gnZFBQtsN2WbHvXKEcVVnopYeaTUoaaswa3mUc1wLSKvAxjr/+t6yYRTDKNvxfx6hrlWutAUrDCKUgsPHzkHxqCnG0nPl+RdeK2bWzweJgjpxvq2dd8LtZxXKUlKQmDj59I1EApQR16HevHF98djq+ykCtSdUietvEzNVkNhERjI1un0Rpzh+8hwG8iCRG6IWDUeLzyxfBMWCw5LIXhe0Gw8TN6Gb3gySDR/LWJzX4JO/s347yj/Ted+xUJKagkPTjVG26NMFocqSB5WIMg5Io21M4t6DpyOyt2s3fSDo+bSgnjoepWQ5yKWVuRj7ekB7oJdoUx7S5xqvkmE5AiXwbDGHfi73Lr0TlMz1gqOfInE61+GgykVnM9/icGo400xqm34Pg0bSW6UFsY6FwTOVhZnUVxKVKyLJelG6Qvjrl0k5njrZQHSllo7Wh6jTejSUvsoY+4jYG0U3QwUojmi/hc5siKuolazbsDmkjY1+rrx7IXOEwxBNLkuOt3PJDaT5ZHwt7GZ8t9ME8DT80T581mcfWBLkJIGHYLqM67mwjQK4mAj8Ra3INRoMvP/BVoxNFxtoQnH/ijvx7aTSsImV71UhkE1kIX8ABwVGADjXASab6aL9EXVKK1fdB/V0XoxDG5sp0Q4YV4UicB6VQvbL562CG7xu/fvUxG0rHn3kXsZQ4QLWl8XlOp/MWwiMAFikeHl//YiIHzjcgAQsXd6Zr9WPPxHPLm3iKobOjdvammrV4nn5mw62hthDS/Unf2ejPWXCBTA3zC5xT5nuZsQw6jwstubwl86iUbAR4bIlS0OJ0DGPHh/WCpFNtddEBjQ+ezhXwem1709ySnqDoQxKvKafFbUP6mkIqnh9qIXxc/w+fpeED6J2idcnoJPESCL6Xbr//9f3TE3yczNQzfTAoJD2ymbFM5hU6/U792sWXAn6APvQ7xlM3WQB+Rwx5nG/ZGBK0TENqodORFBLNXRK6vfOfLneQ4Ld8cLhAdYSBCJrTsPso4eP4PgMKc6yV03pjxiJzC1OvMDbawVVV3oDFDSL8VsokN2+93BxB00xLfKXXjdj8jjWKmsi6lySFHs4Ztx3P8ByE0X/h48cJnNFUTfO9ubtx4u5C8hskslvwXGlFCUopdabSjFQZGNEzahi6dwl3DPtK7rkeFWRnakNWp2Rs0oPXAJKNvTV9oV8SYwp64L/tbC/j1k7nrWdrLWBlr6oErIlIwDVDcDz+ZLYR1qbUr0NVtzqURmQ/QjI6AZg2fGKMwNHjz3n5HFgdcQaIoDBGq6jz9RgbHRFD84FFCL3zQlEKnoqyGJBp6yiL9MVDu0BrC33TxsZmP/8Z/8dUNkHu94QzsUADuc+HMRGZ82q2fOrrm5E8TtPPVSMrCYyCCAW/BQwENq7oGui5NdBhmn0RAAtB452P5ou8tyKGfmvhgO2nLrZm9fpGdVyHjqlZo2MHfPbRhTXfoiVgBXFN2Rj9FBrJQW8D3bSXoFK4pttwSJG30EWJOMhVS5lsi8Dxq+gHGdgLVNrte86Dv48iLogs6CHiFabeTH4olNv/dWuXTvg31NTTGR5MEB+AspZdTSPLrvSWAyhIfOEYRQ4k3EzGHeehphhv1XgVZQIZ6CTPaL9iOCcYk5mnWy3wZkraDQQaobxcFN78eN3txcjp9PzS6qxNVosAlkExg50oKxlFohpo65jc1c/+XgxduKEoGV3QZO/SUByHw3YO5vOhILisbbBxYd7zuK0QFsziEmwKYIq2l3XnetQcSGpuKznaADv0Pfa87E/MthiSUXtGWOWZe1rqU+UylXFnjgHy6QG+9dIs9nb5szkmoP5/5SlMAqv8z4OmptNVbVVp8g6K0eutPHtt88Lytn3/vx/QKmaFfT6SWROzProEOn8HaB+2TWooI3gzAh+9Am6cClqamvpY6O9qZs0Fpt+LZws64ZthyDwEuwIFKzHfOWVV+I5FsyrLx6habEKwt38fc3a96HZjY9Mgplp+0vt34ePgHqu6oOjxyESgeCB49jJZtuwgYb39LdatWolwImePDhyKrydxX9SxMgAstne45Q1CMx0QiN7CejTJnqupGehTp1MtH34BOnu89So2Cg6Demx/dY+pxqhA8GkkVZbX28zYsGn9eapQbN+XWQkoEga9XcuZk6fUbz1m/dC7GT/MQIYZAi3EQSt5rxccueiAJkjsA/XCEbqlOoXWA6yGMrZyuUri1/88k2CoFUByuZC+Tpy7GjQulSCG0a2xCbLU6FojiZbZ8BK4JbUMMl2s44FKRPrxgcIGcbzmLkzO2zWIzcUltIbATao/GZvBDICbkGctEHZBz6fYMZ1oxMv9dOzz4xDG9nxy1C4/AyfR+pmE8/gXlPEyjKKy7AfrAG6gLpsBfvTMR5FVsXMVzSvp3ZXgS7PKZvR6+ALPpw351ZBrzvvvDPAUTrnU/si37v/wF7+dkdcVzBgg2JBoaUMcUYRAMv1VZ6BZlzN7GV5+jk0whacX0QF26BHNfeiw2+jZnu4DcLHsm3LLYJ8Dz/yAOA61b2Nop5fVoH71zWqnyywttlt9CwEjCQAQ2N7gTo20vXr/LjWIvsLUNKfvELAbC7rxYBZqPsZJHVBRUBQwbsW7g+bQmBQ+qkUyHpE52xGLStkIOeD9PKwfyHI1IGQEUqeAOg6ynlaef++3fsJjtSFOFv4PaELQULGJAlndzvaEI20tqhRlh2LH+CMwIBMIYVYTLFHbZ0BM+xOK+dmM0IfNiO3v6xzPoFs3gDbn2CztJ1qC1Rgz10bKuCeJsgiu6CCNT2IgK2BBxsiu4+CfqjXyfmgvfu/lh1u4RXUDDUAAAAASUVORK5CYII="/>
          <p:cNvSpPr>
            <a:spLocks noChangeAspect="1" noChangeArrowheads="1"/>
          </p:cNvSpPr>
          <p:nvPr/>
        </p:nvSpPr>
        <p:spPr bwMode="auto">
          <a:xfrm>
            <a:off x="155575" y="-2925763"/>
            <a:ext cx="8134350" cy="61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Espace réservé du pied de page 4"/>
          <p:cNvSpPr txBox="1">
            <a:spLocks/>
          </p:cNvSpPr>
          <p:nvPr/>
        </p:nvSpPr>
        <p:spPr bwMode="gray">
          <a:xfrm>
            <a:off x="480000" y="6378000"/>
            <a:ext cx="11232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smtClean="0"/>
              <a:t>CLASSE(S) 	 	ECOLE			VILLE		CIRCONSCRIPTION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49785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665" y="153580"/>
            <a:ext cx="11783830" cy="919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667" dirty="0"/>
              <a:t>Les 4 étapes essentielles d’une séquence d’enseignement du vocabulaire (BO du 31/10/2024)</a:t>
            </a:r>
          </a:p>
        </p:txBody>
      </p:sp>
      <p:sp>
        <p:nvSpPr>
          <p:cNvPr id="16" name="Espace réservé du pied de page 4"/>
          <p:cNvSpPr txBox="1">
            <a:spLocks/>
          </p:cNvSpPr>
          <p:nvPr/>
        </p:nvSpPr>
        <p:spPr bwMode="gray">
          <a:xfrm>
            <a:off x="240000" y="932043"/>
            <a:ext cx="11232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67" dirty="0" smtClean="0"/>
              <a:t>ESPACE ….- </a:t>
            </a:r>
            <a:r>
              <a:rPr lang="fr-FR" sz="1467" dirty="0"/>
              <a:t>M</a:t>
            </a:r>
            <a:r>
              <a:rPr lang="fr-FR" sz="1467" dirty="0" smtClean="0"/>
              <a:t>ise </a:t>
            </a:r>
            <a:r>
              <a:rPr lang="fr-FR" sz="1467" dirty="0"/>
              <a:t>en œuvre du </a:t>
            </a:r>
            <a:r>
              <a:rPr lang="fr-FR" sz="1467" dirty="0" smtClean="0"/>
              <a:t>projet de l’académie de Créteil « Des mots pour dire et penser le monde » </a:t>
            </a:r>
            <a:endParaRPr lang="fr-FR" sz="1467" dirty="0"/>
          </a:p>
        </p:txBody>
      </p:sp>
      <p:sp>
        <p:nvSpPr>
          <p:cNvPr id="14" name="Espace réservé du pied de page 4"/>
          <p:cNvSpPr txBox="1">
            <a:spLocks/>
          </p:cNvSpPr>
          <p:nvPr/>
        </p:nvSpPr>
        <p:spPr bwMode="gray">
          <a:xfrm>
            <a:off x="240000" y="282534"/>
            <a:ext cx="7241455" cy="553142"/>
          </a:xfrm>
          <a:prstGeom prst="rect">
            <a:avLst/>
          </a:prstGeom>
          <a:effectLst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133" dirty="0" smtClean="0"/>
              <a:t>Un corpus de mots et des structures syntaxiques ciblés</a:t>
            </a:r>
            <a:endParaRPr lang="fr-FR" sz="2133" dirty="0"/>
          </a:p>
        </p:txBody>
      </p:sp>
      <p:sp>
        <p:nvSpPr>
          <p:cNvPr id="2" name="AutoShape 2" descr="data:image/png;base64,iVBORw0KGgoAAAANSUhEUgAAA1YAAAKBCAYAAABUEDpIAAAgAElEQVR4XsS9CZCs13Xfd7p7enr27c3y9g1vwQ4QxA5SAElxp6gwVslyaMWKHTtKVLZjx1kq5Uo5m12OUym7lKpYiW25bFqRXNooWiRFiRL3RdxA7MDD29d5b/Z96Z7J73e+/h4GIB5I2kmlUYN5M9P9ffe799xzzv+c/zm38nfvG90+dPB47Bm9LapbA9Fa7YnVue2YvLwY1eiISjNiO1rRqG1HZ6Mate3taDY3Ynu7FZ3VSmwu+b6IZrUjVvh9pbMSa7EZUa/HytZsLDcvxF0P98R9j1diqfVqRGUr6r2V6OxqxkazGZu8NfIKb/7a5n5v9Xrj3yuVylu+f+cft/ihUi2uz+NFha/t7Xpsc4nNWovvviNiizmoNzuju6sr1tcWYnUjoref99drsboW0dHRFZ3teWlGM7ZqEWutiPX1iNH+nthe3Y716bVoblZivcZnqhPRteudMXLkJ+PC/ADz1R+dtWoMDPZHR7UWc3PzUWt1xujoCHfnZsE4trkoA6xy/WA9GLG/ja2trRxv+frx56vGMzsHxbPu/PzrrtWeizdO7naFcTmPyIPvr/Dl9yrXU0Zii58d71arGCu/93vF3/sZJheJKn5Wbpq+p4Us+nmu56IUq9D+Xs3fF8/MtRDQreZmfPnzn4/zp1+NrZV15jCigTw2t5G1eiM6e7rj2rVrsby6Eq1t5y/i7rvujPe874PROzAR8wtL0Vpbjj1jo7GrfyCaG2uxsb4cm63N6O7rjnp3T2w2W7GxshK1jcXYXpiK5uTlqCzdiKkLL8fqygLjiJhzqTqHY6tzV0wtNGKrdzwW6/3xvbNn4junn4+9fb3x7v2HojU5GbNcY/++A/HeJ38quhtDsd2sR1e9OzYXV3iWP2D/nYnxsT72FPKGhERffyy2mKvu7rg8eT16+/gMa9I/0BuDe0fj6uJSLDGfK2yojY2tWJpejH17DzCgjrg2M8XYNvhMX8rw3NXrsad/OA6Njkc381zv7Y6vPf9SLHXUooP7NKvVWF1fyb3KYiG367F3ZCJ+8Rd/KTaV/ZHdURveFZMXn4/dlcuxuz4bEw1Wb3UpXj53OVaYo6H+tRgZ7Iue6mBUuvbE9uCJqI3si1XWd5PrddUqsbq6Gr/+yU/H2UvXotoYjHWWptrdgQxsRi/rXmtxzc1mdNQ6o79rILbZq8vNZWQCOUVuFpeXYnJ6NnoHB+LqhSsxODgcjUZ3LC4sR0+9J8bYP53IwJ13HGfcq9HJ3A3s3hdTq1vx3Nkr8eSHfzYWNurRrDSYJWWtEpX2d6Qsn7/F87/08gvI3FZMTU3FtUsX413velc8+8zT8YEPfjBePPNyfPu7343e3sGYmZ6Lxx9/Ii5cuBSPPPo442W/rzH+rk4GzB1qHYxjK6roi+1KNW5/272x0oFc1QpZL/ZPuQcLOa+jD4p9Wcl9437KfeSeZXzF9iv3xht3Z6Ef6ujiJro2r8e//V2r1cq90WI9m8h2lTXvQjZUh65Lc30jf9fDe/xe4flX1teiDxlaY31q6LFqZzWvs8Gatpod0cFgOngW3s425vctxonO62usRefKq/HFz/yLWJu9Ehubq1HvG4nb772PvaMu41F4jjr61K/U4U3Xfj22W1gT3t9cX8qfled6B3u6MRA1xtZR70Le19C1i7G1sRLVfKA1dMIGY9qIdRT07OxsDCGvJ0+eZB+v83wr6Gzs1coS3xs5Ly3ul8/CPllHcW9utnLONjaKeWv5jPz9tS8mirVorjJ+nnNheQF5RA8wt4dPHEYWB6OPvTk0NJDz55dzdtM+pf7bZi62Y2lpKZYXl2NtbS1WF1ZicXERuWH/8RoaGmQsmzwvz93ZWcgB07OIzhqdGI39+9mLdWSFYSwsLMQSsu8zbLUqOf4VdJYa9amnnkLuamjWrRyHumN5mXnl/i1ks1npRPvyVe2JrQ6+at3RqtXTtm1wf/dbbzfywnw2sFVdnfV46YUXcg0Umu6Bbr5XkFc+t7oZrdnVePFb34n5yxejhqzXqg3sZTfXRS9iHdTfPgebJDp6h7Bm3VHZ1L/Adq7NRGvzOkvNWjLGrqEx9DNjY247B7rQJ50puyszS9Gz2RnVubX4s+//UJw8dCRuP3E0+hlnB/tuhjl6dXI2/vCFV+JbC6uxgn5odffH2vJi1Dp8Nua0gTxvouOwF9oohIsxcd/1zRgY6ova2lLcdXxP/MzHHovhIWV0M7p662nbF3jGLdbLPbqNjlJvbmqhmd8tBFrJXlpey7X3Xh0YJm2T+0OPxzmYZ5mZYuzFdiysLEcX+2tdeeK6Va7TQGc4f9vs0Z5u1h+5dH2HmG93/SrOyCoy3TvQz3d+RokqI2tLGzGIXu9gPltbrAdrtMq+WEXGOju7oqerL+V2a2MdecBaq1t4dTXqhZwyFymf7BXH393oTNnXP/F7o6uev1dP+P5N3t9oIAu83D/+zvc1mVv/vY7hUPco4/5+ZGQk39fDWnkff6+8ugSlflIPDSD/vrxGrlcdXarGY7ybXIeFxB/D5jNH7pM+ntn9MzIwEPPz2IYGvllnB7aV93G9Ggq2t7c3NtbWY2WVfc4+6cHmLy+zjj1dsbSC7Ue/dSFj3mON59+1a1faB3+uVviX/k17HrynP48O9+a4VNc8JvuZueL7YD+yoE5nbbgNz8i0M2wuqYUJVEQsLBbrODTEs7EMs7Nr0dPbFf34mKiwuH59LgaQiz17OpgnZGZenwddhE6usaeuT93gb2MpV9oP1ac+qz/PzMynvEzg29Tr+Ovrha7vxE/v6ok4e3mJcVRzPdWThw6MozOayIdzHXHm1PVct/FRbWvE5Ysz+Zz9/b2xzByuN2tx9dp1nmkr139T/4356Kh1pa1osb+do272XXd3Bf9DW8YccS1EBx8Hv2l+NfpZt2X2yvLyMvMwFJ3oqjX28OLsXF6nn7VZR7Zdg7m5OUZc4dnRCdqrlMF6jrPU2/w139vEHoyMDKVs7Rrt5bmRccbgsy0t4F0vNuPoEewyrqfrhJvAeizHgAuTOnI5920399c2+Sx+Nbh3T08H79XetfFLpdWWUz76j95523YHSvTeux+Lrc3emL6G8MVgLMzgzi2zCCnUFSaqwuRhrDBu/pybSsOXxo5BqZiYjI3KJs4dhhNntNHbiuszL8be2zbi7e9gY/TeAMggiNV1JpwvBIyPKI55jTd7/fhA4ccDVhoDTNVrwIqnV9BaVUwQE6sQVBGOKo5v3fdWMbY6uNymgYJdRpvV0zHDJdtifrBwAqstpoNZwxlnsjdrOORsyC0cVjbD5dmOmN08Hn0T74zrzb0xtPt47EKBuHgumEIarXp0Y7wqzOfrgZXeu1uyAFZurp2vH3e+Xpv71wOrH7jOWwCr14DUa8BKoOW4NciFgBTAaqsEYD8ArFDkmqJbAKsEaYXqyv+XwErgtYJD8yd/+EcxffVqOveuhQbAcfWAgNcZwzoO0vXpqfzsbbfdFh/96EfTCR/atZcxVmL6+hWMzGrsn9gXE+OjMT1zDeW7jBJGA3DveTb4zI0r0VqajjrAoTU3G62FmVicmcyNppZaa9ViYbODtR+J5Y2emFzejlmE4fTMdJybvRoVlOfPPfxwPHr8BEq2G2PVE82lrRjun0ARokgAVX0oJB4ivvr5z8b1q+fYRygxFAKaJzoGe2MGZfaFP30m4fbIcB8Bikb0j++KNTb/lbnp2NAYAC6HeoeRHxzljs5Y1zFElpYwLIvzKFKchiEcnRP7D8Q4+7SO0XwFsPbshfPRgfbf4md/tw64Wkb79GBkHrzv7fHOdzwZ3b04xPc9EGeuTsXJoyjr6e/H4vnvxEhtE392Oc5cvh5zzFF/z2qMjfRHb20Ix2FvtIaPRX3oAMGWwmElRoMxWY9vfPeZ+PyXv4kTOhYLjKsDB1JQ24d+0YFTzreZw44qe4GfN9kPBkNqWI8EIyiQCu+dmZ6OPpyF5eX1uHzpaoyNjWPM2KcY9AcfuBfHDtlEm/aN7QvsUrx46UY8/pM/zXhwBAPwYNDCvd5WHwIrZUyl+sKLz8XLL7+MUsb4TM/Evj0Taazuv//eeO7l52N6dgbAtI3C7mG+GwDmg3HXPfci/ZWYIUhSZx0YQOqVbQxzFV3Ziewdu+fOWKzgyLeDOzuBlc6Rr3TaMvDRdn7aDnk+OyP/YcCqcALawQj+nU51GfxgHFsAn3QYuE8d52Ob/bcOUBHY+LOOnS8DH5s4aDplLXSBhqyCoRbUNNFrW+irYv6Kfa9e4hJRYU+M9DSjuvJS/Pa//EfRXLyewGp035E4xD5o4kwX29r7FcAqDRUfNoC31Vz9dwZWMzMzMTo2kfteYLUOQPQeq6vLPIdgBadJ1ZOBvs10+ARUBdAqjPkWIP+HAauFpfkEToeOH7oJrAYJlr0RWOV6vgFYrSytpONXAquN9dW81k5g1YH87gRW43vGY+/e8QRWW8yXDqXAymfAROXz6BgIqH7iJ34i989OYLWCEynQB3oDCPwCHNR6AVQCoB8EVuoBgVUX19PxefnFF6MjdQyAqof153dAAQAScwXo+M4Xv0xA8cYtgZVSvY0M1jrRY9VeZI91Z7+uA6y2N28gE/gWTYKwPYM4mAAhHLcWwN1XyuXSWuzpGopf+vm/FPcdu53A2HgsLRKI4qsbfcGSxWajNy5io59ZWo//81P/JpbZd81OAAeOuPvQZ8dCo7ORA+2qCkBbg/wOootWpq/Ef/IXfyYefxCALObCxgdjWF+vJNCcvQaYNgjgkrK3t3D+CUnkXhc4biI/6W27hwzc3PwyxFiN5ZUNwNVy+kudXG8RUOrvO7vwpXh8A0vbOq2uvUCIPaEDqfwop1V9Eta1d7AbYNYi6IFTyxiWF9ZTdxj87uktQN4sQfDVtY38e28n9oS/LwMyB/v7Ulb8Elgp51usgw7tKsEHfRKfKB1nnNgEUOiARgNHkwiyoMhnVbf48vO+DNSsCfyQa2VDufT5e3p68nsnXq6+l4GFUkfpELs/DAj4nNohx1sCtXXunwBPoMrnV/i5knIHaNDhBUT5WYGV+1ZZXSNIUajYregBaHX3NBJYNRGQvoEegpzanXrME5xcY70cq2As9RBy4L22AVs6g5sbhfPc2dkoAiLsr34QkLrS963jQwg2ewW1+MlL2M8Wa9jbh51Ft/ns+jILgIM6+3ZwsCv1kLZFANfgdwKM/v4urkeclq/FJe6JvA4M6IMbQOGZ9W36GgmOLl6ej337BtNXRbXldx4HULWQIHL6xmReO/1GQQ8X7u6uc901dHgjLl+5lmBGMGeQOteP9/Uz5iZ2bX5uMUZ3DQDwZqMPZDSA7yK+BeOn3F9lD0yMDSRYUmbPnLmO7PAzb7pydTJtVwY7c91rKWfuCQPqgwOdvBe/l7VcXJxPmfP6qM24cWMr+noMSmCHWQqx/9w8NoF/9CJbzQxMFfJXMXhjIIJ1aWLD1G0CMANc2pF6J+Ce/aLubzA5zouvJZ5teHiY+6AXTBixUwyiGuR3DZUVgRhuVvrbwh33ZNrMBLGuCUFKZKYLHcgypt6p/PIH791eQOns3X1bjAwRUV4WFXTH7BwGjUnNzdbbkwi1iWFdYCAKvg4d5jMV6jrKRoS6ofPs73iIVZy7Ss0szdWodV2I+x9sxfAYEX/i7+DAfAjelghb4HKr148KFH6cTFV5r1TRiTZxOHSDCk1vzDojPIWSYGMpBEbq2eQCqxUcQIFT8fli/HV+oZJo4cQTBIktJthI+8YKSwRAxe8snA2kZGqZ+V29LcaPfijOLwzG4PiJGEIAVCQqSiPIFa7nonYacsqxFQ5O4Ig5XkFaoSqKcfr6UefqR5nr8lrl9zKzd8uFKu/fjnztBFaFI1FEwMrvWwIugasg1efz7z8ArEow9dpd9TfzOspMOniAoslr8Yef/TSOPTILsNrmWiradPHSO8ah7h+MGzhYuADxZ//cz2X0uqveS9QRY0O0aquFU4OC22pV4+Ttx4msVOM6WaMBNlRzcTqWAFULkxcw2tfI4hLVIpI6x16o1QfJsgzEIssyvbAW88tEXLe7iTo2Yp79M8emO49zsaRDgFO3u9oZP/ehD8UBnPNNFNtE33js3rU71ubXYgoFV2daBlEyVUDNuVPPowBJVg0idz0YkVoznj1/Lr78/Wfj7ocfjBV2sI7BIgpjDXk9deEsig4DiYE5OLoXALA/Xj17jmAHMkq2rMmcXbs2STaQiDMO7+FdY3EMhduJk7LEe773yqlYYs7I67FnkV2c5lp1K+697+746Ic/EvsPHo2p2aU4fud9AIqz8eDdh2No80yc+97nY6RjM1Yx3DeIHk/NTgIaF4kcd8RgF9fv3UfG6lh0DO8l9wY4Qr4FVptrm/H0C6/Gv/6dT0X/0ESsmcnEsIBwmXciQhjBZQwzpoBPEUnFeFW6BAJkOFGeKtIaTp06aomwnxmlKpH3DpTr+NjuDPxcZr4eevB+5hGjwV7vHdtL5q8W56aX4/7H38PvyNJzbWFMKsr2fiozpSrhi5cvxK/+6q/GRz78oTQO3/zG1+Lee+9lLq8k8NqzZ088+9xL8cTjT5HdOh3jZMX27NuPvqwQFV1lPDqFRNeQ9TpOiVtkeNdIHDx5DPnAkRf0pc0zi1EAqnLf6QAWG70NJNugKN9jZjf/fOuMVf41gRMxPoxAZov57s+ZAOMrf8YpdD81iQqaGWqQWTBqW21nyBI0sTYtZK4Do1zLKD2ysrIKWBRU4VSavEHGt7YJnrlPGXsH6zHQiUGbejo+8Sv/M3kJLBPg6/DJe6J/1yj3xWr5LDIZ3gCsWszNzoyV8vhmGat1QMjGxlJmrCrcv9JiDO2M1RrjE1jt2bs/Dhw4kBHMTZxGnzkdLhzwncBKwFx8/ejAymyCGav5xbl0Og8eO4hzMJAZq4GBvjaw0tS4WAXILYHVOsBG50xgpUO4ggLRYVN2le8BMhGuWQdzX9PB25Gx2rN/T+zezRyyB1pkBgRWK0sCUYIceDx+99pdOA2PP/54OuBNnDqvq502sFFmrARWZm7NWLUAV9ukUczi1JCDTQMU7Lke5LiJE6OzitqNV195JRrdvQns+HixPzF8DQIhTYDVVz79GZQhNv8WGSstVwW/oQqIa3QAQI1ur8wigwuMcw59SfgYO9hDMGcT0FVnX+P2RZ19VJtdiHffe3/8hY/8VDRw1h585B1kiq/E0vxi7iUzJKt8qVNYiFjvGYorCOyv/MHn4ipzVe8e4u/ad56FrGcFG7HlvLhX0AJdzGl1E1C6Ph///d/+CzGIA9vZsY7jh+7E55nm+dQbG+tkmhaxHYIcxlch4JCZWtZJh5+rFHuB/7UE8Gnt+CrtGHOwwZ7rQT+7jnPz7BUcNzOB6gv3VP9QVyyiV9OhxBdby2wLLAvet3uUbB5gqoIzNbdEthJHsxOQ5rrqrK/jYBaRfJgM7CcBQWbQ2O/EcclSEMyDVaM3qKxoT3vRcSJz5VGgkkDCoAvjL5gmOudcw/liDO6XKn9Ph9kdipyaqRI4ZRYWHei/fZ+yqPOs3lAnr2FzHY/vSwDV3o/e0981eE+hq7ba2eTCsS6B1UL5zIwzM2Lt640CFHSkldW0Y2p2ZL8LZ1/A56vKvzvQOddvzMfw6CBzulVkv5RznkW90s+6ZAaN36ePycJloISxmiEeIxPk7832eF11mPbX510B4PusytPyCnuT+ezGoOv76nOMj4+jj/AlzcTyfv+GCJCRms97GATqxgYmO4Cf+wA6vd21zCj5Gh8301xkqPQZu/gbLiN/N6PdzvT0d8T5c1fRS+hhdJEA3bXztUgQchF9sYyMHDiwO/H/Cj5JjwF+gJPZMa997tz5BOnavj27R9AzylSN8SBf7KEz5y7GbYcPkDUlo3V5NQGJZjQBCV8XLshw08Bpf8zAXS+ylbA8FuYMZIExeGPKlJmWdhC/RvpacCfQEuv1kmRdhf1VgHO2NV+4fJkFNNYg9s1sIT6YL22VWbrr12eSOeDnHLc7UFkUMDbx9xCEDBz4KpJG7HWCKs53E1viZ7rJ4AlinZfyJXjdwpxVZY7IXjAtiZ5MJtwvf+wRnrkWx4/fE6+cuoiArMe16/PpsA0MjYDgSX0BCETlborVlc3c2NI/zEw1QQwtnC9RogNX+fcgIC2QfRPa3K4hXZXT8cjj9Th2jCh0HRpGFeoGCreLiXQst4ZVPxwsvPaYP/6/jChvITDS1ozpFMAqt1yCI1+bKIhulJHGs8GiV6EILmN0FWgd9yrPUDFKxAKxhi4nAFNqJJMLSOqsoUTIREhraiJVNaJSc6tkHpYPx74THyWbMRz1gUNsKiJWbC4jH4I5VBmCBD1CRHcTWOkFFdSUBBb5l0Ig3gxUpSJsUyN/nL/vfO/Nfys8b0GzLN7Xdhh0+ET9OoGZsWpTmIwEptFp0wCNDhhaZeITWPleHTkcMx26fLq87muvm7TH9vOb1Dh7+uX4/Of+ILpN1baBlSBWgGwESppGhYjk4PAY2ai9cfjobYyDDSQgZv2lQ6C/iGKtEb2Zgk5yW7znyYdjdvJ0LF07E/NXTkVrhmwrBn95ebqgM1R0QPpjdq0el6ZX4tKNRSKP0luJ+rKfmgCoCk7WINkvEHn80Tf/lOgJWVyBAorkA488HHccOBQn9xyG8YIxxDHdxNHpxjDXkKeGuxuAMXXjUly9fjGmoR02iWLOmj1jTtaRSfA6CsLsKlEudvgCz65zd9uhg3Hfydsxqqtx9uKluIQi20TjLKPwV0iv90J/WZlZjl1Em584eSIGUGoyms5BKTh740ZsA+LWuc8GNKx77jgZH/rg+9EPx2NgeAR6zUqMjQPYTl+Mo0TJqnPPxerkS7GrgXGZmgZQdkLPu4oBW2DPcI++sejqB1gh4x3D+6OFw7aO8e/CGTKaO3ljIT716c8DSonQGxHF6d7EoRrphxYprQXHfB0nwUyKAZ5OomoCYDV6P5p2U6oYhtNorg60ylTnoon8GGmV2XPHyeMobqPdRP0mDsYsSPM6CvquB9+BbBjZNChSvCplYEDZS4NFtIvPGv3S4GiY5zFa3vvll17AyMymI9wFNa2TDOQ8z7Fn3yEyksOMjYANAzDqWsNYS6/swiKsMd79Bw/E2MH9seg8C3puAax0CHJcBnzae2HnnixA1a2BlXtWJyFBqJQdZKCkJkmb8FVS1JLmgG73+r1d3WQdezNCvYWS1nA01P84ST1E+yp4AM7PrLpNypiRfwzbJuCmmTwUbIEOGXuv3lqIyVf/OP7Nb/xKjBA9F7AdvP2ujJZ21IzgauqMQrMf2cM5nqQESXm5dcbKbGyNDOFbUQFLYHX4yG04QTih0qIM5jjvGNfMiP6QjFXx9yJj5VxmRD+nHfDCni+B1dzCbFJzDxw1Y0W2Foc1HasEtUXm8I2Zx1X2o3MqsNKxXZ6D0os8mTXRUezDscs10uNK/WvWCfogdJUDODNjY8OZtXSv+Dmz1UlhhPLj8/m7kdFd8fa3vz3XpARWBkkFj2aspALeBFYVMlZQAQVWUgGr6DGBVcWgAOuzpXPMWCrst9OnT2VkuoZ8N7FLSTPF8PWQDV/HWf3ab30SLxs5AFhVAGi1jtdTAdXstaq02AYO5Ah+QTU2lq7jrBPlr5B5Y580OqATdw0mxW2DPV/XgYYC/NDIePzSn/lYjALyV5m3x9/7obgE7W+BgHCdfWhg9NLVSwUYYYwooWgC5L94+Ub8H5/8TFSgM1egIK4S3KnIEmESa8iT6+p4u802wDI4NNEb//kv/nssB9H/BpQm6D86aWvrW2Q6cNjJiE1OzeKkkmFBT0hTFdR5HeejAxmXElzl+ltc00CfDIqUI6lKAGhBeJXg1hr7UfbEOvtwjWc1ut/NPtTULbLPSkCwQADLvdLEN5tAJ0sjM8sihbBpVgsxUQc20DWL6Gt9C2UhHXvsRg/7WH2zweerspHw2QoKMIFFxjSAr6f9Vp/u3YP94mUkfm2tyOrrFJfO+SpZHoMJ6jev70sH3MyO7/M59WsKMKZzyvOYaeDeKc7a+bYjnXoKJ9frldlj319kGgq9VGOeki2ljCuXyOca9tutZRZiHdssbVFZWiET2EeG0qBwPWnYgDfWVsc/fRBsv4GNRanPOuGs3yoZDQFOmdGWStwlXRGv3d8PwugogLImqAAza+w1wZTXzDU3U8nfBL7+3NvbiYwWVEfnQhDmPh0gmO7ed8570LWC5hVkuQjqVTPb1cvaJVB1briwwcakavPzEIyVLbK6M/gmQ8MDMTExkfe+MTVJkgSmCAGPiVH1I4BpB9VwAHYlQ+BePJO0VrNcevxmvtFt3r8POZc4pb9/6tWX48DefWS98FVl6uOf9PQQKCjcupRNgzquuy91nllcgxAmMa9dU66CACTBXWzE5OQS+pEsKTpeSq2/O3t2GrvSXWQ/ZRgBavXhXNcB3qv8KrfOsTbZtR4EKFq20UlQZHRUXVXQLK9ewZ9DhpiCBF0L0P20K9IfzX6xLFwHKqn0bnRfPie+lz6CMrmELnYOtmUqlGMxsCTgxAdbE80xX0P4KJ0YqjHmfmioJ5/V+3uNyt/9wH3bDSg0A/CYB4fH4zkiyGcuXk1ntGXaWqIogxroH2Kj9qYicrLNmEh7W99eKWofEAgf1kiIkzAAp1JQ0E2UpxYX4+0P1eP246S4O6ZxeOC2gpKl3xj5eqvXmwGCt/7E6//6VmBAYNXKSC1CayTPj7bxgdHWEmFnKhwJauHoGrV1Q66RkehAyNc3cPKYzRqKQlKBwQAVocBry7oKorlrZDc6jBZLEAD5LgisFvbEroPvi+nWsaj1HkYxEq0wRYtwZdqbxXcj1aAk+hIEJFDKGiuHWUay2zVMb5iUct58/luBqtddx2vuADGZPbrF641zWoKq/N5WlAKlvL41VEZa2eAAACAASURBVDdrraQ4FsKa721nrDJaIIXyTYBVyf0uh1I+t8ZDJV9jg3z/6e/GN7/6peSgt9ASRrqVzW0jSxjZBWStC2rcgYO3ZYTx1dPnM7K7Ag1igBDPEM5Qo45BwVneNkpDRurP/vRTsat7LS6+8I3obC5Gg/XdIOq0yEbewtgvrPfHxelmvHJ5KiaXWJNOKIfQ+VagnehQb7OJR6Hq/Md/5T+C6vbF+M3P/hE1Rz3RozJCEZl/PI4RPsieevTuu2Pv6G6MHooDgN7o6s0avSrG6urstXjmxe/FEmPo4PMjRN2fPXs+LuKAjePA13BKFlEEk/PXY3qe2i+CHQ/ddy81USNJ6zh3/nwCqw0UzRIaZQnqSR3HqZuvtamZePzE8RgCWC0hoyiCeOHCuVhBWbQY4ATj/8j73xOPPfJQOpOdhGxWDTTU+6BFLsQRgNX5Fz4bEwOtGCLCM3llEielP85fOINTDtUXymQ/eqB3kBqr/kNRp8ZqG1C3Cf2rzv7CtyMSux5f+sq34hyAdp61o2QC7jaKF+fb/bCKnqnj5JndWkt6Cs4qxsZAhTKzYfZwE2ce45oG3RoEvoz26njsgl89PDzIXjLK2IjhvUfiOs7wClH5E/c9xG5C2bPzM0G9g2ZnxlXfWSNqFEt51Uk1mqsjL9B49rlnYvLapcLQ8yw6+fv2HiaqdyB1ZQeOqYa6A7k0W7CA/DQY/yK8/dtuPxaDOPpr6B910M392h5DKe+3Uo/thHoq+Ld6uVcFTOk8GQXl3yXIKuuuNMDbvC9ri5JeVGXdenOe02Hg4RxfJ9FjjXo3DoDP451nyBSa1YDciDHVUZQaiNPE371PF2tXWb8RL3/nk/HsNz+L040zwtruue0EtkVdZwZPAyf4KyKKOdbM0LEGbWC1ubb4pjVWVVkBb1FjZWR4Gpro7XfclcFBgVW6Eeiaoj6i0KslFXBnxqpw7opM+62A1QbOiTptHhrg7LyUw5HYf8SMVV8CK22iRrqkgJW1cgYCvO4KaROdiRJYLZFBV84MGOkc6ExkxFoiSepns04ENdmvR44doX5AR48ILPvDz/k9o+0ANq/r7/Yd2J8Z1qwd5rkTYJO5Mxh6K2BlLdQbgZX2uoIOaRBBbAG4z50joz9APQT6wxKADrM+6NdugNXipevxnU9+Si+7DaykCqLfdtRYJTUWnUm6hf1CZtss9sokvyP7WAFQc48uGAE1nOdtMxlG9hH8fpz5//oDH4lHAJbry/NZ233vO94VV2dWYAwglYCHrKu9eiX62PfSvrLGa2QsFkf2xm9++9n43Itno0LGfsXsKnK3YdbH2kesuAyVhvUVMBQ+8IFH46kn7ojGtpkwfB0i2AKhXuiJK8w1iCJuUFtpfZ3ZaGu/BFZMbUFl42eDK51yp3ClXEEzZesAJ3WUz+h+klVhnRJubdbz+XfraHbhPK+tvLbHV1jTJGEI4gxcMGcbZFqS74FcKCP+W5BVlV5FBkKntsPso+Fj1k8H1MxFGSct9VvhXwi4Cv2WGZh2FqFwuMm8SC3lAuqEpL6xv9KRblNptculrlH2/Izz5b5K0MFzltRAndsegOMqFHLvnZkg6ZTt7JQ/C6yU44L2iG00AspLELdoNtbaHeZPAGSdkADK55tlzxuk7sdmmfnJOjX0iZQz99Ua415XaadsVbPOupsghk52Bp6kjhH8d74EVs6He7kXINJmOqb+K2qyqHHr1q5lwwDW2swZzn27njXBQLu2SXDm+9YAWupTZcBn6emRAteIK+yboi6TcpFZKPXorMw2uu72NWD8Zb2Z/zagUgR7Nqm3HI1ZAqZTU9RFIdMGdzrRp6nv0K/7948ly7UAD0tJdxzaxXwaICMDfOgwAQhZgM4vPo1/X8FWJd2NeRgbw8cRoA1brlKACJki6qQrV64kc2NkBB+KCzQB1oODNbJvBohqgKkbcfDgGOtSZC97evibFEx8HLfGlStLqTMFJzJNZ2e32FfTSa9XdqwHXcJvyroy3uS8LJGtbBFY7iAgItWxh4Cwn5dKaTaUcvGsqRLAbRKc7aLGS2Cli+pnSwAvyDeg4f19v0DUWvIWjCNlz/kXeClX6ZMgr855P/JQNVCH/hGUjVGSMTamfDGl/9Vjx8BQKPA+OJooiVfOnCOiwkzbfIIL9hMRseg6DYKOLMWpFYR/Pbm1RGlA7Js4N4UBMY1M8T+LbaRwkwhIHepaT30a6tUmDQPqIH6iet2GNgsXuUq2q0gVvfnr3xZY/SjUQIFVFq2yRTrMkjietg6THOioOi1uNnKqQcEhWJW/Dn2ls+8gkSqUaScLhlPeiaGqUGAtmDQduUm0SQevmoqkuLYKEZzFo1MsubYnuoYfjfr4u6CO7YMbrXOD4mATa/SNCpgW7SEilxmrrPR1DyQ8S2H2VWR8Xu9c/bA5ez2Aal9nJ6hqg55bLorjeF0mrKAHpJNnJIjdW3KatwxjO86kAu7MWBWOcdH0IkMI+XfnOrMG5c87xpXZORyh9lTkPayh+cZXvwLf/9ms19sWVPGl86Hc1gEpEFXj6NHbAR4rGFuyKjgd3iKzamyMOs5eFUQ1YG6XDdwg0/Kx9z9EY4c5aqqotSKlXyHDZaH8PAry7ORynLqyEVdp8rIFcNuEzrINUJmFxrPGriR+hcIaiqfe+1QcO344fvO3fysuXLoUHdyzh3XtRZYeve1kHKWublhnBWd1na8bpKzrRGePU8PUINAhLa9/fIi6oGGAGhkD6LiSoTZQJJuVbjJKFkOjxAEVV6kJO33uVLz0/NPRgzE8jjOlrJy/eCGeIbOyZPMNZL2DCN4m9BdzDFWMwjDa8QGczhGy02qV7770Yrx08Wwsb6/GYTJff/U/+8tQI6mF4X2j0E4EYOdevRAL1+FVjxCppnbmyP5eMlBbgIxp5H2AeqQXieZgkOo2IUFh7RJY7Y06GataN0XLjtsskUXz69X4h//wH0dIzWE9p1YXcUihEuDAGIlawnnpYo7NWOmE9OCsDhFyq0ihYl06UJZVKAPWpJhR1qnoBhRYpK1MSiUwuqqxrAFcR/YdjuvwNqv943HwjvsBbtZWFMCmdHbz3235y6hZm+YiRW4AvoPy1UAWLl2+gNItFG9SyqBA7SKSXuffOq1GJvtorNEgy7aJbAvKpQQu8pmT99wVPTxHC8PeSqNf6MCSapN7pu3olPuwdM79uchkFY1gftjrllRA9p1/0+HRpdN5ST1nYS4OT1nXkVlm7uUcGiXWGKbnTyR+lkil9MvatoXXRvkMaKiTbNSAzPK93pqLp7/663H1zNOxPj+dhlFg1cVcCqwyE8Q+1HAVdECytpmRxmEENL+xeYUU67J5RYW5fiOwkgpoLbC6ZwUDKrC67/4HkqK+xfiKiHdRq2GGM+NBbcfwjVTAEli9sXlFqijmZQM6jcpEYDU9S0Oa/ftj76G9hfONrHbrlBmgvKkvCzqmTrPfS2C1yr7KGimAlc6rDq2BAg2282HU3T24E1gdh7I8SN2loFRA5ef87nOp43TYpCuduP1kUp9dRelg6RAjgz6DwKrpPtwmS5BUQNgm7YxV1k0jn85VyqVrhL3p5vNr1N5cunCRgOxwAqsWlPV0wNbIEAGyL790Jl75whcTWFn/oB008LBNhko+RqHDkXuThgLsxjDOL+u9RiH85jz7n+yHEX4a+1QxmgIOA0UooHjvyTviP33woeidXyBwRiZCZgj77ug9D8R5Cv2J+yZFcZKa2woZVIS2yHB09Eb/iXviHM/6v/z2p2OR7MOqzba4b8YBkcUqTIR0XHnWNbJn/+1/8XH0HCOldmYV1oD7wwZAfdCYzHAZOJ3DSc2GDe1sq41btpivSmaJpTCzP6wdNNrPbVgashysBTIgEHDny0hyJ8uwUMcaFNK5Nhqus2hth/VFPof7rwcaViZA280QNnBktQMGSPz7JntvgzHMktl0f9Z5tm2pNMjsAPU7DItIPpl2dKLr670EWFlfIyhLkFPUOnWw10v5TV1nTJS/1c1AGXTmvdZSKVeua5aPMEcl7djfF1le9VWbSqhDjV5NwMPqep/MVCMbzqX387vNK17TxwZEzHYVDWa0tR0UIfejY92LqT/bLJd5QIl7cBjv2n0h2JHWLRjdtKkN/qm0TemA66yX8+41rYctgoiiYL4jt9L1nJPSx9XGNEC0mfA3GMCclGq41m7mJZjPmrK2s6I9SLob+qrI+Lm3Cp9Oiqgvx2eAZYC6L7PJJWU7GTLIXVKjcSKL+i/2sDXJWHIzcOv4Jdo51fK1ayRG8KMMQm6wz+usj+wnA1qCAOfPa9jEZ5WAle/rIFgiEDMxYGamBej0ewJjShEunr8GMNqdzJ58tc2OgCf1KfJqBi3L/2wEkYEFqXpmmjoZ01Q+nzZCIJ4vnr8LgKUcz0OBXQDcDg/tynlbZH1GkH3pd+Jfk6FXrpDVIvs8MGADJmiHl+ao78LnsGa5nRV1rtS5zrVyLdjup4Yw1x79715y6ucITI/SHEzoocgLzPupd7M8SWDlexZoKGNTkyyDymAIWa1ETXwG/CLNUCDqOlhbp39ws4fAX337oW2pHUsUNdZQRtduzBR96LK9SQ3e5CAPI2pugRjbne3QDIInB6pTbMR4//59md7du+dgPvSNG1NEtW8ArBDI7iW6jSzHY4+NUMu1wOCJrHGtFsJjYeX/m8DqRwFUpSNyM2OVqv4HgVV2LCKam0qTxbfg3I6ANia4PtcdL7x0icXpp15mKHZDeaxtzuHo83zQosxWLTPh1q0T5M8iROkAm/LIqWFbW99Fl8RDMXb8Z6g6O8TPGDU2TZ26lFS0bMgGyqeLAlGluJ2fKoaeTsebA6sfB1Tlpdoh8fJzt/78rcFvsdGKzFmCnQRMRj4Kql86iEkNFDjtyFglxTE9lHa2wO++/zVgVTqOOymABT9dYFR0ovviH38+bkxexZlAWbYzZRuOAaXZILLYT2SyikF/9sWXMQZFYMDGEW7g5M+aXYKLXF2bjdrCZDx2x6G480BfXDvzYqHkMcjr2/1xjcLJF+l69xKcYWl4vYAfAbQ8ZQMQRoEWKMC86+47Y8+RvXFj9jr83mvQD8fj1DPPU4dE1naYInooAHs0IDSbWINaqLNn95x1wPUsjskmUbinPvKxOHDXPTGwb3dmclZRkEso6wEUT9/gKCKAIwTYKylmVeQEkwMA3KQRx6VYoaGCQOPylYvxj//JPwVYYeyo11jBAHeRNWoiyHX29ImR0fjzH/sz8dADD+FXdMUVnMMXzpyKr3//mxlhfd/7n4q9+/cWjQuQ/4W5hfjqF74WF8n6DdLZ8wPvOQndoCiSnp0iqkvN0mk+391FFK/L9VmhtnIv/IDxaAzvo9ZrgucE1gGsrK+RjvBrv/F7cebKPF3yHib7t5ARt6nLl6Ah3p7UmhXmVYqDhtJ6DiOeOrQqsg08M/XPFoENQbVOaIOooPKSfHY7EGLAdVK3MGrDew9BqyRPBZ1x/OBJsnM49jyoclnSVAsHQEqNQlY4xSpuFbWGMWlkUjr52zaauhfFvYgD07IRAPMsXWSBCKBd55IKQgRymXGscs1tKTPI911vexsdwFDYZt7ch20wV/7bbbnzd65u6aDvdNRzf9yisUxuS/5eFoZ7vdc3rygoNRpk/6bB9ZE1StZU6EzrWFgo7XXSUeB5dRxN71dwCheweALKGuupk2SdSIUIQlaqGGDBJnRuzcc3//hfxMK1U7FIvaG0pUMn7gZw6jQW9QxvBFbG128FrHZ2BeRmPzRjZe3dgw8/1J7PIuKZjTGkYmUXqzcHVkVBf5FZeitgtY1lLoHV4cOHXwes0pngVdqlm7JFgMV/27xAHVMCq4VpMjDt2hYdEGsjjKyqS+3OJz3MzMYqQZE77r4jC7+dO6lFfs5Isddd5bo6lAKru++9Jxt3GCQogdWa7a9YIx38LXSPwGpTnULAZovaUzNW26yNwOEmsLJ+jXsLrFYW5jNKPYjeE1ihbIp5AtU0EI9Xv/t8XPneM2xCnbPXgBVFksmE2dKhtgaPJgo1sv04H7l/t9enqUmmccUq4Ar56RlA1yFfqwROOpDHbsb9t//cx+MRxjeED2K2tynwYky7Dh6OGpHrWRk16NKp6zfIqCwVnSwNtEDb2ySw0338jvj17z0Xn3z6mVgl8r0hayW7aElNlXXDuNArBoD/y7/+4aAvBPqNpkDU2i4TNZf6mQ0goPt2GrhLFga2LCmfO2ohs9mVDTKKgnYL/ZluAks2grE0AJ3PehlAFXe7rezomp0c2/qrm8C1jucamTj3sYwMa3ZGoXjJGE3/1oBi2t2MZ2TTLUHWPM5p7yBUQWiLZhItemhI0eVxVwnyrBD47sPnSzso6EXG/Lf6S6d4BlnMuifupwxKz/LnTfRE2QFQYKXeKLqMCkZey4pb47WRDWCKmsYyQ+5nzVxllzqcI7PI/j2phHzev/vvHAutGHdSlQWXZWbIiamZERdMSmNzP8scSkoqmUApfcy1AMJMVQISg+m5r4u6tkUcarsL9iAj+rhSNf2bgQyBjNnLVTt0ssY2eKgLuHgZW7K+aJPfe3993+L+BV04gROvulRoa9wIeKgLjCGvcs9egm1MOXJpk7RCPzhPUjUNrCflGpuVY+FvZc2VFMtkGPAhQU2dPWvWeoogv9dvoLddpyl8b4GS/o1+UXZGhDlh9+lFgkBmfLz2jcmpBFbWcurPm41eYG/7Eoi5FguUF/TJwMBODI8IdPHpYfrMz8/le3aN4ksR8XWeJyZ6CBAvMyayOQYLJPMQc5ulg6f2emJiF2sL8wSw5RTxOPnczpc1Twnk+bfZNWul1p0TGR/M0Q1YMt3st6EhfC47KTLn7lvnw3tJKzxHvZfPZi39PIGXXItkNSg3siVoXoLM+zJ4KBOsE5CsnzA4QqZb7MemgqyB7zafIG18gsAofv/MjA1hzLwXJUyqDXBX4mNphY5dmUl5/RuPH4cNgTCTabp45SoKigi46WILRZnAJUbbD0rMjBWT0ECQl2l2YQpSXufSEmCCsInpWC+4m65qV6/cyI5r04ArudmNOsWBQ7Px/vcehA6Ioa1Rw2UaHYGuUpD//zuwKqmAKib9HOkhrqQGh4kywzs83EVDDyhlg7txJvrjE79+KgDhmW584P6xeNuJETrt4EgFqNpGcij7ZZx+VHwCJexO0mM2VHJExbbIWk0uDEfX7g+TlXiEP46S2ubdfDZ5xW0FO0FRpYOq3kQWxfg0TGmwJZHucKz+bYDV6zJYb8hcvQZU3zqrWEaKytqqBEtGj9rRbg1yOoFJ+SucFR2vbM9um/U2MCuc2+J9ScFph4LKphUlxJS0YOv/tcUZOgL+ATK5RBRiJqmoKqqWEUOyCh2k6A9QX/HKGQowiTCmM0EQYZkuNXaMGafleB3qWy+NVrYWLsUujgh45z2HqK06nQWN9d5dcfraUjx3nuYIZFdq3cNQ6io0aCDao2K1VTUOyBr1Mxayvo1Ocf1Q9i5D4Vtk/VXQY+yfP/ndP453HD8QD4zuizHG3UnkdR36yNmpqzS52AQ8UYy6d2889NT7iLw+SLc4DBo0m00M16JRJpSCEVJrDWxdOjgA1Q8FMUfWZkDjQzeIpDqgGLd1GklXb2IQzJp89etfi3/+a5+gtojGM1lO3REP3/X2eN8TT8ajt98ZB+iYJo1L7WXL2RkU75e+/ZUYg1owOEoGmv0xvnsim0OcPnU6blyajP5OClnHujmmgZa4fThbKNj5OWgDdBSdBORWK+yFGlFFrjUyvgdABdUHYFXr25PACqiSwGqJIM2nP/fV+Gf/6lPxG7/3uegm8nzF7B6OQR9GYsQ2wmYMUXxuyQ0yy9In1lDOs9Q9fePbX0eh6iB0xu5xaFhkDPoBMq7LF778pbh47lxytG25uoFgDE0ciDmcjF17jkT/nkOxyhh0zKwZuen0tuVT+ZM61ccYdBzUb0YijXYmXx7DbQHuEgpVh9corvUeZiM0kCp8u0kOjAzHImthG+Ym1rSJMbiLmhczWesa5Paee11wo/27Mur7ZsAqMwRJbbv1q3R4yoixRj6pKYy/KGovoqclcNKR0CGptx0h2xX7ShDAswlapTdmHQCfXzKaCu+5Csg3+t5pYwubXGQGsAg1dmxOxZc/809jfvJMAu0GYcjb7ro/gW6nRfrIa9IHjYK3M1Z1rdYtMlZvDazsaGg3waLduhkr5fbRxx9rU/+KJhka2mIeCmBlA4CyrmNnu/VbASszXeosAX4JrKaodRDA7Dm452bGSodmZ7AvaY9G77mf91/i8xl9BygJgkpgZXZGB0HnVGdAp1cnYyewupOuknYtfStgZSH8/Q+8LY4cOZLAat3ggHQW9JXXElhJf8tW69nAogBWBm628AVKYFU1+IN3oX7vZn2X2HvX8BcGzVjhdNUwej7XNjbMmtHnv/bdmH71TLYnM5BlDZGZGzNg2YVPYAXo6Bvbg7PK/rIRhLULG7MEnK5xpAXgKjvi4unw+QT7GOJjOIF/86c/FocJZg0JFqAl460kHbAJCF1GfgfQZ7XtLrLHZNjt3AYFd5Z52EbWlunQW4cOfIH9+Xc/8WuxQaBrjayH1N2kBBNEM2tSo4vQPmpC/sM//27oZLTxJkjUYdbZ9tXogGy2wPXG9x7k2bDFRUO8Aty0g5VZJmwE3G2QAVlpgNC6+LWAUIC5sFhEwW1DrWO4SEBGIJOOLBmkhhElrmM5gTZWZ9CsWQIIdHWVmo8VuxLazKcdkReAb5iVcT3QN9kwR2oT1xcX6IQuQ7HNRi7Qos2+l0cyuIbOdYO1NxNsICkdeR7sZpOJdoa97NbnvmkksHYCiudfx8/REdf5FSS4B0qAlGtJMFPXpfCvrPcr2rY79wVFt6hpNGhV7p9if752bEQ2qyA4bz2aejCBCfoqg2jW4UgZ55qr6AAr/R2/9VeO1SyFGcR5959ZOGyr15uZnc/MVA+UP59DP3fDoBjX0F/oH4JGiIpZARzlmA1AtcG043Nfe0+v0U2A/erVuewSWABRMkeMyXEol+5vxzBD12CpbClTyG/ZEXGTRfMIFllMqlvtTNZt2bWX/ZT3Mx6ILvKzAinbpPu7RUCP67NrlJbnPOs8XYzNSPYhM+Vc60easXRo167BriDDbldC64mtt3MN9uKTqIdnqbczc2N9kY0dBG/Ol/qtBLU2XutiX+mP2kF7bBw7bODGYAyfmSXYOwZV2jiMpkF1IE3PlxlXm1p4jzE6DOpzC7yWiWA7v/39UOkXWvgWkzm3ysYw5Q6qB1VxZlF5/4Wz12L33t34A85XxPkzU7ELv8ztuYisL9EV+Sq0RGnudg4cxMdyfRP0qgEBWfoKVZqN+axmA8fGrBmUnkiAtw2UO9iXJt5oEmxCPG2ANi/9WRkKf/mhQ9sTe4iKU+ToeQ6LRGKNrCwjDOsuHJvoZotOnFQ3nM0V5FpqoHrp2NGBU3fmzJk4xDkSfZyPc/7cBTJT+9JBsmhvuF9gcCU+/MFDcfw2OLkArQFWM5GeKf8dVMAfBgze6EL8OBmqN37WjFXS6uwup5MvUCGK5MQUdDuLQYvOWwpnHYdguz5BQ4CO+PXfOsWmIjXaS/Ru6XI8cs9YPPb2vTj2V4joMZfZUgUlwGf9KlszGn2zE0mT9sQrrX1xcfF4vO2xv8DisLH4HUGzPCdGbnRucDZREWlh2ZMKUDjY1r4lOPkxgNUPy0q9/u8/JEPVnsyyFus1KlO7+18bWOlk3mxOkWG18rwrd1T5cztjZV51B7Aq1yspSAALFYURsHRwjT6guM+eeib+9Gtfzrkx7W462YIEu0hJsTp+190Zlbp67QbyeYiNeS0dX2tldpPJGt81wZRzLaiAk2e+FSdHtmK0C6eLOp9tslvfOT0dl4iObPTsiQXWp0LmS/qR1Kh5sjfSyJTBAwdp0865MtLDuqCyDXCG0jWKSK3tWYSScu1br8RP3n44RqGh7UOZbUnTwXC9jDNVo9bmiZ/8YNz59kdpBUxNGEqladcmnBb3pc+h8+D3DEnacEWqhlSRUWh22l4jntlgBMUuD9nsBN/laRupOnP+bHzmM5+Ju26/Iw7SZt1uUiMY7xEjrmRbdJo1aLYeff6lZ+Pc1fNx90P30rnuMPVkCxRqz8Q3v/b1mLs+HQcn9sd15rOX84luv62TLDV0H8Yyg+Lp7p6AInQeRWWNwALAaiF276MbIHSU0f3HoU6OExnHGQKcbkOhNJDzrWdPx3/z3/2j+L/+xe/G7oMnYhlKZa+RQJzwdepWju6fiGnm1XLPKgZPOl0noNJAjw0zNnASB4ncW3wr9aHXA0As7ub5P/Fr/zLO8+zDrEcDHnsvDUzs1iiw6qJzooBvCRqF7ZuzkNgmNegmefU37DKo7AHk/G7WSvnM4mFrlXhmufUaVwNJ0qt04nvszcpLp0FKtIquE3mrywyQQoCzcPzOe5JMbstyuf5lFLasfyqbVmgMNcJ24CrWvMhkqV80sI512c6D0nKsdcnIXNGgYmdgwvHszHjd3Fua+4y0t+m8BiSQ566MKBMBRdakT0gt02Gr2lUpM8bIl2AaubEDbA1gZbMLI7qbgF+fSZ1axTjVm9PxyU/8A5zS8zhyG3GENuv7jp7kWkQMlWvAq3UKRvvUufksOIRJ4cTYCZzXlktjb4cyWyYPZ6vvgj9v9pLwJpT0Ks1MtnUaAX9NrOE8jpLA5ZHHHs0588yeohtgMT8GDI0225mtqFV47fyqbObRrrEyY1WCorJ5RUkFlMY7S+MK1/+uu6DVwh0zS9INcHa9inV7LZuREXMcCa9j84rMLKFLHOcsdGDla3zMmgGaMBiYtHYHp9n51zmzc5nhkWN0lRRYmX3SHhc1ckVt1RpRH3++iu557/vfl45bWWOV1E9CrnmOFbRg2RXZ2pv5nQAAIABJREFUap3sbdOmPB6s5N5kT7RoxKOdlwvTwpmSet0PCpCNYnMDgZWU6612FL1KwLTKvb/2mT+CS4M+MGNi6FnnB1DQTSAimyzgFxDxiIP33Md+GIoFuqLWXRuy/KtTF2Pt+nl0MAfN6N1S3zA8sTea3PPn3/lEfBidPkI0esQmGVxaymKTplJNuyNquw2UhGCU+kwCAQZ9cy5tokFQqpMurFfwxp4mAPzN01fi9BTZN55ljets0EwF7xB690b8zM99IO574ADXgXIoKmEOzPxsG2a3QQ7PNLBrnKwalCW6yGbms4hPZY2V9byddDH1fD67xi4BNmyH7vEXzdTj1nbpWxRdbMVnzm+Fa/cy1h7eM+IZeNyvzuLp9Hr9NddBZ8Vzl2QKIBdN3l+3RTv1Vt3dAE0zMewlfbpu9F6y8BEf1Fo6rKvsUR3BHvRySesqx1/GVg3U2YSsbD3u5zxbKOvC2rVCSzSIcB8pU0VzjYLh4++yBgglXZ5fpc5pYPvU0+qURUCl9SpFLZpAxvqyAlCV+iobX/N8rp+6cYGantRPtnJHzrPul/2S9GFrOvHWBSbWRynzOvs2W1sgwCgwkhJY7mOPPPFOdsdbRsaKfdGm/BlsccIyUw+AYm0aPp9NMCwHQU96P+mMgoKCDgig4O9loEpAdQOZFQz70pG3CYRz4xhlYDhXUoBHR0dTd5cBL+nLAmXrrm0atIS8Syu32ZZzKrjO8QIoXaeiTgvZtc6OcZh1tPmF2axVAwGkVgQPnvPlfYoujGSN2PcJtNg76lvndRpWgeNwjR2r+smX17dtvEwMZWJmZo695flUMFnwYwxgaAMcj41CbLxjbZ73LSmGAkcFzrUwZmdmaJHmEk25drykLGq+87hRZFz9qYsrVnBfXb8+meOwdmyQhhECL+vh0t3k79Ps5YxnWK7EmtjEwwytEEPqpp0wr1xdI2hCgog9OUVXwrN0Ds6mMwB0u2lqE/y88+izFXVthIyHoEpmzWE1UM+JCZhaxrcdw4NoZIHducXsmF75a0/eRcIKNAnftoZzYIcTN76DyEJKM1WSjCQeIkxFWlPF7oOiJEDVoxRtycs3qm0KzozXtctX4sL5i0Sch/kcRYa16fiJxyfi/ru3YtcgnWTMXGAEa3Czt/8dgFXpINzq+w8DXoIrXzoBxcu8up3W/LdUNYSkzSetQlvY7tgbz73Uit//7BSKawKHFyccqsvEwHq85x0H49A+07NsimwrbHQldU2moJNTbiSGCG9LekNrIi7MHY0Hn/gFFPF+fiaaB2I20iRFxI3rAXrdCKbDKVLuHjCKs+M5HeYfrLHa8XorYPrjAqsEbmX47c0mOM/5KgBY4aTYJr79vc11tuYi57HMSJV/b4e3bnYNbGeyrK/Ka+7IWDkGU/SpUCyqzZalnklRjW995fPxKmcJqcQ8HsBsVJO5tfOLVI2jZGReeuVUZgvf+c53xFdoJLEMXe82OncNk0kaho40iINWp65q8tVvx/ExopMVKQnw0zk75csvUmPVxzlMdLdbolBy085IPhEKTaV5kEjwgYMHAcKccwWN7tiJEzga2/H5L34pTp29nIbwQ4+ejEdoTnEcR/LCl74VoyjLTa7/CpGT+z78U3H07Q9zcCUK0PYnnOliB0MNhp2mOs2y2RyAvdlh6lpOu1HMtjXElKTM5iqgfcqmHtIk82yP7JhnYwcUJrTEQRt02ASCzd8l1QfPdIbMsoZBuoQHM58/fzqmaIQxNDEU++84TE0Q51OdfSUmL12Jl599Pg5iHMz4ffc7X4i/9df+fVo+w6fH6k4DrHq7JuLixYvIrC1q52N++nqM7R6DAdQXg7sPRXVgP88yGnN0z2v0DUOLs2ZtIX7pb/y9+Ge/9pno6KFzG9naAemz1oFgHMY4r6OTrofbgN8FDoK1MN2Cd8xzZoaMplv/0SuX+/rVbLO8QMTt0NEjCQR+6/d+N16hs5EHCfcM7sp5PnDyLg6pxZjhSOncuN5GA7PwHzBUUuykOWm4s35Bh1DnW4DB3HrvMaLjy4TGmugwxzV54zr1k5wF2AZCGlmNyJoHfGLs5nUSCWQdOHo8qZ19nA+io+z9/Izfs1CbBS0oMwA7OfE3C6ELPeV6JdBjzVdxrNUHGkepIgY7/NmCZb8bODIS/APffex2oKIEbOr4jOzaUTGBVeEwthh/doczyNSmruihOc/SIjnnOANBBbDCuTfEB1gaRp/NXHo+/vn//rfpfLkSo2QkDxw5FkNQMQ3gKd8CK5sp7ARWDSKDeX4i9Y8Cq/WV+QREdrAVWHVRkyewMjOZUW/arQuoqkSqKdR5HbByzaQCluf+7ARW7k+j4G8EVtlcYAeweuM5VplIZ67WCYCVwMoWAnfccUcMj3MuShtYld0AS2BV0A93ACv01jLZl0XahOvszN0AoLH+Hm6tUTfam91i28BKo58todm7R48fzfoFAZ1UwBJYJbUQ+6HcGAV+z3t/Mg9k3QmszHItM/YmFM4iYyWl7jVgZc2oNFcd3YLihe7N881wcnGqpjj3zjqWQQ5ettummRHptB34D9sEg77++59LdGEw0vnVu8kMR2YoCwBSn9gdEydu58hG1tGAAzI0d/0y4XU6k06fTZAlWLYweRy5qeBs/pWnnoonCGKN8zCD6EUKRxMwbXZICxTZuDvwcLYNfrF3Mm1U0JrqOGQeUO6hL9X+UbqUjsYmAH2T4NIUczGH0zNHQG6O+b08dyUefertgD7scKfBPK23lCHsM3NtwGTVBg44lg10qo0I7IisU9XB/KhSpIptePiwMibVW7DFc6oLpANKqbWWrsHnpB9qy2vYrxZd/xoopWHmatAgqkDF7pzWD5vxhGEhS2KDgNkG67pk5tjMhU43z+A1l2AKmNl3DW22tUU3oi6uN9xnkQnAytIHmUrsp6wrb4PC18BVEWixbXoX5QnrNGUy+KHDmRQ5xqXs6dbM025euS7PBjK4WdYR9RBE8j5JT0WPek31WjapSHC/nHKurPqeHgJV7o9stW7DJYCbcpMgwtrB9sHlBZ2XoAMBNu/lfsvaRJ5VsFECHO1eQZkrDjNXj5bZOamb2TDEZjB2umbOrdfKBh082AjMB9d9g+t7L+9pYFMNawa2gf+h0y+wKrJHRat+r6/+zgAHcmJgMxuSGbSxIQs2JTNp2HebMzh+j0sw09+DLLpuZo3MUBsAVq48n84jOkqapHMphU/6v1hFXTUgfYqX1F3rAM1WC9gsCRD4ON/ZHZH3llTFBsHjopujIKJoJFR0Sy2o9HbIK1qhF03pvHaCOA/0tS6JjI++WAEylTOpn9ZvevZW+6w1a20FdW2g5cHN3kdwluCt7Ueq47rN3iYTxHon6rt4JNXP4nxxYLy0RO3pyJCAp9AjHlHQQP8wlKyFevZ5jjwhcCzV0/b0ScNFjVgf3MU9z1+8ArAiCYLrtIC+mmduxtHZGfwxQM01X3yBUoo8fL7IkLpGAspkVThO5mpQWQFM7iVDVgQSBPFFx8TKX37w+HYfBl8nTgVVtQMX4mHGxLR1HVhp95U08iy8XMwF6C1L0JiKokdriFpx5OAhEDWHjPEwGqlTZ06nAuqRw7sKXZDOUMcObcd/8LMnKWgmqwP1CjcgU24Cqx83U/Vmfv5b/e6tAMLremegaDRAFnM7LtPxRVrbyBic18qe+Pb3V+OPv8j8NAGSec6DlaVXaXHdE08+0YfTOsXniOToiDAoOebp2KT+KqhwLRT4ams8LsxC/3r8F1B+x1C80K4QIsV6xegWG7MXxSCw8kDUlq3v3by2fVdRsJhFW/LXXreax52/f/17XgNGOb4dQMmfb87bLeiGZU3Vzc/eBFBtoNpuWuE83ARezm0CsbK+qmxi0S5+b4O0QkkUUWRpbzprRcbOYsWuePo73+Dsp1djiYN/jToLqnJe2SybZET2HOCcJah+z7zwfLYi/chPfTi++XWyWziD4zSE0KXo4Vq7iRw1MBbXTn0njo4ClDdo90t26tUbK/Gdyyjr0UOx7f09G5Lfb+NZmsk8eNvhBDlXpzxgj2iSxZ4EKX739z9FVGQ1nvyJu2lzfFd0s1dGaAV8J9Ha733mS7SAJZrNxr7ryXdH36HjGPfBdPBXQUVbcsZtugFlJtvwJsjnfkkdMZsq7jdPVtSxdVufgMyq0rOTZbt4tpIhTQwjTr5FyHaPWsfY9pKSb2Ks/H0NGZohEqYSd57HUdwt/jYDOLCodZnuXIfuvg0ZLw46fPrb34ovfO6PEpwd2M9+72nFu548Qqq9oLdNz3EIIOdWXQGA9RKpXVvzLBoCLziJnifTOTgeHUMHo3tgbx6s3QPwvY7yx/TEX/nr/1P8D//gnwB4HogrtEQeN/oGlXKVsdRxmGtr87Q2pSCfTKLdm0apb+u0Xo45mOJsrg68g90AuDkU71VqtBqEvfYcOkDEmsgm9RJ/8sU/ji98/atxBKDdIIreSZ3aCLTAFeidFncnVYVdqrHzjBiva2RMQFVEIwuue1JWWXv/rrFJg8PvNgX/CTQwwszrit0AAQe5h3A8h4js2w1QcDyMLI5CsRCgqF8twnZ/Z1MBotEaQfeKBkawWxqtDKxkV6+C9qkecHyuszULRmf1dKSP+bNRQPdLWozURAZKDAuUPxdtgcssWY5V45LAqigI7kxKYFHzmB3HpLGVB8Qby5cywj2EuUZmK1BRNqz5ydNNV2MCp+LFb30+PvObvwylKjhocg/rQraQTKHt1vPQU4NXO4BVOnzMnbbFc/wEVhurC2mwS2DVoMlLCaykEgqsBFQCKwGW586YsZqbmc11u/+BB4p6SaYhu565XhnE+dEyVrcCVms4lSWwMnJ6gsCKwEonswt6nM+QNRLMWd7T+hozDEa9AS06dHa7WsIZ1VmSCugcj9LaOGur0JEZMRU0t6k/AqsG+s+ugB70WWassoMVtjephe2MlXv7qXe/K52RN7ZbX7FOkYxVCaxaZOM9x8pMfQmsdKyVS8OrAqsqY+hBh1y/fDVrNTySBVVbACtErRtZWZ6cju/8/meThp16iU97tpz+e55VhZ6rECjaBcBukM1e8Vw9gk4ePjxFtrvHDqhkN+evnEtHxiqfPYOcuYef8hcfeTROMK/bZHF7kOXiwGrW1HiozBPrTj3j0UPWeOkYCdB1bt17NuZaZI8qsd34K/MGMQibb9LEpopT6wHJnWTSlglGDe8bpv4KMEAGqGaLcsZsI6Rl683RnyvSaa2T9IgUWQV28cUGdLD2Apo11lEQ6dEPBlOzzbNnD7qdCP7JQ7C2u0HwoMG81PCXepGJ3Xy+n7+sIbtzVy6TvYUyiQOu/+Uh1LIQ1PNbdDtdp0nR1u7dcYO5tyGi21wZX0EuPfZA/8TgQwIrnVblyP1ZResCAmsAU8+g00Pxc2/8MiqfndXYzkt23mOdBS4GcGQr2Rkx6cXcOuWaOckzu3x2flaHlXTkrNFEZyVgMhjVpiOXoCqDDzx36fT790Vq5MpsVUHHLnRuNiNijufJ9vj7nna23t9LsVNPWwPk3vF3Alfv47999THH16CVdcMuse/FAvfRHdFPMINk8GyUYwps2y41IrP9zJ0BXhkMgnaz35v4aepUA74ZjLMbrSCMjwlIDFoKKIqGEWTwsmbIDBaMF4Ipw4PDxfg9IkC6LzIgY8rfrUi7Q49bGjJDS39B+wi0cnW6oCmbXVCLWDQ7ozQHKmC2vmdepLppRwScAm3/rX3wufy3voXj056UINh26t6zCLIV9sgsW7cH37fBsffM86HwCeykKcVWcJvZRnyooh63aGxnUDf9Qps9MS7tkvresgnHa4DcoxH0W8oz1KzT9eV6mq03mJAZ/5RPmCYwarzX6CjAq10aaUYKs5mNLsyMvcAZm/ffeySTQ5bH+ft1A+J292WJdJllMghkl2luM0ZCyCWx7bwv5f38uTl8GM8hJOiE33edujHtYNI4YfjIIpmHHqqO60WPuL4D6I0yU1v5hfuPbfcSdenhywjidag1C6TpzTrJn7cVu7vtbQ/cVzi4psm5k9H5Bc5zkfPowkiFye4rTghOju0JNa6ZWTGiykOeOBzxc3/mQJw8inO3fBFht3uMluf14KB4vP/3X28Grspb+72kABqR2PYgFdEpQlp0XEG5wNte2xqlCUIrPvtHRIQqOG4I7jZp9Q5oT/RCio9+aCKOHTa1TxGup5yrrNI0FJ2Q5HEWwArB3Brh8Nhdcf/Dfx7hvB8HkOiZB56yeOv8fYYOUR5KLC+4E4lR0MxYqZw0kgmCfgRgdWtQlWL/A2Bq5/vLObtV+/WbbdVLMFRmrpxPTWmZUcsMVLumqg2qMheaSqrMdLUduHR4CmCWtRA6oJ5X4/ObNWU+rnKi9yd/+1/HkXGKMN3EhAdXM6rHafI4FU0A1m6c/y6yUq+eO5sK80MfeH9couNdnXXdMAoO4NkNXWAXkZ8e7nf6+1+OA0PQhAAUaxjaly4vxquL9eieOBodRN70FSs44sePnsAIk8kgDDJNQXOTbIpNJE6dPRPPPP8SWazD8eST78RZbpKxuRLNSxfibV0Dcc/Innju69/DGKzH+3/+F6Ln4BFqqaCs4CTWOFNlU5poFlOqNIqMQdb94CSsW1eXLgpKhoyYbYer7MueTs5h4rcqJ1ygfEcBroqzkVRMzs+2UU8czm32YpXIj3VYrq1ZFGlbpv+HdRKIll67dD6N98XJ8/Hwux4js9SIV2lI8Xuf/J1YpsZAYOFhqyeOTcSjD+wmak3nS7niRKoFVtdwuvo5RHMF+tYW87yHBhzL1uUQHe4aPRrddAeUfuR4dRJnOUT7f/uV34za4IH4W3/n78cVihe7zEwiF2O2QGWsF+n6uDo3BcV4jNoJuNXQbGygc5XMuNnx3WTNM3LE3MxSk9VF+KoXoNiPsbgKJZNZiF/9V/+Sg7nXyMTtocbnXuq1iPriFZr+92U0z+5AHgGhE1AW0pbZwTwAXABv8wwcYhWtbXo7kIV7PCcIDX4FR9ZslHREo/OunzVF0gVtCGQTi4oRQAyNWXFpUqmM21FZjWQW2iOPGeFHFxTOQREB1TAVjkdRq7MMlaaoWShAXIISKYasbUnJ2alJ3xh4scYrO5cZjeWlzGSmHHnWqBvpNWjhOLQDGc3Ea0hQh9zMcWSBB0z38qw+wyZO4hpOqSCgBpthhMDZ1//wt2Ly9NfZdwKabtqR02qdzGzDc2eYb4GVGZTiGIbCibHGKrsKGmjybCw6rpYHBJuxsiugwGrDLONbZqwK5+que+7J+chgg+BLN0Yul2RDnYt2m/Ky1izPePoRMlaryLytkKUC9lPLd5Qs6cCuwYwm21nsJg2w8BduAisdLO9v1FdgZTewrAeiW5WfGSZQ47h1dMuugHnukRkX9lIf9vogbd27ALJvRQVUZp4gU5/nabFmnmPl/ApkzWoJrJDQrHFq2s0SYEGEKIGVoXAdyTwc3mMMcIg6zEzwXJM0l8maFv0G4w0AYVV2D07XzNlL8RwBGJv7ZMMWnWBBdKY+zXgio300fDpxR2zQjGeNe/TCBlmGjjd/jeLzLQDc1Fn+fZ7V4QxN6HtdBLQ+cN/b4qePHY9DelREjw1DC2AzE4eseE6kDSkNNtrF1WCAz22kO514QE+9fWSMGT59Fjh2qS83OX+wBg17GQfMpkeLBHDMjtcBDxYmVbhPjQCY34uTQgFT1iPSvGOLvbKFTdryHEW7rdmqHed32UCoDBOub3fhTjKC6SIKsKyx8yBrgs49+EtVmwoBYgd0UKGFzlBGsTY3T9kEWeM8NJX6TTMgfAbVmRmrRc/G23sg+u68K+a6B2PGZ2asSvUWPotbWl/MjozGXFyfzRXop9Ta0vK2oG3RLMkz8qy3c4vrpxSU4QJk+busNuDfUurSm1GOpEx7vAnXlFThPVehIbrHylrVwl8sMjKlH+FZUTrnSbvywm3qYFlLKsFFeS87CXpmV5n9L74Xesr32NTAVvfdBjRxHfLAYcY4QhOC+VlowDj9fsZrCTRKSltS9RjbHH/fvX93Umx1kovMbB7pnEEO6xzVbWZWBHdmqPThBMiyQTM8xf9UiV67uI/nRkHDxeb6mSXukTVkyKpgRp1aHJaMzrCeC5kraXfue9+rzFa4Vh543waKi2SszHB6jZJKaIboKsd9OJ+eHWuNVVHvBei1FpZnkEmWmUd0dbLN2tRDwZ06ahmmmrV2/s36pqQ5gj4cU5EM8GzBgtruXFoTu94OTFlvq2B51q0ANIEmn/f+maGzbpb5Ud/6s81SpDAmwGRP5gHNACuznyUoz+wd1zMI4LOb4SvPlHJevI72zdpl65+2Wna9LDrbJjvA5i3YEQFot0fpDBVn08mi1kT63ZqyM2euxgSHq/fgp7ANWD/taQHifAn8lcVBuqV7Tpw62tor3MCCAgiQO3OBg5yh2c6wNtbgrTB2g7N5MPgvPvHQtg86B4o9D4XH6Eo6sWwcHdUBqDOi+Xe84x2kInFWeBgjhHJA7Xh2+fLldATt2++C3JiZIpODA2D3GRUOT2UUjWxyHBiP+OgH98btx6qxq582vc357Lfftjk77f//p//eCbDsSqdiUWFoRNJBNTXZBlYZsWi38tyAqrdGVunCle74nU9dhMJwCEOEcbeVpkBi42w8+nAtnnrHBMr9MrxsBEzOteqUdsRmwFoU5CYdRCW3NUTL7uE4cvLDFBk+maBtwzNCFF7O95giemnthzUbNiUwEmBkpGh1rAA5dqOAr03XGx2nt/rZv5Wty73C67JV7fTsrTJ95XtvNqtoU/80ZuW5VTm4NwVW7eYVRkHZ8AkZ2pGO8vNFRqsoKLd9rHUcZka7LDpEef7u7/weUd7pBFabK2RPcYSsu7Lph9mQTaKW/URTBVfPPP9cdvT5+Mc/nmdRLVAsahc5szbWZfWzAUeISp599iuxf2ABp5LMCEbizPW1eOE6lC+AVU8/3fj6R2IP4MgN9P1Tr8b+Q7Q0x5K/+MqL8fLpM3QBnMuamb/4l34BkcFhmp0MAh6xG7nazcHbEziVly9NxYE77onew7cFXR1ouT+BZeIQTCiJVSkxGFzrLlTwZoB9bjNYnsGUlAhBOjJrh6zkMqtIlV2zWZm18uy04t8FsMJBlxqGDLeI6i+S3fOAzyEKVUsl4nWv06LVOqUKxvsCVEAPwT11+oV45F2Po4mqNMD4EsYHOoHcbuTx/vvvB/RDKdym1ooA4TKZhWkUTC/A6vq165wPBv+f9blw+hXocoDXpAMORN/ekzRrOZgdEOcIHAxhKG7MrsVv/P5X4xO/+7k49rZHYmzf/ugjwt2FgtoHWDoJ1fIwBaiLNyazqcIBQHINh2ARjvcrr7ySkbp9E+PpBGTdAu+ZBAAeopbHs6Kefu771DSdiMvoq1/6m3+TOgsOF6Shhociz0DDcnsLWIzmbZppQjun80kYLLMNOhxtw5GGVsNv7ZFZmj4i9lznboDV8O69dF/cjglAp5W0FkR3EiUXt0k76eewaKPhBImJ0ptlYt3IjjUwFkXErzicMQ0KhkenuI9oZelkFLVTRabMyGCe74Iulu5SgvByH/s3DauH4pa/K/dU+T1Bhc1XjAhmVzQ9sqJ2QCpgOgE6UQm+GKPNdzLQgfGwHoYA26xd19iTA9gAwYrAUXq4SsnDE/uoof3Sv/m/ozl/mr1n9qg7jpy4K2t6zFhpvQzA7ARWjq/sCiiwst16i/MCszsdtLCdzSsEVm+WsbLGypbBZqyMYB+n3fgbgZVR92wG0aYClnUSSQf9EamAAiszVmZKx6ixPMQRBX3D/UUL42wm4BlURbbK57JWK+vg2sBqCaqQTpPNK4yUez2B8gBOTlKKkGfXO5kOfF7AZzBiGN22D0qcHa3eKmPlkj786CMZJRfcezqb49gJrFrYpi2ytuWxESWwSr2DA+85QFvMxxq6swv57MEzEVgVz0bgVLnwPCD2UA/Pd/mFU3HmK19nHmidzErKwLCbpPc1M7vNe62r2nPszlgHrLTQbQ3WdebaldhcvA7AmI/mdY59mbuRFKmxoVG6nC7Gx9/9wfgIGcEGOqwb/dpJQFMdkXoMpkCRxTAYwLzb2c+goZtb50/wbTbXNswGNpMOJT1LSi2/W7dLaRGNL/aHZxxZ74x86TzzA15NBj3NTLcMjRsqJ0BQZY92wuTpkLeEf9SykQP6y2zRKvNWaAq+zPzSBc6AaxN/yR7qnQQNbMDUYQ0Vc7TJHG8hEx3oAhkvNnvRKTcLvGVw1YyTKMKOezAHVrFLI5zHt05DDrRjrAMWxVeczpH1KwsEGTsAW25vEwgtCvgtv+iErpTtztu9w4zkt/QvBL5mpfVG2y/3g3Okw5rzK4BE6elAemizDn+hu6wzKXRZYc89J63QLzcj+aWe433ewi8zKCmfPP8czTt0nAUJBucFzeoxX/qpUgGztop/C1w8BNhMi9cxSL/Aoc2ZVaAWK/cN48jzuNqArByne81xNqhRrLte+AGZISMbkVRFHeQ2QND/6sFHMF6ZXex4nz6fomXXPx3tsstoaVOLU/7MmBSHJls+o37ZS5DReZm16wEvu1b67GXNlSUAjkMQkQeHZwCviT4wQ1+cAZaZP8YuWNK+uy7qaptPFPcvSi+cVxlPvnoBnal/2uChpDZaq2RwOzOM7aMYHEvu1aQ7si4mR/ST0xYWVFDfn902PcpAHW7A32Bv7sHiyIyybs7xZMMcgJWfKzJhRdaqHx+nOBS4qA3LzxrgzDq9dnCR3xm8Kj/rfRcIOjge5cCEgw01tJ0CNsdhtlI5LboAWrfVXwQ5s7tlYVv376O+Hg57D3RB6xLt0Oj0NeiwbC3hqVOnyCiOpI3oZ/49w0w0bTxgiQZ+1r8PjcJOYNtLNTx/kewq83UZX6ry5x68d9uaCJX9ilyevqToAAAgAElEQVSntgAbafAUb797KN1ttx1PBykHCFfzMq1Wv/q1r2RXNYsEd41MIGybnH5+IW4QWdbodoDenbylhY24/87b4uH79gOoLsUD99BTv3YRVSO9582BVem4vxWF7+bO/7f4R3ldgUF2AcwMS0G1MspTdtqzyxxBcAwiaUnrx7Z6Ym5lJD71mQt8Jy3LORvSxprLcKL7LDq+FB96H4ehbl/GOSECq4+hYbErBRe3w1oe5MctNrjW9NIIi/MYTvpHCMLTitozI0hBrhJJnIdaZftmN0WPBXoaRYfm4ZwZoUPwkvL12uuHAanyneX7SmD1OlDFm8oM1c75f+O1yw3sNbOVek5iuzlFOxNmRiuvlZTAsu16GwnK278JrAqDXxwoXBq3wskruiniUKRj2QGt6wvx6c9+Lh5+2z0x2mAzYYySMtgGJR4dIKddMCKwugRVzNfP/uzPchDvKN2sLiXgM01vVxxrs3s4i+z8y9+Isc7pGOVgO1uiTnJO1ffOE3nafTxup1NfA2Dw6kunsgauj8YXFQzTt/70a9RwvRz9tCHVgPfREfDd7/0JomGTcXA3HXDY6MunzsXoJGcXAdAGxjnBnIxG974DcPtpf67s4NjkGRk82zLREU+TF2jVaQ9stFH5lNqXDVCMxloHw8JJHVizeDVZXgW4sh7BwwPKg5TtjJYOhjQNorxL1E5ZXzU2OtRO2ZNFYB2WabHaj+I2u3ye7JTO7Pef+26848knMgvx+S99PpsSPPr445lCt8nF+FBXLFz+PpFLuPIY6xsYpb7GLmq5puB7d9PhairOvvpKUoaeeOKxWKfYXGDlIb0rZJxmUY7WYBpE+JOvPRd/53/95RiHHqTzIngslD1OAIr2KJHZAziuRwBZdx45Grsa/XH2pZfSgb3zjpPsNSK4KFOPhpiHU78MwJ5g7c0OXZ+6kYcdmxv9H//+34tnX3nVSmQcH2r12J3F+SIenmmxK+n8VPDWPhTnB5nBStnWsWCO7XxkdsaoRBeRfYvnVxlrCyPb5DoW8xs4GRjZlRmtFQ8g5H69u0bjTpzcYehPG2WGCfqaYy/qB4pDCJOiwbpp/AfbXbHKlsVF4qjQmeUJ8OmU6PC5v/i9EdhV2xWzJ0ZtWlBs0KzP2Pnd31tHW9HpaGfANZA6FZ5h5TN2JZG9MJhpzLMmITVRZpAXATD9FjXrbOLwL3ieB4DKc3ukOHWQ0f3mH/52LE0+R5SRGj8Oiz58/C50LIZeWk9WJXu4qTUKxVfqiUxYWwyuHHi+VtHKtgRWdSiwAtcSWDWpA3yzGiuBlfbp8NGj2Dij6UUtREln2gmsStqx3wUwZYvedBKRQ9eo/Eq/k3lZodHKBtFpu3MePLw/9u3bRx2f0WAzRLaBLjMAhbPZNPPTBlbS7KTgC6w20FnS9uwyqI21yLyIthfgLLs/Mv/Snc1YjVPbt2f/nmRSvFXGSll64MG3F3TCNrDKOgrAkh1GNzfMw2Kn0Tlbtjw3U0VnPDzvDOiok6T0GFARWPWwGboBDJfPX8hIuUGcCk73qrU60sZw5E8//XRce/pZ5oFsDnVQ0oCLqIeOqDU/jAX9Nn7kZLR6RuiTAWWQDMvMVVgsnB3YXKCudYrmFdJMyeL3oye3ySQ9QV3kzz/+jhhBFupLs1ABcepsfmAGjGsa+TaYm93KpEtnQWCRMRYMqbezGYI1fXbstetdsgJ4hi32tGdsKWPWh0CxSSfUJh48m8ef2CXZhhDWcqWfgMPl2DesnwLsmM+h2ii/q3ekr2vrkz5sENRsGnKkP+Ee60Dmdxmk8TNZxwPjAh27QpZmlUywFO5F5Co747F2q4JDAy84+YKsZca0PYhzeOzu6ABcXWH95pLOiV5iS9trYcXmK2YUZcwwxzbBGOy10YW4zvOY2P+FWkiAUICdwslNAG4GQop6+3cltS4zGgIrri+LpnDEC1tdZmmzjgggkPKLbe6D+aAYLOMr2VioyMzbiMImLUWdUjrxDoSXASMzfq85+jq8RS2h4zBDZZbXepfUGWa6mc/MHnEd9aI61P20YT1Qu8V4eeCwzvgKWVi7vpoF970CCcGGTTBcDzM6Ni3o6ysYAeA6EgfsBTPagKsBsz50wiz1guMY5jwnbcaVKwQJMju1QdCyP68vqLB+yPEts8aDMDIEHNYs92N73K+LHqycPljBPvA+rsMSIHsQBk6Ftc9as/SXito1ZUw2WQZf8RX1a50Hs26Cz2zi0A7wlA2REsRkc6Ii8GMmqrddq+ZzmB10bbKerd15sJz7svW+gQh9F38u6+IyMGhAvE2V1wN0PpUX72fSJTNTyLP6wLnzOYseAkW2q6whNrCUVFEMqvOnLve7+nWFAIT+oPvMQKTBIu1WntHHtaXNDgPcPAtNyqP4xACHdMfsHtnbyT5RbmilzzoUnRsL26DsnKephTVq0qj1Ec0Au0/WCOomgMQ1u8F5nrJ+zGiZ9Bgf643nnrscFeKZ2wOkwzQIRmgL+gPFsRZDJz3EQ8eoQyEa68nKZTcYjcCZ03TG4z83ze23c+AlUbZlUtvPvPhcXMSZ7R0oUPL83Hp8/Gc+SnQEwLXwrfjoB47TwOI6DhM1GP8Pbe8Bpml6lWe+lXPs6kpd3dV5unt6unuyNBpplFBasIRBCAt7CWZZX+AFLPCCF18LOFy7rNdezIVYsCyWKJDAkkkSQgiQRmmkyXl6enpCp6qunP/Ke9/n/b6q6p7RIIP556qp6qo/fOF9zznPOc95TogbbD+uD97/roBV+YnlQGChzzawyjRAH/VSUjQ4LJTq6KdgxsL6rnTfg/Pp4afh5TbtlqwAhQr+Z6fDA59L73jrfkq8SM5XLQQFUsOlqIdZbJvc7c8BBvBeOKQVX384HTn+D3BA/VCqlPRuA5ia7aJqSEmyhYxYK5byemDlQtIsv9r123k9rwdPEbqUQWPEXvmc4/urzMbJn5czMttiFfl12wCryHiVA4yvB1YF1U9gZWAvYixfXxp13981GE6MNebMnMcffzL9yac+iUjBdHrL627jyquilLNBVrSstEplVVpbed2uHmTCqSQZKL3pTW9Od958C8otOG1L0g6gpccoZsRAWRu/RPWjZozqCMaVgC5k1Tc7U8PuQ+mJ85eY8TbF/BZanwFsAwcOxbFM0QNkFbeCs56jwX7/cH+66czR1A0HuAtH0sYxPX/vQ+nwSnsa7t6XDjEvqgkqWjXGHPF+MpsEH2SLzUqqOrRgsMMJ9wDAlkmV2lwaWVezU9EvY2Rt2UKJPI1hzojFvbD2Z8UqaoAZcGsA5lBEklLaBnViFrrNBoFqHxUkedDrOHKH69aQCGkM3sdyevaZJ7num+nxRx9KR48ciEGnX/jaF6G8VKVBgkcDtUmENzqbMfzs6Zq6SpqheXzStUqiYWqMBlNeM0VmeXz0cvrafV9J3/7e9xAMMDB1kMGwnYPcG64990lHNje/gtLmZPpn/+JfImpARs/1p9iDTsS5FSRvzFxLC1gmkFrgfE4CTnfjrO5+7R2IaQymTmiMVnH6UQ+7dOUqwY59D2TxoBot4nhCch2j/Hv/9ePpDz75p6mF+V0dZP2tdFq+t0F5CurFoYP7o1dIWVqvd2S97FnSIXCPdQwN9lXyGo210mBmMKecmSGFRNqHgiAco/QSBVSqVa7int31jnem/TffmqZY7+NQz1YFbyq+2aNQBDE65Ji/UjQkCzy0gVJHooLBPdXRGHC7T+wBjZjVXiUz1QTDJrWkU0SQKZ3LpaDwhllHjL/f8/NJJBk8WwF3RwfVjICJy+/7xJBaHFBZwcsLKvcYCNoEZdLAbL5vkDvPelpSzokqirM+aqgqVE2Ppi988qOpMvEMa+8K8tSH0/5DJ14GrBR+CBUyHGJky0OO3AZos6mEqgDQ3OeWK1YCKwd8fiMVq356UPbQi5J7OTJwk/4SPRdWanZQAcsA7xulAkrdK4HV4aMH8ZP9W8DKTEjdDrn1uMcFYIuG+AJYzSIBLJXZ0QjrZEqtrita5N61LyEArQPo+bc9D1asBvDHfYNUbtmnryZeIXXoptOncpAjg0T/Exn3lwOr3FdFEA+oKoGVQZ0g3/W+BmgWWJFXSefPPhuBnAu1gX3KaDjuN2sV+/jM/fenacZb1AOqNkzQClxCcCf3QAhUpAX3Dh+lWL875lgpAjIzdQmfOZ1mx86ldeXW5V4D8hr5agAw1AM633r8RLoLG7SPweDtsD9U63Pwej282mCecM1loVDbCQDjTrWh3XNqJLCOKiIvkEFjQGnSY155MGZLqtS4TGW0gcpHPc+JgJWkl6Mh9N8BGPALZsa9J+6reVUYAzjC0CF4DCENs/f2CrG3tVkGhwaTZVIk+mRd2xxfszRvqhbSgk1G2PPhTDRt1or+HapnnaCYe2d1ULaKn7scVEN8JhXzGSiXHW94e7rS0pVGmdey7qgH/Legu6lD1VBluq3gca+wi21k52W9uRYbjBhNvIURuVasSvqfVSPX6ZZ4Q+lr+KOMphDLYV2XAhOZRujgV2XPDUJ9j0z7ywprmY5ViT7DTG0VEJcPaZNlv5LX2yC4DLRzFSMnlvydPWKCh7Ja5O/aucflDCjtSBZmyP2yUUnjunm8MbgWgCOV2uScCRafa2UiYk7vIetomj0pBayDhKkVqzD5/rkAohV6rGL0Ag+Pw/MMPQL2RVaZzT2x5b9zpUe1Z5gMrG9phqFV4DolVsh7E6DGB4WaI8c6F8fFeZFQcU81wSzx+C9eeDHonDUmdO2l4l7GYGmO059dYzIOpPW32e4gZdIEWyTxVAWswybTwmIvbUE3L5kPuWoZ+doAu96jKJKQXMl0xAyGjEoXnNfI60thjVxZcpRH0XMnsJcZwbEYcwUvVT8GSHZeYsyNk4VRrJ2tql9R6Yykg0y6giKahwDn3r2gkurDWb5ztHa0k4SIGX0yQtjrXo+IkwDWXSQ2QzWV9zORZe+a1TH9n2M5pJR7Dl4nk0bjCG8NDPRhjztCvr+DhBlF4qB+isFcx+fPX47KXhuUwb17G1AlTOm++x5JVfvw6XIrDx04ED1T0bjnB4Dgo4EOHnZkBzCQci0driVCnUNZzeduuHM4uaNkIfdCg3D2xJWxkfS1hx/kBCnfkeN55zvfybyb/vT5P/8ElLmp9L5vHSbzjAph1QTZr+zUy0cO6re5bX8dsHp5FeWat8ub5FUe+aMs+5YVqzwYVIEAHw04Xsutm6rtyKMmcF1YRd3tck36089eTZOc/mYNQ5RrO3mPWYalTqVvAlh1t1KqXJ0K2BMVK5tpHbYonSAofWQhAGlrG2S1F/rT8dPfCx+dRl4DGgzkEplEHdI0Q9PaMABtlCflkprhCaMOIjTAYVm+/Ppdfz2Lf0flyOpc8d1fm0245trzj6/XTyWYsvlYqmS+PMVgxIJeUlaahKj5vpj+kkddZO2KEnVQBYu/q1AXjwBWuawd2Scbfr1WGl7W4jSUrfGJqfRrv/kbqM+Nx0Z955vekNYnaUClWrJkAzvP9drO4KSVZbfiUwOHt5r16xgB5UEP0jgfnPIie2gjZRdNwEqadrQAHNpTOrSH+8nGmcchrEBte5TZCA8/eT49f2kkEgnTrPtN+PJ1KvRFpi5ToxZosJeK8O3vvYfsNdQ1BvXWcP+66CHqW2xKp4+cYSD0sTRGELWI8WztRhVr8AhBR5GA0EAxT051zhnARiONkVMTs1FxqvNzdOhiDoMcRS28TtEzkSsVGVAZXJDscN3zHDPiZm3MwllRiHvD/t6NeIcGeAGnLqisDw4Iex0j9NQTj8b8lOeeeiIog21Mgj9/6TzVCChLBM69gLKTx25ghudoGu43E8V4AM5/nPdqofdlEt67GTql0M+feyF9+lNfTt/3ve9InajhtQ8g0kKQ1NLVCwDOGadagp4Rhv99z//0P6dDN5ygBw1jjwFecOip0vMcqIOdg/5BlknwsRtFwSkqUQtw2IdoPr3ndXelUydvSqdPnuZe1KeXLrAusIK1ZJyVhTZzaJ/dBI7yQx/+1QA8ZvEcMjMAcNtNZur8OQYbY1BDyQknMAo1aUUpcyNJ9r+iFhrqYLhaTcNYS+nRKWj4TbxI/zGDGgPUlV3l/Dr7B6D4onSEwM/+219jhzQ0HjKYrkMci1n/7Oxy75aMgEypoPcEW1tmADX6Ps8sbVaWcm6IiS36ZXTiBZWi7HNo5/wjMREJD8UnclW3rApLfXZ/xKBjg/6i8TrUX7nmgjZpftG/Zdad6x4CG6xd+z3MQCpKYHJsLWb7EMBxrVRIMwtYBfW0fnEifeI3P8gwatQSqTLs2X8sHT1+hmBBLn/ulchWaAewChpUVnpkpbNeVV7NqmGuFxMb9cwv2gZWDpsnOFUVsJDFdpCqvcBy8Z3F0j84kPsHQtJd3C5IzxXwV1IFLCtW2p/I1u+oWEXFq5hjtQCgNhsuFfDYiWOhgNlMtdZkRGTQdwAr3yPTDLMCmWtpHlslZcf14jr1+y7oJWZUM9UlB/TS8QRWCggYWJgIdT1XY/teTgVUyAeaKMFDNzSpG286matfVme4h97nkFxWZt6xB/QarlmtoeJBM2mAkGqquQ4ILqsFzawBbbXMiSps9JOPP5wDK9Z1Kw34s9BoavUNBGpnAVYL0IHDzLO+BPA1RfJAX+hgc9AnIiYIWbUjAEWf6RJVmgo0wLqqyTR26ZkQPlHLuKVrgDdRvZQZQA6qGZtMgwC6N52+MQ1BuRxAKKSetdvIezZ6vYg/TIrV+h230xAz1rSHNaHCaXWghQRTKzOGTGY1QUlsg07XBkAJ+XkoJlaNlpB6Dz+tuAd+2PeIfmZprtE+kIPOTeyqQhba4lquUQ5ATVzkpKCBW672yHjJcYUA14HuBttr89AZ2UP6L8dzTKMuu8y6lzVjAkTJfiuVs9hxFR6d2SR9qpcEVBPXXbGjCwC/3re/O12FVn7ZAcxk0N2TVoEbsJfGaTUAqphXJQOA99OOYnpCTMMkajleJkdD24+oGLDmYvwCP5+HAv8cLITLF15Kjz/2sDNoyOoTfEJxbsBW7Nm7Lx2/6UYo2L0kN2XYZHEY53KFWjkLwFhXZkY1a2IJOyCoidgiEgk2hhm8YgetaGBjerro34d6NQmVO6pJ7Cnpa4IHQWMkhApbIog20G4kObZAEqKWfeS56QuMxMxRZhXB9gAwY8yey71JUkrzvYrAnie2A4ACCLVB/7atT5CowgEnUavvN5gnoe4ldF1lsMfQe9kCgE4TJAIZQcwclS99mvci6GmOOXG2IfZKxU4r62oS9O7uLyiPVtdzr1e1QkJc50lmUTkHq9y/2mWpfou8t96/zmoVxxYqhPzbpKt/16/Yoy8LI/yXAIZ1KLAlkNxKqAtEosrF8Rlnaqtamtui7cfrECqlvK9CXcrk+5krXP8QopD1wboOdWHsgrL6JW1xp+qjMVOpZisdcgM71MY4hKg2S/nj337p9/Q1JVhTuCNskUkUfHRdUJRp2eA6l5RDC0LKwft614af4/X2dbmvLVMeFdQLsQ8Sq6pvq/Do77XDXkP7s5yJ2gtDxqqiFT/9hbRrk6pWSkOllc8JEQtjPHotT5w4HMOR7Y2resfBvk0//PTNZ2LmxYWXkDuNJjS5uA7xVO6ZDIcOlEcjG8SFZ2Og2dQ1m/xwdIcPH0VqlqoVmQFpEU8++Xh64NEH05133ZwOH0cpiZOYYj7Fs098Lt16si3ddmaTQBbj5UyRCLzL7ZxpeBEMyBIR7eaoMR5ytGPzFxS4nVLtO+zBN/5j8T7lR5RATXAVDwx2ZEgioZMFBELOex2u5vru9Myl1nT8xjenr33lsfTVL3+WTCLy2u+kJ6cJZbJaFnzBYS4rY1swxvfaRKVorSldHmtJB09+L/SIEwgZEPDSiGoPgvOXJugVqSPI7dtF86TZRpyDUqXyvp3ermrYFojxEIuqU3kBdnKlsyBEVhSL78W1jbKvjqIIwLYrV7ksWz6y+ISvK7gD8Xm52uRjC1iVVUifV/QCxd+8z0EbKOmCuRLjc3A9vIHDUoENvl6gZTWU6zAxrbRtoq/tT9IDDz2AUaola1Kf7j5zkow4DZ6W7HFGluidkWKmReCki1iyMqURZfMIzlZVZ6KU2468ueIPqzjX2++4OTJCo1deotLSmI6jsmJ/3Is4j32HjwfdY5zN8+Ajj0SVahp6l9lJGzmD922QyTm4yVaRBG+nUvU/vv/daZWMBx1UabfVyvGFdMdtrwVY7GWOEpuYoE7g1k1FZReOyUqVgiW1GLI19lwtyoE2UMrNlqa34T7DwDYZCBY8c4O7sjFUBSgNWdAl2at1gDJ7WNaRUzar3zewJwy9Blbxi1q/+Lle565iEaVV+87c288+/jift5gWJkbh5NOrtH8wnb/yfHr6+WfoKdxktstJ5mB1M0Ps4XTTCRwB12wesY9RDHwLlbgJAsR+5oONXJkC+FSnRx9+BPvQzUyxQyGt3ARteNeeI1QS58jWLlHd201PFJLrP/pjUGMXGHgMr1nqisuKhITrXMNXZkZtmm4kYLPXyb/bDzPH8EGr6O/9tu9I73/fd4YDMbPmfpEC044xbSOrJ2XoT1hHn/70ZwKsVmN/6lj8VmYUwrC3RQAqmO2lwtXBvxWPkW5U9i3tggbqsSg9rES0lAkz1Stywm02x/jaLyGAMXhf4PqPcc+/duFS6r31zjR4x+tSG43764CrcY67Ecfi+iv7YGL4Lg8TGH5mcNg9VpyJDsgAwMyuLR6bVIUMBINuYyLMYZis6xYrHiaMotEu0yoVHYm8laFGpM8VycndAP5ddcKSwqFjk4Js5tSfW5FW9nnORBFUlQGIVS0fy1bJDKCl9XDe6wQardXsy0tPps/80Ueg1FwBmM6mO+5CCZOeGfMpcXs9ILn5JiciYC0AVQGmqlQgw2Fu8AID9FoC+VqctnRZRYHsr6ogNOB4CxXWNhC5MEtsIkyFR8WVbqX/raz8GExH03yRmJAemZ359hyrqH47GDQqXEXPSZHp1miWtE2po/M0oJt4Mwt66tYzgIw8v8ogxSzyVvXdJIj2jHM0sDOID/BDFWadz3Z0Q9lr4loIWlUBZEuxEo9HKX8Did5ekgH0z62sFyyToPWpxJYppTHLh+9DQ4NpGJELs/MGlY5PMQngcUXFQelz7A1hE8G8tFZmz9hHYeXbdS01J6h2MChI/DTDnKiGwvHSS+fC/sFLo2+JBBZrc4PKz9IYioB/+ueR0g/paCurkeHPAgm1KnCqIMhr1wByB46eir6zyiygYW4MPDUOK4BqlbLuVA+cd2e1qIakpLR8Qjb/FXvPPVrB5nbDGDjObL6jQ7tSP/Fz7TLjT1rZh9jDQYWAzBkJgjiPagLJXMkyPSXth92gO/Q53iMCMkFPzG7C3jYKUthJtSoN6rviy5leVqaxOwStMZzYvteoCHroOfFokOZ1UEDAqoL3sd0hs8g0zxGsec8Fv3o6aV5TgHNHRTi/SBqpvtBekedeeB6bSuAt7ZtzVw11F6D6KLPwugjERx20TW9q4+k70gUSSfP4kHlsWMiCu9+5x1b8VVozDrFo0NZejA7h+hrrVbAxBqz237pvcp+UYxvwE3zu1EsX0pc+89n0AMPm21Gi7Gg26GXHcU+V7ZdS74yudfblO9/77enEa19HIs4pr44M4D24vtpEK2TatSUAhZX9ZnxrSUE0uSKQ875U8fdqbMD02JU0ALWuDSDczWcO7iJZpjgOqrUNrMULV6CN8v72JruWpZWvOCeUyt2qfa4kYGKUgEJFsgy4j1JCYyC4FiRUNfksrqu0t4itLEXwkL5WT39xE9VR40NV8IJBQEjk7KJQnYNOKcJS4MBrJugRZHmvTezYS2ll1/0hi0AFQX1XVFpUiaUZzr8vQiXTPrQAAHMvaB5f4bEIdkJV0IRVkXDWBrjHu/FFMwjnKEqhb7dCpaKrg6AcK6O6qEkuqeG2P5RUO987qpFR2cmAqIce4Ihh+FmFu4h3OU8TPmGTWBtWrHLqPWhcxA9ZdTFodoUP0qYLXGOvWCErgJfHK4gpgZW2WXEk6X2ZGqgcPTYxgK+iM4xQAUiW8vi+ToaL/sCPN8HnsZshLntZyzi0pK6WiaFSSdJjLd9PdT9jKI+9FWpyxPlcu9IHZkCWhU6Chm7sz/H1MOTY5xhvTWD/y2JTnFcBSKt+5E23bE6yeaX5TZDRv4DzN3D0YAVTZsAtbW+Gck5uJjNLGSVPp05jnDW8R47eAB3wRGwwMzZXrlxKjz/5CEFUQ9qPLOyu3t1pbPRCevSrn01nbmxJb7mH8mrrFNUGh5mGdY/F5KaKSojZnW8AWEVA/rd4XN/h9XJgUvQ0FBzxyPxGBgqjvt6RZlYPEXQ3YHAei8nMME7SPW/cS4A2xVGh8CRLoCjCRZWnRFbR16XSHQp3U61p4OD76MG4nQGxKJ41IMHJJptnM42jEFTLC3u7yPjg0DYxxAZWFXnPGgaNdw7DrgFV2+Aof2CpslcuvPKS+R5e+pcDq23edH6Dbcrm9jUyI5V/X75/Oa9qu2KVTz5fN0FT0T8VG9PeBTakm88LE9lAKwIZkG1I7aA5eA4hiY994lPpC1+5LxY60T6DafemI4NMaSOzUIVYCt1oAaxWXKuWnfWkPDR+WLLEDLp05KYzOKQ9ZBRm00NffTgHPTGAtBLVCP9txicG5ZF1KVVo5jFsVn5c1+4Dq1Meos40N/YSeKtwJ33DRmNSWwNd1emem06kNxw+nNocJonhvOOOu4hD2tLIpNQP6R1SBuAokzWdgwLUO3gI5aluKr5Kq2ZgZVVm0eGjzpmTQ2xmzWwkXsSqnU2dZqIMAryJzr4QXFaTda53GKdAkmxlB2Xw3VRmahHXqKIZor0Deg0etklRDF6/vmHFI8uIn6dnbJVM/BwzZTow/OFV+UMAACAASURBVHWkfmtp3Pzyg/dBM6lKN506hjLiEJTB+2nGRRIc8DG33pTGkfhtgP4rpakXsDh6hd63xfaYr3Hh0sNpcC/iN2Rba6kWtexG+AWazRLnpbLYONKzv/xrv54+e+8X4ZpzX1njYbCwJ8FfV/2tABgbQbvxfDV6VmRyE6tVlgUcwxy9WzedPJG++/3/kGpWf9CYWpwFxn89vPfoxZH08//h51MXjtTB0E6EK52p1IpOAp9Vsn0rBD9N0ukKYYfcMyBlE3pT0OkUFRMQ4IAMnHRQrIeoLuAUfL5NtjPs2WVoHWcRo+m88XTaT9Bx9A1vhg7aGUkKK61WIlTAWjItyv1wbEUzzs+9GZVy7HDMWiGAtu9Oena01GkTnBgfqkh55oqPnCkHYEgftcIcoUHUM4v9aibFqidOSYqhcv4EUA5VDDogb6Zwj3NFDMik3Sj9LQ2tlC12n1gZ8jylwhpksXAjAK2hutletZJGn70vffoPfwfnRbM4jvnkLXeQnHOMgA5Rh8zxSpPSBnEmW8BKGiG2wUpVSKdzTCWwsqJrlcMgRUn1ZYBVNbLY1Va1qL46D2idzJMgc3x8Mt1yy5mCaiKVBwceNEMrJ7m3SwdtpShXtAo6jlRN/v1KwCr3YBFM87VUzJ+S+njs5PEY4mnFSmBl8LIFrKTJcU3Nbhs4OMJE0YtVKtMmSswKB7AqQLZ7Ou4B9j0ntzIg8/q71gVVOnivXwRwjpgogZV9WAR3ZqqH99ObiMiO9y9yTfrzqOzTrxXKbDI0XglYubgy3dSVIyBZJHvbYvMO93WEJJT7IEEdrAUgSR1dV4Dj4mh65C/vzUkHewe5Lt63jaig8zvuG1kjfuQzqbbU4+uikjqPUEUFn7lK4IYtNv6oJTirDgAtsGIXU1Wrtjev2moaoE5aKJ8bQ4u5Rvt3d6Rbjw2k4S5sK4qkVx7+Who0M821awJotWJ7W6moN/G5mg8ZANE/GCFt9oNBby0oWdGwD9jwfuvH3QsGxSYzBZoRC1H5sffKBaxAhx4l5hfZbK/QD9dBIQUf9mr4Gve5PsXPswdTGp6JsUX3lvfTihVfa/w8TpXKPan/keJrr9Qs99Xer+FDh5mbSJ8aQ4qX9x9JHXe8Pr2I35ghKbdK1V4qcpOD5iMpniWro3LGvqrBD5hUq1YVlfMzYWaI0yqw5J4747CyNJeefOKB9NFf+zAiG/T1OSrCod5UK3abTCOBXolxDVQUBSz2mnFt2/YPp/f/yI+mRasQJNrdazVirMiZ2wZBRZW9qj2vIrFj/Jgr01L9lgF3G6mrrT51Amj6OxByqed4mYlYs6qCIlWLxUl6EacyLVOBFROJMlOgsqqsOw/YgTjC9awJYaQlmEEVepmXkZxf4WvdYkG0ZWBDOb4ZJc6V/OfaLfPaaWIuEwGtAHsLBVIyrZiYnNE+6P+jcg9YXUAMRMEoqdnOs8oUugyuIjaQ/hZUO/exlG8pmCR9ADUKJe3qYo1bpMMmRWWR+2aVJgf3ediy761/1w7YW1X2kplItGJnL6y9XoK+ipUz1nWrYI77adVtLkSnssx7CawEkfrpGNGiP7XaRnXLv+ceuTwrVUDmOjYWMsabJ7kig8NuwzkozO20rXheM6xpK+oxpJhH2C3XdZEEjv4v/Jg9okakJnmNlwSNJiIzHTQLZNjPqX21CmaCNACWPej8LdPgrVjaf+0XO66gy5cU0bLHL/rGuH6ZFZGPaWuwNXGCtq0DH5x7mwHC+g2TAyZJbPuJypdrm3tRXCNbV2I2GnGLSSyT1sZxWcF1uxex6gfuvIG+9tysJU/STb7ITTejdplyfs5quZgwMKJlPlgpyDhQ3sggzwDvNigup06dIdDLpUYv2sOPPpCeeuGpmBDf3kXwiMrPBHOHjh+uTe/8pr60bw9Bwcp0ZBqzMp8PTVMRrJfAqvhLdgv5kQOF/Oy/zaMEVl+PUhjVD8/zFYDVMuITU5XO9MKLC0g+z5Dh7qAkWJWG95lRxVFYSrWSb1JjI/dRbPUuSQ104j2/n5ijebLrTWnw4FuhSdFkXwvaVxmFheNsIBd0D/xO+e2sggJYZSNeZjOvB1LlNSmrSDk//AoVreI67nx9fk2+B8VpZ6pZUQ3bWSEre6NKdcBM6cmUtfI9rEeVvVgZzBRCF7ynFRfRZnxmAKs80yoDKwJZDO+X7ns4feYvv5SuUjruYO7EAlWq1992Uxokk7U2w0wP3sNrZeZBsYMczKjwyFtj9EahA9UCMt79vven/r0H0kOPPZl+7/c/wfylvmxcPJ6Y+WMmm2Zns2py2Akk3Ny+ryvOzSOwcuNluVcG6JH1yKo2rhOzZoAfQxjkO9//hjPpzTccS00xKXKF5MMJ1gvUj3YG5AJCGm1oRdGwCxrawmpN6u7fH3LHUwRbLXB2rQrb91OBc78E/XEFY+Aga2kZcX2tEkQfQOYRy9EPDr5ZGcQdcq8ea4SfF8mKG6xbIt+DeIJZy8xJ7y4mwGN8C8Cm4tf05SshfdyJT7YCV9NSm0ZQOfzyA/el1959RxoC1M7SE0HxAeoqc0kUYsFB1bPgDRAVtRm9OE2wRKCJsV1dGYGWYusG87n696SqVsUkKO8TdDgHw/6sz/zV59OHf+MjqALujcy6xq6ZClesDVX7QvSFoDBqn3n/OyuqdFhBd7ICZ6AQg1fnsDNvS7efuSXdDKi2st7EvDBpBPff92D6w9/7aMg29+jcuGbKZZcUPOd2ybnWuUmRlnarXbQqZUA5jlNT4nZTx2O/keuP4COCKucMke1sAKTZJ9ZAQNUC0GwfQnjjtXcz2LMhPTc6ni4yRV7n3YV6Wh+VzF76w1qQoTZ4CtoSTmWW4GieQEqqi5UtefdS8KTYRL+TfUIce1AxcHgZDGQqYUk/Mki3uhe0QK5ZCDf4PG2583TCkaqglSnKUY3yKHC6Jho8Fyk4Pko53dxTAS2WYY9W6VYB9c4nshKhT6gn2dFas5Se+vKn0+c+8wmynWvI8nemYQQIqpHzdk6bEtxLUHE53bDnJbAKQAXgfSVgVRc0NQNsZ8EolV8AK4YP17APlGW32iGwMvM+i8rYmTOn8ogKM47Oy7oOWHlOpfxzUDyLilUGWrlaulFMiY8MbNA2HepJlZzAeJZ92k0Fd/jQ/mhAL4FVboYu7GaROBRYuUYMKKScLkNxEliZFTZDKrAyiPCeRRY2KKECnIJCyDrU7thU3cm6tc/21YDVIZKajjtoIKgRWIVYh83wZnyjSpeB1RpqjRtV2xWr6DeOXohMFTLYWVBIAYW5NRJbU1CwbRqvq6MxXJoZBkVgNXr2+XTuaw/FvKPYt2Z8C2Cl1mMtwKoaUFQCq2r6pwxWNpcmCLIBxRsGcii7seaUlK8AGFmFAQuqAXBVULBLYLWOGE4dwhYeI2ngGPFwdHh32teDyioCF+OPfCV1XDmf2pem6P8i4OSZTdjXdnxBswOcuSZ9vcy0Yx077DuCI2xDxBhcoOhhLIQRvEfR48NfBVaKRhmI1VM9V3IvQLMJIGxUed+KYvEWWI9ksT7PhJy2NgJDlR6pmOpjZAABMhepxihaId0qqN/4FO2Ag4WXHGJs0G6/FFX2N76FBM3ugTTTP5x6XvfmdIl+qxnA46zVQ+zVEKJKvkcWXFgGVFJhII4ISpTDjDmeaQLklg7pYwSQyrRzrs8zCP7+L/0VdOjnSILQ2wPI61bQYZLWBGyGNMshbFoF/zeAwmoD92rG+V7YoadoNPl7P/hPUg8KjhXssbG7KoUqEKrUKWBcBZzbB9fE+VsRa0T2vhMw1d1OQqIBILWOlPXKBOtiFPBHLLV4CTB1iX9fxacwQHp1lo21krpI0sU6C+DNvSMRJ8Okll5faa119MBTj8B+042Nj6qsqCxIYnq5CheNEiXraQw6psW1hkhoIwAyJ00WYIBYVQcVIWefGY/VqQyoWAy2xT5gRZzGx1D/ZR93kByNfjPLbzzsLw4GgmIj9s8ViZLcm1eMypHtwHW02iQod034MJEmZbQOUG8Mou3SFuWxGsQjxBORALKKJbVS7e/op9JeO2RXZgNXV+Eq2WbY50gOFNWasEnaTmXSvTmFjTLBlPcAv/Oci30fM6jY3yaNnSMp1dAk2djIGC0wXGv1GLgW9gFmGroy+w79lo1UDHuOmX7Zl/r+Preda+anG+f4sxUxbWNUS/l8j1vV8QyIGA1gXFnE4sYDgt0MPHMSp6xKlTba/VvSELPfylghswHy+UVPmThD+8J11g94nGUBJei8PGcaJWmrdib9l2h5EMya8KiTMm3/deEXct8X7/cjdx/f1ICGIocZe5uVoyoFd5Msqg30yxjVmPSNQzKLLqXAQ3GT1PAab0Y3WZMOOL8aORFuDDskILwydYUSoxlo0CMGI61Mpd0d8+kNd3WkE0ftUwGlQ+Moqzov6+/xHseh5kcJrEqm3nWieDue+Q3++Ne8wasBq1VpVtXt9IQg28ww2Wj4rpPeheFpoOGwlawIzku6UpVUgjj67bMxW+w8n1nA2VK6kYrKu1OlahCFIQI8jNgqN3gSGpwboLudoJDFG5lwrxivi6lGgq2vU60qN0y+El+nomUD+w7AVIKm8nclLem/HVgVn1dUq0IdUAOI6doWp8gVnwBWghuFLgpg5cby+jyOot5vffQTkYkSLCmuMIua3903H0lH90KhgyNtACb4jzlXBkLBIcvXe5XPNEi1mvKt/4B5Ye3d6Q8+9WnACwEdG6LiRPloYnfTZWqiAWOtWXgMVpTMMW7lhq8jWx49L0WfnEG62UedZfB4cYbrGObXH96T3sssq17uXT2b36xMJ5S3NYLKRfZUB70FDpGcou+kBYW9VQLFlq49NIHLt8d5A4rcaBNXr4RO7iIAcoHERBXnaanf+2G1YA7xDBuVI9ujEhSBt/OBNjF2FapV7VDy+gaHqYJNBm1iDMnyd7zr7akLh5uNdUcEaOsEwgZo9vhUACQvPvV0mh5hOCVOdWiAwcHIytcCoD77hb9KQ8xN2Gu1kIps+y4MN8BrluqTfRbVOAWDRiefX73IgMsJVKig01QWRwEPZItREgQhpJp2Zk5BIzIorcfmLHGsX37gofTvP/hLqX/P/gj+BExSfsOYesbYkKgxRmk+Z5byTIzcE6rNyepT7B+OLjL9Uh1I2kgRfMdb3s6/yURCk7Rn4+f//c+lF559ggAjj4XIfN/cBKtDy5K+cNSlmxGUXB4ZQZxBQgkOhPXaRZ/XfnoK7CdT8l2KkMdqi0U968S5VbsYBN2E8z9C/9cFqA/PQy/VgZl9Vp67idd646QkrXBMUn0a6bGUHtoC974H8F8DBcTq3Dy0xUmyqWavFcywoiv9TmcreNUhl1k/zyUGptrDxR5QYjob0JwkykpQrPOwSzn4L790HqEmbSM+ayxAollFiw7F83SCqlNZaZG6tKmjEYDIdOB5jSRJmjfm072f/Eg6+9hXcECsecBHP4IFmwTEfHI4VyV+45iuA1YbVFCrrbjtqFjpwKQC7gRW+iAz69UAKytWJbBao7HfipUDN0+dOhnO04qboDKrnJkEcUacYxquBVZRkbq+YgWwKs/9emDlNThw+GAoT3Y4P6WgApYN2WFLi0ClBFZSbgRWlTkq3Ow5s88GCSrAhXgJ16TsHcg9dllmWl+tg1eVs4XKmBW3VwNWx6Dhu85C7KQA0AIqgZWKbkEFBOQGFdCZegUVcCewiiBEmXf7k9grc3NTxAGTJBioVhPASusUbKxDtT734GNUKc9HT3bY1aDHBUwPewsciIqVfZDSxBSuUNlvg2HiVcwPRGucWMxAEyof7y91S8ESK1bVgjIqVutWq7CXa6wjqazVBNJNLd3R41hPgN4IrXlvZ3PqmLqYDs9eSN0LDBBfpi9XEYclgAz2dzUSCPTPkOiJvh0CQfdQO5Qg+4FapRCqWsmeikCQ7w3sQ+lj3gcvYARozp00kcO5ul/sNdL+eO7e02bscfQuarMiIeRn56qofqqJSot/177EXFD6rGZIViiY045ggntP0DUOm8hZgCrezkoPJsKvQIm68447U+u+/WmuB0VK5OivArCuAJRnSOw5dLbVMS1W0U18AMKtXhkUKihRVrnXEIbBBMfcwGau9wgjLP7P/+VH0o3HD/A8xmkw7H0DX9jOPWjmfW8c3J9OHTiehoj59ESeIxcozWNT5gjqH0KwqP3GG1LnkYNptqBrNXO81t1rpS3DC6yF1tfMteuiR7CV+1Uv6mL8zurCFeixyFWvIf61SUKUnvyN5RHWHz17KyQXAVpV2JW6QGlSvHMPYtj6oGTb7yrozUnrapPU1djY6g7+TMWwDsYEYKCG369BE1xi/S3Zl4b/WllFzGEJulsFILPpLDeoePgoFUyXiPWk6EffIYIVFhyq61rw5QpI2bdDbzFtG9JAvR7OqDLpF9LtxG0ldcy1FEITyteb4OC9ZFqYOMsqm3hVJfexfc6ca22XsrcUFaEMHvB3Fjr0GVaSHLeAv5IeJ4NMlcEOE6jcY9/D5KJrO+h6rEltUTBx+PuC0vKO1FBIigRjiHeEKm6mQVpdsiKseqLMB/veVFFswAZo4xxa3MQ1cG8GmyQqRyYCcvW/HAzsvppkDJPnF3RJ138BvkyJWKmTim/isGQMSKG3suv1MwYzAVSCnLLqFr3NET9uP3b6sfJcS1p07DnWjO8XIIlj8W/hs9nPVgUFVia3/Kw8yJqKsgDTShWUYxMq9l8tkng1FjQBrl+KCLug3EcP28+9942bKtCEoXf2SUjSkrFkASldrKTtAg4gFOqgS8yh+iOFQiELL54l3OgzwZG52CJ7zE3QjzdarlFkwd4ZDEq9m5wKVRvzb+55TQM9JzSNtihiwZCvok+Hs7jmQsWd8qDzt8hq+rgGWP2t0dW1H7nzX68GrAygVMWqYQNOT7LokEYyIFHX3gQpgJrrpJypXj3LZsd5QHrWyQfxkc2/hIDF2Fx/Onbz38dZHIYLDK+bPiI38TQctgUcVqdUBgdOBk1HHrEZGmkZBSAogqPy2HdS/8rAaftv29e4zPxvVZeKwCmLeeTZFPmxDcxK0BW/li6xRQcsAFJUrLaBVdyvAohsVasKoGW2v2qrimVvVZE1l6uKkfyDz/xl+sQnGTbZTiDP81atJBAsffPrT6Ve6AgrOHkbdWO2RKiKSU9UmjwDqzrWr9UQCEupvhNpb1zBS1QLnP8k5l3BEGqszF46qFSwYrbHykcFY6Pin3THMpNfbs5Q+tF4yU8nspDGYUC0ieFZYbzAT37Hu9MRKHL1ZKKroSd1MapAHnsVfT/tXf1sC+gJHMAmTkXp9qU15biHAdjQzAhyNjHKKoVNMACw1plb9KdUPFcVuji1cObypqXNyPPn+xIArAZD2UIVpMkNz/qpZ/BwH1W6OgMdFqx9Y0eOHaGhfwDDpZpPzpA3wpdf5tgdnClkf5wG9BnovFUVxCEGKEtBu2gmWBkD4M0BBruhaFTXkqnrJUCGJjiHY1oEHG1wcAaI/ZzTyCUojAv19GMNIIjxlXToyCAKYg7TJFBq9efuPPHejDPB0WNnn03//Kf+TeqEFy6oNlETMvMREGZqlEkdDXMoDhEkB4mE4LwRezRFhsO9YW+V98vvqxhoRQOuIDzyze96d/r7f+/b0jH6mxoon32cAdP/9t/9FFLcw3Evg+bBZ4QyEOvBz9wNGJC2UDbvxiB1K/ccx0Uq+gNDh+hXwFnbDYhhtpG4GaNtoFGrg6X/QOWxPpov72VMwDM0/c9NX003nzzGzKM9uVcPQ9HKfbLBWjEJacAVnLVqY1bJqgno2kgIdPfSm4aipFUuA84FrvPkDHOQCkqFNrYJp6p8sAqTJmc2A2C5l7PtEYyGXDrH7z6u5dqEI4hMoBVqKWD2OORh3jYX21yvSl30nRR2IYAaRsIhm2YrNwiqor/RyhpAq9khr5XJ9Ce/+8tpGfls+8DaAAM9ew9xbZwbJIXCoDX3gQVwDlEc7Yn3jPMOYEU1GKdmci+AIImJasGVwXWR3FM6e3NTCiBwl4yqCk4lsJL8cOONx2PNBLACiEQ120pBUZUwcM1y19nxfiPAKnqyrIpCozfjegPCFbug5gmsGsnOek22q01xsTPAxd7oZwXHVtQEVipW+R6u2bh3MRwz01vDdgYFJldDdf6CKtekDdRBJX0VKuCp0ydTp1UL1wDBgv5ZYGWSNCSU+b5BYKnkuhUrq0H2WOkhsqhJPo5N/LvgrpVs9ZUrF0LcQeWvlpYerl3utVhFMvqRL96Xlq5O0BvREsdbQ8CUAUUWb6qmQlDFvat2YDA2rt7gdIGh46gJVzHsc5OqFUZVibw8QJR7XQKroH+ydgTmJbDa5FhX6O+UPh/oQFTP6/s450GqG6fmX0i9sy+k+vkRbCUKsGuqj7HaFN7gekjpUZHSfREZbI5Rml+T85q8XgSdzQ5rRihj3d4njin6D/kyi29Czqx/I69pBQh2A8wELooRKDahbTCRYgRkMJuFbrLkflSsWEOOu7kAS0DqZggbAPYUHVAEx7+3EVyrbDvjmuGejbFW5rRrXNd9VCOP3/HaNN5A0uINb0uTB46k5wC66/VId0tb5D6uIupS10ZiHD9is7JJKMvENQQpC/gmdgL2k4CTc2lhPXziwx9KI/THNwF0GxlDYuKiBmBxZPfe9Lp9R9JeknHNUOYU/TGhssJ1s8+phus0yrUfpRrVefJIqmakR4VYpxWWSQ9UtTZo5PWbUs4BuHpiaH8b0xNUpGYCVKUNwEiC4reJz0RttmqdangVYmrYkSqovhtUSpdZd8YiMi4E9OgqBZXOykwk4uzN5f9S+zbotQrxCn7WXm7QHhDJ2ajH2zEDeCAuc9Ij8rNRoapDrbKWPvd1wNgyPfBVjA+x0rUGKFtaoaVgyX4tRYQa0iQtClcRpppSxh4aojHZGutLQLfA7xpgilhBs1gRAhfS4LhW9gnJCYgqOceoT5klYWZLQgx39wijyuVcMIAI+87kj8kA6bsyITpI1lnRXMAfA5liHep/WvAlTdDuIinA6zdMVqviyutdc3lGGP1TPAQVJnWCclf41K6eXWFnfb39f9L5PGZ7vbUhyyQ9jOG0ce7vFv0h7+1IJm2ory378gVtc7QUKIGuTRUY5gQg6nkkozyOcQRJFM/TPtq7ayxmgtz3dq/04u98rSqYvm9Qwi0AFT1mnm+JBSJKDbZSyVrajBigTIRt29JtgBk2iuumPdfeScXPPWD4MI5VG+55CVodnSGwUmVxFnDVKpXfPa2d4vt2rMxy+rn33rNZZms03hoDeZszoNkYpseKmOfDZpy1QXYoKPtkbF0sXtAK1ItwIBjAKC8aKBPUlmW5FTK8ZmSWLZvbFrFGZaeqkm45ldK3fjM9WQ2jACuMqkG8TLnrcFX5z0xLeAVgVVCCStDw3+v7dhWnDDq2M7tlj5VZhlB45bxgHpDljhifhY19z/eGBZqPeiewsiciwFUYAGkYPeniRGs6fAJJ+sYz8KO7EbHgilgNWUQRCDpgG5kZ5bKd7+OVcBPbCGgL5s7H9nFv90S90t8DE0UJvTyvoqJUAtsdPVX59S8HVpqmshIV71dQ/LLIhf8uq3MFFXBntcoL5ecLzstqVgQfGcSsGUxwAX/5N38nPfTkOQwUKjoEILVIaW7QKPqu15xI/agFSZPzGsTAvuA3Z8BajSMwk6CC2DrVmwkCVOcsTTgQVlorRtagQsVB6RgqDanEZVBmoFIvBQoAkFv7lbWWjpNnKRgEuYncePbkSCdUJteZEcuzq+ldd96U3nP7HWn+uWdTD/ermWx9BZWqXfsGoUsABggON6EjyKc2QOqBBvbiKD0pvYfoKxhgqVgWRxkQoDA5eok+Hq4RToWmHwJGe0TscyEj5IBjB0hiYBcBgVZZ5gAqBqFWnBtQ3mpGNMaKVSdAx4qZ+8hzkB5kOKshs0LXxawOufcOJJZ7//jX7qfi9EJahf5ndaoVEFtL5opwAHXGywAIDEtXDb2BZALJPs5RQbWKSvwV96EfAz3CMOSmmt30NbQBbM4BHBQDIzsMJWytDgoOYNlM7pLgFuD3EjLpP/BPfxy1KxILBDhWcmoVaihAbA76c9ndCmEMrDSxwf/MaDnjRHpZZMVU8QxxC5uPsU18N19eYSrwj/7IB9K73vEtDAy+nD72R7+bOvugNULp8l5EH4SVGu6TYCKkYAt6YTgYg3Gzi9z3Z869RCWUNYnzHKTx1x5BM3yXLpF1ZU05q6sDWfcF1t7Zp59MV146T4aRKhv3ci+DrQ8d3BfUPjPhOttQB+T6WfVxsHCNTlCJWM4NPx00oHnEDhYJqgTETVQC9+w/SEWsPZyj18YgbhIq5ixr3URDlY3z9iBQJbT5WbttgJeVuLIjyoACeon7OaqD7HXstXQLBzKrqBhDyk3sFBRDr7fAdsmeLpu5eR8Bijat1eZ/ssprU5fTH/72B1kDPo/1DX1t1+DBWP9WkgQJrr3tipUARBow9lF5cXtvCb7WpftZWon9jGN2xpK9N0WPlcCqCqrX5gbgiCBww54sgOkCgWg9e+w4c87M7ofTjequTdlcU1WiWEdl0PGqPVZFxcprlnusMrBy2LjzX244fjx1orTZtasz34sdwzLjcwuHL7DKbI5MBVycccBwHg6c6agEd0W/nO+T7ZkM8Cx24T2UBmjAoLKXn/NqwOrW226OrHf0TxYZbwM8gZVrzVnkG9IAA1hlZUCVb8OeB7BS2AWwz/X3ZytW58+f5bX21hHIAaxW3b8EiItk7B/43BdYqFCZWc/Ru8Da0xNFd18BrKrpw6myp4J7WE/cME8PaUJwghCG+4hNCxBiUsDkofdZuQpnyvkaEre8Po7Z2VXY7xWSOqu1BIvKkVu1BdSq7NWNYMrp2WfT0Byy1ICsOkC3qNd7XQAAIABJREFUSyrWfbx3rmhHFQmHFdQ/xS24Lln4JdPJl0gOz/G2S/QhVQTePM++wzYSIUpxt9Fg300VvIPjasfftChq5P4yAcMtsuplsKiol0lsr4vKYaNUwB33oZ+J5Bb+PWIpPtfguAlqo0lqqWAz7GnFrNBdShPY+GliMvdbH43/t72OuYk1APLjN6eG178pjbUy64frI4GdXBifyb1ssCdXURkCaY9P1Wf+TqGFysM8s8Lo50NZ8+z996X/8p9+Me2BoYDHJak7SUVkMeaU1qLg991UxQ6jorgJJVCBmK69DFq3N5Pza6QVoqGPuWR9nan7Bmjt9ONViP9MjtQ4W4iqJM3CbG+SgUrlm0asBvQlVQutVuJX1ybZ+mNUqagwrqMOW2OShL9zD9y7DnG1yG6QL9MM9naAkKiwF1V4b5pJIR9lz5DVxBDGYL/kwNsAXVJIZsZUYyekF68CtJaQpjfBUNvUBQ2bik2jtEJYGwCtVE1CQxDPXplzJA60y1US684ynWU+1zxgaxFavzIFc9ysGv5Ohi2SAVj+oM2uw74xXll1zwDC6mGneLhRLYHaqn2xzyuLGWUq3xytOa7FRtaaNHltoUUGVQX1O85kM/hUcEh2geq+9nfZGyTroFSN7XAOrTYMkNWKDZmA8aMNaSOJGclD1nSAFuKk6OXCFti3q/0oVWkXsLcBnsyV8BxVSctCi6qJxlF+CaiuXoG2KU0e36xIhSAyKLPuI0deEMO47vXT0qGt6EXrAJ+njbPAUwpQuIfcmd7nAEL6tx2VrBLQlcmxiEPosY4KM4+YCcai2UpiUbnLc9CklWdhOmmWfrZrw4SnvayR0NryjQBpaJ5GzY0K9RH0y7gJKn7RIuX6qvqh24Y3DSZshO3mK/iMvoAbqyEYYV7NLI33Fy6NAqKkltg/hKHDiLgA5uAvN3Jgq4HWs7iFJ7SJ4fbDlnF2Zk9DrYz1oBxqQzV0QGY+fce3Hk39u2e5eKDuyD7vqERtlajKilV2MDaZGrVvVaz+OwOra6oxOpeSiuTujX9vi1eEz8s99ARgzsuwmVqwIUXPjG6e5ByGPNjMmTsag7FsOje5RoZjo7Y3XRqvTQP73wrX+fVpo66P+R/OS6C5n409iWJaC0FtB9WTukIxcRVgYFBsBnYn6CmPMX/qjkfxuvI3W+cZIhrZCJVUvZ3XYEuUQqDk84oLXz4nqlVb6n/bMuvlc7MoRgGiCjXALUl1oZeKPHifrRKu2cMCWC2zzv7vX/7PgE6qVBznAv04g2Q3Jqk+nN7Tmm67mZ6l+Qn8lyk6Pkd+S+BJHSLgyX4CA3Oali8zW6mCo7NnzUrVOoGXtI6snJdZYMFhxkIbqNiNYsbQ22cFy4yQG8xNmcvHeaOGYAKl+8jm4+gaWfs/8f3fn7owRvMXn091BAw9PQTBDI6bRcFrVp48wf1axZp5Tdrbv4/h0EfTCyMM8Ru4gRlPBwJYVTmkk3OZR2K1BsNZCyXPXkQH4VUAUgb4guwlaCPLfL6839h3Mb+EPYyBbEAkQJlhZ3qNIlVvtmsfjcVKNWtUy3kQtTitboCV5XiNu1nSF59+Jr1w9klUvi4HsBret4dkC03DrLd5JIGvIiXf2LqRDp3aQ4mWniDV+8hES4twzwxS6blMI3vdRmca3L0nTY9fwdmMpcFhQJXqQU0oFFKx8tgcrluNox8nyPzffuZfpymSOAoczELfNIgJYFUo/yhfHgFPlN9xVWT0BAX2hHreApK4DkUVW0pelkDGaRAgNqO4+eQTT6YPfOAn07d+x/vSKPS6CySTBLEG4hp1Z2GFVCzOyplnIZ+L/ZLeYVAUTf+spTFk5TehiQQnHbDbB7hqxRYOD++nejHA++yJPkG3zOjFF9NHfu0/Ua2H3nnlbDpzEuoYQbgKiDqErGokdUWgkfne4TxtXI7ZH6wvnH9jMzOOLInbf0iwO8W9V+55DiCl2NCevcNQKYcAvVDSqFpOE8DPMC9snGM3WWZVSYfg3A0VXtvJ7Fek0tpzVTgPr2uALdezoEygBwDS4Ua/DwvTZERebwXQCLBPEMWG75BetTyd5keeTX/8ux8im0+/B9XQwf0HUjtZ7xjMzDrJvShuV+WxC0O5BawMFDIjQmClgpjAcxtYZQC9IY0PMBXACkrTOj+bfFDVzxmA0nKOHj0c1dygAfpx0mi4DgqBlMCqrFjZd7YTaPnvCASkJ8ShbqsC+ryJ0ZHIZB5EpKYbgC6w0iEH6LfnLxIyhWS7dq0AVt4vK1YLMEAEWDHUlPXrMMuc/czzzPJaVnY593JakVRmPRQHVVBlmbwasLrzNbdHdnlN2n7MTKOv0V7BAFaEtgGsDLIzsLKauBNYab9jeKcVEitqBEHPPPME52x/b65YxUQNjOo8dOOH/wJghdW0Z8nrI+PFnhKD10iWEGDWYidUBlQwRXC8RPY3IU5A6UJ+c65AaJejQmnCQTVBX2t/kP0nVrtMJJDMQTygzsCUYNdkRkTYXLcORhx0LVxNx6fPpuH5i2nXMqNdnPkXfR/KcyviEKJ9OaFBsOZarlH0KABR7uVUTn0RRboxegTHsd8LRTO+NhgZhXA3WiLFvPsInPtr2hleTkWB+KgpVOVU/sU+YUNU/jPJHCrL2jM+t7kYaBxDjVV1I4nRiK+Pwdlc2B6GjE9DEbSy7zDuJdsxnJPH2l4CrLRgs29/7esBk1SH2FvD7/n2tDR8KF1eI8nHJfPebHI+a1Bl66DdKX7kfxsACFlGKoGqOtxWv5bOP/7V9Kv/4afTzfSpVTFz7okHvxpVkhZ8bjPjA3bhH99y0+n0TtRtW/Bd7VCmuob7U2sPPaTMVqqClmZCeArhmstI568Q61XxmVX4r3rsiatMAS6HfgfZpppk4Dw9XCTWyRJiSABra8SD7GUgSyg3riO7byIxqu5WxnJszb/zfeJjc9xoWFV8KbwQe1U/UVSKdfJFjqKozHvjgM98qYro6AlHc1SzzmQMOJjaFNOCUvMqnco2UqyIpI5h0OoKa4N7zKjZYJgontFAJa8KmqEVVKmEVr0WVmFzbULnQ9xpvkKinC/cGvsZ3w5dcbO1hwSyFWoqa1Rz7TlcIs6eJmHXQNxi/7EVnjH8t3ahk35cY5CQBmePmAw0GSX4NTaQadHIl3MrWxkho1jPLInfkkbnwVv9MtHTis9fAORWWEfO7wqBOuIK12AFn9Gk7+RaLhVKs8HQsWpWqMI2wEhzxEbEdzzPv0VFirWsbZNOaEVYgCVFtlQrNSFQUvyMNexndg+G/w7lP9ohAGueo5Q9733uYXatUmlmvWq7VTqNuV1lbFrEsDsrR64DX1f2VenX/XvuYwUA8xmO2lGoQzquqynUBvHFPsdz0TaLkfSJJhw9XnvwtfOKTul3Y/TEDltf9b/ec2LTDW8fidQ9P3RwsD9KcG1QpzR+I8iCPvDQE+kqhrMqMlo6WikrbBI2ktzmdZD3Ogs9FreLmqvhQdmfYGbSuTo2Qm9wI1rqqDqsvkCf1QBN5R7QSDRIRgm0iN0DgJg3skcnsFUegBnAKofO8d3s8d/mcf1N+G8FVs5SjD2OQVaC05LwOpSoNRy5HFnpgGXdRrEKy9IBrBxTz7GvYaCq63rTlcnq1NV/F1ndt+LJhnAUUeDFkKC2BiiQqiWwUiY7HLVl7qAVZGnQ8nEtKNox8G8HsLqWyrcDWG1VnEqgtaPq5YW+DlTFmYVXzX8qZdTLSpX/DiXEHbLrZak2jsGqg8AqaBjZUBosaORWrFix2T7467+Tnj5/MUrq62Rad0EnWLw8ko72tqaTN+yjOZaMtlkxDWc04xfNoRjIFTeLJprfjZOBsel0iYxXHc55Dvl0qavdzNtwXTkc24fDYaPW5gwNnGpL9DtgCKkIWb4uJ49LK/JnjbI9Oi3OOuLf33TbbemeUzeltZErqY5gobURx9TJPKmqWQwpCjUERrOIU0yMzqbL50fTEOp4d7/uHWlhnYXUuJs+pr3QBuG2o2hk8JPnxwCqbE6FNqiTsTqloRHwrRUVK6Vb3dj2TmlsDdKl9VqZMzveCEXFGU6qpJ3k+Aza7B+anBiLqeJdGBHneQmsHHp69crl9DSz6JYnR9L+wV7AGHRFgrtpaDudKFReunAeJz+ZDpxi2C+DgnWFazgaky8+BqDzjThLqqYrDfUNM4NkFKEP+PrdOl+SEGSYW5AKnnZ2DLu5Hidi79kv/sqH0+egE/UN7gu6hrNI3O3RCO6GKRIB9m2UwKoUljHQ0+FGpq2oXHlNYsgpEZTAycyroOS5c+fTj/7k/55O3f2m9OM/9dPRzJ4Dxba0B5EJndcIVEjXqYqpNkk7p0apdaXFOwFEHTi5DvqspIt2QYMxQImeL7JzToWfm1bVcSo98+QT6WFEP4bI5O5l3f72r/9SuvX0kehV64FOo1HOQgBk5R1YaNWIvS2oEuxbSbISFFWmyPoLcrCbBmVkKFWgC5ltog4rWxPQhkaw1Qvcy6H9h0KSt59z6qbJXFXIGXoAr6I8OYkc7yjVAu2z60FFu5a4DnlWlQ7JWVg+HE2g6lMIYBS9bu7TkirhWrOqotPraiUAXryapi88nf70v/wqmwtQwN44etMp+giZW4Tv8H66rwQ7nq/AKnROo7qTKYACKxVjgwqzA1jVKlccfVoZWK0ALgVWUozW2BtR1aUU4/1W9ldgtYDf0bbsBFby+CNLGXLrVqqzoEep+hdA0eC7AFauBSnGW39nX47St9hCgLkP9b1e6J7S7nS40uaiqbpING5RiQFWAvWdwMogpJy1IrDKQUAeahrOvABWMfiUHizncoUUM7YgqEKvQgV87V13cjxScRzDoDqZvdPcK46jFAe6Blg5z6pMIkZSOq9p+zGsnjSz3p6m+tqMmE3uQYQ6hC/a4D1noFg/+hf32n0fAjtBrVWGXQAcBGOHcSpeoWKZwWRuOp9lLIXAqppA3EHQeU4QwEwaIiAlVNesopXAitdvCM4c3Iv7MQm1AaPBUHxTh8u1Ccoswf2x2fNpH8Cqd3EstVItUfAn5PiLQdQBrljPAqtY58VcH/fcirEHSYIxANWLVQAjk6XFXKp1h9ATVNnQjx5b6iURNNSxK3WqOEdVeQ27VRUN9gblOXNXJp2tdFrZlu3gAisFqLxe0VsFkPG7Ik5t+Av3TsixO3OQ9ee8wCuA0VpYDb7mLW95G4m3ljQDwBx467vSBSht01aVYASscF/sDVmG0l1Lb5M0XdFgI/bW6n6FXquudpgfzCT8Nz/xA6k7jaRdNYj+vO7WaD1oat+dBvftZXB7G1X57tRKYNnN57azh/WT41S01rhvM4grqTa7BruinrlPayRT6q1Ycc1NDDby+wbigAYrT/jBJaqHi4hSVNfQQ0Uv1TqUnw3uvf32dVTL8HqRzHTN5QpEYPdMYfaTrVLxHVHGYH9aLIgklJVH/zM04cvfu5fiUQikqfxYypZb/dB+RntFfICjSLKASewZnqvym++jQqz7WFsb1srEF31aayYNpMKGopwHwgwngO061NqlNYAOQk3V9V0ALpTtqHjVQtuULjiteiGDqdfp81okw0ERP0DX3CLJVxLusyRg7UGsZg9sUJVV6dc9ZG+trLE57m33rj2hjKfyZOxPfLoqtv4sFVBAEL3H+D9ttfZdtkv0/7HOqkj0LQLYg/7HWtUuOUZBloIS5II13zuul2M09EXYI2N9Qc8qMYF2yNfmQc0UT+y35J5JBdTOh9ADa1hmT/Q/F7R+lVE7SfD6EKzF3C9ulr7XbIXVJJ8fPVDRS5VHY3gPtH+lPS6p7L5PycAo2Qd+lu/r58vGCyYKdtU9VwqC+Bn2pmdaYJ59JVAswdLOPi6TfB5fDxVxk6v6SdsvSipgWY2r+qE7DxLTFipuRRN8sQyj6XTP4F6CMtR5yG7YOLlGZcoKltnPkAGmiTDoRytRLAsxBVFumYG0fCeHUeUU5yRU2dBKyXcFQ/e2N/WnW05CJ2gmY4XhkipIgiOMziJlVQOdDKwyHeuax9ZmufbX1//reuB0/d+vB1Ivf7cik1ruzZIqV/w7FtrOY7GXSgciWAjwpOUPG2SahYDBnc7G5JyiJMsGqqntSaMz/LvmUDpww3dhmI4QhEOFwVmssTGnZ9kYZG6cAL0GBz0Wro5R6kJRfiyPe/t88vXaWY3aeW5bvy+OfatiVNDxMlAqUOsrAKqtvymhXvDTt95T4seOSlVZUStpfgG8lF2P/gCsSQAv0xL5925Og+1VgNGv/MZH05PPPi+EDx57C9eljQ185+FhsmzOw0CVC+68L9cRtkCPsjrq/KsKoGKZ632JysIUg+BqlQYlA+rcGBmU0RsooCrOL3o9CtpZnfxmfs60HGhdJB7MbvgIrm8hfayRbYeyUYOxaqRw9oHveV/qxyGtwx1XiaqljUCtDl5A8wpc7GnkX6eh1XXjPFrSC88ghjC1wSbdn+543dvJbBHY7jrEfhsgU8a5ErRHJQKn3CglILJ8RQUwgLLKQE4ZFyxK2YLiQbbTdWGg5tcV+oAcnyAYOHjwcFR3vE9WrSzXu65ijfJ3gVoXqlIVle4Iyv/qzz6V1mfHCZQb0+H9+yTMRIV0F9z5Rx6+Dxc4kwZv2J2aUOGaAbws4WDsgfFzd2F055AXX52vQgX0xgiAzp59nIoFTgFaq85EpTyrV7Pyt4PeU5c+8YefSv/fRz6eBofoPyKAFiwEBnddhuhAVtXyZ/PF9jCW90yOvZngnY/IOFHR0Ug7k88BhQ3sKx3JlYm59DP/7oPpOeTXGzC2Dm10lIRZdj/P9eG9NuMvGPca2jhsZk/QZ7Zs4spozAupIM0uANDoTiIoIpXCjLRZ613wVYb6ca70F5x9kuGpc6NpD4IgMpdUk7PKZmXFZIlzTIIeCNhakNoY1SwWd0GF9nzC4LM3BArSyGJOimI3MQ4gV+3s8fIYl3H202QNx2h+l9Jt03RPXz/gEXoo1NAmnM6CzANsuIOZ7btT7UjrYaCyG/GMyCIWVAf3pTY9xjRIjeSG6LhL+9HE+quvwtGuT6dnH/5C+uOPfih1NPE+DHE+iCJgLWt6CdBjf4p733VbVrRdtxlYlWMX8B1KcevQzesorewQW+6FAYzBg/uwGlaEvTl+OflO52dyYIq9tpcKnonCVVX1TFBwPVVLc015HefI/MewXJxqbrjOQCqojvL5sbMlxTjsm6IPPD8aotl7MUyaYN4+PUGPwGrXbubBSJcx/AmlKefkZD/iZ/tZiwTmOvA5jlORDT8rwC09Vl7voC0RUETVJxrP8/E5J86KlcfucHMNbdCiVHNjTVh5tU9gqcgk33b7LQWdCJ+kdDA+KKilnBdFQwJ1su6aYMBJU5sKawofOBCTxBLnZdY57ovJLtaay/DSJUbSgl+iasa4kE3eqI4M/+XzL6TnHn5MXmjMtvJ6uc/MycVcLO6bqn7Ks9ewPr0X3qt1Khzr9s7QY+X4iQDcihBwzeqhEUel0qspmOIcFb9QyRAHyXpReIPfM5ZjxYy68tYkPJpIfLQtz6bh6fPpcGUkDSHl3g642MDem8zTZqrYFrN2vH6Fm68rxFzIa5GYI+Dj40ag7r5EfWoOfy7AE1+pgFhNVeHGPqTsLUJxjjUsUv9WZnsF7RscUykHHevBhHPx5XpQ/GIjpM5zVd5eDqvDfndvOP/K5Kl0YmdTWd1f4HMcTzGBoqzg8vV33Z066AtaABQv9+9NrSdvTi8Q2P/mH/9ZGn/wERu9sywftFq5gU3QF6V37iL55fD3Q1DU1+bG01Nf+aO0MfbF9As/+0PpThI/HV1UU6i4zFpV4NotcD29dpvSQklQumZVmg0qHucQM6+UuQNobQCsmMVDZYEeTGfMcW9VfEThhPPBVkL53KQlpBqasFR+0hWsF6sPOZ4wkWMMsQL4iCK2oYHhlMOaC3q4gKoJEKaaYVS/raJq/jmGAFN82briI/L0EYPZl5hHZBR/Kf7g8yN1F/FAhARFBWzLn2iDfGPBU3BafEtoY/Hd35k0t5fVJILUMv+dB8CrvopEZryuyhiQ41hjL6wCghXHAOHkSixxgYBsgzEGEGqhfMroaKayhBoy92JhuR56IleUBbu0Dg0WUY5N6dFFQi73yhaKotpYN7l/c99Io48vx2xE+hi/nHuf9Hva1zwY2BEguZcpq8HGSs6J88h/R/d9JMRrBDyKs0TiM4tqRKXexCDHoX2MIcf8LKDx+Gw10jbYA2glvFT18zpnYCKgzdLr/lxWgmKMCb8r/bLHF+IvtiTF2Jncg+XDz/J3oWiIPdVeG795HME0KvyotOioxBX22ZEmQUEM/+SsuqI1hXUfCoIAKY8hQKXVb4tFHEfpI0rqdtUPAqy2Fk6spu2A3MWonGBQpQhI7Z+YIgs7rxPi+FUIOXTDwfhwbk8EHe2UjP3AZRxW8PG9ARgJh4fJ1Zx2KB7SqiyRdNOxuvQ/vG2IRnj7ZFCAsWlah+dMgAUzOcpbu1GdFVAcZWwIf1f+e+vo/45++PrAKjQpDPCKilocQACr4jUYmAwKM3bYAlY+w+wcjzWaIDeqndVUneZX96QbTn4f1aoDDFJlkbDRbJIUyEb2GK78OkGEtLOcySnl1rdP/W8CrHaCr7LqtFUKfBVQtdWLUVIJY/PlNWSGo6xUbQGryCQVzwluu5Qi5dbNYnl9MEeFXLrm0sF+H/qtj6an6GWpgjNezYZvIehqY7PdfGCIYZAqwtlXhBw57wXZByEFskRsTjTAMUyU3jHMDp+dJvtjn0kNlDMNh4tao7EezbvZ+paZjy1qFrfRDWSlxnkOBkjeB4M/N3DFUQRmaHjtAXTJX3PsWHrrmTNpc5bmW4K43VAA59cnGAiMGt/8BcQaslGLHhkoI7PTGKIljUt9Onnz3QRNe/kapnpDFQ2DWYUiUYWSd/RBsYFNWuiAdGRxjCbHCrqpDthr7t6z18oSvHzn8+fPhyExaLPyYp+M5Xe5w6q8KVdd5TBWs04Yk65uK1OcJwbmc5/5dFocuwhttzXtIzAWtDmcd3FpJj38yH0oLG6mI2eGC2BFEMLRCawM9nswTlNXp9PkyGy6jcGVBwYPpHPPPZ2eee7+tOcIdDAC7DUDdoDwJIGl9kTp5M9/6WvpP/7Sf0579kGJ5ATNCoVCWZFJjr7GAmTlm5ZlZDWOYdB1bCX1CietMSwH+6rSVAuAE4RYebhEb8GP/8v/gzUDjQiQNE/1TIlzqR9j9ECUk9VD0Yn7r4hPpswpCMFN4NhaAKOqAiqnGzMzyH7KJdeGVZxrRgVlHtERqypm4zvJ5jZTjZ6HVule3t2HAiAz/hrIRgquBH/SNKU6+DDbJpDxnusgpJ1JJ5KK4KPZypz0ZLOwrhFnx3COZhSd6SZ1UrENF0sD/Hx7VxYJCi9DYRulerkuvZDMZCcKhLsBIF1Qj6qwL1Y1zJJblVJoQWBqJaOF/dDBcxoBgNr0Wirp+gSvcSPUWatFVo9aqubTJ6lWnXvsC9BC26mWwYIYGI7h5wrGSHeK6fWFkw2k477VeUeyBvvI/TPQejVgteHAdJvgAVV+VVu9xvnNTVFdJSu7b99wVJLsEXBGUDj7YjyCINuK6E5gZcWqzEqHs7wOWElx9/kGCwIbQVEHld69e0lUoMglsOqkemkFL+g3Vt61GYUD89rHeiQ9raOfZ0i21c1SHEVgVfZYeaw7gZXrUGDlcOAsGEVSZAewkl1ir+Ciw4eddcSauYWhxVa16lQS3QGsFEexZ3oZ+t/SigqP0L2gmRogzrLWY9QA90ibEuIlEcBYSVzHppxjHSplbMWFvWTsxu168eln00tPPBXBZT3Pd40aBG8BK/yZs6jse62jcmXiIaheBbDaJNiuMyjmwK8FVmXFqggQdwArlHAkmLFmCXSsjlFVqGctN9Iz0kwVbM/sS+kQ/VUHUZPrQiBj0x5d7F/4GitJUvNwzlyKCOTtsYqEpwQE7Kt9VVegS11AyMFeqxb2aadqewSqTZxzqyIFtv8VdslQIALPAIe+TxaN0bcIrBqwO/VbwAq/pw/ifb0WNdgSs/wNUOq0xca0UkkFVosEgAsCco55kTU5xtB4K1fo1aY33fzmdHD3UJ7fxAyrvlsYQn7nPWmCY6Tll15WKh5406tjl9KLLzybRi8DE6loL81OpCfPPogNIfOOCEtf03S648B8+p5vuxWAOBvVjjp8UR0AuhWxonpEimRCGFTXCC74WqCfLme7oEcryIG67BoVPpUGq9iLpF04b2uJMkIAVojMwBvBi6FwqYcOTmAW8wo/rL2PaxlhQazbyPvRr6TfrgageE2khLE8Q2UwejGjQd/APkxdUGQzzXgL5wawyvPUAn1tB03+S/ZMvEeGSdm3eN/yj7F9/XMQPwVJAqmod+fXFECtVIjLr8rgIKJgXhtsLN+W5/qzVNdlzicnCTJNNn4GXK0BrlariPeQjF+voo+ryu/553V+D+mOZADiSPA9nde1RCI0rhnvYyXa8SoV6IpSx62OrUjV58uEs5+R6eXcS4Grg5RdbyTdpEN6jaKKj69rIGkXia+iEOBZrUfWPQ88qjEJxX6y6hUVfn4ZdFYScSpaRg8W/iNAmgUB7748SB4mEPV5FZNN0mQFKt4L92KBQyL5ZnLbaFH/wOuDNcHJBrC38mq/l8dlvzbvHYDL/rQC4HkMpTJgqbRaKiSqIZHFKjJTRGAlc0NV0zzOJAtphFCf9GAprdiYoCh6DEVRoYw5YtkI3P/Jaw7z95LyZQhTLom8ssxazlLaVgbYJvMxZgkpZ1mHk7ZEffqWm9LjTz/NzSATVfCDza5ZBg/0ZtO4lBWqWx6ccxRm4O/W43iHBzbSe951MA32mwljZkHMLhFYgVQrVgvMTOaKxrXAKi/arUpQccx/N9/yFXmlylYEWFah3Lym5OOhwSk0ru5oAAAgAElEQVR2YwzvzFg471dMK7xal00MxONpUihd+IRzZKE60vHT/5geq/1QEOiBMcvB7+fIfnuDQ2WR97R6EYM/DZyK4aVf9xhLYnGxUK9/3rWgarvXSUuw85zLOVXlNS7BSEike36FqmPOXGt68z0qgZa73uCm/HuZ4Q5gVfRexayrAnhpHAJY/cbH0lNQAetpAhWsN/L3RmgD+1Fp2tdJ5YGA1UxZdRPlZj8P9aEKAKSC8ZgjeJim8jkBMCVBHEmCoJgUx2GFdFPeffHvclOECl0xm0TjoOJeBJY2gHOM874ZD1+/h+bdfgLhPgDLXcztGGB9LyMt2oY0eVdvc7o8/TzO7SqGEioGyksx/A+vOzHFkFCqOS2Ng0h17+W6NKW+/sMYQuTR+49w7gQKVCvNJitSYoBi5UwAZQUjqrum7KK2l9UQzQ6FuAacfNXpVCsUhPeQoTQLowCB92mWvq1+qhUxh4jg00AWtJXn40DP09hYjfnKFz6fLiJH3gmYGiL470aWPcAwNK0/+KOPpTO3HU3DJwa2gJXUSx2v5mQXnO3xKxPpLz/9ufQt70Ahcd8NGKOm9Fdf+CRApib17N+fFlgT7QSJU2TIF3HQzVBXHnvyufRTP/t/paEhKIYCIaovOfuXjal7J6s+SvlUMtueDB1tBlbeHykJTryPzBf3UkpHViXKM6+iMZ5jvDg2m37wAz+TeocOpp/+V/867RveH6CjnaAsD9jFQCtE4MBblb8wtt6/jAFyJsuZO1msJavAWdHLil8K1BCwANw7mEHnfq/AzW5RGStoLFQNBxUUaeQejMdxqYLYAPg3aNBw12Nj7fMrnYL2wqqEe95KgrQupW6NR2JgcSzgQpXJ9VL0EAhOo+oQ/y7mWRlfOFdIURgomDOsm0nWhUG1gLYdGngrx7ALJcIW6HSNBFdSTpw0P87zpNFGu4NBtz1frEvXmFXPGhrS15FM/vhHfiV11C0CdrkmHF5zO7RHKEoxVJE92wQoMzNtUOV9y/5CYFUKV5jBlrKmYABZ5K2KlcAxD4lclwJLcLNBf8YGdsFZVs5vmQfszbC29x84GMB1XWUsbY1DtCMIYQ1xrVTBzMCqoAIW2UcZAbnPrHDoYr6wYZmOUlasVL0aZK320l/XjOR+9FixX3IgwX4Q4BbAytfbu6CjFrTOMj9IYKXoStmfYAUgZ3tz5jkcelSu8nMEVopXGCBIQ8tca6wx91Bfa4VbYOWAYNeOqoAlsJLP5HmrhrgFrOgPqYTCLMOyAdhS9kwgCGa9l4IjK1NtBDDaGBMxZ88+jS1FYEFRGBgXjjOoooLxzCOPp6vnn9cw5Ww05+2MG2MHgVL0bhG4WbGqk8ppNQbBBIHVhqIGVDTqBYpmgYknrGPUUYkqqYACRzZKVGP9ir4w7KYZ/k16W9atZjqPE3GcevxAE7OO+hevpMNLI+kYdMDdDJZ1gLS2Lfqg2ZVRHS0qFVrTOhERD79ZsRJcTQMWxh2wgN1tI3HUpkCF1Xlpo9wX72u+DeX8RpUWc5UkpjRa5jPAlvLK9Vei3O8KKQgiN+wxjCpDZkjsBFbatZ3Aakk2AmtTgZoxBw3jKc4cOJ1ODh2A7seQWRBh/V7W/O13pkb80TK9LYusg2UqSCYzWgWHBMFrL9JD9cC96bc/9iH82QTiI/ii6tH0D7+5N73lrh7uGKJi9JVVEdgb6dbWsP4UhwCAmwBrRt6+EVEHyOrYK6iLoeCIbWaN2E9pMnIF0LxSUPwUrPD+sgOw16wLwFw1oHUZqXDZOwGEIj7OUwrLBCymOyddi+6JIMGpdhv2XuCVgZC+MQLaSDS44rzmhRhWmYTXXhUAOEcnvpvJe74bIJcJco8nkq2FTdWsxt80mrlXPr5j1zZQQPRRxs36peKZxXFth4P5M3c+m7MFMMZr/YDYIx4Pe0ZGQoxBsDJm1cvPdf9mRpT+UDGMTdQfpQva+7VGkmOZ1pI1qtBSD6vrO1GQpDptVRplw0Xk5CsIbgjElhXv4r3q2pgpyR4zNpLOuMLCN8mZg+vs53x4WplmL8XRFp0MZqKAYlQQcV9mb2Uw6Rfni/2IMRHYE9e276eAi/dXISUVjGWClBQ/E8gx7qm4oO6vqKhpKwq2TaYGOleOKAmKvn2rZaUohIN42Bel7cwKq9vtLiULQNvu53i8+Xs+H5OIqqHbEiDTTmaBvVcB5pTA53WhEFgwxVw3r1ix+oE7DwU8jwkxpYHwgsR1zeLmhm42pc+ZMYGT66C6qETh4NvJzmkAbzpze1ygc+eeSRPjIxGQrGPANL5+8MDeoewMcGTn4Gg31RFI1VbSd75nLxx4pSERIUAFxkSlmQikViIQWpNrX1R9ctbAK+5XCWTievydPcom+Ff+AAMps9f5KvnIvR/lNsuc/vhXJENKYFVQBQvju0xP1iaZw/HZ9rTv0HeSYboxbTZ1k82wZ4SMhNecDLbzEGoJlDW8ZgrkiYdyhm9fVI12HmcJXvLvtiuRX+855fPj+zXPz9S+az6n7NkqQIkrpQRN+YklWC/A1RZdcHuOlRvSgMHbmg1pBi6xUAtg9eHf+v30xDmqPcigzgOQFAbeBEwJrvoBL8NwXTtxHA71XWL9rRGsrRGMz7D5rrIpponoZrl+xN84AJyuZd8io1iDYa8SWDkOwCqHzi5uWA5qovcjqEo2sBOYkQWepTdLTNvWUg217iCZXLKvbPJjBG+nhoZSGwB4AaWwduhfHT0t6fzY2aACTk2dJ6PPEGAkOhfJck7OU6OF/dLasicN9B9MV0dm0oH9x1grZBz5d2/fEbJMNEci57qmMQ1KmMNabXrWQViqJwCFCiHItaQ+o+AMwWSo2HD8Um+HOKYGAJhy8g2sn6nxMbL5k/DqleOF5oFz1vhF7yO85d0oFNpw7TV46vFH0xf//JOpj3MZoAozvHcQ/vccanhPpCujL6Shgz1p35FMBZxm7oB9D4oXGPx3UQUaRbzi83/+xfTWe96G3O7udALZ6/MvPZ6efv6Z1AeVU9HdLmTfKxjGOe6VYhsvvDSafvgnfjYkWO27aoPSUwKrkoYRhjuAlbz7TAEwi+nv87wNsmfcqwhKy+wjtzWkbPHeIV5AUHR5bC798E/+2/SGt7wz/eg/+zGUE3u4t/QBcP6CGyvsZpCt8FkVMnPvZ2TgVAx+5JpKJ3W5l4Y6ekvstyLb10CfQasd1iREVPXsBKw0OMuEJFQTwen6+iSBDRUt3lMHIcCyl09baWWiHwphGHGrdyquskIEVH6FtHD0tW4PKIw1K/WHh5Uug+JwilHVyps4Jw4MTLTH2nJ+NjBS/pzfh4KZg4kJsMdpmpaRYEbTnrK+wT0BVOwJs4K1oKgHtKRQuQsZccAjy6cWmuh9gOheKPRTzE5bphLQM7APlcreAFabJMxcjwLWoIwV/ZWRsX5VYEUyhXsjJX0LWFH5W1+3x8DZV4As7OJ8UbE6fORolu/nnlwPrMSi7pu/MbBifcyRxDh0BMl9GsEdMN21qzsS2rFXXW+sp5AhNgHHeS6RJDOrKrCahwaoPbHnwYf0lXKGSmTeC2pLzs6yBvmlwEq59egR0KiFypn9pdxjNsROYGXl7PiJGwJYOcdKYCV23QmsKjABKtD5HBliP5NhnoGEn2e/nPQ0fXidQEeWBJHuuXNnAdsAatW7cM9AJUZMLKVH738wLYwwZ0iVLAI110OdNoH3zMBKeX2SAfxOYGU1bxmq2DrVoA0V+1gTAivjigysDGBUVLMSDdiUhiddqRCwiOdgIzcY+ruBUMA634m0UoM9pk3sE963pzKRDjMH6fTMC4CsUShsfJYD2/XFodyXGRPaEn1cjXOzDL5NeuK414jwZEJYuRLwNXIO9Qb5rJsAaCT01spWiiJ+ir0WgSjXOpgbiu1kamdIIkSAWv6cSzMlfcsKjcyARhXdOLzcr4KqJsBfppDiM4uA/Qkox+MkzyBRpoMD+9Odx05zbiT9UKVbQaGwlop/14kTqZUB9XOYA7wWibzpdPlpbPcTj5NVugzNe4x9jyDH0ngkA65efiL9xA+fSHv6J7lv49gOKah4aYybac5ocwNobdpPxAkuQzdspi9Ylk6cjxRGqVe8l0koe5fKMQrS/ExgrgG2lvG5KyrckujQdsZgekcsBJjhs2K9mqiSCihtUzog8Y82l7VulUu/HJUNOZhlUttjKGhwuU8x++1s9wrm0A6wlOMUlWNZWz6jiDPDRmocAqxtvzZiu4g/jVj87kLIomtbRa4imo739pnRypI/vcy3l2sj1CcLGql/D/8mqNJrqcgpZCllLIv4qiAQ5U9XfZsK5Wqh1h1KhnUCYfry2NMV+vOrGOCtVPwGqpGbsGTWnMsF0FIMrEJCgi4mUgb8jv0gMFsh8S/NsEIlK+a9WXZVZEZFTodLsx/dw1a7PFariNIKI9HoMXJkwSCRmukN4mTL0QIBcIp/B6Ah8eSYnEj48R4xQsb+R65rqPHqo3iLqDKp3moPl+NBrAYrZlGISEnhz7Oucj+qn2eCuVTqM7YrWS2+LsvC0zoR6q22F3gOmfGxSBFJSrfCTqrn2upRinz5PPd82W7hepYamBkOWQAqK+zi/7+/oAJGFTQW1HaQrpGVdmKG10ym0oKrNu07YJDFrnpgJ7SQ4QOH0/DhY+kqQduLL51LVxkQpwyi4Cr45VzQIwwqFAXOEfw9/vDDVKTg7M6spO/6to702jsIzpqmuHATkeKxv7KGBR/NnsHFLdayxxZLKrZBuXb/Vt/zPKlXe+xId7zsaXmh5B1k9qLcX9t1vwKP5KfwhMyvFVgVxlulN/PZLOj5ym6a+9+aevfenZZr4DeTkdOZ2N9mMO5g1CaCtHr7bczsiuCLoOr6Q9s5l2rn364HYCXSzxza7YrV9jooq05xAi8DcGHwik0f9qWsPu2sVsUfyixUrlrZmBsGEzBUArIySxVAhuuzihP77d/743T/Y88yJLWD4E0VJBwNznEFNcBWrncfNLVd/K6b5ypz62Zdw7Bf5qpeBrSNERQ7fLaWLE0TzlxVJI3dGlbNGTpS4IxKoq8ibGmGlDnzVUUgTLkdoKRzCyl2+kMGervSwCADftkHfubkxQvpW954d9pNQN7M520SmHQTfFLgTvc+9Lk0eEB5Vocaki0k6JiYhRLLEMJlpB8vX5pNx4+ehrSIU4Im0wEAaaK5dXj4OIawDenxPgBW5kdHr4ubg2Nehl+v4MwSDsrrZiO+w7uXVKkh8OwkwFOMQnqW1Cgpg60E+s+ffSakWFsdl8D72Efh31fZ2xqa7l4oTZTCDZwvX3oJAYuvpmefeCSdOHAgHT50IGTlf+/3P5JO3XwMvvdYuuHUEJz9tjSFyuE6wbdqWwZinSQGLjx3KT1430Ppu77jH6Xnn3oJWtZQOnBkT/rIJ34nHb2Z5AEy7W0EvUoIC6zMTjv1/od/7J8DtpCzB4QqFx97XkNutc6GdcGDvRsGPzjsAHNBz+DeFdkvgZUS0REUFP1yMb2dvWZAZVVuhIrV+77vh9M/+t4fTP/xF34RxUgopVQPBJbRyBzLtpAdx7jbbF7ysx3sK/iTGqlculxvs/TNnLsqqWa7FPdpYL8aZGsfWm0s1lwQoNbhHdagVK5CUVqcm8iAmEyvDbZSTZ1RsgjotSphIL2rk74RHIigzz6sZoMn7LKgxqGy2spQMsS472ykDXW6Qnks1Au1nkXwYTVhA7pI9MFE3pF9Z9DnoHNV20xsuREjsUb/GODJuVX2fsU9IZDaRb/PPqpCbTTux1gN1tQ6mennn70/ffneT2Ljr1A9XEx9ew6moQM3QD1D0Ih7VMf1KOmrpd2JIOI6YGW+1uqJFSvBnRlzAzsDAbPj69ChaqLHKgMrajtRsVqgYuU1veHYcUAPAYUOz2SEFdeYX2VboapjVqC26R5l9vGvr1g5t4WglETD0aNHQjWtg4puJ4meEHUKKflcscrAisvI8SqokfsfURgFVM1RtRKwGAgKVFxLuU/CynTuGcjV0ZxhFVhZGYy/SeGVomPzSczpseGb6rxfUFAHBvrSocMHtoCV8uWet/7bitUye6wCrcg+K8c7qMDnOlC1K4BcVBVZs5yHmfWNInv9/PPP5bVv9ZbPrFehcnwmPfiVrxKsQ8cksRXyy9jCWgMyBT+wz87HogTNudG7BaCzn6qCBPcac4w2qVrxv7BN7h1p8EhB8VznVl0LrEwmbgrYAljxM9WqtUQAif2oQWzBmVM4SILW+dQB4D7MHrt95mzaM3fZFDutRtjDgjkSa4JrWCYOS5pW6Z+lxa5II/Xi8hDgEV5Gn1RUIBUUKkKA0reWCQz5KrZRaLci6RP26zqQZZ9K/C7T+qX6yjIwgSawUqlV32NFNQMrxy6sRcXqKntxmvXex5zAN5y6E7/ozCkZBdxn5gJ29A+lZtQRa6D0bUrhBtRUkYiqkoExepFB9lNp5PlzJAPwnf31UAvvT298K7a7YxT1R6oIrFOpySHoQOuCI2RqqYwYD+o/11xzzF+Ms/ICUg2TcmiIbcLH61DH/bN/R6qzUuINrDFtSySEBbbsacGna1kluAr9sMtUu6z0C+JrpPepGM3aqKE6VAvvVLaGCodWNRYWtHd5XmgNf3D2mNeyjCkUDgmK33UPY0oprN7H8p6XfTY5Es6v2apibf0cFrR4N2fr6VHyI4qWfMVAHNel36I39tpqWPlc/1IX7Isc0wbQL9FX+QnGeB6o76wbEecI1HSJkRjKSZyo5loeiYor7yXt1j5bBxuToFhXtTuqX9vqmutSD5WLB5DZ2yXwqqrpjDYESHbE+ohbEaP7fRmRDRP9lTUSjsXwZX9f22ycyvtznV3rQdUvgWewOPybx0hs5uw6MYUgJJhUWfbetePy2QJWGBUT4KXARO61EhAJwn2vfMVNbrqWgslR2MqYuce+lGbt6/WdJT2w/FsWHcu95qGAyL4y9jOpZcuBVEDXrOtTO6bIhs/TF1ssMk4KGy0jhRhMcOWxl+Aq2CH/+I4DGWPvAFb5nlqNcYHmSckOoZzBWFsVyI3EBIJQVVQd2907FPzNJTaum2+NA1ihmdsMrwpZUhIGCKqCBoUjH0MxbQ79/EUUqV5zOqV3vR0Z3i5VYdDUB0QosFYnD9QyuTKcRfbHtRUOPcqw3pi/DhQVq/NVvv1NgVVpRKsKrm25eUqclQFgaWJ37DybL0OC2UqXbj5TAivLXucB6Ac3p0Mn301vDnMTcHouGI3pAqoxC1StWuBLq+xTLy9Zekhwfq995GN7eYXqlapaWz1PBfWvDHKiR8qlX1SeSupf/l3+W9D/ig1SPjf+VqgAbh2DxxLc6aI078IL+pQJQ4ANP1tF2kkB8OPt2/v4H/9Fuvf+x0gsAaxwLm0sfnsqVsjy12N058iUqltG3iztRWHNfpd1pIJGCPAmeN/LZIhV7WkEnJAjRQBDo8Nn2WDE9wBMBf0nmtVlI3lsBpjePzcNaz63oq4zqLk17R/eG5v74vPnUz+VNKmAb7nrtrTGZm5iP2gk9gzvAxDen7706JeY3UOP0r5ughQaTsmILJA8mMZALa7UprPPXEi3n7kj7YNypdhDX0dP6ukapE+H3sPd+6BO0XgvL1qanVlM/rXqzCqGzM4jmqAqjT1R9m1Ff05bJ8aEuVMYB4N+wUVwzp0Zwevu//IXoPVRCYFOpFGrs4+Cc3PYsBWM5tZOeqcYcgklycD+6oXn0tiFF9IiVa7B/p40MjGavnr/V9KZW45jZKfSkRP9AazGqcBtqDJFn4tVkvb6Xen8M+fT5z97b/qJD/yLtEET7rlz59KZW0+l//pnH0/7jh9MLZQzBFZWPRZQSrQpvRZD///8wv+b7nvwMUYPMCDYYYqqL6mGJ42tyFob4OhAFUWOTKMVRytvnK+AMUCV2coiIA0pVxXDQvbZCk9VGpmcT9/ynu9O3/sD/zR99GO/HzOfnEkVMuT2aAiEpCFgkGIuR0krYOnE7x0iXPC9YxsUm18HGb93hojzoDi+Oqii9nOYhxTfeJwNqHStkVHvoPIqgAt6GZXDJa77HD0U9p+o2qiYiJPelwCfGvZ67OoueuHs5fLcmygRCeisxllhiIw/10IAE0Y+MuRU6SKhoYMm826/lrNb9NJhi5TENrtaBA3xO4P1nGAICiUAzaDKgDEPmV0NGWhnZk0yxiCGp9qPd2APM3qeSn/yh7/L582F/T96462pGUXAq8iLx6wSboUzTJTijT5VPzvKLhlExHBg1noJrErxiuuB1RrXqjb6qjKwMji338PZfwKrG0+igAktLJqirwNWcvs3CUSu6bH6hqmAGVgZEO5F2KWd/qr27vZw5DlIzhVUAXQ0VrM+PIYSWDkeQGBlxcpb4nrKwzPzUGCBVai+lllcrovO3X3t80L4Qfl4fYjryv4Johrfd577MY/DP3BgGHrrUAArgy+BlcGI924JXyIFcAk1uQ2CqmrV+pwtZW3CmWbaRa5lCOJQHVVl0ZhAn2zFqpVr6s9WpqpRAp25PJYeBVhFZMW5GJBo8z2u64FVDZ8FtApgtbg4HhWrTSiBiitI8YqEqurDVlJVKeQastsy1TcSLCWwglrk+6PMpvDPOpLjDbsGUB6nRxG12E32TwvNXwcro+muySfSvrmLMfC8WvYHs4byntgGVlngIK//YJh5xiZIoqG+oLFzDaIqUgCk0Ekr4hP3j4+dwCoHzBlY5YqEfif/bDVH5olzq3Tj7tsMyPN4A2cpqsJYAqtFkmblPLsJKKhX5xBlIvHcxrylN95+N3Q+kk5eH2KSihU1Yo1akkmNiF412qtpwMpXZXEmvXTx2UhQVlByPA2le7JqLHUfWk0HboSO2XCZuwOFmcTXEkC5thbSGVTA6LOx8GQiNZaKJT3OwWqiRXILgOxZK97/P3XvAWbpcZ1nVuc03TM90z05B2AC4gAESZAUQYIKFG2KNEXLshXXlmXLkncVbO+u5bX82JItB0l+LHklW5JpexVMWaRIMYgCRRFgAAgQBJE4yJgcekJ3T+e873uqqvv2YAiSK6332Us27vTte//7/39VnTrfOd/5TtE0wGaacVOZVaVd6excH2OqGJC9zFqgn2p3ndvuRdaWWWsW9wu/06DMbNQyjlCXaHaTfYo0TxusHWljC4Uq634cP/FZ9u9CkXUtrvJD8rDmseVPXFoGRtkLLoH7hjeVf9Za+RjfEFPJgKnRB63fFJQ52QRFuTYfokyohqyYr4Yoi35tAVSCrBx4zp8x61d93cgJ6TPV09OUZzcmXl92+/I0jGuq9UjOQxk5K9fI7+wV4wQZtKlSPgnb44PSRwvRjNQK1QABjU6o2/DO+E6CjUjIz0m9ZfUukCmeJeM1hpiGAmGyEJybs8w5GTbseMHCCpDP+3N7BGvIDL7meyMAqy0l6vpy3CMzpIBGQ5BQOxgqrvzN4HnUZ5q9LPTCqtSa96os/e7ffHjsaGegYm/JLNVnM11jYBXjJtLf5aPaqkYfQXq97BuBWLBRZA6EdHtevzIjFkG2JheqD7nsG/+Nu3YVa5BRYEbPDkouuoz0VqB+nH8O5ElMS3yVB817FuB07t5zQ+juT/Alo1eHIqNiKlvD0O7FMfKbiPC7OR9/+XRE+mds7IpTjQZB+svfuQP6k0WQl0OlRJ9XYBUPOawVWHlaUTQpdK/T688Grr5RYNUITgKMmkb2Dpbivmpk46waCv7qWohV4YIo1xBcbF6ynnZucSN1QQfT4aPvpVfFpihYdIOWemazuRFAwlqKowVWHUQxBFamgxsfK+e3GlhdC6oq1W85Y9WQrfK9taZq+XPXZqsCeAmQfM6AKc+blX+H3LqRugYaoA5wBVi+PVSGeF9Uo0kr9F9mHuySDqD44Ef/NH324Seik7wUiIgWECOxkaThmkU3/CIN3YOxNZI6uGkjjfe8Z8ia0xspy/uyNUsZwxJlIYisyhhp7FjIOQ2t46Fj59gFf1Z1LJ1ON2k2uT30c/L5yqWhNEaPt630Y3rD7benndsGiJAyd6P4PaG8tiV9+L6PpROXT6AMRZ8o1uyhg/ujsPSlM5fTJcj7Z5BcHx6aTNsAF3dC29gBFa0J4zEguEKGfeOmPYCWbeFkyLEO9Rs2lym6rc9QeGyGY4rIs1QAN1SzBoNIavscqjY4fT0hWIBBYBMdOnsqPf7wF9KubVupb0TIgk18Bme0y0bIqu8YRcSJarbOBwC7AE3m8pkTfNcwjRyhGSHK8Yn7/ijtp/njJPULfevo33NwIxmuXhxmgZV9Okaj6HlNa3967ukX0mMPP5a+5y9/f9q1eXcolvWu7U6/+bv/KR2861DatHsLzjZSs44f+/YkDtqa3sH04Y/fl37zv/4uzXFpaGyUy9qaAqzckKUDtVlrZOaR2oE5dnsBh2l6pZQDTIRVy8561KxojzCs2qxcqNpChmoq3XH0renv/vj/Gv1pjLj5nRPUIKisF9S7MNTZGVquEYwoZHGgpD1w/ExDdG4LAq3/kUYhrdBNCDAVDpp2UyVPNx+U8eiP09uHRD3ZR52THOHHDkATa2euzhm1JXo7OYlTgWKf0bExiszH6F1mbZDj0w0l9TINC2cIfKmIuZn2AYpLGGCwB0pVeZI2YSTVDSl6gcX5K7+seqBr1/tiDVbtIC/6y9LDrnHBT24gnEGj1xMbmNdhw2uin8LGK9QiXrl6Pj3x1EPp7NlnsSNK/XenHXsOISxA9pcIc1At8Fy9vkpj9LtqjdXXA6wWsbuCxwUoH2asFisVEDfArOUY615gdcutt0FNUgRItySDKzdt16iZHe139CYrBcq+Ho40jkKtsYrgE+s67BL/DvEKQK7iES6Zwc2DAagEVtFgGgdRYBQ1xTiNQc0tojzjZP3k/zcCK3s5OU9CBhinIexvA7DKRd3Z9gmsfM5Bxwzar5ld+0kAACAASURBVAesxgDiysxv275lGVhJ3azAykDMFHZjmrDUEg6UGatMKxds2LwTEM981dHV+WAzWh6rZ589FrRHgUE3tmJhnCDWyXPpmS88EsGReOA0B2j21EvGasn6y1ADJDOHbVecYWzifG4YKyUbux61M36uAKvmUEvDbrOuQvkNOxDqZWTCzIBFL8J2gNQCkXeAVTcqfc3QnKfp2xRrjHW/e2YovenyE2n32MnUSt/NZsajlVIDndp5gXgtNXA/KIEFHe7YWQVRZsjZ2EOCnZemzaCWukBpvcvsE8bNhEHjXhsKdu73kSnPdKNac+UabBVYRfrETB37UslYKezSJrOAtZPrVAieKZNvDRMZ1xEksC9gByYolXD93XPnPZw8gMr5y/H8zhmdCsZvhxllgjAXLwylCydOEAhh72i2Pm8+bSIgsHHHYHp5nEb0mxbS/tsRp1k3lvogD3Yig752DbSsZgQnYFwssZ/MU/secAL3TCp9i33HuAHaVwFFXSPOM9vO2IA3O9EGajy3vI4MrGqbuumnFzR81xjHNVMhY0AqofRks1xxDyNQUUQK3K/N1tqLjvuygB8UQQ55qfiL9jbsgGZtHeCi58fIWeOaw/IrfmPo+WW22uqHmZblwPTqP4mBfeTA+OqxjtfLG2rNuYa2ZkOXj7RczsL75QJ6ZhUYXfPvmmxb/t74/hoMExxFhXXc00wzLbVmJZBdqXNBw2MdhR2PQEGui+qgdEL22QK2QCDULJ1WhV7BDz6Ye2J8Lu6ItsnaLzNPCmFYC0z7EtZzk5Rdfmg/DT5AFIhM5vQcVMNZSlnmMwAzkMyOhY8Bw4La3iXmre81k+Yji00o5OE5Zp/M782gRnuafUztg2uzgrFKxcuALN9P7amP2h+w1l7VZsF+V/TFsmdWqBbSI6xIqJutiuxbBNnzPh/ZZOage7TfEUqtYCEpss3RUHilzivW+d+4c3fFt3ncr3HUI8Unv9E+MDiyKtNEWlyDgnGboWh16zacJupfNgxuoLnn5SwBzcJRGUtg5YamulUvkZOhs5diwz5z4jiF+/DsmXXf/93QRHYQiWiio7ERdgM48qhdgHBYncARTFo+v0Yw8erA6npZmuUJni949a+v+G31qnslsMpCuvUsKrDyMBlDNQhv1Bd5drFVrq2bubd0Zm4dE3AfwOovp7FFsoCYN6PE8pnHQQrDRCKleLWzGLoUxghg5UFX7sfXBaxKdipOpwCduBPL4CrXOtXXViiAXpGWqNZP5axVY1YrR1/yQg+Ocom81GNnYFXogNwbJ7d3yskblBYj1lEorjlsTx/48B+nBx99Gi67EbccybIgtpmMnQ5oJ3PQaMTwKM4lG1A/jvsNFO1K8xkaukT0lgiDogUhXCDv1/Sx0S7zNBlYhVhDpHKt1Sg1YBpjri36YiixiSFfS5TWRs2TZIoUWdkO9efOvYfTod17aBnAOAFerqK2tG0bdUpIu//+xz+cHj9xOtmo3bGW0rsGCtc51OhOwXo1ytcL8GnnXm8iI7LORqw4wOvIGt1x191kuvamzXsORnGpDR11xkYuXaDhH80XpbQYQSEi1IdE+sbBrWk9WYwOKCBSAIKjHZOMyDRNUydtMkm/mEvQFjexyQ4QnVFNSWW6PkQlunBWBB42VW4yM+PGxj26ePZEGocKuQaqxRQA4BKZ5iakex946NPQAW9I+w9shLK3Jp3nPi+yZq9OXg4nsxsD/dzjL6RP/tGn0g98zw+lTf3byGqMpV17d6SPfvIjae32nrTr4B6ofqocadRbEUa4yn1bmx78wpfTv/6V3wilOiXXNew6UzrzqokJqlpDclc5fYAVTmAYPOuUwrBi9gNAeP3ZKOrQRL1CFFNoJGljAF1s775b00/8+D+gXxMSq0qtew90Wt2w+HjUaQkghPxGsFiP0iRdBzbXzFnPKl4RgspBvTcyqzjCLMA304AIE1BvFXAer617TVbrW4JKJGc74hKCC+yfQSn7M9kAWgqMc8/ahEVFEPi3jYvtUj/CWNj75YrzQcl65uo4kexLKBp2MoZ2nVcJsodaNeedjonOVi3cjU2FDJkF9DbVjNqrImUcdEHHxQwEjwBAsbtHHrc4j2ZIxoKe2NHVF9HPHmqNOrm2j3z8/enFl6ilpceZUvYKhCywAU/ISDDTx7iZkfI+hq0IYGXGqtBDpAWq+BWbbBabcL+xoXeTDW11bGxsTIDOPjlKrS9Cc2rWfkBjMxM0DLC6/fajQXedNwMWIhg5+6DNNbMjsFqdsXolsIoC7rBJGVgFEAPYTrPPddI6oJe+bgMbNoYioIBDIGkwaValROnwZBoiY89OrQiONECfa8bKex/AqghXxL5ncFEKXqGYaCMFXlIBo3bLORXZkuxMGEO3Rs9jj6EMKLA6fPhg2rwFIYJQizTyLbUf+h8BCDNWU0o2R3RaYCW9pYESqrob99E1Yz3mokwLxt71cOzYsdyvS5EKANAUdMZLBEyff+RR+TTZqAKiZLQYRDXYgHue6Xv8NPNd7bY+gMs0MXaOuU6xqZRs7plBB7NdUUfFWooxV+6Bc5O66poyaGTtsWIYtuFQEXDSSHqHwAo2AQXxUzjUjrnrefvclXTX8LG0B4XAnnHWBsGKVu6VAjLRN7EBWLn2fUQmw6kv4FHlkPmn6bCF6Iz3XGDF31uZD9I9l0GD4KHBpwhHkYeWoWatGuutWq1fjC3cMbKnEpF19nezVtYR9RI9d3yzsikUJttaYCNGpAJi0y9al86V3HvHvfhSOKqhYomtwV6aTX79W+5Jo6z5i2ZH+czls2cBs8M0gILGCBC55fbbaEdyPj119qX02AuPpqPftBsAdhyFwJSO7Erp7tup52umOS2XQR9VGpw7/wj0CW6j0yZtLAxmlHWcAUJmOunER8bE7EIIkEVoI3yiEKryvcYwvT+Frh3rXXMQlQIZDOjkh/AXc0o2gc1sFdbpJPgVdl4wHPQwpb8JsrAu56OGC3Vq1VhVznW8GkBVOOYEpxcANj5fC37ye/WsV/uX1/KDImPa4AEq4V9Bld9RvcdlNuKyv5b1C5oRtJKq6BR0C6jPNQu1AuRiGnFsjyh6zywDdRfdq0qsL64z1/AVpoFXLeCIUox8z3XtfL/H7gR8+jC7Gf1Xw86VjGrUmevHFdZDycK5HoP1wfMkgTIBl2qfBmiWyB4nelQukvFSwbAJ52exNdMLzXDNIBFvhksl0knA3KSS8Sh7zvk7WELFWNk5LQAvaz6nme8Kc5i59hxzYI+908BB6RYdUiNmrwgKWzZj4EwxFUXHIrBZss3u12Y4K/NEGzxvoIyLbidYPkBQNUyXrIwS7FDnIfysELtYAVbadf09xZMMErxCbv0Hb9lBUDiju+g+T/Q3IryKTXlCvK5sb/CylVWPdJ8UF506rU9uBGzjTMUV3PBncVAt+raIvDEjkqdGAQHRRwLqIMd++zcPpDfezQ2YPMPC1SFxgPk7xmURxyNnDxrgQ5mcLuaVCEQ++tcGUvl9f26PAkDq8YJfWx7LS7KB47uyTosBjwlgA1i40zTNmJjZRST/LWnNVuqsmjcQgcrZiGmKUkeIsNoXQ0n7NVj+pZB+zgvtqwGqgmxWA6Xl+5QXXL1vOVO1ArAaKX0VKPn2lZoqzqE0CM7HiFXpv5bPp8qu1yxVBnL1fcwxNvmasQqHIha/CyWrAn7kvvvTn3z2QZyjdTH3pGG44SsYElHAMm+DN4vTuWfX7qgtuEA2yccwKmbVcXRhREFkKcqOqANqdBGF1nnluM7/FQKnKliCKs6RaMm+nSiksfEvUf8yOz2W7jh0U9rGee2l+apzfmIUIYILl9PtSq6z+D/xhc+nL5x6Ll3FgZiKCB7nn1Wkka6l7oPvtVB8F9Lnt2/ZliZOnQFcsYYuXU57Dx1JB+98HRmrLdHnokVZY8DVKOBjVkcSWmETa2wA6ksXvTD6EH7ogpaju6DzOBcOA3xg1tOFUyfSBFmNSc5vrYWegDjpeopxTMKzH9zARoXiZBghcbP9oHDEw4kkKnOamoqtyIJPTtDIEWe3l8j8Q489TOf2DmiL7fzem04N0beLzMAYdUO9HGstkcYnv/hE+vynv5je9Rf/Kspph6AnzeBgb0wPPPgnXMPldPT1R5GoZuO2JgPa3Zmz58gYbY6+Zf/gp/8FKmsUoUs1kl9cdrTMxQY4cS+sOZpkLMxCxPwqc9ENI8RH5G5HPVFuGByyrM4rhUgAPBpgGyz+H//7P0pbyBIauVq3ZSNiI1kswjGMOlPHiTkZ/PEo5OV1o3h8zzROWmS13AyCWgeAVzrX/Yi/R9wgXAk2bxa5tQBtAKwOslWWn8CSiU2hqmHqILdxzioH6ivMM++kxMS6Cgd/RTHL14fpl6bE8aw1WbQdUHlwGrAxw+82ljbjKlXBDJpOci8RYmt0rHcNx915qbAD35OpsDkYEgCL1dVHnVvQJrhXglOjeTp/eb3jyNNDzuP2IOsrPamF6xufHUH98RO0OaC+ivd0M8bbd+0tGyYUEtZ8pqgq356b4BrUEDAGndO6sNj4s3PgNqOLEoqIIYbgGEpLIts9OxwOutHDdo43B73QKOUY9XI+dBwzmMpF7M6TuF6cTc/DmoRaY7VSz8RoxfzI0c8A1+x5Orfaj9iQ+dtVqFibyVa1dpopXxuKgOsIKnQxl+tmHFm9aI2RqaraGwHVFQRKfBboSoextipHRQ0C6EwqwkJ811rIqAeAqMP7BFZu6l5LKAUqSS8YsKaDCSm9cYb7eI7m1jfffCRt37Z5ObCgMMskKY0pBTtwomawKZNQeuhKnql77qY6YfyYpfGw9Zxq00+zws8//3zMC6P2TRzH2tVjjzycLr74MsHrteF0Lajc5/0ra0NnTIepCSdJR8lI+rx9kSaGsGsCz0K/9nutpbPJm7Rfjh3F8zpUUR5gAMCMq8BKKi7ZKZ4nBY9969P6HftoW4JTb/NcNyv2yQ1zw2n/yMl0tHkyrT/7Ysiuz5MFbsbWa/P1MmsWSccnAgxlH8/ZFeMneY+NjBR3arl/pWuzoUYr19RoJ3JgNfbncHSLYEU5tsX57vl4mZlaqJCLWSopxiz+rK6Ze/8oyFNbffi92q5h1tpZGARnAKXoDKQ3Hn0TFEfsCvOgE8dwiqDBG+/95vTAs0+nx14+nprIOrYwl4ZHCMZAuVzX10GT4ctpYO+B1ErQu3/TBgQbZ9NDj/wRIiRPoL6b0r2vAVgdISvRBhVK/SST2rwuq7nXICMU5p4+xoteppmKl++ddi+XDpSGrsF24UehpQBdcYtysFz9rZwsL6qA+W/L75HH3vBYlSViTJT1z42mc78i9zB/svCB/bsK8ykGzaCLPdxYj8zjOebdLO1almA95GFT6t/zU5BCA44zHaW72t8sZ+7+I47Le0ywu1c96rypL+Y+fRwzMtb5uuKzvkHQTpAprkn7oH0qz6L4yqaq749sWAkux/2TrnZNXsH73ggSr+cXVqGWFY96JTC/6nCvYIU1aAowepGFjIHK2aywQWa1Qhm7BGm8/iB05yCIdZG+1x/7eK3btAs43MucpPSFrLM2aUbhDerPIYqny5QIzJAenZ/BpvIcdWPYhnkCrNbgt3dSD8ZGinsMi4a1oTaDNWPc7AU338KkysHbHCyJNe2eKGAyi+/aZHIbgFRJWXEf7Zu+sYGceJSAXPS9q+qE2A/3W8F0vKUhY9b0fTfvBPjm9KCbv3UIHVCDNDhKtobyTwVWoEkbC85wATMBrKCSiNzcGLkI62Q6nMgeT1oVXyT9yq913vr3WEzld/nwrVC67n7tuvS2eygAb7mQerlJGvVZTroJQ2OPh5iDJeJQp0AUGjakbOtE/h8NrK79vmtVBK/Np63+u0YJAGovFuM/NICbnN6U1gy8Lg3e8HZYzvTXoWBQadnZKVTkbCSJ4RdY9UHvMpPinQ10vfzIVLvlRxn0VRkox6BMuGuB1fL7wjDmCVVBVSzmxtorDWZU5zZ8Z6H91e8PkYryfTnimyd0tZwqNEU2oKSzdWAiXW0kmUn9kU/enz752c+RiSECokOtMTFFHLudPPXcP8gf5/Du3buiR9NF+qX5PdKBarF+pJpVVjRwUCLyczgZRsRDZUZwJbDSUS8XMAfwke6hh3xo/+5EKyrqu66gaJnSZhpq3gBdb9e27UQQh0Ntr43rueXwkWjG+vBzx9L9Lx1LF7kHM0ZZjMJdpbZGGXE2UJVrBokov5YC+0PURY29dCKdfvZZBALGKUpO6Z3f9W4KkInAqmYIZacFJ0gHpVnHCoPcDe2oiSxAFz27ugEg0uSi7M2VHP1g+F6c7bMnXoTON0IQAwWpbdSDAKrsgn4KWogKnIM0/O1bg3Nn4YuUC3up4CBJoPCaLg2dS9P0XdqyeQMNbdeloWE2Z9WyqI1oRTq3GZAwRJRciswYDstamk72k/F65vFj6csPfyXddPj1ae/+24MuNrhtQ/rU/R9j3xhJb37rG1IT47rGzuhkzs6TaVkHsHrm+ePpp//Jz5MJ2BxqYjFDDK4AiMPBCV9GKqB1Jnn21Lnl3hP1Cwboi3NYKQbZARWYCyTymCs68VN/5++mA1t2pBHAZ98WqvWoTWujbsmomABEFbolnUGpRxYBS5PWiWDt6hi7ApShjdpPG1C6sQSlKke6tM2CCH1FJfLd76VnKp5SKanKLS/XYpTJF5t4Q6DDzaKqZtY17kYeilqhhIi4EDZ7HunqoMUAuEav0G2eGi17alnvGoGNAs68frOLOvV9UAftKWIWIuhwUkzDoc+UCO+ygLKlCMRkJyoMQq7rYpOcBNQwBaGYXU1/8LH3xzwZYz3sRplv2649RNCl5ZrFy5TbHuahQY4M7CwoVoQi8+hzPDerJAr2HDcLoHMdUG5yu2BN1Sw9EZnrXp9qYfZUEVhdZd4qS3/LLbfEPpUzVivASptrX6ZGYBU9ygqlY56MTmSqeDQCK6+7SvkqXDFIo2f3S+XxVQS0ibv3cxWwcpMXuLJ3ztGoPJpIX0LangyC4K4Cq7intcaI8xVY1UCXjqvvk0YZohFmRkp9aJYTzgBUYGWQ5/z5s+nmWw7RiHpL2DzHLgMrlAmhT89SYzSDE6LzItgxs5L9gJyVy2tHimLOmmm3435gm0+fPh11nEFfnbQCoyU99dAX0pWTp4NGrJLfrOshNj9FBlyrOl0AIqPPgkXpMzQFXloGVtmeu6ZrS4DVwCr33ZFmG6A/1NPsP4NcM3ZlSkCKWM86+uVNgH7se+j6XcS/6FkcTzvmLqebeD5w6UzqOv8SlOuLqRdAvBA9rbjuZUpYWYd1DZYMVuO+HfOo7A/uW43AKvZIgwH6wAZGwgHVHOS6HMGStELXbRByOUlfizq4AqzaBFlhXwAwZGgi8Md8DUlqjuZ4KFpznkDX89D6lJJ58133pA4c0mb7NfLBXXv3pNM4fR9/6rH0nIwD+sjdfvTOdNtNR9JXHn+EnmPUsG5cnw688d70Mnbv2eefo8/VqTQyDDgmC9bEPP2L92xJbzrcQcsEVAPbBdu2HyBjrt6TWNi4ejZ5ISBhvb8x+k6Ql/0SBYeqR+ZSgErz11av+Aud2BNFUSLwkSMoEVDx2nO7AenYBYxoR0tmK+Y8dzECFgFTstOfp1xeD/69j2yrAl/aEcUTIrvO/Gv3RK05oWHxAlmuEK9i/5dKbiY9+y22VqG/qrRc7HYoFQbbRxXDfL6uj9xuY4UqHLY5AsQ5M+75W36wnLH02HGujmURyypAra67Sims9yQHz3N2032l+sG5r1YjY2mFTZT9rgZfsMzZ1a9l4FrprFV2fuV353EO38eRNMUGtH02eBD+ZRHgMNNVGW8ByvQgcja3fDTsgOwb90ebkc9FrRT1XQCrJXt3IthlD9IQ1cCOLMDWWaC2K1H7hSIL993GyC1plGz7BI2TZ5to38HnRqH2XkHhdhI6bBtZsw4Bd9Rjuw9ndc7oicnJBK+kBO2mIggtRRz6KHNCUOU978UnMQ6rGExUArg/O2LhOxgEdK7gfxuYKbax3tcY5++5aSejVLmxygQb1Zc3bMSOiBnAKiLX8nzZJKPxGM+Cq5zxJ9Jm5NNNqQArs03KZLqJujNXIJUHZuV3U8hLTOz9e3Eiv2192jqI0AWLjkw4jhaTWzSp0kxEhPKF1QxVVXCp6Pz/a0BV5mwMXOOjEVhVdL/y94L6MQ6RTqTXwPjUeiLmUKzu/Gvp6jzRYjc++wsQlrLGyuhUH5SRtfKHpU+Uu7Ly/asX1jLXd3mRrQZetcHZcqaqApyyHoOek81WWaQrn68N/SqwikjA8vvyol7hKpfi3wYHx+O+GrCaYwP9w/s+nf7kc5/HEBLVMGNVgFVQqgqwcsOpTtEuRCOsc5AO5fcLXmpB4/WAlQ6U1xjFkdzPAFY6n8WYRLEic3I9YPbArm0whPkbClbWc3Wzo9x+4Ehah/OtEzkJWBmAinfTvgPQKS6m51DHfOClZ9MFMkxjLDa58QvIp6+BLuO5zLFGbj54IL31ztekTvrZPP/FRwFBL1OnAu1wR196/du+mV3K6AuF7c191F5tZqOgUS+0q0murddmvgBDOfYdrkMMybzOfIyZFh31qKHzafj8aS0E9JtFap22pbU4ZwLO82SIVBccHKQ+hOvrBlyFQAE7ZCe9i1xjk3D5z505Gddsj6CN9F7yfZNusBAR5igmlnYzgdEaw7Efw1nqI2PVxfUd+/Kx9JUvPZd2bLshHTz8muDTrx3oTX/40feTtZlKr3/Da9L6rTuo0SLqDIAdwgHo7R9Mp88Pp5/7V/+Ofkk46qrtUTdn0KfKyAsgm61tZH4o0JBBVQb4mv2IOJeNOTbpyFqpMJY331xPx2TiWdnzv/+jfydt5Xotku4dJGpmBsR+SCxlwUY0NCUjaJ8tMzPNKFvNsc6N+nfQz8V2CbNU7kopkGplNsss8xKb6QTZaB0PHacms1Q6TSHyqJOFM8Lal/LjfMhFsTnm4OV4TdribDbzuqs/kVXlnnda01JodBEQMONjLRf/tl51BhroHJmWaUQephEvsSHvLCBkin9b4zQycj7um2vEqK9A08hddyggMh9CNCULh4QKI98VfeCqUAfnP9C/kffRn5DvaGpFiASVt9/9wH9Jw4DsBcZoH5LPm3bshIIEndFxVO6auWX2JSg/ATyyxLf1UblGLlvOzK/3BhgQga5mzZeKipEB5ng4yAKrGbNJbtI2eiajJLDqgLt0kKbdjcDKY0YQpQAr6S/XqgLG+TRkrCJzxXlWhdvaV0xHbMMmBBNwrswCrqV/Uh/XZHAyshuyLkohtcDKTMMMyqauvZEro3GeOo7XA1ZmrPw++9F5D/wOa52kGRqZzwqPOdMZjrzggHtSgdWFC+eoLzuctqDaKHh1/BqB1Qwy2hD90iyBGdLTq4CV511rgqSkqYaVKdva32ZA2xDKceuj99IUYNk5/PjnHkwTlwhiQdNswz7ZDyeAFGPXFjWNNi5l7JhT0vN0pM1YLTF+/CcygrlPThZfcT4ZkRBMRw8fayzjJ2etTPcuqTQIXd5rmLO3zHrqPbFvqsBKHTIgswgg6Ka1S9fombRr/GK6fexC2o7s+swl1FGhj/bY8ycCJdy/2LpzfVIwoJylAsLIwKxE5xuzAI2iTo3ZilwSgK3RERcYWNElqFJGujh3OngRRNBpE1ip9htiOcUeMMR9UAEjEs68DtnqsA2IhbCvXWQNP30ZdT+O/bqbXxvCR9Oj0BzJJPXt2pJ+61MfS8/BIJgCkC9wv+wtiGZiWhy+nA5sGkgXqNt8jnVzlppSl3MHQHNu9gr0Tuz5pen0g995IL12H2qy9Ldqh7LWEkFuM69cNWJbghoTk1EuYjI96HvZfmnHfIhfTDoF8GJIncdSnyMTyv6t+mG2b9q2nI0PO1bKBapQQM4Slfqh5eeSDXKtMUI5I6QSo7bSv+VzCP8zolulRxL7Ryh2ct9dUwG6OJ/c57DIhOeP5vWLb2s9ZS0VyAEfga8NaeX0GxiP1EHJZjmH3H+rcFDO/gZYqrVPca7W15UvaniKPaCCkYa/18xVsNT0tDzcMmNqtd9Z5+grcFWjfxq0xfzFUgwjeCYo9egFmAagKowxg9kZUOXUW5hlBY7quS9nbsviieOuXIvwLGiEIfgmNjDl5/wxQKoQTRktafgKk3CPJxnLdmooO1uopyCwbHDKbFVC5n++g1rv1kNppn0PtmwjugRIrnDfpyiPwFWGPSNAQdgG8z2FX6eAyhLBh9xg2jVWwJbnaW/ISBJl0Qxr/HKdbGYEhD0Myp9iZgArA6qqLTvvlunaDZTWHzh6wExdTMjopcKb/bcpzJyizTxLJ60KZCrTTXPQiBhyQ9rR0TeiWaN7ERV2isXkvs6sKYvI9zRDVbL/SF/vUnr3O7rSrTewcZCnYe3lDJoTJ/r0OED5uGypy8WGoZl/DRXvldP0z/+VVwNxXw1YrXymMbogx9t7zETDIWqik/b4JAprEwPp1m/64TS2gHKbRbxEgzVao6Nw8xloBRr6oRPpjNTGZjEl436vzpFdC6xWmkHn99eMVWOmqkZcGgFTjiBnY7D8XQ0Zq+XXGqiFfr5ebTWUIV9dHMSYJzbr1GErgC5qGUrG6tWAVc1YaQAqhcfjCqx0PKSkOgd1gq4HrEJhyghtaS5XI+YCq5q9DVOlU8W830b94D4KwYmZEKUdTRsAD+vYsG4DWM3hPF+CVqFk+Xac7xt37knnT51NZ3DuPgOwGoLjfRlHYtwxhlcsAHLxqs73F+69J+2hV9PJRx5Lx5/6ClS/S6hC3pBuvPsOqC096cnnXoiGmht7kM0lNrxr5w1sAIiaQLWz9q6FTFU7UeIo8lXuXD5+cIkt6J+jRupkGkdZzsaYW1ECVLTC6NnIleF05vRJNuzpVcBKuZdn1AAAIABJREFUFawKrIzijPI+Q5TWWs1Bf+yyWTACHsoQjwDKZghdcknUNVBjw/uuQrPR0DA901OPPpEeeeCxtJl0/67d9EfZti1t27kxffgjv0tmqjkduunGtGP/jWFApT9JJbOXldzr3/jP709/9OnPUSOyI6JNAhMNeigF4ey3AySldZhNz/Mpz8tM0QC86EwW25UjhXm8deRr8W4Tjvw26uR+6kd+hGaiVDT24hSuaec6qBugD44bvdHN0IPEKdSRMzMjlalNcExtR1fvxlw3EvUjOoCAPbNiLBfBl/z3Wc7butR51aoET95jnCjFfTq0tdoxuSiRZcv2yqXs1uV1uGfXVV2vVdvomm1SLt33L5u5FVpwqD0q/0/AQNpwRGEBAws47LPUVqm4NQo1aNbaQLIn44DokKZlTdToalarWxPU0XY2HuvcYqOx3o1xWEtmc+IqPciYg4b2VHE9eeGF9OFPfJD7SE0oSp0GANaheqn6l+trOupusupdqGdFFi3TsgSGIfJRMuUhOOJ18j4poa1sqhVYWV+2MDVE9DEH8nRUK7AaBaSvpRjZXnPXAqugHhYq4NcCVt6HEI/g1lVwIcDXrigw0A8Q76SNgcCqj2xVD8CnUiWr05yBWpZdn0IVUWAlpddj6Jw2UgFzf7EVKuBF+kIZSe0hg6oTKFj09zwO2so8VpnSmYGV/V6GCKgIrDay5kMUITJW0GWoY5iADjgnoNSZYQ5XYJXNXaYsxl5bMpLxC2NQFbjOnDlDvQ31EwZf7UMISH3sM58n+E8NIIHADujRBh2k7dhvzsxWBlbMTdZtS9Q6QrlB6CZB5YxeUuGNC5gERZYiWEcmyJL6ybqKbJWgynqOTA2UCiiNaA4q4yLR7U6Ee5qZa9MyWbxeOdc4vx09OM5TF9PG0fPpNfOjaSsiFrMnvpS6Z0cTVVk4t9KBsuMb9To8ooFvLMRMIZJKFMGMQgkM0FWc57r0lp1UjhNOr7fNVVwyccugqmStok7O647ASw6stGFXK61O7GzGKsAC+77zLzKTHNN1epkgyZfOvmz5PPW+W9LeHXsi4zy4ZwcU9GfSp194Il1CLGeKc+8h4NeFs7mNe/ad99yTurEJ58lo/ccH/jRNMqeacLpmYQ20IGqhQuMsvsbf++E3pX39pwBW5zOosrDYhcA/paZHzaZRe5BoY4YlhBHcx7m0kvQNu1YpdDUD5XNfb26MHCql/Ejn1ck1729APdqf8Cz8iufIBmaJek/EnlhavypA0ehyahM9Pb83A5s8xjkQl8/PupwMU7I4iuAqFAoFXmRxu6xnjNdzY/WcHc5Bk0WCb3PQnotCC2eRacw5wBy8kYiQ+VxZFX5TrmXNVO8m9k+zYI3Zh3ovnVeuaR/1tWqX85zLAhSv9lgGl/VtXwVY5WPUzSdn/FZeu/Y76m6kgI7jEgsl5kcWcnvlGZVcZNxn35DBGz8mFWLTLr5rBLYzS8JQDqVWETSiOSlvUfXSNb+GQC4qygvb02z3bWmuHZp5yxZqH3vSHOM1R23WJCqh47Pt+BQEF/kefYhQpqQWM/sHACaA1Rw1WbEuYQB1Wou7HEDLdrja2BqwjOAfvlzUVZt15wPRT7HUcdVAbtMP3nUDtrlGCgpVwtmow2IqD+ORFaCUA5dGQPSTRR5qIbgE8iYtbP1qwKpxkrwSkFi3haoTA/L2e5vSm1+7mSL5q9CaVGUqnNPSH2pZrdAJWyyY97vlFZIurzrP/kx//HqyYtcDVqs/VyPQebK6MFqt55DqzQYxNd1NMWl3uun1PwQS3xlpUdVX1NdXeXGEFH0f/OZ+HPsFjEojsKqLrfH7VjJN+a/LwhLlTjTWwIXT1kABjKUbuexc+1Q/X5fgyrGuRwXMS6nA7GUw9Y0Cq69FBYxISwHxzrWdO3fEXJTqFpFpC/55PdPB7BOSaRYVWGkVKhVphsisCyfXFpYMm8WOXP8GBBoO791NlBMqz6VzaT8gS2C0l2LpEb5LYLXAZncD1L090C5OQ2e7DC3rkZMvpVOM02WOIbVxxsAEdRY6gnffeTS9/Y2vS2tZnMfu/zySxefTS6cupnd+97ekG95wV3ro2FPp5Jlz9JO6yHhvhop4ExkK+tgggbp+7UbGBYIgz61EV9rZgIOaJm2XNaqD2cTmOTJ0gQat56Ev0m9nLzRJouo62TpE584gP4xzNDjQH5QN5dndRAwxtqnWhJGxVmWe65hAZn0COmATE3UzdRsWEbdSSzJKJG/KomQLynWCzR4QAdWBf/jzX0iPfPaLqb93IA2u3xpiCgdu2Jk++/lPoIa3kPbw7wM3355GuW99OMFXEcBpUp0M4PiZzz+Wfuf3PkyWlmggx20mymktVTSUZjyjKNxI8/K8zPOz9v9ZAVYrVj7sXM2QGJXnHDf1daWf+cmfSMMnT6btKJd2rSND2GE2ni5y3UTF5W+aJQ1QhrO1ID/cjFRumNgClbHJYnyMeRsOin1eUGfA0LM+dRRxJN0g5gxiGKAqIhzSfrzVJQi8HISKjTOybfwUenej0QrnrsCsYMMWkn1+XedPytXKY1bVTDcv3VOPqaMnj1wVLeag3P+o7wJs2DtL9cFRAgJXqccTcM1bDG7LAeawtTvWH3RBGZVCaL2WvPcueO4bB9nYmG9Gcb/4xEPpTx/8JM5aSxqgl451dO09a/Hfzfdan5vr24x0SyMMUBx0CoIs1vEKsAo1KPceMeqZFaNs8q2sfFDWAFbzZB/MpMqYCK0S9iaz1NI6N9F82gbZ1tTlLG4OJjVmrNzqXi1j1Qisau8TAZLZJpuA9yIv340tVm59DdmqLmiAIRTR8IjvBFgJpCZoCiywsn+Vx/HaXo0KeIGsctSwKakPe8SMVTS+JLNsNtOx82Gg03sqsLJo/yJNmW+77ZbUj8iEtaVmeXQupgFVE/Y6AvjM4ahIuWkiY2VmMgJt0v6KN1wzBAJH+wMJ6CYIBZ+AQtzCZwJqAIpm7E0Jq0DlQPL4BEbJ+rJW7IvVjH2NrE/UVTALBVbYYEVz5gBWOvFK68f8LZ53ZJcjM5mzpdE0VZAVoMrgRq6zsjeWjI4F+u+oENS7eWeap3Z1WucXLBZiSBF1QB3QHoJkqw4vDacbFml+e/6J1HH5bOoz0FX2jxy0EBHh9hXih3MuA6tSV+WOxvtqVqsxkBmy6curM0fqVcSL/ac41JGtagBWizYejjVf6qp8Lo2zdbh7YCxEdoIxMWAWmRiOa/ZzlPV2kizxRX6kZNrb7iB1dV3Qy9/3J3+YJnoQBPDOM/abifpvA3zeu/8wvb3Y28jWXaLW6sMvPpuOUavVQmAkEgkEu8dHh9IALUv+5l+5O+3oPpbWd13i2GZ4nGdSjrPYgtkHpdUdtxWaW96P856c68rququgdDmwyvXZ/zfstr61WS2zW2a2bC5MUKmb6/eWh0hFJJ3yc2QQGCTBecHCy1mhei4RmNd+N9R/1cB/9ZHciwPoxBrJSYQMvLL/2WF9r8yYEDziJ9oPCLwIbjAf18BgyPVQ2Xeqnw1FYf4XdaPmToMWmBUoM8AjaEbB9SLg3mRBvk/OhXwvX/FoAPTL99MzrGj+lZ8o9738oVL0ikdWg/Crxuc6x3oFbovNpYbLtQD1XF2/1xSchb31/bynfH+Wwc+rpFI5Y9lLk+dtMOTjfgqm3C9nWIuxFOexIew1cDR403b8DSjeLfuY35vxOwhu4hdNM0ZTBGKuArAuzXSny5O2KnIfzjR9BY8WsHkLnMNcC4Cc8+2msbgAL9qJSBsU1EnfZwy6aP4dpRVmGdkopMHaWy1YFVELbECwMsQMJuTX4op/8M5dS1I7ArEziby3Qatig3ISLHAQJ5LpW790EqdJVZq8wFuhd1DgZzNAJrAbZPS8UI2FTERu5JUpC/U5A4/8+yIXNsMC96Rff0dK3/qWzWnjukmariqhmQUrluzXFGOnQXMEMjWwTigd61fIWcaArkb6X2Xefd0vfz2gKk/41YvilRGFlYhynV4qnCk33Ybhm1voSqcvkhU49N7UPXALvTmsdTF6h3DB6FS6RF8Jo8cboG4JrLJE7sqjMSMVA7yillHuyepMYgXEce4VTBhxqdQjF0DZSOpizBGZcvYlZZ+vfYUKWM+jFvZVY/q1gNX1aqy+FhWwRoY1jAKrUNyijqFmsnKEqNAArgFWMt+9B4Kq3NsgU5LiWuVOh3DFbAhM3LBzK47cVSKzY2n3tk3p1htvRP2OHCvfdwHwMgdAOLofGXFU/V56+hmiJgvpWTJQX6FGaYS1MI9RHiUr4Bxxnbz77d9CfdU+mhsvpUc/8sdp5OyZ9PKpc+nH//FPpiudTem3P/pxIrGd6dTJofTkk6fS933ne9Pe3Qci6r0V2ks3m2UzTox1C9ZdWYQ5Gw4WxcQ8tzKGEzjJ0VOO9buXTJOUMOvG1hCdGR8ZDjnajQCrbkBEK1FLj6ESUxuqhvrsZjwWzG4gcnEFQGlvGDf+jcjJK7M+xZKcxjJeVYyAc1iC2qECVAvOzLEnvpI+8N8+kDasHUw7tuw0n5B27NpI4T6OWSt1D/u2pV0HDqWr7K4DmzYHzXjO+giu6cTp4fT4k8+lj/zxp1AapWYIg9Xq5o4jEv28ao8f7EQNkWkMG4FViFWUR2QNNHwlY+XvynTvg9r4kz/819NLTzyVtpCV7FkPYMSgrkesw4yEjlBkOEqdj1kaHTzrN7SH0v4ijmuzTP4tbVAnpZUIsaCqD5qcdZEW7ofghc+eV0TpiFBDjYpeOoUaEk1EC/D3bUZ/q0mJaGsxL+E8RHGtJjGHCc0wRkTbqVv2L3U4wta77xmIMviHac8yxfaJUk498/cFMwvYd1Uko1aLsVZVawpK31WCB6MjlwBfBsKsozDC141KJOsMr3M9NKQeMul9GzrTZx/8VDr2wtMxP9ZA7dzOnJWKFLK6nIT3SzGkGK/YzLU3Odobm5e9EgslsFIBdax1Zoww6+SEFDBUwFnkululbQZdT+rEYmTfhmlWb52J9ZavlrH6eoBV1HQS7az2RDuhfdmEcEUP9YQCq7Vcq42a2xX2iAzFyj6gCXY/0y6NXeHcuJeTAJQc9KFHWoN4hYENr7lSAa9cRCkX22XT2FpjJcCSbhg0qWJ3rQ1wDxZYWf8hFfq2225COrs3MgKhpMU9m4qMlepbirEIrFCLbARWBl2K/ROIC+JqQ0yfR8i0nTp1Kiv78YYF6LPDyHi/+NAXGUZbWiDDrmoj+5XZxYjQBzBSBVPPCQdGYLVgzR9OsU2dK7CJ++a56uRkQFWBlccw4GPWSmAd9ZXWVpF1s8dhcyeqjNuor2I9zShpbiMqFzsL1UzpEoGEtYhXbE9X0r27cKaOfSY1n3gm9ZD16ShzJ2oPA3S4FnIw0Tnu8okaLIMSeaML36Qq+0aUetlx1U0pYKJhrUaFFXPC7LQR8ugfxxGzjHilK5egnzSlMA9NZP4zZc3MTdRYiRX5jFN9nL3pJAGz08yRSQJcEjjvecvbkE6/mD769EOJaFyW8Kdx4mYoUN96051pP4HaNhtbz46lUVo1fOD5p9Lnj79In6t+aH0GylmD0L6bsQ89LKmf+0kUZNdA0QbYO9+U4Z/TN/M6FMmwFjFutTVKUq2ydxfL2vUtKNRzDqqnNzJn3IIS5+8hbFHBTLZVsfVmk8Z3Sa+K1mhBK2y31QznGRkkbFtbm4qYK8InFVTVoEDOMOWMQg6YFsdX+8nPGoJhUeFdwGCl74nS/Gz1jzzXynoQ2cX6tp6WfpQKrESfJNZk9H3jWQqt9M7gP4bCqRfF2pRCj22LXosGrVgHWQre42vTNdQlKC04C8fdTF0JthWAHu9lAs5GOYj3cHmrW/WPr5rQKvM199pa3iXzsa5zqOXjrPpj8cnj5D3nmslaOUD4w2aQ4wbWzGZ+b7AusOULJk9cT7ysVl2e+6xZ/jHB9flu96ku2BE9PYPsozvS6PT+NDK9HZ9qB8BqMProXoQxdIHEwxhtimbaCfS1rIf9IoXd/lliB7PY1mxjK83M2qELJc1We5wuK60654pwkHNDkT33J5d9aeti/0WFv7LsemZweD1Rp1cEj5r+57ceWBqH+y4QMkSq41AzAEYJLAruwKDmfixsDkrF4ggFMuO9U0b8VDsKekcGVtFfJnqF0MhN6dSg6awArMbfp5TORpWF4HV6xzdvTru3zyAMME7gJBsvoxJ5LDP300cAqxJSuhZYXQuArov+rz8Hr/vq1wuo6oe/FrC69u+RajRVSX+IVpwy6Q1DI52AqnvT5n1vBlj1Mxny4r2CQ33xCrxwKCEDREqNhtQITF5cK7P+epkqz3H5PeW9OnX5pubPZiNXBCvi9YLIGymA+QPL74115aZTDGT8vkzNKudUjlnnVj0P5XhzbrRIsF8jXvHRP3ngVcUrggvM99aM1I4d2+nrc7nUL2Ra61cDVrkgMQMrDV3uyF2AlRQbrt3+fOP0xLll//a0G0dq7MJ5NhqoeVDIbqF+wz5aM5NTjMvFoFjdtv8gNM2e9PJzL1JzNJNOA0qePn8mjXC8GRyRMQRIXBM6UN/9nu9Ib7r9UOrn3jz8+x9KLz31ZDSS/amf/SfpV//gA+mRF46nwZ0H0lPHkMJ9/KU0QET8Pd/xrrQLWtUMxe87BreRZaKGwp4QNr+1bstIPhtfC89KBsuFmKD30Vr636yBe3/2zKm0HtrSOur0fF3HaGAD9UP8zQaNUl4EV61QfazX0gloEpDgbJ8j+zZpdJOFuX79QOqkNmoeh6+TZrqz2A6V84bJehhN1/GehSL5mU89EM5kB7bCLMgaoqhN9EVJzQAr+ljtO3ITgW4EWei9pCjEVWTbO9fQc+UKWQGkfh5/6nkU5h5Mx0+djHuzxEW1FZ7+BBmAMs1iRmZgtQKgcwQyR1DrxlqjSgGsmPt3HN6bfubv/UT68G/9bnottW6/+X+9LyTcDx05CEjfnraTZXO9WQ9ko1tpnGFAIyKZN71YN1heqdHSneakAho44vdWHFf7gkgfbCWr1UlUuZ3MjcGoRR0ZXp8LL61kssuGn2toskpb9IepkczitK3YtbKZxfrVgclR95ph7kA9slIrgg6Ty14DXLmBhP0w+hyhOdUW87+z1Dt9QGhUbDbJD8wZVOOej9FuwEzmOCBrFPnqUX7vpM7PCPMYYgQnUV5rRWZdmlAbFNUde28MtSa3KLNHAkCfI2sc9y/XYrpfSF+NNSi44j4TRy73dwVY6XQrm79E9Hxm/FzIrYcDIghlLzJjdeXiUDpw8MZo8/FqwGqOTJJ7V177K83Ca42V9ycyVdaVlI0zxAMARzbf7VrTSba3K4BVlzRAs1UFWAUQLsMzT4bB8xqlDkml0in23LwxvzqwmlKwSGDHRK99rKQdhmS9GUi/gwEVqDqeUwJm7q2qg7fffjOy1PmcBCOq+U6hQjc5aRNte8oQkcXRNkUgvTZTFgVWmc4k6NUxt8mrr/VQ7zOKSM3584BZ5rTZxgV6BZ47eSKd+uKXGSdqwWiLIb2ymcyi45QdQIAi0WapsRlYCTTJhgKs7INk19nYFwVMApBQdFMN0HojqbgqcQpYzVYJNDIVUDWwiUUyGlAP0VlP61AEHI1sld9j5MPAmFlmybySFCfSjrUL6Z/8zb+Ulp5+MH3o3/7TtHYcYQcCCG3aS6ZQLS2owfugnpXNPYBVxcu1BCHWY0YBdU02upfxWtQCRyvYLFRhrsf1zMeCDlvUSw0KmV0yU12BlYEde3sJSHI9Kd9TpPOtPzlL0OwUPRUnqbcaYF/Yf8uR9Edf+kx6DlGXadpibMBG91DUf/uaLenbb7orrQHQTxt4WGQdr21LH3z+ifTMyJUI+hlQM5PunrDEcfduSOmf/vg+xCtOU5+rF8w+GU2p83m7jxngiD3Hek4FgZS79nYUgKXfHw60v3srxFT1mbepmB3zuCEYke11CQiFT3L9H4fFhKYBgABeBCOzKqDAKytbRz/O8C2yaEYFTkHD42RaIoO0QmXUNuWMW/aFssNdfJgCArMKrY62SweGQgkzr6pBKnMmarg4l3aCFx6rTQXc6O2aVS/tx6Yol/Wa8wQ8pWcvyJxhTsLfj4AoKzeCkjK7fHZG1nPKPWarb139u4YZ2JCFuh7IaiYg6Lpd/Vj5/KpAfWTzrv/ORnjW+I5s/6qoxeqAk38R0CqblzOgZFe5/63WVrL+pdFPLQDybZxtsEWbQD3lYvMgoGlPmmy+IY2330Kj7D4UaKFYA0YWbBUDPX+qaTCNzPawl9PYWEDFPbQxsVmvmI9OSH6UZXce9xAci/2Rv5nV11ZHwEtqrutb37YAqxmCMQIrQbIlCcsZTvfqCvL/9fe/bunE8VNIHV+IjVnZWN8s1cKojVzeLuoJVFGxnuEqkt9jvOZmZVremiupOgM4Rk6g4ctXwgDI9fU5Z530P0oR56rfoSYwmdrbptPm9QCrb92WDtH9u6N5JCLuzRp3W9aXrTe2XwFwjEJ2+P//DqyMAi1yUTNTGF2j3Tgbw5M9abbtaNp75NsRshhgQ2JzpM5mGPrIED2QushYDaKApApYjcq/WqYq7t+1wOg6wKoxIxX/dvBC9c8D5Pu9DIiWf6/Aq4xTAVe1pHHZKF0HWGlk5Y7/WYFVGNiipiWwGhoaWgZW/i2LF2T6X6MqYACu4ijXAu1cZ8gGhpNXgdU0gPbwvq3UTm1Ll3AidgwOpB0DG9K2zVugstiLhcat9rZiTdywbRfS5z3pNDVW58gWneT1cxNsZFznVFHX1OEcGp5J7/6Lb0rf/c570wHky1+8/3PpwT++L92EM7Tt0MH0Hz/6kdS5dWfavONg+uiffDZ9+emXw3yzd6S//f3fS5YLChGR4Z4ueldB52klWt5kF3KGYcFqTRwoaWKdrENrQvZCY3RXe+H5Z9MOzlvQdenCGf6OKiB0IYGVUXGjRPPSHqir0RHKssBk9FQ9BDxePncqio7tTi4Y6gKwNfNeys9D8tQ6sl4aHhtx9373UAP24Q98MD37xNN8vWI4bphjCFkspb037ko7b7gxonpdUMVaCMqcOns5bdy8N50bGuN9nQGuRnFCP37fJ9Onv/DpcOa6aKrLFh+qcqrzWJNXI5UVYEsFXK6jK9HKRjntAONsXG+/53Xpp/+XH03/7O//w/SOb3t7evyZp9OHuPf9ZPGMOsr9V+xjExL+O3fuRL56C6ByXTjRGmL7GOUgQ1YCi4aYZrnMYElVVGY2XjN7FsUUQZGSHbBE/dbA3n2wHJSNzspV8lqCiCr4cUmxyWg/be4atN+I1hfvziLf8u8aQQ+Q5JxnR/PZbEXUPOgpRD+jTKXxV+254xtOhKAkgglaWdZJRNV5HUAQa1RnO0LTOXNjQ+IZot5jU1c4Pn1yiJpLG5ykmPvk6efpU4L0O793Iu6x1qydEUeogxNuSqV+SrGjoPZwDVFDYebOZtE6FuwLUtoi0hmLODtyZqwysJKeAQ2tAVgJqmrGSmB18MjhqH16NVXACqxWGgRnGtO1wMpgha9XNUlrOPdAre1k3QheKrCK+igzEeW6GoGVmbSRi6MByqYJUObeKDkTpZLg9VQBzRjXgI+OWR9UXsV5jIpHJJvvEZDOYIc8N8VsBFbDnJ/AStDXomNOeN/M4iQ0wEmFVlAFnFMembnYCKz8Pp08x9mpFc4gdsVj+71TBEuGLl7O0Xuj3tiZ08isn/nyk07SEHhRnKTNJsZRW8VBEAuYRySiZqzaQO+LMFXmmTstysuFoxqeLu9Xat2G7hVY0XxUAEjUWXDlMb0WXzNjNQ41l54UyHcOpvW7AFauHT1tJMBNd6jS2sm5yrgZHT6bvu2eo+k9b741baO31dzxL6f/8NM/mfrx/nspeIdkSl/ETPkKsRnOfZagmcCp7nvhf2DblkWzAlgV8O9yFYjFlM2AK9dsGaDK69ZgdUjZR8gAXUO/K7IQOSiUa9t9j+6uFECK9wVf3NsKrKxvFChz59J51tMp6N6XJi6m19zxhjTX3ZL+4HOfTFf7AbMUurbbUoKxvmfj3nTXlt2pk5YXOrKXaKQ71LGQfu/xh9JFmUmFshxzELto4+27DjWl/+2Hbkg9TcdL1B77YJa02lbsyZi94Lya4pU6J7Rdkf3TDkbg1CCI9syalNJ4VeBUbFwkNQp4Chxa7oWUz2hyHH5H/rn2374ns0syGKoZr4p7N24ws6UwD845+1so+wW4VeVUlJczPiuZLudrVnCMuRuZmEzzy/VThV4an8rjne2T78+/1z5lvhxBmWyRY+6agc1S8HIeu6ASb4l57b7mubWr4JlF8/gINwtqtlmtBeao/TvtEWuAK+9lS7EmSzIo+8X6WTH7MqsrP2cxoGB5Ff+74q0MrHK908pxsuu32m/PxwmA4XWWv9dE7fVYY76nMOPKwfymXGMV48hv1txGA3DvDa+0SNGX/sd5CRrbmM+xEfkat97azelF6b60p2k5mE5PHUpTgKwZVAFHYM9RTECQZQBwxb5KFnuC5sTmpqYXuHdGE+mhZfLIOnOBd6bdZ0Ceg/CKGRGMJvvl3tFp3xN9qqDDsyeVH3slOsdrr8GaqVoWzfrcr/zQkovj3PlL6eSJU+kcfXim4J22Yty6iISPA6TMSPWgmmW3b3nyQ/TZmcY4+28pMbNcsY2AdQ6MHPrs78qwW0tSZdZ9dmDqswPtxGuH+ge1N919V0rveedutuAhnEaNkcp3mg+vTVCVnY7/kcAqr5qVx9fOYK3G7o1UwPzZa6iATBiplqOjOp02HqWr+kQX/NA96Y5v+r40Ng9HHgWURSQm5alfGaVuhiL/Ppy9TrziCGxrGK4JJaz0QMgRzVhg3vtCu8jO4MqGce3vlUIYzlRJTddsVh6QbOWygk9jhCO/Hvx7v7eu4GspgyUTZiS3AivPTSpg0LWK3Pp8I5UFAAAgAElEQVTHPvWZ9In7H2D+sXnqqBaqm3uZUe9aY2U0eSM1T+up1THaUHvN5HMom1UBVrUINTY6aTd8rxlW56LqS5GmNyhAJFzgcXV4Mt11E/VJ0CGaSQMPkr24jWxVFw6xn7Oj/ZK1HQCpN7zmtaFcc44o4mPPPpPOqsamugwreByAo6Ex0zLKv9f1d6bvec+3pbtu2JPmXjqZPvRbv5++9/vfmyYxrg8ceybd+PpvwrAMpl/59d9Ojzz+TDRFVA1qx4Y16a9867cgaEHdyjznRJazlbS1Do30jBk2zy6CHl1sluOoDQ5spMccWaQNg+ujHmzAxruc92UyaZ1YxE0DffRzsgko7i91U+MqJVI83okEt0CzXWODbPuEQgdczww0MUe4G2AzgBhGs7UX+jHKyPMZM3Xj3CclqOUg/6f/8OvpPDVM6xCH2DhAFIm+MrMUkd9yx+E0sHVb6qPA3mL1bvrQjI5DT6Og/grAs7dvM31XcGygFHlt9336U+kDH/uD6E1jLyh/oh9SAc0auVpkXEFVBVMzRpi0TYXe4Zjb+Pif//SPpW+7G3D1Yz+R3k02sI119cE//DDXlGmEW6EomhleYP7qfLvejIh2EeHaRkZr9+7d4RhrhHPGIvOys9qmHoObh0X+peC5gCXBwRwO4jjysDo1OsrdqEv2ENjqBIC0c0zDsdpYa7WUbc4Zn1ybZJRYULVobVvZqtzcosY8nv0inDK5gL6DP4ZTGBZmpdg2NjSdyXBmsp0L58Q9qDgqsYlWx0YAVuyGEcYZ6rC8l2ZWrK8aHz+f3v/f/zPfBUUMif/1g5uYJ1BNqQsUTEq5tRbLhzUKbpbhSPqCNO9GYFUyOmFPCrCyeaNzb9Y6XxyNxWnU/7hoa6wEgxPsUa79yzibR19zZ2R5oq9b6T3iuTeKV8wCDGrGKsuKl3pj1acK1z7WgM2vAUbOIe2L47yNOsu+fjJV1JwZmW4no+q8CytfHORWxtnaqqkJG7xCwaIptaBsgj3XY+kYRdE8WaHawyrb1czXVxWwjEr83UaWfpfNhJ2HZqyCeg+w8j6OQhUfJRPtdR6945bIHPuI+mjeM4Xc+hw0wEVV9UI5z/5S7CMFBEVALCrSc5S/Um51NDoJoCjmYsZtAmDYatNW/N6XvvJ8uvLcc7lOR0Er5nLQUsNHVbmT+9FJsAXw0ipNlsGeHj3Lf5CybsfmQq8W3PWu3cB8UgoexVPmC6aY84cKH064DrLg03pjbzCUQJt8cz0dAPcO+vk1IXwzS8aFr6FGapKegTA6zHySgXGf6sJu/K0feG/avaEr7RnsogfhbHr5swRsfvu30lns6xK+Tj8Z1m4y023UnBr0FFi5t/YjzhMKudpyMqpxr6GDWgMUPeAMNJfslvuZ69tAlXNLp959LuyU61h/iXM3WNGj8qb7kM6884Bn69lC4pv3uh/598jkhROfHU4DCzP8fpm19OTxZ5X0Sm98w1vTScSDPvXkF9N5lOq6CZi12LT76kx6741IrQ9sxe4Duuk9d7WvLX3+5DPpsaFTaYFs6xX2jOZqP6GsjZ4bST/4np3pr34Lc7sF6rbfrKNuxjvEKnLGJ6iJ7q8lsBQ5aIMy4Xhn5duQsNJeuTJCYDMHbG3wPEZtmADMOpZqbxzvmhFSjDIDlhIwiuxWQ3DJE/JRbNJK4Df7IVdHHJf8ee2bySLl7O2z6viGAiPZzVzuwty1h5is0wBKBiDYf6Cq5cxXKU+pAE/wy2Su9tDnojUR4xR2wABLQR1RyRLZMe1xHkvbhuTrzj5U+M6eS9AJs4CGQQF/bw2JRQeAzxbK6oJ9OBX8sW6WgEjUAnG+WiHHqYPrWyI54fkvyvKy3lSfzc9zvp0G7PSRIgjoujcImKGg4xJN4uPec34BRPW/fc6nEUE6760X6wVGvVnO+rlQpW66PsKN9H0VRPt2Axdk6zqxn85/637FAR0GG5w7qjVz7lH7hJ1WDKebGsrx2W5of+vTRPPhdGb+MCrKKJSSeJDaPIH9mWkdTKOIWSz0bk/DCFgsMN5j40MobHJPsX22u1HZUn+vex0B0lDjLGJATs3acoLz71tjOyRDAwbQrwawctLb/N35ZAIpixBRsGMQyl6KCkXd/wvfxfw3ZsIbiHZduXw1nTlznoj7eZwbmj9GsXArhrwvXaZI1eL4KzQ2tBeGNQPNpJAtRq69gSq9wZsRkU0WVmM0oP479tEArm4IqjvR/+eIwGpHWr+GjskSFZjYOqwRsfWd1wCrHKUtEYOy/VwLfP6sVMBy2OWn/zeAlQtoHIcyuOxYnjEELC6MbU1H7/5rIHAU2DoGSdBZfNeCgMVs1JysYZProi6mSqB+LWAVkYxVxmc1sGrMaAVyD7Pg2lgp+m4EX5lDbcp+dcFivT//T4GVFILGPlaNwCpoey5SjYKgnO+OFtFBHcjAqp+I7p8HsLKuysJsFccWoNccPbQn9WPgOviedTgrR/btZ7NdFw7GLOtmnmfrOmwO7MR++Okn04s06Zxn4x1nd5hlY/WWTZB9EXQo/3kJxZq/9X33prcevTktsOY+8nu/m/76X//BNEI05Bzz3gjsXNOa9C//7a+lLz19gto6nGyM4jSc+a297em2fTemI6gErsOhsNGg88dIhz2t5lDounj+YtqMUtbr3vimKL5edAPHGphVPvHiiyHKsQnDspV+Jl1c01Uay0aND079NB/oAegEjYVznUFBap4NeZFzvwp1RGPZi1NovV8/971JJR6M6hxZhWkz2wpocMUqJt7/yU8Smfa8h3F8h7DN9FWiV8pdd9+Z1vLdGwBnFIohxEH6Hjlq3CnqQNyAoM6198ect/B0mvvyifvvS7//sd+D4kUmwnYNJTNWQVVEAxtqqyoFMFM8MwgLq8OcGSGr8b5/9Y/SLbt3pr//I383/cD3fh+Zv+70GGP3zIvPp3WA9AFFGgCIZsemiBQuYFiniRqOYmT9zqs48T4LrDbTXFjlQ+t6pFC5qeoEZ+DOJuG8dX6HyTJIpCgGVCepUtyr6LUhH92oJg5oC/UdNk82e9iDAEQXoLUVx9YVp7KejdtbCcZE4+JKndEmYvBDTLBsYgbN3fNiRTPm4SLUda16m+pMxWkLW2vwxQ02Iu6erJulvouO1Arl17/oXM8wxqGSRGxwePhU+ne//HNco/WfS2knDUg7aJXQ0UUdjJ3rSyPuoGNw/Wbro743DIrHN7BhVFYqIBmrgvYqsLL+phFYLc3QINi6ELM/BVhV8Yrb77wjNrsqXlHt31cDVlWcomas4pq4fvcwgZXHrcBK52crIi799HXrRPTF8W5TZEW/JxykHPEWWAjIpyeRsGbtS4sVWJmx8uH6yUXxOShQ0a3AyvMVsFYmgXO3AitBfAZWOVhmjZX3JQMrCuJZt7cfvTXe4722/mUaGzSFBPGMBUPKbsOQmCGAZfYjA6tMBY1AWYnOt5XA0yS1WwYQlLu/THBmhjqtdml5ZJSffvTLaQyRnVZAgufgOAf5TpBgzTW7OdiGzBIURimxOH5zVy/yXfYQwq4AkD2umVxFmsz2KrfehTDADE6N9FnrtWKrYRyCURNlCajYeU4csx1Q1o49UhxGNsvAWgIfNGw+uG8XIittiKusjyDZhl6AGTLvnciw90CHG0DFcvL4y+nf/8N/lmYuDkN760r9qDvaQkIw1oNd7VLFkHUf65jXcsAoq8c6/zO9OPsoOZayUicp0Hdu6KBGX7JSkxHZVcZXirROvGPbIeVJcMM1GMzSVs+VeVLre6K4vgArczkXsUUvnaOdBvf7xttvTS+ND6f7n38szWAnVILowR73jk2lH7jjzQhS26wacQqc1ecISDx69qV0gXs/w/vmpYJySib7BKAXz1xOP/Z9e9K73gDroPkE88y1ILASKGhbZCxlAOSE1xbEvNel14HWZngvghKot5qfl3/X1untMBejeWsEU3mHAKxk0HVnZ9kHwm75WjwXuyQQiBey458p0PkMGgPGQNRYZz6qw1+zPY6ZtlNwEHRCYhBuoV02cOdHgGV/x/zlmUpoRr8KfPk9AmEf1a8NF7wEZ0KYzGxxqT/KGSMzP8unZFvd8vl8nBz8yqIQ/gRlXGDqd5hNFGgpnsH4Ok/6WAvWT0ZDytjbOFfm6hLzQubNNKUI2pLcq9PsWR7HoMwHypEVEJGK/Nn6KAHxCBSF31jLQ1aye16XARtvewDsGtQTF3jEqI0T4mWpcxkYbc5xfAXFcyampIXb1Bk/lpYI86jINrMu2oJFkenNLT05YzUPsFqYl1rPZ5s2EQjYki6Mb01jrQfTmUskrLUV0P4m0fmc7t6aRtq3pQszHHfdYCjyNpP162Ted2GTDYjPzeaEQy811dP4Bq5NA3/WyLnFzEXAbRo/mwb2onv7ClpXxb0NYRLO0z3LsYh7zPVpax3v2Dfu/zfvRiRMB0UjiLEmSzVjZ+8r8NQx0MdfOJnO4qBNh1Sh9AFuCAViE0RCojdGiaJW6kPdjBojw3lSr2zIK//GuJHqaybsNYuhpk1Q+o53DKT9OzEs0IU6KEBdJGITAN054LPHKQj61UQrludHTdWuTJmv618VIFRg9rUBVT1soQWUDFLDVF218FefBAYEhzicQh3n+d50drQfQwkXvPMQqeHNDKyGhKayRHiGUU9rZRJ0k6VoI0rc0EnAO12+pyzYslhW7vkKwMrjUimV9XP5OUepV4xIlT+Oz0RtSXG0ag1W+b2eywrAKgBtuYZqNaXw2oxVBVbzhB2VW6/Aag0RzGszVrNsEva1qsBKh7YRWFVHqdZYRcSw0BhqRsMebI0ZqznmtcWlAazYdNtUlGKW306/qTU2CWSR9WEcjhw4EFHMq2M0EGYsJgk6XB0eSTffdmu6ODqcPvPYF9MV6o0WcYxtiDl6aTQK2I1ujLNAm4nSDF0cT+/4llvTu+6llo6Gxp/40AfSj/7Y34Y/TBNOHPeNu/bSNHci/fwv/HtqjKDHYvXNJkVBrtkpjM9OnO93QWHr5bnHxodG9rHOC2SUrQ3bu/8AtSZHyCiRJsc5Cqefc7p47nw6f/pE6qO30o6tA9lwYEhOIaDRjiMzAA1RR97MiNzuOTj8FprbEG+IHjmqg6kMtw41tAFUENsBmWNc3xjDO4dTNG0WAyAyCgg7TjR7hlqdFu7nyPB5AjhXCM4MpZtfc1Pq3zyQtgJsBFZ9/ZvIxhLdp+6lhaLSy/Cm1/ZuTQOD2zF+AELuyQKb/of+6EPp/R/87dSBk+RmoPHWgdbIBZ3OVwvYrhkK57nzQUGKXNC8lC6jwviHv/aLFGlPp1/4mZ9N3/Gud6Yt0LuGGL8/+OiHcJo3hOO7ngxfH3VkbvxGZJ3RU/bpY71ayOrDLIwZCZ1wz0fny589+/aGYyXwijotDHcAzlBmzNbBCJkRaHciJduN9s+wCzGEZOWsgYE3zueUNO+AgtnNuHRAzzaCuejGa8BJKkfJ6guga4tdV1vQQ/mfAiBRV2BE3IbF0j7t9WG02KsSfbGJxVM4T7l+ttFZWc54l5quJhwjWQ3OO3vdPPvcI+k//ea/4/yUEW9Lu/YcjGykNTd6MFmoI3Jm2dEpoE7/RBGDa4FVBcI6lmZjzVj5uRn2BTNWCbljd6GasTLDI7CYZK7ccvttmaphxrChzYOOVe1jJUAI0QfAz6tlrMzsmbXxPT4LMragIrmeHnA2Qw2lPoGRdRjcscYseTQwJ7LsfRrBeRdYSZHy3Pzcq2WsrN+sjk28z8wm80lgZUYkNyy1RiNH/G0u7vXrrNx6283MkexY+vfoQQmem8apsbmuapYVWGU6mrTfFWClMxlZNINYzEf7mimOc4nzt45KmvEistwP3//ZtAgA6OB4zuFwkHWuoq1AjiQv0fjTOiszWrJ7WmdQnrxyhusxg2im3XEyG9wFoFoTfeFiLQP8Jrl/7hPhvluUw6OHLPfWrZvT4Mb+tAX696btULARYOgj4ztAo+ZeOrirFrkIeJoaGyFKje22b41ZLFcHNm0C29TCHFrPfHrgd/4gPYcARyfzsZN718bcHabf0zoy2N7BNjMYUT+XnakmUJ7gfz1CRfohgh3nWTBUIvuragz3jaCcc6GHzLMOmuvHezqLHRe0CrCCHujYYpuMgNvbqSOyiDi/OtMxJtKLVeWzX559RKFnM9fOQTW/xI9y0ftuvik9fvZ4+tKpl0TsUbs5j33aTVDju257beqVWUaG+QJKjH+KcMewQUN6V82qiha1IoA5nO+OJoJnF8YINt2Y7rkVEYumM9gN+4q6hLNyXtSFxZ5f/IyMaYJB0gispLjlTEixMUW8Qv8ihJKk4uvPsWdF65cAWBqtCLkHJTc8BtQbg0JspsHgjqqiZv+ksvmd5URWB4/dB6otW61QGBkyZxTDZFc9M/RRpilAKNckHbOKRqhJow5Fl/W9rLvoNxbg19R+8akKaPEeZcEYj1f8K9epWcjoi5aRlfdQBd02QU4JCIbfHIGvwvgp4mT1ujLNNNsXH55H/ZuvqXGgbeqkH6GBnujaHMgnNprwQWqw0cDBnI3kK/CLkF1ukJzRsgJDPntDPJ/qO+ZD+mP7lZgH+Gvx1oguVCCKb4q/5b4jlZ3oK/+mRGjW+jfbUpB1Ghd3aCeQrV8kIGRNVVBGuTf6YF4CrU+0/waFZmHoLDTvxp+5iRIBArptg2SssElXZ9PJkaU00borbb75rWmoeV06C+25Cx/FHmRrrDNlLXSYnZJGy/wxoKe4j7Y/gBV7i76RZkc84uu2NpIiL0vH9Wt7GhkscUuwAdqKUCpmYELsyjWt//ynP/92LUFRlIqVEw1H7V3iRj6BE//iSyeQfb4YmaqLFN9eVcCC1PE4hatGmXQEzJgE6GHwvJHebJ+d2b4eC6mMUX12YhhY4dziQalJeutbOtPRm6GOtIxSnyEyzIZUpTEDbcsOe5A7G2FLPsafR8bq6wdR+TtXP65V/Vv5a2NEpb4a9IGI3mQJV434PF2mz4x2py37vxX6+OuZPFu5fyoB0bAVJG2jYGmBSvC2k8a2VL4+Gml5vlZLb68HrOqG7fuykXSTLvdUx0lqTklRr6gErgZGIWlbHn5+NbDKRcNx3aXw0zqkxvs7xwajIY70tO/ToIZxZfNhLn78Tz+b/viBz1yXCugGY1FjzQgIGtYRbTSy7E/0n/EeBNUi11hVYLUsaHENsNLhmTXdq6zmIk11jbeyqbzmyKHUK7WDzbiP56OHb44eF2NmGqVyUnegs3aYze3RrzyZXoBmR5UQkU8aLPb2p9Ehag9dwGyIVxGCaIFuYh+Mt7359enb3nx3amPhPvHoF9Lb3nZPWrdpA58/j7OwOz3x9Ivpl37l11l/pMkVl6CuoEUHx/PEgWI7TK+jIfFbX3d31Ai0YZDWsXYNxRktP3TzbZH5GHcj5jPWCdlgdxg67xD1UgvQcboBjJNQ/Yy+jdHw08jNBmSybYRrZKyXAn1ST0GpEVhdpEfOGJHxtQCHgYH1yEyvSz391AIye0eYn9MYrhkMzRgF0CePv0Rt+nS6eOo4kSLHdgKAN5JePPl82n+ErN+WfpQB90W9Zh9Kh1fpiTQKWF3T059OvEx2C9WltTRGHtxMsaoCCowF8f/0c//yn6ZnXz6GJHpWYNJBFVyFYhxzNoBLsR2RmtfJ4HdpFbUfzyhR9k/91q+nMc7tv/36+9JNNx1Jh++4DXredPrsww9REDsE6NxBJg2aH2Amc/ONPJOJB61Is9IJMmsbUeuyXgRY0sZ0wEMpinNbA7ASoPkjII2+UJ6L0d2gnWRglClU2mF796C6ZcbeSDOv60jo3UixiT4+vG3Aejk20m4cvA5oEs1Sk3j/DEZWYLaEoZeunZ2+vLaz0+/3ssG5QYbD5r6b6x11ACJQZvYlh4Pj2Y01GB4RdvZ1G/XyOTbrHlXq2Ij/++/9Rvr8g/ch4c94EPjZjlKb4jsqxkUeXDtuvUIALOswau2JJ8bBpAKycdkOwIhrRHzjnGvj2MyFdy4vMCebaEaseEUjsFLO3AzDkVtujjVfgVV1Vhwr16pc+koFrMDKY19bY+XfdIjqBmxwRArfRpqsroNC64Yac8+IsXNAO+hcsWYG++KmPUN0VsBzBaq95+fWpQNUqas1Y2VUOge0su1VAKbaacdNB9rPCayc9wFIeV3gJC15mD3a71Gs5shNhwL85yykir5K6nPvcFKjuW4ERnNdn058rT3Jaqi5nqQ2UnXs/O5JsuVDNl9nPNZgH2YujqSHP34fiSTOpzSTnpbDp2w4tkMg1tyGUmA7IiKTtm4BtKiONnyabArOC+M8Ta2wUffYapxbUdifKU9rWSu7du1Ke/bsSxuo3XTtbKLp8YYN1Hd228+Or1Lp1VQDPsE4GcHL9u2jnrMHp886ZBUu26TyMl8siPd+WQerzyINrB+HauixZ9IHf+M/py4WVSf3zNqPTEECMEqnFQyyXif4XQn09SpACkjCe1KRU2o6am+qCQoYYi8zcNyNDzVOtBwqlyqKJePruhOgWSNa12NQPXW+FRETUHHcAXoc5voSg69zaRJn06DODAt2mmDBeVQBJ3TsuN/b9++l5mQ8Pfry82kWyig9oGOdbcN2fTNqtd3c38vQRL/4/DPppRkaTw/k+pwINDEfOpUcl0o2eT518J0/9bcOpzv2KTx0likiFcshwTbwbLR+2eeO9bni5zT+u5E9cK3/E/NS4FW89HiOjJQmJ9eqmgHTFXFaSIPW4bbRdchdm9HS9TGotApYFV+mZLIaqYbZlpTz5f7Ajg3qqPPfRzQ+L1Qwz2F6MqOsyMCUYJP/9hiCLn1XexwrEmSAxTXpOGeWgAAw7wu571ZeqxUUhaofmVHvZ9S0lrW8cifzHAkIWDJyNWCT7TPzneBtZEjNFGq33Sf0t7koAVqnGS3Aelf0uyQgoxgHwbis7ME5uQHpexW1Quu4gt1RMraVupizlHUv0E/0Ps2HuEMFohGwCJ8/qoRjXP2X4lqpGSwx24ENwmNp6uNebcS3GGCJ0CYmqKVD2HMyr1MnGWiYM5FVZ4+lr+RSm60qELuhTjM1b0lnL0NdHd/LvnxDehGRsFMXJtKVBcS5dt2V1u5/SzozS58rlEIvs07WEPhVCKRPdU/VkAlwxHXgAzmIBtCDEmqdc2FHBAOkyKkHy4W3T/H9IbAk80RqOGvFv0n906dtDKTFOD/wr9+5FOk+OY0RubO3BmktBqKDk+gC+ZrB0qkfxaF/4qnn0rFnnieaDC2QDXXCiefEjPmdVW1q8Z+/t5umZAL43IIVDG4rz/4e18FmbHRN9b+0dDnt37uUbjlMdLeVOivSg1XGdIHIQGStYp47gbKqTtRbNTy+UVDUSBX8Rj+76ou9/nJuja9/rYyVRa1GYlzcLmjuBE/d6exVlQFfS9biL+AcbeV6c/GxhmAEx3Mab0nnrBPln68FrBqjOCtRh2wwqnrfimEqkZICWjOwygs7DE/JPNVs4XzJeC0D3nDCcoQjH9//5H8Hkm8AVhFpvabG6tqMlU1ia41VUIcaaqwEVsFVL450BVY6tf5UYPVqGStFWXIER3Uwa6yMYNtQ1XVAdBOnbQ1ZnTsO30imCgeG4/ZiPAVWFhXPqF7JeY1dgh5H1qIfYYsvPv0UPUZm0yQXP80CtWhVAOmiNANwVQlrNsUuON1/9b3vpn/bHWmeHlFnUN3bt39nWg897hS0woEtO9Kjjz2f/s0v/Woauowx03EzAoxDrMNtPGIti0ia3luO3JJu3wstkHPqJ5sxCYWok+dbX3MXmzG0mXDQW9O+PfvjvlyipnKE3lSjo+eoI1oXioOXqQtzC5nmXGdxeHfs2ZvGCaxs3jQYfWBmiIwukG0bp3bG6LuOQAg5kLlbN7CZuqQeZNcxQnz2KtHcC1zDSaR810FZHb14DnqiEviTgJTW9CQ9ujbuGEyDu2lafGBPqCv1UvguxfjyMD2CyFCeeOEs4OpS2jCwG+fqID3ccDK5aLNWv/Fbv0q/pIdxvKBB6ti6cRhJth5JAGbdQwCrDLJyk3OyW0aFS/p+ADv0yf/6vvTpD/xeevqhR2livDOt2745dUMheualF9Lzx18gKr6dWrh+rg1gwDQ2MhUCJwZBNKo4cAqihAPKOOdMWWm8zebjHNUhH4MGFg1msYlmHMxmdeP47dyObD4BEiPtIY1s3Z5UA946Z3RbPnjkQOxZ5KacgUg4b9hDaaUxL8hqtdrnCBDfTXatE2pUK5L5RqPn+U7l3qv4T0R4w5aqNJbrJNyMDZJURyscogBWedVHGwQjlprpAqyyY5Q55W40oPT0X/7LL6dz56BRrjUzt5C2bqaI2Jm6CCAKUJgDbUFPqUGbiH6XcGeMHVRAwRVrKOhxnkGJ6itqIEA04j9vD6R5M6lQEQsVUOqcGSGpkDceBlh4fqWPVbWD12asGlUBG4FVZV84fu43XqdjKLDS1gxAL+uCnqszJUhuCs8oj1YN5DjX4jP0Y6vASttkpl2aaFByXoUKqJhEphYVeXqc/Cp2YeRcYOUxdB5V9pW+7/ds3rwp3XDj/qAPhQ+kEBW2TYqtVEADc9YuRjWGmSodOy2Z84LvMmqcVX51OJhvZjmJho+OTASwkronsBo7eTZ9+b5PUZtIDR32xXVsZjz2fpx7Ff7mKBhfIEBiVf465vrcVYDZCPSyhXFCJBLamsj+96cbbjiYduzYQbBmIMCT12nvO2+rdWzd1H9KsYxaNQBFNHVn7KdwmK4SxLCOrZ19UiEQe6gFVZ1zaWLPiEyz14E8vlTFbvwZxbH4QNqI7Ws6P5J+/9felyYu0lie8ZomKNShUysdycnk+ldhk3/edccdaeryCP27xqBFI1pkNqLM7cgURyCZH+55fx8UWPbOCTKJZjisUQsKIX6Sfk/eozK9yocdv6KmqgSh1wsikG0AACAASURBVKNqGXOSMbNn1AzzXBqw9n+G8Rlm/c8DelR0NVg3zmU/SaBolFqhK6zHWex2L3PmCLWiOwcG0/HnX6Yujew697ad655RxbUIkXTZ9Ju1N48QBgyp9OM/fCTduOkKPt2FUGMNJy8AQEiHBFTIcGQFNCzv+18HUyhiNtomximErEqAPsKxAbCyxEfEcMJG5QhBPEeNVhGHiDkbJ1ICQKpxZhERXY9oGxL98XJGKnz/8B3jsAWYFJsayYGVBsdmKvNxV46f21NkYGmfrPB2yvdHlktzXGIDG9ifvG/mocI1tvay1F9Kp1wkyKDvGyqRBbzEXCj+VojhuP6jcbprMp9H+M78EMeM2x+nWZ7D5fKc+IcZFe2sWZdaO6WdkmYqO2INe1sTz+47UdsFEGsyyyXw8ELYc8NvwR6beVfYJvt3OWspjbeFwqhmx5DrwZvl71IO4x25pUPTOmwAmaPFAebqVubqDrarzXzvumjrotpemlNV+Zm0OPEQbBxYM65jgjCziNvIBummPru5tZ8ymA30zhxMJ660p2fwD2ZY94vQ/tq2vy117/2mdHoBZkkPYknKtXOes1NkwWzRwr2S1dHOMdSHMOiiL9lE8Fy1X/UKnC9u0WbnwxYyTtaTOjb2eAylbVuC4CcKKKPsyV01Aq55nsRqcP1+7hffg+1wM8uSp9UJrRtMCzd9hhqSDvqy9K1dDw1gPH2Jni8XiMBPUxc1yU+mC+QuxaYiM/IuKifR2VrD4ap0FmQkWn8Xibp5Rm+GuUtpbd9Iuv0W0vlrica3IINaUqEVWMU8EsuRUowJX9KY9aK+UXD0jVP96gKrN3H179XI1PN5dWCVU8Nma+aLcTGxOrfQkS5N249jf9p7+HsBXTtjI47CdUzaKNnCq3CuevsoYkYmrgKrOuGXRzhu0EqGqUY+q4MRk2CZO5uBj8shnpc/lzNMlRq4knnKK9y4UXxNWfG1tmrZwF7z9wqs6vu/VsbqEzTOfbWMVWf0TctOtBuykdprgdWrZawEVitUQOkduQmtKjx2RV8g4rlpPc2B9+ykiJeGjVw2StJQAW9g4dupO3PhpQG64V8GfJymOaf9naakDXE814QP6XNGmSaQVDXyuXf39vRdf+ld6cDubVCyhtOp48+ngwhZ9AOsTqNs2IGz8vgTL6V//vPvCydlljq7Eca+k+yHvGGFG9axQV4FwJC3SP/TO/9S2kXGbn4UwQycwZ379qRdNx4BWGHwCJBMQkcyWyW9wpqPUeocJijq3LF9U9q2cSCN0lRVCsEEWatL9EzTkZKOs5G/rWGjnkbdUGClIs4UDouGdh0ZmG6i9730MVL+eJJo+AKGWWB1DgGBC/D/+wFWkygKzmPkzp45HkX+Q8MXU8e6jrT1wKa0mf5gFq63AwQN8FxCOa23uz9dODOcnj12ijk+CJ3xDhQCZ1G/GiYLOJ3u++zH0xPPPU6mBvEOgI0AJGc3WA1GlaSKBA0jA6vqmFaFKJ3Pd7zp7vR//vQ/SP/1F38hjQM0b73taBoD0Wzdvye9cPJ4euLY0+mOo3emDWQmdGgUY1Be2g3ZOeU8kXftd0RGR0eA9aw6qtQmnVEd2hpddJ7Z5NNMlj/TyhqzUcnNlipojaAOZX8/0XgcMDNKBk8qrTEc/WJQcpRZ+Wyi5FFzkSktZiGsnWmWIshPO4IYUaNFRktVPvntfs4MhzVdLfweQV+dhBJhDJsY4C3Lsuf1XX6KeIW1BlEPwI4+rQpsAKyr6f2/8xsoBL4E0MhO+dp1BIWgfTRB7bSHV5AAS7YqH7fQEyNjxxU0ACtrAirVRa8kF4LnQIp70gKc/BYyoEtKFBdgNc3ctd1CF6BZufUI3hQqYM2+V2BlIEUq4NcDrHT0vP/Oede5tXQ2322zeW4ojilpnoGVmassR5059wKxMSiuZqqUW3fs7V0YtTflvV+txsp+krmGp0igM7dCUhp7ENHxiLbqjsNmwAkSWPk9u3btTPv27cvgWAfUGiu8MHtY5RorIsdmrCIzWoCVjllsAThKBvv4EdyE/S/AahjK8wXAh5mnbpyXK88fT89+7uGwVWY92rUzrBHhpefpWlBSGnMRYiXdUNfXNAOMTj+V3vamO9Kdd70mbaWJs++1Z1QvmaR8vdY42PNHH2M8gFQI0ETdNjlr6hpUFDZI6ylbr2PWt0MnUXuLjQkqIlOqne/vYE10Er0mtMP3cP8MeOmNs3+2q65GzcXnP3ZfevCTn466FUGG934RsDqlnD/A7tzkxfQj1GK+DpvwH//lL6ULqCnH3s3Y6Cd1Avycp6pZtjBfPJd27Nn2LVsRCqLXFHRo13Zmf0jbsv4mByFz0DHvu/HMj+BsTQhauSsLZczWmGVhzqowy+fOYFebzMxxnFZowlOs+a/QEuQCx9ly6IbUC1Xy2a88nuYJbG0mCLDWcYPqPcya7QZYTU6MB+hktqYOzqvTYCJS7ZtRsP/Rv3Eo7ei7zJ5xCQEAHPMCrAR+VoVKQ80OpRmH7Nf5aAxW1wbu+fVsS5b/bkCF+VuwQv5jfkfcHx8rhJgM4fJjJUO1XCsaGXUdX5NdOQgl2J1in8vfWyh2JsVLvU8ElHx/+XG7WAYu5Xytfyv5qgLe6ndHSmo5aOw3xPdzwLz/FBU7HPUogSpUwih9a1dC3/m5RD2X7QMIoLmHhR/tIQsVkBEP8Yjw0YIguAy44vsC0AsghTD5XFbufb6r1X7XLF1mKuSEVSjQWs9kpjmApkA2N+M2SCK8WI/P7zpSllwBrHDfY7Nwz7FfLWp7Nmqn99k8Sp/2/QygGMBM4SWahS+RGUXFr6VrLyrXNPFe2gjyHCSuk2vUxwkqT4+cTkvTX2E5fimt7RhJm/nePrK1s6hejvMzQQDB44xNbUknAVUvXEF8a5y1rLpu987UufOb03AbPUzRI5ijptceY/bpXN9Lgois3DTnKLCan8M+TdC/igz3IqUNa/sspxFQyBTIlOmYLVH3iHIyJRwu0WAx2Q4kAC7r2/3X8ZY1ZU+1EmCsAllNn/jZdxCwyjSAHMX0pkk0zVEEjZtotpVU9jTpEmsgnn7mBeMqGDWikEwgJ4SdwL3RofTEs79HJBeDFgOuhdcrMNMUo5gjEQHclEyOWM1VvudcuuvoBpqZWow8muYmIkyM06ZYRl66HkZglfm8RllX4Ms3CqwaVuvX9c+68L76m1eQaxiGhjfmc2ukCuYUrv+fZrAsoCTuzD0HPC30pKHxgXTkNT/KHNnJq9B7GNQm7ucINW6Xr1BYB4hg3gSwupYCWCMeFQgtL/xlnmytpapUvgKoGjJT8ZkqTrFM5csTr97n0PTjumoGq9ZfXQ9Y5fetFs2ITE7kwQpF8Boq4B8/8OCrqgJ22WAVi+gGLD1EYKXTXDNWNbof9QM6B6VBcK0J7DByEcZWB9woeM5YCaxQakANbxxxh+50445tRP6aUz/GZQ1z9uDefQF2pb04x8ehHk7gABw/fSqdJ2LejkM8gRM2DA1kDdkIR2kIFTozH4ty/bF4B6DAffvb3poGEZDYvKEnnT31AhHafrIkW6ilWkgXLk+mzzx8LP3Kr30wFPgg5mT+eTEU0SyViNDYhUvpKNmtH37Pd6b1jF8nF2Sj0h0AqxEc0DEpu9B6lXXttIaSuo0h6ibHJ0aoI+oi+k49EBZfZ8KCdJ3/SfjM56EL6tzrpPYArJRL1+HSMZjmmAo49NFUtxPnXbl0cs9pwsiq94UTlQp4eehMWgtlZ3wIFTCioce+8mUccXjlRK5be1vTxj2IQ2xcS7PV7RHR7iSKfwl6UXszAhqs/StDs+n8WYrNkZXfvns/hpmxwjl7/0d+Jz3y5YeIuBHxcoPW6Tb6LhWiFpMHTz2Dbsc06uqixqgJSf7L6Wf/3o+mH3r7PemXf+Yfpysnzqe3v/3b01qcoBGM6AWl8qk3u+3oHWnrjq3RrX2cTOOSUuBlo5vE2Nvo1Wiojv58OENy66Wd6rCuREHzmqnWID9HxBX7OYXzJnV1guPrzOnMSnnqhW5kBN9ovcBLkCUtqWZoDbS00FR8pWA6r6VcAM3xrdlis2TU+J2NDjtuX6luxkqV12YYCS0ALhsYe67Rw8W1KEgLuWRtk3a5iFdovovzUe3ggs4Vn8U/IGMwln7pF/8xm9FxnMwlapBQIYMG1okinP2NpHjNIm+sWmzYJcGbWTjH5LrAynmcOeteRwVWAXC832SsWqmhWST4UYFV9JSjXnEtqnl7D+zPQRPmbKMqYCMVsAKrr1Zj5XcKpCKTznmEEAU/0tPWEY22qXYjsIqotJQuo7/8+P3RsBhRKO3SxAhZGqmFrCuBRK51MxuUxSsEMDE3gnbJDY/oed7Mw/kmALmiGvZ/U/ce4JpeV33vPr3XaWfmTNN0lVEXVrdkuVfABkwI9eYmISHhBm54Eh4SAjgBJxiHUBISiGOwAdsYG1eKccG2XGRLsspIoxlNL2dmTu/93N9v7ff9zjdHI9nC5MlzP3t02ve9Zb97r73+a/3Xf2Vg5c/ytFT3LYHV7n170s6dO2MHcl83aq8qoHLr3wqwylTA5QB/Ib9uiQAUuGFURi+RrZFe1MhaH3jyaDrz2DMxrzBuBGBxpGxWzGe8LkG0uY06Msp1XH8DghXLo6fTj7/15eklN+yJNhU7dm6LeztPy5dJKMbTPEOFPvQhBKVB4SxqVTymFFwL93PGwwwvcz7qohT0wCcheLXgGmVudbUx77jOWmy01FSIgTwzAJh2gbUcjX9Bfd0EreaxOx99358EHbDWGihOEPsToPk0TbIhI6UP//nH0xMPPZze847fSlMAeJJxtJgwao+NJNDpOE2zDiDi0IQdcjZjcWAX8xB7PkygqZlxKCmBilUYTc9BzAJc8WMIUWFL3FMNsITtKICVjBUzVwIr8uZkrCbSoBLc3PsQxf0b992U9t/5srTuuptSM1nVrq62NDM6kE489qX0e7/y79K+LevI8pKFkL/GtWsbrY1bxp7bMawDmfr6+ZG0a1tKP/J9e1JfB+IwdSPYXetkHO8soa/bLR3QTIWvVdBU5fB4V7pvVYCq3I8rtLIqD2k1yVV8oABL1UcsfajydyV9q9q3MnsbiQGzXVLoAvtlvyuEP4I2m5vFN1H7GfRC9wjpxZEZ4/2udz7HFp6NaX4IAdry99m2G3cyA1/CvkoQtxJ8y+vW7EgIjwD0A8B5Hj5rn0zjgaVwRtRrYgvCLpApbcf2LwPslwT3IdWqsm3OUkcDYm12zHWnzOqzKP2b3Kswt6PRzpT1xTlxkum+mUKY96Oc2c11ff4svTdTC3MQTUZa0JHx/WvsMee6Zl+xdiloAs5dG+wiOjO3QOC5BoXb9m2IUOwgUbAJNgvtGBJtN2bRC2BNHHn2GMFK6KbYhY3tE6mv8xw+1gSCKdJ8oTCS8bX/niDqxAX6gg4RHAGYXVjshgbL+KEW3d23DyELgF/XZsovCGSh/NfeupEa80mCsrZM8WGo4idzyPmrIqQ04ICjsf8EPolVWD5e67pSunDhUkbf7ld+jWeWqRz6Ef6ubC5ctuyIOf7JX3ot+1vRB4Y3Zq5phvAa87wAMEQMoJQB1TS+8tWvhUNg9HPeZqRESXKakt9FQ+A8UUt+eebmF/1BqpweN3En8xjOp13hlV6tWZ5M99zZnQ7SQ6F+ZSRko30tsuCjMXAxyeuKYrkAg/8/B1YukGmyAD4v8DNOA0CL705dak833fVTUaynUIgFd0rOCqwu4XR3Ihhgw9UMrCLUuGqDihqpsAHFoJXPoQRCJa3Pz1UAqYYolnyeZqXcevn3UMWpoMtCkCSsUI6YVN5XAKiK1KjO0XOAFfNJqksBrJwjEa1htwtRFBbJX/7NF5HZ/gJ0s1W59WpVwGpgZcaqkyjciwJWRi50vgr5zZBbV6JXmX9rNwBL6zqbImPVS+alg/WhKuD1+w8EQHHuSpmVRy/l6BSZpifpFbV15y6os9BTrDcwW8smKhAhdxKpZ+/BdPItNxxMd91+E7U8PWl48Cz8/dqQVW8jA3Ti/HD66J9/KX3gQ58DjOGkmR43w6a4LuAiYlj2cRmfSffAof+R178+dXLcbiKyW7duAdiRNSKTVosD14U6jtTdFahfrtFRQNPg4AAUvra0joxcK4a3A2c0xpblP6W8KUZ0EABiAbaOczsg1LYORixVghsEKLbST81MU844KYWa4D8ThWIHWWFzmGP83MgHz52gWH0QQHeGSGkL2TyLr6fIqG1G8rQp9W/bEdGiLqJUQ0T1V2hgWlvTAj1yDAdNdUKENLj/jf2b0jRZil/81V8kcztMtoyi+CJgEw64G00AqmKeChD42YhXOOnOKgzp4KXx9Ac0CL0H4Y53/+qvQusGIGGDXvVd35UayMI9TcbqLJnHm24CWCGrXatsrecJCV6KV3Eq7Ec2q7IR+13OZOQsnnV05TX4s6BFu+o0qPS5iGgjQIPpEcQDf+aalwgQGI2PjBbXrHS4wMpGtxsAsZs2bCwys/YyotaOTUQqR9nwcpmglo5w1JhJOTL45YmjSNwIudRCv7LGzDB090KvZGNkjjQLtMyUaeuloLC5SQPPtV+5+bGOksu/COzFpj3DdVrTZKP3t73tZxhnnerloMtZK9nSui6k9M2izdl7KjSUrdnIQDjqNSLqynMz2hsqTVlMotn5Xtib3BhW4GzRN8EP60TQgVpSJAZAKrQWBA0CrByv3QQWorbMwMtz5Natr1LMQcXOrF5bLV6x6DM0qxHACmpbiHjYPDIDK3tYqYppHzNrfCJq6UbNPZWiFEEDBADat8p1NE5zXamK9uZxPpQ9oszqlKqWmeOTgVV2fjKwWtYmFbSTtcDK4zi5PP4w1BUzVgdoB7GVrFUGVrIgCIZI3Y8aKx0NAQiS/2YczPJEtFoHq0DPqkZybumK5RxuAPCPjE2lQYEVc6eB45177EgaOHoSxw06nVnjAGKMN2OqmIc+RBvOETmw6Fk1ff5w+u4Hbkg/8oaXQLs7GTLzA6hzXmJ8xsi0m+lVvGJRARvGsoV5GeuKcfRnwahUvnimBnWhHtYYYNKOY290/gwohIAEd9QO4DOT59w30NUGGG7A0dqAmqPUvB6CcUs8j72btqUaItkfes8fpk9/5BOpD4rSMqAuAA6ZrhPUor7sja9LP/qjP5r+8Q/+aNqDPT117FmyRdhS6lNl4HTCFjCbdHF0iGdF3686ajNBI7v6+lN/N4wA7KUqgZGFlXuikxqPOwdD9GYNzKijVoZny4ytIGCW9TDNN9MYDemAC2QWzSQNmvkmY3iCEoFf+PV3pZZt+9NFAm6Ekpi3c2lzd0s68vXPpnf+7D9LV21izrJOF6GgOdcs8ehmHk+QUeuGPtnD0C1ODyZ0T9KbXrudz/JMascY25yxWrkCsIpsSOF6+H2RbArH1KVbAqZy/ZYBJ+fmHIynEqs4EmsBmiIQpQ+TbXrh+IpH+ac0d/Xfc/e+mPXhk0SdnOMbdkvfxnNkcREJXAvMq3zt2Lao4xJwG2TN9aTauWAjFBnrEngJjELqoQJI8nXl6+c/RYC6iAdk4FUMTGZr5XOWVOV5KPCyQuP9kXDIe0Wu30KshbLptjbWRojd5HvUn7PGN5830GNl38v3mu1XHrdsvy6r0eLGg5lDhqk6AJ2/z9nIKdaEhw5muIHJAit4LIl/8zUwEVxpzF2DPA3sHc1NBAAbO7EHrj1FyKCztqATALiarOlPA2O16eQFerISpJEOO0+AtwUV2Z0batO2jQupo55cLHNc+1tD4HyFzNcwFKCnT0NDnkGgZsctabljV3r20jSUd5SEvUbtAO8dgbEwgX9cs2KPS4MGiirZdiTLts9h/2xrNM8+pEaBtlJ7msFRLiPIgk0uj/qwqTm5BLMMOxEtKLD37tNh83n+oebNuBgEcm+IMfqrt70uppU/uLhL+fLqlGKo4TDIRpB0yo4ePZbOnb8QEfQZqD8DRHqMYHkhptusNbDo1szVrMapGvgU0QOVq+K8zl4Wj40NG6llaWmaTVfvb0ovuweaxfJFeNzFwuH8Ro0jFMTLGypmSvHN3+5LmXIuP70KGsrDlyYu/7z279UZqSv9PedOV1+Xfz7XioViFzekobCvoZKzKxR8zy7BHe16edqw4y7oVUxSFp8qOhYcnzpNx3iKUjvpt2HvBV9ugMqpZn5/mRr3CjNgKYFPXENEckqQdHkWKf4eFqwUr8jmqoy4l8DM4wUYKuQ6qyXbywxWZVxLsFZmxAoLaX+i0giU9V9GOO2SLe3xL2mc+/G/hJ7RuykyLjm6pBRzls72s9nZWoqMlVF9gZUOaQAmnMzSmFQELIrITWSxpE0VHFnTvQpMzKKcpJyuRZ122e4no7KbBrGqATZx7n4k3W9H/U9qh07xJJkZ+9JIrD589mx68vizRFqoc8Ea6rxN2VAb8zMDlcUozDo2YGl8dlmXg30tIg43Xb83CrFbW5RUbkxbt+9OJ84Op9/873+Yvvb4UTZsZKPtHB5GUtBDNN+orTaAeqfvu/eB9Ma77kntjEW7kWLGY2gYgKIiG5GlVoCpDnjIw5shtmExNNz2tnr6WPWE+IDO+GZoedbtXMQZ7KU/TI2UBjaaATJxE2PDaRM0xWa8gWkcBAFAB+IVdpPv6lzPZk/OWaDB+YYBBpdoKow3xTnH07Fnnopom8doBKBOWc+2PEVROpLm61tRz9sZdKVWlL2kF5swrKtrS08/M4BDAaWstz8iV3X1S+nYiWPpv777f6T+HVsDzJr5iOJdAzpuFkWEP+Z4bJKqAWbqFKFonutcGsKwf+lD/z21nzib/vqP3k90ui598aEn0u0P3J3uf9MbUM5CtOfcaTaJlrR3/97YpFqRYjcS7/hbUxORealabsAFHTXqcIqWAGW2ItcIZKnmMsAUwEtn1kL9yAitBkWqs88aasGC81met3N5tUaLjNZOmn7i8LajXmQkP0cqczTOzUCAlg2Xtlnb4oaoxyMNhAieIXvV9rDr9QoASGEM2hQy4jaLb8XB1K5znUIXHTEFCdx8ombNKgjpMo1LCBudSR/443elHqSuhy9RAK9SI472BPQz51879A5BRagT2sML0I0FiQ2umcyP3HWplcuMYVnPpCqaJkOxCDdaf9/EQnF/WSDSSdEjmzB0QJ0i/qYTfvbsaebVVUHXC+UrwRrrOcaeQfB9AiqzEZGhVi3PTCTvi3qECAxmZSpPHk4ZP0tbn1a8gOvtJ3BhtjsUKeOrfRwNDuZN2roVP+/aGYU+N3QRZV0CFGMEOrTTOuGOW1DtgnaSo8nVEfh8HQX11OlRvK+MPmvjra3JlNcsjDAC6Llw4UK64447OEcHf1eJK9dXzXAtbCHxzJcQE1GVrUbRDeZBRKLdNwrqUYTWpVDq4EjLYwW0szYnbcmCUE8d2ZFFghFPffmhtGCvuYRKIVSzxTr2IKYD+bjcC41LM1u+wLzROaw//0h657/6obSp4RIOFDZqdC4dP3WeulMDGww01+FcVBFMwGs2JWhmOqMAN/cAa0OCEqqfIeULgCjFWpEWh0nRjBaVEwkUdAPqFOARrClA04hT1cjPJe1KCo9gtweabBs1Y0cefSz9yr/62bTHfnwEVhRHWiEQdGhiKL3zv/52Gj5+Jn3yg3+aZqFfuyYJgEdNRivXaRBjArBzgYzVKDTVDR3rUxOtInq55ruvu4E+WTbVptUGYhpZFMAMQEMEfZZ4lqrFRo0Lm6e1PY77BGveBt/1OOVjBBtmOcdFlDClanXivDrIU9ikGdbtCGv86rtfkQ7e9UCaxhk1MLKNYMyxpx5L76UFAsNBvStrEQpaK0GmCYKBMwTKe8hgdzD03VxTF3v69PhAuv+V7emBB3Zw+COMjf0iFSHBxtrAlrFeRtwg1NXIgMpolOrmfDZDFEGXsEPWipVZlKKuU8whEAvUxXu4t2g0XeQKqmmEq/kDTWS2j8/xv6piyZd/1ncXoKzwOf3N2vdENjYOXAK40t+T6sczMVIY5/U/RVDJIxd2VJGgcJdiD8gZujL45O9dRnElVQDT43j70e/LPljFCcpgYHwtHEuDB2vBZGWr4D1bNmJrCPoFPVi5bzNHcb0FdTDGNYeuV4FXBg6xp5kRg4ni/pTHNtug8JU4VFmnXAxS+IG5FiyvtUX2Zn3/tIKcOfvPNHZBn2qCYO8CIKabDPbYDKBjBQbW7DpU+w4SBKD31AyAChtk3eTiLFlRBCtuvJqG6wTlmoniys7S7qssPEASYRCANte4KS23w1pp66clDb2sUALsRrlXm+GeKy24hToN43bjY8rLZ0BZCiEFIwA70oPP5bOyO8TFwQyGovk6GWcD7KP4dVIJWwgYj8PQc85IG9c2SkNWit8xlT2Ce8MaMGib292EUJEtpv7q36sKmCdWnnQlms6TUKe/pNm40KUFnjlzJh0/djqM5SiB/RPnBkOlxgSxdB5pMDqOHk4UG469Wat4GJFPLr7q8LPN8wRVsDI910Sz4J3bltPL7+1BynQcJKsbIPqW1mI6Os/UVWDlT5eDnzwJiqlQ5bBU/371+xcCPs9diH+3wCoDWeurgpLgfUVuWdqVm0ZfWmq6M23d/wr6A3VTtyInWVnaBpwHuM9sQF0U47qg/LQP9bnAKgPRSi1VBdjklWvVVjz+IsJfub8iwlFymOMZFGMZwKowhBWqYHGMYHleYcwrWbDnAKtMg9Az8lxmHzTMZcbq05/7cvrYX3yGfgMZWC2FKlBuihcOXfFybpbAyiiEDmU4u7z3MvGKAJ1FvYbbk8XZ9nDhGsxUWfcimDIoUGuhIj/3Ayb279gWoKqezW335r50/b69FCSj7hWN7ezRhPOLw3aMaPlhKGRuah04IqOAG/vAzZn9wlp2uuHj8BolNTi9gpN/843XpNtuOxj9VlpNDbEEiNhO9wAAIABJREFUdyBE8cThE+l33/vh9AjAahHHZcGMQfh6dic34qmsOrQ6Fs+//rF/kB646dY0eAoABEVFx9cU/XobZzJP6hqhErIgBbIh5mAmh8xAIwtpK7LRTYzJFJSqRhx0yFrBvbYWqxd1vt5uorq898gRmoBCyW0zhIYxGkUhcYYx27qDjCoR8ElaATRAvakBaD1JxmcYapuNdp85epj2DZfCyE1SpzXDZ8dxLiYnL6VXvfSm1L+pI+3avT07mESKjYTNoLbYQDDhqSMX0qGjZwCqG7NIA1zpv/7sX7MWkLnHkbM+NOgXcHKC8oS9UNHL+WGhqb8P3nPIsAOIkHeemx5K/VRnv4/aqsHPPJhOfPURpNcvEe2aSTfd/9J052tflY6NQfMhG6GTun7jOgIY1CrB25i2YaSKZ5zTjFUtzl6ZWYjsgsITVRkzQXXOiOY6VsUsSsXCCEqE1NZqVHatjSqLl0ug4Vf/lQyBYeagm4LOvkEFAUgvm43ZLemDFuCXoC8Ur2KdZqdNiXfbPBgAcK7MCDjcyENoiA3PHjtmAxQGge4pyKrn+xo20ijZxkatML42/Z1lYz1++pn0iY9CpZJkwEZkDSheLbLPBJDIHFh/k6XSzbC7d9UgOjAONZG6DylP2qCoT8gZJIFI9E5ijKwLCZDEunFPMXo4S8YyQVtapoDaYFQJmM6dOxfZqs30R3Mu5B5iGSAsFeI3s0aIBXnRr8QsGkBNVcTCDrrBOofctGKszbDi+I5DDbaZdh903SbmthkXHYo6pc9Z0G7eJbASVJmxGhseS0OAETdwaYGer5M+bL7f2slq+1Q6fqU99vrLVxkgCrEL/mk/AliZXTIQxZ47jKjUIOISt9+OQhZzwetTQCcUAbmeORyfaNDBelV4pNk+aJGIzfUZISGtjdSRZrymsaPR4JgxtJG3jYgHLw6mVgJ/K6z3Rz9PsXk00CSThGOz2Mj6kNq5zM84XT7vehwU4rhE/i6l+3eupB9/482pZe4Yjdab09Hjo+kcbScEf0sqxHFNAhSvyc+GuIOiMOEzqHBpvQSHYpMQ5DcCmJqxGbYysMF2CG4xn4M2qwoa8yfsvTUi2oDIZqmwm4+v4+8+qo0cpca0g3M/+JGPpM///h+krV3QZLGv0wR8Hxw+kz7+8U+mX/7pn0tbCDocevghxoQaP+alFNoWaJCNUA1P06ph1IbN2IgOrqWDwHMddvD+vTelTYz1RdtZ4AiHAEsUwBCYUyyDMRvTVvCserkX2w6YbZ0DqEX/K95q57MpglKXECtqgWLbyfkWVStj/5/hngYAp4OCWXrj2acM2gM/4GUS2Nq0BdVQQG/NCqJGKCEuq2TKe603IU+drgKAbsWG1CEwNImg0QOv7U033tqFEzrCZ5Srz8X6TJ8QLNV/N8CR7YmiNk6i7ImZiXbPi2C9AUr9P51BA7nutAWwCl+hClg9FxhVWcPnAVZZteH5XzlIvPqetecolVLzfVQfJwe7ciXEqt2s+EDhPlF3zHqIPTkAVQ7CBLCK+ZW/92WAofy5GniFIJtn8L3FVy83ylw4bwhlhAtd1KKFqEcO+ESgPOTT8/F1rXUFWW4ETG06D53OpIjiDR5NRlrEKMzV8XlVCd3PXF1FUCdsTJH0iKbC1vwVjIL4rIgyQ8F42f/WNTYHJXWBG5SqahuQWWxDLX5sG+tiYgpVv9redOgsNmv9y1Lb5tsJvFLuwntW6C9VR7ulXf3r03b8kMgqYc8uEYCaIGDsGWbYY4ZmoA7WERzu3QPAguaHbVliX/B52EfQIFPOqhlgs5WXJUo12ENAEq8MqvJzFAQ5l7UzBnMNXHZ1mRm3dhxJdq6/p6c5XRiAkowfUs4L948soy8OspE3mAlDpTBI2PIQz8riVgCrVznClc29xlVT9cr0u8xBzA4pBfQ4rk8/dZSIIw5aS0965sS5kHmVu6jxElg5UazzKIu7y6zVlYBVyAsH1UmaDlH8rjlkqLvT3h1sIPSzEt4JrGKC2pqZa/pmwOpKzv1lN1b54VsDVs93vGLdVI723Pe98PFDHlN1FQasBFZRd0DefX55UxpfOpj23/BGgNV6DLCbDvQf/jaAipHp6p5uNhA2+EgpK0Bi09xYJAXAKVPABbXElV4NkASr1T/nRnirC6dsEFxGOyL6EcCqOP5qdWn+/VpgVWQrK8f8loCV8vNsovwTWJmxajd7UgAr1fdKYFUulhfKWL0QsGpww2VOOw454j0dc1YqYF3k+2fSZvoAXLdrF1EVfofDt5to9V56p0j/K+WgBVYXobKcQuDgFDS7SZxCex/NEUEfm8ToMG46Oh0YISMdNsFT4lynbHNfb3rpS2/D6EEfIStiUXwTtS+PPHEkffCjn0mPHEKyvFZglOtddBINhWkcdYAacJp+6Sf+Rbq2f2saPHES9b6JcFS6KZRWtlx5dgvINURGV3VazVjVM+ea2eR7iWy3KDuP0VwxkkkGwAivG8Ackaf1vVAscVSGobIMoyTYQuSyHcdunOLQKTIHves3Rfp/BArgGNdiD5VzjMMgDsWJC2fSZ//mM6HeJXB2JVurZCDBSPH3v+Y2xrMXR3hbOJkKYCiUMwJNoAXb8tTRgfSeP/4oQhebyMDZmFQRe3LlOB9RSxGqWjaqtehWAQebDuYiU+duow6kAMZGrTjgHSgSDl24mH7wLQ+kn/2RH05f+p0/SG0oth16BCVHntU1d92R7njNK1MdVKEW1AEVsDArsX7jhgD9AuQcYcwUrXoizLHBFBSJ2BSr6BI6T5dls0JOHIee33td0pQuA2ZBlV4FZ1EzUhXQiFMXzn/5vcdTvTEHEzD6gKFQHQTE9/dvC9DVRZbV6GDZZyNqeGJzzfSHKNqN5p86saoZ5t5ItdZfxKbPjfFsGuynhYPYJCWFZ97Yvg6ePdFHMoGfe/Az6fOf/fNQ1NQjMdvSCtWwyYaqFkhju1oBV/Pco/tJD+M7QXTfKKtr1KDQcpH5m0bhzUxwO86hG5aboONqBiUHYci+oC63NINCHXVby3gojrOZqAFaFeyjxkgxEEFfDrBkMFpmrOYIRii5/nzAagnA6ft1bEL8RCED5tMgtXdbt21OG1Hd0+4qIhGNepkjAUxYFyHaYAbJvnVkKUbJIg2jGiqwKgM+bQQwyr5UZYS4rIuofsbO5fL5l3bssowVYD+atAuseI7DRS3XrbfeDFWRGjD2YGljtkaZ8Z4NQMSzwPuy2S5BkGhc7XphXklN05HSCwihIT43wbyCeEnPrr7IJl+iprPV3lRTS+nLn/4sNaaoGwKkBALL0PnjfviZkQjHqwbbMsf4LAw+nX76zTeke/Zjj0YPR2H544cGaB9iWQHhY55x9MuUYuQtWR8ouGWOOi/t5daA16h4j/3cGvlMB3bSjLmtYUK0wqL5aMK7uieG860IlhkVnWU9iojlIR7AOBhEqiVIMwVTobetKc0TOP7Qf/zVNHLkCA2FO9MZBHOuff2r0v2veXV616/9VlrHZ4498QROK3OD8bJnnxnIYfaDcebKBHtGPYCryT5l1kYzT+/o25/2b+wnu0d7AII/kwB57dcc1zPGHJ2AgXAJv6oBz3TH5n5s40TYCe1kzFvXI44iMz5dwgZu7NhE3WszDacvAKxQicU9GiFQgKI9n2FPA3h1raM/IRvyDJndHujsUxOXoEaSVSBTbObO48/CtGhkHdzIWlnPuVrIqI0PTaTvfMu6dMsdUHlrjgNac3BdOq37inU/Bgabcd4NFs6bxS+4wTqcOh/+6HWHSEORNcmOeM7UxfeWC1zJKVsDcOItVeAor48iYG9dzxWzXfnAZi1K+/z8p1oFXqu+T/bbIoNckXMvaXXlBRbzs6ARZjueAVTOOuXjlmAr7GwBhEpKoX29S2CVAVW+1fjKZ6NPp2NmUNXfFLVfJdWwzHBbl5f7fKkmyzl1Efy8FyCdkOmv3EELQQLbBqjObQlKMwyZSg0WP8ezMcCknxi12vocOfids49FBiwwQfYFLW2YU6HTy+PjCrmS0IwWA7PsrTD7yeRuBfhvTh3bX072qp/gSFYrbGxGhIKShJtvvjFovma6rLF0rARWZvWs/pshsTDdSMZLcYpmAgYEildY62P4CQYQtaXa6bCp7CcGxsp91jHqQOTKMY9MWwF4ZZF6N0PM9/xaRuWY+i9aSvjM3Usmoddafx86Ehw/1APtbWpQgX1IYZxgVVSBqwBWf/m2V+ZZYgf2mPD+y5OqzFiFY8LTiSLZoBwspSefOJwuER1r7u5LRwFW5zG2ZqtMZXux8jPdYOYtGKpaWAGiPF2Zpi1kZC1uXWAjrl2x2eR0uvf2hnT7rX04jsO80wrCElgZbzM7VryKRVr+GMf+plmq6ne/MPCpfueVvv+7AFaquixgAGMhuRpYkFIElae8NHkVvXW+m1naT1M0HCMckwWiYDZPHRkbh66VKUDRr4XJWA2s8nPLV7iasbocSFVnrPKDyRtsHsPCSsSY5uNUNxSOX/wdAivhVBQ7m8UrgNVn/uYrlYyV4NqMlcDK6KwZq9KwPF/GysxTZDSKTFX5tczCPhdYzbCgpBbBUAfoK+W8GYGE/dv7aZTIOBLR2IWKlf+mADCl8tccoGIA+twJsjjn2DzlwRtkUDlwCrBm/xCdqXU4mY6xzTVzpIj+bTzDO6iz6uxsTBvX0e8Iap7A6gtfeTR99C++mB596gRWUUoW4IfHopNoB/AAVRqe0en0n37qp9KtNAOehnK0Yv1JGGapBtnpwAuOTIS0OZ3weYxXE5tgJ7ztZpyzDhyWGhsg44SPAHx0tlQznEb6vAtKmE7ChDViUOTGaJxpB3OPoex6Nz2s1m/oRxERDjQAE68+0fcvnUPt588/96n04Ne+zJ1mSoVNMY1+t2joGMs33LU/3bh3a9q5Y0s42tM4Fp09GxAgGAEI9KZT58fSv33br7E+iD7j5BiBbaKv1hRGro3zRGM/gUzRw15gZZTfSGgJrILOwHgr493agnDFuaH0W//xp9Ibbro5ffgXfzUdoDHxX//Fp6AnYnkBbC9HAv/qu29PHTQvPkxz4xnmgLLPSwJPjHHIhBeZKcO3JZAK+1nMydJ5iPhesZ6ulNFy/Erg5b2U/0rgFdm2IppY7XiXdq7MUEdwgHUzT0ZSUQ03hbmC8ubnpKv1UA9n3dM66JttNj416ibodq0X55Cm50YSczeEYVxvuYlu2JdQe2UzcffEZhs5rHNOt9bQVPmDMBmeJpJNhsnGvGYTpV1RpyOrTidC6lPw0Dn+OuTKAzQVwKqs0/BzowQprLlplsJFpsyXlJNSdUu7No3DmqCR4LoGsCqBquIV11xzIARABFbVGatVKmDOWC2EKiAOZvG+MmNVAisrXoIJUACrSwQX9h/YE1nBtcDKa8wbexAkA1iNodI3ZP0QtU+loqBzo8XsgO+Fglvap/I5VwPpbwasgu9fBQBHB8djfG+gdlNxI6PTSnNPEDSQSi7bwexMA8pZNoWVGaC3Yc7eeqgctMJ2YYfrmAtmKmKu4WB1kLke4n4GLwynZmogpwBxj0DVbm23wThRawM29KYysFrHz/XUXxgMc7eupcnnzIUn0n/4R/ekazfyTMaOQb9dTsdP0hdzkkAJ+xqDEXa/TpBEL033ujKbKp3QGq9omG09hEqIBnC9/qAGWreUSxEUXfFrXiOFs1isTbPisbO5VHlPE/Q/bTWII0SF6tnP+nEUz3/pq+nd7/hVKH4IV4xcTD/9jrenI5RAjBw5k579xuOonDIGZLSnZDFAx7ez5EWi7ILIcdZfB0G1vD+yq2E3r2roTLfvPZDaqYmsZ2xHCCjUsSZXCLINAbKGmMPHT59C1XUT+836YENMkSlUqELwLmV1ivE6qYgGn9/Wg8oaz30eMFgPwJ9kr5q0XoZAocqgK0jp1zFOC6H0ZZBJQaZ5xDzoaYj9t167nYxXnXL1A2Ppnp0baZTMkgYUjgxOpO/+vm1p5976tKGfoEI9QVylMlQwVW0Be+DuZUChxt6OOvRFMVH0uarU9RQApBBCix0paikzNc5X5svk12WuXPH3y0o1LgNXuXVDiH8U8OwKrmA408//UjhnlaGV58sqaKr+3GXB6PI9zjHXRwG8KoDKbFPVeyLzZYY1gkbWfBZy7oJg/3nvfI3MsV+5BL/GpZuNKv4eSamMreLv8fvIMCmCsiqUVKoSuk1ppvN1rQK8SlbNz3P7AgxJKMQnouZJmfOQhec5tgKeo3F70Niz2IWoL3POFCGyN6RsMmt9OQepVc9lxU4jdZgT0PWmEWI7ObIhTdTsSet2voKgQk8wDC5CFx+FdmrA8ubb7o6yBamlUrSt+dSO2XNvhqzXPBLqs81IrVN3vQi90MCF/qCNfM0UakszPsl1sEFTL1p1+H0nQRwpgt6n11dmt9QlOn78dLRF6N3QGcB0mj3U5MbZ85eC0m1WS1thEKGZshtDksYPok5e2nfQ+TMIL2sia/7il14R4hXhMeTpXQCsbJiCmqXh5j2CJiGT6O3IM8fTyTMDKCrSc2cAZxKVMQ2b6oFllCD6vGQzVpmj5dqoBlYR4WKT1lm0/mFlfjzdcE1Kr3jgKqLjgwxfTglmwJdTkWax4mqLQj6/f3GAqryk/7PAyoJho/j2momMDw8x4C0Pdn5lfTo3vC7tvf4NqaX7OqJRNCllw7HIfgKVlIsIJXTA/xZYhQJTkRPOiy0v5CzUkldqfC0yVuVYlcDK2ZYdwJIaWFikMBCFFGx8t0odzBNk1XL9bTJWUkvinNH7IPdriYg5c2kRoF4BVt1QwZgJZlwUDyiBVZkxer6MVQmsKrzhKoDlpmyxdGwEwvei59B8ACuijtIozFD1r0tbof+0WFwMtWf/VVelfbt2o1Z3Poq7rXWaRs1qmAzMkcHz6Tz0PwuoxwUdRFN0cEfsAeUd8EyWWOHrzF5Ju2MzXL+uI9115y0owG1A3lShCZSsyBR86aHH0ic/+1WA1fECWJnVzTLfS1xrDWPWiEM9RQuEt//Tf5recM+9yIbD/VeVEIfNfjI1bLBmVRRKkA4j4FKBzhqVNrIOzfDtu5Xtt4jUujWyGrNswGMhWz2SNlIXsxFn3Hs8dOhQOOfKsk/hYFoTozT71u270pb+nWmQ6HwLvVKGuN9nLp1LRxCqeP/HP4yij3QtKIs4Io71LI6E1nyJ8bn3mr50z4370w4k3xWJGAOY9dATy3M3NXXhgCyld/7G75EJIyoUvTbyhjovsIusneIH2X7pLDmfL6MCksmK4lOcpeivAX1nGv7yJ973X9JOxu4Tv/Lr6QDBoc997vNEj2vTJZz6vTdelx4AXPUhUGCd2En6wuzevy+ogDPw0c3WRB8mI/0hlVX1WkNNKVXewlYVzl11RqvMTkXR7Bpg5fGlJgQgKzI5uX5sNfjRwtqP+smw1eK6HJnXVroep92cmMNmfyahEPlZqRvdvRQBQ2nqwonrISOp2EM0To6Ics6++PnoHefKdCMvbIeyAD7HJQV1oIQRV0xLyFZ/8CN/AiAaioLqUJhknBY4lvUjSrtbj2avITc+lfPMqnlMr8d11Go2txRiAKSPGrigKLkVBUMTF0Et4v0BdBwb6l7qF3kPmV6TNv5NNTmBlcDCY1oTVwKrtRkrgdU8NYEvBKyMFDvPS2VJs8/XHbw6xq+JjtdRR2aTTIUTtN9S2aTpGRzCGR4eHEmXWJMTgMTy+QZdkPkYmSciny9EBXQ+v1DGSnpOgG83fjNWtCrweV177bXUtVHUxFyY5T7NoNv6YQmxm1Vg1RoOtk2EQ+yedTk5jRIv+3A9QQRV69oBxq2I2tST4dCmnT5zkdYSCKoA0C5SG3Xy4SdIUNvElqg1DknQjuL+cdoBVtpw9/yWViijFx9Ov/Lj96btKM3VLA5BWR5MM2OKUCgiQQaG7Ka98MyELuOUabsMJqkmWUOAaMXGpjJbCiEWM02qi6rFEWCKbNwy6315yX0iz1n7cMa+VvgHUY4QdoL5hD1X3WyOyVNjs14cJ59JB4Paxhw7/LWvp998xzuolxpO7373+9NffuSjafnspfT01x7BkQWk8r956sQ6aMdwmLo+wafNe5Watj5DOfiQGELyu5197b69N6T1y43Qo3D+nMOcv4k5ehERllNzY+kEwOql196aGgn9m9mU5it12yDIJJlta6kGYBPU4Cv1IW40RhDPXoizS1BhofctCFrIJvVt35a+TK3Ypi390NMVZWfNW0uDvZxj/dnihWaAlFpQ4E9wYh2fu6V/S2q1XpX3j4ycTXffvz1dfwuy2C0D9CgD4NVA2aKv6CKOL6KKAM4MhOpDXCLT1Uq7FL+X0c66V1FurXk0gBJWU3ckk9Que09JGwyb5kO84isf1+DqmmRW/H6VyfJ8n/f8Blxzi464nMuuNX+u+vyXMwXyReXP51c11bryu0qQWuGf1Vr2yG5Z3gL7SFEgA0ZBRQ4pePtWBSbHzynmaowVrxJolT8HM0nKpde6Wo9V3n8TwdF83dl2rrIhDE0p6pM/U2ba4p4MILuXmL3mnzV0LVBQrcfKTZClDPs32S8jRYBO30I/0xKFKK2OpugqGI8vdaVnLkB97rot9Wx6KRnqBhSQj6UnHnuYNTuXbr3znrR+637qCaUw9gaYmSFpEPXLrPt5mCtjCGFMEpxYhMGwQJbItdpgIAbKn/XVAXCwV9bwur9oY1sJHKiUaqYp1E2xj36tfjb6QoIy2xqwHcIw4Lpx+1QnnSRwHKqgjg/PRWql8z3o14oJWetuRpHBK1kEHjtohwKrPCvyBMn9CHytAqvyQkIsgImgE38JzvhTh4/Bue2Ad04HcDJWUg2MHBndDOeeJxPpwzIUqcl3DQVvNL4JDm4UkhrZ0lm0zH9xJCHWlV736h04nUiw14xXRDWKKVxkYjJvNC7/RWWpKmNbuc/qwa7+6/N9X4lgrAmTPPc6Xhi4CawU8jCq59jUCo50aARWqRPZ5+60aed9aX3/PcS01jOCRgBzY1rlaS2kk+JT6dDNAnVBeIzoA6PkcgUM6R2tKscItipNOuMjl2ersmOV31+h+FVRB2Nsvm1gVVBdCmDlNej8C6y8109/4atkrD5N9FVgJR0h95JRlaV0YuIymNxXqrEy0lLOxSuJV7gJhvNrhpD5pyO7QF3VMhK6jSz6NtSQDmzfmtYhGV5npogN7voD16T9e/bTvPZEpKHlJCujPMlGeuTC+XSGwmZ3lkEAlg0e3WzntZTc0QLRTKPAG6BmlXLEWsuDB3cTZd9DvVEv9RsAC9S3vv6Np9Pnvvx4evTQCbIlRP19lswLnUU58qqpsWjSLEXk/+9b35reBLBqIko+Q4TUjEKo3LBedUpVdbM2RnUwi659nh3ysDGO3dTpCcAbcPaMeI6ZiueeDh8+nHagaLUOlbwuaoxOnoRmCE2yF3B18vDTsaznWfP1RH33Xn0QoZWuVEMR+HEcpq89ezg9+OTD6c8+9eco92HUGBu50BEVlyYmvQUAe92G1vTqu25N2zZ3IziwAzreLEIl64iqktWwGSx0ot/+3T9KR8gy1eJwBTPDFL51ElJJlJPVbjFXdJpyxnOVCqjDaQ1cQzQXXYTmMph2b+lI7//d30xjjz2ZnnrfJ9J2pMAfxREZI8szrpEkc/bat35P2n7t/lAa++ojD6XrECtpZZyGUDDqRSTF7HpkZII0VVil2CwLc1rYI51MXxVuP45A5Xt+XwqwlBteOP/FBui6K2XAnfOhOFhFIwy3RADEA45sEscu+yflmjKndd5QHe9og8G60WnL8u5QNxlnAVZksrgv781Mj7RVi3Ej62000g3EDddaGO9RMQ5BF89eTsJ5wPP7/+z9OIxkBQl9apbNxiwVGRNpTx7DPlOh9sex3QwHocj5fTMOrgBFh7SJzyv5ay1WqEwxp3KTz+wYRE2Umx4Up7ql8WheLbBy7FRxssbopptuyNHDIjDo84pxrYhXFECWzV+AdaWMVdCNBVYc13ETmBq1PHjjtdB8aehMbVgeb9dWdpx8xX7m9QKsVAO8gJ1W3CYAIe/xfhssNBeAAECfjwoYdu2bACufv2sqGhhzPgMS2pV9+/YFsIpaHhyUKTNWCnXgUAtU6utVkuD5WKfgupEGzXqcmaGlgBWdBBFsLmq9T7SLAABOUUt1/PRZVLyos1xpTqcIrp47fBTHi+wI1MAIqEbm010NW8L6JfSTnRwyWfUTT6W3/5N7UufKSaLZC+ks9mSaEgLr5/YcuDZt2U5bEZRFraMaRzRAoQ2TyMthB1zfAn/pZ2alyJQYXPH+zVgR0G2AolcHLZEQMNNTBofPu3A8i30sAJVgIDorZ2cpHE/Gwd5cDobAsp3nuR41wCe//nD6xiMPpx/6oR9Kn6X26shnH0zj588xP6lHNPAGuJ4mPD+sKAVXJ7DvJhjlc1aAw/lS53xnfHeijvkdO/akOp6FgQfng9moQSjK37h4KtbF/dfdlqYA4+5FwxTRz2CTrKEaseG9NbXYUEVE6o34cx3cNgEmxZFYE9zrG7+XsgEczP/1Rx8CYG2KdROBEa5xQXErgFo7NMG2OgApa2UjCok3X7UtdTHH67he18v45AVs9mJ6yT17U28fALuHuUEHsNqGRZgNONZkJWQiWStmnyGVOyNQYECHwPgyQUmbIocraUKnwE26ShE0rgJW0WanWhYwOxWrNrX4PvtV/st+Y8XmXgmUVf66xi+s4tlloe3S31310SpMneIYpa2uFu6q9vG+mdtZ4sLqYFrlezNeish4DwGsrOvkOQVP0P9bc5oVI8Er4cVF6UgEug2kIQpBW5TMisjD4tfVa3IuF2NVQZ9V98pxnX+ez/NmmmKskOy7c3yFfbyHiNnn5Z0zXEX/4N4ea4uwYdgAqd/tZIZaZVAxPw1CLTPPL84iZrSdQRuQAAAgAElEQVS8C1XA6wFPfZQUsBfBNNBunzp9Mt157ysQW+mEhQLAoXRBtcwFfBjrKGuhmk/ytzGogDMCK4VwCnaWa2wGOyG9vKyb0lZHsJtrMtBjhjAa2Nvsm4Eps1qlCmw39k1xoWkCj7a5Cel7ts7Tp3KtatRfFuDJPdHjtpOhVhDJ80/aFqLAO65f/cew/3/+iy9/noxVnlkRZS84hPELDFpID7JiH33sKYrQ5X6CQJHrHEU3Phw5nkB9XFCWYPSJlzGJcknkpWNxYFbkMAvjy0wLVR5s2bPpNa/sT3t3W3c1lBejgLggoGaJdaOrVavob/Xti8tYrQVOGSCuvl4ssCrplyrgBZCJ7E3OAi0sU9cy2Ymk5PVpx543AWL7mHyqICmh3JDOnz/Pu+w1QlQRJ8ZX5nrmleZEF1jlVZhXXo7erUZBszOwpu4qrqF0EPOTWm38m41VqfZzuZG5HIBdcVwqNVZhJnIhe4RhPKcaYRlYLTLPImP1xYcqwMpsjTUrJbCKLGqR/n2+jNWLB1Y4QICfGjIb9cgDH4Ci1tfdlrpwNBoYl1k2owNQOnZs2wllYiScJKNNquRNsKhOQpM7gZqUkUbVnspFH8iFl1QMlQEVndB42fvKJnvKU7/udQ/QZmBP2kz0cHR8Nn3hq4+mLz18OD38xFEcFCI39hWSYmS+mn8NKkmx+dbNLKd/8LrXRcZqI05KDZvyNNeiUZASY12EzpRZYRvK6ljb0LUDo9pJR3Mb5FlPsW4TTfuIUB8/czbeb6PVXoBjG/OrjcJwx/ssqofbEO84/Pg3IutlLcQFnOO9V1+XtiPxPASIGcXL/fyT30h//IkPpadPHkvtAJLcACkDAO2HgL6Z3aIX6u93vvIuMoLtQbEaJ9rUiiMdktpkM1Wt+tinvpg+/Omvpm3br2IMcHblO/M1Ck2t6dTxrwJW1VRAo1lG0uox9qTCEakYTH/vTXelX/mXP5k+/94/SiuPHU8b69qxZY9Dva2hfmEmtTEON913T9pxHXSyzRvTN556nMDG5rQJqfdR6htU4Vvi/Brs+qIdRFizcNAuN0LVGat4T0QDq9/03Ihq9ZqKLHRxbL+P7EqRhQoVOzbD+FqwCmIjwGkUgAegUoQgDEKmc4T4hSDMNcfckG6Xe7jlrIzOoNfXDZVJoNVP9Ns1ZqSvmQigNJHIiJmBYp3Ww3VfYD4/+MTX04c++TFsFk2rCSbYuFHntZXaE5thlxTJEIwo5oDXZY1Z0GkVS9G543mawZKiqBqhALHZOc1X621KmtEk6y1qq4j0NxmtZ6543BEod26It9xyU6bYBd/+SqqAq8CqFK8IcCo4FoBFr2KAs0XjYUspqGZdC1auvf5qmAKsiy6ENRiHUJs0Ol88K/dLjVgJrM6fOU+mbiZU7nwObvyVvlWyOrzO51EFrDAK+GT5vtWeNA5rBlbahRJYefxd1IT6VWClTLf2KGqsUB8wUh4NgrGvqjMKvAQTNvqsVZHOBqaMmzVEPfY7s3cae44KfOfODYdEdtMCTTofP0TjW4R6pM4EgMq0xsh4yjggm7mMAy+IaOA5XbdhIf3M91+NcMWJoFYeeYbgTMixt6UDV1+LIunWqKNS+TYqJ0MFkJognu34xAIOv3ZNFT6j/NhQ66lakTgvKIC2IrGvW41OnmImqjKGY1rUp3hdKgjiHNU7P7lHaWwqs9lnyOvWx3CuG9abAki3AigViFJU5cTjj6d3ve2X03qu0ZD8+bEB1Ep708UJaqO62gmCjkSNiQIaufYz77tWqbTybS0A6D5ELKgIoZMPdsnQOOecAPR8/sQ30jW7r027UBIcx56afZpAdXUUOqCrdQzRlHoCDg3U4LaQaZokoj8KC6K+CRUzHNiX3Howvfl73pw+/qm/Sk9CWRxCGCAagOslhlgBQQdk4Fu4//VtnamReu12nttBGpJvFuRbF6KYAVc9Ad17aPQs51tEmIj9qmMlbdm3BScZQA3YDNEDgnvdvazNJtqNNAIcAXyyH1qQcq/DptfSEiPKCsRagaZy+CtqrPTjChu4NlvlY6+2j5dlrBS/CL9/FSwUJVSXG934qfBbwvaVL/3FcI7iWiq/XYOOVu1v9n1L+xtfw1fKnwwQs8Z8V5t2v9ckBKCs/CtaG0WkWnXF3HIii1dkuxrjpXn2x6g5zGOWRSuyeEWuwcJ+RrAmn0fGe85crd6xJLB8sflL5fo8twqgkaIoFKQLv7PyZi+D8zuEZgaDMRCBKf/lbBruS2wHPgezlNu30jeNAA1LhznMkfB3JuhlVddzG8I2OznXxhC6amYvniVIqdLqll2UMNTSBoG1rA1RNEM2ziTCQgv0oxpBOn2mhSABmatZkzKue16qEstcUnnca9MX0za6X/ncokzA8gkGpAxg+mzdb4I1ociKvqaUeYIdMii0o+4xwwTF9ZNkgPgZ32sQXZELe3Y7xlLbnU7OA7uqTNpeR26h4yywygNeqlPlCVdJpTL0QREpKChSQ3yv/Puvf/1xNOSBBE2d6ey5i8iuY3StLeZsFr/HcWKCx6Orfr6VjNUidQ8Wv80QnsoSjygVoTkvf/4Vr9iSrj8ItaJ2ACc3K9FlaU7PkR2ObwasvllEYTVDV8y/b/KBv2tglR0Fp3LRCLMKWC0uNxNFh0tavyftvfatbFLbcexYCqRHdTjO03BQWpgbaBtOcoxLqLg4o7MTq/MdrzINvYbKt9q5/HLp9TIEUqGhrAFffzfAyrQr86O4Z6NCOhLOFoGV4hXPB6wWVUoqOK359p6bsQoKlep+Rf3I2oyV42TGKp6B0ZmoScEBKnovCaxedudt0P9ohEv6t4uFOw6PftuWbfQToi9DWE7MHP9mggo4ns5Tn3SKviyDRI4D+CldTQq9Z8P6HJmWbsI8tyu4alsGCCZRYqqvX0zf892vSwdx5vu3baH24Hx66JFD9MQ6l776+DMACqW+tbc5hW9jRh0fLenIhdH0T+lh9f00uK2F6lFrA0nuRSO1iCGeoq+DoifWK0yoXkjGytqsZsBeP0o81pMtu1FKB+M9h44cIw2eFdkU8Ni0cX12lrgfqQVOqVPPPp0unIcKjBNjZKmRzXoDEedl1eOoP3nXh9+f/svv/4/UpRwqpsVzzZtptKEyzpyZM2V/62fG0/e87t60rbclXQOolLJkLYV1PJNT0Gqgvn750WfSr7/7w2kDKm/Sf5qg/5gF1CbZxLMEVllgNjdTDfEKvm+MDvDYCXvf4NgM4xj+wk/9YPpn3/fm9J5//8upbxi7Aw/8+Okz0Uh3UrVEgOQ+HPONKBXuu+G6dGF8KI0wJ3YB/KyzmiBKW4czHbVbOHClrYyvBRWw4jgUBqoSpSw2qPLvZU+SvHarIrHF97GZOY+LTFb5ntKBnaI4uJRkD/EaPif9aFlFuqJJq++NNVCUE1QyWMUx/bvHLzNiRuDcIEKSnLnkRqWN6SKTtQGwtX7dhshqKWIx70ZHUOdTX/ki8/TRcFobgrKZ19UyzqvKkQH8ChWleWyWdBczG4sAcY8tYIsrZyMPZyYyklIIpaFkhTejj+XmKbCqo3ZkfnKY8zm3sr0zYyMV8Lbb6HXCOcxIvBCwmtMBLVQBS2AVY0ikN4BSQUH0b2fOn4keYvuv3RebbAe1kQKEamBVbsJ62ILIIVqRnEWpc5Y1GOpuLFkV68reVWa6XogKWC0uVL6vWhUwfLBoDZEzIN6/ohW7dkKjx6kxU6lYiMqAs2Sc7Htm8HNZtUwDNWYGWUsLgF8do1ZEHFoo0K5TgZfjNvHMFDFZZp03ICozhILfDCBnGZDz9COP4dhANVWeGACkIEIwXZgTtTJXcBprqYew8x4LL7357p3p79+Dc1IzSGZxIj355JOsHzIonHMXLQ16ACmzIZDA3GAeNZG99Ji1QWdGZRAJcXvbLUOnW6L2wvYTgxSa64BNoehl7fEK2S3l13nyYfvMKUsTtFVASHIwN83KG/j1hucVwuJn60nLuWcwxgJ/lVDdT51nDTjCUxcH0kd/+7+no08+Qm9DIuyoqM66TrlW+1BOSbvDsZuOnm5ZstrxWyHQhUuD+l5KfdQL3rn/2tRIUfwStlp7tgC9+VPPfi19512vTDXQuqcIdsS6YSwu0TpE2pM9CZulZKq8iO8Tzeaxn0MArh/6/u9ML3/g/pCJ/tDHP5GOkyEdZl4PkyWVTeCcW4RCWM81NmJ/t9JzsIffb4F2iZtL9nExRC3MMMxLa5c+yzOYnkN9kEc6CHBElC010/NwnLn0s2/7pRDtmJy5iPDAE4zbIHsnAXJIwT20y+ltmiMQiQQ1gjbW7ARAKABOuPICK+dJfCOUW0UClwed8r5e/Qr7V2SePG4pZ16+p/L5QjSrBEblOb6l41edsPQvLwNTq2b6Mh+0fG/FJ9UNywmgyvvWvodhK0DXapYoZ4vyfivbosKOMnDHTV8WeCsBqr+PYFoOCIVCIbZrjrVRAkC/+vfyZy+NuFaAgxI45cCSti+DNZnZrukIGsajcG3nLHstwY1F7Mkcvrt7RRdCarv3bE3PPHMkHT9BJ1aCapOIbrVs3Ju6tn4HSr7YS0CS7l5zzVx6/LFH0g0Hr0+d0IDHsRWqAUs1DOU9jj+CrzvZRG1VK6I59eug3aJKy7y1IbjZNfezRdVjCUyXvmBJyxOzhN23d2eMW35o7pXaX18d2MfoUejxZEcQVG5mLY/D4pggQyzrZxY/yD3QRt3WKW+kDivERfk8Hw1UY+xieppWM3wmkg4Glz75Cw/Q97d4kBHJKrpWF3SUoHNEJDGr7OSmaw1RtH7u/MV04gyc+taedOFirrOqqSW16IbI5pwja0J1AVGVGgwnXqUC5hoCo5ENOKE2QFsmctZIw7Denrn0hjf0UTxPVNLCcQyXHc5jIIiMNkH2Ndr67b0uz1itPdZzM1CXv2Pt2de+v2wG9xxAVnGcisUSY+8EFjBmILoIvWJ2oR3wug6n7u+lps5r0hxF/PNMQrm9I3CwxzGmZvycLPkcGZ27KQYgVqHLp1pMrlXZ8wxMVXKKvxfAqeK4FQYtDFs8v9LxW81u+bnKfRWGrKz3KEdp9b7z51aPk98xX9RY5fMrV51rrFxk3EH6my8/kv7kzz5B3U1/bIaTZRM2jiVAMfNRGk/nm0pg0pzsZRVOaaGqFSAqaDu5pqEMFAQNiX8zLCCzpeOo2amgMw/YuQlqXi8UQBvcttoJ3VQvdUTX0Bx421aaj1qIimUXLCywsbsxHSaCa/8j538sYIydkRDrTCKqR7RzBvWoZhx9F+6MKkwTgLDlmfRDP/CWtGf3Dpy2dgzTOfpXHU4nz4+nh598FmUdG+7S9FEZdRuS4kwu289LiXj6yPxfr3x1etNL70ttGMUWjj0BeHLuTVMTVku0WefBXjYtAJ9BavPWU89gHYWyrN30HbJRoCCzAyWpodGpdBZqb/RFYp1Z+KlB7yKLofqnUu+LUIaeefqpiCgbZZ7Ese2lb1D3tm1pCUf5A5/6RPrNd/9e6twAcVn5ZeNrZk+MyEkjs5aQZzNNBvAtr7o5XX9VH20WNuI8dARoMltyETmhRjIih09dSD//zt+nkLoPIYkcGtNhdi4Z9c1zKkuv5mL/zFsINSq/yr3md/Uob41dGEsf+V9vT/u4p4/9l/+Wrm9GuvXsYHoW53eSZzblMXAGDtx8U2rd0JO2X7MvbSRrefTMybR9/66gIU6zpqRyBZ3R+t0q8FSdkYr5V2Uu/HltxuqygKrrcE2k6IXtD3QH/BJtYNm7apHnOIGEub07pEmXoMyNI9Tt3FhVHTWQpmIYm9LaJt4V+hRvNpCl4z1KJsiaEUGxG6s2p4s5tIEgQB1ZnM89/DXU0KjlsicIEXs564JMncxQPDV7Zhqo6PFlJs17ayr6yNkjJCKIivgUUVmBVRSvh2qs1A7O75qxbwg/d5HpUDNKWzmFeIyZKqmAjuGNN14f91v2eZIKWF1jpdx6phRmeqR1fwGkCjvppUqxNCPo8bz3YXqwaV/2XbM31nQDilpm5qLXVIXimYHhIuthZGiYhthDoX45OU6ditSvkMZHiEEjw6teAQCOH/fuhuwcKW01X13rpa3SbuV+NazneH8Gf9EvEkqjY3MRKfQtrMP+LVtwOBgv9u8p0jw2Kl9RORPAYfBzyUh5QbcMuicztQEHX+dBilek7BgXM3YyBVCUiCbPAqtZgFUDNY+f/9SnmR/cE+tLIYzosag8vWtU6XTqpOqV/CbY1D5zKf3wq69OrzgAQJgjiMG2dAiqcQsy/GbVrDftDjVUBSsU1zD4QjQ+sh3ud1DQAHdNtGBowiY0AbTslxNSZ9ZcAZqsF5OuOK0iGHJ6SsqPMO4LfLVRtfupvwvGBwDMOaXtCkTJ3rAc+6ZZBNdpmeVdgB4LpXIZ0MD4DD35ePrgu/4nrTAeZnci0wPyMJOn82X2a975W1ANzcI2WgNkiQPPdVGVS671wMYtaXfbOgSA2I+wd9849ARZqNZ09223pVNPYFN1brkeq6PGAUcG7KwRDVKPNcicwz5ZQwR7XnnvS9Lf/8G3Qt8eBzBS+37idPqD9/0J9pvPqOzKnmFz6QbWZi/zZyt73WauWWDVjs1sZk/Txts4XeEfAyVmovOqyvTaKe5rFrrVGM/4ttd/V3rpd70ZGyk9cw6mDBRlnu3YCNm7hsl04fDfpNFjX0nbO6dS08o4dkB1BPZorqMB1oeKsgYiDJzVKt1dS4RfpefiVdqi8udQGfS2FcgIp998TXbyw92xcfllVMLLPTLXSPgphSUOUFH88/dF26dKgH4V+JTnXQvsqgx6XNjlP5cALH5bxtmqCAprzHtBSFw9RsX+F9SHVfv/XD81gKVy3/HxIuFQUiaKr7Ps/+X9ltks9wC/1/PLZQIZcMXvioxXQSAqbFLRniZs0+X4QCpj0OLYd7sJNKmY+vDDRyOgMl9Lq5eOa1ND7z6yVZ0EJB0u7BfrbXzsHHVWp2g1c2u0gpnORbRkQMkmEzywF+bFaax75450kZ5Vi40baOPSRZZLSryZKKnGUvsU7igUehXGKmqStc+5NUlmOegPGuzTJyvBl9moyEpJ3WPe17gZs5bHsdcGxWRozGI7bVmxjtKNcfw7/TdtpAkgfU+ZNYI1zyeN8MIFFKH1vQRWOaJZqAIWDkpMYJ5I0AD4PjfUy6hYo+7GNIRG/NHj5zBQrdAAp9I51ILsixKyzgIr03qRAc6O+eqkXQVWwcnl+EawTds1qSqoIlvtLBvnVHrNq/vS5o02oyO1zM1Gw76QCuaalHXMbZq+jdf/WWCVMW8kyGNxVFT3NAVsBnNLzchY96bte96a2tfdREQdJ5g+FU4WZe/H4KK6oeY0Zl7lNgc1Yq9Rkjsb5yj7HhSbdplxKoFVST8sN/XawkK4YMJGhDFapSWVA/6/G1h9EQGHD3z441Au6HHAxmpfoDkoaI5YRMSdo4V36jjo+Bg58F9E4lWIK0D9aqQ3OytlrUfwc9nppWHOsnhq3LzIXN13181pGQBRL4iXymedCwBs3+59aR90QJvGLbJpWe+xRGRpgo1TYHWGyKbG3iaV7UQoVQU8d+k86jlNqb9vc2S57HFivdIC12cviZbGlfR9b3kDwAq+O1zew8+cQBXwkXRhbDE9dvhkukCTPOk4CwEUIL7xLxw6zr+MROmrbrwlvfn+B9J6IisweWJWuabNVI1Q/6WjYK+5Nqg9Gp8tm/qCH9+E/GoHjky0u1CljHojM1AjKEcFD5mopepRboQ9yLcPowqm0UESEB7yiYgIKYU9hTpPC2Com6xVJ872u//sT8lY/bfUTbarBFYKOCnOkp19JxQy0DjCb7zvhnTL/s1pG7Lz3YhfjGOYNkFRuQi4q0e84OylifRv/tPvETFdF/RQ66tUpIosSPRBcW5mBzDTJO3z5ZzP1DmLv+ehFiwRYd7QVkdD4N9Plx79evrMu9+b7li/O12kT9bxgfMUhxMhY4zayS52c/5NgNxmZNcPIixy7NwZAEQTykEU6uMYzPHcnE9mSv53AqsXMmyMPGCd50m0MIAUlDh7ayxiU+cx9vM4U9IcSrttJFK6mNzzzD8nokf/qUWz3EXtpbaoZCW4rty464oIpd/HnDAbpiAGa8Q2AvXw1M/Qv2eOOWn/kR4yWhsB6J7XfmU6zkbAYy3a+FF7XzhKBtPMOEY2OegyrmybQ5YbuOyEvLGXwM5Mr5FFAxAl1VxgJXVVYCXwOHjw2rg/Mz4hDGKWTAdAil7QiTOVc5aMRwCs4u9a4bBp9szURjBeXpvnHBoZTBuhwR64bj8KedJWcEy5DtdhSNWH45EzcQs4NDbrVZp8hiCkxdAez2sLqpnqarwEVmUm6krAyrVeigJ4HWVtWhbtKbw62wCw/vSlTp08E42Rt7MOoxYOx94ibOeIPcek0M2j9mDGR8Dic/BlQ9omMlVNZNcbOaeKmgICM4otqvSFPHdCyOUioVqKywen0uNf+gqBmtwOQOASLVEItESwRdtcNJZuUH586Gj6+X/4mnRbP8I+40eICM+lE8fP4tihNsr4mMHroO2DjbfrGBOz/GZkBBxh77DtzdgywZVZ6LpoC2MRPU5AqKLxfvvIwKSxwbV0Ic9vEHIWOvEE9MWJaTKxfL+A8AaeXwBB6/fqeR4NghCOZZ8vM3o1+CF1HE+adjeUz9HRczQFPpfOYje+9Om/SIOI83jN9oyat67VvcH+VYYFBZo4h4J/awrdX1SnNCvbytxQGfAA7UP6129OE3zmwae/ku7cfXO6amMf7TJO5R6DPN9Zxt9nF8RdFofgXSW2CezYJaiV08ynt/+Hn8UuM24EyAZZg6rc/fN/8fMENFLaQEuAObMP2OtGbMEmQPYe6uX6oBS2gNJq7BMnNdL1CbiZZ31qlmcFilI5VV1jik0rfITAzyFES/6fd/zXNI865CzPt5HAWwOgqb4Glce50dRRM5Qaxx5Px7/0gbRu+WSqnxsI/y+qEcSuZr2sz5H+yhgJrLo6rY8r2EohLKUtKAIN4ZqVGYfMQMj+SVnKINMkU+mqX6WfEp9mfoffGbZlNTuUd8hwTTNAK15rvy+YgO6m8Y6Kv1Mwp6o/vAqCVg+Ye21WncBzFtfj8a7kfWY/Od/T6vkuv8fyelfFQaozWcW1RgCtDNQU4hWx/2bBCsct+hYKqsp/givpzxGbVFTDSykVuXlu7iHB0lEkCrvB/jwJnc873LOfGmky0cdPD6emrp086L3UVd0I5WAzok/sBaTHagm2tBEkWFgYBTMMp927DoRuQ2Q17Tsp2GbtTSJ8w4xKS7270vkpgmk0GK4nw2pNtWwM6cxm6jt7CHq47hSNKeqZHRvXXFYHzGOo/ZaBE0F0/B9/FwkIGS+FuqjvLdka7hERIOOr+4wMBft2+jv9Mz8fJSmFP+OxfY1AB44GwR//+ZeSscpRyJyRypHf8p9S4DnanzNF2uFMX8O4snk89cxJLhTDzgkGLowQ1cMB1KBKDwopX5Go2i+rE6w6XRsSjfa3icig3d8tPDVcCApsnUx339udrj1Ag8oVlMUYqBYMb2RRlB1x4n27CasrTu2qCb265q743TfLWF1p6TxfFDrGvMwbx/cYNzaekametHHLm9L6bXenQTa1OqIBjqGZmVGQuK+MmK0UzZzYzCt1gWiECudTIlkBkMprKIFT+bw1AgGoywxVBUzlDTjGXCpaYSti8y5/X3yueqDWgrFvLWPlGYiE8O+rjx5KH/jgx6jVWB/Ayh4HLhgffEzXghPrOd18LcJ3XEpgFc2EjcgWzlvZKK4EVo5RB/Q3M3tLAB2lcOehV2xHPeWavVeRXYI/z0WbcZljk5wnYrJz+4508w03xwK1d4x892XlcHE0nzl/FjA0jBEgusoitp5KWt6ZgQtkEsjE4iRsJ6uzwKam/G0H3PxFipd7OhugAr4h7b1qK/Ub7emxJ58JYDU4vpyeOjaQzl4kC6HCWuTtrWFk0QsGLXplw/uee1+a3vLyVxBJpoA0hCtyVqIFADdGqGgcoCQFxsihwKgTR6kNpR/lau2r0kZmLugwNpdknMEXRHlG4OVfSD1dZh8UFkCZh2JRozVm2E4fP4YYBDVeBFB6N2xis62j+V9fqqWz+Z9+7q/Tb0gFpFGt12s2sE6AGwY8F+qasZqkLvOlt+xO99+0J23obk47du6ijcNQNHfVUbYB7/hcTfr3v/E/0zBfa5j70nsEVtJBLZjOPT6K3jQFrVRgpRCMc1lQ1YkgxeljZ9JP/ODr08//kx9LT3zsY+nxj/1lesmmfen04RP02xpIk35Gm2Wggr5VqgI29HZAY9iYNjMXBpBd3rFnZ1Dbpsg0hgwygaS/LbDKz2jtpnvlDfRKxicitTYo9jjWfGGcnaf2J8l9TXSN8i4eYNZWBWxMAoksn56paapsGpmzy32FDgVY1hbLG88bFbK7OlrSmnje2hqDHPMU8I8xDx85fpS+ZRDucWp9hm04b1FDxZrISo05qqg9slg6hEdiU1OYPDtT0QKnwvfPtQZepxcZtBg584yXm6R1f252pdMygyc5jBqmNWNufAcO7MsZKs4ddWms7ahFwxvIYhQZYAnIslpfBl5XAlbaDO3JpaGLqY/6x+sQr+hCFdBn1+I8NHgVquV5nL1vAzAqAg5Bj58m66Aaoi+BlZu7YCFslllhaTXFv7CvVftv3h/zLqOzUGbYS2BlNtaxEyhqj44882zagn3ZvXtXroVmTkxgt6yzjF5f0dDZmEPOkBnkCaUr7IlrykyRPqPZcMG6QiQKiqi/OQ098tlnqb+kPmf8/Gg68RiKgNCHF3lG0v7ggXIs50mmtesDRL+pBQrRLz6afutnfiwdWH8pzQ4fThdQFD4PLXd2vjGdR1WYS4wWVN5LA+vK1gut2J3ATYxVSNuTpTZDaHkbn04AACAASURBVG8ka4etL9tEby2DBWaMpJo2qA5WKC5m4RaOyXxtRPjGrNqSLBB75sIw8GuATBUgVDxWHIcC+WVKG+YbcOIM9Jopw04dffyh9ORDX0gDhx5NC2SHGjpgjMA8qEMExBq1qF1l/djTKtQ5fZ6ViLhZm9wHlCcP4FhK3TyHXhoQz5IyOTZwIr3+4F30kGJ/Jmi4zFyUumnmVyaFtbvsYtGEuhmxjEuUSVxaGEvX3nxd+oEf/F4eoUqlBMW4f1UQf/0//3Z69ti5tKVvRzpFvawMgXbGYgMtLvrJkPUwjxqU3mdOtgNW9Q/KNhVRx8k1zuLfzQpMAcnzOM/Pwoq48y0/kO7/4R9PJ/TxXKyCXa5RfkntEvvkzKm0teZEevJT/yNtXD6aaibPM3fC/ORsG6+y/2hp9SR1uBQU1zMQXP6ri9rD3CMpmtLqQxoLKPxRTZ/zV0DrK+ZyyZoJZFL4h6Hctmo9y+RW+bsibnwl85qvN1QPdTfW2uW1Pa2qD7HqFVYzENZm47TR1SKya7NZz3tR1X94DqiMkGrxjlX574o/H0n57OPFnqnAS+HzlQ2Ow9MTWPEFPJ5HUhEfY5UEBaJ2UaELaPBSbFUb7dlImxjW4tNHTqXmjp0IbW1jr94F/3V3mqtpD4qvwZ86Frl90FgE+LaIxKAoqg+lWI7JAK9lnkSNdVVz7WTdW/rTMPWc87aJ0P9hnTmfg8rLs8kBKgIbrBHXXAmuSltcZqwEOxE4LiiCcUsG77j+ElhZA6v4jIHDTJcnKKtaLXuNtjHa/LA+DIy5T2Y8lJl5wWrAL3VvCn/zY//23shY1RnxcQNzay6caj9oNDPXphTGkgP6/gZSyabgn3rqGNF0aFcM2CUabZ2F+hD9dpiIRujjJMpUF6GA6okWi8XomA9aFOwkMbVrNJPYT0PDeLrpxoZ0zx39qakGOXeK4lQcsVdTDcX+7mffuhvyfNP0CinW6rDFN5ndLxZYXRlUmc7LIDHWSYyDD8EIIw2ZJ1Gg6n0gbd378jQwgXHtWBdj5mQahqLjxi6wimaiOFMRLSy+VlT7ysLEIlJc3laA2OKVF1y+o6D0FaIX+ZoLQ1XUaK0FVuV9lb/PEzd/7rJ7LsQrynNeTgUsFN3CVGdg9diTR9MffuDPaApJ122M/Awbj3VQOVKkwc0blq8rAavoy1I4JmXRd2SyioyVwG8DfX1m7TNFqmcGKuCeHVBpkNB1sc+SPWkyKk12apqNdBZHc8e27fRYuy36gQgyhi8NBrCaYUM8fP4U8uJ8xiyPDijXNofjJld+HMA2PkJT5y6dyTpS552pb2MvxxkkK9uV3vydr4EOR+82PvMIwjCPPPFMAKtnoapJuQ3xCgMc1gWw8UQvKx1OMsffc+/L0t9/7esQsiDTW6i5mWGQrqhij6qb8vTdIMaQELe5ZHdXByCOzBl1Tq2oPbWTzdKAqTopqJ8h23Bx4HjUWzQhILAOGXTwYBbMYDOf434U83Dd9m7aTB0SToD0JChaDx56PP36e38n9W7cFIpUYWOc1kZ4gn6QpfUXcMb3bOlJ333fTVx3StdcezBkhh0bo71e7yIqVr/1nj9LX3v6JEIuNK3ksUcUmOJVDZ4biZGnHJ3KdC5l7aPBqZsXFB4JphM0GP61f/OT6XvvuT19DjrP/JGTaXdLXwCr00SjpAI24nhM8qw7qCHaum932n7wQBqYGU07ESwwUtzD81LAYBS6nQ2NjVZ/K8CqYvfW1GB9e8DKSDCqoHgngp2olVGhKOpgpSqYZM0c8nI9xmZQOCDWOyzxjHWgFZHQnsywOURmp8igBzshaoMIehGFz3SSohiYe1kwK8Ua+9KhJ+nfNkxxew81eVBAOKG0iYhEmoEKMF0NrIqCZ65TZ0clqAysVq81Nlk2uwjkcR7XslmUaegbPdGuoCPENnzNAhyMFipeYcZm587t2bk3UFIAq6BCMv/y2s+1CBNSxfj9nKCyoAJG8Ee6nBkv9jvtyhDHNmO1eWt/OnjTdVCT18Wxm5l/ZuFKYFUKWEgZFlSZtRJYzROELDNO0V/FPdF99ArAyvspGSO+L+YwY1Bmu0oqYNi8glJojYMMhiPPHEvbr9qJeMVVcd2OodQWa/G8zGUac4YUedDJheHU0OH0S8GXXlurXVFZU6lwgTc35rknuP42qMAnjp8Pye2pCzT/RlWzhQCNS05qoRJwdWSCzCJF3NNACvfYQT1FGj+c/vNP/2jq70DYZ+R4Ok9mbYIgzdAIgHiMOi3Vx5gIAkC1doKOxjFae5hAON2N0P6bybgYDLK3TjsBkAZ7a8EIEFDUQ9fRCTfTJeWsRvVadxHWRzhcoYRoUTt1o/guIZPNtTYApihDobEvojsEzSam9DzwW1rosQZNsbOVnjnskd948LPpyKNfg7kGSETAZpoMTy1jNj9rlpz5x+DKCLBlhXRtt0kj+kvsdxP2bXMtaJdwUFvsuQWoAc4jSIUdw4F748HvSJupYZsgmKQhmzc7rLATC2gQSmmNiqrckTTJYdoMDNOS5h/983+Y9u7bwfupaYLa3A6KMWj24Oe/lP7kAx+l8fwO9iYAjxLyrN0ObGaHz5rrrZNSbja6EGexjsvAjM2mpQFCgKJ/ENcJqKbxRToxMZ9+8pffmZp2HUxzAK15goGiIbN7C6zB+trJ1LZwJm2reTad+uK70972gdQI0KpBzMKaT59n2CGZUJEVKVwcvoYoWZlNCsC0+k9GsT8LqmTilOUlkQQgW2ajVmmMq/5GsQfk32RfplhrzsUMznJAK/wAAze+pzxn2M7sVZbOefxQeWVAVb7WZstWAV1x7qpj5b/pbxY+VukXe39erdfgOBVfowzN5xPvu8LfPVqRTVq9nvLasl9b3stqsCbfW/mzgZny59Lm5F5++flYw+ZX6zHNchtInFdUQtEk0PLwGLaE9bdhx3bWTTNlBCvskdfhCyE2UUcz34Ze9gixg5lDFMVr7FHHc2iCScGpnefaz3Yz1dijefzdSVo1jDeggN2NpgAyLzP87DqKrZ09wGffaOAaf1efSpyhDS8FnPxa2ktrqHyff3d/8xwhHiTbRKaCwjvB1sP2sCbHYN5FZImXjbQ3IWQVDeB1vRiroKGzlkO4ysw516JdmsUx0v56zBj3j/zc3VFjVYvTGtHDSLEXfitf5ws59JylCnZNPJRGFpcFxUeOnkwnKLQ3mzBK9O/EmUssIt+LMVPu1g8VCn5OKKNM5SsmuB3RvRC3AI1RzHONorzNIVQB6Wd1/87U3YLBmUea1YXkQwJYKcVaRkAqB33R36wCqyuDnhc+4N8VsCpjLC4Le+PkQLYpmQZqd2zA+ZJ01dWvJmMFP5+GjEaoVcgbxFl0QuhkOGEEVrGYKl+LKyxl0gvqx9qMVVkbJbBafWY6wn6+KgJTArRicRrIqR63ElitOnOrma4YySpg5XuMHMfzjDS/FCCfO8403AGBlRGQ97zvQxQx07yN380wgXWCjBR4Xc6fFwJWZcYqRrMqohE0KP4ZIQtpYe6jEQpVBz7PnbfdGKINUwAksyZGiS0inbFhIxGN/USDv+PmW+hNg3PNZjVEU94lopD2f7J30xDNHxtZGxotxSuMZA4QTbeXUHB4MUZ7rtoYzRZ7KPicmx1NB6AAvvZV9wGwelics+mhrz+WHn8aEYl5mlVCA3wah2Za2h3OvDEmNwYd4mZrG3DcroYq+WPf+V00juyNDTSi5hiNITblVpoNd0Pjm2dTM6Ifzg7XJ52wE5Ub5eXrWUh2PjdjJVVGOsBSZJIpvqeP0wz3v6V/B3KqNK/Esa1jM3eMLp4eCEpkA8BrA4DzHNnCNnjWf/GVL6R3vOs3EO0AWFH8HZuakTGdDZWFNNzS+ABobRQ9//Dr72HTX0g33HhzGCc3Q7NRUfBPDecHP/VQev8nvkjNVl80UBSwKtyi0avQAKWxaYDN1FgXWoC3qIciKzeMyMdn/uR30jocoy+/5/dT99h82lTTmU4eOU1UDGobm6x1Gioj2lT16ltvDGDVsqk71UO3maL2swHHrqO3m3FyQyFTYJS5avOMTbF6Yy7Mx/MDq8tDQ5cFnr6JLRMgNZFpVPq7DfGQWp6dNTR11GEaTZyV9odz5hhaS2WRr0XmSziFOp71jIkNr6W6ShWVUhHv5XfTzFm/V13Sawrn3rpANyT7rTjGjNMEke8xxvoh6mVGyOK1MNdCQZAAgHVT9lMrgVWuFZJK4vPPgME6FJtb+t5qYFVGUUNdrYgau15tV+D820RGUb68UUKPI7ByY1O8QanxjSG4oopolqgvqYBlxsqATkjPXyFjFcpckdXJDnLULlG/Ze3alh3b0tWAbBsEm/ErgVVkCTlfZMX43DRBF2mA49QkCqykFGpHpIyEw2aUXwfBiHw4fDlrVb6qgZW/CyGEgkbo17wfZ0XCLKFPkA1BnJMnzpCtQwAHNcf4HM9rzBovrifqJ2joHOUMzJOwT8pnN2MDVZyD2mYI3WCbohRmrSYImnoeVZu7aNx9/Pgp6NGM98WxdOzQEVxurlvnGJsR5BQcMI6MPSUAyDWuxx71dTalTSsT6Qde/5LUtHSG/nUX0xQAuI2G32PURC0zV6T8anMmAW0GNgaxrWdojXCRJuMq5C1RH1lmLcxqWbvkvLHewVpQ54IiGPbbUXxDZovB7Db+brbcsjHDxlHyUAQerDFTIKOW9xAFyGsAwB32D4GoulqCx8r4E3Q4d/JoOnfieJpAGGWC+Uf5R7B0ZqjR83MS5q0JXGbdhROIE7qk407GyzzylCDdrwBuC+IbzWZBAV+Ait3E+2/s2576YASMM4cDEGu/LatgTFR0bESwR2XAWur6pgR29L562y/9m7SuGzYP61lpePtUSTs3eyvL4wuffSTt2bmTXTSvLV3oOtVkzYYxnPVcr30UY62p5qwDzehItJ8l+zjHtY/x+ymUFr/rH/9k6tlzECGBjWQimCvQ91xXDWT2Yv2mqdSdzqfemUfTuYfek3Y3naYv1gBjAu2KcysVr1k0ZBf+Xoilad9zqUHpyK/96vIvQU8GRRlkxe/42t7BN/ZOE2exBnMSoBTryUAsv0ofZtUf0scSlF/+98v9mWoTfLl/mEFSCaxeyHdctemrwCr/Lmfi4l7WAKcSaBnYMJD6fMDKgFT5utI1rIp/rAWE+TmU4kkZaHlNWUEzZ+iyamDuk+X+YAuBHOwKsSCCKWfPWVcIbbZ3c2pdtwc/YCd+Ctn82vXYDJREeUjuU3WA4AbWFLtnvtxG2Acsyin8OfcAqyQbyX5O01h8eJEgYdt2mgJvouaZOifXFDbBhIv2NgJL2CpnneUXsV4M3JW09wIYamvdH0qpdfcN71NbEfuYmfb4jHMRQTEoyWPUl5eBLBULN9L+phOqe0lDdW+UGh0ZLcWUAFnadeuqDOyV413z4Z+9M4CVGavoq1EAK02vJygzVpXJIXINRFhP9KgrBCyeOnI8lHewFzQLpnkoxtLPB2iqgCoXw6q4ZhwvKDzZEWmILAuDE/KO/p7Iz/wFalJSetXLtqWtG0i7L6l9b4Ta3U4pYQ169dT/23xfpHqrohAv5igvBlg97+JzXIpAQ5SGWEhXBaymZkDt6Zq045pXEynDsDXR1V3aD0ZkgD4pI+jwS4vxn05ltiP5a2k2yokhn/qyCHbBW65Q/4q08FqRC48VE66SYs8XXE0FjPOVkaliEKv5zn6+vM/yGoywx++fB1gdOzmQ3v1H7w/lSQml1goYhVecIyLnEYUs6hWqxCuk7sQ1F9HycrGU7y3lpd2U3Wx6oVgoAXrrtXvSpl4yN1CHVBezzqeJSKJNfs1aLbDJ3nrjjenggb0U7CJ0QeR0ZHAoLeJgyrE/OYwiIMIXtTqWqk8R9ZM6Nsj1mDEyvDkFNa+fie1GuIwsbTvnvvfOm9ID991Bfysa4OHkf/mrj1SA1RDF4o8/g7gC4KYJZSiFW1xLvq8VKseCUXqM1o+88U1pJzVKG5gHueu43csBohhDe9GUM8J0tY5JOw6wDabNSK2ggGjGp4Z+EbkJtXLFbLErGIzRwdj4GprgPC9CgcGAtBNB7rFAFErNUVQEFca4BiW9SdcuksCfePBz6Tf/8HcBVhsAIEYHS3qpqmRGc+V6s8ljBuZxCH/4dTelTdBrrjtI/yE8omlq3TopaA/HuaEjffnp8+mdv/chap8YN2yNzlIodkGlCUpD1ORkYKV3VG/Gir8EHZb3jkyOpl1b16e/eu//Sic+/5n0hf/5e+nGdf2peaIW1bYLaZQ5MMGGMSOH21otjP0OnvGuWw6mbdftTSv0rpgETC7gcbehulZPdN8aCIv1q5UArwSsng94OT/XAqkXC6zqyLI2AKTricRLzya0jXNpjyVU+5i3sgqMREvhc91MzaLqBsCyvo/dKtXioNUWdYiuEZ9JbLLFOndzcQzdlMahxWY7kDcxq3VrqVF59sKF9OmHv86muEST5x3RSF4qpj6LIKsEVtFLK4AV2SfPxWCpmlZn/y2zVZGxykCzAqwKO+c1RSG9Ti11pdugu7WRFc6CHEiKFxkrxRtuuOGG4MW7j4yzFiNDVdgLM1ZZsj63bdAJrc5YVexXCDzoEucI9iUCLIpvbNu1M12176poECwQNZttxFVg5au0K1JcL9qsm9oqgZWgww3dzT5omcy3KwGrEsRWIsxFdtG9uaQBli0mSrq3a0RgZbbu4oVL6Xp6rvX19UUvJO2dAgg6Dc7VmqXcgsHmvdJoauhJZG1VG06N9U0B8FQu1bbydRjlT+l3bdgUKXdHnn42LZK9uAStduD8ybSJvaiboNd6Gk2vQ22uE+qfNONOHKA2bJA/t3LzzTO0bsCZmho/RdcDKKOstQ0KDQHGFWtfwN5Y12nWaIE9fhxbeQZKMJCUjDXPwnUcY1zsXzFPea7WU1raFaA0B5yaua92AFYb17CB5utN2AiDZ9JTcyPR6mAcgIIxXqDPlodoUt0QkFeLSIa0JZLt3AN0N561/QGX2QPmyN6dxQYOQPU8dfJsJWM1b3PXoBHZ7iBn/W1mqoiEWTGZANakGKW3L9UIc3OeYN4KzlovNOclggbuqkHh5KYMVrl+51kvrgcbGYOLyS4jBsKC+bW3/xLgdSZ1YouWUP1rFGRz7L4t29KFgdH0f//DnwFUZUjhyAkx2hjHFoLTzdFDCWeWcdIPqxEYCxD5+6I2A3GAOfaudTt2p3ve+JY03bEhrXRtTaOLZArIEq7QP05abjO2pk31yYWRtK6RZsNT0Ne/8b60s/54Wt9sg2P6omH/F4qggTL2Ofia/T99uEzTKQFNNQBgD1LptMiqlVS1avBV6KTwrAQJucdSbk6cwVcnjIwMzATixdcia+XItEp9jZqtKnGMIuijDYxeeFXB5OzWVPtQGYC8mFcFVIX9LxIPPo8o+DKDrxOVf64Otlye8crz3YCUTlUJvHSNI8PlmF0BsEmbz0Atf34VeJV3kMFiZk5xLWZ2CzZItEAJKjl+EJGWRXyB8wPM5RmCIj1Q+a96SVpp2kowjoDEslRa+xwadcHW2TgYsE4jqsgO1Tdx7e6hHCsy5wIc1sZUbUcaWkSyvZXj0AZllnlZ6zOIjBT2ljVtsE784YItW4VkoJMFfFw/NhcOBh7PvexjFfuEZSTFy7+7d3q/S1CCLTOxf2bJOjDAtA5Kss21szpoDmKVFPYoiwoqYa7BdW8q7XfNh/71Hc8BVvlhZmAl67GMjkU0AEMRji3jZW+bMTaOQ4eepTBNBZ/GNAAdcIQePJHd8uno8xZOVQZWJXXGhZ17TXj85kIkQ/GLcJaIUM3MnMNYp3T/3RvSdXsAuSQGc2aFjZ+O5zH31iREXswEz4v58ojxi/38twqs1oKq8ud4EMH0zK9IkWMCS2BlJHB6riuNLVyV+ve9HJWV3RgpDK4SkETbzgJsL9H3opNaHSWQ5an6MqMVG2+ZIVybsSoofeXCUqyi3MzjAGtqq9b2sSrHaS2wWlUFzCNTfd8lsKr+XQZWOsHZUV6bsTpNY9h3vfeP2V/syZKjdyWwcgFIt3shYKWRKqO/1VHh0gEyY9UNtaSBhsDX7dxC36o+Nv5pKEKjKGxdxClVepcFD4DQ3unU3XfHnQgtILLAxm/t0RQFm0vy/FlpF3BEBVaCmHrodg1sThYV25+pFhDo4o3O97zMGI0RYV8P3eUNr3lZuu+e7wCsCCam01e/9o105NhZsl/U0rHpPnLoOEIANMPDqV+IvjU2SqUg2ppEslDbaI75A1ABt8Lb34xssQbG9ams8dAIIAUazwxGob9/W9yXvWW6AEZ1CB5Y66SITKyFeoryUd+JRt8Aq9npS9Q/jCPF3kOUfgtOSzfKNxeYrwupmwix0qpPPHEoNv+rDhDJ37otDeOwfxJg9a4/fS8ZJpplWscVsS+zsZk6E80QjeHyy2ki02+5ZxeNmDdCbdkHCGwlcjsSjYjtlTXNMzgBTv65//guOrfzfFgfKhPWq5jGvK4GVi4gKYACKx1E+dEKE5yloflP/IPvTb/wE/8ofep3fyc9+/GPp/v2obJ5boZaj8E0ghEdV9BBzjjguQMg2gTAvv01L0/rkJCd4H67+tal02epI9i5I+SkBFbSlV4IWFX3uYu1XpXRinValcG/0s/fzB5Ncq1G76KxLtlMnaMQfmBTM+hQY32JSmo4adaZSKcVaAu4fb5TZA+s8QtRCuhfrr9oFk02w1YNUsJ8drPQIKfJxC4Gxz1nZWZ5r3V1jzx7NDJW83xmK/3dZCWY2ZVdoNMVZedFXZUZAfvrqByrrfM9JbCKSHNYglXxCtd8FBnHMRAgsLExKmm7dyInDkhRPCauBWBljdW5cwPpJS95STRy9HOj0F6rgaLAys11kkyV0cc5HOFQj+J3ETAsA0MFsHL9aj8GObZUuR17dqU+6LpdqERFYAD7IbCqLeTFcv0acwmRlwvY5mkyFAIrM9XWfgk0I/PGGvH6yoyV3weDo8gOVmxxQQHQWSjrs8IRKYCm+6n3Y0bdRpfD2JNbbrs1bdi0MT9TzjXG+QVeZj9qiQDrrDdQG9TEvOmFQtbMPTTqdWJ/jQyvALobGItmfSLmVzt2THBlndgKgLSbedRIXXUza76VyIifbeCY2n7rJuYA7ytkTlQsNYu44tiSeZoYuQA4sG8lUWfW8AbqL4+fPpadOK5BZb9FlVtpWL3Aewah/i9QWzWDuRRYqbdRziWfSbbrq4GN1cCA6qPuKYBGnOwmqMCd2PgO6XKA21ayP4JTM+K92BqBZS1Zu3AmpJ4654hKN9io2mAL9q+Fv3fiYFkj1WDtkcwDxsZMj42XJ8gKjmBrR4dtvk1WFZrjHJrk5HRS94bN0KO2RL1SDWPJRCL7xJzglONDA9AqL6ZWnp815CprclTk0hFjYbwt0p+AzlR0xWJ8eExS/xmyd/zcv0wH929LA2ePRY2SWdQWQSHKh//u59+eHiUYtx4xIoGcbQHsUuVKKrp6BYgrYQGrMALh6nqseDCOIU1x+zXXp7te991pFADdsG4ndC/2FtYd5NCwrbZ+0cebmxuiv9dg6p18JI09+adpd/Op1F13CccVX5pxDdl7nle9RTuZrZ3JK7qBVTawVFHOtjDTOLMCoPs4n4lnXvoqMgYE2P6+/LsBkSIDxjFIJlQAl6qXPndtQyQRFM0gUGYN1ypdsJDLjrWIX1a2q6kElCMtm82yNqwIBFXb6ecLoJfJhMp7zeTE53MmK9PCM+Apv5a+TXymAF7VXzPl9XKqYABp7VjxfD1F7L1xVIFVVKbHIaMJenHGy+6hdIvDLmSw5fgbPIiaxmgmzBodqqP2eUOq77s7LXfuIRBCv0sA0fKcAQ7GGSqQdt17j6yT7TQEVth9a74tddGHWrEGiwzxFNTB6YZ1abR+PUJtBifot8aareU5RTBQLQiQs7M499NFWRhQ4zwpqYAl9c/78Xln4QqbHRiUyA3qfUalEJBzSnqjsvHWqpYsiEbmiw2PI0OKHfb9vsxONeMTBriTZRetLDKFPpJR1ur+6b/KVMBQTCt6+lxGSSgcgVgUFo1CbXJD0iFuJRKjQX/80NNpcISbI9I9ODKDNPRkZF1CUrmI5EVSschYVU8wqTRBczDyx0VlNUEQKpN+anIAg7ic7rm9L916nYWkw+pzx0IQeIV/+rcGVt9epqqchN8usIp8dpjPPPONwKxQYJvrm9gIMdxzS900CuxLfbvvTy0bbkCaUtqEErVd6Qw9Ky4QpRVYrYN2UaJtM1aOZwCrElS5YKUpVA2az7UEVfE+Ix2ai7Adq7TA6kzUWrAUQfvS1lQyf98qsMqqfZ4wgJUbZsTLpSY0INow+v9R9x5Qmp7Xfd8zvZedme2976JjAUIA2Ak2AVYlVRLKklVsxU7sOPKxIyvnpBzlRIosxYqObeXIpiRLFtUsSoksSmJvIkGCJIi22F1s77uz03vP73ef95n5drgA1JIowwPOTvu+933e57n3/u/93/9NH/y138I6IhTA96xYGbxkhS8oaDipsl+/QRWQi4qgrDLG7rsSlASwImh0FpQzqjZ1INF8aHfa1s+sjuFB5nOQkWSEwJYdBIo28ROY+DEGmHong3h7CRhHqWhpWENlBgO/ZIbcShfAyn6SJg6zTY7DOFyHRzpPxnPW37cRqkoLEtbM/4Cz39PemL7lqbent77pDTGYcxSg8TVmxF0bpGdkytlKjemZF04DrHCoBGdzqgGaZQVY1RvcGIxy5r7/ySfTvTt3p34yxtL6DOQc5qlxktrWyvevM/tMgY8xMvAGhVu3biZgGmVdHPJIlqmui3NsEM5QTJ7C6DDS8QQ4rQQZzQhH9PfvyHNtMHSu340rl9N5lKyu3xpM9VBRt+47gJJeX/r9T388/eZ/+nDqRR0uKlaxQfL+E1gZWK/d3wAAIABJREFUXPvcpQBMQWd994Pb0hvu2Z/270VVEGM2SXWkj8b4kPomiBtf6Ur/5Cf/DwKUTZx9R0AsZIqmlTaTnyoLVc7XoKpQAZ3vtoKtuHD5Rvq3P/8/pieP3Zd+73/72dR87kJ6eNuuNHF5DLDEPBauZ4pI35lfViGlKTZzpg4+8kC6/22PU4VDLAFawMunThJwNTHMFKUjANscz1SVwvB7FXAyUMhUjuxQysfqv2s6ll8PWL12Bas+nT57IYy60up9UBQ39COjT79JVId4gt09AFuHqZJBr2PdHOjb0W4WjiGh3MccFdMlgvzMN5dma5+WDpDqqpUuG/IJLF1TZ6e55xze2Mw+XqLaNEeW/COf+1y6wOy2ejKJyuUrLCAgth9K/nnMFzOj6H9WjCpg5fPqkNYhkJOGbsUq7ECuZkUAVfVQ5p489gGZ/kkGox7ctz96amYVkOFebfKXtnvlyrX0+OOPZkoQvmccIOaHAZJPxdeQd696oBRq6S1FvMKeqpJAjsGynuGq2XmY89sBJWTfgb2pn6SKojOusJXfXDnKe0DgKVVmlL5HgdUsdmOC5KNg08SXwCrbrwysWrgHRRZuB1ZrKo0h487ZcU2L1HoJIqx41yvGYTaX63X2ygjv++gbHokz7rO0H82qmcqE2vZGaDsqczXjq9sIbHqt5PAcVayTXFMH8m1i3dvwS52qihIMdXMeZgBnKsx28neTDM9cRDAHmJCuXjwXvY6zgAkDH+1CZKerQNT9Kyhr4R78PUUM7AeUC9xDj+ckvUJBR/N7BFvzKhUC+GZ4diMkuJagKs7yt7PsPQUcMkOp6oOp5mmGGIlGpTqDJhVdX3vE5qnOWpld4Rnpai3kt2FvlVJuI55p43vSBVuh1BlE9SinzP2qMChV0qr+CkI981R2l3itVl7EYNieQ0dXhLqpM4fimrJcu7N9ZLhZ9Z+AKjgKuFZlbwN9qM38ja0Si1L9HLBOAm+ZPscJmD4GjOPc4DWe48sXLqXrAOV2fPwECTXjLtdJiXPXcmV8If23P/yB9MBde9OHfv2D6Yd+5O/Qf8WzoVL6E//8f414oqtzA++vupmVSIWsONtUCN3zMW1BYRAuX1vVzJ4IpT4TBLIt2CdLDj9HXODwG96amrcdSu1bDqWGji18n4oB4gMmwBsBoNP4sCYS3du7JtKGya+kqVf+U7q79xozFc8SPGcBmSWDNc59I3sotCgEQz5Kxci8gqoyu2osq38YxGcbmKsPtf/5PXvccgWrBnBVLBx3xORkpQpYvV4R8/NLK+qIe0a13EqX/VoxXJYzYR+QgMC+zlqgU3rQV4UyVlsbchyXE/V3plG5d9fb81pglSuua9S+iAsru5I3t7FRzYeVJ96/tjSwnnglGMrnYu3z6r+jeJKvN+K9uL611/dH1akK/+prRWJMwSzszjyUvaExMEAT6n/9j+GjN0ORhUaPSEUHAN++bYG1FWTvOyfvSBHIkANELbK/lmBaeDbsf5xAkXO+jXmfPSRneW0TqjGegqTGMrhA+2KyWpGakjTKCq8LkWTTb00TH/oMfb+iAq1qs/FLAWHl+8YPjv3IjAeHpFv1IgbAZps0k1qsuFewmkILwgpmBmqdUO9NpmvLTJbPk6iM5F8I2eAjf+W/OLaygcxw5qZmsKEhj6ntqn9EL0t8d3Vzl6X3QDhf4jr0g5OnL1FFgnPPoKxzF69FVtng0oWJv5buVT21/Dlnb5WLDABQffb7lubBj/w+S46h3ru9Ln3HkzvIrA0iYsGDJXtqj5WZBzXtb9trRfbltu/e4Yuq1Ppq2YXyF6/382945dqTyw91jLcDkbW/sEkwWs2lXri6Aisz+rgsB5G64c0Ezs2SLVwYYCbIXZRb341q0dZo8rOHwgd79uzZcNg63w6ycYGs7RHCqar4tFa69gDlADdfU1772upUnlOQn3ktAMvAaZ0Qhb9TneSSxFm/HuXnr/Y5Sqs6Cg9tBN6F6sG7Y2QGGZj4ax/6cJIO10AwOBlKfGZNcu+HgVjsL/5dxCt8TTPbJZNRrnst01X2HHuIv9+OnO6RHd1p50YkhZFXnyCIWIIq00QVSEle18TKlpkKxSze8OCx1IfQg+IKk2RmtUbjqjPyOapT9lJZOeBMSf8bJZs5bU8XBklRC3tAvLZrly4x2wQFQmTG3/XOR9I3PXIfwUY3wdFw+vSffoIgn4oAPOWbONHPfu0ElcoMIueoNDTbzAywmYYT3Ac9cGJkKj1x393pA+94b9pLH5L9d6FoA0i6wfkcZT3k6U8S3HSasXUuF9doVWIiKF7kIulbSWSbmpk5oXyxxur6pTMkOEZzELZhM1nRnTSTEvxwr45FGL9+FbB5k3lbV9I0FYytKMKtIO7wsWe+kj74e7+ZBuj9MpgS3ISIheCZr8PJ+OgszRO07OhtpBL4QNqxpSfdz/ywCUCnjaE08jCjBUM9sC/91C/8u3SdtagDHNSb9YUS096hSqg9Pxr9nLV0r1qt8lzVQ+8E9SLr25w++C//RepAeOPTv/rv0w5ktvdCLx1GbOfspatpDgAyxXMeG6XfzIw1r2mgstzbnt7yrU+lnch3t/bTvH/5Asmjm+nwvftjnow9WdIGtWU5IZA/l/NQHGNwACr7V5uhXU8dLHu5fI7ER1C1s/SrTsF9nJtoW9MNKnHPPvts0DO3bduSHn38sXBAkb3j7M8ot4ZdOLD/cOzjKYB2ZILpV4yKEeC1meBIGX7VXFVyldbpz0apzloV1R6Mc8+LBLqL9mhR3RWw2vCOBlL66Oc+y3B4kgTaMUBdcWwBFqwYC5RYE52Yr+vvWWX0PlRdC9KUFDQft+BKCkc1/iPovyYuWGPva5qzJEXDilWcf37Xs6SjvXLlSnx+4okn4nulwtVs2cJqN3tNkYdwngS7Kh7qCItilOdBm6nEeAE62pQJ9pkzrAQrBw9DeQFYSeXrxm8awDuXRYEAZYAnqB4PD45xJsajWmUiyBkqPfQTWYlVrGmURIJVoE6A2jJft0FX8ntRRZGOBRDwurQ5As64T/2DCdDw0wR+AhR72IjgF6luCGS1R44z2LpxU9rC0E17neqc48L3YOOEoEQz69pEoqjFWWTsg25nwpkAdd9a/cNeuWcWWAfV6Yav34xssqIIJTCy+pFFkVagUmWZ4dt9e2Gl5DEtAtYF7KS9PvYkqBzSwPNoJXCZ72hCiIHnaqwBoFpQRdVh3gRjUgBvATyaoOGGNgYg3llRRsFKPjt3xj1tz19pXi8JvuzA6NfCXrepJmhwZNWLtVVswb0XlRv7VgVc4jrpg1bn8J/OrvH3+xDRUXGvUyl6Kx7SVlUfDBXLrEiWmVtZhdVAOYa7Zo8egWBUF8O347cqVcqgQkslIni8dvkadgeKLuBmiIriH332K6kZAaAVLkoaeYPiKVQiTcA1add5WLSjpkcfPIzSX0v6+leeT489dn/avXt3evH558MWLBEkhoDNKuDMCnQx764yTva+lEHeZb8vE3csQmVcWEC0Bt9T104VbOPe1LXtCMBqf2rfvC+19ELv5prm7LOUomlPHn1fG+pupJ6pZ1LDrU+nezfDiqCfzllqOc7zXqVa5jPOY4gBq2BPkujZv8pAiDYQe3tNWPH75jMz6Mm9jqWiG9UBXrSBOChjgYwgtDNFfMCEzowcTEFcJN8CQtSIhLHvFUArIM915b0UiCzjzQSfAi6T2KUvO+8jAK7gywpMxEC5h6zUhlZFBNkcmYqcbZ82zvcQwHqvU1OuYR53EATsqpMj0xqzAnZQ90zaGSdV4Kcks2lfXvU1VVi9PgRb+7pKfq9SL9kf9i+6D5hskEVEqnA/1sv3CkjA/UL9s2AkNbCRhyGFdWS6FUos4g69DzIkfn8anaO3tntbjCDQ5oXQDGfHZ7fgSBkqvpNQfVcAVQ1N9JI3dKRRfneaZ9iED6pvseUFgITAxQyJQEe4mACJPjDjJ15Df9LO2fQMeq7CXivE4lw0/nMebohKKKzC3yh0ZhxR/KcjEPzYwLkeVbiIHeGZzIOmpQ2y71iDSfppe3u7Ad4qcFuRRrAr7C4DtEnIGXcbc89ie2OcB/ZX8bIYJ+K6/Zvvv3tly1Ya6aMhtgpSq7JXVA9WK0JrWdnaJ2dGUWW6U2cuk/10IGRDuniVTB1Tk91Fq/KHq8CqZHGz/pNZv+CI5uaifAjNOLDjFbBoZONuGVhITz7Rnzb2zabWBjNRBGNco2gyU9nKjtFwZHD4qh/rgc9fvuSVbff6FMG61189YNUF1f56nruTZ1O0uKn5z2nyQYmgguBHEz9fnHe+Ri+G9kDadvBb0kLjTjJ7ZGtZbx3txYsXw6AbSOtAIrBhw8zgzEpv5up8rFWKX5XKqLjF68HHWpUrX7iB6p3uN4tbvP7HqwKrqL5kwxtFbQNCFylUUgBWqLR86Hf+MF0FODRAa5gkMx3N80qN83evB6zWq67VXqlZ+A720aPwTHf2EuA0EgjR2zOhOtQMPUQbtwf1NcQauDYlm5Wl/o5v/faY/xGN6nzfwaSXLzPnCEM4AU3J7LYBdx3A/wZDbnUeltCVY9+MHLlqcreo8AxeG06H96p4OZeeeuqN6dFH7qf5vyMNQQ35/Cc+E1mUuWXotePz6TPPvhLPXGM8j1E3qRBVOxxoewwdHk2HoJt831vend5834MxGFQZ+A7mHOlopQEq+esgVI1TL0Gd8yTccyPISE9MQuWgetXXvzN6qWYxpPYkKLc+xs81uFs2k9zo3JQaESi4RbA7Mnwr1Y3TBwHF5zyiHb0EnD1QkIYJTP/kK19N/+EP/wCaIz1ReFSbzwuw8kmbsfW9pRwtEbj2tK6kt7/xQcBtW3roPqSycdRR5aB6O4eSmQb3D/7ks+kLzzJAEzGL1q4NDM9WFdEeGx1xlneOwQ6C7Ag8AbK89xhB63ufeEP6mf/ux9OpT38qnf3Ep9PW0bl0z9Zd6dTLp9N5Kr6zAItxgiyz+65nA1mn8DRQM9/wrnekQwCWRgytmfPnkFy+576DMcdl2mpBNOiyh3VSbLBw7tVHaS6uBVZeXzk1rwesfMYFWOmgc+8cQQnrr82W5jMIuHrmmS+lNzBgdA8VPwGEdCvBhQbfSo4JMCslG5md4/DlsJNSf6RwOW9QiX0DH5IXLQx1tb9DgZF6kwM6L9Z6gXlEK1a32Mcjo0PsEa4B8ZVf+60PAfDYI/yuM8Oc4VOygmarowJlmiYCzPhOgC2/b5BvoCdIeC1gZUAUPVE08Pt3exGRCLu0Dli5Z97ylreEomX0ZJG4iDVjof17e6uKaIX3tVRRi4tkrmp+IeseFTTn7SioAL2XM75tx9Z0kL67fuitXkM7eyMCVYMqfQFnfJpIcAw6/ATgKvqryGT6ep2ouW2APugsLtevnSpiyPmyfqpaOW8sZKcNdvidFmerqNKmMAzfFwgJ3rLMeH5P+6DqsFWtfK9dlSz+pgl/3M9e7qLivKyeOGdRgBUiEwYQXM8siSMBqv+ed76W6wKYmgs6pLwAK2T5vZwTVqoE2f5nVoFr6xoI3gUV5cOGciP44vf8/Qgr+F1Bo9dXz9/7vFdIDl1hTyX64dr7GMtAhX/Wv7VKyMtM4eevMf9vxVlJBFMz2K4G1mqKz1ZVdD2RfDHo5DV9rq517KtQAbTHVCmG3HsVcUKwN9bmIcW8u+zZVv1bBK3VSbYHtR2g1QOVsIPAsA1qog30bSYQsKc9gOJaX7nK/uDVXBVFpXKFK+9Vn2/p/bDPRQA0McU8NXz5GP1vH3n6RHr6RW09Tw0b7pwzgzr3Rj3PsofLPLqnnQHvPTw31kHkYa+U+4X3MBkmndZRGSHPH0JGleqm+yckzQXXcUERJEfiQxpoJV7jUHmKZIBdeZTYivbN2L4dAap6dh5OHQhtLNO/OcN+amNdFp3nQ9Wqvwm67Mifpb6lrzOI+BWqfzfwGwSb8fizvffZ+40mNrU0fueLZYXAqg/Xi9WGxj7LAGQtIRrb6LaP0mMfiYHqZyVk1bY28x5B1ws6m39fDbyO58MbGH84CByeaSjU+b8KUEQbGn9DvM66waICBEcPT9Wb2MpeMDFbX2Z9stFzsqf0c+U+aKvl1W2t7j2fVcQ9gusA5SoV8/4VsCqy8/YKRUhb/vNWuKboLeNvwS2rVccCtnJlrNrV1ZrUVqIKsAI/s88scACwXWv+K4XDAKDG5RH2q55IbGrxTjYVCY4ZnqtCaiMLd0Phgz3Qjd+hf2qWOasd9Pdq8U3KKSQjw8y+tzr+b9Y5egD22YXONAnXpp72ghViFOfgjdLfpHBMa0cvCSkSCCSjvA6BVcQCJPX0Ffo27ZKxp1X7aZOzJllYpGn+rg0mnf7NczZGS4G23Kp5nD/vGRvRjn8bI9lch900yRGiMthDn7F+QhBowcmxHiIShZ+C8cT/shCQVMc8E8tE0yqLSptsZfWnvm3HyoGD+0L4YJnMQ3yTDVIA0Zp+/52BlcBgmtSDIgNBAcSEX8epDA6Nh2qgAUTOZlXcVX6/lHbXA6s6N33USVSpysCqnuxpd/tUestjHenuQ5bvNZRkHaW6GUatG8D2NxlYZXCRd3wYCzZCBlZmDCzrZlUey+aL1S5vsoJFx+o8wGp6aVvaffT9FbBCgjI4yDQQXkMxDinwgYGBCLjXNhCHulR01vVMrZa0q8bN1WuqAp7iLNYoft/IuYz7WSeffrvZK4d7zRoWI1l+b+F1gNUQFJPf/f0/YYDrMI6mJ3qd/iLAKpfX85qvpxJY0WgmcH0nlZKBdtYKBTydlcmCG0OzqbuPyg+cWx2UTmeGao89GjtpDjYw6Ib21EUfTi3P9+rVK1DLLgf/3sZI+fejgDVluaUSmYE5f/5CGNStGzdQrdoCALqevuu73pUeeQNTyskAX2f2yNOf+TPem4IOqdprY3Ppc8+9AveenG+IEajGRNXIw03v2RQHXVW/ZfoZvvub3pLe++ibGNDKIFs+LGu30UBusDMIxbANUDdC38lG5OSVW29X/MPMLnTAyAZj7Dq6caZUx5wXM4/U+Mit6xSVZtPO3fsASR2pbxsyvhihKbL408ixzyH/e/XG1bQbCc8GgOEka/N7n/5s+tU//H0qVgArHUioekkDyfvIZmZ3hT1i84DRxqXJ9MQb7087BtrSIw8cwWHkqox8lTFUyFaaetIzBBy//rsfZ8ZUfyhGClBpjgl+go4mUxTzszY4JOcNALaPYSz9Tz/xD9L73vn29IXf+e009vUX0r5ZgDPzMs5dusX60kGFut4EwFm58V4SFC2RlIfXzf4+/OhD6dhT70nL/dhIwOhLp15m3ti+XDHnvuz9qAVWvn8BV39VYBW9AJVXDrXEcMBVNToy93mdnnnmGbLWjwGMqUAFFUKnTpUXe2IwYCbu85//fLoCJdJgbzO9apuoUG7dsgnVSKoOJBDghMfASBU5HbDqoNVO5NNbaVbXEbmXfB1pSYKSKUQIBqeupV/9jV8OwGD1VpBgcsAkj7OFykcBV9IB87/dB85ZkdFgxT4HH6ViVYZSehZLxSrmhHCWvJ+d2xm0XZ1pAaQ/s2Llzx599NHoUwyKIJ9rgZUc+hDxqHqsFisxnFcDVmZzrVgpZLMfP3mAilUP2c7I8BOktnF+IrnHfwrcOFdnyurDrfEYRaADNsg1+xkzA9lPzdxoF3QqM932OHQQpIcd5d8b6YWcp+JNnpaESx39TIhM8NomGPmtACYCqABaAi4zyFbUuZ6goViFs7oE4JqGgqzTF5wt4qMFUv6ONl1AEpTCOC7ZRkZIK7XIMQWFOWBlR/pbVSkrMvElURaVg4hbq0jOpMHqP+3pyrL2pZe3iHD4matLM1TxyPLARiBWYC/UEcg4sLeepEUdFaLrt26mazeRZlfRC584RzDVzt6qdyi5zeJccrBqrGDx3uU52suhzba6uajCJXYiU3mkeeXgPVxiSc3X+AfvJ0RUOEMGh2FLxCHsWYGJoKq7UiDs6kQRrZoD5rlzHIx2IQJwKZb8OwRhuJYAmbysQbOBXmTR8Q9aqhaSRYNIDf7cL/+faWSOPc9WkUru9a4omkOiac+WznTfrg1pgCHnpthNAq7wiyZYBMUh3AEIjB4WK4Wsi6Cw1u/5s9vodJzl/JHPpWtmRdf5XnMEwHNU0JxDNNPAUFRogJ3b96f+nYdIqCinTWIn/ob3AWz0NhHEjj6dBupOpI3phdTXcpO9yNBiqhv6rahGWf20r5q1Cdodz0R62GKoWLiPcwDs/LUskpZBluDLYxbJVO1ElfiYtm/HmNUKIE8o4os1nJ9tYQCqqo899nfF1InbXlO8y+8RUjsZzPC6i859o8d58Iaz8JxDxzXy/GVKtHdS+e1Q1ZQYIUQzPFPuFS/UyW+KNrjRiKt9/wC4gutqrqDZZPMQUbHLlZRYBj68PxMb0a8jwPHGQ3QiJzUMrF0P52KGHQxRCnOBedhuRmKCt5LCy6ipjNqIv+H3SvgWl+z3bAUx6WFU6vvh3yIREFLr+kSHipNsw9YNzkA1rX8DwOgwb0fSEVesOrh73/PmGfK67e9eIpZYpBR4HeZRa+929k5/auhiBh1J3OtU921daEcVU7aQlSf3iP7D/SxF1eeyUNka5c5lYXimOG4VBTnSJ0EFtKUhty5R9aJi7fNW2CUqniy4vsIqsGNEIkHDmo9DoZ0ghm7ELutvlFnvIellQUFEUoCxg8mleks9j9cnIRUVq5iFmPt9I0nwE+/oWTl612Gc7Ca+kaW6yyCzcOirFZg7A6toQudJXro2SB/DIDeMShriFZeuXA8ef3aupUzq484P3HK5Dz3oX/FAM/LOilwZWIVSHI6grX4iHbuvIb3xkc0YpAkOXx7U5XUWSlvejn+zK1avBawaOdWuTAZWqvNkQyewWqZJcHGFPqupgbTn6PvSUgsD2BqgkTjYkL8yIz3IAFr7ZUJa0pqXTtM1KuubvchqhS2AVfRx5d6mOIQVqIrrrPqy1otRlN8r6/16wKq2ore+auUDN6OTK1aVGlA1e6jODcohGCYA+qM//Wx64TRVOSpWtcBKsF4qcq9GBczzE/IBL+IVJWMoBWmJDPjD8NT3bcIhrthwDY+XOSe3qGiYRbFi5eGeoHHfjJKHdiwa01HLwpo2k4mOKhJWNxSn+J7NlvYOThDUqYBmwCltsxfalQHaBJmZjcyt2gmoMohaWZpIP/D935buvotgHQNz5cLF9MVPf4Hbo9cAg3Z1dDZ9/vnTUPC8HveCSjq52okMT/SMdCorDHXr3u6B9IGnviWCMAPoSa5r67YdaYAg2qqa12njqLLhUeomw7nCM9CA2ts4iuJXPRTIeYaAKuAhBWZyAkl/qtIbqVi1M0dq4479XNN4unn1UloGFDYtS4dkbQioJeZOETR84gXmWH3oV9MAynuZCigNMDeV+2HFyn2uCtc8gevy3Fh626MoX27qTA9RQbSpfnRkKGhqEzTCLiLYcgGJ51/4pd8mu03fkDLz7NNOM64GA4oQyP2uKqsGnbL3W7ivJoKrX/z5n0n7uN+P/NIvpTmUzR5indqorp+8gPKj5Xwc5iwZcgfF9lJ12QjA7eR5OthwGof5+Pu/PW2691CaZO2efekl6Mm7CLClLvDe9nx6jzqqSPfkf3t9f1VgtZrdZv8KlDJVRh54lpk1yyrt4hK00n379rGvoO7wTKXNhf02q8fv2zfyAs/kxIlTkZ1rIVPXSbb5ibe/OahR19mXW7ZuT21kCRXwiL4xAJaCRApeNBKAtWLPW1uYAUK/o5x4q+rnBs+kn/tXPxv3K9Wvkz1XD6XL/hQdVKmwFWBV7EcwFRzJYROz8UUVPHiecxCR/U0BVqViJbAStG3F8cVryo+vBjMKrDxjqgIWYGXiJvuxLIUusBKITQM8/LsFzk5thcqKlcCrBOjOdBqjYqAwxt333pX2Aa4Eot6X1Z021jVEG3htKyqT0hIB6g2IGDTQrzdKNdGKg1TAdkA5qVrouYhGtJEN5XOnyUf2nFVSqXJWwrN6G/ua9esEbDRVwEpan9N9rXgJngRlCudklUOogPy+Qar367nKflVglEVBrBiVmNMAynM5R5Imgtzow3Gobc4EF7BigKclXk2IrWblMzDzvv2wKm+kdsc+Eik0PGeFhyaxNZ0I7PTQhzlH5nmUlPsC9z7nWSHp1NEPzZLf9xxbDZmnqjc6NpQuXLpIQKcKI/MBea1x1jky0QRGQZG0kmeyJpKXOUiXQTSCDYkeMJNisRcygA+BlCDLAJBLjFPtuZKI875ib7gnq0B/yb42EwH2xWEXIhsvUML+KubQSR9rlnzHn/CHbVSdmkgSCbbsn7VXw+vKgT73KKXWygOUu+NnB9PP//rnQnWUxHvuNeeeG5U2p0fuR3/gvenu7ajC0nu+iN8waWqfR/T0kVQLWh/3Xc6d9qI1EhdrH6v3GqtklYZ/VMF+XFskOHIle8nzTyJtmb6XRSpXC1avuukT69tJAk1RIoJhKmdSowSQ9bNXU/v8ydSx+HLa3HQmtS9fpXIKqFiy9479inAJ2csACgpkeP8NPF8rEY7T9DGE6jPvH/Q59pa+N9QfWX/ltk1UlKpV2Bz3nv69qkb53FdjDl4wqNQR9xTgwB/koln8X94LlQqzFE5tD88tep2s5uN3xseW08lXrmNns223SBjAi0tV7IMjDIW/idEpXdg/qKTwHRsdMYI3VBjGf7fy7N0H9qmGHxQG8u9F1iTENLSDnh9zBAKniv4nCIuWjLDjuW++BjeuBvwBpKwKRhI5gyz/b7lw0gNgFVphtRhxcHNCpcyZzSnJnHARWJlMcP8772yZXu+FBVSOiQ0YPUcCYBMy608gsmKFSZaZPaPKuwSpESEV/AS+wkTtHAD1FvT7pfa+1Nq3gxEqW1AT5HpRlbRq2VFRLaVTFyBFfTBTAAAgAElEQVTlM4rzh5001hFLWEyQ9heKg/itFqheUUU30nWZXHWr/xUFWZp2iFGwdkX13BalAPWcDfvf9TX2SQW9Hj/n+nfBRuggeSJFU6ZGzEtjLzXEeCjbQqBdsz+MvRVOKfu17L26H3u8ZeUQWTjla50DUIBV4fZHaT8+KmBVvq6QsI7dku7gLemAGj/lpZFdhzcMtA/+oh+lklSMVtHnL8BKrrG7PwZ9AqqCNqSWjH1adTQr70npbW/ZlbrahrlO+2vyvILFGMi1VhFZX7GqDezjQtZR9V6tabLWGL3Wv1/v9dcoEeUa1w5+qVi5qZuqgDOqeGzkkut11ZW4XmZQ2tB4d9q+79tTS/cR0D8ZJAxb8JAJsi5cOBfg2KCqFljdXrFa663K1qk0fP75gNU33GusZ8mI3HmVXhNY8Sd3BlYcDw0oe22U4OSTn30mPf3cy1Gxcp7SrBx569LswZAbjf115x6rOwGrArIEVvM0Cu/Z3JO+6R6kt+uhwkj3IwCYIeieIghT/SWCi6ovZA7qhnSC06jh+f47dmyLWSqzgKcyJ0GpY1X1zIjciuHZZuCyObwJZaoPUYlt21CJIkC6yoyoPTs3ph/54fenHdv7KT13pcsEyZ/92GfCKGmQLg9Pp6dfOkfFslJucv5Q0M4weyxDVDLMqnDYH2E46/e+6z30XfE60hMBBz0ISOzffzBmXp18+UTavnMHFSBluqGy0H9gU3MztAYrWzOMSmimND89vZyuX79O+Z+hxsit69h7mWPTu2kHfSFQdng2IbM7dhUVMdWwoEpxTzdHuV8oT586eSL99K/8ErSpratZ8eh5WgVWOm6CMyz4Cqp0K/Nj6Zvu35cO7exPd6PCt3WgFwGRmxg3HDf2ZAZK5M2JufTTP/+bacMWKFVKGvMc2nJKMxxOWAydtkFL9FcR7NJk/9Q7H03/7L/+r1IdQdbHf+XfpwaSPg91ww3nGZ+g0j5MFXQB52bgNoNQRydOcB+B325om9K1znIdux57Q3rwPe9M0zj6Lz73PPe6HaC5EWog1DKex52AVVjNan/muLPKLupAq+NS+PNlD6//XPaqnwsAWANW0D0BhfYT3rh5LXostOPef6FPGEAbYAn6X3755fTKK2fi97tY121bt6b777k3suICswFonKP0oJ05d47ntiloq+0kEhwOKZVQwVFBvMmCTprwuxmWfBUK6S/80r/ONgtb3QnYFFhJL3Jum2qF6z9qLUYBMCGab4BUfY5gJ9Yp07l0nKViJZVxAKGOANSVyp9nz/2+Y8eOdPDgwZzFlD4SCpraqZwlFljZdyOwiiwj61cLpNZTARUMsMIrGDv28INpx+4dcd5jQDXr2lwNiZRONEXyZZTqVB0qnAPjc2mDCVEC3zYC5A2AiSXWboO9BICiRioCPZyfoJ2aaeYSpRlPA8oUXZghe6qwxwRCEVaZrDYtVoDKqkKmYOesf4gnsFalGlEAZyR8AFq5GnU7pS+WJPZJFn3RB+XPeblqAX0kC1xL/vM5ZOBrf+taiBc9wXy9VAGv8sxdW4UdGgAaJlMWSLp0MmOsY2BDmib4GQTYzSi5D9BvZ43aCLCkGlkB8xqGEQuymu4zk95pskj1VTPcsmwMnKKaJh23Atn2RxjsK7RiNWkhKtEAUNZPoB2VLPeFgVKkoCL0iKRIlvZe89FFmMTXj3W1hyKUM6WJWm4wOi+V1nzebVEwUWBQKt3aeYVSiroEjlS4pBIKzKO6QcxljNTWsSl96ukX0h9//jx6EQjQ0NRvbmOWpFMjs6BaACT//B99H1V2qvswK/xacOcvRdM+lUoDQ0VZXHNHHnjtDqaufZ6N1V7xGRoIE3nEPvK5hwpe/mX+TeLAUSEk9uoBfQKqui58ZP/e1LF5Pz1g2yypBeiOIeQC9SnowFNn0srYS6lj+XyaGzmT+mgI2wQLoZvKzgqzzBrqoOY2E6EQ6E5Nj8BMcFAViULXMKiK2o5s66xaCKSjJcVKEvY5gwsfGM+ripPiJORwhu8DsCsVu5JMKXvdm/QZGu0UcFZt5Yhqs4vOGbII1ElaLi61paHhBea1sqecUMF+GUfxUeDh6zB3O+JdliCuiW2M6JJCNYy/6WyE3dJPApZ9ANW9HYnxZjh3rSjxNtHU1AxgrqNftdmvAZpxbTFDzuhP8J4rLUHRlMZrwbvKOUWfljH+uvCrHMnaqp13lZljtcIY+YQ6Bzaf+fxCDunODBNBmGg1y/S7S5yvOjOHTZpmMC80wMnFrQDu+/B/m2Ecc31SlKkym2hwlVXa62LQ9q3hiVDIPH+NfmBmc77tPd+a9h99KF0cnKR1YA996bZIbI+RICaWBcraGst9zt4UWLlXA1j5fPFFPj8TgrJgPP/+TKGTFhIbtj7E8HgemAIUJpyK79RWKjwjqPIsXr0xHPtNrYZIQDpagsSduKKV2EghraATu9cqPQdF/ExOWtmdCKGLolC6Vgmt+28ea17Zum1zOnDgABfhLBR7l3JJNIxrbLmMgvO2qx5OBaysWKnMNk4W/sRpJKFpxluBR+mMB/thLLPl47qmkBUONNC1ZdsioOCbZiqgD9mqVZ784AachCIxh2raVkp0NOE3MrOBm/N1VCar/fj/E7AS5IWokBnbSCKI+ksWJt+Vld6FedelizkfVBg2vyP1bf0mZFeZZcVwvlBnIe0ksLKZrpcDHQfGtSEoLA22igb4sUYBLMAqly7zz2oykzUVq/zz20/wKjKvAbW3PYjqi/XAav3XNn/n7L4VGK1llZWpgNU4qbsvfPmF9MkvfnUVWEXJVbWePwewKte9ngYYa6tTIMjsa69Lb3oAOixTE9swZFNmf2nencEpGRiGobf3QJ41gdQYTY9XLl0OULhj++a4jqVKqdBDLiVzVr4/jsHZMh7mBgKocSln0FIMCLZs2hzqZidfvpLe9NiuqFgNMHNFYHX18tX0mT/5BLRAKkCcpUtDU+nLL18g22s1GTMXvYV2oxM4IXDhWVCOVPrRz/2Xfz8dGtiUzp84ET0eikxYit/Qvykd2n+I5nrnGFExAxAu2qu4MBn9H04Vd/kd0BlKcvRzWebuoYlaNaxbgKxrzOXZuvsg9MdNKABS3scJNCxOpusMzzzx3HPpnruPBriZInD42MvH08/82gdR8duanYHZSQUlqmbqeSVWzYoBYhvJZlot3L+rPz10eA/VoP60e9sA64zjjTVopP+JChqP/H/+uV9Hwp1+KLyZz6ZT1Tk5zs5pkj5QBeZmmqRcjWCH/uGPfCD9o7/3w+nrn/lE+txv/cfUh116dGBH6iKZ83UUTSdpJprDsak6Nsl+aOW+jm7up/8NkMIZmma9L5Dx/uYf+sE0D53zJSqKZly30+ezxBwpnVAI0eTCSN7HnieTn3cAVreLV9xOVQ0bWwPAatXiDGCCvgWAMdA0OLvFLDU539euX0lHjx4NYOWHeNPXycpFeVD7S1TabjGawQBMyo0g5CjDZP3ZVfbzrl27ABCT6WOf/ASCJ9fi93bs2BUA63769qTA6FydIzKtzDuVvRcuXUi/98cf4RktxQDTbjLYbXxfp5h7vbK4Qbmv7ODXAvJS0Srz8QrkLAModKgFWBlYG0DuQKTDGWeug2fMdREsCqwUhnENpHAVYBUZYB6G72uPVZZsz/LqsyQMXqtiNUMf2RD9ZD6Hhx95KIQrVFMMeiV/L+deeoi9oRP83iiKoq3Q4PcxqmkHiZCtAIUjUGgdcWB5oI7M7rJ+UUDHntJmbwQofvKTn4xgvAPK5ej4MKDK+XL6hjzcVTueByjntQtnjv2a5TWLgmJUbioJ4qDC8LykAhosFfu33kYLEOLZ6KejinJ7rky7F39rL5WfeR5BjqmogqXHKfooqzChNllgQDhntYH1aiHh0g54bwdYzZHIGMF+LgI2uNnVaqk212qp76lgyCRAf5CeUxNkMgS8L5OHA5u2ZJpQ9AblSkY8b0Ep+3YKYGqSZJpzMscznAPkzzHrabkabh0Jt7jfvJ5rA09yrJK9naA+VzxjDaoEjl8rwtHIf1b7gjIlFS2ongIvklyRQLJH3QqXktbEMVa2AJjtZPW9B+WcO6BCrvDM2uld/cgnv5ROXR7HjtDXRXXYv++w9L44kfZt7Unf/S1vJQoYS23LE7z+PK9BMozXGaKaKhXU5IlrEf3yPCdFkFyLOh5MXiN7ibIwhEI/MfcP8FRGzrgWZQ+ZSFnhZ/MALGWwZ6B6rVBl6N56NG3YiZAPPVdL0MVDlAjbO8vZbK/jzI2fTg1TF9Pk9efT4OUX05Xzr6ByG5g7ObN6z24EQfo7Q7G2dwPVbwDiSp3JcXdVcM0iiDU2DJab9DX3unRS/ET0NCogwloap05VwDH2cAWKZXoU4GTwWxvfRG+niYLKBNl67LUVqpdhrbUA8xaLVGhAlCgvT6WLV6A6z7EfoGlOIKYUzCLuf3KGhJPciCgqZeAX4E9PaMzF60AiSNtI3g70UdFsQ8WXilZ3BwkGKZ3LKO6GQIZ9b1L+POv6dHqJUFpscH1JfC7xvN1X+hQLIGXMjDZxzZrme4n9XPPNVXMbRYV83jOYloJdYrsMqAqoiiq16yK+4T+Br2s6NUtv0hTtB/ObSSpuhxK4DSYRtFDBCWfPWX8KawU4AVhdunArffITfxbzzrbu2pM6+gZSHz16bTBfOjdsTZcHp2i5YBwB8zebSGLb8/WiSWsSRh2MeOnoRljPapG9pwIrcQQ2V9yl3bbS57Mr801jBBSshl6ZF4o9lf4sKZVW40wIUfFSpr+N5LNnx/vSh/jhud5EUlVhI6uwLSScjdm0F1nIT/o6tt/qO6BKhUSTCgVclc91//TN7Ss2ah0+jMKMM2cEVBV2WqMC3gFYVY9H+ofASoP4yplLgQBVUxvHeTg8eNmDWwGrIkNcgFXsOpFxRNblgOfmUv8XxsgmR9TxKf7Tg9KdDh+1xDjJpmMzhwZ/qQTlC/qbCKxuBxPVwsXuL8CKjF1EHDrL2ux3lgIVO66sIKU6y/DW1mP0sjxBnxVUGAanSjnTyRlUmLmyZyIHY2wWHIpBt+tcgFWpMK3R/9YBK8FdZPyzo40AvvaSK5dTMpu3/fAOX9QatbjlGhDn168HrCapEH3l6yfTRz71ZxlYVbLQGlpJ8kV17dUqVgHei5Vdd30G+ks4ng4yR4/du5vqDc2/0jtYv3mC7lmCNoPWTprB61SsYp/aM/XyiVfiNZv53pFDTBrnINtw7nmRFy0VcNzGeJ6pnGGBlb0kNsB7nVYWu6HNSXW7cGYwveddd6f3f+c7AVYMnuX3bqLEJbBq5BzZS3Tx1mT6yslLSLkrWw6FgjNR5JrNXCuPfOPGaPrWR+9PP/zUt6VGytuzALphhkdPYkDaESNQ3XD3rv1pL8btDFLjvRiPti5llx3AOBcZszaMoSpFdQTdiC7jfK0ISllQEWiKoZODGMUdNKrSy4dh1Ig28LfXz59JNy+cjeBv664d6fzocPrk2VfSv/md30pdDvTVQEcFiWvVofO1wCropmSTWwhIWpG52sDMi8cfuitt39iVDu/bHcHxHIGoc2CuM86hsXMg/ctf/OV0gX671i77wJxFUlVdWQebUJ0tFXOJHDiIIWzDsP7KL/1iuu/owfSHv/Eb6fwzX01tANz3Hn2QGVbXAYRfD3WxWTKjCkjNUJlo5TwdpVfpIH1orQAnopv0+VdOpqd+5AdT311H0/Erl9JlqM+HUQqs42f2WGmFijPSrZaP0h9VKla1wCI7v9cGViXoL6pGRRkrqwIiUUtWzn0lDe7uu+9mThmZv2qWkn+jqEFZD9VDrTgJLHQk7kP/xt9z2HVxRl+hX0tZ89jPJBpMFOgf7KOyUVi6R2TFe/vSF06eTn/6hT8LZ2alYRtATLU3f09fUkBUGbSbbfRakk1p4/helfhZBVYRABnMZ2DlefOeZzhXu9hjVgACGFXiEwVY3XfffXFfBVjlCsUasLJiJXVSYBWvyfm8E7AqPRxTBOe3UKg0EBRY9fQh7IFEdKgz6qQJ4hRAkGI7xXmeoHLbS8XqHuau7YU2046d+lvvfm/6yZ/5aQbp9lJtiClsUS1Rit6KWMzjioCXPRtZCM4J59E+Hrn/0QxU9YZEZaoCzYL7We4viEVmdu3LsHdAiiPnoKXqtwl6PWvg76wmxKpnYEBem1ALZbDI6mYw4QDPAqxyJSMDqyI+EgOU/I5nOSooBnVFFp31EXzYQ0YmWfGXFfo6Z9m3M86tIgFTTxC2wr5RjdJgaYbnaQLLvR1iFAQ1Ua2iGiidspwXAUJbNRNMe+vzieHLgs1Qf4SGzd+fO2uFFpVGbNI887VKj5NAXt/m11nMQipRFlnxOvLAcQPdvBYClaiaVIkhn7+UJOMfX2StIpj7YQxYY+8LFFxTK3nhU9dmpS1R6W5FoTWk3ek1eeb5U4zW4L75azPuCsa0QiObYOTIo/fvSE++9WEk8Dl/yL83+7dUPezvkcbtcw/hiipIjLPHvztVd/bZVw328848q5KAUttnoAN4vzqrsjdKP537a86eEpgxC6i4pc5tqWsLwGrb0dRE9WoO0LUAla0NsNDNINj54XNp6MwXUuvi1dSycCMYIFZhI/AlOXdz8Hq6ztxA2FOcQcQxqAAduSelgS3NiNHsAlz3cb0qvhnkOpvIfnpEA2KEtOMf5Avm2KQAAwFMTp7m6Vz+KyfnMx1uUZ5lmNn8vcJuKCGBlMsCrPzsmlmZ988WlmVizdGHa8Ixfz3G+JMphNkUasvCSthC+9HYt/YAGTyHaAhnT7Ak4JRybVwxwz4cx5Z4eVvw9Rs3bUj9WwEP9Gr19EA96yKQxw82MvTZDsSmOnxjA34PwGp1q0m6fojJ5H0ZhQUFTCoadZyNdQnwmhyWVhbTUhg+7GstRxQwwgLHqll1igRh/laIVml+4pzwrfE5lHSnmTW1vJdzu5tRKCQY2vqJ+UmQOJeWZ2SyaBC13T/9yCfS5fM30qGD96QDh2g3IpE3Z0KDZMrVQebaTQqkWRv8egOVqg7G0ExwOaPsz7beAexGa/xN2BD7Ee2xMhkgsFLxj9jGnvWozMNkEnit9oKaiOEZqGbq2chJNofTc/44tyO0MpjsniR5bEVMCrXnpJukYA+Ay4SI9VyTJSbNrMBFXM13c/8iolEmKZ37x0oWe1ktZqr78bd1RXH0CJnL7dsJgipgter8KL3lj3UVK/eqdoOXtZnZQb9nz14MqfUWqERyd0+dPh+KU2bMgrupI/J5adQDPVdw2EPgpHLpgFEpEVxoGDCedqfR2D43PZweur+V4YdQBtrHQglpjsZNaeu1H3/dwKo2u3r7O1XnNaxSzccdVAFfDVgF0nWz8zeWr80gLKty5iY26LKShd+CweAqs5E2cJiPpoP3fDOGbjMcZwQtHJDH+ilgMY4y3M7tO9hIOWiNjLH/ds0jcAnLHl//dQGrVwMt69fq1QDW6wGrKQKRZ5nh9H9BjfvLAqt8v2vVuPLvoKZxgLrIDj1+LxQHMkQjSIdnZTMqVTwb51kZyUhJs3H6EgZjtuorMPt514HdKGoR/Ji9lpLCIdfhj6HIF/0hHOw8AyufHw/lnj17gpYyeA2pcjzMO99+LD353sdR3RsIEHaTmSaf++inOPAo1tDjcmFwHGCFIAZBobNOPMQaEbN2yhYvEHQ4yPPH/8GPpsNkvxdRIpz3/RUi4JqVOG0hY9TVQyVo9153QzrPnJQjdx/grOpcx3ACUlboLYO62NHVh/RwF8EnIIMDNkXWeB4ApEPuGdiCIe1JzV0DQY+cnRpB2IJhygTtE5Tg7eVaJoD64Mf/OP3mJz6aujYitx6ZdpvmCRiputUCqwaC9SYylg4apXyAMuADadOGrnT/0UPhkB1uPLB1J2LwNMV29qdf/c3fTx/7zBcJcBEvYC1uoUi4SBC5guNULKSPat1OnLTVl00boGGw/w/t2ZXe8dY3pSn6iJ79DBRLXrMPkDp25nT62uc+SqWSpnmet2ulge3ije3H2k42uVtJXYK/E6gjbn/4gfTY935XeunipXTuytW0mffoYbZVyfR5EqMKVzn4sJpVKnQ9sFrLKL42sKpVBfxGuXWV0haiGqIyqKBi//79wfsuzetS1Mo0+hNUMQX6ZrSj0R5w4pBW/22zf85n1qXjL77Ea96KM6MCkxTDXQxF9nmrIqYjeh5Z5y/QszWHQuQpBFumAKTLOP2tO5lDRtXKXqOoKMmR195H98baeqzSySohgTKAPDgLxUaFr0DdsAJpmQpINYheMv2CgbPAyvcQCJpcOnaMUQhQqawmBxXKqkgkYXI2XmBlP4pUwAKsity6P6+lAnqNAqtBqlCbN28OYNUGq8OKVQadsCbwW/YFaAOmSc3PcQY2MgLhwZGltIf4sJFzuZ3qyse/+Hmy1X2p3X417ERUGhCTsYKhuqLf836C2lfZCSsBZtzdUeEfcmRe2W/HUTiNAGDPfUqbKtdUmqgFHIKSoAKahKjAUrHN3v809xc/J4AOMFkBriJaJW2mlgpo5thINPqZiLbyqIFqD5vuN3YVWKnu57l3yC6J2zn23AJAchaQNSR1jZ+3ALKiMRw7Ns9zVIxmM7Oe2hzOS9xgv9w4fZ5WnUwgGVS6Poo2uPYBPhQ/iN45nrOz1rguKWUZ+NALQZJpcPBGukoyZGIScQXX1lKg/Zj0Tlj9iBNbAamlqioVQIubMUgUTIUipUO1o3/Ds9POPgDcr1LhS39LDs59zdj3VaxT4qlohq98UVRNbMxnDcdITJ9jnt4iA3eXqRZ5RqehNLbjm6ZuTad7D3Sndzx6jBmFBHZcN2kv7LXCVpOIENHnx/vo931+AvRuaN3SyEItsErelLaA4CBVEbeze6JHj0T4bCUCY1IiRCz4y2aSiiuMt1hiMLw9Vk29e7F5zLTq203AS2IXYYr5GUYRtC2lofNfTUtDx1NHupka5hkOrGhF7LncTxuVILdwBDgEbsSWw4CNYc7NxYv0iV7OsQ4FTRLoJCb2tKa9e+npYg2aSbqpwqgVcf0CLFLJacR3OPi4CDPEpKfo0c/rXBKvAayioiUwM97MJR0HvOdnk+MDZ9fJxLPHeB6Qe+3GbHr5NOcbDDCLSuKtkazUKyVwBUq8LQOKOQQYi2pl7kks9NxgGXDN9gIqE97JHpdl4RxAQ8UmfQzJmgFGrvTSo1WH6vXCLHYEWuXy/FDqaWOeUvMC/9H3o0gjCpn1VsUiUYKqKFUvfWvEdpUugUDbNF+mV9f0ZFXKjDkWMSnk+liyy3/ubwaVPnxY/Ao3lZULY0dTJBmd66U3alOarjuM8vCeAJzKqyvOtcK9X4XZcuPGjbSZOGHH9n2c1SWS/bvSlauAbRJF3VD8p2L+o71qxB6jCgzR92osHOI1PamF6tVl4pB7HnkEvwxwYr3sqQpxKvEJu6AogBZxp0iCYOP8vjTMm/h65wbqzwVYWciIfc5er4fC6ngQKcr2SnVgJ+3Bsn+ynyqZ58RnpQBHOcO+b+gXVGdXtcZLMIscIl76gd1HuRjBuv/Ym9tWzATeS/Z1/4E9eeNFQk25bjmKcJ79uK2MWEyzr6nSS85yTXE4n3/uOMbCEjGc/lPnQx3Nct48mX5f2NkrqhSFceNRSlcLKUzUBOM9qia7eLQaaMt5jXJRmdOydTk98S7UzLqpAiAy0EpJ9PUqVmtXWt1GqQFXPyhCHbXOZv3fvNbX3wAs/oLAKpfhAVYBKl3I24GVfiz0P8iOzC/2pcGRvnTkvqfIAO4POqDN5ZY1lT+2wXoj/TQ2xFrGjGb3KoORs3JChZKhyw66NESWCpWOrhYEFQC2KlJRlapeDVC9HtBa//PSY+U6BK82SulSK7KRcubBl79+Iv3HP/oYzc09fA9KmJLLNiDiOHIWMZ98jWgWYclZyzzsNDep64R1IKXBOQJPsj2LZJR2IyRx7OB2ll/xClUBDahsmoRPDPDxs4bj1iiVKRnHGHj7R+pZ0114gQ0AMRWgPFhmBj3Ik6Tj/M8MrM/H4bxehwGVPSLKRqsWNDp0Pb37icfTO9/xhpj70EpS4ir9iV/85OeiL2sFR3ttdCa9dGk4XcXYOKchMlWsT2S6lVQmO/tGKg9//wP/OZK3DekKVYR67nXo2o2gFvYPULZX7p1r2bJjZ9C7LqFMKLXiIBW3Fa5D2qDB102GEvdsoOoZTeIYNNbSNWwHXGgw25BC7YHet1AHv55nNj5yPSTNRwjs5wh6R8ZG054H700f/uqX0s/+h1/BYWzFiOZhzgLZaNFn/axYGZRYsQpwCz1iARraWx57MA0gv3zsgXuDRqb0760xlHfImt5g+PjlwYn0Rx/9dJomQ9ULaBvYQl8aWd/+DQNRWdmAbLMBZcwEYj8sW73hOe8FHPTixBZ4nu3Slwl+56G7vfT5j3Ptp8kE29BAJph91Moeb2VLbaYHZhuVxW6u5xriGtN4tnf84AfSDe7nuVPn0u4jhwF9zv4yUwclTalns9ecPemABQjVJmfKvz32xaG/ln3JfTI26WYwlFWioJM4t47gcpx9VBTx/P7Bg4dXK1YxQ7ASIvB3z9E7VQQwBB/el5VWlcwU/2hVyhrg9TLAymSZoivuCYcOHz5yVyVCIn0Ipcob19MXvv5cOokDu0ZwFDM8uKcde/ayR+C1V1UmB9a2cR4aFWWosrlFKj6SZyy7a2XiJ5xjFQQW4LVMdK4zLMpLAivBo31InnfPVq5QzKYzZ86kN73pTUFDsd/Jj8bKRizwexEcQyH1/Wf5HJU8KniFJhUZ0aBIrVUclVpX8VIpe4cDC6wULSjP1h5Bg1KHvc7RXzUDqN1BtPHoREPaDU23i8D20qUr0IjykFSOWgbb3LvBVb1UO6tRBjZRPVl77yAcRV9ExeqIylDlx6Kit1YlXd1DlXoiMKkAACAASURBVP+pfu3Vt1aoiGWVsNiL1dsadOaP/DmqXM7Y0R2zz7Wbc/Q2uF/sm3I+XyMVPPdX7uvDLiFBfosK0aRUdKizC+5DPk/x9zdce86/vVYK/6hI2k7g5H52rpeAyvfweVmJ9ToU/fBMGwv0QqP2PFtmEezKLigDg81Ge20+Z6nB8Vyxx+6FwZvX8ZGD2GeTMPSskfCSuhVztWw+N6kZFb2alauqpdrBSGYBXiO5EIqZ+bkEldWYpRIOKOe79LNEcF/60yOArwQS4q+5dNdCO4ptPkOyZoFz0sr+neYeQziA4LmevX0vfactXO8AFNhugr4e9mFnGxRCqkXSxUJCXSDFf1ImlVO3B0u12CXWxHlo/qd6XQbSCmo0V89NmqkzejLN2CSa838c66HqnrTrKfq866Er9mw6RLJsHzLVm0I91OtHYimtTFxJMzdfhgp4CgbCTRLfJhunV+eYZg1n19k9LgXOAQBcC7Q3AUJUnMS7nL9xWCK3bk3gSxIzUqV55cHOO3YnWla2py3Q73sY0N1G31YD/fcr0MijokXstOLAeMQyeFqhztdkD5sjMXL4GeJPUXU11IhcM4DfPaFnD2ERxQ+Y7ThFQnK6IR1/GVop7z8+RVUf2t/kLEIH/JyjzR7jPpj7KOiKIQVc/6RUVp75EMkbEwQmB6KaqFoqtLV2Prc7jkJ/438E5k3QhVuQCJ9lAcZIIjgiooF1abcfi3vrQxyDrCDz5gDR9Gp1Q0/bSkKsd4PJEJKqag7kbjf+jv+sesHkqOc1ZFzY/x0nWmzJtSpcZI+iwHSa+Mchvq6FVdlISADQ9TnayphXqOQ7wHAaOfXrE1BX244yc+0ISdld0bdi4uHGjbF0k35QE77DVIOGYEAInPug+x08cJRk2IGIm1488XJ65LHHqfp3pxdfPJ1eoEo7wFibGV6jd+sOZtg1Q4e9lgZI0B196OE0bl+kvYDOpeJ32tjz4wiLeb3u9cW58fBjobnA60/xsLRXJheNBfULnl0TcJ5vfUkfccPNoVF8R1ao9Dx4n6oz9uDvb5GIsTdyTvzDWXQtYpiwZUxe27hrGBl3Z0gqdOZzLJWykkit+/EnelZs/JVeoey69IQi72i2LKQN/YDycMcPjW44RPXfF9Pxl1CdAoFKB3zl/BVUN6DtMaXYoZOZqkBDIAbSBLXAKgJ5A8hVYFVKu566PFW+wSa/lVmoUjPp7e/YlLZvoTS8MMZr8JrrPMjrya2vycfnu/l/GlhF9qLmo8ZvZvSb01axCQMkMtNI9KPRLeXYvOmtCvaweTvS7kNP0Px7jGO0IahiZkusVhn49nGQpUUoCxtSsZGZ0mFUmeAaBUC/X+gh/18Bq6hYifLNllTAKsr1wVM2q9OWnn3xVPrQhz+CAerDGTrkFLED9lDhRb8WsLKJvTTv+3vR6FhlhokH0hwG8CDiEYfo60mLgiXemz09zUFssnmcQFw64Jyy1gQTKjE2ckbMjMkB7+PfDujVSWQQkjMkyi4rLOAoAp2TIEFnb9BnUDuFgp/z2MapuHzbt7yD/sFj0esksLoIpfbpz3yB13PIMMP2CN6ePXM1XYISIt3NgDmys5pTHPA44w3+4Xd9Z/reJ7+ZnjFK7FAumqyunT4bQ0r7qeIsWk0jqTHFut139z2ASBubmaeDilHuSZhiTtwW9tFM9Fg1U4mw2pazPVJycHY0km/avA0Bi+0hga5Bsaekj9eowxncgo6moZ4no//C2GD67//1/47CFfPXrKzp1MySYVNCItwmWTzRPOtkyT1k07mn+48cgIu/LR27934AHgIWAKBRqguXbzBUtW8b2Sv6DPu3Qb9AshoBA0LaqNy1k8wJVSwCkwC4xjo8jz6clmdD8QGz3/bUtfHeHSQyugGWO7uQdH7p2fSFP/hw2kjA3GqVnP96AcItGNJtZGydV9KFNP6zl19J3/yjfyd1QlP8zHMvpoEdOnmFSqT0YrR5vh5nHZNBhEOaizhDMQGR1apsVg7C1lW81xnZ0h9VAu7VKlBV9VAowgDU/qm9e1G31IHxUVSKXPMCAi5cuLAKzNyDKh8JrHzGJgTcV8p1W9nS7uuUpHl3dfemvQcORkXP/hfX+CrA6isvvpDOIMZymTln7nMzkvsAPVIsrGDNWXGpxGacJ1MyyFGxVHSIPaE0eyRvordS3kklolBl1H0vkxMFWM2yz6xYRe+KFagKWPl8BY5vfvObI0i3Vyzej70RNJCqF8tgIeTZ+RyvyRnNvTm596QAq/BpXINS6ze5v5gRxnNvhdZTC6wc9lWAlUI4c1ShdnGGHp+sYwh1VgC8evF6BaygpFC+DUDNc28hEKgzaKnZA+ETqv2h78h9AbXAKjM9MgDIM8Fu30MFGN2+kW73QhFm5UprNYg+fGEBZfHLNcCKrxy4GYGxVJqojEDQtxrIM1D9dP/+vSEuERRJe0Coho5h3xrYYysktYZ5vifJWm9kjw6RcJoPQZ+FUP/cRY+3e0/bLFU1FO6o1gvqXQ+r+n4IsDaRONSW2DOlEl9zEwFiAZvm7gVIUW3KdywlUNBrAneCpM8lBnxPILDTQnDbZuJINV7tRZVpLtLwucrH/sKexxkkcAsKnUkZQWSl4uag4Fi7ar/m852TpWsfNdUsrWBVyYq/42ZUOruFj7nAIHcVEV0739czUc91N0AXvZd+Tww2+wmEwbmS4N+A0+6wgmV87v1QGbQiEj1c2CxjgF4ASNhXExe8loBLGq3gy+sQQElZM/nh3EKD1VAtJGI28RZnCb6cvc7TjH1ZbIAW37wBYEVbAhWbbmz00iwMieFLKMeehZGAGnQz+6Cefjb8aR5GnPv1i9S3zKQ6+pfsGZpfGMfGUGHknCtMYLVokTOy4hyveipCMAumEReaoLIwwTMfI57k8QFAWA6WCHIC1fSU9u3ZTnzYWSnyqd6WKe5Wc+ZJwi+zhrmamSmC0QsjyqtmUxl3Ca5yVRugO2FytS0999wIoIpe3fEG1gDAASBcJBaz0jVPD+XNIfaX1SwufNZ5WPjnbqoebfT6tPNfPOOIFahwO3yYh8WjiX47R1zMLJCooOo97fwk7l9hqHqQTthvegI3Mti+hT6syWuKgVylRxMgiauEMWkbEiwzAOfObpKlG3k/B5XzzKhiddI33kiVy3EpLa3Oj8tMMNsXvEeLGwKxpiaH63KR9ogZo3NdYRfx050kyJasRBGHqZewAEPq2kRXGl/cTvWZxGcrQAh/OgStb5Lqk7MPuyii6PP1h2MkooeZ6deGjPoVGFWbSLIqcPTEu54MUHUO4ahlqn+NzETrpgd8hR6rca7jEqDoID293fRjenEroXSdQX+DBRyHl5sINK4ATKvMWR9z3NjH+hNuZ4REcan+T2HjjXE6sEMqfjgw/haiVvOKAoVGAYlL1qWbZIXCMlMkCiMRIYVQujk2KeYyVlhIymf06XJ26rBTlndq2QDhO/6HJ7esGHBICznM8MOBAYdH1syDqITuKTTfbqnLV5b85Xcrzxl0wAssIvNyaG6/fGMoXYOW5JvPshDSmOSOu0CZg1wBm6pilZmytZKSOrycTTAr09Exkd78xv501xGyhkuDZLvUJrv94y8LrF6v0rL+5l/19yvnVH5eWyDL38uGeK0q5BfcRQVc66ORs1KuyacyKlbNIOPFxU4qVk1k6o+lbQfejVJaH1kO1pNV03mo7KVSW2TyOMxWGpRdj0ZdQWwELaUilQM6qUJFWr1cV762CoiVQQev0qu0fh1ebx3X/9xsWqZOfSOwiiZUAubjr1xKv/yhD0dfjQZN8YXIPMpX10i8RsWqDAotmYTIchPMG0y2Y+HmRgZRozuSdvVBayAAt/xr9WGR/bxxI31sBHBnEGWxclJPFYf8IbEUxxxj1IUD6+PQd+N8lOLMwR/0S7JBZkacqWD5eYJnI31Eg65whcB3nIzHHNS3KYDQ9/1nT6VHHj5KDwGOAWB14oWT6dmnvxrASirgBPvja6evpNOXbkRiIio9biPeb4GKxUEyMD/2fd+P890FCKQZcx7RCYKQV148HoFDb9+GAFTjBMqnL56nL+xwOrxrL5U2JKB5z0FoX9eYb9TJezuYb/O2nYhObAla4CgAUIfrAGH7aDZB1enu34w4DRVjqtntWPhZ5KRn6S1pCcEClA6RZz8+fCP91K/8uywP7/O11M4la8PN8jRhfJvp/RrYuCWApmo8vWSlHXzZi3F2jRr4noXuNoYBz+F4lHpn4A3X3IeQCz0UgkzmT8XcPX4v5oNUhDYDJZdIKkwouDnriucq53qStZ/F6CeGWs7eOp/ap6BevHIinf/y59O2NsAVDs2AuMeqDVnudpI+ViteuHgmPf6+p9I3fdtT6Sv0lY1jm/bzfalHPo8AEroAhUA8t+xLM+q1Fas82CR/RHVrlUp0Z/Pqd0t/lWcnO/7caBvKRyQm7J06RcOvVEArVsXIC/LDYRoM48elC5a+p/5+uP04fnnqgn6lqIOWxjM+S19KS1Udc2ZQOyBzM3RMhSLUUfO53IAS+/yJ4wGqrg0NBvVPuf1+qKCT7HepYAaf/o3r3sgeUgjBypZ7zvTZHOe4g+xfkR82+MtsN/d3TtjpUHMFIlObl7BpAkgrVgVYCZR0tt7fW9/61pzYIMgPB1exL2qB1fqK1Xpg5dflYxw6lv8JrHbs2h6N2fUAh7ym7DeuS/qgIgeL9O4tjwyn3fQOPEazwHaa3Jv5HSvQczS9Q2Zi/R04Iv3bgJ1AijUpoKfWZ6wBLPdL9htZpUtLbtYgl5lWGQWrV1w4CtUeq7bbOqJGQDZfr3auTalWFSGLVX9gskC/rSeOClWewSQNdUabxl7yXqxYdSm/jQ0cBti20cfZTs/vEMmtk9evpnn2QytB503oeQ0h3tBIr0kX1C/UAMmiB6Ogij0KMfX4yydX7bWAwOpWP8qTi/iNCc5xG+I2AWYqUOVQa4GVZzDbfIaGsj8mqXTaB7dAgD1DX4U9W9KEGkPxUrXVDBqDUsje8jVDDdZgzh4Ms93uP15fe6J62W3y9TXAKgKbmo9I9Pi4/H41GDLAFa8V/pkA+wJMgRvQtwWq9pRID4z5TlRMu+lDvA9Z5CYDY2Io5fktPUTlzUH0Cjrw+wbrgiyFe6xUaWpcW1UJ2wgYWxDLcGBwO8kBqU5W7GLuJb/nvZQKl7ORmuPvGdIKGyA+qE7JRKpjzIsUOIiIEXAv4GsWUY6dY1D83CQVQXqDmpsVVjJhMQuFLQsr1alkGZWp/F4NjnHguhdVBGSkh0wmy9cl0M20r1xVCzJsRXdVrMsqg8NcBXw0uaYrUOdh1ZNkwVfwMpAX0uaN7YhkADh2bqZYSqWoXfofYwq4Jqs6soOiUuYZAmDUQ4mzQuc8rToUGaen2lBaTemZLwsa6HiabkOwgdoco28sEoxx5idRLJ4hIFnkTLfBDGlBTKmJfWyAb2IqVzpkYjn/jGuzN5OeOIVHAmyRNJ2lKjaHkvYS77kCMFnksz/V/kl9bGF9GIgHHVRQhbCSUhm8XhsvKEiegoo/pigWS0HhBrVXKpZUMTf1dwBkulEghn7YbUUGFgb/cey4bwABoNneLqt9TVS3HA1gYtOBvjPsOfep58cxG87vmqKCN7uyIV0ZU37/cBqe25GeP87IGRIiTbBqtjPfbICEq5tJSr7JF21yC+czmDWco2H2twDoKuqAly/eAuD0kqjqp0VhIwIp7M2egXT8/MW0UXXbQ3fF6Bbp5c32aPKcYjyO/aOqo+LbVFtta6OS5ugF190RFQr1kPy2H9j+4/DN5m35/Zira1LP3nl8lIBJXxYUau6/xTlk7AurVyb3ZbxoD1rYmya0LXDoy6wmTwPU/NzSTDmxEtsp9jL8/k9+644AVm6Cw0dobsdpacg1KllhqCJYEuTeFiAUw1EBK3mPZteu0+B+8tTZ6OlwkvJFQNYcAaLAypuwBJp5klkqWzlUb9xl87vBF43+qpyZM1hdlEtLSbOhYTQdu78zPfbwRgYzIu2JOs76OtpfFFj9ZeTWXxM8hNTnWn7wzwesdAxZHz8k5qPHLC+wjsKXa0MBcIlGP1t+6pr3p8MPfg+galOU6FecO8FzMiDyue1CEthdEHzwkjiLAG6N371G8cvNi2tAbw2AxQ9qgFXt75XH/1cDVmRcbb6OilXeF6Gq5P7gsxksJV3PXLyZ/u2v/2709szG8EIz4VJ4qnkFrwGsYn5JFShF1qyiDsbgQDJZu1CYe+DgXsrsHDQAgh9mPVEdj4DfbN+YPRlkzcZoeBdYtQJeY84aQdFGwElXlfH3DE1T2ZEK5WDhqRhMuRKZtpgFhJOR92sWcITM9jRys2Ze/94Pvy/dc9cuyuZQAlp60tefeS4df/ZFrpU+hE4GR5Jdf+6cFYKX+R2qT0WyHAMzNzqd3ve2N6Xvf883w2uHetFuzweBBE2yzYVTjpGbtEJglpK5MaPDI6mDs3fs3gezQSJpMsKMqFsIz1x1Htr23WnHXqim3L3qb5bax3Ccw9B7mnAYXf1bACooecHNMONq9W0eBa9uMqZXUIkbJ3h5+tzZ9Mkvfwn+OIMApR7QZNqCgW0nK9XE+jQoqAFVoiEqUAPhbDt0rlxzUFRUuCJA8m8xHThqZE+VJUYAQOpFvfMm7JGLigSZXQn8UqqkTmGT6hycymsqtRoN/eyZOqkD9t04INAAFQfSAMVvZfhKahm5lm48/+X00sf/KO3sJDPuTBr2y+jVa1ADcUxUY5rJ/rbjqN/9ve9LQzSOv3j+dLrnnnsi0KzXCHMdzt9xTbyGAPzr+loKsCqB1usBq9WBpzXBfghzVNdkVezUqVNUrYZCuOLQIUYxRDU3Z9HM7EUlBpuiwEX5iN4qBpC6PxvNkLI+Bq3T9MtdZcC1AZdAVYBr9aCbQcGzjhogiGjCmVxHYOXU6dOhrjOEil09vkKVRPvevvb8cySARkIp0AZ/RS3GcWRSx9yDC/L+yVBHQMvv6DCLIEOZpxIVe+yCAjA6NxUfdaDaM3u+tBuugRUrHbg9VvaZvu1tb4vnXeTWdcivVbGSSluAVfRiWTyrWWul1qXkPfzww4DLTUF7c4tFxttGb97fqvAcGd1lKlV12Ip9zGt5lN6CLXzP2N6kxSLZ7kZ6EQRWIWut8IsCDtV7RdtJrd9YfVIVc6H6Oqr7JT5fTXatAcGcWMi4K8z3ajVn7Xv5JznYr331tWHwa/7LNY7WbQfwmvHHhml//I0mzkgL+0M6oOs9DpjdtW9vVLLqOeNdWwZSEzZt1K/5vYu3BtMQmd5lAkYBvVLjO6HSqoYmUJLu5xn2eTssdByQf+kyw8n5uo1EkXbTjPJ+KodWii5hY7yJDvaxoj+TnOthyhkmsqx02v9g8sGMslUw/5MVIqARXM3jG0w8CUjci1ZBQ/jDUR6anCo2qeO9nJEnIPfeBVWh6mcgV/UmFlpvOdcBhSNznJ9NgL9Kit6fZal6le+kOdHDeYF+W+lK+nul2AExQWUHAG5C2ODufTuF5ZGgC/o8NjZXXUp1LMdUcX6Mn6Kn1XW1CQaVOYLGXqiW0n5NoPRRaSrKelZO2wFQnv9We0oNqqn28CYkD43ZcnLH964nDrH310Gw2jkpa/5+QwiNIPnOf3OAlxXnVbFzhq5fwn5SUTN4B5v5zBujYpvrrctSFf3Mhs1VwrxWZe1mHDpuoM4PjEVDJZOYwM+zqiXX93CGENEwTjTJQYXcasJN9trICOMU8BW2wShUuqEPwLUJIL8Z0Yg+kopUeFSKbKaiMzM3SgXC6ooU9w4SR4vYk6X0/IuDVN+lti7DFpqhJwz/wSNtiHEl0DFJ+jk43b0WlQvWUp9pL6p31sy69fL8eqjcNtErZuAuKHaEwAQjGZrqqW51boRRSD8QPm0RsMWLxZ6J5BH9l7PMcZsmUVlHBbgt+szy/jF+Dh8Toxd8RgqwSEtWcn+cf1t1CrwKJRFlwm0NJIs7WAtkxHsZwwLTpJuKmMqMxt0bqB5PTgxxdmRauF/1YfqPZu4R/5b607XhdsDPQnrxLEyjRujkJG2NXRsau1lfBs7TarAJO9mJrww6PnvGNfXaglZO3/MpWoQ++sef5b6hM/bRpsCzN1lLlJ+mOEB7aWuY5FmO20rBGoSvYo8tk/SeBat083oL+ALHKLRCoXTNZcZJtbaFoQWQO0G8Fq0MJoWqIe6hkirtFl9hUnba52aimjX0XJiAaKT6JUXbUQ3SJYeHRtgfAEMrZCQYXWmZO1rAZgdzs9/Kfi34KJKX/8t37A5g5Zvt2w+vEcnebFByydusQXysUgFLWbsyGPZYRUCsLDpS1Eydf/H4qcjCOGvm4tXhNKIRo7wrsIpmwuCUW9YzwxKmLgMrHUbViFdn4FOV5+cc2ipva2Uk7d9dn97+pl2pv+cWh3/0/1Vg9frVGNfp9mzVqmNbdZprMzLC4Lp0OlVDeP4RZjII7VlZSdjj2WmD8iAveZjJ1bNL29KRY38bUQAqFMhQ15ExMMtbeigEVjFJwMpgDbCqrVaVwb8hEetlVxScNYBVAerXBVbV7+VdcltwUH3rtk/fULG6I7DCKQTvPQOrS9dH06/+1h9w3zjkoJIRwAZg0gDksnk2LHfusartddFxBl2F+51BlOFvvY3qHxO2p8m8x7BeDT77cgKnJj/aTI7VWA+QKjAQM/LcqgUH+y6mfpqE2zl4GkGBVVTDABECq2myJkucgQKspAH20LDt+yuFO4URI2xMP/p3vycd2EvlRmDV1J2++uVn02kotTGNnucuFfDU1VFUo+h9cUArHirkcjG6i/Qf/eMPfFd64p4H0hTCG/UMzHPw4CxBRBfXFrRDAF4zQcs01ziF0XXwbx1pqC30SklT3Mxsqo5meruu3MCZ3KCcLxXQahYNyxhWr3seWscktKgpgot2MkuNrX1p49bdaQh6zSC0sIUpemkwTMM4NNxquimFl9eoxybMS5EUcFixBig1Ygwt+y9ybwKrdpxTi8EE6+ymD0Ecfm+ONJxUNIccrwgUDJYI6uccIihP3sw0AYNVV4enWraPgIZnpvJPAAvuL88ccqgQ+8n+Lp5Ts7xo9x7CHcsI49QBchsnbqaJVxii+6mPpmYqcLuQmp+nd3GF39NZbYcuLb3pqe95X9pwYBfA6ix9VgeDAucwT4GEmTmzbAKooNnW0H5ik1YVq9uAVWlwucOBKYkAbXGRU9aA66zia9ZWetO1qzfYrxtiXllk1g34zDhWFV2z8M4liyQ+H1a1zSqaQBAUqkAmr3yKoESOufOBzI5vxFkqYNCMjbHRXQpaCzRv94kVogal/0UjrHkXwdqmrdtiqLKDF0+R6DlDFT0GZXs+oVrMSHHhGtyPXqfUo8hgVwGVHM7ojalsv8/cM2UgLoDSASqn7vW6DmYf9V3OLpES+cQTT8R9F1VA6UaR7a56rJRbr6UCLlXc+0jg3aHHSkVA+6oeeughhFGgQMn/rQbTL/LaC6oBQqOdm2INoCu1cN8HEFV6ZJKkCxnRRQKp65eVWidZAK1Z4l/UlFTiZC94xGvtpl9mG3k7QPJ3MthcLVZFxamwC8rWqaXFxeu+SsWqMCdiSxYcVWx9zd9FfxVfzzv3yWw0wUmZMdNspZ59OeKwarK8s9jjHuToZ1USxQZKA+zfgaIndvYq9k670IJNcrivAKXFTDTVjC4o0L0MxY0+BfaCe1uqpn0MxgUOVfe+Ogj8FS3Zu4fgjWrYzevXYr5e0Ka4doNrxZxGobMOQwVSNMgzYWXWeYTuH9Uvg5HDHpmdmYh5iFLmIi7RrwBYnI8j4IoqlkE051lZZYGVQLiZ6/Ma7bUi8V/R7TMg8BlFoLVamcrsj0wRzPRS1zSkXFinRiv62LKvv3IhemwCWIX4BkkP7NQSPmknas37mYfEKY1kU8zgsjfdZ4fktzyAaN8I45crWAVkNRDMGyRmqq+9lDkhKeC0Si24MqB03k8X/7Xz3GRytETFiviB1zNx2AnwiqH0VJI8X2F/eG5LMGzs2+qkotVMzOd+k7rK5g5FZ9kTdbz/PKBllnmHM/Mk4bChDgsWeCiYVK451ikqJT6fXEn0THfDYDDIDaBJVk0WgP7CGFN1PmOnnDzJfiEAIGtokn2Ivh8p7bME2uPEoddvzqab9G2ZrGN7wn7SRyJUtHsjtEb8FT5IwHb2/Eh64aXL6cWXBoN2yISVIBbZ/9YEkDePZ+9RB5T50s9tlXznzu1Uykyemmyjn8kkD346qizKkdsjWzFt6njGdFJRraLq2oRP5OuY2UisYWWxhzO1wh4duXkVQHEr+hFNKESyw6pIVRn1mrUDi/hc10FWWAAZU6Os5+CtK1ADm2A0HIIh0pOuXD4PWBxPm7f0sIfpAZ8bSXu2I38OW6N/Q2f0XNU5Z8teYRNbTmVZaIf+vZQ+/bnT0FZJqPQeCFVqk40NMB5USGwiUWpPdQsL20AhxASzz8OE3zhgZPPGgQDEp0+cY7zHEAWAfWkQmu8eFGen8C2wCdPBe49F5XYFv2/MYOzhHl40CcI6TjFTExwcdFgTfzMoNLZwvpfte7TqDU6x90+hjRaeUyRESJ6ZjOwk9vKZDFIdDp9ifKEeBGvXi683GWG11gqj1e1AI/y9e8+KoADLQscQrASr0iZ6TLp7mkuPVXkmdf/iuw8EsNIxbULhSmDVCcyNBySfVwOwTv/eAx0KRTpLy+Q6JC5AZ6xS3ytQp4bJ3uE9oQMOBx1Q5RQRZGQlBFIc7tgAYbgzsMoS65U8aeUR/DRNBt5gMgGkNnTNpre9cVs6sAv+fz0qPzVZvnxdd+aYF8ezvsfq1SpWBQCUhfpzgapaT1a94Z8XWCnKEA2wKgTG3zp/hCCDL6QCNlIEbsCIisQn5vrTgXs+QNb/CP+G8kCAusQvXYXDbj+JG9kycqYbRIdm59pgaAAAIABJREFUlJ5rqYCv3lOVn+uriVbkn61lNNdTUV5/ndb+1tfS2ITrAYBEx4B9HFYgKmAlFfA6c5x+9w8/xj6ihwHDnitWDonWCGdqaezFOwArXysC6UrRRecqVSjkolEt+v7veC/Nwcjx4qQNwu2L0rFN8vOoLtlz6LXwDDyg9pjM4BimCMg7AFh6/C4yGZmWkd8rAgOMoyBkEcMv/ame8rTZfx2YZ2uU8zY9SZWnuyH9wN/+DoYEI7xgoyvNsM8+80K6SNVXqeNmxCKucZaeO3ONAXs3eU0dS5YXbVSmnH7Gn/qn/zgdRaBimqpRWy8OiCzfDJ2/Oqd2Kmo9DuTEOY1BzxkGMMz4mddyfl0jxmEccGZic5oKcxc9SZ0EI0MOKo1RCYXKBrjgl0ak1MiFXyKoYj9OR3aY9aFSZ6OwQYrvOaFaWAzhoy+Of9djSxqllQHWGqBMLOJQF3j9eoCi2Vmfo8FvAUy+xgyBt9UOwUpWIcv3bR4nGq2lVFV9GAKrmDMjcMGhCxbcD7MEWQLMCFI4Sy0EDkH3wdm2mBQSaHPWZqdRwZu6lfppfF6+Ap35S1+M3qvmeeZ8GdCQYTSDK9nvW7/3e9Ldb3ksXeGsrbAHWnAuSls7Q8up7wKrHGRl+d/bKv23AatKOvg1gFWuvmSOt/82uPOMuYdDxY0ARsD04gvHo/doP7PKspOVMmMVKg8KtXJrgGog5YdDrEN0Q2ow17pgVQDHZE+hPS1yzDt4Tva0hMSt/X7SZLBOArpr0NsuoQa4TBDaSE9dL2dFRxqA2Ay5wiMEcSdOn0lfevarVDFoIDfzbwBrT4c0Rn4v+hCCupQRgKI0meOfe558viFOwd4wE70B57h9O0OnTUVzKyYwHGrsvXnd73rXu7L1rIIYB5HWAqv14hUrChII5Kr3XS9eYX9VP4NoVBvs4jlbdSgqeNIwvbZJzso8FaomKlVdBPSHOJMPA6z6OIfUPwL0NtD43RSBlAE294WyW9yzKDNsqhUkd8sa4yFbytwTUuzuWm0qB+r6zNqP1bxeoaTfnuer+dX8g9JXVQBaEdGI9wvXb7iR501aIRbwmjhqwi4uCFi5yCV8s1VIK9U9zBi7hX0ZoE+yjr03RDJGMG0Vydfpomwwhe2WFRCqXdjSGPasPDyvI+CYJlMtGJJvrc31+XrmAxAw1NORIjuwXUMkdIaIkosymErEZrm1XVKFFesx6DTuyKIFmYYZ1Sl7YmzqR2DByCMrunrXnFppwwG0DYQBifZMcgHaI+/Z/S+tKIYBk+zLT8m1yj1xGSjkmkymI96u/JmrMVaWVPKjz4Zz9dWT5wJgSTU0KbTiHCmHEbNuB3dsDmaFLA73T7xutEcoqBH1i1XfnvdJ7lX096xuRfWarwRWgiy/FliNIbZir3vMtqwAmdNZDOrt0bKS1ckztGrl3Lh2zrkUQ4N2+1RkEbVQ8VjCvyFeB+2PPlerLazDQognEPTy+oIzZwrWEyDL2V6pV7AMKXXsqSNBssKbQEsGisAoJ1r80N61k4gLkRE+AlS6b6vqn4kV94jnNyiaVH28dfeqTAwFoPS9MmL0xWyzULCersDWNImQUQD8uYsJIM89sO3EegpnoG8Q1S7VLfX7Sn6T4Rd1VInwPMjatbzvvntgL9wV9qkJyqVrdB366y3sxzj7d5xK6jTJOQfLmtjxowHf54yw9m56DPGTxshzCmLwtKIni305j48ZvnqJbWoAn5PgYc+cz8V7q/rpPELPkpRk+5q8/6hmYfsC9LHPd+3elnbuYnZlyLNL8SROmJ8gVj+ejhzcla4h4LSRMSfznNftuxgGjS/X3kU/emtX+rNPPQ8oJWncRl/VCkqRVKiURDdZ2ygtFjEKx7p0QgVu4YzWs3+k4enbjbmsVOqfjyCCdOKl02k7g4HPXUJZFwbIIj97+eQZwO3+dM/Dj7DGVFXx/2MwYRbZI456WQBUuVeNM2JgsTR6zna3MRMUyrNUfM9dvQkwe4DqF9fFc742iH82xRB7XBpkpiQGtdx4QPl1AF0I50CPVSW0hecWQ7vZH1GJZN+1Uj1XtyLYEXzfVhTtl69pq0Fm3uV4o9Dw6/7VD9y7MsL8DVU0mlHmcsDili306MjxjGA0LEZlOooJiccbDzkyWBohm6Cd9o2m/xUcibLrTdABr9EkdoEbXgRJ3glYFUOeK1YaDMMlVeHyfA3LfDPcsMFkXR3iAkvj6Y2P9KZjdyGJ2OqgvDVXEwfurwisXg8Y5OO+9rEO192xYnU7EFn3AlaG3TDaS9a5gbJ2VjrMwMpCocaAwVXhmGfkls9tSFv3vh/pyofSGLxfK1bzrL/geOjWzVBHkxudq4OVFOeqaEWlvlVlJ79RBbBqHq82ziqwrJ53ufo1ufbbgdLrrd+dKlavBawUixgcnU1/8umn6bW6EI7cja0xVwo6O9zXBlYepCICUIasarDv2r8TwYe3pksvP5eGlAPFqzhJu8lMBMZPakqTTtDqLZxw+zwabLImwzdH5k0gOFXNuZIy6L0V8YpZMmv2ncwS+NlbIn1B4yelxfeeIMs+i7Hcs7c/vR9wt3PbBobxMseqviO99NzJdJlRBVNyuDn8UgGffeVKACureEqav/HxN9Of0Aewmk37odttIVukAl7XQHcExTfPXWGGy4V07I2PIZG+OVR1biA0MEE2qAWwMjpE9Y1zNUQm0a3Q2cKckmisVz4Wgy3fTq4/76cQRz3NvRo5wYLKiPXQAKREtHH+bR6dJQPWRWZf529Gb5agyH3ZxuwxRTMaWcsWHFAzTnLZqhOUhwXPqr8Xymeqi+ZeOytRTQTmBlR9ZGudgSKIdm2jKmVwZ/+VQEwvqPOUHikANj+B8y+0mwZ+3+cqYA9FrxDnUfQD/jt/q/G0Qjw9S8WKLGorlche+zpvXktjp15MQ8e/Ru3/QmoYvcoMIqguXMO2wwfSW7/zu+GW0KOEg2/tQ6FKWeZKwELJ2gCCnmuu9a8CrIIOVwHL0vNRkl6Cq1noEVIBTzJb7YEHHqDH6kh+P2xJcPztUeCQKOYQNh5Q42tuJQAuTtrP8s3ly6vip7MW6BowbGRvlWuIDjbW1/e9dJEqGbTRdiIRs8P9/fQjVpUWP9uMbgLk4sXL6cyF81HZ0HbN4RBfQhnKc9zteAH2jF3YAvIIkEvgUMAOe6IAK4GTlYptXLvAuAArKxtKznvd73nPeyq6bxancI7Va1WsXg9YXUcIZju9VQ8++CD3SmVa2pIJQBZihqA1RFFQwVoEWLXRW9VPEuQIDfcCqx7WfJrkjYO1mxakAhOoWBgRQBnQG1/jL/McR0t2Ui3XxE2yrV0LDGotbZwTE29RIVjvlXLcHn+9+kc5Ur0dw+ezVqpj4X/5/QhE/M8/wP+YOV7mByHrzt0LoFuh/Zq1d47iMjbAc9BC5v8mAL6D59pBr7Y530How/aauhfse+jBZl0DDNmLV4SEzPJvgKZmBcW+oujZtjrtTL9QQrWf1j6PSZSBNwatahvJouvXqIZC1cwJQ1mc9Hhqu9jLI+OzMAVQtaySNpM8FwO8NipX7l/dYfRzU4m3eujzFEi0OK1VhU8z2gDAOa69DLEONUSLMSaJVAoMGFUB1GqxC7Aqg4dXBzBXlevVjLaJFxk7RO6jJIu+euI0iQftFJUlKbpeH7+zCD397r2MO2CYrtRz5rdHpccevRwnSKQtyeSqL7pmO3im/PAsCAiLkJOKaTIX7DeNJx3qkFkl0q/dB/7nXMYG7L6V5TbWpqcLKng34hg8/wZ7tgiiVXbtUQHOHjhA2DJ9RIvQyaRpR+VJ+4w9yYkgK94Ov3V4q5RDbL4AspqX6b3Ze6mS4wy+ydyDP8uzuqzk5XMS4FKwL0ULXyDIyOp/uZJTkkvuI0GwX9uX5VO3eulnn3HYBiuVrOss5fupaQEJCZAVqutUrkYYND3PfpjnGqQjzzLscGqa/6bYa/h2z8Q/+Wc/FuBGe2tcFBVxzoHx2CjJzg1U8m0fCHtEpdHrHOZnN+nrmMYgqDI4S0vHMnu1kXlmJgEsOsDaJy45nwavwAwwEeP9ahetlvG5QREVczMV9bud+7RXTcDhGdV+K1i0gX5mmUn6AKuBQcdkHY0RL0H7fuD+e6DXyRZBpRhWjuqcZxkpsnX7thB8aiW2OPkS4A4bhsEGnNDHZaUKADTNmjoSoxmKqBVcPxxH0eZ8Nq6vmfaNNpgrUsRlKUgRP3D4fhK805EAaYSO+dsf/p10//33p6e+5dvSocNHInHjrE3XajZUPvMw9/lKOl1f06kgHqMiLsCKuE6P7zhCQW29G9ORBx6K8QCNxFkKbJmI4DgF64uwCx+ILea6JknS2cenQmIeqC3AosrIOunjTCIKvFSDtlpl60HEntgwq9dWroMRYnJXWqa09hp2St0H/+6xFVG1GT8zNHv274vMpweyUE8ysCofa//W+IZCGX8nwrPs6e8OUVl46SR9VpRJb47NpbOXqAY4SNGKFabIcpwyqAZ4Bjx+5B4jMydVRiLmZ0kfzA7MQKmBTMfcxK302LENDBLF8beDSF2ImqtbNVwswp0czl808K956dv/WRzh7bjiLwSsdAaFCliAVT2DknV+ZqTC0SnHOk9QibM2G2TGfHK+L/Vt/mZUyd6YRmcJbCkjh7Ib2QaVAeVSWx1pDJpUznGFgIVGLNRh1iSFi8xxPIPq+362oTw+V+XmnHtf+/jrAlZhVCtQEqIM7If4rwrSqJumQbLAn/vSc+mZZ48zmRtDhOOUsmGZ2H1UgJVN5Zs33i637s906G58X9P3UyFKmeUn3/Gm9NZjh9Pxr30BGh2z0djLV28iVkC21ABaWXQbTsfoSRJYqdYjYdk9ubAovRUhBKgoClKETCkrHRkeTvIMlS/l1sf5uYGTz05aXjOvp4OfIlM2R3/PvXftTk8++ba0Y+tADKZrQAnp5PEz6RIz4Sbp6RqCOzxB8PX1Vy6nF+Amb9m2PXqV7rrv/vS1p59OLVCbnnzrW9I9ew9Ca5lnoN42+regGd4iS0a1pgfK17L8dK7NJlevUSW+CC44YgvMxbAa0AzQQQcnaBT2NXGTQcFrBARFYI+jtCpqhdpMcEMT0vek8pwTJV9cE6ayjusgF3mFv3MifQfJlWYqHwKreptHcbCW62elqAWFRcOU6cTS/uQ+61iclzMEDc9G2BV5zwACq4cGz1a5m6xU6Uwx8mHYrKXwmmK06HHysxlhtmwM/eXZhWOrZOrj97lXpXVzRhnbgjNv4pm2ErQ0Uplr476WLp1KZz//sbRw4aX02F37081rF5FaP5He/yM/lPYhCX+Dv2ljDomzzwxA5YSHHIG9X9WZqhWsWANZFT0ojMB6I7J2znJVdk2gJQQbcPDSIFQ5Mvn1eQb0jsAFl21gj1VUuHByWUUpU4fcc1YrtdcFWJVzbtFjhsy4TnmYNK0y64Jd97VJGgMbM9/Ri8Kamxw4f/ZcAHUBeyfZxb305IUwiPudM2bm2MDw+MsnyHQiX0sl1KqGFQspk33QQo7TI/Ppr32FfUHVTyUzufj/N3VvHqRpdpV33twr96rKytq7a+nq6urqXaIXSWhnkUAGCbCBAENgCBkmZsYxf8wQMREzw2Bggj8YE57whM0yhIUGMDIjbDAIMAGiJaGl1eq1qmvfMmvPrMp9z5rf79z3fvnmV1nd7TGEmU/Rysovv+Vd7j3nPOc85zmqreEgIr3mfuUimkjxnAJYEVALrBwc67U0sDeAsWpnQPORj3ykqkBVqn/VPKssXqHUOuIFzuypZhIZKZeKlXLeQbGt7KCfr9T6/gf2pycBVgaTXguzlWakpfqqUDpxC4VPQFXv9GLaSQD/MPSUJxGu6McGTNFv4mDtDprepVAy9iYHsBEoYZ8x/DEUOHu/yu7l+69djApulXGtr5IAu7IZDDyNNWt/bAZV8emVD1/H55BWVjFS9JX5MLIwTiS7+BnZW853gX0RgiTcqzvSo9nripWsEjCN0OV/6MlH023W/gQ9HoPQ/26QbbYFILK79iWxTl17KqeppmX1J6qmkUz1y6leAjJcW32RQabqjf28hrCO/XjaKyuWw9Cs7Bt66MEHgtl78cKZEMyRIRDVa0UDCISsWN2Coil9u5cqeQeJLdVdgxKEnRUwTHOM3di/VWy5p94NKFAgw9jdcRgqnLqmVLQM0SN8TfT/BtXM/kAL6hWwqvxkCa7KPejAlpVH42/BJOGUzY4TtI6xJl8kY7/s8WNju6mwS1MyG75AYP4E57qXJE47lc55ortoveA6e6/cs+HXqjUb9OP4dwYXQYM2M4tPVcFPKp1DXLehwqaAx4KjS3x/BVZCICUe1dBjk9v8FiAGAHonKHxWAvOohG2A6B7Www7u2TBxRyegaRlxhhUGBneyVnqjh1eApWS94IrP4z/q8Ngm1FcZgaFwQFQRBTmV9LnqeR2AMKm/c4g8WV2RojmPUIaUO+2Qa6KD43MvlsHpOZmSacI+F0E0PiMSnlUrSgAwaYN8r9UKc3KL+NhlwM0iA3/n5xE8mcdPktxfxB9FlYNzinYN1ZkZ/D0HsFL9+gVGTvzv//yXIwkbateKPaimyveGapx0NRKDMbSd6y44n636vhVbcB5Wmz6WKyIbSRVc/bTqp7IBTr76Urpx+WLVo5b9ZABHbIe9cvqHsF/20ppcwM5ZzcoxUZ7XZUIoRCaIPQbZC7YyKHam0uK+gw+Ebb15dZSiBZQ44kbZDoPY6fug3BpjXbp4Ob3x2lmSWdICqdhiqzsRjVDoq53Et162A/aKtNYAvMbe3Bdpzr0DQ8F8oU5GLLIrPfHsc8RzDIumX22UtoFpwPO3f8e3p0eOPBx+7iJAT6qdvl1/YJw5yT5WgGsLgEo63lVitEkKNhaEnPUW6n4kSXceOJw277wPdgR2U7VQ6b5SvdnrgiErxFMA5QH2/wQ+o4hCGZfNETvLJloErA1RQfe6CeTG8Ku2c0hz1B4pWLGJ/Snt2JhbAbD6vo695D36v37s6B2dg01a4ziuXdDIHoTzGM3mDh9UWSoMvAYkD3qMDFdFaRH56nQt44cRwrAtgfSPHTtN1h9H1dKTRpk9MzZOZlz1jAiI/DzQIsBKZbMwrAKKSJMQlvjZ9lvwFzOybaonuWgoF6cleh22zaePfyuZq77b/C0fn2Ll2RyES4jPDAehkan+FsajKYjJGb21lN9dVMGGWWz+R8CVdY5wo5cWIBc4ofao/64DyzkY/y/Pd5C8nRdohICRwVMYQa3OyTmnqT+SnnjmH6TJRSheXJZOgk7L6a+99hoTzHfEhrCp1yyXtIcCYHUIUSHDWQqIQ52xSLH7tdWB3QVAuW4b/e1uVar151kud/Pnld/lwMZpY7hyr16Wyi69fVZ75Mu+AKj6vX//uQCR0yqNmW1QoavaxCtRTVmBI7w1zt2K0BJBl+dpCddgSKetI+klozJJmfiTP/J9UBim07URaHcxdyc3w6t+Z8/MbqS0Y74HN2QJx+1GMhtUBs4ZrMqfLspJrrcF1QMx4B043xsAnAU2uYZKB+csJZ2CjdMa/zG409/1ne+lf+OxtHvHTu4X/Qe3ZmNkwU3kxTvIrKlw081g3yUc08NPPZ3+/C+fZ2NTJqfSgn9KnXx2u1SOIOfnfamCl8etoZomm6hB0anlZuPoIM79RwKTYB/p8PLQU4PaWI865tgWeV/leWeORshyxkrmxt6qDH1oRgRdjSAEZyrFz5L+EH1c7nv/bdZqVRpFAD07BjJXPMsT50e9+b7Q6O5OkGTKlA+B4EaP8p5GkFn2eGW3tA9mjAV6ATB0RAAqm3/N3KnctAma0qAS0jRgz77+Yuqfu5WmrpxKL77wl+nb/t6H08Pf9Hjq3DyUprkGW8nAO1VeueRZgMwCAaQy84LgyLZhx/rYj0FzlXqH08zUgRxQGHSWwa5mFc3Sq7S2wDpx7Whjc3JA2sRJxBJo6gU0Sy35+jdeot/kWvrEJz6Rjh49Go4y90MAXSuKgs9dZ5aP1TtFE+yxKhTuaIJn/Th35RqSz5HZV2iEwHkzg5JzBhiHTXBgQOpnnDt1LnoHe5hZJBjawX1ell6BrfHaGlD6+a+++nqmvvA+aYf7AGBmU1ulditqwfmdunCOqtbFoHF1k11VaMXsoJGbdNiQzuZGXrh0PnoYbIx2Vl+sP4Loc2Q3rcZ5zO9513OxlyNgF4SGyA2BEfsyBgwDqARWc2aXTerYCxjrMA+Hdl3p40zGuFcnqBi865vflYbJ8AusBPixf3mfflPqsNdnfgLKEomMYQZPPo4vO0xfxhB75AIiHwFQ7E2pbFXsqkqAxn1UgFOYfc+p8lsBdGLeVF7hjeerBZ/BUKUQ2thAxdFU/tC9X/M9a3a4AgShyJtBVPkvf1+2y645bbDrUQrnJoRsXN93uHe9Q5sRpmCfQP/ZRsb+EtW9WW7IImtvzv5X7ofqWb7ftSDI2sJ+Mblh4ClwtyUg1hev0a5aScmVlZX0pS99CYrpUNw3lSvNwOdMOxRVGtoHCITOnD4Rc5omCNakl9prNccanGCezTSB6izVfgMsgZU+Q5qh19S+CamY49jgzQSeqyZUqMAMUI2xt8iEpPOcHD9ggBy9vMHykNKWVUClGDvrJhKh2s6ws2s/vX71ClX5PV5nPCOwxhaPsT9eOnmRa+oMIcZbiJtcK1431te7n3gobVHZD/ttNTzAHS/w2jU4cxtawWrdeByuH3/Gesr2sy7zn49zLXlar7LnQbP5E0oLSB42LPXZ60kiij3WYdWPMksP+6TXQdqsl62ALe2ZggAxZ4vnrH5JG28n1usGiAnSYteFGmF+nRVsAVj0m+vb+U9Vwbx+fX3+aZ+c4mbuR+MZr6vJPROYMQ+N/Z/7tuyVzvcjrn+11/I2dFyG/TTaZQG0PUWCKgCWYxn425I0Qv5rVVwCX7xA8mQKvtl9DzySPkqlxQBeuxkzW4kVVFKVzeXaEfRqg5bCL+SkcBZl03/yHSSklJFXWbQXRscwySNjFcVURqn2j7GvxsdgUJBovMHsxdtUgctMPhmSxn5KWnQBEpcoaZoskVafB8Pnvrd51n3QqrF9gjLttO0nKh37nQMIPtg+on2XFrcNpoi2/8SJU0FXdh7VFFXgSY4zFFdNH3Idp/E/rSSdu/Ft/VSn7EefIzbR10mjVTlYcMrCSBPs6fsePpq2Mkfzay8fT0eoUr3z2XdEdW/WkTbY5EXWdifVLn2L93r3ThLJDsvmOk7z3yUSaPrJG5ev8n2ZjttJInySYziAGNcCYNWeLxOE2xgzYxJ+gWs/jUOx/9KkpHRv8imRLDAx7FqR5aNKpmDW9VHoxa6NdpIXU9xbx36E4FPVbxnUQu6d8XPY53ph4jd+7Mgds0ei5Os0mG7ewkyfh4+AWAdiE6wBq2xUgmoX1Zo8GM+ymRlR9fFzL4CN9S3p9JmLlPwneBlVK9DpNUr6nXAVFzgos10GwjprFYFiqjx69jlzQpNfZMxE8w7ZzCcq9UEDeoebun1wOn3Xh4e46DY/K5kpQMiOQiWcyEBX3iSGzFZG528GWK0Fgflirq/kNNu3twusPOx85Db0CmAJvAJt5ay+Dm6aIL4F4z85D+Vy5aH02FPfR1C3g9+dUZR7UU6cOhn8Wft1lI10XlFIqvuTjws6EffMLGKo6v2XBlamNcJZNAErm1KlunBOqxzzy8yy+szv/xFWk0wmQdICF8yFbfNTZG9dT7x+CwIQOt5pOk7td1lxgKdUkhIsEOCq17M0tZD+u5/8h+nK6dfSxE3mKXDF7ZOZIfCaZhNpiPeQedV5mk01wyOwcg8Y6LbROGsFZ5716F2TTmDAKJhzSri2xN4lP09gpaz0LgCvBs4gWzXASaS8//7HvzU9+8xTUArnAFM3+W+CDa/KEXNbMEpWcg8+9AiZTaTIUet78dXj6ZXjp6JpVu6586rMeAsci+N35ooAy3UTClfykd2oGFZHHoQ8aKgF2PdIndwqnEF79Z7cG5SBdFaU42SsdgbirTIy9jP5d/an74+AoqLIhNIgxsgxC/1o38pNV/lK8Qq/Oww7N0SAVqfK1XfSWjCZexiawVUJMnOWbIPHuir7xgFOHIf0G4FVgEaBuFlpLj7BQifOr5OgZwsZ7c4bSGaPnExXXv9ymrx2Oj356L702JMPMyB4d7oGHanXCjFAZMq5aQb02jYca4hXSKPCABsw9JohVVWN78xy6M7RyAFSpkBZgQOgs0ZivlRUmHMPiM64D8f95S9/NaogRx9+DKGg4+mrX30hvfTSufSLv/g/picee7Syw5lap/2ObDvHJV3OqqK/F2BV7qk9hO6nBrBiLTuCQ/pqEb1ZMSPLepSmcu70haCWOAzW/lcrxTkTLGTWXuEH+Pfrrx+PgFonb9B7AEaEGc9wHPYIEJh18L2XAIbPcx43TIjYuyLViqCgk2swwXOtXLtTZ06mJ55+PGgmVlAE8YqXnT8PXYaqiXv/mWeeiV6GUqHOAZdBck6MWLHS2XrNY5SHTdABrLhHljoMuVg7ZpYdDmy2+dl3PRuBhhliz0OgKAgLloA9hnzCHFX1PjLjO8jCPsZVemC6HUopwIqRI67VNlUAo5qQqxVSoHzon+rAyiDMR5l/WAdV8XxJfFVASNuzbm80BCjWgFV9dzSAVfWmIrFeql9BpeUNJeguGdhO7tk0AeEdh88aNAOwxgyIiFZ3otLXzfo/N3opWsZWTbZynPbQmbzxOrmWDY7s4dQ+R4XftY7dMnAq1QpHXBg43aTSZBXSSrDAyoRQocL6fvuIt1G9OnPieMyzEjhrZwTOURVTHQ5QpN0xgJyTkk1QZXwSssnSujlW6X8DVE2mJ25iyxjGuhnwRsBv/4/y4/PcayuiJrh82MxulUgBhVjTSsSbcC4BewWsyu/1hGJ5zs/TVeZrAAAgAElEQVTJVQcdcle6SbLv5ZOX0ipMiDYShxlYWUljP7FW3/PkkbTZGXshupTFWLTD9iNGnvs/81EHUeXY1j5yrT+s/rcCxJyN5VqJSlkk37I4Qxmh0I9NFAyr5pirkbkqac9UB9HtQJ9JwEytjcqTPVYSDgRBjthRJITfBcH2bGVAVF0Dp22TgFbcwN6sqOzj7yJQVzWORLPPtwGU4/M1OZWP89IXIBxr3P1PrCD1C3wTvZtWrFZkRACkVESdo0JFGjMEDwRFkyS33vHch9LO+w9GMkbbrJql9iUED3iN95ETq9gUOe2fk/36GqpeJGnsB5Z6ZlwQ15H1O0t8MEVSJ64j99g1anvIMjGgIHOKWUshOsdPWUqOTBkZuRx2rIcErZWZfAy5f9SeRZMV3Y6C8QS5kjEKgyUk+LLi5MN7KJjtQLwiKLD83VE/e3YfZG2qfIjKIdhgEuZY9g3G7a3pNYW1FFHDhHouZsYEbO2h6ssKcS4iJ7J5z33pLMf6Te/7YBqGfbPAnrO3dwk76vWYIya1ZWAniRor1EtcYwGrrIfbJLxNs+k6SKkz3sWKXVsagynQQ2x04IknodWyXklsd8fUY6tOMFG4BdNShLmnC9xHR2T4/g4McQ+VNynIZvNjHVS9uZ679E3tjrHdLVooFrlYXltjRenNzmirCtZ3FR1afuPHDt+xdCiF4zKOVxnNQw8dpnK1MypWOtO1TMXdwCoMu46fBeuiCPlQAsOR0evp+MkLZJF2wqWcZ1gwilRkRM0UWkrTqHjTHVTnBWhhAUdwSNEw5F3lN3DDXFyRSTH4MxbESW/tmYDGtTU9dZSMfrqFfyaj9DcArMIINgVkd9ustwesmjODd1ds8idHzFoyknGmLNRA0zhi/8ggvWi6ZTXNkkGX2zS1oPzjA+nBox+jcfggwIpqn8ErQZicWakRO8lI97OJYjCg2fOYV5UDbCkIDmeUFhcD/KrsaT6epipclfKvH//6f69vnr7retWUpsrf6u+3kfTNgFU4ERb5G/RX/c7v/UGo6EyQddE0WMaPQXca2qr3oQCrGQKdyICwkbIENusNQyt1YJXrM8ja/u//659KL3z+c9DycpOj3GLleuXWawD3MxfKINIsjgBCY72oA/czzHDh+FRLMnAzEHPmT1w/Xj9PID01SZJA48o6N9uqyqAATaM6jZreEpKo3//d30rmpSNdZb8YzsyrLuawaByu2cvFKOUjogF/eIRGXwfkdlHOd96VgWq3zcIGClwmjb1T3zyXApKUSM4OJFespNWYudLYB7AK9aRKoII97LXMIC07y+J0s9N0PVY0zQpYCUYCxBleCDgrKmGr0ukEMVbXoumX81EUJGheZmqteoWbXFPSaqyPWqWsVLOaA8y1NbSO3PSm+zcHNmuRSFwXA61YPdVMoCobbIXB/ix57gpXdOAA+lugMBx/MS1cw65BYXj00E4ocFDl6Be4SfA1QLbdXiJV8QwoY/inGXm/IWhEfJ7VGgOAKqCM9SCwq6p2USHQGeBkpfNKH9GxuMakLOj8z5w5m37nt383N3WTGZXGbVLrJ3/yJ9PD2O7cT5EBpzTI/JlQ0nDADhL1++vAKld+MrWmACv3VgFWkS2O16gyKq+/NYBVDF1k/Stja6UheuAceFslgjyOY8eOBRVJBoTrTZq5FS7XlmvMaoYqa+dHRtOfP/98JN42QdVY4TOkRI3RRX6D0QQmlC7T9/Yo9Mt25PCtekSP2cxy9HGNXhqJ/eosL2cW6RhNfCjRnEVl6DGogJXH7e8+b/Dq8cY+FViZ5ON3ufRWpATaTz/3TIC2DpJXXksBZYgf4FyVVm7FVy2Que0lELiPdfAIAZnAqh+UchFgZcJAoZmWsLMijwyeXLn2TOZAq/iDbH8bPqFWrfIVbw2s1vunxv6tAFnDPjfQWFWR5m2CqgB5NSMewgeyHPTvBPfLUlzJ8NorNmdvJf7bfqrhXTuh3k0w/oMEGZ9hpdyeuqzwmBvEveeq9Omr/FzVHV0zyuQbvHht7VXxcZmMdK68tgUFdJYKVFRYOQ73xa5du2Ke1flTx8O2+nlmxqcJVO2TNZiz0VzxAiNTKaP2yEYGP1gRBI48b0K4l/U0RiVAYLULaluHPUIEsAZNVloEeFGht5Ic6nra5gwGlTcv/VT1ipXnEOCpdt3vBaxuEDC+AtX7DuurhTl9ZcCxiWTVW9/95NE0YG9S0OWqQdpRXjRoX1s3d/neezzRDKTqL7sbZK2thvK3+k+rZqpIxwDVKsp0T1mV0V44b8jEUp6tlWedZXEKK0ir0K6Y/0QQb1KnOwYXk7pxnlB4BwABzym24Gka/0kbjAqDND+JEPZyKepQ9ZA3eohM2PP6xVDjy1RilfmWrbaqyqfH4v2b+KwGsGJNmNCcZ63YfmHIJPVPsJXHpQAcWAcKNmVRE1Twdu2P6qiJG+XGe3ooSBB3bd+xO+Za9VAJivtpEjEqfjmpGQq4XjeTb/rdak6fazxEUbhOHqcjAowKVXPshK1kxdAkmfTGUSiC3QyI3r9/H0mzGwGkpLvepudTUKLt0zf4GZMkml2vxgwmevW7JoiXQ1mZth9Ak/TxSJAW/hTfpSS51bllKPNWhV3Ogyh4TsPe2M6sS+PTfXsPwhq4RI81vVxqCjl/lLjO43H/6e+XiTsMbfqgA96PgMW2vfuDAr6IaqT3e4WWhs1bURvWTnA8tzk/992t6yjw6ceI+4MmbntL+GWF8kiuAWRv0l91HwOFNzP+ZVW1YcGiV43THIM1FArlnNc8Ps5405C2l/3bzQKyOi3F3Vguxik4+zVUOXNvov14kWQjIS4VODMIrOG6fnPsXK/8+p7w5wIr/2HJcxTHqzTl/fvps2LwpY7VZvF7AisPvmr2ipqSNowFZKZx/NZM0Le6e5m1hBU+fnokTckDtX+Ci2IQqFNV+UND14pVd+GtUn3SeUiBi8oNxtvjU3a3y9kqnPhA5+30oXf1pg+/dw8zEgCDLYhYRHk9q9+FzmDlX4K2VOhMpWpRowMWKuBaJm8tUKsHPGvG562B1XoQlV//doHVCjQSHzaMRrk7gFXObhlkkSCgCkLAvbA/7dn/AWQvnwigZZXPSqDNeaoD7iWj188ijQJ+xbFeq1hVfQVmUaNitd44rzvWGgVw4/P4TwNWzdfhzYBVSM67yVnkF0fHaHL8Q4wYxgb1LQcp6qyVO9bwRIaPFbQVfqzBnhUrnbYDbw3gVLkxG4FrSnNUkp48vC/943/4g+lzn/3dmA9hZmULgetlNzOOXMO1h34lS9pm2HQaMeMEAxrXQbNvD0sAl0zfid85VilmluJv00eVqaXMEFG6nfW7EHLvzFWJgbrL6f3PPE7WfRonwVBTAGMHRiBuFxt4ENWdiRlk34d3c3wobDLhvH9oF0wEMlJkxbpo0uynqmUSQlMpuArQoseoKlLRS2Vw5H+CKieUB7jSSGcaWkj1WhUOX+21zFmuUkHJCYf8e/TplYypDHEno7uJdBhBM8M4O3cEJxQVqlC4wkjZc8PPUFeK/Zj3e5sgr3qUWC877nxOjcxu3OV6yJffZEC87vEmiZHyufXgwcHErpvF6h4a9FpN6MAIWzHu4H6uQDWZW5xIQwyaXBobTS1IcC+OXky9yxNp3852grx+AMAYFLUBMuz017nOWC+LBBca6Bh8Wu6B9D4MtdWjmMvD/VH4x/NwneWhvQLylcgIOpzWh0DA9ax8/eehg0qx8/4JWHSe9qt89KMfTU8+/ljO8IdjzhK8bwasIqiILKn9DAArKmEha86xKTMeym1kpcMW2v9GQOD1Owuwcu/pIwxyBGo2GoeccAFWOB2pyVbSg8aFUzx44FAENAYi2n/XpBbk/KWL6Ytf+WpQLbqV4+f+77n/vlgz0ZxM9UgFqhUCJuW8FfXxNXL+Ry6OprPnTqd3IIl+6EESTVS4VEDL1Mps69ZRAQVWfH/M0FOqn/UryyKUBq0+WIHinszCt+8AoL7j6XeQdEG90r3Oa02wWI1bJMDSuRP3kXFlDhM25yDVh4f5rAMz2CfyYCMo4mqbC7AKoYqy3iOrVlVktSlVEH6valWs9+o15WPupgKu90/rN0ftt+oDIsGh7RJQVT/r+9H1ay+Z9JxlgRXB/xhrsouKVRsKaJsQE9mCQp8KkMEQYGtfdeSCa5r/bd68NcCAa0IbKEgzyLV3bwCANIg4ioPtl7gP3q+wP94vXmN1y3spsPK/UELlvvo58X6EE86fOhGD1aWUa7+vMc9tnjWoempQsrFDUni0ka4F++wyeIaayvH2I4ThOhiFZiqwil5XqrBmsz1u+8bdq9pm7boXST9r9T8SyVVCdyPQ4XVsBlP15wKSOWybc3yV+AiDbriblf+kaRN0drDO3oW4QD9fGZORqiSHVdLIstd4ns2+tX7v3wxMlddt9JriG5pfU17rNdAHRDDK+vARfcxW24Jerd3IMULEGUFDNE7035l+bSXGz2tXIINr4ADjPuiEVtcHma0kdTmG5ZJcsX1EEYugURsUO3MJm+Bry5DqTFM0roGRE+SNTGHUo8SgelWFtSXEP/Oo++rbjEdjODFVDdeLQDyqP4AFn9PNdKOO12n/sVDOPibW0aEjT5JAIJaVvkzQbrJlCp/tv/WFfaj6mjhyhIl9pkERtOLJ+XqfpfFJiy4JzswIybFEBtFZvMeqbMQ5PO+xC5wiNibFfOHCuTimXhJRUuC8Ng8++GBmRPCIuXDYc/ekVD7nGZ49gzgWdt6qYNwbMvYtyrZrY6Qt4rtMTCl1b/KnNQCmySzAG7ZY6fxg59D2s5VWhekpkkwAzFlAjmtz+zBxCrGM9tv5UptIBh88Si1/cAujGADT/fQ1EXd5T6dJLLwBs+H9H/pwOjsygvS64zpgHHFNta36YG2LvtX+XCtcAZy4/uSu0x1mW+4DWM2RvO3bbjyUEOGYZk1kcQ3bD2RBzEY1Uq0BfB3rpYf4pLcnMwgK88wEcmHpmJRW3GLGnn7OPRQopf5JmVR9UgvHvSnAqm4DWv71jx3CtpphX0GeEHRLMDg0vIM+q0OZXx+XPUSX879MAxQqoDfBfgQrSdz0UKGrSuUzNO+++NJx0Gcvhq4jff3YuXQcyegOmr0WBFIsLilD0gMC/elgzIpRqckHmAMulZPC8Qe3n6PghnfduZ7eeSSl7/7IobS9/zYGhwGVwdPNGSTfvQ5YBbrI6kq5+lXJHMc35KpR41EFZvc2Us2Oa+3NG7/nPxdYGRRn6qSVBAaeA6ykPuxOm7c9S2n1PSwYsiKGAzgBhyqeZnDnHihKctBjTlhQXuxlyfdohQ1ZHNhbAau7RSvWn+/b7bEq1/f/E7BiU9yg6vnZP/xTejGuhZSmvSwRlLLQPYYQvlhHBYRSVAErAzv9kJmJFozSNI2PH33fs+k7Pvje9KU//xxqemSd2WQD9AqMjF6h13A8DJfASkEJDXNWJ7IvLV87g0kpITYxek4aPsHYJrJUNv97q6QdzZDRNjMkNTMHDHMBsG4z12GQYb6P7tuB7DuAcJDphRrskMl2GN0A71WBhr0ptxvKXgeSrEzXjYbXFirLGrwejEqAFcG3IEcAI42K47MyleloZskMBnIlzOejgqUqlZ4nkiIZWEUwzp4uxsWKSwZWObDW8BRgpV2IzE70LkqZUPVJMRWye2SEPB57mOzpMpkioPPfBigR0POxJTOU8/c5ECmUQAO9NWefe03ifbXtGkNd1z2aKli1vzUDK527NsV1o7BCCMhERQE34zUP3r3y0nC8GfmgwEULnP5OAx6aXVdujaSepctpW+9q2k7mtYO/9zG5vh1EZsIp1MxCbAXjS2VRtSQBz3kc4U3UOyOY4PoJqLIKGjYOfnhkVDGq0q8MAN2zWXGpJf3RH/8Z1CSGGnMdgu7GMY/gjAz2f/zHfzwdOfxggwoYwLgCdFasmqmA4XijedU1TYUIe7yuYgWwGgRYSVEpSSapEX7umTMXomrTSzOxe0FRCc839kP0+SksspxefvnleO9mZ9Gw7h8AWHmHnSsjwFTKViAusHr+C18KmqDJAq/LwQcPZRDKXnFW0hLOYIzqoX08KwT4hkozOPML5y9xPGfSh77lw0G3DYETJcArlbBSsQoqYAhXmMHm3ri2QwgkA6vcY5WDWpUwrVgNUhV54h1PkCAkyVgFtQYkBo8Cy6hgSy8hgTMAnf4h/NkRZgveT3N7J6NHLo+rHpp7RfzP/Oa6KoZUI31Q+KFcqSp/b67Suu6b/5ZFB6p1605urkw17Y44v7q7M4lZAapcrVrr6fJ3g8DbiBzMCo7saSXQ7WWe1zBKif1Ud7qg440TaEk5NnCzD8J7ppBJP2DU6z0NELOi6TrxOgqKbqH4qY0w8am9NMsuiPJR1OukZ3nPXG9+tskF14Ug3apVP9Xfy+wl+3oE6L2ojyl+M6PaW1Ul2IxIwyS0KO93zBDXVFWBsXvG79Im28diZaOfeT8OdN3sWAzbELgx3m/nIXnvpFJJo7di6v5rk1nzJo9i3zYCWGEzHV2AONKxc5c9ceyrgahVQvp9oYN1c3+fowrbx08sZ9jmfLelURbRifUHsG59lUCo6RjfbtWq9FQ1A0c/Lp9TTgyUv8d3V6wG/+0svAKm1gWeVRjhPKUCrKIXqgpyA3ZgBwekEipiEQOiBVyZShjS6thZ4HHIuVsRix4uKlDO5fLfAq72ED3Tz/B36YSRKBa0SP22OiTQFrA46y6De/s6TcTkpJ0A1/udD7jMLBIgScdv62LQMmvCczPwjrEhVr5Yq7IJ7OlRDn4We6cgiZUqk2f9xMGd/H0LVZpgdhDLbNKW4r9do9pOvz9sP+eqP/acQ4wLevImKZImOrDN+R5BdyXWGGed2rt45sypWLf7Dx7Apl8N+yhNepAeVu2a52fSbZ7k0SQx/wSiGdLkZLKYiJ6hKi+Aco/Yx7ti5Ymv6cCHecs3KV6B/etq6UYIYjpUAV0Le/ccCGGUPmz4CHMxZd/0Etv0b90eRZUOANYE393TT48klEIF6Yw/vvBXX4TdxjBxzmGZ9d9iRSkGARPfmdDlO23ViOoala5ZgNcyn30bIZEBvnMQKuAke17BvC4GXZlw0wYFc8EEHH9T+MWqk8BqE4tikz3QJujkwWv5Kl/pui3+roNrfGtiJmxPJNO5BvoW76OqhNK71/bCGiW45VP/6MGomVqxGnPQIjr4NmsdOnQwbUd23UbDdcAqRCVcYbmyorOJDVZxQXW2BpyrVFreOAX3/RbUvva+dHr0Vvrrrx9L7VzQKW7gCoGCUqO5N8bWOxEzTseJ3bFh8++FPiFsMluhHGLnyvW0b/tU+v6PHUn7hm+DNW5wg6IVPhr6XWd1YOVxRr6iAKtYhnmj3OWHLPW9qXPaGFi9FRB7s4pVXEcD9/Cu+brmmQVsLACn18GNFphPYDVHE+IcCim9j8Jv/zYM8fYo8TqA2Sa7k6dPhYjDFpyPmR550IKryD4F0VjRglyVCMnfysiVBZVvcOXEa9W9+jk0HHxVgi/vaf5Ze/uG13WdeIUEXQKNKIhUhszqif+cpjT/uT//IlltAjW4vAKrUK1sUAENuHPFyuyMqnsaRI1kUEgwvpsopUsDtNH8Y9/yrvT4oUPpjW98heCKjW6jPtnT62Q8r5GhHKcqYQCwyyZ/rl/QQirp6tJrFYIDSrASqGkEDEAFVjbSx3Db6MdAtACKYT+UOLnfOnENwxQyt8MEHnsGoc8RNHSwH8z6d/P+BYI0ExzXGGTXSVVqlczX4NZdAbDau7di3GggRyWyl6zPnRCDyVWhVkCUKlNtGl1lVw1cBAqWCCrhmABW9jtpqfhPelPed9XwygCQuTplxiySGg1gVeaM5QRG1JCq+y9YCtqhVauqPyZ6q+ziwxhaafEYBXWNtc4nRDImHrlC1XhUIhONzGgVEK57DS9+K2BVDGT53Abt0W+US+61MWDhMuX+klxNUyLYsohqSwaeDigPNSz+W5iGGsh5994hwL5xigCatdJLxrBtEbtENg5btLKoMXbGh0Nh+TxAiwHZFBnSr3wFNUeCBYVPIkB0WCfXucw38XdFL6RnD5Lhi+xYgNDO9C//1a8HYNi1E6qJiqzsmXF6Y81C/vRP/3TaT5Un1KmwlVEpq6pH9+qxClGbGrC6Dv99hkDUfkHVpKQfKppjwB6BpGwDPv8MFavg7nNeJgoMnEvFSvtiVdbXvfTSS2HY5OWryvXAAfsRlDYG3OBg+8h2mv0/e/5c+trXvsZ3UoXl/A009tO7Y6BwhYqV3PsJA3cCS4HVrNV21tkU9JTTZ86ls2fPpo9/zyciqJjB4YW9F4CROc7AitEFNSqglWd9VaviSVIBeV1UBK3g2FsjFZD9qg98XPoh9196poAqgJVJFqtuDq+WIgKRf+D2dHqczzvMv/fO4quYC3eF51w/rrXoVauSCmU9ttKHVQdW9WpV7LtqHzSSDRtUrMr+8efbBVZh60uiogJW8XvDT+YqlgmnfO1RxMK+7n0ICvrjj6ROKj2XGEh+DcYJE0JinQjCrSz1kVk2ALp47myszX7uqWIjg6jSGRQ7F8pRCvYpDG0bzjYXtozryYy798s1EHZckR57BENy3Z4IAlqHtJrYwrfNMudHiXTtipUkaVgCE+dDmdQy+JVtbtBpj4SBccgomw3nXBUqCno8iYdlEiYLZOK7Caa2sl4N7KPJn3stsNIWdZNoM1ES6q/6gzLhufjL2k/vRx1Y+XsdYHmtW1nno5zzG+dRZdNGYIQiHlINWaUy9tGzXO9e1o9yPyYJI6li5fgewKrhu6vvW7N9zbHL3V67GXDVK1YbgSsrkLFOK2q49rVRnfe6Vv7DJFX001ZBazlGlXXLd5igd3Cz1MIgXFCRksostyEoVwQTgqNM1RI4taThzVROHWQsrZM9KrVPANZDgkuap6BLoQUBlUBLsYJuZLX118a2Cwy2D0BXVeKLrwv/x9eWmUd5pFCuFLn/PYY+Ytnh3fuDnu2+9bx9Puaycp4mJUIgiY21zO+a2ohtopAXvCqKDs7lzAlvwZqKxFK8Y6g11XvZX/aS2sdqNczv6AglbqqprHtpydEPROIueqt56EdixAy+3eOVOSHzwMSaxxKVKl6r3Tb+s2rmWBQMalR2rdabHDGpakLCfztewCuZGT230pmzp+LzZgFVw4Cm933gQ+mRR57Azm+jejXP/kZRE0zRTawyGdVe4n1odR3MuupUlZOWhouXzqbTJ16BCjwS1bJN/K0HcZtZ9xz30z7YzTxnRdljNGGmdH0oP5pQZ/zQxJ0exp88Di2Z62MSV8l52Uf9tBFNERHKLGDvzMlIsOVIf6jghdfRQkO2eCEm5Z4OVeNqRqT2wuesekWVW/GYKhmsvdH2Z1XQKA0F+Cs/W37zxx+k94ysEZk/aVNekBn4jPffvz/t23dfKCH5KOHPnQpYCXxic8R/uVnRg5ZTayDgjbuG5POxUzS0Mln6+uRKev5rryMdzcLjJi7TLCftY5U5Hz5aK0rEKqXJHOdzIvoVv5uTEDa5+DZhcNqXx6ADXknf/52H0pMH4e+3XOU1luQysMrv9sC8ZBWAKjYlqm2R+8vHX72+mJi3VgVszvg1h3oNM7bOat0NrPLnlOcz4dL/q5rxo0QuhSQHvg7M9CbQRxlSoHNzWwgED6b7H/o4/Qd76CPKim7Ke59nBoHStVupOFpaL8AqFkCVoXeB1IHVGlCqrsv6MHfdsebX5vN+cxC6HrTVL0jjvCMrZIY/00BCJcuP5nljWznA0kSW2Jif/9KL6bN/8B9pmGforJkcqyWhKthMBaRqREDjphC4Re9H5BsxsNKsqKa+550PpfuU7iVjNkdCwX6OXgCQHH0bJfMm3hJUEA2U3G4zRKUpXkAVczBwhAaJpfrg5tKwmYE1Y+XDhmwrEfZ+eCwdKovh0HcabDIbqRXn0q2aJn/bd9/+MKQnUeNRSMZ+xAWMQjtSzUqYr6wCmPjZEvtHCgxn76BdK0V8Ryvf2UlAIsByhosZKKu9csR5UW7C9vUaIamAAuvovcp0waA16gRYjUWi342YJfCzKqCVq+JIiwhN0A91qjYRSwe0wlLEKjgGq1UhnFF9Z3E+BtXNjxpbqhFYlopW82vt03yzR6FeNQcF/h4MxkjCVHSoKMbnHrkwpGa9AedSAm22XmVPen/nGSK8gp0i1E6dU/S90ci7ND6aBlpn06Ht3Wmol4wYAMyhhtIzyuqbJAM9ghO5gVjKAHQjr7LVZTP1OvpDAH0pbK4nM5pd0JhcC2YTlQffvXtv+u3f+bcxc+rpp59Nzz//edasSn7XAsz/wi/8AjLUh2L9lfvo/Xor8YpCBbRR/HpFBcyqgBlYCVQM2IOuwj10nZ6j59E1Yi9XO/vDnk6rxzFTRWKJmU+cmlTA3FtDZpfgwB4rr7fnKLWrr5cGaK732XPn0uvHXo2gwf3m3jtIcm/k0mi6RYC5wJqbBNhcpTdxAfu9aADGOruF1LkzvKx4ff8P/kBWR2U/qe6pXTB7HEGRgx0BVqpiBZee3+0fto8uFNqkAsVmqipWAgmA1d5996dHCWytICi1ayJH2+AeMTi3yuVMNPKBAKvJ9E0EWYeoVO1CUOgOlOPr9iW4x6pKQyaqZ7upB2gjAbneD2T726C9NgGrZjps6cUqe+BuYFX5mcptNdtr87CRQwhQ5emvqQT6nCJBWOY0A0jt3TGUnvnA+9N5hFzOI8/cwdrrY3bVFqTzTRCMjUMB5L4aN1yhZ+48wMp9o920R02gdB0wZnXdrLm0pG30aUgvKgwK+60CfLAmXMeuw0ynzZVp15HASuaAVTL3r0DuNtXCIY5Dlcat23dEUGYQGdTkaubdNLLNRW4/KGwAoymy8Q64XmaNL5ChX1yYUXgXYIVEuz1VJERheqYAACAASURBVMK0iwHwOA7BvOJGAW5ijWf7U/efzQlK/76uWlNlfQXZbdDLLqEkeYIBp3Vg5Z6ao798EIDwDINnN7mP8V9WhI1fBFb1772XDXyzylTze+4GVQaieT3eq2JlAiUn4XICLsRZPL9KMCnYDb7fhLU/vVa1L859R2UOUAZeBvTS9UzsmfiKvKCvM6gLqlw1YoWfmxSnsIeLpJ1AobeqbDlzy0S8c7VaMeD6701c01Ak9L/4XCtkfEcl1+56yJUu/osvo/rJXve5sCWCcQGa6xFwPYlowgp+WKl/qY/SVIOCzUma9JItYowQsxr1wSYdQ4QlD6vWmbiuY51G3yEJc/yNCYGoVgGWBFr2MnURz2WQlen8Bv9+h7Ysrjeb2Iqt3xdqddo27K2/Sx30WIw/8u2gFQExBsFEp+NWAE+LJGrJ2qIsSFIPMOTDRKD+J3pRvaV8b/TE8r0zsnx4i2IjxprenEsjV+k1vh0S7A4LNoErpujmMwepYk3Q/zXH9zgGQbrl+bOnuSckbQBq4gorW8vgCmMXgZzFglX2cSQ+iAEn6OG0tzIS25yH/eYLvTvSjkOPknDDVtkHhy2RObGZhDW3C1YB4hfYZxPRnnokZLzWolv8hPPzBJra8pw4XKvAGq9EFZ2169rwdwU2yvp2bUd/ZVSTZeWYRrbtgac+/ROHAksopagTmsTQqICxEydu1UojFhs5b48GKi7AytJQ7jXRuORmRftEvPkzlD//+oVXOBua9lv70ldeYz7PTcqHm+FkM9cjKEMqtoRctFPHDX/ZVPF7Rv0ucDO1C9V8EW9ky9JYalu4kL73IwfSR96FRn/LCBefJu3IDedg6U2BVZxKBld/Z4BVWBudbhVoxgBAn6nU3XAkUWQgXmVP43SYm7B6H42A30sW4IFA0qssztss3tErAE2umxPtnf2z6gACy50QVlWg8SGeccOofOTj7wywMpjVVxGgrHIjPcZ51tQd5hJ8+euvpk9/5o/Icmf6W2Qpq+xQkVs3ELTHaop+hxg2yd9jqjtrcx7H2cF1YPh7eui+IdQle9MwTnmGYK0bA9ZLMGvWffQy0qZkYvuoYu3ds4sgmKoRxt4mUDd5iFCwEaVNyU22ujZHoCAdUMenwRshsHD0gBvS2VNu2GkoNVHFUDULh73DwYFQzKaYIzdA6dxNb5VR+oyZd42vvQLSpSYxtl3MhILljOGjD4esuPxvm7TNNAliWjFwLWR0O1Tj0Tiyvzr5aVULNFZVjfzp7Inc76TiopUmN3CodJVeo6hGSWlwAoXbReperlgVUBVrJjKC2ViHiIWVM/cooC7/u6gQCqwy+IpmXT/G/Vdl2eIjXIe1vEXJ7uZv2JhyE069+utGPy37xyXijDf6GSDR86uokHqLOL6qcqV6ULvJmKB8QhVhXzqpqpVBmVIJ7mB4VyZQfpvhvymGCM/eSI8f2Jl2DAI4SBo5G0vKiaMBFGB4/fjrAd6+8Y2vAbIupaeQnLWJ33VyaeRC9EfuQ5b/CTjjToW34ilNTTnbF7/+Svqjz/1JeuzRx9N73/ve9JnPfAZwDS2CANT3/fzP/3zaiey7jkIFu1CCrALAjSpWJmuCQmvmG/MgrU9gpcR0iFdA29rCLDfn4xmwh3MxU8catsfKKrDUkABWBLNWcEIVUIoja8u9e/w4dHBujIG363v/gQNxXNGvSDWQUCcCjTME4cdPvRFBsr1d20hGODbiHHLDymXPupfJRn+NuTHLrKNNzlvhmG4zf+41+PmXLo+mH/rhHw7+u4MXHM7tevMYQu5emXUc8gJ7yz7HSIoo3hNA0CpGTsDk5mSCDezADIqf+x/Ynx557GgkHkK8hnMXWLkeA1iharhiJpnrN0D29l1kfA8iebyD5NcywGqMJoB7AqsA7yQ0WIJrCba/eWBV31N1YBWJq9iDBVStVawKPXCJe3mbimUnc5S++ds+nF46jeosVEDFK7bsBMhgH6yuGCcYtAZg4bqfQ2BlAWA6T6LKPiblt618TnHtttKXNY7NneTf7QRSZui9T645r6nr13UvUNLeWD21opjVzXob8zW1u6UvVAEuQbWV+hCGIemkXVuE/hPKkFznuHcEdaEIKMULJ3gTGl70n0DxtfPexK1KxWa0DeCtimgXfY9UJNfyJH10+tG8b6qKfuVD1wBGvo/1inq9WpWTOWvA6g2AldVt2aihYOf4Girjm6FcPfPYw6nHxJYz1KRpuxcrNdS3TGzegwpY7G35uRGoynZxY2CVX68YiFFkDSrVF1ulwFeAZlwvrl8k7qrKVVDVA0zlSlwkutgQxn0KUWTxtJzMy8mINepVeB1p+v40KWj6VFAG4LZvVaGKPbu3E0irSkiVCppnH5XTTVIJ8UtWsNROU3gtV8G499KYo7Ul03eVgJeOGDPsWEfajhiZYUAd1PdqUC6VI/uSZvn7JFXU6CuskpWC+46K5qf91G26Xl0rfYAh15dJtOhnpIofSqMEej3OM8MHCDCsmkhLj7llVjr57hjgjp10hpY9QB0kVkNYBXvqZ0fClOvjHtF2+fpSbFDpT4GMWSp2xltL+Jg5WEEKPAj0/HyPy4pXJ2vRvSN46iPhpRhYXz8iNOzzG6i5antnEHfw+2MGm3LzxCYRy7JOp0lK2NYwgfKxI2iWVQyE9reC7RykefDYsVfS4aOIDhHrLFjZ5H0mpRXOsL/KeztKH6b3f9+B/REXyUZaZphy967DqQ02T3fMRwzCE8dMwtMZucYvVpxUggVYqQiq/ejpZn9pc63EcZ65b62aUec6sjKlmIig2PiBMwmqPvZFdUvdqnkeq3lep7Kvfb781/Jb//jQnXmbfOHCGKRNUbm6gnStqjfvfCdDEUG/ZgycXaJjLIPnVP4LdauSkagWfIPQE9WidiRyUWy6SUDZPki5+0Z67cJN0r/b4MhTDnQCtoMe3SHVhjOYjixGBDz8RZUogkV7FLxALpS21YnU2zqWHt2/kn7wO7bRZ3WDhUHmWIPqjGLBdwRs2TgGgIov0YPkAC1v0OYOIp5pTgE2WaBmILaWf1lfySpvWzN8+XubDaEIuP6wYhMy9kaeAgsMbSSAeDrXZswkaHBskt+dhvZ+FKnbh8gkWHJW1rqDBTwDNehKqCbJQzdT48hNqWoG/jaJtnE/PZbcV+AFycZxI0N9rwpVMxhrfr9/L4pJ9b+tc+5x373jZqj4xaSxz9lszNmGMhQBnVTAV984m37905+Fm7s1QHk4pyir8z0YQEve26AkqeQknUlp8whMMbB9/fT0CQLITEK4SB967jkECjCSUD9UMRIA2DQvSDkDrcheNY3UkYcejIzPOHQk78M2Alc35zky7H2W7cm4q8gzBQXG0rwPs/g3b94MA2jmfZiexVB641x0yv7dYa3baP7uAlgd2n9/UM7GocR0850aM3tSHGTpHguqQYwNcKaMe06aA0aUuRHyh2M2lLLh9jXFDCkoBDFHCkOA4W7ltTZxOzRP7nI7v3fyGoMQZwZllcDsnAr1KJIkfOOCc1+4bpGsqPxnfcU6Y84MdBiYoHDkPqr4TAxgVL4qFZ3cv7H2btey9J2y5errwn3o1iiBSa6mrc2JaYAuM6Xh46s9Xv30eKO3xWK/SaXAZnnoZfk9gGXYACeoZ35/FuHJrynbopx7VOTtT1RVk5/xWc4FIbiU79+5Ah/95qW0ePtKum9LR3pk/860PHkFIE+vBH0gbWQH/+zP/xR69HjaYf8eFctZgNfIiD1CpwJQPcQMwcOHD0fFUzBlRVQn+9WvfD396q9+Jn3zu58IELV79+40gkMz6HS9GOz/0i/9UtqOQlvQnNb4veGwnX2ic3UEgwDJ4dcGtisOgFXgAtqjzb43UZ6U8qLdd9C4weoMx9jFe/ycTvaHdK+L50Yj6LBtbrNzjKDNTpCQ87PzgMyuyPZdvDASfUgmCvxvB3vBQHYKyrlZdxvCvep/9ddfiGpGH3LXPSQ8diKI0E1AYwXDe6GEtoqBrtfTzLwyZdKN8z1x+kx66RuvpEGC9e/53u+NGUZmU2PtSHXmmKU9T5JJneS4J1H9DPpnBai1yuFUnSlTOeJwtCGGs5oeRThgmF4ig3UzqwYwAjT3q4HKLY7Z5v1VwNVmKovP0Mx9iKTHThKHs8zKuwm4cg+0hx+KELECb3nNuvjLvorA0z8bdFbrr/wsvIgmd9HYO8W+uszX2XD2Tfm9fHbxN4Jl54U5b821bbIolLfYx1ZXW6xGAq7nsAVPvPu5dBOAfRMA0s38qm7u0+2qD0Pqldd59+5dIY99g56Oy6OXsMETJPcYsq4oCz1Lk8pHE6x18Pttgs/ohcPOa8Mj+8uxanNdH1Z6BTIGsgIkA5uc1V9LsBgAytSYBIiZRZcKb6P5ODRrs/0OFzf7HqIYrDWPcZm1GDLO9taxRm1GN0YQBC4JIO3bYe+0GvQq60+Q6/ukivsdYcel1ctgYC/M4GvrfrAOIrzOIeBQuyf1v8e4BygoIzdvpVESBNprFeh8j0Grs/T2AmL3IaixyVmU+O9W7on9f22cd5Gp3+jzyz2uX6/yXP3nW/39XlTAAqxMohgD1UFjUaRdd1zVlxYAd7fNzws+74U6UKvSdo2n6t6nqKlWuyOCM3dYju2MQG8DnF0yVq8UuBBgWdmKGU/Y8J07t0ZcEL1M7APBljO02q2i8T6BWIA3e7Ww+/aJxrBrhdR4zyRgIZ97JZChn6oCbM9xAjuXZ4ZiU6SVR3WKWJp7HXLm+lbXW1S1BBH6q0yhXzVBpU+PJJ999pqMnLyIUInz1Re4Fv0sqYSDDOTdMsQMKqo/IRduAqD4Mun6OvpQJczxU8QXJgdIEINVOB56DhVqYJ1vxl4r3CT4EoTZCytAnOM8Rq5cR6RGxe7MhDF+cr/JQjO+UEBGKuBlEnUO+HWck+elTxOQWPnvJ9kyN30D4aeb6eDhoyEuoRBIN9UuQaTxUmm/OIudf/jhhzPK4HPUiZxGye3wMx9Mi12DsEhUIjWBol5WpFE5B2XvnaUn4LVlKbePSMNvoVplEagT0Ov+jlm52GMriNrBoGwaN/B/Vum8bvb/BuaR5cDPThKlfPS6im2sYdfA//3JA3diaBY3bJGjmkYZ4DIo1Ivw6KOP4jC3Rilf55E3YTbUAqvI5FSGo2QS1gErbuSZcyPMKAEV0+R37upMeuXsTQw1F7cVqhJKaJbdcwyQDWaeYZWNUWwyTkwa1aplRYygCjGtK9Cs0kQ6unchfeID3eng7hmAxg3eSGlTYKWSiKjdlajyzP+fgFW1Cwqwir46HxUXM8AVp7S8wgZY3sE0629PfcOPsSAM9qwGECwT7F24cGkdsJJrLLCSWhclTzMnBh9/i8Aq9sA6G3k3eMsZrHsDq1Co4UXLOKCz56+kf/Ern2ZIJRUrNkM0JoaxsnfMrMtyTIKvA6tQ7zGLxcCbFv8j6Hlo/3A6gmri7G029F5lot3AkLf4HDMRl68wM4EeAB8HD+wLKsAtgJCN7O4BHbNKbGaUtlB9NdDU0Ebhx34AqlECOgNZe08EbFJJDOBsCI2Bd/ztvt3D6dboxfRd3/ERANxD6df+1a+EgIDDXjVqZqI2c64iurw/vaCqL1F6r37vkoMszY/9uBrgCvCkcpGcawINJWE7VDNyACCVrxbFLagmtfJ3jaFzXhwU4nlFnxULLcTHzSIKOuwf8WtL4qQGrgKrOC+iMtBl8LAOQuqDDjZ66EI4pkosVMDGz7wXsGoEhlWWOb4/nFf2EPWfcdwB/LQ8UpIz/dd1VwBU/qm38/mqsubfVe7LaZ1Q95Ly11ZRmrMi5dqjZJgL6Ao5dT7DwCIAls3GqIqBRFPrAvL9M4hTTF9Nh3f2p11Ur1qW6MuiVPrFL/1VGP5xgs7bzL9yM+8CRNgzYADqWnon6nb2Vzno2dkgl5Hi/99+4ZfTxz/+sQCK0gfD9vJencItsv++7xd/8RcDDAX9pAKIZpneDFh5DQwU68BKp2qAPAjwFzwU+XKFMBz8OwFIOY9dN5vv7Xdi/RYGubqm+6j6SmPxOgkOX3/1WAyfVF12F0OEHfi4jDfyPKSA3SSDeYHq7tkLZ0m4KX3Gd9ADoSrtMNnmY8feiMA6qk44PnsmHSbsXu3A0V2BRtWPhLc0nKGd2wnYqSZxLQVeAocydNlrMs2+naJXxiqITjXk4h0qK7CqKF2Cwix1nIUBHjx6mEAl8/pzpSorGmp3okJNz2YH5zoPra0PBcDnEK7YT8VqCxnSaQKPGTLOBlMCq6Ac5lx4fE6s879FYFWSifVcYfju6rt93uPJoi05kHDv+Lv9hvOqkmH7tu1DfXcrCn0G9s5qIxm0h0peqHpyrbq5/yaEXL8j0NCvXb3MGhmLtbgdwC3lyOSUFM0e1pT7dBz7GnLnVerNREqhhLleY9C41H/AVVZjLPFHdaz4hCA24BeC6sPas7digvsvHf42VVfpU6oSGpzm3kAqwEqxh1Km4kMwYQwiWf+zHM80YC9RZe5mf5pINjttZcP7bn+YyQOz2A599WHf87LKaI24PoPz8l+8plJma34+7Cs2cZkGtbOXr6cr7F+Tx/aBZPoc50eicP/O4bR/B321XEOzrC34GRPhAiuPv/5dNXP1tv/5doDVm9nfkJxussmNpJfshwrsxHrXDjcl1qJPjL+VeWrlwOMzZK/EtchV3fyoMxdykit7kirWEKRUVXifEySZwIg5hT4f/aSxyvmre1JBFMkdKhIC6qn0d/OfokYSLLRxil7ZuyULoJsAM4YPW63CBwTAYg8FXbFULAQhkQjMiqsRpEegUym1hrS6o2AyqNfOlN7f6PWqEpMKxdmnFTG3Qid6qepv5fX2fobCNp+1hK9WJt5KbJwj11AGj4DH3m37tpSAt/9QsRc/1/0VCpnaIZgsJu0FefbDOg+wXVDJnDDP9RIg7vK1WyjxIXpBWDA4xKypBZUN8RMk1/ysMZJrFxh/YWVKoGZ84PGprmfc1GXCg4tljLSF5MyLX/sCtv4BKMXbomKm2JXtClbwQgTHvleug1VsRzUYTphMmeczt+0/nLYeoL9K6XWOZ04RIRlu6jyxXgRWgiWpjgsgLxl5Vi9VIuw0Kcj96ibBXNgzsUa5Jr4u5PlNvmCDrC5GFZl/N3oG+V0IH3RPvtckvn25QYNX3fM3f+K+O36QlCbl7adnl9MV6SAczP79++HsP1CVF9cWeWwW+YxmgByutcEjpC35mjFUkU5fuEKzcVe6enslvXpuLE0sIDoAPbCFXhEb+vPGzIFYNMBHI33eKG2WJVlsS958eaMgsVZ6HDpXp9LBoen0nU+n9PRRg7sbXKApNlJQJyOzqiFtCTWLnMHIFatCasyAqx48hQ1oTglW57aWBaxnTDY89Xhy7fVrhmCjalCuWPmaDBDWDEw+srg3YZDyd4UvNluB51tY2Zk6B9+bhvc+w021RVMlNqTYKUKdPnUWxRmqHmQcdRTSG7KDw5iYDfN6a9yrTGo5k7uPcY3qsP681mdG11UbamW9jYBV/XNywTP3WMVnNFWs/Os0AVAnNLhLV8bTr/zGv0F2WfGTShWQ3RtlbytWOLrh4aHoi5p2jpWcST+dc5ybhcZnwzsb8Fve+yT9MMTAqP8NMsPETNX27buRNp8JBZgxKgq3CArd1AcAVrEeXfJhOM1SzEdFSufsnAPL+XmOBll0ggspf21c3xmcvTSXMAwALR9z3JxQTLOfillxk0xU37V9CBXHPenC2XMRtDot3nPQIWyFdmjDtkbL8H/ZDG/cf0EgQQ0CFvKSrQ4LsO4Impy3YX+VCkMYqQ7e34V6oEOG26xmYaw7qGiZ1W3neAMI6chM5EezbWWYrWhWUUNztcrfg1qHFQuQEeAqBz9Zyl0RABWG8sqqA6vGWnNdS6ernqhnfvNT1WDje/69yhaZLYwMU/npls/Z/8ZxChiD0ixwzIDIwEY1QB8CKxKY+Wd1QAaYEZRKDYygU2eZz82Hr9OQem/MStpILADdxBycxcmrafraubSlbT7toJF2Z39L6utaSS98+fPMXTrJtW6BFnd/2NDx22NUrc6HwXv66XdGAKeYiUOol8jg/dF/+BPWWR/2+GB838mTJ6N6ogE3w+acJ6tDP/dzPxcV6uyM8loV0NwLWBkwei6+XqdtxerGjbFw0sq4qwpr36GDKMs5a1enEVa5MnItggobgLdRJdtKZUKqbFa1MoBJMfD6CkMrtWnt2KshGpuH6I900Mgswe91khMXqEiZhe+gOtDRS8aemyDVcud9u9Ke+3anF154MQKDWE/chAXee/4CUu9+B9+/iarf4I7taYwqxR085TzPLwI4p/ErCoCYWxMszVOBmWDG1AyZUxel91lgpfJigCicn8FSVFFU27JBGnvxnve8i8CBXhyCAr9DGkqsAdaX/avzvL7THuVbU2kAIPWBlk1pH8CqD2c7je9zKKWf325FpgJWJTiMhFCFaurVpLdTsdqIWJFBUw7e6m6svLbef+W19KvNxS5HAEjvBNVJZ08JGLqg701R+du0heohFfVxeo9U/zv0yCNpiblDe5md44gBq++qZg4AUM+fPxsiIjP0cqimuoPqfqgh8vkCnw6CQO9NP+vKZIB7pV+RHfZdCcazOmaWn3b9CtTDElR7rgSpkXAzeMKfT9FyEIIixgqsFcHVtI3lJGT196Fmxrq0omV/YkhVsyat9iocsErydYnjm0W9UGpnL8yDHoeWcv59VAE8Diu47rclggv7OkugNW+EyWNdJaryfz4XFKra3+v/Jmzj+9vSq4p8OSgW6rj7MFfqCbypDj60f29UrQRWLVSwjPbn2fMCqxBKqPvaDZJPd9vUYn3zz/8UYFXuQz2xZbhfIqJG8qskwKRVR4JiPfhq2P98MSK4aURVtYWr3cjHn/vtqyNunEDYZGxtieEipeaeqlW8ipp1VIdlrNTujboA86zrqFCaFNVfCKb0ZT7Hf73siQ5ii27XOXZgk71TimLwQitem2HCKABR5nPZPx2UwmqOlrO5bMvwe72nsgG0j2XgteBJ1lf0gWpzBPqhCAhjhBPTDkdsbP9ysMSqeZQyMVRCdM3Efc80+0ZlS38Y6087lqtlXqd24kMTWgpjmOA1z+h3dPF7JzHBigJZfIfrf4Z9spu+yitXRumVfSWGbnf2bQME7eaD6A8fYJQSiYFl2A63YERcQkBJhUGrrdGLy9aQxm1P4laAkzTxYIRwL6RfKjry9Re+kp557lmm1xq/2TdrX7hMBvsoaQOh19U1aqJlxYpSzJPrSLc4liff84E0DxNulu+3N22RC+Z3uy9sDVkkYb4AgF11HI2iMFwPwZSVpp7uXMHkkwNAR2KeuHkW220vbfRmV75eEYvoL+Y6C7gi8WOCQxn2oAq6PqsEgUva+/GpH99rf3OgxGU+bBaZwqtQAQ0wRbvvePLxPIOkUnkqzeDeaDMmJSOzfru6FfKNdLDWqbOjOJh2lIXa0+vnJ2jWxNElLhxlRyUnc8CSt5bZ5yiPSnJiL6g6ZTZrAeuoI5ButQrlpmN5Lu3uHU/ffGQmvf9pJBa7cKwJx85msKWok/OJAMOWpQBW1WMdsFrDUQ37VNvYGwGhAGdv8Vj/vo0pgMXA6uLzv0uVrgCxbARifm4AqxoFwmwdi3ZxdZjZIu9Iex94Pz0B0q5UfEMOls88gfhBDKUlm9gFGJVLLLAqZUzr1TlzU4eW68FSPs2/OWBVzrlxKwwAIouzccUqZguw4CeVxe3Zki6M3ky//pufiYyJFaugQoRidKZOmBFtBlYlY7a0SBC54oDg1fQRpNbbDbxUXqSKZVC6h4ngK6xps53XUWnyOde3VSN7tnyo4qajvIFQgD0jfvYS1BIDYbeXe8TrKZXFSmB29lnNLQICXm9g6MMgfBuN310oyXUqyMK6HKVRX275VjIzGjWrBjqUTR5HSLRaMXMWFtn2aM4mkwfH2zkRdyjtW31qocIBkorsJ0hKyZ94TmpgCwIY9mHZq9WN7GkHxtSMWJlzJaVA/xWVqiq7ppEvj3XgKnpRLJRJBchKagGuKmOUnYGGnHOPLbNWsWrcfzOa0c+Ud5XXx5/hQ8uGrPZjCVzCgLluK4ddAoPmAKLxexW0+ZHNFS+pOKoBxtEFqFJ1NP/uawuwikOoesHCgfFEY9Awa08OuvvJvhzXonutw+roIs3CUB1WAFl3Zq6lI/u3p8Wpq+kLf/nHaaC3k/vbGZVRnfkOKq2butsDxOy9b09kazupPqqw9Lv/5vfSt33bd0TGbI4ATMMuPU8AcJ0BioqtuF5/5md+JvpbCrCK5nqpv/egAkqXNfBQdlenbUB7HWAVimeh4jYQmUgpXDaHe006eZ2010vnL+dsMFn0XQTQW6CeSLXrAgya7V8FWNyg8nuNhmYpf67vLoJbe5kc5nuFv9mn0snsryUyopvoY+wagBrCHl7lcw8cPkgvZV/66le/mhW8Qm7eKsGdkJe3WudcpQ56f7aaoGCvOT/MXizFFpy95NqMPcr5uJ/Gma/UYsaaPWjzss9rf0ISmm3pOTqQPq6vQgZ8hjOsvC5egxjWiRO3ud11LrCSQmpfxuQYQgMCK7gU9wGmutijEzw377BMjqGD7327wKp0LRZXtC75V7mftwusNgJVWR4qq+Qa6ljd82EldZ77ucCe74CmI931EP1lNwEcEKphmaymI089HskWEzI3ofD4Hnuo7Dt9441j9GpPhr/ahg2bh/Zsb6rgS/q0Sbw+fNKUPXuSnVR1Q/WyBXATvXD2tNh3hL3s5Jq7PqIvpLIdReDCCqsVRiuY41CxJokxFBPSV9rAr9x67u/sRPIZGfUqeRnE9EgoOiw+V6qCBsw6WmXvLqgmCT18gD6/AcdmcN6uFencrsF8P+jF4/oIuosQQSMmCn+2vmJVqMx1Z0gROAAAIABJREFU+1ReI7CaX2xLX3rx5TTpmlToI8ZhWJmF8UAV9KmjB9Nu9mEH1cJohGR/e/6t0ME9HD+/btcKuKlXhhr2tgbCGjY9WEj3fmzUY1X/bBNV+qi7vrdhSPPaCgp4Pcta2dhGrBQ2dS22KgnmhvhQ2OX1x1oHVuUvzeNfyleu/b2B0KqT9nerSZVYUxX4G3sES8NZe1ZtrM5z7Y0JBFlBB8RuDwKsjDljALL2SPELqGb2rsecLV6kOEbQELH33bxPCnWsJPUT7Cky4QKQKnOrIjlp8lt2DIkb131m3nCMUVGyD6hSX2SNZwq+Vdk8RsWgt9GrbyIo+smy+EIkGqTZuV84ANsnZNFkAY0OqIRb0/DQNpQx8U/Yt1n80Re/9PnwB049XYJt1tYzDJvgSBrYvj+dvnILCneeM2cVMHoPIxnpLEsYMbzHJIrJx17ijWXHK3FNt1C5Pvb6y+xvWD/0ic1yTCZ8bXmQPSQFL+4L1zLmkEbyOLdCtJEknubaPfz0e9IE4j+zJJidO2b8oOJoZnNkNWiZQwpndRILBQPEe8Ql4tRiwPQkY3zsvYpqFPdhwevM1+Z7gAL3dB49E/NA+XyTdD0AUfU6JibxNWR3tCFlT3tfYy98+if2MuJItThOCjcBwKPKdCuknv2ydz71RDTIORE7QJRRAA+NVZSiMZx566zNv4gPjx4hJ0avQvO4nK7dZobIHbJaV+bSmStTZBbhPqOB38IJq2pWNicySbEghQkyTbkcEZTKnfdKdHTxF3saCJK3dtxITx+eSe97ZguGHZpGK05R+QsOs6sVDXxL/vQ11IFVS6U+mCmCGVitsze1QG5jc3NvYLUxENtYvr28VmDlv9eC1nw1Xeg+dGJxozRg/qwCyxh2uMoA0ZWj6eCRD3KlqP5hbFvb+zknVOWoWBnobyVgsWnT0nYZ2hfZX6GrXO4mu3r3Obw9YBXXsnYhy7+DJrXB8+XavhWwstMnKKAowLxx+lL6tU/9bmQpnf8RnHsCl/XACgU+6RsEUm4CKVrRUoEBWUCQYhvNks8+/nBqA1j1cNG7oR/donK1bWgnawzlGXoMc3WpJfUDnsxuRoMuD5tezVhMQeNyIKs9I+fg/g4QAEY/CgbXHg6NsFRBaSizOP0uMkQaLZXKgp/P9Z8QuLHWHzywA+rMCBLeDhu9Q6YX4ONgS87NnW6gIZizfG7wovx2fBbHMUcAh3xAGJxVDKtKfIpGqBrYRlBu9fKOhhdZUqvDq1SyHC7cpeIcwGoTYK0NEKYMeghXVOqArkD/876t9QCuLZS8VjPp9w6BVVlEJXPWyC7zd0FlLOWqt7F5T4VzNJFSqzCFdG0tQ7kuWKmamMtzhQp4T2BVS5Q0A6sAT1V2k5XUOMYAex6Xq6BkX6ueTfdhDhKyHbRJ1kGKvjootg6iNgBy+Cz89Hb/uwMNdPJaGj39WnrsgR3I699Of/35P0m3xy4j0LCddcS8n/kpsn43WVdkBAnsesnYBT2Ktf6bn/rt9J53vw+l1vvTVSo89rKcRVFJYHWLSsnlq1dijfzsz/5sACsf7v2Y0RPDgtuiwmXVQDEbn7fHSmAlFUuFPHnyAazo83MYYwFWA1CgBHuhksV6ECBNM0drhB6rkKZlzW/fuoV+waG0jPDREmINU0pmI4Y0Q9W4vXLYArYRjt35RVNUkpWfH0CVs52KcZuD6O3zoQ9tmRvvEMgDDPrVPp06lRNEUcHlYV9BSHMrdMQ+69s9RMWKuUicyxgOfMqMIud4B+9pX1ZQcFhfN0gWjkMbDFECh9FSwVJmfZkkTY+qdPawCLr47piP5/2TNs019vu1IVncQplrLwXBE9fE8xeQuX+3oET6vjtdaS9VDAe73iLgmMHpbwSsimBF6emt91Y11nIBUdWmqS3ldb1V8ecqEZL92VrFqiHfXu3nRuU4EhMk57wGVpW8LvxuD+EC10BQ1QcFcnAHdGUGmEd1cLAnHXn0kXQFVUuDMsVYBmFFlL4DgWiu0HDNucY3r1+NNXYYqo/0SpMBztWxKjjN9XewbwCrmCuUE7FBrRVYCeSr4LL0dZcmc3sgpOAt8p7LVEUF0wuKBnEftd2Od1gwQ8/FMGyw+V+6jkmtQjlUNVDmgYIR2usFxIdUBGwx6IOitENqkhXoqhfPfhUrXAbuBVgZ20ixejNglSut2ZjVg6+wrdgSFX7/7PkvUQVU1ZVqCHY8D6FGnRlFyfc/exSfRQIM4GcywH0Sg7Xx9VHhqCpizbbN72tUkJqMbt0fv92KVfPnle8TWJW/1V/T6PGs2dB1cVipQDaObc2/RIKuGf/E65pBoNXGnIwvAKo5fikqvnUfUv93ABHXXZUwr4tjBGnXr5Q6HEqFudq0FqthK6jeCriUcQ/gpEgGyf9NUpqlmykFzyXST2yiSuLrQhzXwgPr0z7pDtZ7qAiyx7xueTyE/fAq+pkYyxWbCP4JW/X9WQY+KwrG9VJt0H3jfNiYI+m65u6Emm1kBoPmlrURPFu5i1ZMs6KyrIBQUY4B2uwVkyIkkifGrzFEF2BCcllGzK1Z9lYLybCEymvfTkYuMIojEsc5OeL1Uv3VQk0QLkOFu9oDVgz5DscZ9GLzP/8Xf0G16rmQV5/XljKSRoaG1eVF4rPoY4LFIP02esz5zDswApZIFPft3Jv6d9KbTrJ4lvdkLQKuRfSLaoFyj7iUS9skHOdkGBdJz9z+7dWg19dZdg65lxFHwlu1WAxRzEkjLz056VxPEmWOW5H9QDwnsLLbYmIy96eHomwlkhRryVjqtz65lxmJLJY2LpyIFAQ4ibLc5avXIzB9+DCy1A4DxKiEhGPJAvJh3vCoTFWBkxng8shzmLK84UWylifOXSGjSP/IBNK6l5HPbQEAMDxYalMj6CqNfNW8mDZnZMlz5H/Sdpy83NXLwuBI+wkC+ztup209F9OTj3anXXtcgEgjqsZilQBIFjQzhnauB1bVMVZVrLqzytZvPRBoskmxQONllbFsVNo2yAbl190NxOqb3wUTJqNkyqsKUeHhB7AqoMrsgwFopc42vzqQxuYeSPcf/gDNtaiBYaRbO6FO0Gd1jqGZbr7tKAMKrNzQBoClmdZqh8FDyEvWMkl/G8Cqfr3u/vfdFSuv2WpQZMg2k3lwfUppe4Uh0/8SKqDUNp2Q177dSo2VDjbrAobIniYDvjkculQfgVVkJDFUcwCrxw/vSQ/QDNzl8EdKxYuIVyigsJ2N6rq/RFPmGAFRH71NUq8ESGVIrjQ/AwebGP3OQbLt9hN0k5Xqcmic9EKCxiNHjoSROn/+fGSaQoEHa6rTjwwjltZMVILS+sM/8LE0PXEzfeVLX+O9fDZGZRmDaS+LpXOpB8HDVm0tMriDlcIaFdngVqvrVc2LMsXCPlaswv1sBUtjKNBqhQctuMJ6hXJggKpuABZURV9nMKNBDEcUs84ycBLErQdGef+4ZGyuNdnhrYpVHsC/qmQZfEaQV63/ewArS/bl0QyOsjuomgvXXlTbf7nRuwST9bXVSFxkrmnjc9Zld2vV2iKs4d/jHZVaZuP1kZUtdAuvTa6ya9+ccxZKUdIqsNyeqgO5vdddXMsp7u/mboZcYot2bm5P184dp9ePKsDEtXTm1Gvp/JljaXj7Fmb6oBCl0ffi4kDNpLUQQH32s/+OXr8HI+u/BUVMX6PtnaAnROqGwMrztWIVCS0PPygPOEv7MSpgZQVV8Yo6sBIc+JqoWBEUXCdQFfxLD7HHys9QYKNb52/zL6+bHLuVLp2lx4qruon1sVm6FmDiBoI5S1TYBqSYYtfm9CPw8q8Bqub4jlmCE8PuqBJybn1DA2kbdD/B1W3EYqw4tRKULHAtjxx9KO7DMeTaTWCYbChKVzeQ9Y6AlWvbScZ4YBsZTKhfN53DyLHOmFDD8wmwnCHnGrl0/gJA9mZIo7tbpkiAePxHDj8MRbM7EiK3oAr2c42tUOtoDZScqdPFtfA99kmaKHGf+l/0ZnGj7IvUDm0DWD4315L2EvRbX7t+c5xhmJkKaMVKVnoMruWavxWwKtumVKua3chdFas3AVa6Fo+hVI4jsOQ5+6hsApcq1Cr90aGpLPF59uQSAeHQ3l1pgmz24C5onvQO2r/6jmefjn44wc2uvTupbpFYxZdO0aCee1Xt3+CzCWhGLp4PO/EYYMxr7/cK6GXCjE+OB91oGxXR6FepKDwNgYrKXkRyLKoJRBQGnNjz3E9CRhr7dxXhoHkATqitsc5lHDiI1aTTBOBE8Yq8t0OeJuxl6W8RmBlXKGYwRyBpD4FF2AGCPkU3pAJ6n2QgmAkPOxIF6+hCDZsSrTO1ZOy6JFDYz2y/mkFVAVbT9Kj84Z89nzqZx+SeMAA0XglgRTXuYx9+BtvB3lOQxtUmjdz7ZZ8Ja1CqbzNwq/++UeWqbiffClgZojZXxLKpz3bd69P898Z3KsKlTzLWigC7ssW1ylSzKmwx8/k7ShRUf/bN/12PXyL8c92Xt0gVF5xFZqTySy7WMNgF/GamVLlG0XMZwCVXMXQL5V6GUiH0zHycJkHztbAwkFcb1U7uq5LvffSNbqIoEBRBZblVm8THS8sLngafYZXLXi+LGF0kfLVBJVGXK1qZyp6FNjJVtqjZqRxr28iK1FZXiiIXHqvVF/2I4i8mWd0H0ccXeJF4ejCuj98bQj/sKytVBEbpzEkUbOmnPHBwb/QEDwFkrtxGROzkdRIyQ2m1e5iEAHG8oC8YUJnO6PURJ8gYkLGm8Eu087CfHHIt6Jyg2n3zxjjsDHo1pflJ/yXJcUfn4L4kkRCAWYEIZ4ISuywYaFA4mEW04sCT30TVCqvMnE/ZbPag68vclxFTSOnkM4MpZGUwd/7E/WtjVEprm/R3Pp/PsLdOsEtOnQSkg5KlRTtuxHYiE2omTS2QGN/Z++x9yQOZ8wgZAbSVwtzDHb3ev/OT99+JwXkE40qSigiVSxy5fDXKe7t37EwPHn4Ahz6QHYTUPH7awOtNd8HVgVXWgfPWZjU+F5qB6qvHz5NZgkay1JtOX5pknhWOksvcY/8PFzD05aMx0OYyOK0dKPzxCp25nxgSqnC5HSBsObGXhdLVhuLK6gg35w4NcC5S0LOa/VYy6OmKrPoderhqVMCWalJ6i+jZI2zCPaUR9V7b9x74aYOX5wC0Gag0/94MrHKvjlcuv99p8TnztMbtzyVj5MNX+tLVqb3p/gfeh9Pbj7NilkL3EO/tpE+OhUsf0G5oOj3QjrpxHpF1iblRbiodldLf6+VS146vYY7WnUP9+O8GYevP179778qjOXDOz7tgFR3IqoCZQ69B8HmyIGwSM45WqY6fGkn/x6/9FkGfQ3OzYTHDtwaslgBW29YBKxX/BFaLzKtS8em93/QEJNSlNCh1TVVAerukY9lz5AyEFRILcoUF/MPbdiACciFoIJGpiuJMdhBmtWMIq8NT+RwtmNdzAY7u//Q//w8xl+qXf/mfh4y7IDH4/WSDXD9e2Wh0vDOffuQHvzMd3Lcz3bh+K33x+b9Ob7z+RpxTD71QqqlpsDR6PqIXhrVggG2wqTx2ZHMrQ2njqeo+q1Qs1eWPoXyqrjkoGMN0h4qVVat2RCw6EBSInw4ZBsy1m7WJOR4AVoIIqQZWZgJYxVqsKtLVhvGuGpSYjnNLFV/V/NOs7vrH+qyjVKF70U39LBWEfKxlSNcoI1aW8iN/x0brK6qy4cjX6Mb1oCCCXc8l8jv5OkfvWLVupYG4Y+qVK2l6UYnVmdhHxhot6qPhMCsOftAJWNsBewnajr389fTtH3xP6qZS+Y2vfpGK6Vwa6iIbtzCWzp45kU7gyMbGr+aZP06Zl0aJw3zl5ddjT1ixVPVPGXTjNekO9ngIrAxorVjlWQU5KCnA6s3EKwxopUQ191i55rcCSrpAcctUugbYG70EAt0AvXGSbmeOnUntBK/LUClQP8KpMTDTuW1463FUzq4ySHISAYFpbLV9L2baZwm8N7FuBTzyHIYYZdA6uAl/cC769PoIsm3ON3g+8ggqUXzv66++HIkEK3GlP3QCWp7X2K24hfe4H1ShkgJowsUM6G0A1lWqbyZB5pBNv8YIih78ixSXJwn0BagD9AH1sw90iueRB3/5pRcDJEn51QKbSPFaS28xgDVRI/XXobDOR7EPWelhv6MPeu0wwOroDSi+AMpO1twIlbVF9qLr0h6rAqwatFgBQ4WQmitW9wJWG1EA8+Jf662KwK/aGqHKGXsjjxsooMq3FGAVdF+r1dpJAsUAuPiMQYQTWsjUInBIX/R02n3/7vTEO98B/dR5NeMMTn48nbt8gab2SyGp7FiKIUCTCpRLqumxP1wTg9wf50G5pwTr7iXXlwB/F4IjpbJSqjs5+5spvyXbHT1hlSxyZNb9j7Wu4pfy1P7dbHPMmbKnjgrVbSo+49Dp7B8x+eSMKz+yU5EIPl/lQ/t3rUbZg2cvsuIFXexh6dj64ts04avWqTiKQbbURwM++zAiCeNFrFGBmoHVRlTl8hotg8Dq9//0C2lgmAGtiglZ4SQwE1jNzSyk7/+uD6YB7kEXVEBBgnGnYwakSrk/2tmTAZrDd+ZEU/l3gLdKXKzJCDd+vRfwWnv9emBVbHF+X2XbBSwRo9wtMCRlVufg4O0SD659tja0Um1tgK26v7DPab2Nb3ynV5141UA2jmSDwMyvzHa6+IYsJJMVb6vPrYoBdXBYj1ninguotOWCpoqBE9fc+FY/qd0pTIoQa+K47cMjBnZmkvGBAKyL/dVHBaYfoNEjjZjfpQh6CFZNVasLm2Pli2S4vVz2/MWcWD7fYwjBoIiVc9LHKnAIZ4TKn/3XVfStqrIxC39UfMGhvyaotfOqAQvoBCuYswAH0nX1GSbRelSAJcYUWCnItHWIqjR2eWya5GHv7vTGxcnU3nMAQZv7YUxxjHGBc99hJFy9InHxrRxjW3hedT7BZ6d9d/itk8ws3LfvALEJPsPSEMmt0N4T+MW18zOI/ey5VaSJ1y0y43V+BRn64b1p+NDDUJTpQ2T9CyJ9n9+vXZDeqKhHD/t6BjE+q3mx+uzf9/60yGSr5pcJ9ZyJZ+WOV0X/bAi7RUkrJ8vRL8hrW+Z7bqdxl7oGOomXstqwN0FgFbVIgNV/dQA5dw0rBpSb0YIjsCFrdBQZRDKT0iCOHj3CXBGajgU6GEPpQYtkS/wsFVPCYFfBV8lM1IGVw4e/8coJkCWLoWdHujrGwbUNxmcNdGnycOwRvbipPHEH/XqZOQFOKnoFcGCdZA5Vd1ugqbOXE2ptxQksoda2dSY9cqQj9XfT08JCVLlllRseFIXVLBfdeFSZsFCOKcn0uOr5l43AQt0o/Y0CK/m14fZysJmzmDkwKs8VYOUGCTNhxUpgJT92tSddnRxOew68m+zhk8g4s1jgny6D6G9y7y4DEPbgHJ0hYhbESpcZjWKIy7Da9edXavBvD1gVZ1g+oxl4vV1gpfFoyK1XEuo5qycXGGCFAztz8Wr6Z//np1KXcxusSjonigx6YMWgSAis8twKG6gNhAIQsbjmpm6lHZt70jc/9ViauHopbcaw9UsDRC55157dMZfhBhSnm8ijmgjoh6KiTPpVKljX6c0wa2miYQcKbs648tg0ih1QTaWfOghzBurIlWuzVA7+W7K1o+nLX/5ybOa5WSeHO0Qv0zmtCAS9DyWNH/mh72RIHRVXxDN27diT/h/6aZ7/yy9C4crzsEL1UBtVGXbpgRrAXo5nAFXCzQQqBrNWxtzGS0smITwiBfbZE1C0rFotYVwWQ9wCgwow7Yam2IFUfFvP1rSqUg+Gzb4JG1jlRrfaGM3xRvqh2jNhbBqZiLzvBWFZn2sNMK1fA82Zi/XAympPfd9lmlVZgxgygqXisAWZ4dz01cIVjG40+QaAr6h7VYayZCo10lniPX9v3fmbW2qrKlorVugCqFV7MfZlpiaVWSDx3TpyAWdVaV8l0DJ77422imSyKQcz2RHa0xPT7TnmRbL/r7zw1VCnfPqpJ9NwH/TODoL+86/zXufktDL/53g6/sZr6RLzm8J+4fjkhh87foFMP5ROvnsrVejtNBULtJxvcoUkmIHqz/yv/0ue3VYlXgRUWbyCgZD0Bxms2bdnhj7k1snSy7/X+ZkJVQlqDLl1qw39rIMhbP9OKFGTVLFWyZ4vEKSqazsJcLp87iIVuM60lVkiHVanCDSt+IxQoXJ/6CPaFX0gw6cSnKCnlfWl6IR9PDvpIxugAnJi9Hy6TPZyGwF2N9QwgZXJiwMHDsR+O8PcJIFVCL4oe8vFdLhszGvhuu6Fkus5qk7bxnOtfKf30jqu+3ZsfDzbO/zJvvvuDxB49MhDIYpkRV976rw55y69QD/XEFLF2g0DGNUOnT/mI6gucW3ZbuzJWcDTbc7Tqq3Xfjs9ZjsYDHxgFDU8rpXBzwX6e5a4d1kVcH2PVWskjopqWgbzZd3fq8eqAbaatlTeQGvAqrzfzzTgzOAqr+vyN/8dHhbfqmCFSYqQ7p+fhk6JAhcJqq7NiN4wyHpk7Grqpx90U98mqHwHQ37ePrdH6bc6xv0ZvX45fjfR1AeI2gH4d7DqADZKmqRVqTw8muBSm0ZgNTiwJSjUQ1uHI3CMa1EU22rXxcROsQ/GRLnBPwOr2Lrca4dnSzW1ed2qq9VK5zmaMOYXhqFil1nXtjgY8CkZrU1z3Vu16mJdTiJMIj1pK8IazqfbCQVSWpe0U21/SGP7dTbmY6RCEdAYomotaIyhqR17sy+sJ378t6JDkwGsnqcasM2sXawt1+oi/V5zM0vph77vWxH4IBsv2K3dT0MalUNNBBR/XuhIpYrh8wKDN3s0ekXv+aK1KlMdfGRbarlKO1lU7XIss87GBpcuxzb5PWuL1zA/U7lzQO76tuIeP6uEQAZWdbC19m9tcV1NMEJIX30PkJUTePnz6pTYODTvW/WzXAqvX69JXNaIfqQA1sbf8Y/GpbEMy5MCIC+LxxI9g1lpVubMKr4u/F3MFJW+6HggKqYUE7pJNjm2wNaEGI+jEh+vMVlhPCOV0MJDnutU+TF8TjdzzkrvVzAcuF6CBGMMk5ra+xhQHP3T2EXOyYqMldsQbrGVgm3iOJqI5dxDHPP4tSvpyugFBGgY34Gegf1/8xRdTo4iCrP5AWjBB+m77E9YSjurMmqp7q/VKe2MsavOOpgbFWVaoXR980svvgCuOJp6N2+HZYC9pDcyEiNSGjkOE1PaCQ4vi9QQ/7WQJIZ5mA4/9e40T0vDLWx5i4kF7oMJYa+LiUYVBxXU6d/cmc6hQq4qs9fWv6u1t0oS38HIsoxWQJYRO9lzJrCyahxCFfmOmsC0YuVayIOi7c8ErEmfxCYIbiMOqv4ry6Dlt37q8B0zdDEfSiPmTByykrduzeEkr0dl48gjDwOsMqVM2cVFS3M2E3PRXDjZ4NcCl1ihkmXUknfqcy/0gZF0/hL0wmUOGt35rl5mEbnwqCi1Emh4X7KjyQPKclM7ympkpGzEW3HBsCB1hpHNIVuzsDTNLI2Z9PjRTelj79+atvZOQADE6PKdEWsre8hFdNc2Mn0GSnx+W23z5YxeuST5ZzGCzRmdtw+8Ng4om99fOPBr39nUk1WjUJVjtJLj1V65g4TlPEFH50F6Ej4C1WYQiiWy9JYu2UxvnHidjdVBb8beoEo4ZNGHXGHv9wLZZB1dw1BUX/BW51i/UjlTv/Zofu9bAa8iRFAyQGvroGom5ZikvFn4GLl+O/2LX/3XIbG7xDrVcUpR0kguV5mvbTjGHs7ZrGlMHada5CaYIcP66MHt6alD96c5VNiCS0/T9RLBbj89Lq5RN/YNgsNRAsltgKotNHGOQxG6ep3Za3y+VSqz+65Ng1YVLa24DpDVFtVMTt9K+6juvud9705/9rn/SGUVagxGJgZoR1ncDGN2PG7+dvjZP/oj35N20Guiita+Pfui4f+f/sw/jfk+t1HYibk3qu1ZOdLAq1CjxLHiHQShm8nGDnAeKhNOkTF3CJ/GxtlWUiZNGCn57JTyTVSnVoPyi0FwhhxZoK6t2wl4FbOgkkB2ucU+LIyoVQaPOZq2q4yo6yfP4RFw5QpW9MPqOGqAKCgTlUJglv52QxXX01SxigxgRQflQ7QJZU1oQwzM4u1V1i7vEwOx7CDtBZLCZEASVKboPDXzZbqJIBxKaDT3Wr6X+6zzqIIfP0d1onC41XYtFYSye2PmUe0h+dlHyLa7lwJElT5EPWpODlmp8qivM2tqEOe4jazfHPezG2Dg35To7sA2tS8zgBEXNX5zlGqUMz5uMTPtKsD8bMxOUyraaznKutD+eW2cUxK0K7KOOtPz5y+mYahL/+Sf/DcEtg5Zlb5ixYUsIIBnif2u0ECpYuUhq5kmoedacX0QEGxird64dJWKbmfaxTyUASqZ08jr3jhHRQKFu1mUMh28PUwwvHvnrrDtV0cvRx+iFQz7ZhQ+8FoadJox3bGDwcEkyiYAcSb3VWH0vy6C9EXWySz3bIxgfohgXSU676fVqIP76cVBuvf4sWMkhghuuK6dOEcDBr1YVAsIQPffvy/3+fJd7sky9FinNw0AG8cO+IjmaSh+UgoPUIGwknLbEQqANu+hEvavv/pa2MOYW0Qw7X30p0CrUFy8plZRrYBpC6TXCJq2YB/246d2XbmdtnNNx7hO9n3FbBjzmVIhoo9Q+06gjF3K2d21QLH4gjcDVnfb16K8VgEn17YBeFwf5YtzciTAVQDM3FeYk1b4APaLFDqpgFIr7bFqgdps31u7dKT+bgIf/Cr3xnuwg/4+gxTX4sHDDyI+0pf+4D/8+0xJUpUVWyZdRjrRENdWG7Vn5w4y4TMknS5HdbED8Ltz1+74t5lzk285aeF6zAFs6XeLkSnxkH1iNriKEcIO5PsqwBDUj5MYm2INhgkwOFJinRjCJOOLkdsDAAAgAElEQVQVgJf3QzaOlCN7Uax22Yfndwv6OokodwPw2ziGHQBLg1oVXr1W7XxWpl5VvZSsUW1bY06VbIGGXcnXNo46BsJW1Tef4Byy+ADnQwz1wslz6eUTZ1jjUCK1u1L02duZuj6X/tGPfDdZfno8rGpURinAvSfJ2lqspN9L0F+vVvm9RSK6VLMK+Co21vMpj438fnmuUbGpVW+8btoaF3Kh2EVNpwJPsUc52Ho1q3xOec7Pz5UgL83aT4PrOLJspNYBMp9uxGX1nHkAs1rur3FmjTP0nfF55WfcG12se7H6edfbfHVTfJhv5foYrxEz1l8baoQZbJWkeX5drmwZB/gxDWVC9l8MLHZOIvttFwC/lX/bp6VYkPO4Yt6W9Fkrq+y/ULqzmmVrDvs4Eo8m/zjXDv0gJ2ay1ISD5GWHGPt3xxgJIEJUhyrPHAUQRSDY3OnsieNRtXUcxww+xKSXc6MuTdDftOtRYs0tCA1ZZLG7wIpwa7rEEN8eGDqKeUW/pkk9Pn8eVo+tRFkMZDVdGrkYx79n3/30c2bmi1RdbaPq5D6yNEt+RK8sCRJn3y5tghlw8AhqgD34DqvPGQgtW7F1FdnWxLXogXqva752bTzGchjT+PBvm2DEgVuzzLoHgE+2Eky7bcxAtNAU/ln1P44z1iivMSHpvQrwWQEt9cG8xXlPVv+Jmz/9Uw/dyY44a7Zn1RwkS28v0Gw8Fhd6/wMHqYg44VlaRDYgcvINbqqEhIecD7xQaCqH4WsNAM7inE+cvhCBXXcfDas017u4b92+HoGvB+YmV61nDuMnb1ru5Cx0kxkcmXMp5GsuKF/LO6U823co7fLhAyn9wEd2pMO7mL/CrJiVRYyri9mse1CNdDDVdoorYwZxbftEJbMJWf3dBFZ5x+Zj8z444JAF17IXFa1PsEi3J2Bq6Py7gE6efAPHtpr27t1LgIoMs9WOwgvGKrupdTDlUc75vwSwMmAvDii+3yA5Am0DBZp8WQNXx6fSr3/qd9JtueVkT/QJMZwzgJWUNdSotshpZtZOBayWWCB3CIBWoA8d3bc9Pbx3G/ooDEDFISvocYfsrAFXd89ADG4dw/kGhYg1u3PvfdBexgIQ2fxcEXRz4BLGdgXVRaayG7QDMBW1+Njf/+70TvoQLp49n75KxerMsZOxrlXgi4ATR5iDe3m+K+lHf+wf4MShnSiLSmXrT/7wjyNof/Dgg+kbDD6VbiTNJpRyON459kEZXChnuZeNoLHdPrw7z6dgU0h5cTifKodKrqsOGCIXGKNWKgxSBVtsdO1jOCKgqo3KVZcT4DGKoR5o9cr5Fny2gWUOGHJQY9k9Yh2udzxapKUaCK3Rjxqy61UALKjKjrCWzayQjDSkuM+FSlGBlHBCSlqbcSvc/GpN1NdpDHK1mhCqSWv9BtmBr1UE4lArUNVY74a1kRjIxqCIckQitnrO3jaPvDiqAI1VIOjrlg0sggYqv5x1qaQu1I8VAQDAaYk9do3K8RHEGGapcMyQGbePx16OyGTy2k3QnhfnlDSfo9F/d9ABV6FgSPVR4lvlxjGCRiu3ghcrVqHuaXAHHcKZdbsJXj/5yU9GA7R9fgaFM6ivyThQgXLM/iLe0yvVJAaw0nTPmu7ugOKNzW0xc8dnTV0BzOFslicQoWDsxhRDbpcYcttHMPrAvgeiIjyPA3ZAthSwG2PM63KGG3tgEaBjf5QVJwPeTlUPqZQZRM4szkbgLqhSnKKVoD1kDsjUTlIxGRxmDRK8mwyT5nLowME0BpX59ImTqQenviL9lgqSwMrlF5lu1s1eerQieGMdxTBJnHBQNfBTiiRIG/TeWckQRNnHcIBqWA+O1oqYkvJWP06cOJGOHz8enyEoy0q4eRiovWl56DJ9clw7A2oHF0fSEDpNF9+9ne/bS7V4+9WpNAQwvU7le5y9mpmZGVgFmIk+2TqwCjTRsOt1SmDY+hJMV4u2XnHKT+W1G4DN1/sd4esqAMV3+3upXIXeblWlVWZ9jnuv3L1VG0ExqyDEK7btGgZcQb3heneQ/Z1znRIcSbHp5X6EShoByztoPv/sH/4+/RLXIqM+jNiJa3sL109q3RDVqiHW6yh7wMG9A9BL2wBW9+8HhjqU3cHlhIAhb51PIFdcq+pVo/JcJVwjscOjgbfMwivLjE9wvwiCrZ6G6pn2ihDN2Tq3EVIZJ7ExwzrvYG0ahEnNnsbm5mG/VsyWGGANoILhYW+MQ43NUmcQkKX4nYOVE9A54VKvuIedrABWAVY5nlpTChQ6FGC1xOf82z/5CzLx0JzYi35PN7Z33l5Ieg3Hb0ykn/jR74ogOw8uzgkdb5/zeQwiI4Fk4riiAhYfGuwPj6/qeSkUwf+XuvcMsmy77vt255ymw0xPzjMvAw94fCABAiARKARCJCVZFkWRoiUq2P4gl0rB9geXXeWyP7lKVZJLkkuBlEhZgaBMURIIiAIBgQ8A3wNejpNz7hynw/j3W/vs7tN3euY9kIRYukC/nnv73nPP2Wfvtdd/rf/6r0ZgVURf6+f4ID+gnokqwKauwlf/u99d7G0dWAWIKuyLmLgPy4iVFj81IFWtg83v3wbxVO95L79CefghjzrjZru3NbiNG295kD/ZOLYhee4eFmUaAAiVZfFPwm9l/8iKhNbuKpQDDU6qqus1GhSjO2BDXucHdq3D/msoy3bi/9iLK9ROmeOhtCnl0Dp7bYNBKvwEv9vg9Iq0VqiKUdeN7ZohgPY28upHCG7pd0f7TN47udKRJhI17ANH0twKtVUIxGmfsvo22SH6Cx49dnxDDMcVEvuogkB+t3XIvGK7kH379pFcofRCplzMYSmVRW232mMrP9bEs9VZClUM7j6cOod3JmWXVAXtAZO0YXcMgAsIXJvSZHsYo1kCE/YcU/zCfmed+GohAFsBINfT8jy0Y75/hTnp3iWIi3XFucg0GegnAIPNsH4/mpdLmeS6WuyZpR0Cg4RfJA03fBBAmvvRP/lLx+/pEIQSX0z4DKzmZuHuE62UxjdEk+DDxw7A/VcdKUfrs2wjYKxKmRXhikZgFc0mKbi/fuNOeuPtswyGN7k3jn0TYwd+42JsmEaERqNIHy2ZNfqxQTAymmaKU6U0JVgjdey9MqXIRgAtcDc9VH/mC33pmcd6Uh91C+vrbOLeVOs/IjvDIFTAquxUbTnvHKi1bF5lVdQXxfe6gDcX2tZohs7ldoBlQ7Vp44PbZ6w2P1tTGWJyrax0sVkMp0Mn/ij1M/twUvR5M1g6d+4MF7eM0tgYi9JanwqUWdMkyY7ImAtiu+t+r+CqMWPVeKz3mrHaDlgVBcQFqEntZFimcPx+4z98LX31ue/gtBHFZpkqFuBvgZWPYetTcOimAUlmYs1YBa0UsH10fEc6hEAAZKFQ8zI70qUTwGcEChbQC6wu06B3AKpcP1mA6ziX8qhnUf2SgmRE3Y3YyLjfbZGqE3YUh6Ef1ayf+4U/C0jBYHDOc0atcUxffvnV9Mpbb5E5YNxZtCHPzT3oQCXop3/+pwJgvfbdl9JLz3+HzBpg66f/GGpZw+lv/19/n8j9vliTdi7XQIiq1lirbWy8yrhqhJXB7EcmdXzneFC6vM8W2ivAYaS2qwd6KBGfJaPkrL02aqsEXP7brFUr4KqDiGkbhazNjGsLma4WHEjrruwFlIFkrimKjvBhLjP0CDAT2SQpiFX0sfSzYhNVEKMAq6gTtJZDR6VyplapHcgZqE3no0RTDdVkCk6VEao2wY33xuad2wbUawucB2GHXN/KGGMzdATLXMx0IowtGbiwedWkzT1ZMmXLDS0CMt6zSiwmMiPhuOPcR4gKuwKwErjnHiVLUXPn73Wvy543ZER1lPxtk24jXXeZRzqbbpC3yUopsDO0g4jg7ET65Kc+SqYFuX8BgfYrgKxtMBajFvBOSP33pd17xnBaR6BrXE9nUQAVgP6Vv/JXYhyVfdeWupnmBr/Qu8gqrZCR7SdTYzBiwEa+2NpOBIXS4nqahPK6gj1eo3i3m+jhpTPniJK3Rh+18Z274zhmaU69+Va6xfpYZn7ZY2Qdvjo7Mt9l8bEFyxQpR+2XdS45W6kPGrQpgRXRdxvPSrtcNqKOk77EuPQyHu2sG+e3oOzEkaPpCs1mL7FZS1FbxfHt4boLsLJZsfdzDKpzFHVz/JDE5Z6EjDr3T+C0wP2IHiScQ7RF4LYeOXIkIrkCJte+5/oaIhlmrdw8BVNFYtvzV8re92TxmL74t0ChACvjtbs4753w+UdvzKUhGB83JhXSYB8KqsQmsIoydwN7FE3njNUfHLAqFKgMpHIEPug/Ot5VpioHR6qMVQSzkZgn876DPV5KoABY8Hvk5FGmBbR79tkW7KlZR2lwUrO7AR4+pHl+5Ec+lk6fP5deffnFcPx274aaybzoxk7uBexbSyLFzvGaA+BbG9rG833WLVnbYcPysFqOU47i17MvMUbVBl32iIg0V8HQe6zhsq4N0gh6FQmS6bIsZRDfQufwLh+4wdrRjhvk0n4Lvm6gYOn97rf/G5SnEbLBo2SXQ0BAueig+FI/SNZUmzpPcNeH/YZ83SamPopNcq2Wf8fcl05tBq4a8zqwWsOR/c3f+XaaI6gmwDEgFYposhlUZ1xYTj//Mz+BxbWGUXGECClUNbX5HkoFDDtXjduW4CTvzk1oK1AvbbqhBsv633Jujdmu+nU86N/a1cbHRjYprn9r3VUdZMXnasAqj9fW92/nh9SPX//u9+qzbD3fhwOz7TJVWz+/ef0P+v5GMFV/n4nHuG53VAN6Ei1in8s7rDXimbSbn+fgH3M+/pEz6rZr6cNuKZDRxU8H6qptBguwsb5ult56riy6Ikgn8xXS7PgSZnXZz3r5jP6g/S7PYPsXCIj1MeetT23F97JX1M0lPKeB4+luyxi2QmYBJRn2u+F7Ll29FuyK/dRNGeDYYIjwfQaClaM32KjNvY7g14kTJyI4EpmoDQwRIcw4XmGEWDt2j3WxQLBP8a39x+mjp/oxIKuda19BdVfmgGs5asIR7nLdzBDYCiXlfvwas1pcv3ZxkfV813Fw3kojXHZcbDnBfsRclB7puDo+ZgBVcjS5ZNAwi/VhqxQkA1D4fI7jRQAnAhtm/hTP4Cp+6S8egz5qT4acQsuZJyJU5Nlu0JdDOV83yxMnj6SdSAPHlxnxiQwTRvddgJUbvAX8RvzfPHWGCCw9JyjQfO2tM+nlsxg+OZTyGkXVgqjSXFQHzkyEkfCgBW4WR5aJaW1WJxHzThoD//FPdaaPP0M9URt9YXgendqdTFVxfOFB5k459g2qapk0hDXb8HtbnJtL7UHAqlCMGg1BnVsfS+Y+lLcVaNUjJIpUrK13ponpnrT/6I8T8T0SQLWN7Is3+tqVS9zH6VBhkmoQRp7Ltv4t4pmOTciNbtKz6tf/XsbiQcDqQQav8fglshZmo9oAoi6qKsJ3I3CT7MThn1teT//p+ZfSP//Xv4kBoOiRc7fGz4yWPF8BVgFWc0RHQ5KUOdrF/O1qXgVYDacDI31ILBPdwPOwRqqFMRjFqQjKHI7nBOBKYLVzF2plZK2uU6hvt3KzRjq2ocZj9EV+tHLWpvIxSNZsffADT6Yv/IkvYHRwqsm4DjDmhjRuA66++Bv/Nr31Do6bPX74zn0U7mMD0g//yNNQNl9Nzz/3EueDgtaJR9NnPvlZMl2n09/72/86mcySdtUndYmMRyuRK+k6SsT3IQusjLzj1QdYWudabTQ8QiNWDdMsjvIszp3ZX41SM++JzB6S7K1ESdfM+kEnbYN22M65tgPAfE8rtETrsHxPiwpBUR2rWqBCJ4w1diIcN8e85jTEva3Wb6Hdlciu6zqoHlXwJmd+RPpZnafuENRBVpE7LpHFrRt8pVpYQNlGjUal7CRFpcoU3NOZN5JkZixCNuGPVAXQLryqLiqyup6XwQciWGSIgh8PcFKpaMVu7kwW+0PhQQKEpZWyXXFPBVf3mAtSbW2mZ5HuKrUS68pQA6ws3G3mXOftXRUZdbI89mPChqksaRr9Rz/xw9hL6E1SfBRHgWBeat0EKm+98XqAQrN4QkIdPG2LXPr/8W/+zxUAUJkQ6oLRb+Vm+fs8UcgmpWyx22PUt3RRbzd3e5ZGxnfTNL1IXnz+hfQLP/vz6d998YtpgPl+cO8eANUuGvnOh4DLxUvng5p3F3prUKCUHteGWGPIxLW42T5ynrc0sZztkaLBeziXoKVZJ4WDbsZKpoF1V6tSEu0NA2iySbAATGfhyIGDoeR3G9U3FQoFVn2AoGieKZAKsNwCLTJn7wxwBH2P+xeKcdzvCeqrFL+JTBbnuns3jS35+2HqhJQD1+kUWLnZv/jii1EnFDK7/EhhNMPl/iXNTDDlBi0w0HEQKOQaVRqEcy37VDmELrnzNkIf8Equ4bBPK6rgXWItKlyR+/U1AqvNiHmsgQIYqj3pvWSsMs09N/bONMAMrDLAyqIV/hZgOXYbVED3XDNyti+xsTlAqQ3HTEM0RAaxmci3mcIF6pYVHJkju98LbTqKxLmvE4zLY088zjFaqAF8PY0BSgawSa6TPsDXvvFdOHv4CqwVgX00ZLaWBDA9QGark/npsgtYVRxqlc1qzr+vlyxVrP3AXpvjlPvd6J/n4Ir31MBC1JHgAClQMYvttqXLNWy5Yhad2Df/biDoGn3ggvqpIAyHGoJatYM5oWS287fc+/FxglbMN/vi2KhUOqjzxDVZd5zrwCq/vllL5/M6sJKm+fUXXkS+HmGlUL3UQTMLztpiXMZGu9JPfObTmU0UO1w+XgZXOSDcXqkV1m3mdiDoQVRBqZb5/e6/2kjHUhZBoWdv/vb1LCqy+feieph9l02QsuGjVaqIYW9r1Lnybyl/9b81Zr3qfkTjMRr/tp3P8SAQVt77/cpYNZ7bg8CVtT256XwW6tAFD0aESRyz+9gQV4D5HJMaG2yJvHlFTzgBt62lVRwsfbQCWLGlDLIv9EUvUwLJvL+VNEyfYjsGLK3xF3Qp9ICYg0JeUmfffusULBqa/9K+wlqnJlgsUwTg7twluzzyaM5W3bNVEoF9AQc+wptvvZ32keGS6RM0VwCG68d90cxP1AcyuWwirg01cNVGttqGvzYRFixGrsMgQZUN1lPtxScRO8zOLWPrx9LBoyeCjSOl1+NZB2uwq4ugcLssCBNOHMd8gXFoc0BmqCSmyHUwqDdn7y72KjNey/NYF6XhbWjsfqqd9vNmv1hb2noDgi3R+DkLa6D2h/AUe1YPrAiTQJ6361a7VCUvmn7pFw4TfOXGQTrMkR+VwKA7wHC5zWasU6jhPXLkEOn7fdF9Oug5GLR6c7rinJeJnMWa80NjIxf93Pkr6cLlW3y0PZ2ht9U3XrqdVqEb3OX7NhaakXFOsBh/z0dqidGcQMFyQiv+od9hFLhp6Xr60Wda02c/vj8N906hyDIZxidLiWeqT6mxcmNzcmqoNhbXRsx6q3F42MJ90N+2A1axqBrkpstCq9dYZePUEAG573Ob3xySmkzwiakuGrZ9NA2Ovy9NIrluhkIDeYdo+O1bFB7bwJG6COuuNIxyd3Uag1dcGf5NQ7M1gvNu4KoAo/di5LYzvu8GrGJuEglZgOoxS+H8V377Ofp+fDNAgFYoeqDoVETBZBPAapB0eVcKYEXkNLKqLP5hJJ0fO7I37Ta1OzcRDm4/DtscztcoBZpSBu+QTl5gY75JkXMnzmXf0DBy63eCymrkcwbQFX1aXGiVcl6TlZ6AgzbWyJ/6Ez+ZHn36JBs6afWQFyXKCHD57a9/M/36v/8ydC6yh8M0xEOR7OSJIxTR7yeqfiG99eYrZCsWAcBj6YlH358+9OxHaSL7zfRP/uGvYgRJ67N25FqPISAzNz8V9FmbPrfAFZaiExF5eb3c207eexTKVvTCim7l8Izp30Pfb0QEKEQl8jTHxt2CQ9hNlmuBiE1bB1k8pNdbME5SA81ctUMNbLVHi1LsptfNPKlaZTG+kKiKipc+IWW9RiaqqiFwTYcIj3alAlyxzs1cRdbK8eHE+SnOwCZQyzOqUATL3NnqNEjz9C85MJBprlkx09+CKqN2nqPZPW2Hr9vPLYrfravQ4lvEy78FLGvW5QU4siEn77N5ojQNQTqOpdkmaxPN/twjWrYOsG62yNZaFcGY1EaeR40VJ7cUvXDM7GcJWQMBntcMUukW1a5ybtdv3QzqEaSM9NRTj6VnPvQD6RZUVkGGUTWz9TqlAowzp06j0jRI1ugaWf/rNEdcjUj6QWRr//pf/evRnk+gZf8wJbDbANEhAMTPIP0/2gmYNSOJPo040Zk3TqUrl2+Gqpog4geefTZEinoIGNzm+K+/9FK68PZpgDrghTGR6moWTWfbXXuQ7O8UstnLBBJUnQoRE153bfjwXup8Cm7MlKigZzakACyvfdH1qTgArTRacO4FBwIka1ys31riulWr9DN9nIfRScGV3P0W5mQ/jnwwLqSFQG/UtocsN6+Z3QuBpQpYST/RH1HlbY0NTtvgdZvRe/755+P9BVgJwsxwRe0ONkIwaSDFzIUgQRl552ILm/IA13GYzEHL5Rtp7A71BACri9CJZwkINbEB+50ZWOUC+aDQE/FUKa3u2P1egNXGvlaO7XR2jF1d/DtKcfydwxc1YJUbYLezl6ug2MUeoRqgVMB+Ak2d9tNDVGceG7pMAMExN/s3TjPme2wc3luFHXZRc7UTAHWVWsID1PJGrxju/w7m8w5ogL3cywkonfYVdMNRkU8JfO+d+1GH0ecAVpv1j0HtLVRwbUi1JdXBQzhiAhUBRgWqVoKOqyR7lcFmAIL+Z40ce+VF5tMkz/uwv9pzs1h3YALkx3r0IpRGboZtkHO3EayA+jI1IfYtlHkzAzAL5TGCK4VKFf5KCe5UGatNe7W19qrYvmDe2JBau8J5TNBMWjs1PExNjWsFu9KLr7VzDLp22BLoVnFQ/hoS4VWgWSbONoCm7MeFMlsPXNWDYWX/DaCmnyTQcqZUz/2e8rpUrpDzds/dAGSbTIPtbHTx1Rr3/nJ+pT9d2O+GbNV2PkUjUCpY7d38lIf5Jw/727tnrN7bkbcHVvq2JhDyPSxBRLO2hWK5yQCr+2XFt2adZIOfWo0MB/PDyLk1w4J4AABzqkcFY3wFM2EKs+zA1g6oAszeQliY9QAj4O5kGhzqjnIIew2Oj40HgFCZewFdhKk0lCYTAnYDZLJXYbPQgzYYKgT/xAd3CTR0EvwNERwzSQCfDoIT7qlZNoOzweZKIT906FD1PkSNVgMyxvqjniJsS77SHDDvobfVMn7fCqIUu3ftSb0ylUA/Bta67edJMEsbIviSrtgNy4iITboH4OofIWjGviRm0Q+IekCWjoJEBvXsp9iJCMbULGUm2IUpfLu7JhqiPIZ9ixsTgQYxh9L30gj57hWCi45lq739CESRJ4rTN5gVrr4Zq1/884e4pyBZsjsRHeK+tBFKV11smoj3DXi+d2gQKZ3sCHUC0VMEg6PM53sBVkb5rBOxUO4qtKq3afKKx8ZmNZe+9sKpdPueVBDlTzc7TxcervZDtbXNFHUucHWxWvwWjptCGulWeh9ByD/2mSPp8B5pOPD+qyK2DKzMelVGSaeOQbGk10WZb2IGM9/L4iy2rBaEqY5RFlrDMbeIUGwukq3iFducy32fqx03muPStG0Oylbv+9PeIz8EGicbgXOsXPkcyngXL5wOIDw8uiukISPLaKqVRadzUmpXH2Sc321MGg3GdmbmYcfecKgrQL1BA6s21jD8TPa7ZF0EVv/ha99MX0I1z2ZyRvxKHzW59C5GCy693lkMRNRFaBim76T9bFBPHD8AFYuM6TwKUDhx0j3usekePHgQ0DObbiKtq0iKvayM9vfgdOm0Ro8nxs5N1qyVDq+RV4GdBd42gt0Nf/fP/Jk/geMxSqE+XchZlB023SYl+2v/5kvpl38VSV0SWPZImUWi+i/8N38qPXp8X7p99a30wvPPkV1awqndnT75Yz9ORP1RmsL+i/TbX/0dHO7RyFYtUfw/ADgcgTK2MHubQtOpHGFijej0DaAQaK2Mhaf3WBN76ct19OjRWFc2xlTUQkC1KuCLkAwUASSi71Kn10JRaDtZK3tdNQOw2ruHAFbUSiBFrapWM469ha/NZq8AV6buSyG51MhsUOoF2/b7yEpE+ZFjrT42M7Q6ltZmaaTcSHTE3RgqB7RyVFzfsSqqGqyyTmMj0vzZt8u/x0LMRe9S8AJg4Qxaf+bGIyVQgCS1oogdCHzWoDqY9bNezaaEZqiWeG0Nx8ZzmzEjhVOjCqfP5eyY4dfiNutoKPwT3KQcyY2aQHk9gixe15gbCZcbb3RtljUpKHMdSisahL554pGTRMZm0ndffB6K1O706c9+KgqGF4Oqy/1h7F0HpY7EbKd1VG+983Y6R++oZbJSu9gI/+Zf/Rtkx7jfUNJ2eP+Qp4XYljqxEws3EZ5AlOW1b36XzQiwB2/cPlMHDxxOTz39/tR/8EBaRCL9zXfeTG+/+Wo4wq1cs0BRmXLHU+EiGzauML5mAoJaArVPx9sMrgEHqduGJ4s0tvLBIWzAIEgr0+m/ZyaOMbV3SQFWrTjyTaZsuY+uX2sEzJBFZgpvXSDfTyNiqVdKXUdhNhu3tMigHHJ/BWTuC373CvdIoCRrQbDkxrFnz54IOOgkC6ycQwUoffvb397IShmo8L1mKQRQ1ol5DTI1dKZ9Lqhwb9M8jQAWjkAvWz11Po1NLqVupsd5Mm1z1jewfnLGqqKDxT7zBw+stmSrwhXOmSrral17q+7t1RoNAQgDo9yLFcGhdW3UUekgrTNONgJuJnCzk/o1Ff+UCTOzugiwUhU11CiJ5N4A2HcDNA9YhM46GB0dpi6OhqJkHg0EDZDdsu3E1ctXogZLoGofvj58COmdqtIRtgAAACAASURBVPl1mbY32KnMcuVgBrCKQIWIdJOxsQmssmMZ8uNKobryg4qjbHJWDYx6bc7Z/mZZpMKieRQryeAPDO2IekUpg6rAWottvcru8Z1Ra6UpcX8wfuucMjtpbaFKmlMAKwMW1nGZP9is+drM/NSDP86POiCMnFUEijl4RMI7gtFj/XgHEfwO9pm4ewZjYCYYt4voURUwyvkM1pgNlLV823j+dfBR35+3nEflwLybHHv9MyWTWGpZ/ZsOdbHJdcZJo9/QeB7FT2gPBbbNrFX9342+xHbZp0b/q5xL+ey7Z6y2BpIbv/Pdaqwa3/+w798WXMn+qB0k3NQaUI7NNR6ug1oyIN5j5tYgnhTz7Bvrm5itt/bPfagHG9UmU4L55D5nIkJ64A6Cz67NGebdEAAE7wogxBoicxWiMvg/Xdi1Fmzpren1NN2+J821jae1jnHsBmyWqhTI+sxF1n4n7JaVsLucC76RvqVTXOGkYLVxLtpNfRXXkayfVjNF+K8hOmGEhPnunhJtVMLvFZNQC0k5UifJF+nhXdFmibFg3Tc591DOJFoH6EHYyPeyLs6gBnuWfXvviWNpz9EDEfDrYl1ZO2lY+C6BQNd8N5lrVRGBMuFHLTC8E9Dip6ESKrGuVsESlG3zxVE4yv+XoSQqWibjJOjC2AnViUtt5QYuKMAqIqkaX/dHjJ0NZOUj3wRY3eQkNTAnHjkextHIijUqG9mKahDC2G3M9Dxd7Ckl/9Hi+wmM2NunLuLooQZFBuK5V86md+5wAa3I7JqNqs4hHCTOUEelk02x0HlCWrOaaCWzI9Wlv3MpjfUs0vNhb3rfSQzcyrWIYMrrNDsT9Ihww0oRfQZW2Trn/9xvCKo/byaQKgOydSndD6y2fqCRAthI9ZOzvrlw8iKKc2nIVNXPceNcmRQrwOWllX748PvTsSc+zW8yD+148Ex8nbp33n4j6lx2osLUwT0IbngAK+6JEuXbqAI9LALWaEgeZEDr7/v9ACsd5VlUn7qpF5IK+I1vfyf9yr/+MhklG+BKBayc9VgyRkprwArn2GLQu/Mz6ci+Xen4QRyqxUnqn+bC0dXhHcDI7N+/H9or1B023Tk2zMtXbpDFsvklhsIG1SxKM1huKHdUP5MyUxXZx+zBAX7m5OH0hR//NP3EBnFQ8uZrNGQVKuA7566mv/G//X0cMTZqfDxZXk8/OZ7+8p//2bQ2cy299J3n06l3zqf3f/BD6ekPfjQk83/xn/0q30VtDpNXqpKO+o3L5zEs9wCIhzFspMOhASyuzmUHACOpsTOaYg2Njpx1NEbkh0fHAkBfuXETI0ggAifQ9Le9wRINpe9RZ9XGuTbDmVbcopXv70Bgpr1LcIWYBQDRuisFLQRZGr6QPmbEzaJENFxKYJnJ4Ti4+WcHohidzQBJTSUrQkJZ5S8yPhElqsI/HE9anfMnqyr5n8rhcjXzVB61TrZjEKQhqUTSI62DqgqAm4ICmGsKLdRVtUyQvLoCTWjyOuAhd7gXXIWKntkXe5wJpKT8qSxaZaJs8a4anfNSuxTJ8yK8IagqdMNqE/S4kVHEUNiPzN8Wt3pP9+49mD728U+EcMIUSpV3JrBbcPU+/5OfB6xQJ8L56BTad6QVgLXgBkP2VGGHETYno9y3rpMZIQB2Gef15/70z5Gtp0gXQLWvn1qXKebym9jY77yKVDqS1PDgrfMzIvmFn/rJ9MhT7zOdkxaoLfqtL38FMEXUXMyNN+f4NBFBNNWiils3AQR7ply9cjnN8XnBfhdS3OzOUCHcyKE0RoatyhBacxXKmTkz1AoIkgJoxkp+ezjxzNNlbTROfSvOuIDLdRWAhU1Takz0xjLayGwbsA6I46n85r0X1Evls/5MBU4BmftNgHzORWAlTc3zsP+QgEpajDQUN2bfl1Xl5pLAKvarqo5XYOWPTb7NUPnekHjn+B7XHoHuidqHUYDvSSi086+/A7BCUpyo5lnW2gLfYeZQaf5Cd61nrJyxzk0fdUp4OLPVNvIgKmDJVJX9Io4bmamcoQqQwr+luxi8C1o9Y1JXBbTuWLlxqS49Uvj4jBlwVQGHd48SoDNoNxVRXu+1mUfHrofslvP6Oip/jC606dHIHKoW+Mbrr1Ev2Jf208LCmit77V2/diUUxw4gBmQ/m16BFfdK9oR9wXKmIu/I8WMGShNg8KKKzWw4peEbFGEj+9ZkYJX9hSwiY/uDaCLMtVuXagZrjnWkuqvrqTcyVqvUV02iFEgNHvujAHsUKqNru5M5YCDBaLsg0kDKEOwFM23S0s1gOicEZ02hulin+22tsYpShipIlK9hK7DqAWAuE/BqYi0YtFYi23kfqrGsk27FDeQxBU3Pa62CVgS4okZGnlP12A6UbGSkqnPYmC+VB2i2t2SKSkC7/C7HrZ9/3YYHsKrWURn/xr83fn8juIsupTVgFftpLXPVeG33P384MNoYnN/jP94tY1XOvdEPajzPbUGVd1OeXMzfWu187V5tNpj2PZu1evl4ZKAQqwihl6CjV34u4xfbr0AD9k2bwIuvkVIqbV2QZU9CBSVkVLRTR9TWIwthicDeCI3qDcwL1BDDIHB5dZLSg7Z9aalrLzWytGlBme8uQQkVjg2YeQ0rUP9a2UsWVfF2D6mUk0M+RtvDPLP9zy5KFTx36YMG/6OGKhgt2WZVRWQbc8LAywrftYua9zHWYJP0a97o9ejvNBFxu7dO2wLs/0Xo15dZzyvWuxMs7yabrupsUAMZEH2kqDkz4BtcaWPjBMZZVwYxelFAJcYR9g69Jqjca+kKgmnz4BVE5rGh1ntnlc8eMoDE0tmLFDXYhMYbqsL/+M8djJkZkV0jMLI5LIjkpGdBs7fuzIRKmov45KOPRObKydQtUqsj6w2EWQcWyiXnjc6MwgwXffrcFYydGLIlvXL6RvrW6TtpsQkpVyeXNz+TTKtaDC9elSluhIPohCmAoxKDWCb6u6NPqstE+qnPjKYPvR+nEmDFdbPne+MysMpuVxbnsMtJUf36Lx5YYYhX7g2i7z+SHn3fZ0HeY0yA/rhOje4br78Shfvju1FhwRGpAyvT8Bb41g1oMbyNrz3ILn0/gJWTPgQDIvqfgVUXkU4zVv8RGuCvfenrWVShAVg5cYYGaaDK32bMWLE5LZFt7QZ8HT+8Jx0km9SCw7pON/GI8jAvenFaewEaZmGM3lwj2jFDQGEcA6Dc+RIqlEZguqTFMQiT8I6NvAgu3IzNhDRR9Pyjz34g/en/WmVG1KembmfRBYzXCqEQ2wy8duZCeoUCeRu/7qLPy4ef/WDaSW+YdcDRS8//brp86Rp0zbH0Dhndb712AxWcWN8oRgGW5PXy5VJD7iLggUp7evL4bupgduHkXYnsowDDFgQ6nNHHzTogHAKjT9aL7KAfkVHmm/Tosu6pgzW+iFFarQQsmlHpbOFHcBViFn3D/KbFAnRB67NaScFbc2aEKmesjOiYVlfCNULN8dpGtllwFXS/7HSEs1QVT+eeHtnhaC0c/JKRMlJd5dUFSZFJjz1EwkAGXMWxMg82O3Froz7UzJcAVMqd1D6FPe4QVRcgreNoLUebhrn40eFfp1AfBQfOGccmAjYRXg4QFj30eG6hb9iKyFhJ88sOTmSmBApVLeDGRlp5vHHO2CidNusynA/OI6PpPlQkO3nykbR3z8Go77lx8wr9gYYY06X0uS98OoplpZrbdX6N40zaW60Pvjlz8wQFvNpVM1KLE/Pp1GvvpMcfeTR9/jOfp2YKAHXxanrjWy+nW+evpg42hXkAGDAn/ciP/EjaTYYKTkVaunQBwYHv8NlXUzNjZcbTQmXXxeLSLHMRSiB9jGYRB9K5vkHmQnVBM0lKaQfX3yJoMkYrTDprd6SL6dj60CEQ0KzhNOrYK3gQioBmSfiZ5lgqMa1KGwR0FWDlfPJzc6gg2hNJ2qz2W2DVj5T3AhnmaSi53q8OQP0wr82SzbUhbTTtriT1nUUTyKkH5YzX2vmO0dHRqJ9x3UZml3toNktg9bv0sIp7VPUrElSppnrmzJn4u/Pa4/u4efNmUAR1hHUkdrEuHiPbO/syEsXT0D1xMs5QpzknXQzHRBpgnkMZMBVBC9t+bAesSoiiEVT53eVvdWDVWFsVII0fAx8RAGG8844n4My/vfb4u8FU9ltBVAu1Fq7vBdbEPqj/U0sz4TQZf7GPlYp+/VDk7rDmBKlnz56NzKklAmaprAG5A611eGQoRCsGeL+ZwVtkSu25t5OavUWiwd4396cQG1FcRvtRtTWQ9he9gayVYA0UqnHsS1tAVV5x61xsHVRtNA82UGKWjfvjtZudumOtHEBACq4iKFIDV6jxuEeAUXU1Ax9rChFBDTezrc0yIyq4klYtPdHaqtsAK+eEYj7NqtK+B2BVsjkhb11lrMQTK2YRmIM6eN14aqtRcyNzCMVZxtoAWVZJzIye7BxVZRFE7yMA8pCMT52q3+jcO36Cx2Kzc417LqFoBDeNgKgcqzRwL4CqEVgVe1A+X6chxv3jen1sRwOsZ5vupwAWP/P7C6x+vxmrQsWM+Vv5y3WfKdrSRtSworM3gMwoPYjx0Rswm5PrsQJgR6BEVk4ucFGAq+zN7mNmm9qZr20YgV5rR4PdgtrrJBl4W7/wyWHm9+wSLJzW5bT38AhB5v7ol7hoI3SyNb3do+nSRFO63Qao6t6DLHk/9fpDaZqghHW9nm4IE1X2JTLhEdywYThB/up6zKAZpDpJDbk+p8FFFfyiHYHrRx0Fb2n1/vAdOG4fAcV7BDoPwB7ow1frsM6JNWziJOiqKBMugJzOwTK6yD636yTN3xEnukSwcckaekoammJ95SyXbJ5mjYwMlkpB1trnXoJJ/T0wIIh8h6y6AmWcw13WwtXbi+n6FGUAJDIUUQsGU2AUbRL+QLDiyiP7O02/+AsHYmaWxpd1Dq9RrkVA0GmKiKeR3z124nA6duxYOOrKPUYxV9UHooAWBycWiZuJUVreG4sLrrnOxG2A2lnAlbUbdxZb0i/9+++kruFxlO3k0uN4yF2UqM1A23naCHEUamv947EBbfMzjF17MwVmZCI+8oGU/sjHhlFoQ31Iv1bFEoFVzOoshhGKK1FjlFHm97os61iyNpq1fz44Y5UX1FYxisbI48YCfBgFsBqHnAkwEtmX7sz3p3EaBQ+MPoWjYZo1Nw68eesqdUJshEzMQVC/9TJ2125jw7ToUZ7sxnc6Hg94vv215gaq9c+X921nRLZ7zYxdGN0qU5GLaM0GZL5w1GgSnZumeFFg9Wu/8aX0xtlLsSFGrQYbgxt0AElpOSNjBAk6owZFAYEWnOpB6EsnDu0hegofeIYIPz19hti01qC2DLLJGoX1swKrGxN3gjZ3+PDRiEhOTtF/h1kildWRsh4l5jMLzyiM392KcXt0/+70x37ix1IT/RMWUSA0W+QmOouja9PtOzNkuXCs+zBGK6oLSrmR+sS+8spLL4dIwNtvvE3UF5lfHOjbqIqdhbpy+tI0hZaAJXw6o+4Ls2uktFHf2jmWermHu4cAyzjCigo4bqGAY5NaHFpT1joLRq6kNQ3RxFSlNOscjDQ2Q8mdYV1Rhh2NgZcBgQM7xlNP/2hEaHARo+aqg9qs3iEj2DQrZPPXYVGG2WZ6KgapzhOZIgx5pkehaMU4mUmSdloAcgFXOfrqXKPYXL4yFqrUQAWMMSMUmSIMlLQ6gU6AbP7tjZLj7xzhzJegRa6vQeMTOHG9uQZqIWqiBFQz3E/VQwsoysp+lZAFmagWjGL0uvNRgbug9vHwt7TAaPgonUIwIXc9Ajwa9aaoT+lwDmBsw6mzT47UIt6rM2aGyeeLOHbSIHzu4y7vM+PSQ4hMI/7o4yfSt3/3G1Bc2wFWnyGDeiPL63Mfe3nPArLQrukVImRHkeLfQZ+pXu7f0R30qJtnFeFAXjtzKb358utQX6mtYp3rTD7x9NPBaR8+fCStQBs89eqr6fyb72Avs9DGPfoINtknRbEJwIfqSUtsgtNE5GcXyOJSC9akGlJEVnUDCIlFT49KpdXAWWRKKtBQi7Z6nVLvFLNwM3IDXql6hgisqIBM9+wxUmWs7CUS7IJY/+vQXndEvaSvST0cgwI5xfx1r3C+9eC469Cr1ulGaxZkYyPH9ptV0L5KRxSwuc7t+aajvKiIQdQeZIGCb3zjG/G6c9VM1EEinhZFqxToeg8RJo7vOJmt0rEOu8cmfQgxEIHVxf/4zTROhroFOuZp+o6tmanEORFYZWpoFZWNoGC1R1YMjLIPbOZ9q/fGqOdHocrFVK22mbJ/RTjCsdNnsMaKN5faqhh3jmKAJpgbMhYCUPkegRPONPe+e6Anspmdg13psfc/hWOhA5SbdB46eojPrkd21cadjz/6WDj6v/PN52J+6RM0M0/csm1absTaez9xA/l+5kg/c7hLwRy+fwa11JALr9ZYqV3znOydZx2dr+UGnAYIDRKREa2y1/G+4P8atCVrI3jcoABCS63EL5yT2jlptYr43LpNs2hsYQcgyqzjLRzMlk5UUAHfZvmXeZ998xSy6MFWOw93IdjlvJig3tyG0yG/z/ybZv5EHyAcXdkAIejB+tdZDPlpo/lBTdzMMuS7mDNWGbywPtiTAjR4DwjERYZT9k78XQpXFfCp5kCoNm+JXW+q6FVvyd9S7csxb2p7eiNAihxHlSEqMujld2PmqvG4Pi99sAq4rdMB/XuhDRbA1ahK6HdsB9rKayUjV8+q1YFkVsnbfDQCsHf7fD2jVj9OGbMizlb+1hhIfjDg23peD/p8EVK6/92Vf7qBHzNdLoIyUViYn2OuY77Z10wWirRx59hdgNM6PsUIrw1j58YJUA1hL73fvt/a1YmbBHB53+QCfd5QQ/7hT55Mhw4SDFklwMY6WVlj/c7BLmvelabaD9A7ihor9iCzTDJSYq8O1UJtk0gjZ57zmOR5ZfNi9z2FgSIrPEZfQ/Zze5O6xmO+GDiL7K9KhVUgzPUAtmjDxvSyJsdhK5gvsl+ldlhAtsJ3Xse/WrCOFQA1uPcQfa560i3ELZYJOs6QdLF2XhXSLGhDUBqbklujZGp31KHbpwv73MU+uA67aRctOHbtHCaYeIuAEnvQAODqFhl69h77fDYB8AzMmAnXHsTcj9hy9g3ipwArCTV5hKriSIeGN6ywMZw6fYbNawVKEVkRuiV7YZ0gvDiAA6KRrlK60rHi9TKwFbDy7xbzT88spjNnL0TB5vRqe/rib79K7yWi3jorGBUNr460xXeRBuWCg8m8kanKmbXs5mT1uI4WtuiFifS+R1P6/MeH08GdK0gGEwlCatz7vS2wqpynLUZq+7Ww5dX/3MBqcyE3AphMsZI6tUrGb2KhL+3Y/QGcjx9EXtbCYLj9jKkCFlevXSZjtTdoYW5GUp7cmBzJQkX8XgFVGZQCdxsNzu8PWOnsZsAVNRPcwAUAvnLrX/3Gt9K//eq3c9NQ5cZZeC7QvFkh9KAiIgtyGZCELkpaRcLaTNXBPTvDgZ5BTW+RGqhh6zWIdO8jm6Nk7QzUPfudXKffzyy9DQ4cPhiFuvM4tBF95z2O5yLUUzf+2DRxMPQ3LdQepf7pT6IIOLQLmgnzbt3Nlf9NoLzWTbS2DVDiolZpR2C1gz5DOmnzyMqownPu9Cmkpc9FJCWaaBKpaafGyaO8duocmzoRGJVtAFmjSAVaqzB161o6iYR8X2eujXTDD6fUMhfrvwyrGERgrutwWq84iBPYqRgC1JwuANwU47oKSF0FYLUzdi0tOJ6je3CqqH1oB0gh6d1Kn6s1wFgToGCI8TKLIiiYxzlvIlUvOPAhuHFlxiZqd3JeW7XOrdD3ok4gZyEDxCjXALj1M9khriiA0ui4INe2nxVc2Xx0jciVgDFLpZs9Wk63b5yP3z73dee275MC6jGyOIbZJo9pFquK/AZvQiGXquC3Cnhs1HK5eVVg0Wvb3MDzhuEjegexkCK/xfdfuTJBAT9KaMxNs6YC2BZpmcyfi+fOh2S+Cp1+XufSTX9QeWdAsvf0a//pa+npZ55OH/nohwPYWE+kY7iG3bwH5dfA2CBA91Mf/3Q4qrPXJ9L02RvpCjTSadpZGI2zN5UF8I8/8UQaOXaE11Zo9H4JSvDbaQZA0Mt6ugtobwHY9dnzamUmwJwUvBmEOq6y2d6cvBV1VIVCZ/2JxkL+u01iBYJtZDciw1MaOBdwVRnIUojtMaIWV4Bl5kTaiBkrAOuCilKCI8Q4mgE/swqB2FvO/YR72M849rF2zGCoNjhCDcw00ucFWPUOWKuDGA3OgfLp7ksCcMdXQJAzyxlwSVnVQbZZs3ZwifUezjtjIFD6Fj3nGoGVAMuMlfO5ACvvpe8Pem5MAuTbyeqeJHhy+evfSjtXMTrcs9NsylJHDFg2a6edx0acqw241BDEHMS+NQKrxmzVBjWwGt86sCrHDMqfGZ9gumRgpdtjRitomEa4jW9Xm7+OkHTnNTOO2jGciQ7oMHNk9EeopTr5xCNRazUNwF5iXU3PUL7O/B3nPtwkI+d6f/3NN/AJTsZ+3Q7rZQQHSPEHKUfaYFUdhwaGooF5DzWd0ZwUR2hC1UQcFQVhXLPaK++L96A0YjdjUxwXs+/FKd/ca7RvKk9mMC7gK5nncNi5PtkOzpeJialg4ITqMPfQmqabAK1mAkOCTtGZQahSamCAxrIHs2+yIwQ8AisdKuX3FePSEdSJfRiwijhQlbF3utQzVtYsdsCqcQJE7z8j7IKqyrkMYBO+T+WahdmxqH8TWbn/l2eNTn7dcXlQxqkOrAqQKsDKz9dV//L5bw0cN/bpqmek6t/ZCKzqwKnxfeV5LK+KKvsg16zYmYdde/lscXrr17FdRq+83/P4fgOr+K4aUCqAqX4O2l39X3+Hf240lt/hY1dzNyo6tMXOS+ZLi3s0+/Mo79tDkHccW2mSwnrKbujQMwh1Kcbl2rg+jc9Dm6KnfuAEbAT2gw78HtZN/44DZKtSmmvZRY3VPmTO+6vaaXx856s7PLY9Z5zz2dQBsGfqHiGwskeg2EHKqzWxLZQXWCO7AvXYrK9qhJYfKVihGEUrY9/M/tfNV4wjWjRo8DZy7Xm/XcT2TCwSNOkkw4ZYV5cqhvgx8+yTy/gy9wB/6m0psMlWB/0cH5LjTaOs7HrzvLRf9vzsI9AyYFAOu71EILaLPeggNMLBfoT6KN2wjJN4N0AtpUu3YUew/00bhGEPthTH+lD3x7I0nLIAq32sU9BnkBwzVW7DyAuOQajv0Cdl0ca8GOvHH388ilSNtFhsLn8yesk8BFhFMTFRvMiAwVs8DS1q1i7PzT3p6y+fTW9fhgfKhSl5aCpToxVKIUwkJ3YM6EZqJ4Oq2BwiEgiCbSGytngrHUZN93M/MpieONKRiL3ZQiwDK21BZKyC7Bi74VZj9aBle//r9wOrrYZm4xMVEKxvAtuBjY0Nshy4ojhuLqzNc8ifz1Bm47iuMYDV5DK6/n2PpANHP8nkUVghR7/moMKdhrIxDuc9+OJG1yJ0qiS1SLuKjHyPmapyVr8XYFU//0LrKjK1xQALrMJARI2eqmItaQI1szdOX0z/zy//GhkW+zBRmM/Md9OV+taNAemk1kFxgFB8w3GbIWL67PsPp92jAB4WtIIe9hkag463QDR+pOL7y71XJWaCzX6SiP8oEudzRDkNBkQkHFBi0bDRdwuXpWBEah5nfYwePEM4E488ejR95qf+CBs1mVkbZmIg7nLOOiPKZd21VxuRbvu8SNfz2lbQ6rRh3m9/9bdCpVBp+FXAmyIErscBskw29G0lOnoL4u+p8xdDCa7LZqdc3wmKxA/SL8Ys0iWiQmYCQtuUha70qtcbtSFSsLi+MZrrDRO9WrURN9+jMqBGDR25yCLbdBpPG0w1QqYMmfod9KIZ3p32k8JfYLLOmzViLBYZ4zWet2PYfMmHxbB2h1/CWOvkd2HE56nbycBG50W1vqopb3gcGHpyY6roCYyCwmdtVDTXFRSRMYTOFXVNldS5/cGkz4QkMYBqCaeviYyh2a2gzChOUYEm55CYIMun53sVIhZRDJ7pUBkwBSFjY12VDKovFFWrwoGvOwFBx9B64xSevXAl/R//+//KYdfSv/yX/5JxIVjEd1mPoYO+QERQZ1yKg86i0Xw3nBCE4Hn0qILP/bM//zPp/U9/kHmItDk7gnNhuH8kjdHMeR/3oo1LnbpyJ91AVfX6OepVyahahzSA87qDaOB+RCh6R3emdSKSNrGdpD7W+37p3OnI4nUY7WcspPMpKT0PzW+S+q7bRPAXGVcBlvK70rByPygpG5m+VLLLAnc58s6vEIYwkur4F6dfYogmxvFlAw5gpRy74yyw4/NTVcaqBZXObqS9ra+aY13ahLbUWJmxir5UTLA5JL+H2HdmbNJqkSL3T3umCILASiVDHXLnhecqsDIr0QSQ83UBmI77EJ8xE3U3mm6reNkU1L7vfve7QV3xITBWOVBQqNS81+F6D+DG+MkA8Dsjc8JgHCWje4is4bVvvpB2EuW13uss9Pl1FTWrjFVkQSuwHvavsuMbm21lUB9EAyzA6j4VWY8VYK2i/oXbVdVUxb9zo+CoteIcpP9tZKyMFDO2S/ax4drNWK1ZU0eQaJhMzeje0bTv8P701qm3CKoOR/ZmksCTKnlXsTVL0aMyA99R7Om+fXuidYVrdZUf19Yi49yH0FA3ojjSi+4QUDDQNDtvvylopthJKagq8DnfzOIrFKGoQWnSbLa4OGxZrj6vXUGkBealIXmpd5R2VBrhKqYyQwDtBvuAEWaBkFQkG6MKrBRPcTw8nvNOSqD7ySr2TV/nBmDKY8W5sNZ9Hj3i2FuVyrYXVx1YGRSuZ6w2i9pLaqVqOaF6Jmcj8ycHwsSIWVEzgFVFF9wofajmRw5ibz4EVtqU+qMRJUmaIAAAIABJREFUZNT9jgJ8yh6caWUZMG1SFDcd5EZgVd5bvs8x2w60le8sGal6JqsOvqQSNn6+fo5bfYUctNviR8U93fqoB3nrqoTlXfXxeVBAuLy3kQrY+P7vNWNVjrsxPhsv6GxXKe1aYVeMTQOwqgMxM0bOJCmCka02SMnvLsalX0Ef6rT3EARtZw4PmIkFYBlkMWu0pHom1O6Xz9KEfWd/2n+MdkXt1GzDYrin+FTnWLq+2J/mAVZzrSPQAM1Ec8KxqdooVzp6xe5wDlbZqg1wVSVXtJ2XLl1Kx088Er6c9kI/zf16iTIK2QT3SATYL4r8EoCIY/PvFgKlPayJcQJvbawH7bWtXqbmUOW1fszShZ170joB4hZAzjwYpYmAtKIYi7COWrkG6z61cZRhhTCPWfWunsxukqkwz7FasNOLMEEWYEX1Yqdsk3NPUSps2CgqoQd2EzjWF+UYS6zVC9StzRsc5Ry7u4arelCDALnGNdbyL/2F/VraTAWMpa50tQstG2dPUpW0iTuzFIAuRQ+Qw0Tze/tIh+FgGv3Oi72SS90mY+ViUNFKA7gGwDl3/jJpNjYeCuZfuziV/tN3z6A2hTqInZ9N69nToaKE6agFHYwzy7S1TWAVi5xjd7ax5S/TOLNrNX3mwz3po0/TPb0ZSeomBkcFEa4nlEfi05XKWNiTKgpw39J88AvfD2BVX6z3i11snksjsAo6UhQfd6fplV4WzJ507JEvkN1BkMBJz0RcZhOQvjFMfcEgWZrov+T4WtjvplISlf8ZgFXdSJZ/bwesvM6ggFUG38Voz4RJJv4UTU3/wT/5Z+n81dvRy0rQEBspc1GqYyehhSKlvUQkppeMxA994DGcfpqs4tzaC8qFvotIpOlyM1Y91H9YS6XU+iRZBZ3aEeoBZll0CgOYHVLAIs6ZuaSDPAc1SaHQPubXIIbBnuXDu0bSz/53fy5NUZcSm7P9YTB4/ajPzNLPaALZc1FIPxEjJUDDaYTe+Pqrr6Uv/+Zvpz07KQDnnlms2cP3rbtjE342S9XMOuwGZGGRaGI8m24DmDWgLYC/T370o3F/T5PxunjpMpk9nHKc5Ojjxlh6LtZQSs/roV6qDaelH2fHSItjtkKWQ8qZ/OFBKH/2Zmgiuqxa58I6kr8HT6R9Jx8nK0oWGAP2w5/4IWrBrpIJuYaDQeNM7ovASCDl91jbZqZKIzzPeIf0uMZNgCOwiWJsgRX3jWa4a8p142hbw3OXSPKKND57QfH+u4xzkKkj26QCUAZGuXGv4jb248g1TxnoFhVBwRTXjhMV368qku/zd+Yh5tR9yNhk50IHtDQ6zvMzN0PPNSmZorrhINjPhbkglWBexx4H8y/+t385fe3rX6enz2sAz0xR1QEXWEm5EHCaHdUSCf61m2YRQ0qd+zp5ezL99b/2P6WdACM3hR6M/N5RVJjIms7dnEoXoPAt3ZxOywBsCENQATuQWafFBEIW3UhOLjI+Klsqw240ToEJqW/WEp7BBqwCThSnUPpdp/b27ZuouN2saouKimNuTSG1K2hYjFk4XDzfiCRXET+BlVHHUHKKIE0GU432zAyvwCqEKxqAVdsgPVasNVRIh5E2C+X7pertAihaM+VYLkHrtI/VHOMosHJPkNpnJsr1vANgEA1bmeO5cSu1PQAgQaI2whovneNha8fICLvGIhvCd6r898Ybb8TffQjAFLTRofZv3qdM49yssQrnmnOTcnkS5c7R61PpzguvpDHWyzzg7yIRYYFVC82Co8ZKW22nlArIy+yIR50Lnmfwhp2JP1fmfztgVVz1TMXMmSnncCOwkhpYB1Z5f4//RFZ02aw/dEwbNHO6UBgJJiFGMbabjA02bQfA1x9B+sXz5wg4oRiJb2DGqbkaQ6XVDx85GNL83oMh7uMkdRjW9Pb30daB/d9ygAkyhQZyDMpM0lKgyX4yZK3MKKvEpychDc8Gw9JA27l/xenXccv0OuyCTqHmEb+l1PNFZtV1Gz3lco2ptnsClsAENXvOqwVAr/fOPWWKzNOkTaKHR7LwSQAraEPMp72IPTmPz144H2t4jODVAPungRLpqLIjLG1olvocRfCZCtgIrErtTMmMlIxVFvZh/eM4FoaBQYAAVmatWP/BwigbdDUPGoFV9ts2H9tlbt4LsNqOBhiBg6reqvYV8c/yPVG2UeZogw/hy3W597ARFTAqdqIuftH49/r3FNtbB2hxXRWwql9jow2qn3sjMHpQH66YRwaGtoxuLaBdux/147+XzNmWsSwOZdTQVMBqywHLKs8v+myrfa3scwgr5PrEZtZHJ/Z/AJ9mAF2DAcZ8mLWl32FLCwMpsk7a2LPOECh558bl1Dc+kA4cGSUAbanIHYIhlA0gqz5xT1A1BqAYwlRJA8z9bqP3FHNP/yao8mKASLJsgnLLbnyuyE03jJ1OAioRkOB8LHnQR1kCPBkcU/12Ad/OxE47/zaA2s77DtNPsRd7oE+xgI9iRZmNtftoH9TKzxKgapq92Ppv6YjGZFsZC/s1OliuZSnu9op0D3HPikA5ay9KOiIoId2Y7DbBMQGqZdAztOvpt00HCtJ8e9oDuOtDwGdR/wI/5xK2ywxZSweBJMdAMOWhqt9N//QXMrASKW5kQ4x4Y+Asa2rmJOeINJ07eznogIoDPPoY6oBshksYxG6i2x7xQcBK58qJYNGqxkgH+eq1W+kC4GqN7smXZ+6lr3zzxZCBtmHpusVqgqvgVsOxrIrbc5wmG86gO5iK8hWpgGwE91Zp3ro+nz72vtb0Yz+0L+3uM6Un8s6TMe9fKu7kbFWerh7j/ojHlonf8OQPGljdF4GsbbR5AW1G0vOpbNZohVx1ZIehlK0P0MNqMB07+VNcM+p3ZhPgguqAvokyoJHgHThgft6JZa+eKJwOhYSGKFDD4n3YeJSI2sMiP1sMQcMAlgbDYoi6YfW+ZlAAaA48DWeW1G8T9LQvf+130q/9u/8QfRN0eHJtRa6NUEEtgBbO1xwF/wdHmtMHHj9eyY2uRbTDSIUR+7s4l08hdd1LXwcbsc6y4cq7vwNtJGesUGXjRxqLDnRQlJg5BVh1cWIHOYceXo+MBFHyD33mE+l9H34mFrEbvd8zT5Pm69TM2AfEYvtoZMqRTEFP04LgO9/8dihnqaC1iOOxhtMdfW8APG6w1iYY7VVJrZMap25qGMJ5okh+4sr19JEf/EjaTbH97elJjNgt1P+u05PrdmQY7AEnoLBhoIbE3hXWc0nfMzq7Cxl+6XGqc40CJlcxMPN+L5SzLuqtTl+mLgGVwL3HSOOTnXrprbcwwEejgbI86R1DO2NdmwlagEoWvZoUwrFwHAnxFemJ0vig/FnzJVBa5joEFvaKureM4hogKpo54wyrBpcpPWRUY6Habd7JoWJgzrKW+ZTFLMxcZ1qfIH1j41YePNZ5pkLmzbaq1ao7/9ZoVNYgnFqOs+HcWgdTRYjLcQ3u1J2DDMywngJ8zlvnS+VIi/xbpH7iuAkyvV7HxL4+fofqjYoz6PBF9o0x/2v//f+QHjv8SNqP7H4zFM15enRcxU5eRMb7rvOC943ipPYTUdu3Zy8UVPo6Rb3HJG0VLlNUPxm9gcIZwmETQIzQD8o5d+rMOziyt6gzuQ5YuBx1aL3MpcjaCJwqOxNZPgNqgHKdJimB4Ry5a1SgNHYLVf+gTjV35YbVjY5NsdV2ojdiqHynwGqF89qgAlLDQwQhMlbNBhp4j41j3QynodvtUIGONaEKoDQ2HX9pJNJXzLGaCe5k09VGjNm/hEcBVrMEF8xYCay8xj4av7ruxghACJDM3hW+/cWLF0OIwUyV91vAZs8r66gEZ16/QNXPee/NcHmOjo/A+HFqhDveoIHya2+nEeSDpdlc5r6vE4VVEbAAK7mcOZPnjMsO6QbFvTKy3zuwyjYp11dtAqtoAS9Th9+OneEGC8bLe4PKYU1ENFh3PyVACQjHU0qz1Ii2ALR2QDPu5PcuaNTEuMN56Lb2iPOX2mqmSVXePub6PqgzCloFFTAomWQloWIuYbNbocQukPm/fmuCmg2YKkaLcfiCOkx95B6y7vFZfIpVHCjl/QeYmz1m8JkXjrnqeneZ/zZxt3ZQdT4VAc0abUT/K8CvknCmeUIroiYi5PKZuwJyBYn8Xmtl7W+1zj3cQbYtagGjNornzKsnH3s8Pffcc+nyNZQPWU9Hjx8LUO89v0r9ruBbmmEAWv5jAHe7GqugblX2Jn6XTFT8bgRWKiMXOmDOEhtgKXMkvAGuMTyWihb2BwGstjjDfOcGkOVrCnDaDjDUqXUP8hE2M/6b6oi+t9yzeo3WdsAr6vhrNrcOsOI7FRSqjW8jcCs1VvX31L9fH+lhvksteRRf1/jeEJ6oPb5nYFU+W9VMNdqD+rHvO89qHgQAxn/XJvqeJmxkOwHXLn52YRj2s5bGVUJlti4YsGR9GGiZZB18/fVX0wo2vHekg4zSPoJ6BBaWUQpExGrhHkI1AKuFlpFgl9l/1qBcfG3VxFeqe649zhIaMSdKhrny9c4RnNi/n96BPLdUI/pHYdddM/PsQ+G3YSPMYkvVtQzCrH8vLJ3D+/dFENT179ofoq3IUes7mRcX8dNu2whcQGUpg34IYMdWUD0oHbJ1EVShRx++b6cMO25VMBoEggByVbPt2ydluKeDLJUZN1WmsXMShoiHhyDwNMHHDt6/ik3ft2e/Ue7UO9icTl1eSNf5/lUzzSHWlIM8EaT45b9wIIBVVKhWAxOgygGUN4kk0D2i5cpBq5ZmmvqJJ1EHpC/QKs5jD0i0oL6QTWzIWAVHmNdLxkpkOo3Cxqkz0AvJz91ZaUvPvfR2uoKoBXxATgPOs4Oj5DsGVcnRTKPYnMChQGIEWZDPBbcqC0x/orQ0md5/kDqrj+1Lj+xfSv0dbMjWYrjpeD1sbEIpoUq+54XI9t7B1fcTWMXCuY9C+HBgFbaFHzRY0s0Z0rmHPo8TcRwjr6JaVu86ffZ0cMOt5WgjYuCmY+1FRPA35D6rSOk2UacHGc0YwfvON7/7vQKtAqxCraqWESjASjBgJMLI5Dybs4p133ntrfT3/9EvUxPUE72A+om8KB1vNMIslsZ0jojCEungH3x0LO3fuYNeCChcsXDmyBDJHzZyv4qzf+LQvpBgNmMlsLqNUzRBlmoc4GB0cxnAoeCABtiHBeBu0NEwlDE8CFV2KOhQrBOcg+fPn6KIclc69uhxGq5+gKzpPWhWN4heU0+D4+CGrKOns2m0p416ruukyd9Cplj6Rz9OyZULF4OKoqGcomjazFLQkFjAfvddi6RxGqQaDuFojwyNRM2TwiSu2TtEWwRXSzZINrtj3ZXRUBa9G5lOoUDRru47MbhjIzibqgZh3KSPcskhaNHSvSMM6hp9rvrH9iGOcpzr6ESmeAIqMHUrIcSQHXC9iwlEQSZwRKPbOs62tRMLjLvS5WahNvpEMe4lK9WiwEwFonUZBFEbHeiZkhmkbYqZbAhXVMXvUhrzusmgqvyEt8MjRyQ3Hf9SQ7EBBKoAzWaDz811UIQUyudL5ioaI1brxGyfKmfKOncwj6SJHkHgZ2RsFAecWhwA9wxg3e/tYj0Kmue4pyvWmnBmuI7pc5/6bPrwM8+mMQQpCCWi9Dedbpy9mG5cuhJ9O3YQdR+l984u7tMQGawV5uc8P0YC7zC32m19YQYNEBMgl3siaOiinkjRiWuAqe++/F3mA81rafqqQ2dGSsqFV6vstdlTg2DtUJnMOgquJEjGOGmDBZjV+EbRtMICgC9rcIDNm7VD1dovbSW8DWZEmojEF2B1l51tCqd80RqrgS6A1UD0sLLFsFl159MC/H8zbhpq66qsp7Q+ILIOVR8rM3UKHHkujk30L7L5Nff81p2bkVExo+bflQMXGO0iQx2ZKt4bmS3um6BK2qQbvNdpbY2KgNZS6ZQHwOT9kR3HHgms/FwANtbAEyO0Zvjd19Pdt8+lYdbNHTLT1w0QcC/ajGq6kYdXnCmoOS+V+zZtijJlu/n9BFYCrBAZCcOdnaD1oIMAlKFUNyPdvIBTdg9HS1rgElnivfv3AJxsojnJuAzGdUijvnXzejAh9AeUWxdQjZNhDGp20IA7Gb8Jgi2CoZV0C5rrDDb2bQIAt6CvKubz2OMniQbTwoJ5/CT1F0M2Lu1V+Qt1V/49RAYx6D/Wa1WAypYYM9hva7WWcWrMiJVHiGpV9HC/v9Vm1nzWugr7DnrPFLFw3G30a8aqlXsusFJs6Dp93Ppp62H/P9fst194Pu69teUj0BOdDwJ/s3whYgJQXNXpfwiwChbyA4FVMxkrM1MZmGmjPa70RfcCQZVOYv0RDmw4t5WDG35bfmxHS6tnb+oAxfeHE84NbQRW9RqropK53fHLMRq/v5xH4/k0+gT585v+zXb1WQVYle+6j8pY9o4KfNV9CL+vqLBuB9p8zf2u/rjvHKt9prznewVWZQy2u/ay4vO9zL7opptbfNMtp1d7ktlWeS7YFUNaXu7r2WrfWAIPXfgKh8kM7WGOd1YUvmWHmzWisMMr+IVnqTlfbl1nz9pJuQglDYNZNAZpLWTWCWb0HkuLzYORrVoTdVQ12+W6DERE6UGUEWnQ8l4RgTreW3oAalMN8rQR6FhmrzHgYaBHf8rv078yYFLEW1a4hp0jO9PBg4fTFYSAZNNY3z3A/teNLZf2N4dN7gUIsgWTSSaXBe3a7cpa5lKaFAFARYRCq8HeouyVqgFix1ulHBpwtt2BZBqEMcwkt0H/uydDg0tTC8QZsjKFSAbZ6tdffDmdPH4i9odlPv8OQdTFYNUZNLHFE/dAJeM6sCooNMw7b4pIlj04cMKuXL6drlEgbQTSjNU4ha5tRLdKxsrURx1YhZKfSNYLqiJ+0txaKVq7yzHeevtMmqC51/S9zvT2xVvppdfPwRQATJHF0rHrQK3HyWh2PxdwujvlSWS2ys0hMgg0Bwt9/hbqJ6izOjqU0mc/Opo+8hRRr06i4xjTuI5m034Aq5Jx/UMHVnnhbPSxqtVWbV2EW3ts1ftgRWWbKJyfBWQnb0z3p7HxT7JAPhjdqp2kjr21NzdJ+e4iqtjDQgtHGDgfstFsPnUDWY88P2hJ119/r8Bqu+/Ir1WZqQpYFQNYgFUYSuaRc2aRQsFV6o1+54WX0q//xldCdUugYGTeIsOQVcYZMxIxJcWJBfTTX/hIaiYCe+HsObIHZE0I43bhDHUoX8UYCKycY6r/TUKxmyKbY4Z2/z4apmJ8rHPRWXXhazDc0It4RRtz6xip6F4MzgSb9Azneo309ixhjos3F9NHnjkElWsHhd6X075Du9Mzz3wg7d69O9dWAay6CCLcg3f31d/8SizeNg0lmUQphisW8nOOOpXTOOcaoKDSKqFKlChEAWw0C8VGdaqo2/G6uH57ClmzM0cGSQrUNDUGizjVXYyT1+SYtvNe6XbW3EivO0iTT42OEaPBHbvIcO5IZy7QaLtjkNo9mn3uOhBjPzi8K3VAIzSqJB1yGgAbFD6yTUtEdG5RMzGHE2Zlh/NzDqEQ5eCDFhAVH5VToH1g3naYnY4ofpUJsrlh0HgyXTAEOCJblWuoPHczf6VGqoCqLc5LzZHZ3LwawX5FG4oMcH5XPkaO6m+AqSieNijjJlY5ARusDQVkoD4yz3TcWqP2jGbR0Be0pReogVK4YJjeags0oF4hW7q0uoAz2ZI+/vQPpw+/79n0+G4Khrn7Om03ceyUh1/hXqmqthuHdRRHbgRQ1adYCM5pJwyCWY512foqbVuzACHXxjonulCnu8v9v41jOAmwOHXxDFkHuPU0azXDtM7cXMV5DsomEUvbCGw4VhV1Q9U/RSnMuOZ+VgwB56NYi5F/RyTUJpmf/i2PUAGkW+2VARPnuvTuZcZQVcC7DP0U0X9In6lv147U2kcWhGzVEkCrt3KmFQ+QZi74mwTccEK5sbA1jpyTdlz5dClpUvh2QueS4hW1o9i8K1D4zBaasXJcBoZsbN9BE9jxbP/cWAVwnIfKf45/VptqjhofN05pgCoLlsyWayz6N3GfCtAawJ4+yWY/9dXn0z1UGYdZIzYPvoVdWmW9trM7P4gK6JjpENUf3yuwipiC+5vx6Mha5ca/kb1inFeYswGoeJ9NfiM7Gw5QzkIq3iF9qAArawbR1YwGzj1DPenAof2R1Zqn918/VJglAlkGpYapK50mQ27gx/ltGxbr18xYm7Fyr1cwYgZnaQEn6CKS65fpFXj0iafTd994E9oqGSzG8QB+RDf39clHT6S7gGluF4XqXWk/4hndCqQwDx1rA2gGdqPXoEwCQTSOUARfuY/Z/hEUYD+LbGsl3+798x47V30ot65AyjQ9Nc9cPJ+GFY7hx3vvPDiw72D8++WXX4715dxyPUur9yHl1wi44Poa7AAj9g8DVp6jdiV6vPHYKl4BsJLFo4/Dusi9PDO4ikyV98c6vVhaOqyVNas51LiB923TdUBT388bbWQ+n3zQkqWqKwLG91ftB8qX3A+WMrCtg7P680KBbDzJTcCxCay2Az91quF9F6pZ2mAjbLb02AgA8fci916nENYBXGaFbwbt/Y4tz/+AgFU5963f5Z4iKq9k9B3HjVOpGFkl+N9Qe6/fJVPgLnT6yGzK3FB8G7vTjQ0YZP4PM7SPEuxYJ0vbLvXNtQ/IUmLqnXMX0jn2mtus9TWaAj/1BPt/x1oE3noJ5K2td6dz16lTGnkcu00dtQ283dE1HYy54TQf0uCizCZk4ItCZfb93RWsUd1L1kkfyqyTWKKVoKzPA0jh82eASw0u+1HU7PJpccYh1G+hMhAcI+CFavEKX64EurX0vYrcUDPGqaLYuRpiOO0KadEiBHMTZRzWnS9QY96N79aJb2MGTDtgu45F7FQ/Ql49HbQyuY7PRpuILtZfB/uaNPIQtOEzO2BCDNirEz9tDRv0wje/HhL1/TRRH0ccapWgzCJLUHVG2V/+0h8HWB2Ksp5myNUFWOX6Km+6nE0NNyczvURk7wIX3JSOH5cKNIxD281GDqSLxWkkJddoBWoN+51V26TzhbPENzYHza81vfXm6XQD4zYHsLpGI8v/+Nxb0I8EVkgL48x2wcf0UVVUVRG/yuWJtajDpSJPpvgorpOWbqexrpX0mR8ehQ5ID5QeBhCjKiFIYHWPHz8aqcBAZn+YNVa/f2Allc9NTqC9TJr29gw1MsMfRcDih9gITclSiC71kgV0kU1kD/UYg0TkvF1rFP47bk7wujFpBFbvltq2JuU+Y9RonCqrsh1o87WSAQjxgQBYm46z3283bzcoWCUoh91L/+bLX02vv3OWf+uA34teI0Ns+tbwuNxnABULRCn3jvSmT33ofTi00+nCmdPR08SiSx0yaWbLZFPe99iJiNpJ/5tmw56m2FqayhD8XXsHGcH0HHXKfLhJC25iXDAEjCbRIJxCzu8uG/ZZipvvscHfvrOUHju5K33yYx8B5M6nr/zWlwC499LP/szH04/92I9xHFULof5NLaYv/fqvIw9/Ke3CWeljIrdL4yL7pRMkuNKZtI7HpsOLOBYGGdh6N+axYCgU5BgPuctSc3xu1J4JEMpzE9Afw1iYrbB+i7kj8FF9bVABD75HY9gD7bAL4IQlS+N7j6Qr16eRfUdmGPGE7v4xDBJOghllQjkhPQyImiJDJrU0aNchGOHcozjWDuWZLFPJlauypF1QjS/vIPZlKsXnET3l5aB/4sT7W5BZTbC4v3lTzEI6IdeOEaw/GjfJegPNLW8Mq2AmNNuuPIcrymCc8ybojwJvI3Xe82rzMKuWRXSkxFGfwnhIjZQa5ZwUUDmWUX2HmuUUvX8+8sSz6aM/8GHq+sYjw3L17fNpCeGeNebbLCBAKuVesp2DgIARagCx65nCKYWJ6L/1Z01kbe1lts7u4Ri1UEAleNAeTkAFvEiW6xb3Q6WlbiisZpSMyskzN+Bg7Yq9THI/LjZhau6KqE/85h5G7RBzymS0QiHSSY2M6hxKd4waLOaLgC7Xr5ZblGvRgn7tuq7s9DLz1yCPNVQCqxW2iQmuic4g0WCYCEPq3jGQOsmwSXW1bnQBMCXQV1J9AnEN53FWAc0ZV2+FAMhvV+RihA1wkaBI9D/hfl24iLgCmVHpmIoODCKh63zdQ2Ajro255HUKvt45dSpNsT7MaOmk2PdNYGXBtX/XuYyAhvWPOPQFWJkVGYA+9z6omxP//jmqmm+kAfbKa9epSTYqakAGYBWWvsqgFukBAVBkrKoamlJeEc5vcaDLuG441Fudvgz/ZWPUaYBFZp09vE4FlH5aZazqwCqydtzjdntLMVc6UQWcgQp0Y/pO2o8a1NETRxlDqC9QKS9dOkftBfeHsfC6bRhtYGscUOVYDlLnZ9uEAKLYQ4UJpO800RZg0X6EBPu6sKuvvXM6vfDKa2FTF4n4/uk/+ceZ37egtpId5561sUHvJajQphNlfSJ2e5p7O2X9K5mmOWz0AhKp0pluQ6XVRioGFHVZ2E3p184dM1hScJ0HgnvnQgQmsU8GHV58+ZWYb0foe+O9td/cwYMHo97O2troocc5ZOEnnDnqxmytoC9ziUbZAkdLGx4GrLTJsRbMFEaGaLOPlUEBxyrMCvNbwJczVoBx38cfzGj5KIyznGXMvpmPQh3bdp/2wAasAn1vUvG0m9m+eT6bDvF2dVbvBqzCtjeAs/rz7RoYx3lXn4m4VXUu22Ws6jVedfBWPu/+UABZBN0qqf36sWL51dgwdeAVwZj4/gwEsmvsPlA9D1qU6Mu0oqUXW59vlyWslm2+PwUNl7VcA3EhSsGP9zOYVMUv9XwqJkU5lj3v4jwrfyuURAFW1ijFGBFFaWauNVtbxfwJ+h/+9Chgwr6XS0qPY48W2Quuknm5jKrnbYSfrrKejp4Yg8rbx7GzkMQAIknTc/het5GSAAAgAElEQVRHzdTkd+/DSsMc0L+P3TxbnZzayPhAUOXIlfujwm++7vVgAxw6dMTIQfjqBr6NJARDySwbLBltqnXftlMwQOnf2DHSiUeeIl3UTTCDei/2PDPfBnSdk4rcrNrYl/Xu3tCNgrJAbRm724c/c499cR17ZyBohn2xn4zXOEE8IcqSt5NlZaxj/g6+FD7NHIGSJhUK2d/m8AvFMs0E9lrY32VxjFKLbgDotW89h31ijAGg89ywA88+m+asy+JaI3CljZVh84t//pBeTizQrVGHSoceI6VDusRNOw09ZYECLxWWPvTsD0VPP4vwTbnnBYhRZ2JbLxPyydZ36PxXFKSQUZWTqBPKBHjxlTdwlqFnrXem3/z2WyjbmYYDgiqIwbHt9J6lak116ghxq6IpCNsRzl0TO8cSiF1Hjlg7pBoisWtT6elHu9JPfpZivJ04dxbImhdqVZXQyHM2Up1hW4zmbW5keSHUl8X9/24IbuRod5GC3+aj9QzTw7JBmw5hFUmvvigmbu2xJWPF36RK3sXJskZtaZ3+LCv708knP53mV6C7tPZxC+jsTuTtDahmRt8Ggfj9FIEvrRD9ZhKvGsF7yPmXr35oVKfBaDzsvfW/eS1FDVApdJ29zX5WUR0TxcQWDEtdM/o5xyL4R7/yxXTuym0cARScWJTWRHTT2M0C+wVrecjQzKDsd3jfcHoW2enJ61fTDBk7+xXoFLj59hMUsDbvCPLYcoJvIBwgTVCKitLuPQhFTLJpW99kdN+NV6dIKW+d+YiE2WqAgIQZozl5+6oF8lvHjzWa9u0dTB/72IcxDD0Bbv/Fv/p6euToALLsfzI99fhTkY7+LnSTU9TATVy/SBM/DAqL2mLNLq7N9Lm9oswU5M0AZxiazTJZqlWyahokMyQ6N26KKrq544YTgaNhI0yjMyooGmWdIvNlg9WS+erjvGYmb8Z4BM2JlLg1WGY1u1Dt+dxn/2jaOb4//d9/9x9QZ3EYh30eiuEdeloNB6fZfjDSfmy8K/3PNa1T22p2gflrcarqcRqaaMSKQqDjvhI1R0TK2BQsMC/OpsAmNo9q7odDYiVpbHR1jv7mxhc0x8rr2C5Su9HHJHyLhsgkNmOVzcagpHVg1onl+heBc6bIaLNCaKT6rNSj4GlzVtbfzQP0W3FIBVZPv/8H0muvvUkmkSMgOCEI+sHHP5gePXgkfeAYaqpkN+doYnjtwqXcX8uaDihxO6AQmsnUobdYX+VIJZ0FQMtSnqxL47fOVoA1gJxrVsB9C8dUGWizJGZSDUj1AkYioylQ1FpWdR3u1RkjVgqKXNMAm1A0mHVuVZtlAEmpSeGwE7zQYfG3gFdHpgKZctOl8AlcnAce1wyTkVHBVBNgbsnWB9YzsVG6aeoMz+MQXJxFhZD5vovmspfJLiOSn/YeOZSuI/d+4tjx1MWXR40UEcQZxGDusgbMTEuldKNb5RwGAWOKG0lBU+igles08KBDffHyFbK0qrdlGWvrZnTSdwJo7Q2kw+29XWH+vfDid9MsFGDto+vAdWeNlVLrrmXPX8VA54P9X0IUw6wC1z/Q35GeGhhPN3/1q6nnFjQz7NMN/r6k0pzCBgYTaw6T20tsGdU+U+x5AVbO/w2g+hBAtTGXueZC7zNTZdNuxz+DKp5L89S/5icyWtW/c7ttVT0BPdg06ZzLZPCbCOwIrmgDg0/TSu/Ko2Q8pQOkdP7CaRww+gEyX1UHdL4KvK3VtD5NoD0E1dl5YkBPerIgyHpf7YXntoytMut0h/EWvBwi2NdLRnWCOTw6gtIpc0M7cYAMugEks0cTvFdQdQOlxetkvqyr8ponWWNvXryejj32GPRpatwA4ycOHUL9rDucoEEbFGtjCDIZCLDOeAbRnx5A0hkcvndOnwlwvp8slePZAzC8haiWMtTTAjbu4d59MgwyWI8MKWtdsC1zwZpGqY4dlEMU8YpSZ2JwRfu8zLlG3QU3YDOi75rMFMAI76gEy9/b2Efm8bN09kcJFHRLSXLtqMJpRIo1KnNB/6eV/TB8rrBLuQYtAlGyNiy6Z816X6WTl8BJsaExw6pMTPRTK8EiTqjUiNRBVvaLtp5/eZ7BWZ6o273n3fyGxoxW4/vrY7bd8RtdrsbPy+oowKsOwMr3xpgwmwTHYetYr9FHkUErrxdAVZ4HTK4ATtCpa/vV1n1qE1htOzacvDU+Ptq4DzknlMd5TSoaw2rWRQAeYib+TXVP7nOIt0i5tyaP11up51wn+NrJ9Y6zX50Y6ku97rtcTxMssQn2orYdI2meDPUbqACeu2xgGsVevuPEyd2UIJCtMePL/tHePURzcGxXO6UAZqvgWBRiYlDmKxsSoVkWdSe+io8SDHV/cnzN+O/Zt5evUGlcwQs1yStmm78jMJkz5o52iCWZKAE8jezeR43ngdQ3QmNi6dQAMIOwty5eIssLS4Fx7yP4uILdmWUsJlEbtTRCvylUyLmHdylVMnMtXVsJdzPsXQCiHbsQ2jma0ltvUOoxi6o4SshdnMMy2a05gpIZOFJ2gb85TJmFbAZX2RgBz8lz5wjUT1Afzd6mzSR7tvexJ9Iq/RRZsCHwJaOu6R//whEYAZsLo9zYEonwYqW6KJd+gQjexBQbG87Sk6T0h3DQjaoWYBUTgosMZ0fEx0LNHZZzbYeblo5JTAycq9defwuD0s7AdKavvHA6XaDDsTU0AqvUnqPTquJga8ORiE0hEBZOpML0OhcUQBv9bgOxtwGy2ugaf2TfSvrJH6e3yAHuIwX0LTjt1rhEkTXHsCSrM2MsUqmbm1w2Do1Ldevz+4DVRuPi7T/3/QZW3i+NeLQGah5GdWkoPf7MZ9LsCrLjzaiwtKiSt5beefP1iOINQ5npITK8jNBHFH4b5fg+AquHGdYMqqqCywpYaTjCIbQBsE5cRLutuUBGnFq/WUD5v/r1L6fffZUmp2R83Didh31cU7yXKKOR1CkUqVTVPn6AjdFFixHqttGpDYOhx7Xg7QxCQdpNfYeG8zo1fgKqBail8wAsC8+VYNeZc4wVx3CeCQBVwIsmc2ZPAK6CX7nEE4gN9OGUaMxV9xuHzvKJT3ws6qHOY2R+5f/9UggxPvHo3vRzf+rPhGvzd/7O30p7d4/iZNNXh7nco/w2P3cBTn63a8+6rD54xR3RUNjsne0FssOq/LRAKteiGYzNbQU0UBG1MzofzjVRXRyLWRwdHQdrEQSIg9RPRJ8r1qjcYx16+86MUyRqr6sOqLm7xvdGBOlNsoS9RJxnrTsjG6JBnYNqE71EACQL/NvHjPVs0YvOyJP9vrQfgD2LOzWh0vwAAQoo6LzEHNlGQKWy1tWmnUFRfaP1uaDTx6bTkN9TomYbG3dktvMxNjY/7sCC2SVBKeOkYxi2XztWZa1CAQnQoJOkofV5J/QFu7dLo5Oi1AcVyhrS/p4BInTn03/12T+exqBPPnn0kdSDZH0rgY8lnLBbNOhdgqInXcmIfy8b4IHd0JA0ytyrO9b04LB6X0NQRA65ET4esXkaveYavEdmTZRIFywLoLuJUBqRj6itANUGi1FQu6mq5jHiUY2F7+1CnCA7HFURuAFZjWDVl8Nj+bdSq1eEPoLVoLPHRq3TmuX02cg9B45n81//1qTNl1IbmUkCYTp8XMZN+gyusw57qNW9DMhEioBMMWqc0B5V7hsmU7zKmlWCfVobznepcLjOnIyMJwBUmqtiCntpHGz9mteneIXnf/7ihagrbVOcowasxrB/1uUKBAVWy9iP57/7nXCWBVbSbEvGyjYI0Xi6ooR5/jIg3Gijxoz9ZIT181jXYLr0K7+VxhZzkOs6tJK7RgbNNlZYvoCrOrDKwe+tG852oKrM2fhdbTONwMoxD2DFGPhbEBW/dRQrr2g7YCUbQIfHrOcytpE8MQ01mbNmEamzGh6mvm/nCHScFubc1XTs6OFQt5wFoETROWvGcesFbDnuAisf9qSMvn2sGbMSITilk8+0sHZ1hgyU2f9dZPusjb1LQMxATwvUqGWosNbPxXyXDcA9uHTxSjqL/+H4qgRpRHmRC/s2JQV36I1pq4pLAOEDu3elfYAlXDQK3/fH8RYJtEU2iGu0RtWM/k3A7xWEKZ40wCUDAXaHsuyXLl+LeaEAyRA03O5oIkqAT+VY7FUX16m9dV7YM+gW9Ea9lJIt0VnMSng5yKyPIsCxsD6Czthpg17a6bBlWVKNrIABAFvbnEOJ8Go6fmR/OoLU/QCgFizH583kG0wzKs4eQSAnaqUd0CI5bjCk2j/DBko5t2VCBb4CBFXZqkZgVYIv9d8eo15vtV3GqNjkum2u+5N/2MDKsSn2vk4H3HhNEBX2b7M+t57R8p6Va2jMqIVdliL3EGBVxDsawWdZy1F/yjhT5kSNVAZXkYFW38DgSLCS3M+ywFC5v7Fu+ZufsYefrBlrq3bw3if3ApQIKtkgWNXfm1MEfAZG0jR/e/XiOZR+l1HlvgiVdYaAHj7Ssf1keXNmdGDYflAIhd1FobNLiXX6heqDm3jRL9O3iHOsWiypSxRAKjcsyZn9XLsqTVhbqiaCTKEAYm6wIY6XM2AGpeN4MmhkT7Gm1vHzdh04jgIx1GJUhydhtnUgrW49+ApB9lX2v27u2wDHnqd1zA18i15E9drwj+YmoQmzJ2rzDbyFz6YfpJgVjv+OnYBAvn6J4M0847Iy35R62+jdyXrqCi15xhU/SOEiM9IdgDybC5vN34MI1BT9RqdhF/ViH1ektFubTC3Y3icfRwSkO10kcNrFOQGsDgWw2sxYZdNdOtjrHOk4un6VSL96nUaUDOrBA0fT4WNHQYQ6vmasKtn1oOrkFHNEcaI2hKgaBykcdQdRA3HqNOiPs5u715W+8erF9MqZG9CoSElikG1AaWowF296UyufQJQlsKqKNp18RhAoNYi+Pm3rNF/tmUs/8bne9IFHSSPynBhwcFnFD24uUdtR1bwaLyjRw2wcqp2r4VcjoCp/vvcAYLVpUArW3xqJb/yWxveX5++WsYrGcUb2o/BhmA7R7emJD36OOoZR6BeAglaoG1zg+TOnQjxgN05yuwXGmPLc90WltfuvudEg1t+x3d/qr73Xf0dCeYP3Yi+ivEnUgdUS0fpQ45JKyp1Use7ldy6kv/dPvxjF+TpZUlJVkurDQV2isNlFvQC9KihDnDjrnA2cPivw+ZsBMIO9bHIoAu4ZH2GB5BoHpdxnFwAHACuzVvP8u5mNXcMQxtUoLLdSqr4gK4IDBAsmZ+xNtZQmr6FCyRf1Qedz7ip5LhD6o5/7bFAVl7hH//Rf/fN05Ra1WGDEMfzlw9CNrlH/9uixPYA+ZVKZqxiAHQHmiNTzxnYMj/Nbp6Cf61UlLST2HS4ssMAiIlvVZm82OIBMBbYEODrH9msQqKpwaKbB5p1mPBw/DaE2QMruHmSGrxLtt5fDTihrrj+l+/sGx9L5y9StSEVjrinX6rqWcummfxdnSaqZzlRQsDCQ8pibGYOQ25aVLV2Qf3XyfavSMnnoeDY6i/X501qpgm7G8RvmapFXf8DCLXYjNrLaIvb1aGjIhpTtn3Ygb1aOn7VEbmqRpQm6KaIjRL3WjEDrSHH9BhtXzMBwnx47/nj60Q9/PI1AmTxIg+U2su/z2MuJq2SScEKNPPcTgd5BrVMvGf9eHCapZBbaziHvXxrOWrSe51tmDOjoR2AKB8ms1NVL9ipDAZWRtLWA5+/mJKjyPgcoY0StCXHdSO0oDlLmvZu12qTPFEn+dwNWQQF0POpZLTNWONzWhug9O75mKnwP0zNqoqR3BzjB+fXcVM5c5jO3WxBvGR9ON1mjd6ResK56Wb8tzN99rIsualmsd5zBQVCEwhqqXta4dYgz9J+TwtAPPa0Ph/rIocM4nxW4Y645fqeg/kYhcgWszEKZ/RjGWW5i3QpcHR9FRxQp0OE1kCE424PC5ji1WDa19Jo8b0GE92EBAGYGXadfW7CHqOlBauRO/8N/mw630QAXgH1DcQttm85RUa+tglchxBTbd3agSlCrAKoyu0v2sAF35WxXbR5HnbEgKqwE4KoCVvHc/e4+YFXqk/P8X9WpZw6bGTRjRTwrirfXKdhoZZ+wlmBkbBhJcq8N4ItzMcuan0J6XXuk2IiMgT5ssONuZi8aRweDpTnogBH0c705FoxD9NAJ4Qmoy1aHa6MJiEXdXiXMEPWCzh3ulfPLJurXALS76FujYzYNLVrJ5X/xb76M6BCAEPtzgFqoMbJRF86eAVTtDTq1LSDs5dfONbVYT8Y8VWxmnhq+Kdbd+E48Sx5nz10KZ8wmpYIRKUQGHkcBeF18VuVY2xM4xtpW55NF+NPTy6iATue5X9WJxNwgoySIiwAcP15HACHHgf9YszsLkOvDzs6ZvWfmvUo7hVtQyFnOUV/4wQ+8Lw32QDNmg1aWPdob2PbDekfFanSsHdKqNUmAIudDgIQMCNyr6ravHoDKEzFnnB4ErIoc+cOyUtuBhvJag7W+jzVQz1ht51dsl7EKG1ZLBjTa9vKdHs+AWfn7dlTDyE7V7GEdfPm5uvjFRkCuen88r8RJynfU3+NrBVjVx6Gcu3cmFFOFLjwRJIWvW63pADECjgpYlWMUulncX9bcEGtoDbAxjA08jp2U/tfNWlshaD5FELQb5d9mgn9f+853YGigJAy1enL6OqyehXTwcE86eGhPgHd9zR0EOq5RnrCwjg/SPQIQot9UBayyxkFux1H6Pup/mhVyjsvs8bfz3+CfAQD3zejZZ4DS32aqvCeVPRRnKKhmBs4SgxUb+/YMpWOPvx+VWCTZCUyGBDufHWNPaIXF0YEfsc4eMGmN+a4DaYEg3BprfUYRCkChwZfpSYK7fN0AfRLb4UI2tSyn0THovKwnVLtSM/5eG8J5N6/jY5mRkxmDL9HOHmPrCYMfNlz2OoyRTcOa6O/EPsCoaJFVhN9obfksGbsZBm7oyLE0SCuqm2SwV/hcAKuYAG4pOhjVQizASufCmiidK43ZeaIp8psHQcAf+OD7w2lthTcvavXzZWI5GDnblRG5Uato/FhtwAKrK1evU/sxR7qxO71yfio9/zpRRnoyrTHQGno35FBtqfitMXkrAQtrwnyoTBX0dQxXm0W4TVBm1ibT5z7Rmj7+oTGK+Bw4euFoEiMSkEFaaWwWwfYamGr0zx4EqDYW7zbAaquB+P4CK2e5Y6uS0Fozyka3WtPBRz+aOgdOMBmYMAAr66iuX7mEWtWNaOIoPUsEqaGXjtYIrP6gQFWjwWsEXA8DVqFGqVPDBuj8sSBamc4FGurOsgb+l//zb0FZISvHfR1wg1c1L2pb2LSJaktf1fG8YfSYRbsDMPXEY0fTANHHprszNJ6jNkCVK1yRFeaO6eZJ5D5vY1RuEHWYpO7PDVhZ8gAdNpZjvPpYmEb5gxrIuNrU9bXvvJZGiDbuQa68DefwPCpX13EGffylP/vT4aT52j///76YrqIu0zeA8t40UXzogmPciieO7ybNbG+dSWpn6HUUwhpV9Ifjyr/XpQ0OMmtokPRzH5nd4FaHeIBSxHeDQpIdFimCmcJ0V4UgI7xOcq7DzHGMJ06kdVhGU6Xs6eQbJX7s5CPpGnLcb73xdtqN0zFCBGvZ2q2+oXTh2vXoaSfAvcd3O7a9OKcq96ng5vlJlRJYGlEOOphR+8hSETlWnplU+Ti9cTqMRONUB5d8G+GWjbmysQC3cvk31p9UwrBbmz9+ttgZI33lUd/sgxIXn6mizZGZ4ccghaekIWADcB5JjTQA0U7UrVs1I+bJEk6//PYnjj6VPvXxT6Sjew/RxJdeUrdn0sU3iWoxTk1QlfbilCqr38+8acFZXVsR+CvBnumkK9gxqVKC5Zhn1gTJWfdccDyt85lhLgkupCl28f3RT4l5HqIZRNSM9IVsunVyMVey8+0GbCarkdajM1XGx8WfI4bfe8ZKB88arhyBzA8BdMh8G9GUpmwEXdqsPHbm9ixzbZGC4SurtOrYN57eIfO2g8zuIH1CdB7v4dDqUF8DvPQNj6Y7ZFdVaTtxACoq8/IiqpvW790lQGKm2garj544meumGA8dFMU53nz7rSy5jXOsbZTy1c3a7IPqEowKzsu/z2Ffnn/++VhLUWPF520O7Fqw1sbXSw8r782sYjLRx4h+KOw9BxQYof/KG3/319ITQ/uiVu46lLVl5637YeXYFQAlsCqgKvbdysGoA6vYQ0tysSHQV5ow570wj/iDgJUZKylise/x40YvuAlw5mtm+BgL+8MonmCtQoeqfAD/u8igy/Cwhm+E5updzN8dw9SpsdZXpEIz9x0jjyPIEFhpgwRWjqPOVc7i5KCf9ieTnnLVdNAXnfdV4LULpyUykQZJI+MDAcloNp+bgA1wlbYSYcexR1JK3fMVu3rxtXfSG4Cuce7vAcDUNBnfCWpLzcyYzTS4tUiNax/BLeeC9YLOzznuk8GMLr7jBiqOt29NIfy0KwJCc65t1WahEhqs22GwDH9EgKbUvzbtGMqfdxQ8Yr+4QF2j88GsnZFur91zt62H7QGc/+5FwSIw6MF3mE3VeK+xz03hV128jHDNtIJFgiOyD6ydIbKhJ8kQusRkQHRzX6Smu85DGTlsBJtIFHlVQlbYYLOxrZyj125AsuzDxabWfxeGUslwNWas6sCqEeTE3cx8xi32tzzfMAq1fzT6FnVKXuP7fe/3evxyreVYdWBVH4eN86j8yfqeUQefmxk/Y0eNlHT7EW4d3/pnyzHr17X1+rMtKMG/CO7VnNHSDHsLiDT45/7m9sR9byagYNfSndiyg5R5jAHY1wiiyuVdZ310GTigZvrrL74Qga7JGaiu1E/O0qJDJe0Dh1CbJcAVlEJAe0cvGaBJ9rcW/J6OIew4LAHmqOcWfmJVExZgyfvPHwxGlXYUJcMng8dglCJZrvktFEBdkaq2NHpxsn/ddVGSVGlC9nxsHyBl/GAwiOYorLeGto1rlc1zb2aCbBWZOdsw4BtdgTF0jc9eR6BsjXqsJlSLW7j2duiPln7Mzt4ii45y81gXDKIh5OS5jwzPzBmCGkjKz89jnFiKi/S6s5ZZKr7yTDnYsUa2Hno+FMmrt65QL4uvgX3pdO9hLa6x1uyUMgkeus06Gzl+MrWM7aanLO+LGiseBUjVHRRft14qmuwyEMtsjgIrIzStXMAHn3kaHjMNRyOSoqJYrcdS1U/FLud5smUqS5kkGht7uJw9R08VSrxvzramb79xLt1GdGEVZyEa8FEI3qp8sJtCzD5PJvehipvleWPQNNA61XLsO0hdrS5dSx/5QFP6/I8eSDs7p8GjFJlqyGODqT63ETncupx/P8Bqe0Dy/QdWgtROnJElmlNOzXWmfpRcRvf9IDVJ9GjgPrWzYNxsLiNgsXt8J8DACaiKmTLNWde/0SBtZxS3e0/jNTeCp3Kc7V7PJZt5E3UjLAX14RRWgHWFxRGO4f9P3ZsHaX5d53m392W6e7bu2fcdA2AAEMRCAtxJcBdlkrYlRxU7UmTZqqhcdipVqXIplfI/qYqTqiTleJEV25IlK5FMSqJEqmQuAhdRJEGQILbBYPZ96W1637vzPOf+bvfXH3pmQNGS6A/V6Onub/kt955z3nPe8x7+Pk32dYYMxjgCKv/83/5G6ifb34kj3+yMBoL2Hhz6HkDMudNn0pFj96eXT76W+gmElCdXovf4oe3p/n1boWPdSAcJ7tfRTyC9YpjMJSkKejkW082hcURA6AEYosrpipNVRS9IB4kDHVUHztmeG4M/HfwoRuw86/aRvftTM8d3C4M1QRZsjrLzbeTeHzy8P33qr30yGvP/6Kt/QtbouSiHd7rxceCLPGcPkqEH9jJDimG5TQS4AqsZh/FGn4JZ20rBMVveCCBbuK8hH01QquKbe8CeFOk1JVtsxlRVrKCfsB81xu4pr6+v7QQ0DlJNMdgwRltHEKEEex9Zr2ECW4f6GSC4vsYAqzf53RIVrBZet+fAwXTw0JH04gsvE+xerIJ3AjmCqxaujw3Y569ciuBy0inq3GoB5sPwkb/7nW9xPa1wZ1517boKWiEPw/3l/V2TUbSSU5sVNCvt7zzH4qR9z/JVbJLPqaV7lPdwD/iIYDfMSq7ARDIpFMnoIUO9tIFSdzsOZgxBE+58es8T70xvf+xt6b4D94dE+rmXX03Xz5xL83C07yMw38IQjG6DOiqjDiyV3mSSQPAZzsigVxovlFNBqtRM7aOOfJj7qPz3EAG6gMngIM7HoLi6FhFTE5RbRTNQWwZW9nPYCF+BLHvwwqZHz1SJ1nPFKoZJElC/WWBVeqz86EjA4eispBoemB4MVViMrDQWAYXVEMULgpLEep5nDQxxHZDhSLdoAG6As25lBxmdtBU67Ne/+mx6x+NPxlpqg47atxMKKkHmvj37Upt9OmQNn/vuNwGLZAtnqAgTjFvRO0EfpepqIfNvAM8aPHWS2X0kFARPJia2MeDVPRszrLR5fgZ/syr8PJncAgbsZzhA5tGgwIpV0AWrmVde4xECBoNnX98FqDu0c1vqYmjzq7/6OWTX95J8pBcI2qcEVbn2BsmxrLxdkSSoKlYFMAWwyj/UAqpiN+upgctBcQ3gKtWqqBRyzRdibeXg627AasGEp8kD16RVUdclAEKFQKtXKgNr+7YgVGW/D5eaYJ9EnQIk2Jbtu6ALc38FVoIKgytly2uBVQFS7j1BtpcgAkZBuVLNIb1MhScEb7S3uYqeRQtUT0Vun2uq6peN6W0AC6mn2rXbJGXbGKI9SWN7uwqVXNsp9phzeKbxByajrDp5/7pUxbTRPVg0DgdGNRVWQ5u+EdqfKroKpTifz3Vi033QQzmvLcyCiz3sXuLclV/fSQ+Ia/vVk+eiL8v1ENRtZ/FVAbjH7SDiLvsYgw4FFZafnX8lVdKk0vVbw+n85X2g4hsAACAASURBVBuZmQe7YJaKrXtXnNuGbdrHNe7k+tisb84/lJVJgnXTD9ZNBr9hkeSUQiw+32Ys/KR9wHbmK4IUwCoyz5XtqL6HMFJs4TdWrIpghPaiqPLdqWJ1r4pWWcfl+1rAaq24qfzuTlS6tSpia73PvZLGruW1AGfZj0VVsNbn1ILBmE9Y9m5NJav8LiijdX8vP/u9mmldVaKz/YxHaYYMixGpkIhfo/eXk9JjN7PO2p1tyNo7QmKqk/tOTYe1Qylhif3YBkV85770PcV5psewC1CrmW85xjzDKarO69ZRnd9tm4GxBOyunk0wUhB0II5caIF2x6iVGTQQlmjXyUeVBa/yv3gQi4dcnVVvzlN76rUJxhAJ1pgLWImvBLCKfS/HPMd9upAMZkgqA5DmoP1N85mHHnoytW3YGm1BCwCQ9ezLRejg7dB0Fqm2tcxTtYL5oJjZrUV6wBjQPokvmOJ9xzgBq/QbuzZGS0UD+7alxRmbw2nHbsaVIGg2bJUKBaWpYRKc7A9ZD50cV6NFIGyDlSgZOQKqNmKZWWzh0Gg/VESuEfaFxvRIzCuYs8T7IDuRbsBUGIdN1I2SYROKhXcEVnHzq6xtzIzSKOLEL19BZvQGQgAYvKNHj5Il2sGGtmKVpb3LQ2Dkz1ascgN5zfCsqlxtkPfKq69hoDhJqi0vnr6ZTt2AQwmfUjmKqUrqOleazACakazN7eVgwWqbv1ZBy2T/0uyVdHD7QvrUh/emw1vgRS8NRSYsr9cVxZK8wJcPOf7xZoHV8uvuMMdp5V3/4oBVHC+9ZnNsrnYoP3OUQSeZlj2Ttqb9Rz/Mwlsfv5OPPYEy3gWaFjegbLSesnAz6N4g0qxHbN17lebiWtVdrLrf3QlU5eu88try76C5wAGqB1Z5veXNq0NzA9pLRTGGQJQ5MWyez3zhi+mVMxfSbjLZsWWpvnRhJPsoPZ87fybtAehcJROpcuA0gcOwvS3ciqcePpw2t2NQNnTS1EjlCHqkc5kUBx+H5jZC9tlMiZUoVQKbovcmz8rJfUBmB7Pj92sUPq8j1J4kWzFF+fl1ePsdfFA3MusujVmaKs3sHj9xguQBs1EYyOccF6lL662A8V7roNPuB1jNAqzabYin18DKjmt7ziy84CPk9AhCcL5KEC/Ax7PXweDHvrIehBE2sKGDrgS4UiQmHtJmyLBbufK7+1QjGhklHHMLxsCs8CCqdfa3GNgMcz0MLNfxZa+bdLMxZ3cRBCl5/Mmf/ilmv/Sll159nXVFA/nJU9FXZvOqwcVNhiFvJMv06ONPpN379kZTtsGKghVb+7akX/83/08aYMimm1YaS2QmAzNWoCqy/Xmfe+2X185yw3V+XrxGZaCql6gEAdG8CkBZFq4IG7FCdynUF+2K0qohwlBl0CKzHjQbgzwjD0qKJJRGuCamlz791MfT3/70T6dOgO3lM5fTmR+chOo3nnbSbL6ZPbhZqWkDOwK3GYCAPWQOrI41zr0OcFc1HbfTo9VIBWWMe30TIHUFWugoDqQNx+h19F7HzKVoVA7OSdhUzzfmZSjnrSqhFf7oR6mGveqIw3bj8KqqYQQilX0umVQd9psBVh77WlRAHbxUu1lFhqxQSH2zOhGDFhVdURAhz7wa6h9MbazrW1yTq7NIz29CSIB7bLKki2B8PZS6mzevowyndPeOtM2BkkpJk2TTYR/edyC98Py30re+9SzrnVl0VHc30KDdC7Xv4YceCoqsLHEzoNoK+6MUvhE4ew+k90mBLtLpRaJ7kF7MF198MYIA743UNFXifJwmIHEfGCh4zT2OIUCvlWF/FjgfpcrRcrE/nfv/vpwOd/WSqCAxA39faldklStgVeaevRFYrU4s1LInVlWxTC7W2tAq/irCFUFRK2C9AlbS3qMXY7laVYGaSDBWVSvpvARkufcBihrJFXv+bP6WnjlIEHaAXp92yia7Efq5dBGVrwO7c48ggEEBB6mAXj8Bq8BqhQrokluZcyMFMChs7t1qHVud1TZkO2BfdbYHGQArgIOaIADoMjRkq/H2CLuuBbfO0Jqf4v14Tgf3WlDjMYyTzOigJ+omgkFtUG5nFNUBZJhciM/m3yahRqkUOS9H8GMvl3ZRUYgjR44EWDzDUO0xMtmugQnuqfGQgbhjS3bs2kOP4wjqxmfDXhigeQkVVgnKKwGYbRBNJEwmTWZxvgLDJeyJamMOO17k+K9BIZ+Xfig7AzvjAON8/hw3vmmSY3SFqHoclMoqsOhgLdv39cB9h9kzBNAmmJzNxspzqHIb/kLRDun/JREd+z4WWE6m+FB5MSqF0gjrvuqB1VoVqzsBr4hN6oOpNWKItVRba9f53XqUlil1d4lLSqKuumzxrfa4qoJy7Z9X/Xst+mABWT7R6qCPWuBV+3fXQvn7GyperPeWyiZnQmDuQQxwZQ2hJLz1GwKrUNyVlZX7qhRc6CIOeIC+wh5ARzvHMg/FrbGtO92YaEqHH39n+vyfPRdqxXO0xExOIuRGuebKhTPhg3buYJRHH4liBwSvh/JKtap/lEQY8yvnmnpsFoHRYnTlnMqokVbAasUyNVopNc43oVoJeUif0+5GISVUp3M/lft2WTlcgQd+K/iJog1AcJp+rqXOrWnn4YewoRRIMED6wZ0UAxpheixOEb9QSd9F5bzDgdwk2EcXmN8K9W+Ata6IRQuJF6/fMP3uRt67sfsyHJrBKA67H2E/WGHbtnErwhX0ZDCrbx41Xn14Ezaom73pZ0pxXk+P1lko5TNUw0zkbYUWvYFKcxujJ2gapmBDfxaJnTls/CT9/rcUCtm2MzUqdPTvfm5f9FhF3qyGTuOli41Fpl4VHg1BMwfdD9Xl4qVrBC6LGLlNOLX7o2fCAKBkL1xIJfC08bRsnhIAeSPyImtgntVpJFMpZ9MfdPLSQPrGy2fps1LuuROD5RtVwUIo+gUJKRZcYeDJ8YwGQp2qWS4WXvMiA0zTePqpj+5gQCySrelmalPJwI1gVrVC/nnBr95T9wJW9c8v6jB33JlVZa1srtrvta9ZMSYZiJWf79ZjFUZCYKVBJbhuQmhgYp6s6nh32nvko2Qe91DSxCgTdMxCPzpP451jq7bSR9NKyXWehWiT74q5vvNZ1IOqu4Gsuz239m9rASv/XqgjoUCDAbCZUBnfCWhZS1R6BqkgfAZu/UunL6DatD82/XXAlAp/J+47lAZuXY/el0YCoXPQTUfIPLqWR/qn0tE969KJg3tTHxnYHhoQBSfS4aYAU8MEuOPTNN6Tbr6NYtUYdJCgnFQyuDrVfG+ysErox9l7xe+2wwsep9nRADD6MTAs165djXszQLUQxkhgo3W9zBliKfYzi6ibLMs63mtzT0s6fHAXYImZOZHGgeOPM5aCFoGq4MnAgO8xtiBU6fJ8nkZ/B6CxqqRhMzBVAc2HAaCv96Hh81gFXfNcT4+/Hwlvs6RbyOb78yQVtKDO8DrB4NWrV3mvLSHiMQgos8KiWuJ7P/TB9Kff/FYMU961c38EEtd4bhsUU4UxNqOe9d73vw9MwtwfLuAlgiJpMa7saQIFjfoAQ/+kEdqjlefU1QGrailGY7kBjTLONZWoklUNWhvnU1+xytdmpcJTW61a/jf3zyGopoe1gDFgkUXZSEQas1x571HWwdF9R9JPvv9j6S1HUf8ZHE9XTpHN5v5tRuJVfnsbBgW7nakHUAVmoby1EOHPcx+tAOQZOlI4AIEqPEnBggYpHenk2fNUYAHRPGMd+zf6MCIRZaIo27XOqtLi61xPHr9/s9/COWBGyQFOWSMhJGHVghcKbASNWeEvV60iWWGAJcDTlsqtt7rxJqiA9RUr16OKkyr2LYUTNZGWqeNSqqRumZ107dnIbNX2Ov1hN3HuMxtRUAqRgj6a9A+nARSbTgGGHnvb29IQyYg9O/amPfsOkWXcF8OFRyaG02/91r9PQzcvkZGcoP+PjOrcFDSPnvTIQ/Si4MzcXyr+GVCeR8igg2DT6+TCUz49hDq4DgJdAaHX79aN/vTaa6+FAIPreD2VRoGVNNULFy7kKkSVdTbYV2DE57m2NrDejyr5fu56uvX5b6etzBK8RWA8YrWEoFnKTpFTf4NlLRSkOir5csK65gXB2ChJhwpQ1SanrE75SUH9qwBW9E/x75g7FsCqEn/y/lfASuAlkHLgsn5GgNzE/m/HfkkDbG5zNENTuo/gfZKgxn6rdVzDgcEbVAmP58oO89ScPdZtdpprqxKfD5VBs2qd72GfYB5cLdA3uC/xgfu+g88UEHmdvTdBpYv5NjkQu8E9kt2SEzTEBQI0lf74WzvZdJNQtg5I1bM1YBTxoqIqbNXeCpUqfoWC6fHeZAaV/Y0OOleURmaOIFBgJVC0fy/6a6SWO7sQ6m4JmA26tuBDzyJUM2k12/mC0noB9D7cS9J0TSoLrEycuD+aycxL+xsmoBsfm6ZS5TgMglqSYiYgfB8XqzY6Pss9qSAT96K1Aj0mhn1kH2lgvsD+2ZsOkMCSbqz/aDNmAmTOsg5bY3hpFax7bF5T46eqcmV/7A8LrGqrV8t2mPeuZzv9eYBVfexQD+bqf75XXFKA1So6XXWsca+quNB/r3W8teCt3P/aitUy+KmpVtUmCAs1rtjc2u8xc8/Eh/uUz9e/5oQeq6DSAPB2a8tDlobvzdgNmgOih6oLW3eAyswmx7PwguBekJSj2yDtfvDt6Q++9p00x/gimQJjYzepVN3kzcfSjetXwwYcQw0Qhix7oDFt3rITMRjafQjF27oBHfAyZhep9gJeBFax6oypMrG/sk6Zvq5vtsXAh++ruE8fgg5hJ6PXMtufFWDltTZdwGsASk32gTdtwg8yJ3PLMQANM0TnHTvA/EX2u/2Xinup59BJhqFnHckK5mNKURyGttgAXmhFpGMUZozJCYW1nJN4VVtNsHWYAlATzBDl0G+T9DTZYp/zAvtjOxV4ytvRw0UzSVpirxtfmckIgSK2pEmlJipUixO30ywxHXW01AJAa8b/zQFsF7D1c/SDjUvDRKreeab3BFYhx0qQ5+TzVgKJ2/CAbfQUWPnBTz/1+LIcde0mK4ZTKmApp+qMaimDPuf8xUsEcEgPI+14+urt9AXmWcH1wMiBXlU4k+rnDBWMi3kWZSkjSDE96TqK5jlpIJVMpdzsZugAZNL+5sd600fe3oMK/9UoI5o1nA/UXFXjpBXWpgVjc1Vrpvr2BiBVB8T+qoGVuCgLAy3CI19PhYaFPdKW9hz8KEop90Fv45ph0BcIQs6dPx39B7v30m4NsAqwHLXyuouw+hLkjVF3If5zACsDOisFvlehAhZgVWTYQ26bExRYmflrpNI2AH3utz77hXTy9KW0EaGAGGy7wJTx3VuZD6TTvBrS42Zhz8F/H4KSobNegOamaMmDUAKPoJyzRCYCkjqZGjYFwEpaxhDvPTqJAhxNn9JGXfu5X7Dqf2GTC/gMAsyQul5i5hTOc8+2Xekj73l/DOlbInvka4bIePqk62RPQ+wChRt7Gl4joG7FAW5kk88T2Dz0wF4aPVGgobJoZWcd2VMdutnNbNBtRlY5x/yPKj324dAwCjjLDj1nHJUCNyAwIBQcrYdS5f4TLEVGktttRsk+AvsFRsjUSD0JcQbnUjlUtco8aeDN5hrQDFDhksaialCblS4Mns5Z9cArAKeL56HBRZP2TPrwxz4agdB1mr2VSe5lAGc7diRoPwQPZukuQLWx9C4YCVaZlQbNbx3AMhOeM62Z6hfVm6h05SqrvWH1Dj18QEXHqc2I1jtObYh9YAsaAbJNzTiRNrxQO8mKdrJlzdiWEyfekh57+K1pKw5slOzywhDiJ3DBpZ6NIlLQyLWfowk9X3Oqf87fko5jkGplCSpSVHyqe6Cs9xjU01nusTvPgLaDPijXsOA4kiTc5KAAYtXdozEoV0ZAON5KDcqMP3ZPiqJ9OgKosL9VIsps+SyfK/CJHig5J1aUqr0c+yxUnnKC4IcBVvl656piAVYY9qBOGlBGjwgJuegjwdj2AzYD3ZBJv4ZzmiRDehNVwBFU6BSHuQXAf8e73h3gvYlrextg9b53fSBtQup2I6IzryNG0LyOigINw4f2bk/f+dNn02c/89sBXnupDD9MNTh4+A5r9TO5RpdZj2b9o1LJPty1Z2eugvgf10Zg5TW9fvVWVKYEVga0Dru1p8s9Yn+b669knX39AGpy7n330ibu7X3sh4XTlxkQ/GLqBqMLrFQy/PMAq7WqVeV3YQNqfFPsiaoSlatWZHC5J85TCaCF7SrAqswT83sBVVVSPMs6E3xLaxZ8zFhNhQJjxWc9ghW76VsaYCRDC9TmLVuRrEdmWPrYZqhH2gwFqGJ2HpVXk3vOsioy0O1WUVhwsZYVqRDw23Nljpq1mymFgCLnofFbq1DRj6QSH5XKUDQFeAqAtCcCLccJOLjafWD7QiOBzayjDchs2C4gBSnmAvHeU8y8GIKa6+dZnfLhv61GWQFT9asdO6a6p3GhMvpW+EyMeW6dyMC7pkwKKdShaIkDgrvpZYlRB6zbdnyra96EiewHKYrGTCZIlJXXjzlrqwPw5KzDV6ELTxMAtuDH+vk9W57j1QdWN9dMfqWeap+VSaOcVMrxTd63ZhCswGfRj2mAZBcVrKP0Yx1EHr6N1y/i74MGZRK5sqm5Z0eb42eZ5lL8gt/WVKy0IaUns1Ss7gZuats7fhyBVRZdzNd2reObQcig1i/U/7tUzGorUrXAqgyirv17+Xf5zHpQVWx4jG9h/Qds4hBdgyE8Hi1zma4d99xdraodf2i314jfMaEw9bChTyBGxqJnHUgB5v6icNdMcP/d12+kMfp3Rxn9sa6LvT02gKADs9f6L8ESoH9wA0O49zqEm0Yc9vsWEqTXh0i6QsVr6mIm4BxxBbMsF9QyKEPMBYIe03K8mOPGiK0qMRXX5Q36i+1THaoYMgVURS+17JC4H3n9zRODOTR4vnEDrBhUco8+jt/q4vOp/LK3TRTLQJinMFBZtHjdGFXpTVLuuGgbN29FyRQKMiNiTLY44mOBfWFUxFYjTiMOgzbciE9yjuK+QwjgmMhgj3RCjxyBLTKL7WnHoDaBc8L/ArxM0qxnv0uH7qFPa0Hfdf1K6rZljCqXVWGFuRoBVPNNHYnUT2rhfkzDImn4zV88xv0zhbHS0FwCOS+aRsIsjjLqs3ywlNJb/cNkkZg9wqJ4/LGHcWo0t5K98qs0+mogvYAGobWP+uDG5vBXGRY8O0/2mtrS73/teRqcudAMDp6CmqVAgYbS+VUFWAWlhqBIx9IS86ws83mv6IPAGI6P3kzNZP+feLA5/dQHkUJcT0PpvBOYEcQwo8nrPa6oQJj6ucvjXsCqqJvcGXisUAHX+pjaTejf6+XZg5tdBUP59asrWjNUWDoJrl3cIVyA0bw9tS7t2PtBjPkxOLMGOej4s/EuXb5INedmTLReYtM0E8zdC1gVI1KO/W4AqzZTs9bz6/+eK1a5qhAysFUlyKxaAVazOHuBlX83UGunMjSCI/2z519Jv/O5L4Vji+CZzMfTb3s4HTm0G1GUizHLp5+MxcvQ1XTqW3q3MITyFhKkqD0BTt76IE3BriOcjxtfSpICFtMYqwHmNY1APzFdEdPCayq5MUFF56ZyG/9uY/PNAlAEcr0MsvvUBz9KFQMqKxlJs6+34esa0Azi4A0QpikhKpF9lnkMQfPC+S9w3x5+aC/nAmDDgJjfaXagntn/0L12jUZIXOMEMoUoVC6C67w6I1AU4FwvBiqKS/hdx5mbynPVaroaeDpKQCCV0EBSAGWAoqJXO68zYB6A5jjOfm9Q5AKRDo3UEwzHO7b/YPrX/+pXUEK7njPUeLK9+/ez9pzWvsRcogEA/wYow/vT97/3XaiaG9MkNLlhfi9tS6DlI5ZC9T2f14rRrt03ESRUwUK8zsCgBA4lq1+CziqLGO9W87dlJ2h8QmVRW9WC82gBUG9l9tvWFiq+m7cTOEM1Y92sc04NwHuONdFEL4aDeg3CGzDgG3Fai0rwm7DhhFSq1A+ZpbcSqpLfIgGVgFfaiGA15pIAzDTgUnVy/jgLacRaq4IBd7rN6nFnOenCKojzDrMqULb3Kru6cMLhs+xxynnFCLoFVNXvA2CV7BG/V0q29novV0xizeUqmH1hVkXjUTUFGDy7vtexXhSQWXIWT5VxNYgNuikgw/O0YtDK2ruNiMDZ/iupCSpH18GdOCKoYyhzXoACeeqVs+njP/nXSQpNELxuTI+eeDRoHLehYJGExelfp8IH7YwA8sm3PJwuoXL6ud/9LHSQqfQIP3tPDe5V/RsHFDknLGi72Htl/vcfpPLltcXmC4w6VQBkL5zC9xT5dIMoZ2IJ9qzWSp0tVc+yd27ghH24d3dQJTtIH8O1rz+X0stXUxcOfIB9M8J5zlv9NPK1Arq8mvParb3eoWtf84ggrPbn6vm1ACvuZXkX/uDPWREwAysBVthPfm/QFoBKm1r97POzSh9ABLspjUF72e21o9raST/Srj27STRdpWK4Ix07fjh94fOfg97bHYBqGxL5fYiy6HNe4/qZGJCKqV/uwV8LSEx4CFCUzI+EjkpZrB1Bd6ahVXa/UkUz8ZN7oZC8pyk9bG8MGc7iQpdJkAl+/XK/uv9U/FPG3/5Xq/rSeq1mWW2TKeNMw9vcQyu3YySStKf2UelztMWq8kmTDwogwZGJKPutbpEw0T46FNh9K0B3HxvfdAEcXRdR8VGgRYBnxr2S5XZdmECb5nXOsLJnSpA9RoP7NXqxLtJKoRJqViDMw9p9n2lsresxFHCrBJLJpLzPV6j6rmGVXgP82FJFxV061jR+rQeZ/IfuO4roUG8oCRKNRhIrz60rvamuwdy/VsRCwoZWFbECrAq4ulMPVVl/znLzUesja4FYLYvJ59XHD8uU9eoN6+PDelBUPqv2+6oNVPdDfY9V/XPLDMS7vceP8rdaVcFy/sX/hJCNTBL3rkl/83sCKmPSKi6NIfAE8DPYlA2sw1YSkS0kcR+kx6+d5O82qGhSu247vw8Q0orfOnVtAJEs9jVxX1RUsJGz2M7Z6SGop2dJniylPYc20TtIlX9pIvcQwpa4Pe1cR1gy+L8ZANU8CUaLG+6X4pvsDY7xLFWpzrVUqmwBGMPPZv/jAo0Yp9rrYYP0R1GNzVd1QVVfBOsmmCXFwAWogNthrDE/i7rcLDbU5LIsms1UifM8OcTLiFXcM9IiHTsfA2Uw9SgzgCCg5wGKtm6HSaBKIT9PUFXupF9LJpKVQX2zld1ZKtyzIwMMCWZ8Bq+/jYKvImSdsC0OHjtE7z2JExJOg6MDqXfnZpJ4UPxgWTTh9xrx+U1UCZVwN/lO2QlnvSG1UflbsK/3137+iGFivniVSY/N64aMVDKOG8MgEHHI3wLBZz+89KtXbpJhmkoPPXgkhuhpRGPIqEFKjfpfPWyp3zhe7Bd+8ArOjowbvM6vv3g2nbwMFxRq4DzILzKh7A7BlT1vLRyHhBYzbRqcVqgwIR/McbkozbZNM1G6aX4kPXigOX36/ZvTkW1zcDPtsSEEENWLNB2i6o2q+jbutHl+3IHVnKVPqRZmKFUKk74000mT3jvTxq0PMyiYPhnKoB2UM69RAr6Jstse+heaUQvkAtwTWN2rUlX79x8WWGWXkbOVDZlcnDPyFbAK6gYOSufRqYKXs0+oKrQyL+jkucvp//qXvwmo742N5jyaj33knTFk8mtf/0qsxZD9BBBE5o3PmSBo68Zn76CqdWT/HgLkPM9pgYhjnF03xbWc5GuQjLliDfaJxHo1O2h4WzkRB1eHEJNVCakEZkhx7h0EkT/ziU+nnVQ3GpCXnmDjjuDcowRNVnEY4YNZNrnKYWcQfJAu6DDjDpDesaO7uRZUMWhGDtpfpYq4POm9AlbZoeTmz8o05c+vyczFc6qfy5wwgZfXxEpWaS4PQ8+113jd5jpZXWvhPBykOQEAnMToe54KhNhvNqLiH9ndSQBC77bt0AB3piEofefJ+OfqTFYC20FQpiqhNMMjx++nAnAknX79TPras3/CAM+D6cxrJxni2R2zZyYIvldDwgIasuWo7dus3aPl7LVR9esugG8Eb9mR+6/6jGJee9xv+0sIirqbO9IOjO9bdxxOO6FPbFzAUOKUOgi6nI00izNzdpXzQoxKtSFtCkQYWMmnoa/OgG4SoDyiDCv3e4Lgz+veYpVOIRKFJhwfYTLBIF+Ay3OXZdD9XbglgvK4z35GlqN2wGh8r7lacY8zAWQFcLtGq3Uq2IvrUIEsVfoiY1j1Yvn+UVWKxwqVI36qgJXBcMzPwZnEoxZYYesVBXAWyyJ7TScm9cJgSdGhiSoba8BvReTaYH+6wXDFjfsYMmtPIVWo/mkCWfofb1wfTs98+Cej/7AFsKI65YOsnVd+8H3UnFCfw3XNQeO4cukc6+e19Kmf+Ilo6P/N//BrAKEt9GVtizlIXfghZbGltc4BEnTsIQIA2A87wzq1qqq/cn+fJvGSB5Dnvb6DpIEKggIrq1ZxLbhP7hvX0C0CbNektmUPCYMj9DOc++LXU9sZesgcDkzmU+XDuQhGuJP4zAKsaitO+XrHXa6uf/5Wm4hcVaGqnlbWdXlR9KPWAKtZ2R2eaQCpaiZOJBqyGmChw+n2FjAaCyQDmti3yidLTe2hSqUyoOvigYce5Pez6Ti0vwkkhkPm3p4E/qY0vtXtWYCPYEfV1jwgmCZ6Aptcdc10XCuGDdETmBUB8/50/UNNZp8IwqJvLSizxINUyFvbuwBPNKnz3X6oa1C6tVsmf8qed67ZBBTTNgfi8p7TVB9MFFiJneTeW5EXNAd9ji+pn16XMYB/FvWhH0m6daxPbB59UYqZ+P4O7I7EsL27JA8cFu3Dipk07W4SRN4f+7dKVXwu87Z5n0wtnAQsMdmS9wAAIABJREFUmdQc5/kXr/WTTOvn3BTjMmDVX1PExQZ6LOtgA5X4SUAVw9ZrbHokCXxUQjYqgXqcJhZC9MlZWSynPpLcJ44fZUAytkPF5qgw1ACaMrNSkR5e32Tv55sAVn50feUqzEFc2tWqrHcCVmvFElbpax9rAatacFV/HKtevMYPf9XAqqyNtSpakST03kUyxSHaWUVTe1NmQ+a+Kta2syftYcb3HkM+fRfVmRYVf2FYNOMjhnldF2DrMnHH96CqzytuxdpeYv1KC50au8X+HqQn8lrkcnYfgA2wuZMk8xzf6alCPMKOnHkGAi8CshZsMYm1whcLvQCrYAAYtVX2qNHxGtqgYFJUyVHjk6q3MsSMIojOHrs2KeT7SjNUjKyhY3N67epQGqHAsthBKwMghc0SAlt+tvvBa2jxwJEITfQ0tSkg0TKXtpOoM77bxHPn8CW99N5eRDjLmaIKZu2Gtrs4MU+P7guhALqZMQ23EYZawk4fgLm0jyHGvSgntmK/hy5cSpMkV5pMlEM3b8eWzcF2697CzN5OE2WIdODvF/Dzc3zN82UCOuMX7N4GJOqxMw2/+rMH6auURmJwnq+WZq9kOKJXIaYjSy8we95KVgcHh5LNIM2b+/Zsgat5LGRWy8Tv2FgabSsJVXNe4dyt2jjS+ECHCliMsCDmkXg8fX0ifeU7p0JD336amIcSu0k+Z55QrXuwguU/VROK4WUgbDOjZuU86VYUBfb0TadPvGdTeuwYKJS+q0Ya+IL/b5nQTG3u173r48cdWMV8MIMdlRG5QPLkJ+ZB/k1H074j7wYs0ISIkl4HlDMd1FUyf/Jfu8gKh2GMvqE7V+1+FGB1p9fW/r4eWElpjMyGGzK2HRmH8dv0PmTOu71J7Rz7TYa7/Ytf/fXoV9LRrd/YlT78kWcQYbiZPvd7z8aaoYWK1zWkT/3kT6ZDyMyPooizREVoYQ5xAUQCRhEkmEI62+F186qO2URJIDQAXU8K23IwwBqzyrAcVAYtT6NIf5XryCBUMESW6Rf+1t9Oezb2oV4DCKQyM0m2f4rAdBQ+b6j2wdW0SnvqzNkASPYKtBKU79+/lfch3wylUWDVKM2L+2nWtlSsXP852PIfVd9MDeDKjm51oFbkdAv9wOe4T6OCZQO0Td9mdwmCbSwflqrG7LAOqjX2I45DjWyn78RrMutJQ9EZJqAyiJ5i2PAGgJZDbCMRwyWSRqhy6kayvwYam5F7NWh9GdU8Z10dVlTk4gVomF5tgjIMWBFiLhuxtsa7slZWr9HlypVVmppqVC2gCkNeW7Uq2bLqdxp5exu0AdL/tpE5e+v2A2k71fIu1Emb3FshI59ndjljytK49Lkm+3cACxT/QwhkYGyQ6jDVJ2ZmOKjQpI0Umzn6N1oJYgRIrSQ4GhyUiFm0kd33auPDFeSpEoAVQM7ytj5aYo6fbilXNhpWR+fLwCo/qaILVcFO7UBYjWcBVmFIq+feC1jdtWIVwAoKnbKzHLCZ+Gky843KSIdIAUE1a0xqnId/HWA1ShNyx5YNqXEzwBoqyjhrvgNBgq9/8/l08PADqWfjNhIbY9H310MVZA8VkrcePYKS5y0UFkfTa6dfDSVCA18zrcPs6c985ndCcMAAwSB/FKVLVRU3UnGQL2/Wcd++fUHTVGRD+obVBwUNziCN7/1bC1gJHKKnET8mNcwEhD1W7h8fBxAsOYpk70uf/aO0eQAwSXLm/G3El6yKVWWh6NsLC1tVE00WefmX/U7er/XMjrVAVVSz6rIQkYTidzEcmHUkYCm9VlGtKpUrnhN7QbAQ330NdwhQJTC2gtJDxerc5UuAqy5UP/dBF6Jiu515iNgubZDzAsed4YJSnnte9ax+aD/eBytWytnb8xa9bO4rTjwAbM16C2CHXYiWDJ6juqAxhsBqHLtjhdP+vDaFXYL33AI4Qkeyao6XkheVFr5C8dG+j6pnWzBlQkdwZW+VVXeTcVasZN0IrKyKjdE36e+nCIhkGgj6t27fCSW1PwIxx5GMEqANM6trM4I+vr/9dt5/2Q/hcwFinkuTCQXWiPtogqrBHP5Dls8o1W3XgCyIfpJW585fjXvjAFS9WgydpsIQezHs1Hzqwc56bfzc0jYRg9/DXuXn2YcVYDV8RB6QHp2TxD4mDvcgKd1DMHgcWqABeUhyL1fEVwBQti5QAeM971yxqhWPWAvgRH7b91gDXPn72opVfTzg339YYFV/DPnT7/y4V3z3F12xqvVNayX3ytBd90Ps7+XyjwEG1HCTC9wk+38a2YcHsZVIj1Edh6mEb5imatVAcqe1F2EZEsIvsc4aSAJlATDpgwhakJBSCXBklIQTvZKd3U0kP7fSF8n7kNzqZN1N4fMGJ6n6IiLRQL+QghIxY7IyOAVYxT31WCoH1URho1Ruy5yqiAUUU1LVEx8XTIo11og8m1n29wQBw+RCS3rlPMO5N+2ESme7B4ldzrGH/ZfHkTD2ATZBd4+AkCHGqPAtYBM2wsuTBhmKhNj6GxevBH35xVdfTIfopScIY+RSQ3p03560BVv02suvpBe+930o333psbc+EQJeUpBvI64km2Y7/Vk3r15JG7dvgrU0EjFSK/Tn9h56zkh8F6XRwtgwvjJR00ZrTQPJ2SlaCOaMxX/9Fx9cqVhFwGgpsvqOKSgc2mjDtTpEYDVO9lpgdf16f6DCh8hsWUYPQ6cDj/J4NXn8bsCKiy1ou3r1ZrpCJWVmsT31Tzan//SNH6RZmtlmCUTmI7uahbndw97UyCRFj5UVqzyVmnx5HkQptUD1NBrdelpH0ofe1pne+/iWtL55GOQOC9KmWlaq8yUE5KuJGG/coD/uwMoGe3AiYCHPCZulRClHdXC8L93/yMcBVb1kzmjMA1gZKFxC3l5OvDxzgysDwLs93iywWqtqUP++a1W08mbk/zZZ++UASUvkwevNU7BnURKzYuXrh8goqgw4OtOQPocy4GXKt/2DYwRlu9PhY0fTCy98L/XfRLyEeFRdgp19XemnP/1puOc4TAzNOGXdibEhqkdUXOl1mYRKorS7CpSIy4SE5zBZ0BEARXZe9q3kNRb9ljxKOVun3uwAWdaSYMJA+R/83C+gONhL5gSxB4fmYtikhEmxkcM/zlA+aSKvMQzS5n4DvHG4u7v39KLWCB2WIZwmOpwLFwBT61ZDBYwDcE9Vmcds4HL5PahblQEr195scBlSWauSF1Vprq+336SIFBcDDWetTHF89g9Epghg1wS1UZWzUYz8lBRCrklUfvlYxRPaBFPSB6ErGKw6GHjvgf0hOd1IcmSG9zMQ20Q2ew4wJv1hjMBljmx1EzepFljVgqq41pWQQwH/BXCU81sVgK5RqYoEkTi0AlPlu683sz9GsNSulD6Zv40kIB7ZglQ6crPr+eomc75IFj5GbDhsVyqT1FC89ThgQkGGMeT5pUS3QQnUTnXR9G7NoD1ottaTnPzOV8g+ZXXVIs5i5aurai63VzRurc7MLHMZoLgMqPLf64FVSLfFC6vAqwpw4pwLHTAvikwJzCnm7Oz4Zx5Q6WPtipVVhDtRAU1kWcmZJPibNgjgfCakZhEUm+xoUNmMazIuR57/hnFyc9jtJShLSzTabzm4O002I41L1vD18zfShr7tBJtbsfnSpKhR4dj+m098It2+eC7dev1U2t63MXUCyAbGhmNtOujy/uP3IY19JmhdKse6nwaHGQtQZfgdrNxDlWEPVVT9g1XimAdHMG3Q9zozkKIvpgJLO6nE9iG+YsXKQNov16CCMAIwZ4qFih3HdwThjaNkev/013477YcZsMC5n0YRE95JVuNj7bWW+1MBK+l35T77vfiX+tRWWdfL36snrqYB5kqU16qAKYP30mflug3gZULBzzLp6Pryu78TXNmAzb1XaGE/oyFMWJ6/ciHt3Ls7bWYkhb1LE+zrG8wb83pNsGeffPLJ6Gkb5XrYy3bk8MEQ/RD0dEMLtFJlFVgzJQirXZ8ZVGEzsWteQ8VrjDesGn79T/8sRjhs24GSF9bJ5MM8qNEeJ4Gte3Aj2WiDHW1O7u3IlFXvkT7d++VsMqmC8TO9CyqTmcBVhMfPsVKlUIX93yHgwhrfQPP73v37wm598YtfDKGnmOt33/GIa3xfe0lNQJlgnqIqZeV3gmBXvztuxQ1bF/0d/P02IKeF5JSjJl4/ewG/xTriSKXfS3VsJaEVI2iqMTXa8ZCa55rM4CukLWqXDfoCCJeFEP2+eaRCBjPOKrMvhCQY1KVdJCQWqNxtZZDzTiiBbT4X0a8Y2WAhIZhIxednhTntWVRXq/6qQgsszKVia9eqWFmDvBOoKu+5bKvrgqmoXNapc9VXrGoZC2t9fnnvO33/qwZWtede63tKLOQ991FaH4J9JZtKooFxNOuaDgGo6Iw3YE7iVltzsK0tACpHBQzALNmKuNIwi+tbL51Mi/hqixHSVx310Uziah66+RAjZoZvI5bCmAspbVu3bSR5itgM8zMF+2NzKJ6isDm9wCw/50HpuQR60lEl24XbyGvOR1MB+sb7kegtNHT6WhVRMiGoPkJkkbK/qV1XxlOLxP63UWGeIqlp1aq5uzf17jmczl8bSqcv0fdkYo7KlNUvK9f8wB52F9GXzmXrZGi3c3S7+R794sRz2hVHKWzHfnV1tqRDVJ1aAZUdQwOhnnj/wUPp3JkzEQe7V411HDzu2ldRen/fVpJD9IvSz9tBguL6tcvYhT1p664tuFoYGfgV5de1YbKdHE+j+I1jHxxw3AzIHXao8G/9w8eWdDQiS8veVquMHy3l+2Fm+WJBS0+J6hUqPBiLG9cH0pVr18N53H///cjZbg+Ho7ELOiDlshzUlJRGdh0rGycHg/ZHDZOhPH3uPMCKhs+Z9vSN58+kqyNks5qhsYXKlQFHHkRWXh8cTpy1sxuiQVNOqJmjag6GjWUtS/3pbQ+k9LF3OVeGEv8cGvgcl4ZfoxsOrj6Sq9uhP97AKvPxNaqLNCmakZujIdz5A9cGO9MDj3yM67ePTGAGVl6fSwQwVn68X0GFLIMU7mWhqr/fqwq1FniqN6yrKlbV8rgTsJKG1YqV8f6b5XPtERVRsZpO/+9nfp9NgaiC/VEE9hEosOG6CNwM9NkbKK2l9I9+8e+nrfQHzJt5pZo5yRwClXF0xjYwZ2DFcFveZxZDP0BVbFTOcmUYBFTNIQyQ12+hlkVUZEamCqJmkIH/7372Z9Nh5u9MIZ4isDKLKvXIDKqzWCaZYWLQ9fopgkGAigHDCAP7erf2QK8D3DBvwi2jA9bpuD9y0MteqtZq7KllYFX+XlF3q4tdHMqyMp7mrwqofUrOjOVsZqbual9x+KrcAYJmyRadpTFdxSoBYBeBx4XLV1QejxkPoYQVFSCzjpTKeY2gymBb6uMv/oNfYozCTPrDz/9xBHfKMMeTcQgznPcc97UH4z9PsG1W7Q2PopoW0qB3ftSvt2UOd/WSon7nj8t/KyCL36nW5TqYpSeui0j08b33pZ1QAjcQJJmFH+Z+CIqjwsZ5dXCdNlA9bQS5TxuoXR8CqKMQaIWOfWVQbva9Qwl01kzM0iBIil6+CiSadNJOWgUl/5Oby6vI2vsd51QyheV7db/rgVUMb6xsbO39DaEKl4aOz+/+XNEEM/89O0Kz+fnx5wNWrayZaRbPpHRBe0uo2rQhCDAuDZIKx232m02NY1SKh1AEjCQFILSFcQcdVKOWsEvwCKj2LQawau3ZCIWZ4JD3PLJrd3oQGsc8g83/5LOfTR9437vSAsFAC6BMaXqrU9cBQFL/mgFKW7Bpt6HMTNBYbDLDAcuu/43Qx/awJyepiFhlDCXPkGFvTKdPvR73K3oBuO67+DyTTgIr7aWBrQ+V4kyMTNnbY7WL63cUSslBmry/8q9+PR1r7WXo93g6NXQjNQMyAlixWdDKXV68Xu96YJV7aFecUF1BctnWvKFSlXkcsaYLFdCK1RzHFVRA+6z8m5lrP9c1XwOs/J3Pk67ZxD7MTh+RD8DuEEM4D913BCGf4XSR7G03VSir2DduIATBctlDEqiPczeoniBoeYJ5llZ2NgCsnEllxV2Kk37WAG/ZZ1cJjmVgxT2eJdFy6dKlEBD5zvOX0kMP72FgKfectWSPkjMG++nH3LNnTzp85FDav29XUA4jP2BlkISY1D/vqXGM93IUkC0rwMqk8/vGsOUqyvq7aZ7vfEDP3wqZ9MEm7N8DDzwQwdLzL/wgrqv+UTAlndT1sHsH1HFswI1b/cQ9N6Li1cteH3EeEFXbCfp+DUEdaDoKbbjV5ELQysdi9qe7TKEM+698aPe97+JC16ES6X7WtGtUJVHbLwIsKoaTgVXEQQSjUT2vhGpUKzT4jUmjym+z52aoKjpdbgfVxj1Iwzex39u5VsZKxnXR4qHt430LsCpB7/J711SgfO6aNibOYKXvdy2AFT50DUBVNoV+p/ZxJ2B1p89f/eo3/nQvYPUG9bJ7veEb/n5ntk/tdatN7JVr73fXuA8tQLb7UdeMmZjSODu56W08p4vvO+2hIiZoUm2SjyXkSxt27E/D9P9+43usW3w3Kz56fReg/7VyzxdhCDjXbXh4gCrqAGChGVC1ATqcCQrEZpwlSFLxNr34I/RYOQvVykuIcoRSbD6+EJGTiF6BqwysTHxXcvP6rfAreUi9c9pKG1ERrMhrLK8lZ85qHVta1rMXO1HwG0bqnaQI/qyZXnUaIqimk8DiWLqk/zJ3VXJQJ20gNnZMst9On6eKbN7ZWVNco/VU845BH29gP1+4eS31MUC+GVuWrl9Oh7H321RP5No8wHNefvVkev4HL6bO9bbEMNOQZNgi+70fHPKh9707PfH0E8FqOnPyZfrzNwGYwEJiCmeGso/s4QwdCfdeJJpNBjID8eDx9NIrr6aGX/m7x0NuPRR2zGbo4UMtz8ArI9ZMg8l69LmS0Bg68ZevXsdoTWGEdjCJ/GBwkQsdUOPgY5niUAVK9cAKExLDW0+j/DSJxKLKID84fYuhZv04XRyvQ+942FsVMTgnsPIeVjlwit50B5kHehZsqCLHDVocTg8fBFi9d2favwVU2UDQyvm1oPKh0fUNC1f0TvvpvwRgpaTqAivMLNwCF2IO2d+rg63p8PFn4IjeD8cbOXwWhlnAG5eZMg9C37V3Z8gR3/MC1F2YtYzkm6lW1RqT2veIrLpqM6GCw51jg2YaYA4wVfmSMmbZNwQXDAjZbBdp0Pw//sWvp84Nm4PDPkqvTnNQsLjvAcQxCjjRbb1t6R/+/Z9POwjiJshwzwqY+Jx+GpSddTMn1cK5UHg4yWky7xyArVpeDLPT8/HNjJ+OPIAKa7lkEJ28rmqbDaSjA+Pp7/z1T6XHTzyCHDcBN9ntUZyc52fPxySiFdMYBAOBcxeuhLiGQajljK4NSKWTSZqZJ8yURou98vyD5hqBs/uyamyPRZvBlcP5ah/FaRaHEkGkU9VV3ooMYTaURbVziiCkzPRRAXAhei1JirDPNxIsmXl11s8w4GEMnnIX+qwdlM9jFgv3RqrPGOfodYnZKxi416EjaC7W0+T+KOX2G0gbC6oc3jrF8OV1DtYjSCF0AHzSY7RqNl11NkWu857iMitBQtibAHsrfVVe61W/jyzcymt0YyEjjiPrZP8c27o3dZI9s7JmheP0zSsBOXrJMO/euDntVt6Wiq8N+m0EaCO3oAFG5R7qJEHQDqhErgmvr0p/rt8ImwWxUgi5h6p9RZ+OWTtnX9hzpbkNbv0KsIrK1R2AVbGBZZD2WoFHqVoFuKoqVeH83HNVNavIcd8JWAlA7iheIWC0IsK5SHedieuYA0CVL5fod51UeREu/AjqT+NI5ir+0gHLoXvLRmZ4kR0FcH/1O99BgOLxtHHLttTEz4qjKCDRBxWtwb5EgFOfsuBQgttskmxaSLfwPXPcn2tXUP0kOSL96/F3PEVwwDoFDAmsrKY5X03Qaz+g/Xyt2LxgVHB/vA5nXj8dgFi/5ToQgJVRA942hQrcH1YPrNpYAbOC4fMPMXpg79hC+uN//m/TgzRdj0OjPUOSpIFjXQSkm9xpq+ZYBaji/fKgezO+eZ3nEZsrj/oKVWEM1gKrWN8B0rKNyDI6RWqdtasdFVjF3zPQ8mFVyxfGd/cK62+cBIcCLopB2cu8ngyvaoB7jxxIG5gt9vVvfZPKIFRJ6HHO1LNH0CSsFaFJ9vIOhpt/4L3vysAK6iVmBkU/S2VU46EE5kBqJfiO47aXROoT36XKXrp4kf7fm1FZUj20n6TUhJVtds4FVIMFIcePHw+KzyYqVs5wEiR43yKZwzp0jZZxEt4zs8i5aojUNDbfapXqfSqN5TEA2W6aLNuAbxA0W52ddB6fVQJ8ife5M2YdAl6kJfVAYWVPO4rDdR+VLNaZoM1erZtU4Q1S+wGDylTfxuZfAYwq3a69NBCzb88+MdfUDEkmE3r+HL2TVO+DQmnLJp8zTOY91lF1H6NqwHpZlqrnHBTsaJHeSuJuM4Gkox7mAYst3Mt1VPiOUYV0vmcnLB17Qo0Vcredi1FVwBw33Um8ImxQTeImrllNgi7ixZrf1YKrWOfus7rHKv9fl0n4YYBVJDnrA7S6z/qrBlblcOoZE+W4VwMrRbqybWgmHmojBujAl2yEubWLBGcHfqKd9W7l3F7RTmZJLnb3pWe//TxxMvvTxAqBg2t3EVGaeVTv5qg2T8H4GYcJM0U/a8/6DtQ9oYtiR7uhtxkDjk2jskfFahw63jTCcbJMbLGxpaZJ4bgIN/BVAa5y/C2wMinrZxi3eRuif1LgpVCNPVZRLa0KI1VRpFRH4z5HNX8dojjOGATgUClrh+q3/74HQ515kaRdC2yDRkYvqBTb4Ew4etRffOmVoAzfBIPgTOQbM9P0XDrx8KNpC2M6rtLi8R//4A9gMxxLj/E1wSiekVdeQbV1Mn3gHW9nZMe19NZHHgnBrd/93d8l2daStsJo2kmv7jjFouFb19L+Q3vTjWsX02HYFEcYZaDi75yUWT6rnUSKibwYBcO5q+0wqQ0itHrk0bekixdupIb/++eOkbS1uTpvulAqsTm/GrBpiTqCVYIIS+hmkix5T9Kbcp2AadDBqxiYBx98MLJ6pWE15ipFo3CVjV4GVrUrH8pTI8NrMQqXGQ555SbKJXPr0uXBufRlqlYz9DxErY9Hqzcy/EI1cJDfGajMMdOkzeGUlAhDkhjjYYVASVbGUqaDtK585N0MaN1DybB9KqQbm+3PqjK0Ga3d+fFfArDSySwpnmdwZrsxin+3xtrStr1P4TTeyoYigGkBUHLfBq4xhwxHtnv/NqhncLrrU6R3vxxvMGS1qoF3q1aFHa8JaJcNzj2AVUhbsCHmcW6haIennmVDXrk5mP7Zv/73pAEFVlmAIQc8VCMdstqcZ0Ts2tqZfuHv/EzayhDFORxsAwG9CkpjbMprDKmdUjGHoFdqx5QqVFTEBnGMOnb58wKXqFjZfF2AlUy8MCTOh1LgAKPA3hjrH0o/+cyH03vf9nZmWlnJICgk4LTHZoz+KoOIaSojBoGX6E04T4Ol17+V0tqG3o7UR3l+hOb+Odav0nKRlVyOqLJ4i6ICFeEvAysdbQFeHI9Pr3VOUl8DOGgEwoHmqm9QciLjUgV6AgEl1FlDKlRp9JT63rvnIJndqXSRalX0F2BYpVFJtxGghJNX2phMscDzwsUb6Zf/yT8moLievvzsV9PP/fzfi8Dmjz7/hXSRbNA+Mr97EBp4/ZWTRHZQsypK7xuXXZUJvKPjzMe9jL8qQFXWWakqhqS4YKoKQkvP1TIVg56gmPkktdFeGoQTluBvG0BPOUOmB4oXQds6Dudgz+Z0om932rUO9R+zXPDDbyHXPUKvqXQz6Q2dKi9WNmVT7+agmeVgw74Qcm3SAqsvj6EEHnGMXnwykuGExb/RO1oFgKVCWVPd8FylStUGPgZoEYBVFalSnYp1oUx1BaxKNetewMqAei1glQNZaKNS/rC701w7qVv2x0y4zr2m7JsheOlD9DQ2QMtA3421T6WSwH1DL9QJAvomgoMvPvs15NXfmzZBrXvkbU9CQduSefxch5Pff57kCApWSH2fZ8D5tl4GYePk5qGHDeN/GlinL1BleA064DMf+0gaoL9qXJVO1qh9tAaq2xhKLeA14LYKKdU49hbX6PTp12Nv1AIraX/Xrl2LYNMgpije2rclGLDCaxLxANnTrf0T6cv/8tfSfZ3bSKYArMaHHcwU+ycU5aoeuTcLrNzdtY96YFX791pgZbWk9FktV6wCxAigKgCm3fLnqkDmayYJ3ARWgqpG1A/mAcE7mAfYQO/VY08/GU3cX/6Tr6TXT59LfVupKBIHDBK42LA9TxC/ZX1L+vAz7wmZ9U0IJygLbtXKD24jYAl6W9idXJkJUC8YDJRJ8AiV2OukgqRJWN/7Jo3lASh4ipXLcRKvJjLuI0javInm+ugryiJZqgfKZBBkRYWR3iZ7Wa0oua+l3Y3wb5VYZZ01Qy2SsqrIiteyk4qpazLUjMlaW+3yfkel0yolcYkUxGniHbP1ilesI8i1qV7wZnLM69hB8/t1VP9GsSeXUEy+eI25fVzPppCNz0PHtZHrqx6xmElnQEaFN2jGBsZUdZ3bI5jTbnh/p6mAhXy+FSvhV0XXM76J6+loB9bvHL1l2+h1GyQJscHRAcz52Sedk0SY8UEnwbYCVgbm2qeIf+w9q6iBdwNWYWfXqor7+7sAqwjA71Gxqq3W1n5O2QP36vH6cQdWJT66E7Cyr9lHnjDo9+wjWvmxHTe8paE9GBRt+KR1MpJIatjuMgtNq4ME1Befe4l4rzVtp7gxTqXeofQtrDsB1Qw/Kw4jsAqhBXQHNm7qInHCGqYBvbePSpAKmSRMx2nDQdKH92Z8iTMSuXfOC3TuaSSSrcg4/sCuPOnmaP5MAAAgAElEQVSokaYntpeRoCpu1GEqUr/DnwyaKuG78D1FJK44bM8XG9lEj2oPYMoE09xsA8fXl/btPxqjb1Qv3Hv4aNq55wDCWZN52Dz7w682YpGXYf28wuinHQePpfkWFBCpgJ2GkfX1576fbhG/Pf7001C3h9MoschPPPV0un9vL71qKZ176TuplYTuMUQrZuiFf/bZrwQzpZXkQ6eCOrSKjIwPpItnT6X/8Zd+Ke2g99RM95xCL86UhJGwDlqm/q6b785JlUU1jA0bpdXjq1/9Gj1W//Bt+AqcoHxjJ4NjCIMVEEo+VAicY6M8IUbMWVZmY1t4E2UcNYD9ULE0so8++kjVZ5XnU1iu9zUrcr4R8rBBa7h3qns4OJALP4gi2fdfPMUzKKsvrEtf+NMX0yBGpRmKkQ/sfc7qVI0uubfEOSqWuMl9I5WsQWwjm6XMqoujrXE89TSPpg++szedOMQQtC6yWNDBPK/lw/gvHFjFHBwzFNSFQ87ZYEuBkem2tL7vodS3/R3cA2eCsVnZmIO3oF1Cu9gLpWIzPOyQib3LNajPINUbsh8VWOWsU+7p09GG0mhNxcq5WzZvTrN4M60rl12HcJa/+dufT8NTzMQZpuk55j0580NBCOg7gBMVoh+7f2v6W5/8eNqB0xdYzUrFU+GN97nCsLeLZCVE7DOAKrP/bmZnpuiM5dCbINB/5SwhP1cBWa6KmB32b9CK+KxpqlzPPP0OgNXT9BDB5QfEW9FpB6ANXWWOFY54AhEI+0EuInv/2pmzOcAgA799N9nvAzvTpasMjHWmQsxCIQisEhOGGT7VjE9khjRtAayKDHc20AWHlftmAFyb4cyiNGZy8/OjT8Hqgv1ArI9Gzk/jrUN3ryo3bqA8QAIlXmJvgn1vNpMTvCp17EOlRAPZbRj4n/1vfy59GeOyBRrKl7/yLMIcB9OLL75EtWo8PfXEk8yumksX4DlPYfQju12SHMWb5jOJ/995aa4Aq1rgFK/03lRZ/VzlzIFl/r3vmJv8pVMoUBGBSSRknCFFRt4+Cq6HM33aCEwiYUeWehPB3oObtqf7kFTdSnC1EUA9QY+VFSvnlpkRNttopcQgahMzlqQoRI+owSXvRH4jmACGSeFsnDtVHW8BVkU4KB+410dZdZNeBjj5ewlIolelAlJrZZZrq1NlWLDVq/zWAux8pXXsWQkwO9JSHXXwqj0cy/15FXdaCqGVggkC2RaCXkGonHV7R/rJys+zjuioSsMwCkZwvusBRsOAjhGU5bbvot+RZMIg+2BayiUUlw+8573pgRMPAsCwUVSgOsle2rfzrW99K2aWfP2734Cm15s2M9h7N3SM/RsQkwDQdjSjHkfF4GVm9D30xGPpPHNGhlhXil94XecJoLeTidwOKLjNyINO/Im9nCGMwD04wzr0eQVYOUhYYCUVsLWaYWQ1Ul8msIpg0aCbfsH9KLltvjqcvvIrv5GOdG5lTsxoukS/5KKzyxR8CmBF9pb7lWdJuZBqgNOy4V3xibXAqRZilX1dD6wEHgKlkLrnfMxa3w1YZZl177kVLewdftxAYYRkVAsU6hj2LIUapS3VLk/g1+2ZfO67L8RohnZ6OEYAKQKWcapz25i999Fn3kWg0UnfFSpaBHUxv0qJfa6Z9qdQgAqYjTVWqZ46g8+eX5+jnZHSrf0dA8jEYF73lfPI+PsOeiS0Fw5FjxaAqFrlpJrAyOy/4Lkf5S8perJcOzg37aU/m+DRT1gZE+h4+a2gtrFmtWXRL8i+NRYaYw1bpewEWMo2ENyZVF6qBh1PAaBU/5Me+L4PfiidpWfjO9Cxzl9lzhnnN8UWsrIW0uocewhfsOYEUT7sQZSCqP92b4XiKH7cuCnmMmJLfI2fkcVGqjVSgZVc8eaNoP5bldWP2FesDZqgb6W7syHdd+xIVKRaiY47ORYBWwFWImz95ZsFVrF0KxtW/p0X9A9XsXojEFrdi7FWxepuFbMfd2BV/HdtUrnY+yBSLlcEg6MDbIGeqRIvFc9OYor96/vSBuh5jfRSdRh3257jfgCgf+PFH6BJwGus6rAW3GsNgBxVhqcBU1MwScZJ7k4CIhZRtqMhnOQVQIaqlXGzSqrOwr09ztxORCuWmmgBoGolILKcMU9CW2EIY0cU7sJeGH+bYMhxR3B8AqBbtXG/RT6wqlz5PtrNfO5F7j/7Zn2ga7oZ+y19XL+7TpoffUptjNDZhEDFZgQ5nAU3x/O7qYgfOHI4fHI/sYi+a9vuvekWLSHDjkChCGNv1iunrsAYYL4ePvl1hNoefeLx9Ogjb4HxwHtCI+8ikTtLv1k3fmmBGK0RBpE2/6VTJ4kHL6Zh7P4NqIMf/4kPwaxpTH34my4TIyQujJWWsIllmPcUFeeFJfAOCf1Zrsmps+dQ9+xJJlQbPvNPPoEiI2gMwzTlQDuudKtASvl6Nu2sIEX6CgFmDPe1H4Xn2KRsGfvipZsBuA4ePMB8pL30t0AHIpPVQ7lMgFUC74LHM6EvBws+ogrBhbMEf+oUQeWUSl3t6bmXz6Qr/SPwCnCEIl97vCqOpmo3tgZJq4m+L9/HWMCbR6NmzsbKbqfXoXGUWTspPfVIN9lynrvk+WDsOb/5EAbI1YfyqP/3vYDFcuNL9Qa1c6hW3nWlWlPOe2WjZWrWyudmD7ycUa8JLfPv8mZcflTVB047MlGNZABVJZFWOTFP8+2Jv4HUN/0vBCoqGY2B4E+ePJk2kyWQbtOo8oXEuzdQyvJx1AKn2uNavl6xld5YjVrL4NVXrEpVobw+pDkj8F+Zf7aIsYgAyUqj6lEOCebmqQrzpa99Oz37HA2bBlcE+jrIheDQsVGJcKehqnzgiSPp4/RmbKLBscEMNjSJKRyl2YVodEYSXUdupUoe7wQKFueZMSVgEiwI1GP9WwHlAoeMMJUKAZbo3KDDrL59VrMEmY8/9Ej6ENn3q8h2riOrsnfnbipokzG3aUKKEo5bGe5L9Hh9/6WXQ3Vuij22fecGMjPbeM85mvHPYfyY5aBqlc7XWTAEu/J8XW8GH4tsaI/FACYrZq6GIGWuVW3z78qiqULp6iW19yoD3Lw3NXyW8n32OEGPxjNmbfAcZ7/o8K145WZqZFPpDzDgvu/+42Sd9qcb/bfon7gSwYTUIQMAhSJUB5yxD0lOOJmoMuZh1X6p/WF5b1VGuWa9RR7X4KT63cqaEipk0JST4zmQyrM0TCBJZ+AP2D5/P6/8sbTy4JFXe9DfS88jALGBuJOT7yC795Z9h9IjfNmH1YYDHO2/De0TMEGA30YwbqBo9dS9pZPx/jVwn1r4DGnLvr8DhAOsVBFzEa1YvZc4PBJZkVKSLsiBNkVUnJVQ4xFcqyzQkW/aSqBiDC/f3YfVjAjupb3KTJBi7WurjKnXkfRafi+PrZoTKBUwKIrOVDMJIp+cC+q6l40wCIUq9h1vNcV1muaiOvj3NntwnqrHKL+bYO+qLncV6oU3az1Vpzn3Fmv/mQ98NB2hR5dwlr41EhA04H/nO99Nn/jIJ6kaIxhAZddg4uWzr6XnvvXV9J5H7097cXabbFZGAWpyGCoKVYEXL55J7/r4h9IAWX8pG97vXlT7rvCcw/gmaVytUUExQIQmxWwy9757zfUZ4Ep1OJIB7jltRCsB7ii0NM/bwbA3OVevhTTz9VBXHtmyO40ww+qVLzybdlM5v3Thahrz3nJtnV0UtC57JpYb6CowzW0o8wnrl/kyFbC6n7FWaqpYhcbq6zIFsKgC8t0qNOcmuPL9QxVSsZQqsVAGBxfaoMIXQ1wvWSMOBBZIhfiRDfUmRx18znuuk6rGOjCheuXGzXSLqpJjGTZCJdre084A7eNUBDcT0AEKqkRUD5nc6HkmrhDDGtx7XaO6Hqg+92IsklRqcJ+onoituUUPk5XQALdXALLcyxgwHCIPORFkojcq7vQXSaeNmXL8Uft0iUqjPVD+2yHQ0kQFxoq0OKtP6qAAyiTKKABxXtlyZwbaP6koCcfmNddW2z97cP+BqGRPAKwUPhknmLL/dpHXKHDUy3DSnXv2p9+ll/QijAV9goJb0oviGDn/6HEC0AlK7UlUi09RIJUEG2iy1K/IepDStyyYYhKRy2QCS1vh+Ss+Jd0671HuKwElRKi0d3dPOkJTvtWwrGJJtR37arU16JKuXwfGk8BQ+EOf4fKS6VNsbxa1iCbiTHcPZkPmRlRWMScVovpuUJ2fW5JaPivbzdW+KL9vXszxvfJVyzbWGKz6250A1JoJo+o1WdZs5VEfd9T7xfr9dkeq4HJlZfUrVt6/ApTFV1Yx2RtinJrfr/U3O1KMrWfYh23sObr/oqdqByII29t7AABQUunjbMffD5Lcm3X+HpXUU1cvIzZBslllYZMEJLVcI/NQABdIKitY4ty/28xpoikLCirDrXvaWK89rBP6W7G1W4lNLpBod2bUIvtxga+lJZMYlfKkiWMYPVForsRSwv0Yo3Hg8b3SYGiikh20v4BkK362xC+hyOq+UHTG58aTiBnGVEKubAK/aiF+db8rp+5e70VMItYQny/FMVe8OVdiLqR5U3fvTijlKHdCCZzAgZ+ChjfJOQyS+LiBevkDjzwa7IJNjJCwONOqfaPHfrz/BvLsMLkAj8PYsx3085p8UVXQulv/javp+IHd6QDJvHmqv+32rbGvjCnsuW5XtRSK4jQ0Sm2BYOtVaOX2n+/euy81/If/6ePsMyMTbijBgE3Xo0jGDqJuJMdyK+XChUUyuMFLNvPqhSOgJMCdIKt9EfUO5Uu3butLx2l4tWTfxE2NWTysWi9O3po+cqY9fy8bIv9FStVZHNMwpbQFLsxrSC+evWRTMs1t0imqORgOtJU+JPczz7PImzZvEI9R9+H7S+MiMF0agQ6W0nueWI8yHDc12VOC09fhad/NE9QAlVrMkrfU6oD1DYChJpApC6p+8+bfFzBUBa3LG+5HBVZZJMTAvhZYcb+ROWbOyvFPcrORrmfwWxOB7AQzvk6/9jq0SKQllZYV/K4RmBeD9BcJrPIdq7LkAPYw0vxYMjrhPJQ7jPWRMwaCDe+5/PTnXng1feaP/zTUZCYJkN2fsbJA2cJtVcU+8MTx9NH3PpU2Qh9qNGCgkVNlq2F6h5Tm7YL+oSO/fOUGQR1Nzrz/TRopx1R94tooze/iElgpEtLu0DsMAyFCOJYJecg2wvMe9uU8+uBD6aPvfyb1X75G1p2qIVltqS4qEOo0J/lMHeTV69eQBD0Zjf9mBWwotUzfxO6PuTps2hjQGwMjBVJsavvGctaAs1Sm3HQD6+cN/Yt5P4QDrCoMa61Jf2d1sDxijZaqhb0+/MlqnDtqkiqfYNOslObCUrwBmtdCJ95GUKJAh459N5xkpa9DbIRzjuHVZpW9phyTSjq+RvoxiHnNqlRttr52/yyvDX105EUK2CrzMnI2PkC651dVZAtYr3Vu7kR7vXxYYaE9IsBkXpE5BWLF0WMXGM0TbG+mv2831aq37mfeFT2g23CAc9i/AYJuqZ6LGPROAihBb1CNSDDFMXAPFdlplUZhBsy+QTPVriMlo6X61PSDxQFIrYhmd3uwstBPowjG+8RiD0tStTAsB+SVXY1rw1ckrrwefHaMovBnqcN8SQ1cqkopuGfrHV6xCNeLr/P1ITYgQBUH8lcrA1PcW4M+neAogHrGHh1EKQZxxAMKxGCyB5W/5jO3MerAyvOMc4bYxz00TK/ftD7mm739yaej2jLXyjHyde4CVVwO44Pv+TCDvoeoPk3D/18INcDnvv21tI3+2KnLp9MBQMBGrseFUxehkZPcI0v7rk98hDlSzMQCnKlM6PlPI4WrMEEPFa7owXHAJvfGQHOUnqjLly8vAyupYH1URWK9KnNsAoeki2u2nYqMwEp6meB5A4Hww307Uv9X/iyd/fI309a2TaE0NcH9dS3lZmbuuffNHeR61dtE2de1aT+C96istrzm6oFV7kFd2Q31wEqxijz4N/dWlarVnYBV+X0WveCu+9YK5XCs01x4kw7aM9UBpRzZp9TOHuhD3t6E6iAVIanTzdg2e1/3M9/l4fsPpu3bBFYEhtx3hWyc21b2akjZc2Rm1A3lrcS3MBDU48XVh3jGHIktR74s8N0177oaAQhJiw7Gm8m1auaaf/Oe2DjfxncBhKIQetIBB/xCE7X6FQPlsZ/RR8vrTfoY42whVtFO2fxuIs2B6M6Rkt4sU8CK9QhZ8YcfegjaKaAMGyE1LyjixD3zrJ9xEnuNAPpO1MCuAf4vQ0u9BfjqAsCrnipGMYkk+JMaGX24Kt7ai+FsM4NLAOIIKrVWkhYcIs4xCe48PytqmvpBRAfsMfPadUCnnQTwed7m055+/P60e9O6tB02hq+Zw055nsZd7k2vSQBVfIx2vIiLBSspekCNkWQR+aU/q2aNVXTxDKwq0SNXLDciEtxRrchKccECqBrV7wSsXNfL4KhSICy/W7LHtBZ4Vc+t/d2PC7BaHfutAKs7gSnPsZ7Rs/q52a7H2oRlQ5039QIelFO/H1bE0hCxMGOI2pkr1crg+hHp1lTKz9y6AauLfWISRaaZs9scAcA+tgIs7U9W1igjQManSPpNIjrDfMxukiBb6XvuIcncja1rZM3fIH9AujP85RLrEmNQCaTkcS+RqHYNxH3LlacAVFUFqowiaSTZrLCd62glfsuxyTINWPtWYjzPG8G5NgonJnacRdfCfvJhy5Hr1/d2nXqOnaohmhQhAbSRXsKIbaiazwA4KdlFr30nY26m+Xndpm20EdH/6HxSEpMKwHRDH1zi2pxDXXaY66dmwxxUyQN7d8Co2UtbCHMIibm6tQMwGxQ6awL37GIuajfVvTkqgBZzYgg51zoGqXdtiGrbOr634U8uo2w+yh7U1zT86n//gSVL3mYzdDwjyCwv0JAWpUW+z9D0FsAqMtNS/DSYeb7OHE7+PIo3lslt7jp86CAGKkuiRr+Wjrxqls+J2cwTjpClAiTSTNzQLoxr1wdpdIdCRY+Q9K6XTp4jELBilbnUUf4WVBnoCgYizZuBWw6y6oEVgcv8EOpji+m9T/Uw26EL4IjIQbMqiGSSIlOWndadwdWbB1b5Pe6eQamvOBXVlRXfmT+vHE9tZrO8/6oN7kKWx86p5/YJB3UCfDFY43MbCHI/RCZ4L84XNROu4SKO6hwUtEYUGLejvtRG5qJQgNbK7tQDyTf8/CNUrMLw1ACrUq2qB1YRjOOg8iZz0+UBvRegXfyb3/lDVMY24/QZjEyAJ/gRWDWwnub5+WPveAgq6BNkmBkYrDGASyuwuk01y0qRHPXdu/ayllrTeYD99188yQa5FdcqImENCj7HYNhg2aDK4DiAFTttliRCGA55+wTY9x++L/21j3wsDfMeSm4LuAyc53DI7gX7CQVWN6nmnKS/o9++D6hNXd2UnLvJEGPmDOwmCSili+SMnxGy4iSlyTjGzmYjhtGpVTaqv4cFWN0pM1cyfsv7oLqf7k8dZwii8F1gFXQjxy/JAQ85eI25vG8H5HHcRFVznKNN4PYnGMiUIauxR6XARcY677mcvc4qSOVRD6iWf1+X+Vup0KwEprFuBOYmTDTg2p+KKhcgvQJhQafS/gQvirUUCbNMdYhZfe7iGsBZBA+WCMpnh8bSeu77IweOpkfpP2u6fhvu9oF0k74Ks9zzUDaWAMTrAV8Csi6CHoGJ1U+pO1LDIg6xsV5gVX1erlzlTHTZ//kQivPNtL0GKmRx3PosK1KFWlaJUZTrVa5ps3OzshvM5yk3yEqBYiasZXvLIiMNVcTaiKSy8lw/W2cn/WLKPhSulecS91vaFskwFZjslRrGR4xjpkfhOqKzmcaw06PYmjEAmMGsAXAX2XIl9rsY7Lpn/6707ne/FxWlI+nm4EDauG1TDFdWkW7P7gOMIziLw7svXbw5QKUL0RkM3DBNx+3zcOEVseB5vewv5yO0EiRcGryZdiC4MMl+vEVVXudmZdTKk4pyXcwnsXJRxocYcBssXzy/UrHqRCq8F9qg69jXsnvTFKpu0WNM8HsDwRuvjft6M/K/D2zcki7+4ZfTze++nDYz3P4CwGqS18xZPTHwlGYW3Qi1wCrfoaDVuCcqYFWz3PL9r27gmwFWJj5iwKifWFEBy8+lYuW99O8GYzGQ1L3Ba2wInyJonxc4498J2XGpjVGhMymwd9+BmMF3i8rduUsXWQdzqJduw36Ocz+b0+Edm9KJo3sRlaBvoxOqG/6kl564eXu3uA7Ob9N252DeKjH7jD3ZpDQx1OMOqixWw29R0XcgcBf3qLs7B04q9plsUAjLHjDBhT+Xvp0Fg0p8gYGY90VAM0BQJFAK6X9+NnmoCIT0al/XSQDknDn32YyBG0mQU6+fQ7GVyiT72kq863uTM6YUEKjGfNhLLmXS7q5hKl037TMDBG6nZ/Q64MW5Ve1QkGY5Po/D4EsQpXCEwFLqYtx3r7OJ0GjytwfdbAVjArCnxi+uVx+tIWpEEqEaY2H/R7uMBWKyiZGZ9K6nHiBhDE2MqnAH98sgVAGLMnfNdb4OIRjXuENVZTmYRg7gFZR5Z+tZncjrMR9PFi7Sr0XSOuKJSordyM2Kleu5VKziHXMBcgX8rFSgwnrVJPZ8TpkbteyntGM1wOpeICsfa94cAa7/nBWrYmffGPOsTnTEXqzLtsfPAoZIXtUnylfHk2uBrpXfeT2sEuH1qVhtIL7Yxc8P9u1K7SSOG2FHNBBnmyaeJD5p6tucXmGtnccOeW9ts/E+C6wsfLRg1/XDsW9YqbdRAbw90g+9dShk1btJfClYIS1Uir9pjn7mNVqxCmquwMr2gvBRWTV1Mdo0qi9tg31GVdVSExYV6QDkWTG8HliZFLYiFzQ6wQxxWkjss7iaef5mxms0EsPn98x9g0X5Mu6vVV8wgokOgZUsOOfnab+1E/Y6tVGtsvd7xv3GHtxAwksxj41btoeUvIkc32eY63abnkhFjGzV0C454P4SyqeHDpOk2LOX64hSIv2ig1S+p1FFXSRG3ASYayWm1P5oV03YzPJ+0qGN+6aIjdqoiimsFklC+9n/4H/9mSWdyAIbM9TBcNABOrgInWhVOxXDJvwxvjQ4y9nTCEJaglt8HSEBy/3HDh9K23BMG+hLCIZKtYFdnGW5LnOFXZAszsjaWnrG0A6iAHUOoDbLvydnm9L3X34dGV+zf7lcHxedExRYtZQqSwQmGgQpO1Jiqgwvv9MoOLsK8lF66tGO9NhDW0CkaMwnjVcFzEpgX7N5Vu+jNwesVjbfCrCq35B5k9a/349esVoNrLJTn7L/YW592thLtabvfpB9VyjuiReuIkQwMTKL09mJM8jDLsuj3tD81QKrnCn3vrsJ/K6zCqEEwp5x+sr+/e/9MT0dGBOi/zEyjkGNo7qj4EAjz/30+9+a3v3EWwJYtRhUkCgQWEnjcPBlu9K2ZqA3bYk5BM//4FW+XopMruVdZxloQa0GargUojDj3RIiKmTEoT35kOY1B4/1EI2WP/PX/2aaQcVGEDbBrCON3rwzoqqMucBqiADgLINyDVgWrbARkFqxevpdb4ts+u9+9g8yxY5zNptskBb11WKAMEqxbypaR63Dqb2X5X6uBawilq9zDIVmUg+sHERYgJU0m2YMl+fT7pwqjGs87NmJIC8/Mg0g38NyLjp+ef1RSSGoqKcB3g1Y1YOOCBLCtVdVzvieay4+IoDkYIJ55L+rwCLeJ6h1fs89hgGqeI0DfAOwWPHy9/awRMXHgEQZXKoQ9hIBKj74yOPpPiq/DVQ/N6EYOEylsRHp2zEqnr09DBgENPdt3xZNr2bngxJlxdNLpaJeSMnn48jUvoriE/c6A1vVWCOb6PF4MspW5qg4jr3cX4+9ZI7jVlQXskl6hoAzzjE/R1oFEV+Aq5mo0BmeODWEN2XvRCZaSkc4WaVlAU1WmxzlUFVFPPY5nojvDxA1QrUJ+JMmcKILZNbH7FORBgVIiTWAM+xU7hlHO0mf1S//8j+OmUEDjCBQUGMXQIt3z7PQyDaazcRNMlR4LP3Zd78ffYlN7IO3P/IA4IqEH71Up5lZt5Wk4LbtW3Co6xDsIYCA3nz6whkGhm+G/iWwmkax9jDDVx0smxUg3Tc6Zucj3aKxOVeFkaoGSAisTAxIAzPgtSczggIMwHUqY16bTpx1Hw79GAqRL/7GZ9P8uWtoW3WkC2cvpyn2PLHDMrDqcND3HYBVrLfwWytAquzdNwOs8uyqDKhqK1YZYOX7XYBVmWdVKKGxFyqwldW+Ml20GQrbRkQQNnMdlFnXBipLLE1mOnopkJ5HcGSSGMEg/8EDO9KJ+/aB1RehGNEvR9C2BRny6NvkJMw0G1xpj2Uf5IoH64+DM6c6BiC5CnVPKXQlmgW1Zf+up7K5QVloKJrSaqUTZQZDpvguxJBx4xUTF+w7GAPD0Dt1copMCBBtLtfWXGO9XCVYEjwrj26fnUGKg9CbAHjOpLsAcJzkPVzvWZY8299WArMpPqPZ8Qv8fZSKuyqpgh97rSKZExXyrGg7hn+yR9Vqn3OqXF/rqPrZP6WvlkYV1oi910LFe4ok2gzr23dQFMc4SwEhbVKAOS7UBH2GHfR8NOIH3/bYA2nvjt7YS7NSrAFU+oz1JCwEkNodK+0bYA24h3OwjVqwgmQG4diDUANUFrsSA1ueUWRPoMClqiwtD4J1tRh/eQf1QVWpfDWoysmh2hiiAKs7VaxWxJkyUPrLAFa1Mc29gFXtc1cntCsOVlXxXwtAFb9U/33V5wewUv2YPlSVaWmtmYWt1craXk+lagvJmzb6izqoqgyQ6L3IOIk5fO8ifiYEVxxZovKsonLYKCX7nTsnnXcIUDXI+IelBhIMW9hL9Fa1CcSpim7APjrMdhiZdXgHdcBKWl81xsOYyf0bCYEchxjbF39uLJbBUOkZpHAAACAASURBVKYQej1XEuM8N4g9Oea1OrcIeFMuvbkJZptV7TnBnLF9ju/t8w66oErGFW1eQTLZLdOAHNuMPA7P3WNypI3P3dIH08BkL+/pTE4p64387BBuAdM4YMq9YXLXxJhJBVVeNzKr7zYJ+EvgjklinN7N2wB7+HL0I1rxr/apbWBvqdjpPvL9TEjaOx3nyn7yu/tUsBVz7DAIDX/0v/3tJcvIsxyoXOVODJvVJ8tmE8wdsVm0Myap0zQGFWLAuT+WHaUCEFSdPneVTP+lKEXbLHlw3/4ombXzs1kWQdpaj+I4oqxsgMgvzPqcPneJZmUQPFSBV16/gJEisKGM7R0yoxKVA2WLQ03MwCdXwFYDKx1VVjhskoIDHfDY/pb09JO7Uu9G+NHzg8E1XsDxrhB/Vmcm6itIyw6vLnuxHKAtn+TqDEb9uf/nBlYF1Ucw6JWQ483VmMKoT8wyVLHzQYY9Ps717OamswDYWINwwW9RHezrZZI1yoB3q3jcE1jVVfzqDUzt+a/1tyCvRKWhNPGXPqsMOHMg5KykTAkswKoJCdIl5pz9/pe+mb4FGFrgZ4MFe7Eis2BfC4v/v/roUwRjxynnkjW3aR9gZW/FKAGXmQ8ppWYlVXpqhLP71W98m0rpmZAKdbPosANYWa11joGgqlLNCUeAs7MPTPnRGbj32zCEP/cz/3XMa7KHR4qHFLEpArRSsXKfGShehg54CXnPeeirbdBo2ukdOXLsYHrmmWfSP/2n/3sYG/eJ3OIwmqpx8NDgLGDQNS6d0mwqw1Wude3PNtrf7RFUBDOOBndVJq4Ywfg9BtbAd4YMdAwGdmaYtNOYs+XMu+wMI2iNTGykOeNv/lt+s8dZKgWR4dItW33EUC2viTscZDHUxTmVatTKujRAFBCU9bOiABgAQXGKArQCWGXK4HLGcrmfLB9AVAL9Xl0Xs/lSnzqYDzPLGjSN433uJCDZQb/Epx56glkZCFWwflRtGkPNyHW3SGA1DrjeAYXKyp25LtdRVDwNTwRIzg6sqIqrKlb2UFSfHxnJAF+B8nKGqkKLsW/8cVl0YiV7XIBVBLE+pwK8kZXWQDtrqKpYLdqgCW26kd7TUk2Uaqr0vswEKXwzOJ9ZqlLO8ljArs8APqbwDbehRA1ji6+hOHUFTn8nQXkH2dSb9MfoiPJQV6qXBA5KQLfgrB46cZw1/r44LmchCrAGoe+J5Xbt3UXC4RLcelWuFtJrpy/R02MDNsN3T76a3vaWE4nCSFon1QUe/Cw9BBvIOipM0E1C7z7UaZ974XmqWJ2AAEAc1YPDJPy6CbQVOQoBESsI9IVJuR1AREZfILBaTy/Rpr7eAFY+U2XIBYdx8nxljK8CwlyP67jvipccblufnv0//3XqGeM59EE4QmEex45OVvgls/PSCcsA7EwFzLdQ/1SA1SobuTrvFkC43OeyB+J+Bvi1nyonBUqlqlSt6itWWRY/Jx0CiAnWeY+g4/kZ3Ncl1oX3d5Z7ZNVF0CzGDDl2PmcI2stDJx4goYXSI1WgWcRInjxxJD36wCF6JQZjNk4XscJ67oOAXlVRKzGOegilTN7XPssx9sXgraF0e3CCERWTxBUooRpTAKB6oL0JxifofVgHUDj+wNGgwIXSWWXbc681dpd75vqWMq2NsppqY7v9tlFxo0opG0d7ZBClCqxUR/tFWrD59nEtkSDRRgmqlZ6/zBDgmwDo61SgFToZok9j1+59xCGM9OBryOvizEPpu8Qlru110AVfg9Ztb6XDSVU4NFFs1UwQ6jH4JXydJpk3x7lZwHJuIN4negmHUfObZY/1UH0VFCkMM66IToBEVZhH0hS01vsP9pEofJh9RNKAZLePacCer9mMeIh7TmDl9bE65zxE108I9IRyooA3jH3Ya0UJiiCB8xFLcLwMrCr3EerQYesFVlU/lnayxvfkf68Aq+XKRm1FqjJMKwm/qnK7RtUq7PEdwFb5W319qT5eqT2+tRLdQYGsLGTtPiz/rm+FWE48Vk8IRopL+03EQQVwrDw/syaCAsqC6MW3tr56KfXcpgLCBl9Qxp/KeD8+6Cr9i9sffySN2NvNumlm40tXjh5Y1X1hByiR7vqSuTPNa/qZMTeGynBHxxJKkfRU9XazJtqDrjrPeU8DaKjZBLDSpYRqTQE5FbAyAfBGYJUTo64x6f8rVaaVUUj5XElGmBAxCRK9dFUlDBDmZy3KA5ZJFQThvKd9X+2tACsq09hwf99FQsS4zvhBOqC2oB8xoU4Tz4KbOM7FYCWYZPDz7bHUJuykl0wbN4CdManrvreXS7Gtp9//rvRtlGdN5KmwO4S42J6de+woImaDnYLfV0lWAOl5XL15C9ofIErfze3r4lhM1GzWb2BTQjnRuOl3/udPcQw087IxRYYLGA0viEGo5USB1QRBoJQZjZGBrRt3wgZOLshtnIoORTQpnfDwoQPBse6Gk+6WCTnhWonFakHmYC43AkdWAyeuYbtAz9bNAcQEUEK5wowY50AsEjRHqcU+l8ji+lU1U1e6+mX+Viza6jPc5spGtiyOpi0bZtPbn9iR9u6y34FSKg5gXi5qNQCtdnPkf5etVV9hWp1Tzz0vtY8VemH9Rs2bb3Wg+6NSAaOiIfiQJmRMG3uVip+VnXmaWZf2pUNH3wMvfAP9BSgVcd4TVFYuMWsoKKBkF2uBVTFY5dj/8oBVzvqtCFhkYFVUpdw0nqc0QB2EDkBu7Zf+7AfpD//T16J50QycgErAHE4cxZef/eR706PHmbHGJutkfc+j2iWwUnVKYDUzPYpM7dYYhDtFBeyzv/d5qkgOEmUIqLNHrFREpdS1zFpS7TIqVllC2GvnZm+1ARpHuLlzffqlv/eLQflScU4VTfurxlEM8xws3wusrFopSX4a6XtrQar0dNNUqqS7WRmpS4pB+N46/iUCyWjS5nMN8mO/qB5oL2PNkqwHWfcCVkVuv7xHrozl7FIkP6rexhjMbP8I60z6ihmt3DtEczvXyubw+OzKQZa+KoN475dgNPp1Kt60jdr+e1mOtn6zrPFzZPZqKlTu9AIGyz4sdL84hzcBrAzMSsVAWocZ9fyoamkY5EmBeqik5r0tIBQUdfH1Ew89lo5t2pomoTBvW0/260Y/1dFuWvlUIJ1OGwi2pAUZwEZiSFqZmWp7u6QwGdxEPJKDkvoMaRGfKJVFAbzPqfJKEVCXJFUO2PNbFfGSQs3wjCII4Xyy2EgBVvboaEsJ4iQ6sZYMV21m1r5r7yM5BrjyHJT5naTKO8xeus3auMU5nkcdbhp1uGn6Ax0U3IUvMbFg/5pDY92L/QhXTFGp+sj735fe8+63I5bQlk5BhR0mcN22a2fQbt/yxKPp9NnXo+fnu8//gCw7wKRzY8wwaaG37Ta9v1vg1x/YszNN0Xti99/4EJlGAohXXz6Zfvqn/gZV300xe2kDykwTVLAN1lW/6iQY6cE52/fiOvX8BVZDA4hvVEIDm5h3ZZbftWtPzLSV8arfxwDiCokQr103FYztVCT3NXam//jL/0s62IZ0PHMEL166Rv8ae8FrrRiDwTM3JK+kuDvL1I03A6xKNeBuwGpW8FvR+1z7yzOsooKi2ExVqRUo8rwCrEJURaDF+hP4K2bSbB+qgNlBu9LpPFwZLFUmtpNM8N79B0gGXSV4Q2GVYP89j92fHgVcDQ9dj9k49m947Tqh1Gm7nNEkmLJH1CMyc6ygyMVzl9PtfuKKaaqb0P4n+TDJam1tBGtBf0rMktmaDh7ZS/Wxi/dZH5RAbW6ZA+ee1x/YK2s/mLbV3ipHcnjfTYoJUAR6zuhTLTjuOz1Zro0tBEMC6G6HflrFIZhT8dCM902oiV/6ytfJ7EO3Q6GsfxgFSwKvJe59P8nlGa67x6gd74BO2IskszLv2jqph13QlHyfFhTOivhG0JqoJli9kz3RiE0ctbKFHXGWn5WnSSqD2uw2K27uQxNq7L/pccASiZVn3vkwDfUkcZChVUrbYNBznLEPlHVtj7sxQa1oRelzj34c7Y2giuuhHV8w6266QYDB60qVrlABvdZhDZcpgStUwLVBT3ZGy8CpSuytVbHyecXe1laq1qpa1b5n7d/fLLBaC1Tl93zzwKo28Rj+RcaE9PaSlKx+V/6W/chq0FULwLyyC1Q8rVJ2Ep90QDNf+Par6WhXL+wXxFJMarKPL1A12f3MO9N1YoRZeputIrcC3GcB5K7zRSqajSauuJdWNhVpGaHq2n97gLh8hHW+Dj+UAN6KKtFrR+JriobieaTOZxscP5GBlcnt0mIQ9D6pwdGfWOiAOYlZC5gFJ1YvS8WpgOtsszJTZRWwIpGwwGfPEmvNMo+jdR2DxrHtMXIAfGGrUUmmyvSxuta3hf4pEg7uY0GTlesYBm4PJmriV86dhY5nkpz3ZA+pNiwQE6DZz5srYPRwqfDpGB2OSXGdgaHB9JG/9lFA6Bz/hpWHz76B/7babItDDzjGfssYCM8eaeba34Ya3rUBH0HMY09uC2J9VgddhyZgBVYh9PHv/ocPLcUAPByiRrAXAzbHxVKtqx0OdQ9ZI2WmvcAaES+SNCA3qGXwC9duMbvmKhxpwUpnVKy2M4dEcGWWQ+WvcCgBrso2yMFAMGRFllItDNgwrtfIZF1m+Os4laoZUORLKAUugi4XK85noFqNawWsWtGvzwFdNS8rL+W8ovlMFdwaF8kEtU6kEw9uTMeOmLEcjjlHimwUOcz6TZA3RLxJ+dOqTbL8/Dpg9cOqApZrUg/kyga8V49Vztyx2DOzgS8rB/TEkCFQZn1ypi8dfeD9BC7byC6QESFTaxb6LNVAF/NWOOhrqcoV4/WXC6xWi1d4jd1AcRe4x0GRIIMcBo2NP4dB+Ob3T6XP/fGf0IhJcFMpcAU4cNYDSPLv/s0PphOH91BNoBKLUVmgCiutdRzQJSVwemqEbHZn2rFzL5nqzvTFL301fe8H9KApG4xzs/oX9CmDJEBVqVopZmEG0qrsNADINTxj8zIl7n/0S/8AIGezJEaJNT1KFnWMjRvVB/aNTdKj9CgYoLzw6qv0wDVF5qONBvw2qlZXrl6C3rRzOfMyi+E0YzJJs6WN2L5PqQApqnC3ilWMKLjrY3WFNcKxMIrV7yves3L0WT3LBk6ySIIsj0UBhEpm2/vjazWQZvjLfcs9BVVVq+q59Of4fV2iof5QC2goDmp1ZjBnXt1DheYnAKmtUFmxKlTAXO2qlKxcQ7xSYdnAx1XlqqjteVwGnkozj0O/aTDpZG6Na2/fws2BifRTH3xPOkTw1A9leQdBdpv7iw9rJqgOY46jajcYs2FdAGS1iADWjG8LmXJ7rCIrFzRDxSneCKxqnZj/jtyeNrC6r47DKCYo6IAVsC2WtnYfe/7LDtCEF+t5VrBov4DiFRUtMs9EItPNp+lYInhgJ/z/1L0HkKbXdZ55O6fpnGZ6cg4YDDJBEABBQiRFipQcZNlKtiXL3rLWkmutstfeVXldW7arHGq1rt3V2l5ry5JXKpVZkiiSoiwIJCFSBJFBIgxmBpOne2LnnGa693nO/b7ufxozoJLlUrOG3ejw/993v3tPeM973uNcqnEpcTiSQYLBy1z/cXqgOqGprLTUpKsoLS0i7dvPYNlu7P8S56sFx9NFwF7PHq7l34cefjAd2Lc79e/oZ1ZSfTp+8mx69+L59NGPfzS9SqXp1TeYW4Uynz2Qfb0M3aVsMsLMue07dofcueq1D91/1BJ2OnPqzXT/kT3grdBero2gwDkQa/vKa6+iFtUV58x1P3BgXzhJkxz7RAx069mjw1QJtAV5oOYtHHgfohqd8UwEC+bwd/5NCCnguJVg92fK7A+0d6cdsCp+4af/Ybqvdwe9yMvpIkOLq+uZl+fedg4dIImJWaD4pe8r+gu/U2JVPtM4JxUsidsUAnlCiyLbAaaZFgM+cb26+SzRbf6ffW1ZsfLZhnCFwTV/Z++cqLe0mdBFEXFlr1ttMcFa4IxnumEVfXF7InlxELQJzA2UTb/vow+lBxCvmJq8wdqaSNMGwB7ZhHiIfkbhBcGXmyDqsl5ssI++TOz4/CRN5VX8HAXb62MjMf5iVtVU+k1GSJwXUDjr6m0nMe5JWxnU2UaSrg32GZZAm0C4QioCDF5vKVqxCPjhTKoxbO+jH/wAz7sRcaxzkYS5tjM8W3s3Du7dRbzSH5Uez49D0W1KV0r5KsDuy698O1g5m2AiOCdnhQDtOoImowRYJmIr9jzqp3hd7bNOuBNhFhN8+7UyuJOtWsxENBQS9KOap79SJMkRFyFAYEWJ72tfbvI7zczGshI1RYCsUEhPe3363o89mTrAmRcnrweAMYYfsT/YXlb/zkBbIM73MVbrYaRKKXntPZa2WNsddMMA0DLtUdBFamDYHJU1BaUjsVq33wFKmIA5/qGocJU2+49SsapMrP4wCdWab9ngMO6WQN3VBRbCG3f7eSmeVfnz8j3iyXO+1kDJu1StSt+10YfJaBGAXSHYB4VIvQBJXRfH0yaKFQJndcTZ0+zDaWxo55MPpvPL9ITzzJ23WQ3QqUiSYjzS1GrxUbbHzJCEKbIyQUx/HcApAZht3cy8vS7ADhIzqan2FSpPbmJ1q4rPiry7D/SBZY9VQesTHMlJdRnD50Sx/OcZzxXkTOXLAhdG4DkZK3Z+fn3p3beIIXAkN5dJEv0aErWJXennIgEqqIBW4IwlnLdqcmMsuImCTT322utqYy2aBBPwqcOA1P6zEry4AKMEZpaAhCM29AHGur6Gw98VqAm2D681TTz49CeeTpPMsxoF/J6mRcRZeO5Li0eb8BsKv9hHJdWwkf+WbqiKeR2vZ49oC5TpmN/IM3A+ngB/1f/7Mx9fjfIZSEfICSpbDYLXCHIlsmL/VSm1rjEOA8TnKJ/DRTw3eBWePMEqD9PvzYNkSRtp4kZ2MYBLtY8YQrqWWJUIqyUWvk+2qLG1knOTTTo2MRdVKythDZu60msELVasVvmXH55KsLl/KmSwuaEwWkUmXR6AFYy8AVMdQhiry/TS1M2mg/ubmcZcTbaK7CrJVqMIAKpAG1Hi8jX+rCRWHu5VqQkViRUsGg5gExunPR0++nEy7G0kEyBhJFaGUadPnosgcctW0OL3UQX8r51Y3SoOX+ap3zmx8vsGNO49hzLm5mXojhiiV9++kJ75+osob0LbAA0tB87K8V/B+PydH/pkOrx3eyRWm+QjU7HSAdkwbWK1tIiDtMdj+27Wo4G9PJN+/Te/QBKKDePQRBdQ0ZcSzdcES3UsdJ5n5TwVroMDKG93CQPp0Nh/+DN/H4SoLRKrBVCQCRqd50DdPdxRPueMOBfqwtBgOnH2bLy+AjGiLA7tuzFyLX6vU1lq7sE5Pv63PQ+eUZHReRCpTXD8MzhxOyWjdDr5XLx/YvUeIKB8HkE/y7MmYu1jNIEKlIDMGg8CMBOpBoKyGDRs0F9Uofw70aGoVBVzLPKzLRSFKgxzXXF+7+bYysSqMqFa35MmVuvnN6pZBSWwDEBvFYHsunBFXg9tWVS0TVXCF5TJSk4oDYUD/LG5n6AnGvzZpFYSJwhiuqEAfZRB0JfeejNNAVLc37cz9SL7X0OF0mDcZWwjsKqHC1/FM4x+XZNQLT9Ida2oPM8yS32LWGdzGPe2FkgXzeZFMKPdE822YhoUar7vPl+3eTq0fH8R0PE50L9IKLPDKx1g9LgRpCq0YGJVU6CSBtcmBksmVrzfyLD9s7wAQMM8ATeM/XSWfX4KO32eZGL/40+ldipIi6hOOVDyFvOQqqgMbEdNqYWicmcrak5UkLv4W/Q3Uw8AwjwCMrsP70XOG/tEgtlA5XwGVay3Th1HCfZc0LAaUWjas+dA2Oehy9fpE6UqCELb199DLwmzQgjg66ji3rh6DsGla2lrR096+okPpzlswG/99hdTPYDgJFSONioJW7FxQXF3+CrO0X1qMDsyOgz7Yjz6FMrESmqXjtGzVSZWOnd7d4acbcXaK7W+jffbdrMu/fxP/L30CCImc9DELqIKVUvPTFYEzOchej2tVhaJ1do+LgCFYjeuPbPKZxlf+/yKZ1cCBOXvaJuWlFO/S2IVFSl7+fxcVLCkDeaerAw41BCAmCxJxauScqyKHq/rfp9Tkhz7Zd+ZtGiVPkdU4CMhULDqBvS6v/SJR9O9h3fi96niUP3vxEa5N5t4fuVesz/W+29uIUjidUysFGitonG+owE0uj5TrkWQx6nYWLWfQoVr6NogscBZxoL0opraR2BEDMAhifXA53nN01T3Rc1rsTdKqJ9jVMY8QeUhRj488NCDQfs5e+4cCfwJxEeuUwEVAe+L6vH42I306AceihEkxi4yOGTjXAG17uvfyve60ujEfPpPv/JrrAk0X4eJcy5u0TdXjV2bJPkX+fYsGahNmtxgq03EvQff2+TGeV6RzMu6CeoXzyQENjj3gGoGjFat3N9LVp6E7KQ2miiyh8HaoqfyE0/dlw7t3My5op+M3hlBhGnoYgJetmfYtxvJldUPzpYUqX17OWc2VLFeMRcMwCtXEQBeHfIsi1p635poRVGRCjNYDNIulfwKcCwSqqKyb9BZfmxMrLK9Waf6ZQD8dqpgKYaRt3pZHVvvtdr4/Y3//Z0qVmsXd7cv/pCJVWU8VJlY3Q74rdvbsMV3SLgipmEbb+IsVPPcFeLpBpibevHttA0bIvtlled0g1hhgcSi8/H70yBVqVv8Xqhm8sznYR4JlAtY1EovxR5m9cpJ5pgupmujVJFhEnR11DPHE7tHH6QU2VVaeJbqsLnoGNSibCsIZPIfYXohilXSbY1VfITGPbllJ/vxUoSlHE8QszwFIqMCul7hWqtqOjCdZMqkavUWQhzVjHeAcdTUthk7VCZ26wlbyeDw70dGERPjfa1YCYYsUJWKmbWcYYFMR1rMUrnqBtDYBfthHFCmjaRJoFr2j6DDPDZIcNpYJajgrKOiYfXMU/RnjrfxHhwj5egDz6MiFtow10C672bE3t4+eTqGg9dIM2S9ZvCBVpUds6ANClaP9v6X/6fvWxWxk7oXMxKcPQHtQ2dg6V1DUF5QaXxEhzQklr2mZkFB+OxcGgfpGRwYAMzwgMehWdjIasBopunDMYjIqImldw4xC+WihTABMYI9w2doAh6bZBMhw3h+EBUPnO+yKDCbMEu3ijQrgZ3RxBVR+6BqFT0goGMONotBndOqllDaq5kF+VpJh6lYbe51ztEUD8YJ7BF+3GHzr5mL247kexKNO1ABK//gvYnJxkB3I0q9/vPYxBXXlg/p7T9fQ9jDeedanQFROFAEK4aurzJX6LuYRXIIB0TDoBKwBHUXkQM3QN+zZ09wVsuKUNkwuDaYtjCM5T1tvJ+NcqKVhuRO67DRyHjFGf0okJBATioQkWJ/rB1odnMO0G22rkvfPjmU/tNnP8cB7Qj0L+bNWsHAoTXXraa/9+M/lLZ00LAMkie9NcutzwZPXrTaKduNBF39OFKpGRoWVQG/+FtfLvoOHBuQ6THSLAQhrOBKCQxERkVGK1dsQP96eOh6+sm/9bfSgZ37IrGq4xqnQEIs27umJhueHZulrzLI8g1miknfEbyoQUq6CXRKXzWN8plzd1S+CTUybthkxTPoMEvpjDrnCK6l5JkoFI6pTEQjqVEgouL75fqX3yvlUkvOtBY28/HzZ2Wro5eDW42hmhGg2R9S9lVlOdbv9LExQVo7XRvGFWx8negDqHBM5d4o99l7xS+KxKg8JoX6WinsYIJTKmcFJ5sEOAqc0Zyb91WuUIaXiOGEHnHHS7gOzqG5jrTy408+SbXkSLp4/C2aT6bS8Fun08HubWlzW2e6iZhFPcFXM/umAdqDYgcLBN45aaF5ljUNxTGej/NLDMBDbtaEi3UVaTNhCtpkUTEMW6lt5TUEonIVCcRToQeu0X1loOZ3o6IFMFZbVFriTBdO0YDKZx/0JPbTvPs3ZNeLuVoqjPH7Mzxwm3qd7TWtGAxqUkMEZpDh0uuMwbjV1pdadh1KbXsOIbPekg4e2sVMqWvp0NbedPylr6WGJeh7JFqHoXI1YX/7cWIr7FmTrEb2uvbayggHN22lB+qX/vMvQ0Wrp2cLtJ77vsEZfOiBhwNBVN3t4D3HYEYMxvbYtX1HJK+q0N24fildoeJ1P2qc3/3UU6Fq+9nPfjZeew6HqfNUGa4Tp9zKuptYRdDJ2b1w4ULI1Yevi5kp+iqSY+yBjneKAMVEwPVUEc+gRdnebioJB7ZsT4snL6bP/5N/lY72bk9jXOcgPci1JAkqTHpWIgCV8lWRWMW+DUMN08AKYs53b/u4zaUUgV8lxbWsYLkfTaxKKmApZuH3Y5+bPLGfs9ZJ+Xul2EWebxVBgWpi2Akrs41UmAwQxghGVkW3qcq0IPHcRKIqt9EKmNSZafp9zg9eTD/8qcfS0f3bSOBMtC4HQGtliRcO4RV9sMGQ/lrFQIUPpKFV4c8bCa7AgNnr3Af7z2TXfevX0yDvosnOEXTva6ujoZ21NdG1r0R774gEe0pcUytUKqLJwti5E6VC6KDvvvtuOgNVyAC0hr9vJrCUqjM4NARdrznto79vmITLPbJ1S56ZM4G9ngS1Vka5kRk5p88Ppl/7jS8BRNB7LgWdMzdjkCY4Yq8kH62IAdSxNxxo6rXcQNJZ4KSbxP4KPkGr5BiefXtQEsUezHPtVohu3kLowmqVPcYq+hoDFZQ9GTUrVCnmZpfTjt6a9Bkq5H3QxeN79CQaYDpmJERICLbtKQtBIZJjAbihSxfSww8+FNexBIofCSCvbVKsTxNMGhkeRyCkO03AqHB9rDAG6KLdDaEChxv7t1yfdrEA2ty/cY7KfR5Vi0JNsAi+Sz90W9V9g9z6xsTrbsnVmr8ofJn/HUH8e+Kv289SCfqVv7+xKlbSJCtjjsqvHZlQfmz0PX4/8AnpIQAAIABJREFUzm8B3pU+qTJGui0Rq7h2f9fEqppz14r/6ZnjXL17KXXPUPXVCxDnTAEkX2Y/b6O3anFrVxoCsJK6aW9fsB0UxpFNxj6oA5idnkA+iL+Z4b/H2IeXAHp27epkZBJU1VarRABeO3dhYznrtNrMkORYYQc9DHsUw+etXsqHuC0JzqMAfFYhcIfvUG/BrzchT+5HTsxybLaWWOExoz81VJwthhh7GqPr76T1AWJhA25hC+qxM6Vf8vXdoyZF2gv3eW4hyMB2Vgd11AvDkxCKshdtEdvVC/Czg8q2ecwt/Jp5jWqi0R8f81odGJ8BdXMVq9fjEWc152QLmm8WZZFSS2JmdR1/n2OrGlowSOxUxeWs1WKDZmE91ZOEWaXSoQna2L4Rv/9b//KvMf8OJ44zN4ZuxxDaLOpBFL3RkLmAZQOvD64Z55OH7N1KIwQRoeYTlDR5wqpnIK9q87oOnyByagqpUhya8yOsZC2R+JTJlUNL5ExKvfCgSzk6e3YIPjtNd8hoX4QWSO4WnH+NfCg08b7SCwzvmgkyM6+Y4AcU36ZzF7SKWuoy11EP530Vw16FMkp7+3w6tLcqbR2QIjjC3xg86uX+DCdWlFfjDiz52PTu9ikSq1tM074+VpV6+u4jwDjMJugP46/TF5UbQXpSNFeOeSS2xeHxoJTiA6UhqjQulabrv2Zi5fs4xyQOblHtsAky88Q5YOyJy2OL6YtQAc/RBG/CH8NYRXDZI1sZhvfjP/A9kVjZY9FI0LhCYjVfJFYiGUsg7PU4bisRnXBnx6m8Oj16eGQiPff7z4NCLqc2uMmheMdCe+BMqHyfFhBUxVSWSdI85D6JUaixP/JXfjDdd+je+G8bB5TQXXAOlMG5kQ4fIwSA5xB9uXj9WjQpawwWlzhLDMxsZpBfjQOOMaqqWEmzld/r4Y2ZURxgBWZCdAYHraJn6YxL47eWIHNtJX2jdGKlUp/X4muUDqG0kNmB5MzEirC/t8y6OxelHBIcZ8afh4zw3ROrsmJS+R6Vv+153Qg13La/iiS7/Ps/bGK1wP3H30ZQYPVmvQcynLKiOEXFL34eVKp12epl+8ns4DeHtnADDWAcu3js/gfSsSOHY4bMTQKxd55/herVibSfgYV9VitBvlqpsjdpc6GDWi3RAJtYLTkbCDto5SmK9Thmv9amNZZO054uvh+KkjzfRoLdHFhmTr/ur5nAZpJmW21qiLuE4/aecrJdRzCpTTRgjf1bJI7hwHhjKWChEMg/HYZgg4CMlawZnNeIfH0r/72daRCn/m326kUG5NX1707NW/el+l7mU9FPVoO97W4FEFii2RdtP+CstL27JXU2E3yBrreAlDZLU6FCVEsQKVXw2jWAHXoEP/Ld35NeQ5TixbdeQ8V0Pm3dsyuc9gWqDEcOHQ5gYQiK3U5k2RdJNsMPgRLOA0x0guTiVujZOZeefvTxdOzA4fTiN34/vfXWW1RYcHi8V3M7ylpUKLo6EBCg3y36fzjDyghfIvDMCTfrznr09PREw//GxMr1Oj94KXoaTax6eb77Nm9L02+eTs/8s3+T7t28M12GHnaVfzUI4MQQ5mKTZ1W1oqpsar6WVGUAwKTrtv1ecRiiYlpUrNborO7lEnji5wt8bdIU9D4DB55/rkhZpcoJlldwt8RKoYpSen/O6icJaT1rZ9Lifmjv7gmUu1H5b856VFacx4fNun7lfPqejzyS9mzvYy9Wk4iOhbqZiluqftUbF1gdZI0bqXhKm46KDa9r72kVWZGV/EVAB2MJf7fJ+MMeUrZlVkPNNkp76x4v5dDVp5PqOUzvkcmVYJUyyO304LlHpu0/5VxEr6cVOavnAlO0Oqj6d5VkyvMw0L+ZyhJzaKwoAcYOoCoZrRGsu0mOEs7Nrd3QAQfTz/0fn4WemNL27S38TU8keIdVQh7Yls4zB/FF+gLrCL5msPUR43Bud27bjILfAODaSAilXL16PYJGkxjtSgvlKBNJR9cYYK6StEXVXaDHYa9Qa3du6UzbmBf2MCJMXTybOWSgZ+jjcm9cQ37bRvpOBhXr/65wVtwf23dsS5OMMdi9a1vMajRW8n4d92GfiftikZsZpC9Q6e2zZ8/HGnVDheyDGtkGoKD/se/e9VCARPuiSqhnxkA6BipLYY7v355YlXs0euy1SmW1q0isyrgiJ2N509+WgG1IQjYmRGtn5jsAc5XxyZ1eo/z53RK6GAdUnLlKH5TProSJ24G/yt/d+PXGWErTU0U83YeYQ8vQeKq/SpJLgtVCkn0TXzGL7bhBz2HrPfvSPPPKRpzlqcEr2CKlkuMyz7SeszLHWZgFvBJsuTruDKvpmI/Z34sgSs0ixZOm6A+a5cDMQGNWebsKyXCcgHdTJFT5eVReq0l1rBM23OG+fuTxBZzXaPW5/RkG36MAuLP4GG0SVHvnoHUDM3Id3bwOVSGWVjVBhbBMYIxtFL1RSMa8I38wvoA4LSq/2g/77Hkm9YKR9sADgMzTF3mRXnX3465du/AZLWkztHBVn5dVIrU3HtA604h9SRI9DrfnJYpDnEd9bPSwc3a0GWU/u31unvNGXttYKGbhkYg1qwLojCx8EQ4jfr6Jav0o7CRnf1X9x7//qVWDtE38s1JtWc0kRW6ti6vQgUarpPVorEKm03Omk6Lpf46fqw1v0tVAYNAg5QrjaXNlLyigfz8GOj8tRZCN0YCAQg4AcbwqBzqjSIcePqaKUt5cOn7qLO/TkiZmQFgwAMtwmUV6VLlxyaXE1CtmERUP3IYUQafDO0ndg16UIy3vLZGpr6CiU1s7kfbvqk4H9lD5gtRC2M4G+LOdWNUwEK1MrMKYmVy5lqJYkG9mF+WoHoFK8xBrhGqQgSxIh9K0FwkWekCr5LAGbSUOQd7QlV+vGbHii42IzMYq1Maq1kbDdLvByZBtWbEqkY/yNTRsGQkpKwoEC84mKhKraeg4zzz3fHr1zbeC0rBEz4ChhNd/aNfW9Je/56lcsQKNCFXAomI1HxUr5hkwD6cRR9yubLPzWQiOdLxAOdBRZ9I3X3yFmSU0I4PCNrD33cuiJjp7m+FvKukMOuRBF0WfIiH77qc/hiTuB0OS3X6beXjwSurKoY9eGvanCjUOqBwF+b0BBSb6wmhIdohfNdLVK6vMsWLftgBiCHAoBW9CrBGLAZIY0ug/489EGf2eDtB/5fp6Zg26y7XUyZUJV5lcrVW3MDDhBIuKlQiov9PdjXSyFSx79kwMCgpOPK8we3dOqsr4sBKQX+sFKn6YadsleS1vro0A/sZEqrwXA8Wgz1Vszozk5++U7yXdJSgM9g/4mfULKoNJuPUdOe58rzTjBqMRoHJx0YfC16GmxevE8E6q5qPMwNi5e2/69Kc/lbYjpz6NMZ2i2b0W2toX/tOvpHsGdqU+kLiOKlByDG8VTkVKdQvolkZag+yH1CMVwjTmVqsEA1QNtFol1cbrtAIQ/HL2nYmXUs1WKQWTYqYb/3RwobwYEtFZmCGQWgI3QS//O8QqvJ+iMlcmk1GYw6Yu8sUsz3ZOB8PemubcTTDbarzuVrqOc3qT5H7MYdAtPan/nvtS45Y9Mfy3HQRd8lgHX2+h4nTv3gHm67QBVFSnK4NnoMJOpN0D/WkYpb9am/al3fPmilRs3bYtbUVx7Zd+9VdT3+6tacWZeirIyZlHfcl1N9mxerL/8OEIOCdJYm2nZTpB6gOhrKm1EX8p3U8SNoOowOd/7TeQvqevhEqHypsd9rvw310E3FajPKdKr/sxNHSp6MdjnQkQpG7pID1LngXnkrXRZ+keuIDj9mwpXKHU+n5UC6+/+Eb6xr/5hXSUxOqUwyF5brcAumrwi+XgzxisyV7Le9WdlStVnuP4/yKx2gi8lxVen2dJaw07WFm9vS2xWq9EbUys8tyqDXOsIgnjorjXCQIQaUe3BJ54P6Ese6xscneWVYPDOVkf+3dcgxkCEHsorfbff3AbYiIkrszJWUKYwcBO36+UcguKZsYLqi42UX23QBl0V/a5QJMJ1SSS9wYx9jD40UDSa+KropcU1ECOnX8GndakwL0uZc6g0sRvypk97BfPg3FJgF5FhdDnaV+cCXY0wZM0zTqcnHtQpETk+cSJ03F2nnr8g0Ejr2M/9TMvyN+XSrrAmW7g3M5yhs+gWHyQfRgy9PxNO+wF5ZZVULw+NpPeOHkhvf72adayMQ1jE+q5nkUqb3/xez8FdRVghSRJAFv5dJvgZU5MAzqPMkNrBAEPGTrV9PnGubZKxJPf1tfBkPnatItK8LF7DgAAMBCZoFnGg2d5DH8l3dX+9BsApYsmrZybAZIjQefujk2ACsz6KdTZpvBV0/gjATLX/Bq9ibXYQOlPAniLfM+qnmfLxM+2kFBDlaHhfsXGaJccEu6zzRSwdUW3EL2oAMM2Jk6V8ttlQuZzv1NStTERqfzvta+/Q2JV4R7u+GUo6lUkdpX9ZP7B2igRfdNtIF/2e/pzP/4gMVB5AWvvp/9hL/Q7KPfty6lvlp5E41yKCwtUYeaIZ2cG0DwY6E5TirpEIYEeH95ScMMKkx+27xD5BGtsgl5FqbpX2AvNbfXQ2Rqo5FCJuTkTfYpqUCmzPkdsqIaBoy20TLH+UakyES4TpXyPFirifSxmmCRF31VWiLSq4wVtfH5lYuXf6YtMrG5Bf2hs6CTX6ARoobfSGYsYPs+/1TcBkUYSPW3hLHvU/e175QRe5hwJEOdH0EI7YjGmnSTHPlZfI8YbWJUGJDeD2rl7N7ZqOhLCDC1ZVsMfR5BpQkzOwGsE8FhU2/xZvC+2xuRRexfXx+9oB73G6pj/Ji2f3ivuq52K/o5dO9PR+46lz//mF2M2VtVv/NMfxF8TgpMMbYIPv0JQaYXJBkurUmUzo9mkiJDfM4GxTGeg1UApsMqmfMr7MV+IxTd4aHIEOx/KuDsZPS4M3rVfOxPD1xEpklKlyc8yuE4qXw7u8pvvvMsywCfl4U9RclMhysTKgYN1GFITNK95haTM4Dt6JnjIMffFrNbyoQ3T0Bm9Vh4t359Ie3fUM3ejjYcyzD3CH43mzD+bFSuD0sx1ztLyccAjscqcesdTLq3g3JoRFNn2Yb7fE7Kx0gEXCdJPnz4dCbWBR9Ar4uCs82hLtOkPkyhtNDClMbmz4SnDaDd50dNTSQXkDrIqze2JVSDvIHxWrCYWq9MXf+er6SSIW1ZQyo5F53QMGtJf+dRTSKDfXrHSoZlYBfeW4MvZD85fcx1EOXQWDsxsJoAaG59OX/69r+EoR6Pal2l3oCc4fuVtTW50ggbcPo8lKhUffOiR9JEnnqIaNs8MhE748PQlOPDP56NCHNcn3eQqweP5y1as5jjEE9BJTNRQAmQIqgODa+EI+zzH+N2boFibGH7niIPMlc9S1lJBS3TFQN3vBXrLPz9UNitpfmXVz2ccQ1v555n1w2uPzwYl4Wiy0ZZb7N8tYeylvlhtEY3XKFnslVJ1J0pTZcKz9pSLb5Y9PxrHjcnRnRKr2NclSl8ElmWwWUmlysHpuqPztaKfoUD+A64KNa/s/K3OLPq6KuUV+WEkVaqJmXiJaBVVPamcS1Qcya9A+kgiBjrST/zNH4/+D/vMvvmN59Onn/6uNEk/0Lef+3o689K3Uxuc8nYoF308t5s8/6ao7BN4c40qiUnRcV6g/x0DHtl30dCs4ea7JlulvK+PxKqWwXmAHlH9cMafieL6a8Qe8zUNlPms0EiNPR4EWSFS4CuYWK7RR/kdfm/O5IxAcE4qFJWjEXoPxwCjrvH1cSpVSygeJtTRllpRSaP3qQZkW3/UMD+cjhD0feIDj6RegsdaZNfPnDtOkHeFChOJDeBDB5Xda+cvMTx7P/Z6Ob3+6mtUow4G/eqF578JjW4y7Tt6ONVCF//2qXegnrWSFEGnJKhT+loKpXNXFBaYGp6ItTzGQMcbVKn3HdgdfuAWAfMXP/ebofApFV1003kuSqgrMWzTspR0Ha89WlJMrJopv+16WYlSvElRi+iRYR08G5tUoWKtTKw8t/bN9WEX9nZtTqef+Xp65xd/PR3avD29ceEiyanzTXKV1wGbgVxGwIJ/i5w/TwzLH3+wxKoy4dqYWLku0WMVIcN7E6uovDpugL1z2xyrosLl3pl3LhT3636fEVAyyWY9rHw5g61Rf0+lx4DK6nkeFZHpLtVI9G9ur02HD+4gsRLBBSHGNsWgbMBQkyIrH1LuHEoqcuygXKulTo5Y5JlFHMHfOMdKYNZ1yfbeKvnNSIat0E+R5Cj/v8izl/Ru752ztMah8zhgWjbMNhL1ZdXCeG7SEbcNbI3kxYRBimE8V4HXoD5yHkmaHbHx4osvpl6UBw/t38XecBZXHXshJ09W6T1Drt825uGUNsFrXDapc3A27QRLACnnroyl3/jSV7HVBFzcXwC+vMZm+mYfefAeknSqYiRG9n447DTo9iSZVv9GAJOvoCx68vQFZoMi9U4h4MCe7dDZeR3O0aMP35f27doeiasBn/1oAjTe6wDU2DP4P5H3ava39zsASHgffWaNVOFaneEoaM6ennHWFyC4lXiHtV69fCO9TZ8yDHTWpy7t23cg/KJDnn3WrTzXsDcViVUo22IPI2nmPESQiTHICVbp8bMd+pNKrP6oFasSKC59yMZ4RFCr0rdkBbz1cRxlDFTpg/LX2WFYWdr4mhtjnbsliNp+h8S0IpzQdmo4bVmsTdRqojfcuWNT7JPl/VvTRBu0ZH7vJou7CZVJqyahxueaC23K4KJSLGXO2XwTU/TakYT0b+5kH8PoIneqr1kmBqRyihoyjTKAZ9BFSeRzH25ZVSyrVusVK+9FJWnXoaRVTk/NRkuEZ7Xsd89qspllscJ/CBhplxrY5/PciwMsHOTbUIMgGOejAfGMRir/jii4gQBSUGOLaxGUchu1OACYZMb96HVI59NeaCfCrurbOf+2YWjntDe1iIaZX+zYtTtU+2wlMAsLO8+Zz6rRUhOzQmYdlbI406ynrCHznphvih/w3kykou2J3zV38fz4USaXCt3ka6NYxL16JhQUqfrNf/7DfF+d+SyJ2ooBtB/K8pFGyUBE7qHGVQPo93R4VrkM3segApYoumVjS3U6IGXRfRP/Jle8RDioGpBcjdJkOUxTtOV9DWA3koiKAegQpVX5u+cuDYUohskVtpSHhUwkHHmDDukEHohqOMirXHO8PotloFFL4FmWaOXHzqL6tsCm8zErWLFzoBmD05X6O8cJcpgDUXDY3xv4l8elMkRcRybWDtN/wx4rN7Gl07Wmdw98JFYilCZWGnge9EI7lL+nQNr2gUo6nwbHwvM9c+ZMVP564KKX2v9u2NKxuanKUvndkqsizv2OiM3dEqv8fj7HDYmV6AIfWWkuB7j5X9FjVSRWI4icfOnLX08nzpynGR7FQw6PMuqWmR+8Z0/6y5/8cFSsLFnHCAHodmuJFTQUq6q3cNDtoHRd3e2RJGUkzjVaTW0ItKhK9uxXn0uXBq/jfHAeeKmoNjhIm41u/0AdCG2VSQcIxv0g+t/9XZ9gzgID6GiAdo6VgbJ0WYNz+20mOaQ3QDUvU8kdZPK3YMHyCnTVzvr0N/67H6FadgOFzMFA9q9C27x2A6QY8MX4bMsWmllJAjU4NnCbPJQy5l579B0SDJTzo8oqRYRzBbpYOooykTZTioBcTF1HWahDGVCVVEArhSHmEShdVktc0kDxn2WCU56W2JNlIhWOKPcqrZ0bk52KxGpjQnU3Z1X2mpT7qUTtwhnGH5UVgfz+BmKlzLlyohpt18P1kgZV5QBTfi8SK57fEhGfCO0iqJioLr8Kuh5q4PRjxbS8SOCr2U+f+vQnaWjtJxjZQ/VjiGb4kfS9n/pkmqdqefP6eLr+ztl07puvp9Nvv5m2NNODgXuRk+7sE3uwECaNORw6BiXcW5pwOgSYVlRuYgM9f9lx8YxZ50DL8Dj2qPhZhG5FQR+elZUuBYSsqCyASovySWmzouV9R7XSvish4+J5SLWaoirqZLEJXmuCFZwBGZ2CjnqJ/TcIMr7Evp4GgZ+AstG8dU/q2X8w1YJmWyVoq15I99Ag8Bef+mA69fYbOJ1JBv1CLe5pS+8ypNc9vWPzQLpMteoytNdt0I6t6tbxb++Wbemt115DkVPWAxUkfAoKvOkUQ7PHUFdr5SxO4uA6qB4YKIjQ90G/Gjx9MT149H6otveF8JEKUF/5yrPpxW8+n44dOxb0EIN5A3hBD51tFWfUOSPORQpVP4Jmk1ZZFDmxolGZvzFYMPkUcPBDBx4UTozJeRIrnb3r248z3dXem1777BfT8G/9ftrd0Zde47od3KndiRksVLzDgXs2HBccEUxOrILit4a0317xrWihjWsoz8xtlSr3uskS/3JilatakUgZRHjW+NuNiVUptx6JmBV/tsIkiUEdPtlhujP6XinhHiTWb8v27REw6Ps9L1ZqDDqsHLknWxBeaK5fTvccyImV1ddV0Wn88QzgaAQ7nBN9fDsobhNCGZvIGFxTQpZY31x5B80mmIzKsHPT+PsFkg2BXOMHEWXp0lYCVUTzDM7RHzBskz57/SrqjrP0IQk+tIHSm0RboRT0sBXBs6ANa+BzHdezwPtGxU07TG+cfnT4+hCJ1Q4U1KBOIbyyB0qqfmdJkNbhwPhNk/RILKFcCUBJz12ASr5M5joLiDKJGMdv/e43kLnGdshUsFrO1U5iFz7E7Kld25lpRdLWxqiBSHR4VgvEUy307MkkmZtjfAD+4xrV72uXr1BRQoyJ9dmzcyA98sAxYjQktKHJZhEnjBLroGz89p27Q+BlEBqgz90A8IMf+AACLAg2EZM5W6w+ek0AmQnCp0nAHHgsJXFqnH4chtRrJ33tfbv3BZhhYhWKjiI9WlWrmTp7XmPOygjnUV+jeEcl/TyYTEUF6A+aWL0fFfBuScnG7697ltu/KhOr25OnfE/Z32UdgcqEqjKxqny17GMKALsE+AqAqny9ys8br2njNTfwvp2cw1VUJ7ePraTOORMtadlUrPjjUczQTQZwj6O4SnNN0NZUuY5ebfxU0PhVdOV2ourrDCtigotD9DpuqkWkBRZOHxV3Bqp3dTvXrSXk/ZdW6A+yWkV1VFvhR1mByp9zduxj9J5NOPQ9uTd5NdTyQuTHaCFskcC+f5C1ajNvxDiUeAhfFSMfQvyKMRa1bQAL2F+ACP87YnqS8x5AO0EvAZZxhL1uKHvO+ZmFNeR7ea++l7oPfvZ+HedhxVh74szIDBjzeo774Aq6obiG79emExtaeatzJE8wP3I7h2wg4zgTwQWSNvMWWSKuqe8VzC8BEO5NQCNU0blOW1TUfBhDNEOlaoGKmBHJosWog1/6Hz+9ahndypGJlQfQ/3bAb5R8QZ7KAC56OnhBZ1bJhe7u7YuGtDkWI5IpAw6WdSmar6kQsQBSAaMBnsW9gtrTGOi9k8xrKUFOMddkBiOlpLsqHk5pjyZqAsWrcIfP0TTa0sY8EhY4GsYC8ZV8LWRuU35GjTSS0qQMxR3Mt2ofjjNiMEp1jdJ6MNr2HMD370Mh5dAeZOG32UQNDgDqZq79ZzexKnTfdNSRVGVyVsSJKpTcQjZ4kUSy7wnWAkfJs1hW3Y11NFhYoP+nH4pERiDyASuTKQ+TG6n8uFNy5XPd+PONa3kno5N/pxRcyD1TfmuNCriWWGUqoP9ygnB7YjUKVfT3XngtPf/ya6kdZ+A+tNHZOQlPPXosffrDD4Oq5r1VJlZR4hUR4jCOM8vG6qpOvxsVPueMiHoqS9oColkbpXcmlAMgvPDyKzRDnwHBYWic07hjhpUKNZhDfqfaihWI0JEDB9Nf+MxfjMTKPgL7ZlQ5s5K6OJd7BWyMv3zlShrjWq4OExioJoVK5UrVXPrb//1fTT1bFKmgFwva2ZWrw6CQyKgyS+Xtt06m02cmeM9ExbeJBu3+MEYGIGF4FHcxWWX/axB8tkE5gfYYw3kxPqWcqV+X6I8Jtn+nYfGjVH0qEWTVo3w2YR/ZPxL4TKwWBWTukliVz70ywfJ70S/yx0ys1vaUFZvi/UuKVe40zAZeR7BGQYz9nXsEvHfpURMkvaLXt2xGBwX3PuNvLRZpZJG2cyCsLkNQaBNB+QTPbBbH9qM/9tcJrKbTdpDAY/ccpfIyHmpmLTycRs7j5rqWtB/Vo4svvp5Ovf5m+r0vfwVUmoG0BJW7N+9AghxVKBIsJXcdVKqDWCbAca/e5EIiuSeICoqz9GoNPCc7nJzSrqqoQiU1kBeUWoHGs4WKjfOzdAyBIgeQkkEJn2+ZrGk17PeauDWXrgEujLNI8zieqzjhs5PX0iiU2ZuAbDdBFmeR5J2vb0v7H/xgaoQ6vEKwZU/NTqoVnzlKT1kDiYMulexzlKrF9anR1MZZvEo1dmff1rSFPpZnnnkmep20MzPQVJro1aoB2evt5b9BDOxb23f0aLpB78gFelFgMKezUPVW4cZbQTQZHaZ/sQl/c2T3gfTEo0+mEfpVnv/6c+mNN79FH2lPyLTro+wpMenSB0hzNlHu2YLYBgmcPqOHwNuqyTiJo4Gg56YbOodJmGtmdS+SWdbbZ2KT8zmELhQbKROrnQAmz/2HX0m3Xngn9dMA/u3rV9KCvolsxYq3/k36clBWeWY1RY/Cn2Ri5WtvnGNlYmVCpS0tE6tyIHBlYhUC++yHmyRQM0qhcy6sVFkzqiFhaCGotk/B2ZJR2WYNrOjZPx3UHtkrjolohK62pYvepC7WlvuVsmqgRwuBFLc69rc9D11UhHwW0qdNtrQvQbkhMArQBcPi664Q8Edixff9bxHiOWKJlUgKeF1iASszVpHOIGYyir2ttZeqUNHzGk3knAclLbwf+/jAA/cVbQYpXUay/6VXXiW5AODC9Rt87iWJurk4ReIDa2FTXVyrfYCb2KuCwQ7yNaljtEyCAAAgAElEQVQMemhU6+zxJkFBTfAW6yKlaQZFtzFs++/83ktpdEop5g76zyfj3iaoqLWhPnYEBsUA/Ypd7YBf9Hf3YEtE4bVFVo9qMPgKZnh/9mqY2GU2RXcABaowKqfta7rPbdNQgOrAoUPpPL1SPqthenddt0ceuJ8zim0hJuvvRnyEvw8fqo/i8ywltWtUCkbxK9eukUgR2Po8nDFmFWwHPVpSDCNwDztiwu3Xzi6dih5hE6ueTgajFn340QNatJCUMUFJEStjiztRAf8gidUdaYBrkcfdvyiBwzKGyP3Z61UqgdB8besJRnmt4QcLBs+6v7md6hi9rfqLIkHZ+Pn9rrsZkKBPxdhTQ2kvAHiTE7n5WBIwAWgaxgdNQQWchQqqpL4xXXUAg4DNmtuiv9n3nOWc2HOonx8EAN68BWnxrmYSKwAPhGW2DPQG20QAQArg/C3iBPZbiMmVjI5CQr9MskpapHs09zlKkbPiA+DswGsHzAeVMlPQgxZKHJQVBHMsGX1T7B+Tj1EAx3mSxxYqVb09A6kDFoSvafzSZHIF7Xsn1PC+PpQCAc69r5GR0RjurR6Ar+X3WrHj7dD97G9vBDi4Cgihr1nCNnQDhHsd9ubat2lfpUBw3GOIjtEvpWy6NoP7Uv3c1iXjHgcCLwDqyXSzd13f6zBlW0P0xyXTJ4Bm8x3WRN8cIx4cUh6xEzGVidVv/+sfWzXTNbHKVEDLiTgcfkXEoqmxNbLDUbi8vlENF+Mbm+laSm+Fcy+SJILjHIc5Ls7G4HYMqIvvogVCzLv6AJyboMJWQ73S0hrj1XQcRHeBYEWH2A3SpIMbAxF599z5QJWId9hIObAR5fGm5UCuot9vFmoJTiRriiCjisSqg76vTQxqxRtT7lR9h4eHIVaVqIWgYEv3rXRkn2jauK6JFc90s9sPyJppuO3Ubkwu7jQguPIP3vP7GyHJiqQuv/86rB8Op4KmuPHnuWIV5J54oJEgFkFrTqxU3wKxWN3CRnsY59ieGls7YxaHzlNk7DqbUkqODqk0AmViFb08Ecytf2y8n/dLrN7P4NwtsSp7E7KyjLS59cQqU5iKypXNvgSowxML6Xe/9g247afCEfg3Op8ZEMzPfOzx9NSDh9YqVqV4RWXFSvVK0QoTq96+rtj/1eyRCEBZp0YqDGydIKuaz7/00ivpW2++ERSVHMArwQ2ti8DAqsEUVdY9UEZ+/Ef/RiStc5MYFv7OxMseq2W7n/lQyvkaQfYl6EjD0Do8gy3woVeqZ9L3/8CnGJxHYE3k3Uk1Ufrf9LRIIz0vcPkvUc09d+EsFcfBuCY5viZ6ZVLsGpTV5aDlEugbzPhRVpD9uqRvRL+VQQ3rq4EJhRyMro7SAZyVFSt7LyIJLhKrSI+LJMnXLHdvWcGKPeyeLH7P34mqU/G7WYMn//xuH2uvUeEQ/d2g9ClGUSBmtydwOeGKPV1QGw0MtGGzge7RG8dzncY8+P6uDr4M2wMdg4BKnrT9Bc6xWITSqcy2CLRDU2tEgAkSH3/yCVSdlgiWmLPT1Zt27t+dPvf8l1PPzi2sGTRppNaf3LI/NU0uplECn34SiyGCmV/6j7+YRi9cTssIT9D9kDZRDWrD2diDJYc+o6y5cqxtM+lw0KE0DxW6RB5tvt2C8tleEjqHmo5zlqcIduYYMul+a+K5+xy13SKgvpbPO2hqBt3sxTl6qFYIJCfY71fZ5BcBua7ZJ0Ov3y0qs8s4oSnO2NTMStr56MfS1l0HIrhrqWc21EBnenj/5rSlETWqG5eiQvrQY4+lMaoWl0iM3jr5TupFkryegPPIwUMhBd3KPTz7tWfpuRpIDfApHz16JLXTT9gKmqjC0gmoyX1QOCYAxK5DfzpzfTANDRMwclYO7z3IUNQ6ErXtaXXuFhWyd9OXvvB56FI7o1d3kv4Vee4unRWrehvs7VnjGYqw99LnZWK1QqDY3wPYh0MUrTQ4cX/3kTBG/zB7JYZuFmtmkmtVwMSqmZ/HcOBNnWk7MsVf/N//fWo9cSVtwhadQJFrSkdOX51V3jqES6TJZsoqybCJlXu/oEr9USpWERAWKHJ5jioTq9wXqFpqDv5MqKJX0uqWFaqgxBT//G8Deu4fTxrA5DS0zwaoOT34A2nPVjid1yKQpE0VOXZf54AJeWca3WDOEVw3U+lxiKfUfBknUNSoKEl31n9Iy2wntlBsRB+v0I+JleskqBHey+CHNbpJoOkZjepVUJ7oI6I1QcbKDAnXNVTA7GmqAkw4fX4oNTKoeQI7ay+pdriZIMlgcQ7k3mu9RVwgAr171954rlcAs4YJ1uyfcsRYMzdw372HSTAGOcft6cF7D6a9e7dRwcRvej3uIcBIh4dGXy0xjcmB4hGCG5Jrq+3HJbganVpMrx9/N/0OPb89W3djzwHquE8r2cvYd/ukGgGvG6kI7+brrVug11YtAS4oy071EHtgIhrN7ti06C3h2Zk8jZKcSZ00GDTWMkaysjRCsLp12/bU1bclvXXiZFTXLl26lP4c1XTpYU0Ek1uYAxYzHCMOyzZTn3ZjZDK9c+Is1zcRcxVVCJ7iGlwjK1YDnFMVomsJXlUVjcQqBiwj1AJIrm8Z4H03JlaV9Lvy67UenA3iFe8Rt4iKSfYilUlZ6RvuSgn8Dv4jfMga62U9uYpxG/F+67O6yvf281pcuKFSVX4/Vw7zx52Sq/e7hzb8w5ZR9u6VydSDnWzAuQiWLfKMFxhNMAJ7YAQa4BLnqh7WQNbBqQSy2TTYMwsLyn6bAOgjVBQeQPCkp6sxdVLBreWcGkfMUvWF4ENizWvyT3A9Q/AbK1auR1Z41J6WdHh/z3E3Ck347BWT8/y6Vz3LwYpg/0ZcwUt771nBL89Ha4D+XoNdtKqvkIX7ORhqgAdR12fv+tq9jNbYjEqz+68DlV33unYsgxpZ5U9zKn1P/6wdf+uNt1FFnI5xT8rQN2KnTdAERaxS1/MaFnSizYO/9VzLKKjD9wVjT1E+bMcCwOgoQHfQAPGVzdDGWznz3oO04Mr9HIJQLNAidsb7M4nLOQ576T//L9+/qmNa5Yc24utw2kF8NH4aOAMQb0ylNG/AhuAI1OBNO6lZ0a1ZkFI5i3UY4hhPyGs1guKbmNmIPU3p0IVv19GSLVrh8nVFwL1Q6VgOsrt6+VLQuELwggd2iurAAjCV5fo5jGkEGtKUeJf64EwrXUHmSADhAtgPEtfE9axSKailAlBVZ6czD5IEzUzVCdWt9VPp6OFqjM04C8JDfd/E6vYTW+RfQZGsPEzrv1VBMq44bOuHbz1xyt9br5bl1/tDJlZrjnqdehWvw8voUKsZAjc57UyRQxzA/tS3bT/OnUNBIiHCcebUmeCim1iVm6ZMrGLQa4HIbDQe5X//cROrjAiZROWKVQQP9llVJFaxSgUNMKpWhbSng+0u3ZhJv/prX0BhjD6nUG4hUHA+FQbgMx9/Kn3o3v2pj4qVCn51ZA0mTpaXy4qVE7vl1Uqz2EtgZjP8EiikKKv827mC0w/mHFVTD84JJNKf/+Y3g2JlkGuSpYGQD3wN5GRb/5b0d3/ypyl7gyoS6M7Qp2Wjdig9eTg9JQQccoEvULa/QiBqGASzGg70jfSXf+T7aOqH40+vlVV5ewuaCeS6OjfjfKkwUM1dAVSwEflFqiE3GKo9xvwtxX0EFeoJMoIShwEpDX+WSc19Bu65KOub6NnNWiQsnqs8Gy5Txnw23psIVSmU4DyrMGo8L4O0eYdORsUoi1AUwN8aNVBKaplURYLle5Wbh18ue5tyg+narlr7KipMATAUvRfFHvH+ImjFuG1MyqxExRngnyCQzfaTDCMlNoo6qEQvC44NTYxeICiJmRY8O2cdafeCkV3Ij8e8KNahiUDTYLODoHwG26Rq3qOPPkpCcxV7Up8evff+1MmsndeGTqcxqkCTUIRm2Asf33tvmkFRbEcvKBwL10hf3pnz51MNTcqPHDqazr/0FsIOQ0iGX0nH33onmuWnbYzHVjq0tQs60979eyJo7O/rDbl1ASX3qknSOKpIc6E2CaBABfaZ//I78M5zL5DXvX3njuifMSH0uSksYLV0BPrUKJXd5U316eT1q+n08hQNzVAn+WfVQppHDfZ0x+FjqXvbXr6Pmisvcu+Rg6kNu3pgC/OhuumJnUFdDUDtEkIsTz39NOp4Y2mIHg+Toc1UC2oJHs6fPZd2IfbxO899JR2+/x4a+en7BGFtIcg8vKMHhb8xQIkmzsEwohmAXo99IL165lS6wsy5xWqSLALIPVt3pc2sybdfeDW98HvPByXGYFo0XiCwib6sPayTvseB3YpROELEvaNCXN9W5v84w4WzboLbTFDgyIKaglrSj/qd9k67meWqMwBiYqXPOwvVz+pVO855K/SnXTRf//q//PnUfgkGBtW3sySlozy3BlRoXbsGKJRSp6S65YpV3tJlYlVxBCr2/e02fK3SWpyZysSqPBM+q1zHzIlUIXa89rU2y/csBwOXNMD4ffbHuImNSotWorEPAzt20PTeHlWJDIDgJzksslbaEQKxNy1U99g71DxJildSL4plvTyHDhQYpczGsNpJqDrcgLS0CMxIrlpJrpqL/jVBKIMfaYwqjSkqkgMxqEr4fGMP1fImseXDUIPmCLq8xlMISFSrwAUifZmxBzXOwGLv++xK4QQtgvQeqzwLxA1l1aHs846Kr7O4SBbnYN8cuWc/ymKospHwHNyzDTocghycrzySgKAMkMm4xfjHfTHN2kyyZ2UFtCqEovQ411MHKHL64uW4xss3Rjm7WxG1GIt45iZB78QNhhXgZ5rY0/1d9K4CQgyQYMmscc9Y0e0gUVRw49LgZV6vKYI6EyvtXCR2+KXcY5nXVqXRi4OD6aFHPxiVrgtQbu0d/IG/8OehN15J2wEU+rA5ioQZlIviu15Bq8TWnD1zifVWiflcUJ30ra5PWzuMiaAiU60gITWxirlbPDdbOS5fuRYtIlupRusryqH1xpIbq1S3JUoViZXfL3uw7lS18mBsTEwqK0Dlz7Oxz4ydjR+VFarKxMqvM4XOAbsZ/NhYzdKfravmFqB14SvL9yl/7n9HV5F+0LNUtDbE2A7vQ78VCKLiYZl63ond6BkcTVsJQVdho7RQjZ+xZ49nNc14i3HGSVzjF1dkkNnDrbtzp6gLwPWH+ja23VjZkUTuaW2l3TL9PZzJHoRfSKrarJCyT2eNpXlP4yagnujbzk3Owve56lRWn/LaZjAuaG/S0AkwrIi1ARgE+4Hn734KkDSSK/USsgJtmayaN4TaJ+BEC1WmTQCI9dD16qjo+zuyQYy3Zp2LBzhoZUu7MQxNe5IRAK7vZujkO7BLffjQKPYUYhaLsHSauQZj1GFEWEagsjraZnwUjQheo1amEMUfEyql0psAyT3P3qsAvUDBHIwTARIF9KTeCrI3FEqYwfDhNZoA6myDaBFwhbbrOrsuJqYLKqoHmyW3YJgAWt2v+v/+58+sOsdIBNQMUiUbD0eo7vGLorURXDuThYsyoLIkp9G3moU1jjJYDAHkQdio2uTQMhxYKLTFIc5Tmb0439gFjV4QMtgbNGz6380EvlafNDIzBLuW/oZFYWmSNPhrQmHITFYD6sON/i+2Rxtle5Mry6NuumboN9IwROYnGFrYCALdpHzsVB7UqnxpLxWrw4eR10V+HcV8/oqHWSqsxOF0s+U9F4lUxXmNMxgzSHKgt3EOycaKzsaD/t6frydiGxGPsBfFe7+38lW8cpGHhWx1GK38fTe6l1pDFj4Mf3dldR+biwbabmTXobHMLk+Hxv+FswYMOTkoqx4+77Ihtbz+975/DmfLJs47oTWV9363n5frFzTOiopE+fsau1C6CyPsNG17rjL6NAVK8/xrp9JXXngl1F18hl73FEGj0eGPfO/T6dFjhzm8NpSDroICuUdV6NOgTsOPVUWngeDKvpSDh/YX8sDZOVglDaQCJ19O1C6ndp8nOD577kI6R2+NFY4wPGyaKYKArZu3pp/6mz8J6tnObB9mJtBvMAmyOEsPjCIF5WgCB88OUwkeYmL4FI69hkrA5Nx4+sT3PJH2HuglyaNJs0CM3AeiOS1UYj2XDlmdAGWc5j7moT2eOX0+vX38FHtc/JmzS0LdqAHDKYaqXwwBzdVZK3IhQWpwQ0XTbMOAZpaAQRqwZ1jU0mZ/jYzOweBHAGXBuW8aFBXQNMZY8VAjJJjtIiAToMn8ZbjZIk0cmEDO7T+zzuVzxMbosO2rtNIR3lwaq/TeUOvhNwsZ22pVQG2uBRX2tRzHYLBI+heJbRN0JKl93uNCIdphQLYYwVn2mbJcuwhk2glKFDrQPsV+x+aEiEP5XuwNEytpYk3YLNGtoFbaO6MaFs6NoX/pjePvpE9+5nsJhHoIhBhMTRWnD8ryImtYS9Xz137rcyFtu4eAagucwiYMra7MALcNta4vIwn+8Ic+RLI1kJaHbqRqYMT+jv50/RoiPxj/LfQxnYBGOorttdfl8D2Hgsrj7JqJ4auUHUkcWC8V9qaGRhFBwa7hbA49+GD0yVy7ejndonp/FIGIBQMI5flBlp2BoizGgpQRkpYhZu0Mgj63M/jQOT9vUzEadr6aFC5sexUATAeDEw2U9+zeQSJO9ZVz9PbJN6PP9mPf9eHUTWJ2+vjbIVhw37H708mT7+Ygkfu0Z0N7P4Ld/dbrx9PArn00+eOEeG5HNzNbqhoK+diFdGzfLmxyHz0iV9K3jh9Pj3384+nEtaH03Csvpa1796RxrunRBx5JV6F+/cL/+fNpSwSqSGsrQsGzETxoJ6hXYtp+AJWj9GEt3FNUaLEZAkeeU5/3AAmwIJsBQxXosD6lBwpJzH0r7JCiS35IB5NHf40hxCZZnSQZ+5Df3jyxkv6vn/nH6WjbNpLrsTSi/3TGisqdOnVWwf4CfV8pLFQGfuFSCjv9Xv+Rf1D+POxQcU3x/aImrA2UkQCzJydN2kT7lTzrAifCA+znRaW8RVWtVvA9kwRFniJBUCjK3wNQaAT53QxC3ETSq2Kdr2FPkb5W/+k6isi6Btpeg/1amCBdbfTatVQD+rQB6kCBFbzi/Fvp9tmP0p8qbS8LU8ByERAlcOTYxj4hqwtkuJaMLFNsVCCV5p/HAIyi2ipFsQFbqjrry986lfq3khijVmhQNzGaE7hgMxQzh6TDR8BuXxFrVPYK239XT4yh0qPfu8o5uY6vOIKctWMM5pmbtXfntrSLf8rDW63x72MsB9cv7cigzuHgEQPZKsF5C8oo+2IL1Ekb7iOZFcHmd7+GOMuJUycZ8bKZyl4nAfUildxNJHJ0NGL3looB3y2ce2Oiri7uDbvp2fmNz30+RDQ6SIzcoz6DZp5TjEXh9Q2oDdanQvq6Ju1HHEa/pKLzJz7+sfQCduYxRGWaHPwcgi55rmGIjNlrAvI6OiJlUvqlFHrQes6+CaT7znsNRdKo3tpbizkCXJhA/EJA0GvqIGDtjIS78JkmFsZz+JGyx3etWiVdrKhI6YdvZxRkkL3yd3Mcsw40b6xW+d8md8YEUuGsPvuMK5X8BDXK1/H3Bcz8eQZO8Nf40AweKnhGHx/raAITMuv4hYhbiz4q/Vfu/8t9f032C/LcBb18DgvEu1G1cWcrYoPPtEo8DZAreGdi6lrrU0EkUwcVzt1jUD3x3w1yz0EObvJvWkp1J6INVJsgdmIz87oYKUZUZyLkJ8FzgAFtoMOrBdjOw4TYvbODJITht3WMtQZjbWPsTDXndngKNhqsF/tynddpZVkWWJngRmJU/CufQyUVsvy9uEfXCV+pgJ3xwNrf8soB7ngeuV6TKStE2i2TcsGpVhg27QDA7q12KuTOEJSil9faNc7iKDeVMw9dB3r6iJOM+Y0BfV6OO2jlHPcyZqDWfnBtiUAWfxP9ZqConq1JbJnxUA+MkklEN7Qrj37gseiJ9rzFIHTyDWmz0okVM5ul4uc+7UMAxjhoBj885yBgWSRYdu2uQKsjPQSj7L/KFfg8Byw+/+f/9c+vBlLhDAiyQUvguYk0bzIn0FuOt2JkqbGxgYAEo+bBtsF0igG8pfCBKJZL2IGRbWEWhclObGIlgAzyfRg25xVKb1U2szViiGy0B72xV2UTSEmopoHG+HtNKIlEsz9B6QzobAjWFgH2DEipqn9SGJtwkB6MBa5Hgx5zIuzto0PcEt4sg9fMmRpAi5oap1EQukmlxgMwwhXJk84JThxDuOKF/4LTWiRXBSx+W2KFZSgPbplE/KkmVhXFr3zsBAtMXPVhIO98rgKxWF7hkNUfQdTrUZwUk6mncfg04uNy0xAH0QDXwKN8jmU/xkZFnPIe/byeKGXD9V8zsXIPeTjcsOXe0dhNMeju2RfeTF9/+VupATTafRPDU9m7M6PT6SeYYfXAgV2hilPnLB0yrKiQOhyOiqnN/lPjN/ibrACmYzLwCGNSIWqSKRRZ7l1j6c99L6s1z33t+XSN0rFrp1KlajJKRf/s3/9HacfAjjR5HdoJAYEJlrQUBS4CjQWIsApzHfrWZVTXxuhLWQUxnWMW0BNPPZjufWA7BtBmSu6bREhUMHoboEy51m2gxJ3ICV9Ftt1qrBx9J5tfJlD/9pun0tAg08rZ2e0E/DEJXIcWtif3JiqGsMga1IOSNWDUPHsaMataOwlQDx48kJ798jNhF7xfp7PPsG4OE6wjYZvhd5fZ/63wogcQJbiJMbt04VzQdKUduj4a3Wper+wrydhWPmVZhTDLt+ZZP/naTNSjHV9Hgn2YN8ANmoGz6Qx82QMgbeUA41Wq7FZHZGS43y3INW+qwfB2hsM34G4iubRpvsFkKXpqSAkFTjjkMYtMu0Sg4XvaCxOgkkI4ERxR+cEpjYh8O5wZGthWmsVVz3II6KXB06h17UyNVMitNi2xly6SFEiJPrRrR5oDfa5SJhYK3yizbHaS7Jy+cjntuO9IJAe10BeqoAp2UgGpZrbHjoNH0wLVlFMMV1/B8SxgG5tQtVtlT8+TDNXhvCGewkWCD34V3vmVcRTrQLfppdvCa1chKvTKKy+npwmo9nGdJ868G5WnvQzbvXDpajrBrK19VsA6ALXoERnFAZkAK4nt/S/i5J9/6dXUh5z6BEHWFZKZLazjJz/6GD+bpJIxki5eHUwN7awDM3IunDuTrnE/dfztoT370jUGj6uAuW3bjgjkJ0kCL166DMUI20xm2YR8v8HPVta9Dxpg083h9CBntJsE7jhJlRLaHai7XRgbTi+/807affhIUMr27diVnv3Sf0mDZxnDUTy/Bp6NNC0daRc+adt2eqx4jsv0iYV0L8+9DIC1bzpkq8aOVfD3QjWW36sl0JebL7IaiQznywpzVGxJnG9QEbsxcj0oZd1KrTOHpffabPp3/+CfpoOdO9I49DRnzCypSsq+Fq0uEysTvPgo0HQru5kam3n/3ymxKpGyNaBpY2LlefA8W9EnsTCgKRMre+j82sREtT+FLgzstNjRiYuC1ih2oJG16aXyoLiDTd725JlMGjx6LgyA7N3RxhmMBPIfgASUG8QrWulD7AJh7yDAVIXOPumywr1AwCcI49mQ1RLDknGq1cQEVlAbqhnIbKBGfOK5jKSEhfG8CyosUtW0UuUw+K+/+BoUJs42FB85y4Jck9h5WSoxjsMKm/caPZTin1bXoPRgO6PKE8GpzfiNYaMmoRiOI4zS20fiwrMfGb2WHrj/KFRSKENc43XntlHJaUPtMtsNe8GW2NtbofEN5GHSRVP/HMCSYze8FyujIfiBrc8Dg6ujaqW4h5Q8R3xw+DO6j43p7uqPNda+xppIsSPJlUb1zRdfoJp0Jvv2CDxZP9VDZVDYwycVDFs7SQ/wxz7+4XTu9BkCx0eggLWml196IT35+BNxtl0DGUU+tyXsURnETkPZFLgOBJ/XU4LdRDKP7ch+zqTKHnWBrVr84yh+c+gKlRErW+wJgXnBKe+hHLiruFnZRvB+iZX7u/LnG78uY447JVX+LKhdBUXLfmdtugBKALIkHd6391KKYPlZ/+teiNEXJv0Op+bMqiStCJV0y2ViyfB7RdPtmpJsgIS5D9B/mZnVGswVRXKCGYLvqIOR4H4Rh5QZ1EAwau+NSpYCS/Xw0LvpD98+wqwpmqocy8JlRGIxhc8cgcY3CWg1xfN1TlvcK+c5XGUB/oeUkrG0vcIkH9P4KHvfdmxnKDAS63X1+A6qXs0Iy9zEx99gj0wQP1Th88sexzraDMq9VSa2ZZJUfr+M7+6UWCmCY2KlPy2fkWvlPl628OAAe6m/zvnkTChUYazhZ9eqm+qXAK8JsufSz9EDHslS3n+RTsqQETzFLptgmY8IBsxPZtl544hYe+5T4LmhNvfLKufuhxTbrKIpOAElnAu0+lTNeZTxoD5EE383hz0QmFyM/t9eXhdAE/t1ExBilb0mYCLJp4r3EbSeplATz8bEyn9Fv1nVr//zvxRRTUaK7RPBMDgkkYst+zQ0IM6PmmPjzdOg6QK14mB0yIM4a8t3btJeFJxEDG3E98JKp7K2mdmoNpX5uyZzNmi2UvpWTjUqCfCQXTyRAH9HEYthuMUuWiPVLRdOVGWM8rofJnj2a6nSo6GWb7nKZOcpEBUfcisotQHEMNWvaRpK7RvpbpU/TxN0ww3UdjA4KyZWGeXPqk0uhgGen3PJdp3+VyReZcXqTzCxqkzIbvv6/SpWGxKrMEoRlHLtIiA299FDsVrdTjn4fmRZnyQJaKApHCdJY6MVqys8P0uqihxkLqsTrnPfQQxjXrv50sStJ1H5wP3pJFalwY1qhWitiCtl7S997dX08psnUg0BgUlPCKgAAIxeG00/9de+H6rR5rXEqgWusvL6lp2dozKDY3Wopcmxe33v3r1r+6xEjMu1KAUAPJyBGEZFt4H+l+l06tRpnN/ZPEulCMp++nFZMUAAACAASURBVG//FDLvfXDrQeUxZougRSq/hRxpgRoaRI6DmClecWPsOo4LEALS1aFju9ITHzlKoISj5T6r2Jcl1UL1xPz+9IEREMZMucK5iIzNzjiFnMHdw1M0at+gf/F09K9IhTYIbUH624RFMMNgxEDIBMEznkvsqN5wb48//jiJ0oU0dGmwcMJSfh0USZAvWorHaKKh+zPf/xcwOFXpmS98KRBYh/VJezGgDTUujazOyGGfUeE1cSFwijYiAieNVlSG84yeVSXFVdcp0B8LACFOY8AVwVxWilwgeLcgPrCZagzVE6krraC7OlUT6ExJIYhyCK70RqWerUQRUEkhUwa2TNS9GJuzY405QdI6F4Jit0gvBr0TBkwgbI9+9KOpAc63iNXOHXvp9ZhIr772fPoA8yt6mbk3iT07D8JVyz677+EHoh9qdHAoXaIS1IninyqcO3fvSqsEoM9++xV6kh5JA9iwt19+NbVWtaSHH3yUh9SajoM674FaSJZPNWqYwK875L6vXb+cxqD3PMhg4mqc5C0oDzNDI+kUwVQ1Ce4eGtYHR6nWsuLf+9GPRLKr2MomFOy27T+Cne1MX//9F1MPFdVWqNdRDQh+O2AY66dNXmJvnT5zgfVi2OKO3VSJLqbDVJRaocguzlN1RYa9Bsd/DhGAaYKEaySLly8PpjYArv00Ht+z7xAzSOYj0DMA20Kl69vMmKuvbk7jCA20UKmyT6XbxndAn6blMcCPnamX9b147nwMpm1gDMd1gqKz0Cxvstd0hJvoMfiF//vfAZoQILOH6p2NBHinyqJ+o5u9OLC1PwLnmwxWDRoXgaT9USGxrjgFgbh+TlsXYgf4jFCMwrl28lzLnsMysfLvWlmXQahVY/RQmVj1kQAeQnK+8d2r6Rf/8b9Oh7q2U7FiFhHVL5NqkxcTqzr2SLalVr51JVKPCpqQdtN/MnoKRL6EHEoq+G0Vq4IKqL2t7LkVsABmKcYeZGpLjArAihjUmNgalkgJj95IZdU5R/7MYGcEhdS+bXtSr2qNrIPJmWIS+nnPhI3pjayx61ImVq5rFilwWDBsD5RMBa46NjWmdgCAJvpCtKeCBr7XomBDIe0tYKLsTSirsV4hLEMiH4Fc9DpoA1ysAkiR6m+ixrWeG0R04u0h9g7nHQDYJMAEZpFe2rJiVYrWlIlVTh7y3LcIfgI8heqDHYgeWe53HiMiLXaAPiR7U2Ium3t5764IzN99520At71hPwzoZDhIN3eovAF6J8h5JGrsLb+XfaKIfaZoiuorIOO1ibA716oKW9gbozoUg6inajQZEumuhzZT+2YVxGvsQxTE8zIB/c73j4Cen1sNdX1VNr3KWRQQ+xBV8EEUOB986IF0+uSJmJH16AceDpDbKlb0E/IsohKnneMsTSLzPo+/UI3R56o3931mnEtazNvz2lUTVKVNsG4M5F+7FMA7Z0KbKyhf2tPY9yy5ceSdkqvSl0eoVfTi3Cm5ip8XiVf5deXnWOzioJTiCtHGYDKCDS+FnEx6HTvi9RnjGNjnwdXSvrP6pyCjomsLIURgK0nu9StfIyiq/HeM5lAVLqpkqmbDmqLK20FPmvNZTarqHW9Br7+/s8x+9vXkszisfQZ7W881b5qHQksVZGAEhT3OSCRWfF9hMWdWjbQTtJNYzbGQJlbu3MzocFEyq8qvTbZ8n1HiCMEQv79lczutNdAHG26xhxBe4n7nef0bPDdZPgph1JJo6E9VLy3XtLJi6NdxZnjGJZOofBZlxcqEyh6mACSL55RBm/XEagVApDootYBgReLkXpXGbgzQYPUs2g+oJvN7UgadqdasgifJS94/ZfJt4pLZbz67YGXZNhL9meW8LJ5lJL1ZvGuKnvTcazwfYmXmKv482HjsZyl8IfBFlbYbv2NvriMN+hA4CrVMgShnbJEI1quAqdy94m9eh+NJsBHasxXOrqJ5xieua9Vv/9xfXTWoDFlEFb7YUFIoYjp9oUwVaIWZsSV3biaaTFXhw3o0N1HqKwLNUBPE4fkgYjM7TJCLLJGu3KuhLGouz0dAKHPC7BFDIsoh+jhLaa7GBmASuMxpno1N7TVpbLxOK1rywBsakL0m8FpSzYPfqUfFyvKmfzeHQtUSg1alUDF9Mugq1fQnVK/C6WeO1YHdlPVbNTLSCvOGtbm5TCbKGTuRW+T0s5CazgN4I1DMqdjaxx+lYnW3pMoXfV8qYKAExVsXii5K0OcrJaHiZ80IIkzPgfJ1PwR/HsN7uSadGTSxgiqGIxy/MR4NjwpYuLauc2mkKuXWyxt8LyXwTy+x8kCJuK5TAW+lX/nNZ9PZK8MRLOhoTYRvEmgtgXL/1N/4obRnC/NrCipgi1RADrPI4oIID4Gf08pFrj1sOxEDEDCIZKpAYAJ1so/IIrCOR/ntAgETzTDoM9k/d+5cNA2HQyI4/Nl/+LMEGsjoUkEVcjW5kl5UItTu80n29TxVHcUrrlDlmCForSKA3bK9I336+x7nz6hysdelzRV2jmsoZ0qQvHCodWrOTbCyrGy1FEepUyIzJj8jw1Qdro2lUycuQLtlVALVEJWnnLMTz1JVTOiBmV8uUpzpFAYfUmmmKcGXvOtbonDs+CmSjlWMzS4qfIeQAZbqMkQStpN5KsoEKwiisfXcKxxgUiWannnt/GNtDVSieo3BvxlABTvMZlCDQZEpAzMr5/zdEvchM0OJ4o7W+kg0HGy9if0r+ieYo7FWjchgWsEC1yuaW5XY5qFrxKNebhMt96bhzoYe1JIXt49mdHQY+vGN4HZLFxWsnKC/s4EZSk9D/WuFTtcMpaBZihTJgwHK5cun2VCoLlFZH0DetZ4Kx9krF1MrDentqEwuYMxHkUGeujpKUMXMGaolHSDez7z5UjpA1ercuyegAXakq6cuQIugqkIf0SUo0A88/lhQEOWd23txjmTL/XXu/Jn0XR96PPXgqMbpy5pVMpz1696VB/aucu+uzzzVqA7s5Y6B7UHZnlmiUgvo9OxXnk+NJAetrJ/B6dDgWfY0dBT6t2QWGBDbq/rmG+9Ai9oFdRAqJQhuZxM9mVMj9GxtTVeGr6cu7uPMlaH0OgFcZ1dbukFl7Gmuq7ulK40RKNbjFy4S8L3B/e07eJBgtQVZbBJBHkwLSc5mrmEvanKrk0NpH5/boR1e4AzZD7f//mNIv99MV2VAYMtnCQjGBq+l3/3il+Tb5L5DkphukkNFOhZZ/z6qan30o1kt8Ty7Jzw3PlftWhs01UzXpf8AJNIES7KKiVUjAVGr6CXXFskVx0Lgxb3RAi32AoPUp7ATzvzbQiB9uK0vLb50In32X/3bdKADBgAVq1GDKK4pepXYadFtbFVCypXUtCIQgkmZ2xoEE6TxueejgpU/NiZWa3Y3flaItRRgl5ZX4CESKL5nQqWl8l/Zd6W/nrPqoKS/AYkKf5yvGZMCAopt+/YHXdTX9tzZdmFl2aTKsRJ+X/8ugFmOofBcB8iBL11emAzRl03M3GmnctEMx6+Wao9/479l6U2F4I02oZzFtsoz8ucLVExysGjDtXU87E6o0OXB1jd5LcUqTtOHeG0YP11LNUk6HHs3+qpM1aI/Nydm67SmHJSXlSZ/ZvU/+6+srJmZCTXpnZNWnekVqpMOOIWiGlV4qKw1PLeTJ46nRx66H+ChNUCIsZB2nyFII+gyQANhD1qWr8lrOfMnZgkqZ44NUa6+g/49pZ+1q8YL9pQrfmFcAjkTYFMUPs/ziqZ5Z31J2yNKkwV0z9GDadeuXdwvIhnEPdrFMaiYVsQWVD/m+R05ciS9QxL4wcceJalYSN98/nn+fjk9+cTj0S9sv1k0/VuxIsB3DwaNEfM/Yw87X0e1liuMwJTKQMkO8e7sixf0sM9yHJumgIXVCtWc9UHxbBU9EhAPAMxnn4eqRzxyl8pUdSFDW/nzMqh/v6RqrYIliGGPoHFl4VxD6VbaePRKt4b8flvQgHMbQTmnrgT8Y+8bQLOWVutm8eFKipuw+vclHVClyhAmCH/M3mH9BUubKQy0kygb+8p7k3pphSooifgahRKUBo9CBZXtehLZLrCLzQDD3WPMsKLHrYaDJ1V7jjM3zeuMtWJvGWK2pP0oqqURfGgHsv518Nzdc4KYN0i8R9kb3T3cL6B5TxcVFS6njf5yeymnjQVoSZgh4bCKJAMmzgL+907Pp/xeyVraeL6C5eEzV+FT1klhO6N9whyBl3Z/rDqGRsCS6rgMgzz7zFm09u9BTTcY4L5Ku1fS7wXJM8PNsCADOf5NHTeVVY15Xd+XHGK1CI5K+XeTrPiHcbRFJosS1UQeYbIm7d0Wp+sWXGCMSAtcEGyHBSLzQvGjRp5bD6rnQZs2RjEBxedWE++ZYElN9nUEwyN2UjVZsLpQN6367f/tr6+6mTQOsTHCCBaaw9JiuCElFmOTRBCTK0eiFwZvTXIk44YzMhzZGhdX8k8N2kvJxVb4lv7c+Qlu7h6MTTTAs+GUXvcj810xHCjViKBK4dCBeAj8W69RBEanNUXpfJrA1Sy3nmtbwhgskJH7oD3Qopo3xpgmrjOmZd1gqpUAYW5aSdHzILI1BDWg0VWW83Jvx8ZEKRzgmqBEMcsh3PO6kS6dX3aMpYus/O761+9NTCrKThv+Pm/8/PP3/p3Wau3HETT6Ia0qJ1tig6oeOTW+mgN2T9q64zGCm+Z06gJyx1CkNAZj9GeMQF0rJdddY5+ln8sE6/3u749bsSpfuzy4lb1W5X2Xw9jcV6WxN7EXffn3v/y5NIK020rR3HsLB7Hi4CFUZ37yx38gHdieK1a10OxiPoGIBEhTJFY4N2kRqln6utIvOotei5K2lmcrMJQOD1Q2cGq4g1qCcVoG1cvoxyKVqxM43hHQwkvpH//sP4Ie00lCxTnBoJlYZXGI3LNlNSMQR5DCUZzUpaELVK8oSYNWNXdUpx/4we/mYcLjR7nNa+bEZoclPY3nI0c1eOIc+lg7gmJ7qJy90Ikj8X1uQCczAXAkwq2boL7nL6dvvfZOKAs2how8148D3AQi6vV7joICIoUFI21VR8pMuffCcEk7oEqHYUj7Dh0ONM0gTJOxmQTgLPPEtCfy/60SSH+QsiL1MNAnh6Zy1mJ3YqwWllWcyiCAjtChrt6HqkIaXpXE7I2zh6OT3oRWkqkQmQDJzkh3ThCtUGUJ1ewotLXSQqW5StF0RpSfRa+DiomtEKF0RtKc/WqANDG9netd4Zk4N3UZIznLPmsgCbj3sSdJsLro+TkQQ7Zf+ObL6RhDbXvbGtPI4IV08e13goJTRUU8pMKpLjmDybkkVfDar75zjgSlkSo5FSsqWr9/5u1UB51TsYUBntfIyYvpBtXjfoRkmlC3HKI5/uT5s2k3VSOd9z5U8VoJKK8iMR6o9KF7IqkcJOGSxtXeswW+eFZ/GifoO3vmZPx8GxUiZW0dQPruuasJ1iGVJAMkqlTMoxpmkK+B8AP33pOuXrlEwzM9VfQJnjl5Kh07cpQ5WzgmrPTFd08SpH0gEljlrw3Oz11l1g6PsZugs5aAdAHnvoke1y6kdKcIFr70la+mOio+95AoKQ1NHEHChI1v76ZPqg8lxU3p2rm3UcNiXhWO8mb0Cy6kww/el4ZmxlPX9q3pAgIg0/TpLNPc/crXX+AsUVVjD9VylrtIXDdRtbXxeDNr2MN6Lyt/zfVG9ZhnPcEZV8a3DP4MKHq5bymuRpdSQfxd94cfcbb4cGyCQF4DPuTshfMxZkT1wn6SbBOrG8+8kH73//nVtAs5/TESq3FBAGdnFWfcFM6zFbPToiciOBGpViZAJFfZ05hYVQpa5Blx6z1Wld5kY2Ll7wXoKWrtvi6SKj+baGnDtJMxEF7FMf57jArTKn3RW/ftZs/0RQN2OUTafjCv2QBSAKtMrAwmS/Te9wwxK++F8yk9tRZwJgbRsq9b6VWoJxGXout5r0PMQ+aJoGoGIgUnnVuVlf8ieI7EKrMAVA0zsZL+G6Ib2LWLDIKeZb/eQEFtao4klWQ7aJTR65FtRyRVJjiBnvM6IflM0F0EkPn7mU5nIKQ993smNyYy1xGW2IRCYA17ohUwcgtAw6IKmQDDu3fvRMxie/iPZcBaB+naS2oSIQoeiSdg8KLqylSo3GuCEwZ+qspKn1aIaxCRiVmCO+lj9rMH+AS12OTMJMdYSTtsfGMSLxDobLgxqmRbB/rSR5/+SOxlbcY0PsOgr4oAVP/03HPPpWP3HU0HDuxPr9Kb+MYbb0T17WNU2W3NkAatTbXHSGEP96N+0IqFYJz9OYH8x1zEzC4w9vNnBqXK3k8AcMh+GOce/ByxHDYz/CYVqyyQlMf0eE0l4B7JrsDChuQqohRVDgt0uLJiUvk9f28tkSp+t/xvadsmzOX+9Jr0I53Eja5VWaFyT0TFyftib3h9Jqm+jn7Dip1Vl5iJyrOwiGDArZqp92FcEslUca5zEm+VAoYVdkFFYgE9K+om0K6dvtTEOnoObaURkGX9G4lbtiA73se/DhgRLdD4LSsvychCE2AGHzcJhW8OkOKmrKFif4c0ukF8iGTkPisJaFMk+l6n6rDbd3QyCxPb2CEVELCZeFpF7HHiEGmA2mDVjl2PqO4ViVXlGld+XbKWyvgs+9acWObnmZkfUcW2n1TKfghA5eH1tSQjyrrXW9Eld/DMlFVvWdJSbsu4qHzNMC6FOFxYw1IIxDNc9D1HLEZ8YrIWVERtQaFIGDRiWS8BEmTKsa+R5+neDNqm7ZgWbpjjEPvC+ZFTVKhkeZggCZapMl7LNXMTqYpKVTVnuYHWCmnw9ZxvfUfEZvIIorDBuhQGu+rz/+KHVyNQ5MVcPG9cIQk/DDTKspkb1BuPpn8QaWu4fk+MKXpbOFCl84peDd40Jtnzfasu/o1D5fwwgPN1VZcxAbJB2PeW4pcb1PJDi0a2svcr5MA1BogBIIkYht35Q02d0Ry45HvKq4dK4yJGGZZN3ETgYxI0T1+RlYpWUID6egLxFWWDx0ispjmYjsbMyP065z2XQnNi5WoVPVhrSdadk6g/TmJV+bdrX79fYlXsP22NcrWx0X3IUW0B3udDak8NA9nqG3elHbsfp3rVl944eTkGnHaCpM05MwM1ruivKyTXfZ1QMNPgRCk2f9zp3v5bJlYz8JR/7t/+Yro8ijOir8a95D6v5tnXEfz9D3/7J4L62Uwjcq2zdzBYHoR5EnJL/lOggaJ7JvUaZJNL53mEuktRKtRg+LOSCqgBjuDb6ks46UxlcX8HcsRMECl0P/ajP5Z6O/tBQaDPUuGZRzzFA1s2+RowBBXGBmLOwQWCt+GJEZylNKdb6Yd+9NM8N6tVGFxEA1aLAbFEO4GaOXPOPdlEJUC0M9QxbRwvBJUFFTyfUmhtSB4ZRlqaeTt1cI/fQRL49dfe4L6dheTL2EAOas85FLmLBmfOfnMYHq8xG3Tf10DEcyUiq0JeJ8Gsqp9PPPFE9K39wn/4RSa+b8m8ddG6AmjJ3D+RHdbSINRZd9z/1ausC8eLZSYAsCzfS4DcGUFMDc+sv78zAn8DnirVeHiNepLPVvtr7PeQllGcURPd0sgb4NRLDbXKGFSkPJtigeCnpHqI+imwEz1nWFp7SLURoVhKhUz1pHngwgZmtew4eh+Bc2N6+PEn0zdefBkxhwNpB9SzehQAq3nNZ3/tcwRP76S/+Q/+TppGrnyEwbvHT72btvcNIE2+I3WsoDAJdc+ZVS3MyPntF76W2pgt0sWMmhoQzFb646pxuDafX7x2OQ1DGZpkP22FpuVePUTvlQ27ru0QPUsH9+4LWz14+WL63Oe/kD785Me4N5P9WiigCKpQRWoi0O23D4/kRCGKVZ79G+9eZM1UYkKViqqV7IBzZ5A5p+JTyxr3kOxMgoa3YaO39fekLQQMLQSel+jzWLZnARvbA5pvNaqfa7MWM8bX18+eSJtwdP3cr4HvO2cvpeOIu2xHEGaJ9W0mcelELXOSZ6VEuEInjZSXG5nbVkVSdurV15GjHoiz9uGPfSTd4L3OXL4UFcNbgBc7OUv9nb3pn/2Tf0rgAI2K6sIuethqOQerPMOBLZujguXzdQ+I0muvRlEpdA1L6pf7wv47laBMxiOxotIiTdyNaI9RqKeRWOUemmpUHM/F7yrH2w9lUSrgmV9/Nr382f+SNrd054Z/0WwrPOyXSBCkAtr3I8WtcCT269ZZsTW44fc07aLUf9DEKvd5rANxIVghe4T1LZMqZtTG184rCnELgVLTGc7tOInCTYKObQf3p2ZU/BYCRFPZK+/9Rin50aPmnKpb6QYCCtLQtKsGoSXglteXIIMkexYbKgtEIYsWZjW1M/y2UUEZe6hYE+2FlLflYmyDwIbPZaUESjnDQREk+YzgyOeg/zb5Cbl1Ah5skU33Y4i8XL5KIgcoZNO4lCwrdmXQF4ppsmEMtEysCrCxpFFn0DAj7dIdIyjET9qLOScwQNLk2A1tq0OdFY5wsLHx0IG9e2LO4RTsAsxaQOK5nyg/j1rs2yb2jiqBKozasB/CFCRVX/09BtifeDca+S/Ss1jOS5NZY1VcRWN7Snye2nn7b6UhKsPe00vcYyWS7+2mp3Hfnt3xHEzCVIeVlSCNUJ/13Z/8eHr55Rf57+sFwLoa1bZu7E1QojnfJlaC0l5/zDYEdF5LHLyGNVZRViHUt8gemuIcjoHuTyrEZDUfoyvF8xrv/QGGEWvXTUT8sDfFfePr5x6ZgKHvmFhJZ4/jsSHpKv+7rF6Vv7Pxc1C3eQ+rqFbivJddVPd2MNzaZy04H7EkvncC2r8zkVyvGDDLeueKGsJWBM0+T9tJYgYS/kIBBRMWhVomfR32vfvZWEBAQ492k4S0lT0iSG0vrymFNsb3LHvDfe8pzo+zXU0CNxG3bJthdh59/50G+NF/WJUWWIspqK5SAGepAC84O0z2TFGdClnwUN22CJCrzMoXeI+TAFGL9Jbu2ImgUgf7EOGLqHyqagoQaC+tyoFWkKqlQbqrApgtGrjWorzb47yI3ws7E4lY8awqY/TKxCrolWVixWrUU3jxvDZAg21ibQP89P3DDijkZd96Vga1t61GSqR2rqjEVu6LIgjN8Q+gp89BamY5n0p/aN9lVMSclcv7mGvkogyVyqim5vjNPCY0s4h9HD3iPDOHDdfZH+eaW2nn2cyouKsICf8WOR+rqJDWUdGq4XVXnYsVBaUMDplYlclm1b/9u0+vSgPzMPihIoxlahdLx1I2/7rAkUhh2N2U0QBo5mrWWJR//X7w0k2UeAY+cD9sSNNoqhTk76gOGOU8AjdfR9lpD4YIg+iZiLfvY7kvaIoi9ZH0IQVPI56BlYZe5RxliR3karDmxOaVW5mT7+uOcCCqpbGQQDQyZVqUenpylAPDDIb6GWbHTKVDu6UI0LOFQpVyDmsZZ2y4vOnCcBcbb92xlZTB2zfmn0RiddtrfIfEyv7XMFxFYqV4hdft//xTg+AGmq1Xq3vpQXiEDX4kvX3qWrpGkuvaVfFLk2TqPl9L5lkyMidTPu+s5nSnitnaitz28/La31thy7//fj8vHWQlOmLcX1as3G+5CTUHFNNMqr8Exep1aEvTBFSqPM3NUjHF2DCsPP3Ej34mHVThCUevjLole1+jTKxm2Gc3QaLH6BPx9dx/m/tRSKtIrNaUjThE4YBCbjxLs4aYRLFW7usFnLVIor2DP/Yjfx0p2q1p8NxQUMAmaLKWYmAFxb1uoJaTGIO/CQLqc+na6PUg89QxdPMHf+RT9HfodEyiVPPLVWTnwRn41PD3Xucy8y9y9dSJ4J5H6RyCJLnyKC3KYd6eQavAoyAxGh//5sqVsfQKqooXL12PBmZ/vxUn7/kZhWIWQ3FB30Lds3h2ol2ixVasbd6sJUF3iJ6vqUriCBRMA3Z7DKSXGPzILc8Np1KN5YVjEwhOjEt2QS0zCO4kiBGpVVWsAfS7oahK1dmIXigYen/ec/kv1Pqo0HkNolUGSg1QDnSMDmT2HrVnl6FyXbx0PgYAtsA5b+Vf0DscYl4g53KlDV4cDyF9SfXBJaiP4yQrf+6HfxRZ6sTgWiq9VCHnTSo7ukicoQRA1zy2e1f66q//Jpv7Znrwux5PDZs70okrF9N1mmLHEJh44OCRNNDeh3JgZxqG0qaxn5a+RjV1gSDua7/7bGIWPTOoUEjltbXHVgLrCNTaSWzs4xvDJosqOxenA8RMO9RGNW+BJM7gcFM9dEKeYyt9VFZpvnXy7XTPfYdJBkjEDfD4/XoCu9fPnE0nz15Mj33wKZp0hyPBmmd/vvrSN6D+QRtESr2ah/QEwdK2zb1pnsRkCVr3uyfeSYMXLqYj9x5N25Bw70T61sDpxFtvpx0kw/OoFc7S0yF9YpH3ugj99CK9g01UwGZY1y5scLVKgyB9psd1bKJOQK8O9vg79Jv1Y8PPMsbgGLOtdhA8OgtMxc2vPPc15sLtTsf2HIlZYiZWMZPFAApZbFVeq9jj20jKeghuHLVgQCGCrN+wart79+5oVHYfu587+ZnVBUUrBOek+9n0HP29BFo6SROraILnak12VcoU9e8hADtAMnX8l7+Qjj/zfOqCAmqPzKTBKhF3mVjZaxGVWpJHT+gKL2qNymoVuVau0ojEFgh82VN1t4pV2T8UVYXSJ5mYWQkWGOBdFq368rOyYmX1bFEhJ87+NGdRkYpt+/apIR8jA6J2HEGaKm7NoaopoCSi65lVpl77382cNsWjDBpE87V7xgbt9AcugJavUJ2qxkY1wwaRqtvcKHdJW4ktK0R3rOz7PqpuljSiqB5wfqXgO0/Gc23FyuGgc1yLTJYF+uWsql2mj21hmQotYi2YHgI2bBo0NBMk1yNXBHNi5XtoZw1ic3Cl3c8y8N5fsBAA1LQBihWpDmkVRwCrigRRCWaBOGdqNhGjaIukvAn0XGNPvXUlmwAAIABJREFU2sOnumgIPnGmpA4JBHmvVpoE6AaoIjfzs5deei19lT28jT2szbBP9d13T8cQ1zZZI4AFJvPRmxGBpoB1Y4B99QCCCn0oPGaC5zUahLq/TWSiV5aA3Dgp+rysvAISCDAIgtg7dujwPmI74h+eTfiSGCOR2T/aRl8nKolF74oJbbCTFGBhnaThWvGckNKMANM4ydU0drwae6sgyXHO7MMPf6CoTjITj7hMuXirfF2AOrOC8D6fOyZOxoGlzPedRSwqaYHl61R+rikYQgJntpPce++94cel+ZdJwfF33krH6fOU6u096X9DbMqxQez7AUYxjCAypf9Trnxo6Eq8TifVaSmQJmKXYzgza6FwiCIgrqaMLs6xoLTvXadqJD8rq96uq37PM6SgVTXnphP/1IFP2TYFY2B6GWXUXOUywZ6j2jvGTLgZKqZLKhX7HuyHAFR4bgFubkis5nkWMZdzgdERjBbavAWAvItiBT5O26bYwqTxB0IZy/Td1zh/irPhXgvWTVGx2hiXlf99p8TK9S8TqxXuKaqHFkNUoBGSsA9cmj9fNyKvXgO42wx1ziHb2g0BnMwm+f+Ze/MgP7PrPO82Gr03Gr2hgca+AwNgBjMYzkrODMmhSFHiIpqWFCmWZEu2o7KilBW7nMSp2P4jsR2XE1lOJXJSqZITKbKskhVFoTwUOdRQJDXDWTELtsG+o9GN3vcNnec597uNHgxA0WG5yj9UV6O7f8v33eXc857znvcISHIdatRcWR/v6wzKVMCqjGUsItdRqAzzmYpJMBrig0I7jmA375N7dyrYpoAMSuUVFVzAJpjK7Jzc06oOP8G6KwWXokzBQFRo15kFI4MIZgiFXFTJF23SbC9d7sd7k4abyxf0ttkyUe9VXedv/d0fWzI1LRDK7WitY8HIYL3MOvViILxhncCC8gtFzMLgLAGauZNORhE/aObG/J1yh0XZwxs2Mh6peNNvfKiDnemBE4Em1YoPx4M0nA3zdAZLjwprAMzy6YAZkYriNJ4nh7WRQWzFwC1gfEehixi9buW9daYFbsOor1iHokFcWJD6iJGdu5T2brOp4wADRKSTjJUbxZMwN3C8H7BisKIWy+cGC7TM+z2zOst/rA7ED/58JwJ5T9DxfQIrU8Ke1h4uGUFnvrTFoRAyGGtkW9cdRMDiY+nS1en05ntnGPsuusB3VECW1LT9XZhLwbQb5z8EYGVxt2ss6AQVsHL8XDMeUi2t3VGPY8Pj60T6FzhopZnM4eTtR61N3r+cZxN4Jesqf3qWCI7iFbdZU7co+HfsPQh6Kex3vZWMVTEgUkdWHjjx+RH1xEG3ISXAyjU8AkgVXP3HP/Uzacfm7aiq3aCOjQaPA/QcsZ1BKODYWoCUuEWVRMUMCJxFXe0mTuAcUad6gNWP//SncUYpZKbvWl29Uvo6+jonWdhhgc8MygYOfysHuFH2WRzHnKY33Z9lpAULHshGdjxM3Ls6GEY8F3Bg1rZtSqdpNHz82EkEOC4QwQTsqGZHls1IXQd0vqwWaENAG3rmAnczVjpgEwg8SHkxoqdksOo5KmWNcqBeuKyKoBRja6MIcJBpsEC0k/fUAbFhd1cHkR/mQKU3BQUamSuLxy0EF9iVWohoSqixVD82Cuuhm5hJ47qU2u/AQemy/olriPrCysDlrKL0EKRmR/rTzRtX0vUbl3E6iPbiFCpzG8X2SlXjCKoGJX1A521usTaNQtP4zJe+nKaVg0X44xw1ZPsfeDDLT0MvvXz2rfRxqGuX33yXOpOmtG43Y4ds/vq9O9K7NMk9DUVwD+p823sA+ByijTSQbSV7M4cxryeDOjIxFBKvl4hoXz97Pn2E9+4A3KpUdAawHc664NHsHDbtKA7CkcefCOrimva1qWuTvQEBirOrWftLqaO1B8n+qfS7//YP0u4H9gImkWJnP+joSZ/7zvH34NuzXqltGRueoc70MHOMIAfO5Sj7oBNO/pXzp9Nnnv94UC7no88bzFqCAtqHAdb3ZmrpTgHQZBgcgUK4CF3p+un3I/q4yHh3rutNb717LF2kjYCNlEdx0ncgtd4MJXGa8fawW00AbQs9fBIN3Gtxytu5hxtQKj3VbE7qtebi4LnUSVNz+1iNA9r/6l/7W7yO/ojsOzMIDSAVgeBW6tY6ycIInl337mWzpjpKu6FHuTatiWtgbboOA4ABOlWVtTZTNTD3dNDcqoyVDpO0VIGV7y21ci2H6v7mrnT0N/5NOv+tt1B5QzES1c8xA1C2BsBRCee+UqKzRsiM1FIgqdw7p9RYRQDsLurfSmC1HLqqqEBRi+XhveJnnZBoZxBZV0AyCz/qrbCXAqcx1rSx9XYCRu3UxSmIMm/22P3MXrOWxuBHOFuCM7t38nejwrY80e4JFMzMe45rwwpVzPWwyN+V4a+xByYZqw6BFXQmdmgAKzMl1j5nYGVNiIyRrKwa9DzG34xxPee5NmY1IiX6GuM4g/oXi6j4DrH25pFlH6CH39Qk4IqAgBHwtVA6x1ifOZTo1x1g5fgHdQufwuyJtmuA2sA5framzgCZZQXawizUlP2fCaiN2nH1O/wd7gK1o1DKAD89rEszL0MoRFqLaQC/A3sWUuuMbe/6nrgO93Neg93pn/3q79C4uhnp5s2RCe9hHgRjfsY77x1PF66OYAsTCsVKtbeFkyy1TLAXtaNcg/0X3Vvz7CMd+KKiqn2W5i0oUsLeO4gAOOI9qgLq5x4+/CBZbkXF8PGYYSmwQcVkb3gGWHuVa4+y36Bd17Y531EGQq2hAgUCKoHVEJRcm9HWAUinifKf4cxwr9lcuPQXMuAtfdHfDduDS4f4PhkpqcVBpVrx95VgaiU97G46oO87VzXo9VzZv39/2CifZ6/Ky9iTt956K7MYZNMLTNjj3lcwdKBIZqpg5egz4Tf7BmgZcSqCdJtRJ7X0ZRxWTx/3ZAbX5EDUTfLZ7gfVRO37GtlLxjUr2+X6PW2Nc+TZo2x3A2uvF/ZQD/zpjaP4ugiqdZrdNIhnoJh1OdTTnCYBRWaqVPTUaRdY1ZhpDNYI+yoogQa/YcqQQbSUYY72OU3N2MR1zdgqfGjOFutHZ4nQKcA0ypxJAZaO5/2bTXeNWQ3qY6XvufL/0duPfeu4lYzVyvl0EwTDKc9iZGrFG3PYqTkDbNcAlKyfZs5OAxHt2F7Xy1r2pOu7h6yslMCoo3KSqn5kOeBjFlyRmVwGod0pVMjiQ6/2oDfxYbC9Crgv11yavcf2GCSybYiPjRs3h/00wKYPsRrGT/aa+Z3KwKpDBmXUYwD7aWNw/A5SVKFIuqgaILRACYzTzFuDgnkGf90/keXIitI1f/Lr/9mSBZLWPVn3YWTbzevCii7rbLC1RJNttjWLkxb1EyC+QJ4sIql5GmRfp4GRo5vlOnMxZKnbcPH4s0XEDrAPe+vcQlbX1+lAuaGVjBTc2YRMh/EGsp5FvEKAN7sgVQcuM4bS9zE6UfpMmHpvYOF6gzfoAyNXXCOl5rwKNzqLRpa6u9kItUTn5q5AFbuZNqzjb5N9GDAmzuSAc8W6FYjX2vHQhefG1EBUocW8lPLgf7/A6t7ZmjvgrSyWlQv9e9ZYeV0Vposaq3sAK1WtRpVUXYKKNNtGr42PpYHRuvTyqydwEB+K6G2kkoleGSmPzvIYhejbcR8q4MpsVDF298tQlXtamYVaOQ5ls94vYmIErby2GMa86fJmWkRVynk2lmOE+DabaANropVTpQ4PJvoRmcmpBClC6MTIP4ZG0NEPGHNDayQ1jht7N+dsLaC83FuhAsY1WhtRRfWkqQZdAgcg6gSpbRnF+ZsgWvapT34aNTUU0nAG5jmc5olSRR81NyMOXcn6GmgQ+F+HQniRgyBk2KFH/cWf/BRCAZ0Y0tx7yoxVXnG5ds4IeKy/yrC5sYtEfL7uOz1B3Nc545wLiQ0KCL50DG7RxyTqFHhfe8odO3YqXaDBpaqSnURYBwY4vJU7N3uMQy5f25oAi1ZVpxrCdqjOppyqgERBjgmUCZtaoBxxMPVA62s0E6YUMwdOF2DAegSdS5LJOAAW0pqVE1jlAtVwHvjMiAjyWQ0eBh7kfL5OlofQOiSXe1Gha2xpD3qD3OkZKBam+C20t8g1+othvD3YzHLbK6eDnh5T07ktxC3GfJQ+UFcAMDcHkLzHGbBex3FRvv62/fA4jJ7+1GdSDzVO7+FEvHviVHriyafD7jSsnif6/Eo6smdH6j92Lr3+Z6+kn/qFn0/jt1W24wClOecUEVy8c2SJ29LFM+eBfIhvIK98s28YSh2gqBXJfRr0DkLXqwVEbF7DmEP1k5owCkjooJC+ncyRTrMZrPfIHB07cyq100PLXj7bUd1bDd3oyvlr1M5NUuf1bGrEQXvpjVeRpUbZSOlY6kSsQerAwRrkvt9GpfAyKmutTZ1pdohjZbEOhw8J8S76kAHCbwE8D+zbDYDBEWfNT+Gk3GQdGFWcBHjuRLTkDCBwhDqwXhoFX71wOu2DeuPhb1PjN998Mxwy5bInACZjOJQbNkGlom/XKPfVSvTvABHtTXxm3+AlorlXaWTay4k8j4DF6XDGVOjU6bkErfaLX/ixKDL+P37j/4y+exHYc8VyHgS1m3m1zqMdgCSto4FAoWeD1CrPAUVpOnDCI8NM0Mi5M3WqKqq9j2w+KcDQ5nWSDbOpbKN1AVJZcWQiY0UgwELrjdBC9zJu3/in/1saOn4ROmNjNLC1P5dOhedGSPVbR8UmY+eHKp922qMi18CWQ9htXeBTYUZUjbB9TWU8gzJo1Fp7zw/xf+2fjASby1r3Zu8XHSVrmrB1o1JY2Etz1pS5D8kyCqqGcdxDYAO7aFZ5peqXR5tOnPZ0StostjScb5wr6ZTuzTGCRqWGxvvoou5QPtIiAaAWHLsmmm7Xs5/bqFdanFOE6g6QtIZFRy4EQgShnl1KTxvpl3bMY44syCTZQgMzOn/WnA4RALMR8OCoGoit2Mm+oDgKrqcj2ErgzKAu57/ZI2sRl7RTrBNBsn6FADEomlb087lBCWINTBMU0IfZTA2VanG5FYUCV7wOP+Mq/ZrqWWc7GT/7WHVyXnbBmlGaO/ppMk6yADw71rsncZR7yeCWXkmuHZ31aa5tPY1Ou2ia7bVH01L7a5r1xZG/epn6RHqCyb4J0RRsqtei/ZSaaHBQkKoKnLRD6WVRAkEtY1ZSlEpZNdxl/JsBUu30+BQ02YZgPZRtqY3drG8FNjwTJrDdysybyZ0KMKWPlmtOPPO8DoOQnlET+BBXr6NeS4BQpTf7glrbchJFXIGGtt55tZWBdlfKnWvH8dCP8PMya+kOAybquAGEoUJdiSE4jln0pKppjkBh1ccpFkzeJ3GtKkPq+DOPzzzzTPikvs4xf+ftt+IesvgEWQr2dBHmch17FhVhC33JCCzw/Hn2jYFl/eEJzhL9WLM7An0Vqoeg/bpHrE/txBZEhoYzo4vg1FpqgN0z2hTbOShW1ch6E1z189omDMTmpYbUwTruJZG3mdZFZsZV3jQAcgk5/rbHDqRhsI7qooLcAHEeSAJi710/J9oYeT/SGwkCQGFdRYCqZz1ZoTWK8cBqYL7dH0MjJB4isO5+zzYqGDeVDamzZ23U0un7Z7VE/UHH/F7iZSt9VP9vVjj8EMYhK/hCEY0SHhVSqanFF/C8VvREe5MzyFnvQAC6eVNviLKYFGnjPJMxo8+egy+Kh2YxomVKaRU4DvvHvNcyZ6u1K9ZlRrmB91dRpP2bpQCGTKr71mbpJ8V1K5BHBtGAjuDa4EM9Z5xZqDxOgkTtLiBXUBX17GR2WP8h4sfrp7gvA8uRyazqvIxo1PzGf/nFJd80+JY85CK6GQVEAqvMq849rixkDzpANNWaig1j3ykXbAZm9ETBYOSsBzVULKg6ivdEqJpUn6cD5Hu6maYVDkAJzUhxRK8iRZmlE6UjtYU0OzLGOP2+l6+3mNiJkU+rzLqviUiJFCmLzoZwvLhZr8GivlB04w01WEbLbGRaY7Et0bXm+tG0puEaRfei8X42gSnGTFVaggYU6NPMVJVUWgZWVYO2mMT/QIBVREFdK9lzrpKTZrE4iOV+Ul8zPImS287nyWJtTC99+xiGfF3QBBwjx1dg5TzndfBh8Yp7AcPvB1jdCzSV3/0gwErQH9kp59gkudQbUi69OE4tUsnYhI1KyYWctsIL9uNgk5v6VfVIWXYcao1VqSU0Y+V6kuZWsmT3A1bB3Y1NizoT0XBpEKqJTbMXPvbER0Oueo66gBoVf3AYdFAXAAcardy4VPpCa7p87Spy2pdxXpXctd5hOP2FH/9k2vfA5iheTjWZCliAlY5aHDAWzxr8EEhVqpDO/TKwMq0ufVGKU6VWZfYqz62qnLlYPwIaUD4Ua0DfGEd/kIPpeDpz+koYuRmcNg9wwjvhuPk0Dx17TJFBj6yodm0Nkbt1UMHW4OC6jrpx1I2bNxiNZg60e63sy3nVtHSs+Fs9feaacI6DdsVeMpiSSVOo+BAtyil3e/9AvaH+rXcTReQcYopW6JxNMI+3bL5MLVsU2zPWHm7anTXWh3Df08xNECZJR6uEaRZCMN1kY1KqeTuYg2Hq2+xjc4tI9HEaAF+8eJks4pX0kWc/kb7wk38pnb7el/7NC18FLG0OqsunPvFJxhGp/VMvp8lbN1JvXRtCFuvSBrKkq/jMEagZZhCfOPIwNUrcH8Gd8yfPpl3ItA8NUlN0+kJq4SBebLgNOAOsPfRIuk6T51XUvXXTgmIUZ70NELog75y5WksdSNhXwPEwjUzPXLsc/ZX20TtK+oQA/sZNVPu27kZgY3eaYqzfO3YsbQOwTFEnMEF2yb5Tl5BYP4OzeBVaI8OS2mpxtOif9T51Vjv5u/RGC+V76e1zEfGMqI0lWGAPD2tBWsgeOU/K1167fpE1OEGjdfYLh3wX490ODfTSBYRYqLvatWsHWcX5dPLCJXB6C6qke8hw5uLuxw/sA2TTjHYMMY6r5yNLOgZQE9ipwNbNHJsB1I4L6P7RP/zHYaM8wKJmRoqZPb2IzhtpNFLdJrBivbt/zUppmvsQ+1hHTZg/W69jPMKaE0VUjP6u5gDfSLbLfet+FnTpWDWzzt0bU9QlGW1ug67aaA0Zipq7G9amP/gH/2Na3U87BNb/AOMTwMrzwEyI8EHQYoBKxSvWXQRCjGSWgIibT0vN8wtnwYirFnwZRJVzR8BjECmcoaycmc8eQG8FrPy/zpj7ZUp6MsGIYYBBD9nSNjIpNexjf+9ZoACN71Ao/AGosGHaT4NFCs5EXyy+zKCojiY41Wm2BtEx1vnyyybNDQQv3MtLKGRt3oRap71zyLI3QL+WJihdK/rWVfWo4SgLrnSSrLfgwG2JnmMEOzm7bdpqtqyTaHY9NU83yBQsAWD7BpBOrqdNwAj9ehA08X6kmUqXNTMVjb3NxPHeOm5KbhdBmnCe8Dm0uda0agNDBAtndpL6Kj8rAJ8AmJEOWiJjFIFkQMF6sk+OvJLynexLAXJE8ZmPi4B/zzPXmGtbv8g17Pu5dnxoMwz4rCXD0UxwWT8r2tbgP/m8YZRIj588xfXia0H7a2cf+p7SAQX1UfceNTEGaVrjWqztm8IxNxiQwYZUVtgWrHNd3fUEVgRcBs6l3DUBYnoJ9jzyyOHwyUbtp2WfMOlUtsHgOgpoyWBmVcy/WcRBrm8IG2NPOjP5ZiX66Zl0jr3ucw8fPhz7Rl/NTJW+hJmrmwQ2/KyoD+L6SwmJ3/N4A8axl+VzHbugaReK4gpQVTJZJagaNbfc98Nk5bZv3x6ve+ONNwJY9QAsLG/Rdw2xNdatGXav0YdZJv/eCrgNClkBEqo5mrEMMQ+ofLZL8Xf4jYMo5A4jaS5lVkaUdllxCjPU3QRi21kX7nUDjvY7K7W91rAP0q6Bhg5p12JzWo+21nouo5vyFANQ9ayVqwQPFjdgl3ZvToNkac3gGCQMYOBetBl0iFZY25bFrxzDCDRiB5vqyfT3UB9GjWMTNrGJfbmIrRzhPLFWWFAg4Ijgj8GZqpm2Z7J2rgjMxVhVDKGyHrK3ce+HAKVk0j8ErDz98Se0SVlFPO+ZyJBWGSmpxQaa9YMMhrlWSs9BAVcHe6UoAkZGy5Vd2SbpkfZcEVipDBjx5KA35+xaBlTZfzchUvz4O3eC/QktguXsRGS2zdDG/mcvWxeWFbatm8tUb/f8UgAt7CgqpTUKlPg5YhDskGNY8//8k19Y0iG0sCsivDzJjJBAyVSddTciRg2UBMXCTV3EQLmJrGGKyBzR6mg0zOAJigRmkVrW8+JhBDk70ZlS4PvZe6YOTr8NHXP6Ofc+UPLaAXJhjWBk5bqW3lcugCjKI3oUKV82vtfh5xtV1/bokDkZTpAb1c/TcOX6FvXxzTpwT2OXkTgeQLPe5w9Es0OpgKYma25XfFFOznBgPRecgqJWUlEBc81VUQj8Xkvwg+nWlZPr/++b8flzqIAlY+XScGHdDaw8QM0y1BjZWcWhRz+r/qH69O7xPozfLqLIWUFOI6hz4uFQ0uWB7itO1crru/ta777r+93LPbNWRo6NPlRXvvI5vm8xsGUzLSynez2sWcw40UYPBVZSf8xY9XIfrXLjq+LCoINZcazzoxIfUXezSK5hKVcapmj2x1qRTubm1liE0k0VyYpCySpjVQ6IEEipag0FVq7DSbKiNlY9cvjR9ACCA/OsxTrqBiJMHNnOSs1OpwsDOUw2QSntiyhGGeHTKIxN3Eyf/uEn0wMHt+Kcma2qgJX1cxiqlcCqZKzCpIRlKVTQHOUr2TVrCaKvVJXtC5oM0fQpil4V9ZAqJV9/GqCirLoUg76+/nTq/XNxqFpHMkl2ULGLGmmFBD2isB3aj4bR3hOqC0bBP2MmfUVnibMn1MLqwxnOvWQ0sAHgycTN0HTWPbmIwZrl9wNQTW6z9ybIbMyj2LNp614ivdC8ujfwWRl8SUdThny2jD3zWNSGnBONowqkcsyNoPm9xkaFDI8SxQJD69SaVG/iwOrCDjWTYbNVwYJogwPImpL3yY7MYkC7yIydvHItnbtyNWqjzEgeeegwY40a3UaU7a5cSH/y+y+kTz33Q+nAo0eiR9Srb78acregaeh/t9MuMmyLrI1eepvd7B9K//ZPXkpHnnoq3YJ6dO7i2fS55z+barSVOFbRYJbD7jYD5vrYuXtXGgHwnYdupyPbg2jGIFHKYTKdGqZpQGUIiRMpa4VuZ++nOe75PD3Itm2CzqJsNUCoFwBx+tKF9Idf/zpjSWYaekPz6jYc5s1cq40uocbgmJk1unjuTFClrpNJUy59x/4D6Sp90cwc9iBCoSP77rHX0+ZeMruLZLROn0/rAEOeFxcBabcApj1Q9ZpwGqznrKXOs45sXGPzWqLnPfR4EzxB0x4ZoD/XZcANdWUcuGvYg+ZkJ9hDW7n2N197nYbHb0aRvFQp6+w8OwRdrWZgmTOdYe2WoL3USWn7DaRY4L8eJ8+fPWPacaisRZkj4uuetimuVDcdHDPeBVi1EtBz/6saKaDTEVMVsIts29aapvSbv/IP0tbVa8lS4+STxQlZZPcbi6ueAN5qvlvInrPLHu4ZDIVNNQPlc+PAz79fDjSFVHH1OwFPBapKNimAVcnWc99j2K56HG3BjpHhBaKnk9bPYAc37dyVOjdvyf21WB/TVd1CrU6DGfwq2x11AhEc0mHLymW5F5RBirkADjomR44cCSEbHVQBr98z5Ym6ZhTsbnOOm7E6fGg35yhzScCk1vNTqq/vaf2C96bCUKUmpnPqwwCYZ/nkmFmy0biOzdTZjQN6rC+sp5bt7XcJTOx9lEBJTXrzrXcCJM6wDtdt3BC1X46tGQIf9t00OJHrWXMWxNpDxRhcMKFMRqbzNpm2BcDfGiirkTUJ5bxMF9NPsD7RFho9nAn+7BpQ1Me8oc/x/Qex2/Yx7FTl2KyZfdqgpin375lymgyz1zCEeI3BqC5ouZ4zgpn3Tx9Pe9lfBpRusebPwxawfYbqxg2ASveTmSjHRyfYvazAgntlABsoGLWm1PmwUa22dBK7IPOhkz0m6A0xDBxxyyDMdGwkS/D888+T3aNUg/1nAL2AFjN7JfPlmWjQxprT29ikk+zxcTIQg9po7OJlapGuEKSRsXDw4MFw0AXEzrE1j2XsXSfuWa8xauwFpNF4N4cKS2PhZRYKfy/B92XlyOw1LwOwSARw3YLH556hNQnzbzsKP0vAZPawiK04T1KErZXy764ta9E85yPAaCazZF6qNWrts58hSAptAHwMg4myU2zhYCDSUgDPJIlk+hs2S65lzUsrNz1j8MceoTdRtRwDzHcxZrtnG9OmWSizmPqmqtH9atbeqWF6qT16KE0j1tQP2I9MGNkaa4dtrC0YEVTn85wMI/S/COYixLXI+u1YW8d8U1+M8EW9dlF1Rs68Mc7R6B7H/o0RF5vrQ0U4R3+CMhrbAzDXvncR6yr2qATO7/bx7vysrcqBXT19SwFmGbtZv4cTRTLGnlMhya7USA7YOP/ek+DHOY6sstlMxt9riOwZ2EKQ7rrJSpvQNjmn3Lu5rMjaJu2K4yLgynWc+oLF1sZn6RcX92uZB+DvcvsVnxA1Z5YDKExSCZfpk4plDObZ78okj4IzDQTd/J3CFxMwkRqoG3a8DPaqpur11nzlf/jr1C8STWeD5giJuvMsCAZawOWTekh7xiLFQJrx8XntcnhZsOM4DkY1vaFWJUZDL358GSRZNKxR01HJtRoq+WUxi5nZCdLhmRJg1krQ5PtkJ4kJYUHMWPMgWufmg/PLdfn+0asEI2r60CIzozemIzsQZFjN4NtB3MJljZxFclIBXUoWymddeyaQuqqR/rdRqML5aRzCAYa6wHOkKIU6SWTPcNalTflizwRSqtGobTlq6BRWiPf+q+8Dh+cHgcdIPWovAAAgAElEQVSd9PbKly8/588BVnE4V4DK7xEYjZEzksCyk4Ipj9r1U0u0edUOHLsGottEVpuJsPfS9Z05thahUCtd6I6R62IluFrpANzvVu8LECujeDdQ02jE+64Apyvf437AKqJMGgiMjMAqNgVrQhGTTaiZ6XgFDdDDkvUctSpuw7uA1Sj0PRWYXKNZEbM1IrNRxF0pYQa/t+ohoQEpwErakRSDHFVaCENrD6TrGNKHH3wkPf3kMyEVrZ2dgjoRbQkA/65h1/otFKbeOYE6H0Zfo63PEeO+MJ6e/cThtG8ffGB6DCmsEhmrClhFRqdy1oxC3c09D6pRlcFyLIuoTNSPrJAuNapmlDn6f7BvPdybcNKsv7E2Mvw7fi8dcNAIsQpS1iThXBfVHaWWdSBW2xsjmq1i8FhvjXZZRzQEThuRUr/n8c172iwyst8cNsikxVjbzXyM1gk1ZDbWdvagYPlA6l6/GccAx4h0vcIXctxHcGIFsIXmIW2pRsej6knl3nTLqIZYrxABxnwaNKgC4nFoK/309Zq0JQP0wYcePJBWeyhR57V5E2qQpBlaAROrzAIohIETfYxaostkghbJ1p8DqEjfsaj9NrZs+7aNjNeq9LWv/GE6dfRE+vm/8tdSKxmPb3znJcQCpuD870g7N/ekK9RaTbImNjC+t3HEzWRe4V7WkEmoJVp7/MTJ9Pkf+uE0RQ1DE0bbqPoxFAXfpYdOD9mWoF1zACiF3gLwMfI+zbxZ35brSVdRn3QZ55CIp43ccYQuQT+a4r67ceKMtuvgruXa7ZnWf2swbaL+z6zgnDK/rO9zFwD2RGM/Ri+qF/7o/2UNIEICWBkExPZs3JK27NmHzLpNSclyWbOCbTn6xp+lBw9shh5H5J86oxsECFzXNeylIRoLWzNng9d6oo4NnQBLs53UhGzEEVbwwh5IczjOszSqNcggtfDJJx6LGrNWzqGjNE7+n371t9OOXbxetT4fLCX7kCkoIFDPj7xXzRa4j4NJYd2hrRU417qRzo56XxgOUg4FjMqyh6ITZ0fUXEld5NFpBh96l9x+/z4IVX2E9SaVtYOMWA+AdB1b8l/84t9JRzbsCmrULeg4s9QKqVBp0ECQW69AE8Y50/50ICN+Wtk6toMy6xWwugOqMgNimSFxF6gK+k44SBl4zWPsVQGc1RZi4xT0UHFxnPWzftv21M69rsIJnzQ7p5poRYErtKtoXMo9CkC1p0GTlgEg7agCXVLyPLevoGb33LPPBZA3g1UCcFlcSjCBqBTyzsNkfR99+AHWeG/srRYFGAhi3sY2R31PFUGOG4hUt81Cs0yx13Pz+mCc776/1Kp5aLVvH3sv7T/4cHrn2Fls8x5e05zefu8UAUJoyARo8mjkoKzjLRCOumsb43J/Bg21gUH3wS7oRAUIYx3cVhwDCqWoRUBhUEYb4hhprxRBGGf+NwO+bfWwBqdVgCNoljrkdXq9p8+eDXEZQU4wHrCBqkhKtddZvHDxXFyDdcHN0J56bIOAY6/Muz0QNxJEaCUbbID4CrbiFrRxzxXp215Hm8JLzLcOadQMc9NSyG0Ib+bLR9SsKNRl2xxsmJlcRVdc6xPQHb0vadjulcdpHLx7N3VRCI14PLoGzcTo4+WAXCWWgP/QjF83zplw7Dg08Yu0WMBYkx/k5xNRZ+uaUeyhACfB1SxnoYHaxx57LHwL50D/wv3pmokeUAYm+XJv6HQbLPd7ZjA5/oLu3Og9y3rnbEuWHdfXmUeE5zHq0zakPsEL2UWDJAIms3xFYdo1Z1sV58ngf2QxmXPvMys0ZkMilVSQEKp1CjBISYwMi/U9OQNi8HaS16twLcCaxq8UTDcqOmJdE1nB0udKuyzgu0ld7gzX1rNQl/ZMr06b+N7m5lcpUxlwAo9XCZ5uevxwmmXNDwJ+pwyWsXbFCLkmLveNkwI6jWBPiEGRTR/j/7WcWxuoq2pDDKjVICZrBVZ82FtbcCgk4X0FcA2BhdwPz4fBZa876ieZ/7j3KmPouAXF7ns8DASHvYp+lFIBAVRBBeRc8bPwC3IX6CxSEvL4VdDGn0vAutRQOQehv1AxbfRNvKbS/6rVlkmALL/8naJX4W/w/8AuvidruLyHNqFkQ8M3iKBUcM/C5mB9wiZlYCUky4IU2kTfS1Ada457UbnT2sIm/BFr70wWmb1dY3NshTCwB9ZtefbU/M+//Nmlwkd3suSle9EaB1G6F7LA4BsNWcNi1TjG8/hdpL6ZRDek1JCIFovkLOziQPN5GzAgRqe9cYGaUqC+dycRnUlA2TRfbmJT2CGZSQQuIvfcn0XFcUCy+OT6RoaMiQnVQa5rjAhULYMRThUH4RSOhsVmRl+9cQ1+UBaIONnjxAO5cJ9VH+xYSw+I0XM4HHRd7oBmUAtXGgc2VJtAIkrOqgRUgJXzUVRUMv4Pmxmb//t53Cv7U157X0DyfQArP1v64kpglWtutJhiejYmDuxS7Vp63jyJA/YQjtRMev/M9Si+dR6N5jgvGibnUYNTokUr7+3uzNXdEY3vla3yfT6ckcrAavlvd2X/ikJhyVitzFwVKqBzaqM2gZVUItXM1pIxVQ44nAgtssBKR4Xdb8ZqEUfdTTxEil4j6yPLgMKVZwyklelAer0rqYCu7eWMldRW3qukzENuHaf1BrSPzZu2psMPHiECS30PTrzAQNnsPjrW28/E+hmbZzcTNfQz3DfSVTSmszicjz+xm6aP25hX++3cG1jF+sNb8tDxcIq5kKYa0b38XaNfnE0P6BgrjFaIQvB35eeD0iit0kgiBjdovwosBMUXw40BsYmlTvVqwIbZH4vA3Q9mDR03e0IY4Ii1aN1ENPvETFFnYWDDppq+v5FYi57lIZoNsnwWsgZzw/0TEdqxm+zIzn3sZ0QPoE7ajNKD2r3fhOG0T5cHow1e21GBG+EAkgNbeNnefwBdM9c87/U33k7f/NNXcGBG0579D6XDDz8WRbyNvP8I9D+zTp0dTVB3mlk30EfoLbUGsFPLYtHpvkHUe4hMUw9UtRdefBEH4iBODjWbzJ01fNZev/nq6+nd14+mLyJysQoazx9/66W0Zdf2UHhsI5K/h35ME9eh31GfVYd9OkgvLOlOu/ftTROMvaIhG8jK2/S4ByCkA3ycOqjf/4M/gLbzaNgXnRMDIAcfejAcLYNKFuW+CwBrlkpy8XxI/jYDjGd4A6P618iMbQRAuQ56EV/olPYCG2ERR2sdEfOjJ07QrHhjevmtN9N7J86kgw8+hDO0Ib395lvRfFn61wWUAG8gILRxx+6orZDqJx3sOiqLHWT5Hju0J/pQjQGk5nVcsOc2W9zVuwmaLWqT0q55DbxMaFtLNKk0gGBWx0wbvarIWj2AyIbgWjWzTpyvt954Pb32nZeDvtNIfUeo0XIPa4nsavM9i5Slzo5YeFs5u2wgScVMm0QTWQzKG3tDgSTfO2qDOcN05I126zTJhsgOYabddKlMy/NsGOzPBVhZm9vF+2xC8Ke+bzT9y7/599KRjbupnRhLN611QdFrAbCnwxcHMAUGdUatPQ1DbYogVdXLKTKnOjpmrqpzpNjAAqw+lKnyueEUZCpgnMvc+zTvPcXXLJ9lTdUwTuvGHTvSui3bWNk0+JatgF1xfG/r1NgvjDHyKygrwca4U7MVEXHO9hl7QlasFNebWavnnnsu6HXRbqUKwhqhjWwIe6aBvTlLT7hGzprPfOJZQBXgA4EXVRtvK6AD0Io62HLPQeeUpk9xOO+nrRnoowqQMdQpt755fGowaKrbd+3nzLqOE0nNZnM3gJbef9Bz63itZIAQHDJTh50IUGQ5AuvcGu1lFVHWkA6y4x5tXtibirYsEvm3Vk1gEpRxx0M7VjnGI9ReWqPYYiNpAL7s8ladOui5nrter1n0YwRIHN/NjL0ZhTUAu/jSCQQkmC25yD65RF3nps3rAmhY/2Sm5cQpWhNs3QTA2kYUfAaF1Qs8f5izyPYf0HDNujNyBg8M7OhgX0ccRiEJ17l7Uh9qI4HSEDbgq4eAQg/ZG0HF1WuXI3Ol0ZaR5HiZrXj4oQfSk08+Hsp4uf7JIBe1iIxd1N6wtrXrC7AIXv7u68zBtQAD11A7VeBEJ9Rg16FDCGNR51hKNhxf18wWai8PHTpEZjf3KQ2l2mr9RS0TvlkEY7gHMxJS7CzzMGC4mrkw82jY1b/rEPt76fLWyKko99kf/hR2WPYFFEnO68hEWsfDeVTaosS5ZnbE4EGVHdG2OEeN2vKqpmy17yOjQRtSAaz4m58vONHhFoBagxi1vDPU4PVFbzLPJhlY4bx79nEG+ncd82HOfAxj2rhQn/ZOAawgC7epGspeUkTmCu2DGh7Yllr2bU9TCvZwvZ4PEWRlfxTxBveP5/k0Qa9h7OAEdHMDbE1QbzevQ5mQ9StIUsxpDHaJKnZzaiWsyPZF5kYfq2rHI0PDvRtnM9frnDt+RX25ZDLv598uhIiG74lfxHIQTAmsVNT1/4pD+PsiyuOeqmNscsNqr83ju2rM7vhXc1SAUclkFfW/ovRZRK2sGcw1icrkg1Fsj2CQLerFslZA0DxVI6162y0DcwVaXFfOOXYp+3mA3fClzVbUUIdobWCmn5vd0v4uYPOcVwVwDEQr1LdKCrBBF/a//lPN//2PfmFJrf7oAROGlgGRZ80FFYBlLZSUpzoMnf1Hgkph8SbZKyeggwiBG8AUvilSF7dUQAdOQJQL1lDV4D3csKaj45AjmiItxIVjajunpPPmK0jZXglmvSI7pqMF6HIAIj2IozBGRNFCyRa4796kxWg6fUa3XZiqj2hQpnCEvLdAtSyCKSKUA/1XcDZQJmwZozjXug+kqFfZyJXVR1TByDqBvogsBo9UmhUGJmBU9BGqAME9gNW9Uqn/voFVOLWCQh3miqJYC7VzEtpQA6ni0UnqSloepFD32XTl8lI6fgoqJMa9h+ixRt/rkxvt9yJcsRI43Q2q/Lz7/X15bCLt8UEa5MpxyOo21TiagVpBhC2gphz8K8GVlMD4O9Gz4Bu7fqB1WES9jQhWBxstDiPHQu64Tr9RYhV4AljZiwOKKL0tNKTxvHDSsnqd4hVmCnx8r4yVjoavC4VKG/XhiJvh0bFvIjp69Oi7UZ80j6OV5V3tjcMaEsQZaSe6GI4m4KspFHvq2DODAICtUG92c40UpppkR1Zb84W7Fpm3yF75XWrefYCVh4PvrcpnSZ8HiOJgKGBQ6m8BVQFIWOcCF/8uDSWn5ZvYK0iHU0vSgFjEaqI2M3gzClg0A1Ai1R6RRqOR9AfRfhBNmx4fJmiRo6eLXIPR4lU4ygK0cWui6EE3skiRNZmpzdRObd2xM4CiDYgvA06jqSwHiQ60hlEAvBCCIRQ8W2jOWNkkOvZ+0FyIeCME8d5776Wvf+PF9N3XToWDpMJgHQb+4SNPkAn8DM4yEXEy2x04280t0r1uRkBlNVHDTvqedWGXdlArpbEeIDI5xoFzCifhfShyP/njX+Z5HK5kV7rJYlyCnnf6+ElA81za99BDaS11Sv/qK3+QtiHw8NBDh1DqIztJVrSJ6z/x2qvpI3sfSDU4raRp4mB9kKaeNiMd76MwGgD5HnUWPYCdetbea9QLdKN26DoUgDVJZ+Ozr14jYwBQaUNcRLLOIsXqVvi04nApjTxwy94tRO/J/pl1k+56/dLZ9MD2TWknAOvk0bei/uk0YikXkFNfwCbu2H2QSHl/OElnTr1PJupAZIms/btInVIr9W3NVUT9wAP70iLOwAhNkB/dRx0hTdjrcJwmKNA+8f6JtAkb0g2d2wwUnnUawoFZRZS+HbXAuqY2aKVDHFhjKPkpjjGXRTNYp9dv9qWTqBbqaDV4mHHoSUVq4pB0ayrvLRAYHSeaD61AhzOKjbV71pFWmZcc5ZYyl8GxnHnXpSHKhwDGFvGPkLnzOTaxtjhfipgRR4GV51Qb1x/0LVoxmLESkK3F8dtKNnXy5MX0x//9r6c9a3vTIEDxBmByDmrRos4cC85rWY1douwh1XF+SQusVYhBBoB1BjiIAqvcvypnsfL/MiX6fqAqAyqjvNmmSiecxDmY1CnwfMTh7EX0Yy09vWa5Bt3kMdZaOApBc8uqVe7ToPAxrkHHKXUIjhmfIf1PxzFogZFRSFG38slPfjIc7RAWqGoxrJ3I7xfJJ+wB9otG5wf37kyPkbmqJeNUi0O4hF02Qx40KT/F85RrtFTA9e0nqwA8Q2ZEexOgmcPsWt+FiMBb/3n+Uj+grwl60CHWfhdZoksEFs5gq5HPZ+8LCCxp0PG9xXk2xL5b1wXQ4LOKLYwWF4yfe7vNbAuZ5Qg9cl2tsFmkFxvxjiglD4OxAiubSjdZp0QGTjqedruLbJTZLsWxbpJhunqNekHaf/T2rgt7q59k3Z/UQRUSs0ASAjDY1+OnTkdNzkbqGQUkx0+cThdQkN2ydVtktAxmyWgQbLrOXXvhLHJZwQrgu9mvi6rNkZX0od11HgSpfnfN7oFKNUWAu6/vemTQhCCeBzp/Aix7wM1CPTPj9PQzT+faRMEBcCLqkcwsMcc2BP7Wt7+bLiEcMgB7YZb17TW6RqSPP4Cs+wFshsF0s1Neo4DRPfb5z38+xsHfRTsDfucZIwi7QFCpAKByzmfAn9WAy6MwZyK7UGWRrPt46qkjCItsCxEM78nPj8yYrTT0J6SCGfwDAcdZWGVDvC/XidmxAF7V+4qSzQoGiSOAeAUcXK8GM+zzxZzLgFKEpP86tbnYbWPYAnNLERx8BWX0j91vc0rW46Cvp/vQLlQtNyxCZTMI5OHN+XtmHKD9Q0+l+W7UYGWEVUJQQdcPGf6csbJe0Sbqk0jxy/YYn8YXriM4RO/BDQSdWqCOSsm3FnqCvojzAKsF1Und/1WgdSWwCsvDvWhLvbeVGavy/+UJuM9/ZBp4+riXBVAlY1WAlf5K0AC159psBSOibxUL1DlmT5SMc8loldq7Ys8LwyfU+io6c/gxAYRyP66YY97f+kP7FOq7aFdawAkhjqPvxT50bbm2o20O46pfsdK/zHY4J03Cv4psVvmMOwDREY3ANf6k82hGK4PEHOyreeHXfnnJFKqRniJ1bsQqBlowBerrxVBrZiYmkIwGKLlpWzh0JwBcyrJLAVLFT2OlfLRpUoGWKVkHxUEwSu8HboDa4uujeJ+/dYTkd3sYUQ/iWSZaA+dg+DoXbSBGM2Gi/OgcXjVoxblcI3WHobJ/jsVk9qwSTPj+3peH806ixwLBYd7fQ32EKEnbGrjL9KyomYO/vRp+60bT0xgpalpsrVGHLHKkAXnObVZjVIdpbMlkxaZz8IOalftFlcfdGZt7AY8PPucHpwL62UbO4vtdwKoRR34Mus1CHVKy2KnG5gNEyj+NY9OZXnvzZBxE6zf0LKfIVX8qUYuV9TthuO8CSf6u3N/9MlUrx+Xu12fDlw3X3X8rAKtQAYuRXDaCvoaVLPD2AJiD0rFovyXWz1bqNbo5iFqU5nbbK6PJgs/ACrqLlAeBFU67NLwsr5kpdTaqE7Rb8B6ZmBBvuTcVMDY3hrdEOHPvl1yfaJBhZJTAA4DqFmtujP+r8qOjF6BKmgaOXDdOvJEyKaaCnOgbQdPZAwc2UBC8C2MKALE7zT2BFbdn5C6cgOxMrpwTKaFev5nhwvf30AxFNL6bkbX2yqLTTIuqupAbsauApgdVdxcZQPapUS5iDXzpAOKwAqpqUOG0m3vQVrgflbN08oehuFy/dAanCoeVXj6as6h1k4st/QzfZdfBx1LbpoPImGcp1CscxJOMnePqOESUSnUk5kvlL3+n42dkSKNpQa6ZlldfexMKUm7++PIrfxaS8LtQnRNQSwkKNSJA3RxGsAdlLoHb1as3Qvr1M5/7kbRn9w4i6mTU5si2jN6ibqgrbSFzZNR8GnvTCTX0KA7/KWolPv+jPwwJBmcDYNCGkz9x+WLqp7dNn+IQDzyQjo/cTF07t1Nz8AhrDfxEzcjrL78alJlows5a6wEUXT19BltzOz360P5UT9TwrRdeSoMAGNfQkY8+GTQuVah2bd4Va2YEZ2icw2iAg+wm9ktHtwnQNAHFUcHtfQ/sSSfOos738MPIBV/ELiLY0EbtkP3JDJZN3Epf/OTTaYhGvkN9F9PHnn2Kvlw30h9+80/TOaLPf/kX/gaqX0oNn6buYgxhCWqU2BNXcdyklzWT4dLpt8fLj3/pC9GYd5F1pdR6K/+vQYLaMuWj7x7NkWuAuOId89jIWdbaLQroVaWqXSVloznmT6dmN4qKzdBXXqTuy5+Voi4RR1dzNNTEcZQKtQbwIqNhnr0+yZgZkVQw08xr6Y8UNBajssy5TpDg/3VUCt8/A72I99u/fzUKYh8loNcd+3o98xziH4B415VUQM+9dnqOuaZtxWA/J2usdKi34ahf/s6b6fTvfjWtr22lRm4u9RG4mloDsALsz2pDOKdqcbzqlfPlfGzQf+IsWc311EYEOjf1jUh4VXsVQCMyJXfEK0pdVSERrgRW4eRxr+P2XeOsneb1XSrb0bR7CYeeBhXQUc10Zzq94NH94/ry83OGmYNOp0A7LFHR61LAoqor8ax1PPUNFCF49tlnA1hpEzoBNgbjLNbWoYxMlK0h8PzrrHtjjp5+7HDa0osoBA6hlOAlGQXSuDw3Q8gDe4NNjMg1myUowuwZRaZ83uTsGGD/XDpElvbEqbPQ/y7RAHUfwcCN+CTbIiJ+GWXPt2hB4HmhUtsoZ74KbNJbtftmqLQDTTYNxYbYr0/7Yj2e5QyzBIC0h/od+hzuOanF+i7eVwhg4PfYgFpGs1/uJ7NWawEuLazdLCKA+hrXMDhC1o1aKmv1ZPh0c032+lJkSMVRzxezvnWA/YtkmV0FAgGDJGep6Tx9HsowWSfBlUBklH3jeBskjJqg6Kdo93LmSdDDtUwQFAhyCj+rbLqIfe5oZ4/x+WatVKO1dlKgZ9+hKGUImjdqzrzOTJcgQKC1k4DLY098JO1ABTE+n7lXlXkK8PTCV1+MOrd6gKRAd1b/SOEnxngv7SVCBRb/K9e802KBzOlu+qbJAMmB8ywSEXXvjKvPGcPWvPfu8QiY6wwHU6qqw3K9niFz77m20s8oIMiM1d6926gX+2TMk+NoFqo8P4KCTFRkoAQprHPvMfykqsbQnw10Sj3KNT75GgtV0cMj9kX0fTLTS7aC8Z81MCYlksxMP1TxcSh5BkprzEJ5LOPkz3DPASigZDeMTqX2QXwTZNY7aDhnmaE+gBnlUeqUOz/+aBojyDdEYCsUcQ0KhTL3nYyVQWOB1TjBYCndo5PD1K4m1gtsBGyXa6QZYLUAs2CGWuxpXl8owLXsSZUzI8Bg5oUvM1c17kvmsIDIXNYA6OTsLTXZxYe713exQvaNOdfNR6yosQrJdX5Zi33St4lSCCmBAveoi5IKadQjZ6xWAqo7fmP2Mb3uleA6S6+DSQCsofZqYEURM2v3QvU4t53ZQOLGtlFik7WAe5NFJnQEoAKx8COwFdoE95X3Xnwo5yH7LLmVhX5EFhBy73hFBMtZoxNkEK2F0+YoZmKiquaPfvWXlqJgjWe7gY2IScGLN+RDjHaaPvYCbNypE2ufBimaRjcy7SY7PwKRUuHjTUollIeoU9fM4WiK18ihKdOQ4GSzzhJxFpxYAK8KyDQRpFEKhnNUKUf43ahSBoxImOrzurwOI+919jHxWuVKcsNy6j1Y5cj7ezfsMLVWncgsd2HkdIRH4E2bRdhApmZmcghjfgMaDoWg48ohY2gIgraYhjUjQtzPcYwaq1iIGQgVYFVEF+4shIK/82/+fQOr6mKqzyrEwtJ1nkPaFYHd0LmpxckYnYTK0kSx7JpD6eg7F4JO1WPxNhvJyOwWjGM42Xc56X7A/YBV3HE4BY6Lmb0P/uzC9Pcrv+fVqR27A6wCoFo8qpORBzxzi6vsVDGoGjlf7qYUrLgWcjbDA3yagv1eMg8cLCr78bzYIBVX2OJr6XvzUgHZTJMYYl9fIlNS4DxQLPT3s4ti5r1qrEo017XvIW4kepio67gKRFCEbOw6h/EdQLVunICDPdesi7EfFWJOHHYpHcAJV5K2VhlPHq0Uw65pqUkHdnWkPbt6MAAOKgaalZiLMHNkpAhY6BjFXIUhvgOwvO+ShXNsMh2GzW9fK362mWWJsITDwfsEJQMTZvRPmmVEWDEYwxh7G/01ITwwBcWgs2sDdS/7U82adpwYDuTwZDPdQqWeeoIR8xad37xCRBQqCXQFUGyMp1xsvYBF+tI88fHP4g0SUZ26TQ+vQcAntBAOpogqxcXB5K8ovVIrgo+tE814nTp9On39xT9Nr373bbLT1FTgYOrMaCOcK68lBCAwhkode1Ao2+442APKwm8z81t37uHw354eObQfatpgGhm4Rs3U19Lf/pW/np77+DMA7N7okfbq0TeJmJ9PP/rZHwqBi2EiwKvYLw3Q7W6ijHWFzM+Xf/GvplPQ21aRORqhXmwnKnjXztK0GvAzjYOtWqFrxdq/Jp09IjST/ZfSbh0KGjhO4QB14gh1bVyX3odqZ91rL458DU7xRebgHTJM/YxJG/SeLpys64AchUYs8G2EUjqCk9BN5m9pVVO6dAb5drKBdQCZVQCf+sXJtIM2E8PnjqN4t5i2oj41hym7AE1lEhsxA1e8b3ACGfWL4YxaB7UFStNpaFjRLDkCSEB8runpJ59MbdprgOEUdMrTb7+WNhEtvU0N0wRUMGnFUrilcs7bf4d5M5N7a9hMlDK+OKzMi415FRCwhYaRQwMBUrinWIeeLbIk1uJgWgTeTXS/jeePc4g14IjMhLolY8bBqlhESChLFbVmSLuNw+I6CGl2fg5xJG0gh6l9sjwUZUL0btwWY6jqVxO1JDbDNZJt3xPXYR/UdV+rrHgd99GLxPK7X/tWGvizt76LXKcAACAASURBVFMLrIZBrvWm9oPxX8Rx1dGNAA3OVB3rvZbzrR4b1WijXsZxNV/ukWLTor6xyloVYBVAJ2/pWPOlQisUSKV4VyBsnsN9iDPXXbsOqmora2daYSbHlzXm+gmPW+dMcCf9lzNRlUzHRju3XLTPewiEXZ8CK+c6akT4vzVVKu498sgjUVNqpsHzW7q/53wEIAwqSRGkDkRw1WS9IsJUn/3URyNrVcOXkQaV3Irjq+yxNHvfwxo3z2xFhcyoNJAZunbjUlrbzRrh3LpwaQjVvCtp7wOPEEAZDfvTiYjKV772IrV/1A/iVF+DGqeQhPteqnV2mu7UaDifxkMLDVK6mCImqoot4njWsVYuUEfp+PZupE6HjLR9EZVd3wLYMUskhbVBqqHiPACSetaT4yq4sQZxHBqfdCDLHnTmO6mZMQgtxSmyJbbbAJgECydEdhojeKxtqiP4c/b8BWwbLQVsTYFTWILQkaUHDFqKobz3bSlhrPFW1uVUsBByfZzS8QovSD2M5sbuU+7bwIDzfZvnSYnKSnC0rQnqYxaLMIlghkwHcyfn0oNk3HfDInA/XLt8NX3txT/B9ralKwjaSAnfQGa61NX6Oh+CI99r7969acv2HWGPPXMMcruWPE8dD8/J6KuIbbPGTJvhuo99zNpyrgoVfSWFT9DlV5z5rJNWGBHPPP1U2MMimx7KiJyxZroN0sySAAi/xGCiZ3UVNMw0sTt+TZQNcA1Bg6sClqV0RKZEnD9muljrfr7gqoEA/BDZekWGvM4GqXCsqQnLBFjrvhc8gtQyMpvaBqfSlnFaDnGGautWQdu7RFa1/SDKrvu3ILMO8MMvMTDoGowGtwEgsoKp9ePzNvsFWNnseJTPbEQDatMWam8Ztyb2SSPzIrV+AbtPW8NlYGXzW21N9Dnlem4rqKVrwdmwQB86SyDM4Aj8LalwP+pru14jgbDisTKREKIXkdrIwEqJ9Xmk1oMOqEMOyKuN+rlsm90T1sYbaHC8bDtQlJULqPGjIuvDPDnOvlbqe8EkkWHP6MZnZnvPmo9MIv5V0AeZ88JEivfFIfKMcf21sRdMBLlOrL9VQKelagsQNPHwO3OgyTUSgA47KmVRWqWfnEXrCCqxTqOZN/vXQFQN93iO9Vzzm//NfxRy6375mCDibk8DxSM0TB04CVMYKUGXXcmz0oty0TTwYzOp0mFE0ZuWqmcxtTcbTdeUeMWhjI1sE0uu2ZR7NPoN45QbAkoXHK6iHEZq5MoaNYzIB4eAvSk0CjbIm+dz/SxTu6aOgrHNomkBgK0h8zVP+FwagCdTG45fqAkS9bGreqTHiTA5UL63xsBeWrcX+tLWjdCDmoleIKHcqjdrpM+eBFVacFkNMArf8qH3/+dxd2YnoFD1ZvcCLuUzPpwRKssqPyNTK+4QS8yA6Fy7AHQm5nFup1nwU/Od1E1IlVibtu0+Er01pFpYF3ADJ2Idhe4+LEZ2YRWJy/xeGQzl71WmjU2XSWn5sx2nDAAqMGrEJ3zk7Cy4R8vPQjA3c3noAPn6Upzt7+1NtnIMInoUVICc7ZqQzmB2FSOnnOwEafXIWAHe5cHXoCxnXVWhExX5XTHYlOqXSM4K0D0gImNEBsf3E1h9IEpWRXQj5RsbO4+DFEQdPDMrcQDYW4IonD2hhiiuNoJjNvUGEuaTGMZxpct5biNr2vVl7Uf0ehvHWcexXsKoHty1Mf0wNVZHEAaobQTYE5avcT4t4GW8lHSN3jhOisHfFVh+JZAvc1WoimHcOKAFOBpYo00f4lC7iKoouq8Pnj3G6tagDVWpFYAKeOgh6pTs30N0dtKsuX172I86HB78cyjdzeNg1xBhmxyl5QJZYONjbplQLwNkGISZwTHduv8jafOeQ1Df2Kt8DSHucINsxy3qCwRT9dHJ3v5WuSO7FIjXqQFSie2dt4+l75I9MJK0jaa1HuIeyIrduG2lBhXqk7Kt1ikZ2NmFs7CLLJUU5mmciDkOkuMAp2PvnUhf+txz6ce//GOIjxxibG4zb33QfG7htF1L23mNNQzSDWfI1qxGOXHg228Ete8UTt2v/OP/Ll1GiOE2dnOQv9kLrImDpbmORsqqSGFDb+H4rcLpmWLuJwhaHdjQmTqMTKK0Vcd66kRyl+MTDv0wtokIGKGeIVB4PxmQEXzko5fPpweoZ7Ddp13i+4iWqjD2kUc+ghNFcT31hcdPnecAayYDNsxh0ogMfFu6/P7baeYWNZXkMjbSG6ehDQcHuutpFAnrABQCqxus0+Mof+msGdAyMKCao+vcNho3yKhJq9uxY1fY7uGhPuTZG9JV3nsjDkwH4OoMghtDHPry/F3nNwGcUj8FUtZJeHAbKZQGsmA9XNSn5wPfzG10vA9an04OpVlRE0U2NIRRCA7YCJUMaFn0jdRSWXegw2h2SwAQZ6MRZtafYkVKKvu6oP1I/xBw88/M6/wimQzWtcEOAXsTY9JmI0tryVinqk/6/ovMxRoOzyEom6ePvpfmBohS2gybcVgyY8T76oDW4TRHTxjuT/Bcw3s0Y9Na2Fd1thrBUamVXhSNUqTAW6NplicHMg0Q6CRHEM/shMEI1n60irApuEAr7A7UY95nCsnm5nX0dANYjeLQLXHeTQleVOFlNLV7Oh2lf5aO3jTP85HrbHJxuv0jrQ2JaLVUYfZdPJezWcC0Fwl/AxdmBHSCSw1GqC9iE5VzKtkg04iUbeCsLHGe1JG5epC+gWTN2WdB8WTcFghsGvmfQ4lX9QQEBfkdpzngbo5M1RxqofNLyMVv7gSsrEqvvXozHTvZl5589mOo6m1k/axOX//mt1M9EeghznKDJa5TMwQ+IjvCmLkuzPTodOpwee7r/HvvIZZVtasIR5bf9ZGh1LboK/T2Ippi2ShzsAEKbSO/bMPXWeR1qypl09zCIdcjK5al32Kdi2fTKLbKBuuCIpvFRrCIIIC9r+oRFtAR64DCpcMvRdBsrbXq70BlPn8BR52PVuSwo4NsFZ9vkKGVz7LtjWJA9pQ7Cg1ZtUzrL/W5pLRaWxy2O0w5tp7vrjGzuu4lPysyNlx7HVTdCDoAkhXskvoowNIvmoGGfvDAXkDSnjQ0oAIhwWz25TDBDBs0r+I8GcNmXEc9NreCaAGMHU4PkzWXnihYFFBplwWawZbgoRS6NUTOl9fk3y5dvRIA07PJNbWOfl8F2Huttp7IoC/T9h3v69euIKpyNu3bszvtgXrdae2ZmUprGvURuXHXv3Ohwx0BQ2yKgMz5CNDCJa3Mlnh9wVBRCMv30pE20KGTraACnytVNlguBmnJIEW21vpGWCpmdLUXM5xv1hHN0H+vheBqcz+1hzdhAii1jlLeahbcGPbvBHS+nR99LC0CwKeZIzPNo+w5qYTBthH0WsqAnRhnLIcIQLqGc+0X/QE3KNJEA3DGrBXhFOdn0h6MLBzrlOfY+0HTqwh3qntGhqnyOWsBc4IuzxrXqW0nxpB+1w9bz1mi/y4g0/5EJo+1lAPblZQ5GSKpu7ZEmYTWu2g2DCBljiWSUfhUsS/1l7iKAHaRgdIfzPTBUgOW/bzszBSfJvyTcBrvODkrfWH9tngV91Xk6OPvVWBe21UyUs5LoRDqxjsmJpGirIj1dUfmXep59m9VesxAPLcGiM1RjUVQFZnbaNzsmFhXh037zisvp5rf/W9/bilkNXmRaTIzS1ErgbMQKXOihDlNaNR3KoBOdEpX8tCbqvjWUg0cSIvTjQQ72M1ctI/IZvG8SPVxqAqsIvMVEXJ4t2xA6S5RWF9FmOQ1ikC9rgkiAmYXTGX7mfYqcvBWs1E8bKRWaSx0jBv47iC7cXVwBWVR7Gwqng0lwHKDe19ulkEiJwuz16kJgMKzhpQ7jYObiPJo9MZQ3GnE8MRE8xVZAKdDp9aYZwUg8oL4/h4fAlbVwRaL4wPA5YPvdz9glU1oBjUhslFdbQBBQY5RU8ZcMDxJSGFyFodpAqGP6fUUu+/EmUVYpJKU9MDMDdqgWtkbzExTtcI1VgVQ3QtY3bnavCDLo0Qh7txb/kv+mfdfVmqx9iA3civR3LivuzZUNnp3gNUUB7YRLuXBF6PXwzR9eFAFBByvUQWKyI29ySz6zREQFMjY9eI1/z9FvYYFzKarDSa4jn30QP0odUhhRD4ErDRWXoeRccFVVVCOw+Da0yGzJsnM6DCZqqs4wKMcXhNmLozM2VPF++CGI4IL6J1WrYgD4KkHd6cvf/RA2r+jHWECI9RaKTa7US77sePw4wcvT/y/E7CqqI1+ZkTsCof07khBoShh+aYVhTGi3NYFKFhDjd6ekEKfQBp8AmNqtEaalIICOkZ+zUIRmyGD0UyDz1AzYoytsQhOcqX4o8Lg2IxNPlG827wjPU390xxS1kscPHZqN7V+CzDUT68xL/PchbPpN3/7X6V9Bw6mRx59jMN0Lxz3ofStb307vYiwxBUEIgz8hLgD0V9tio6hPWT2IYrxGFLo9nHZCmi+QcbpypVL6bd+5/fSgYPb0k9++cvp088/l/ajlDUyPEA26DKiEmdjjah8+shjj8b3nTt3pK99/avRUPjghi1p5LVj6RoR5hqyID/1y/9pWtWzPhGCSkeplTLj00zgqZ17mWJNCKCPnXw/Mk7WTE0gnLKR7Mtj+3al8RsDUDzoZQIIXWC8BJDbifjeuHKTuSbzishCH+vjm2+9SoagO21DZngEiukmajK2UPC+df02ImUXqbfh8GBrNRFZvo1BuIUK4gJjcPXM8dRGYGwnFKH9u7alBgDHEjZhiPqoF77xjfSpz30pffvVN9Opy9doMMzYa1+xq9rPC2StulAcNEOxb+8BDvONjOktakrOh/N59dyJ1EhUeicMgEvUWAmslIIfIVigLEwoJjGnRqd18KIkMHR13O9EBD2rWNlBieVgDnhVFVdHRzOeoGiJjaZVPJOiFQ0kBWg8W/UwpfM9fK1xcGeaUTDQYn2d/LI4zHkPqRoCFY34HOvv5JmbXEcDCnPD/LxIxnB9Wg+VcQ3S8fYdOoHgyCBO5dDAEECBrAJQdxZOdYNOatWYWntpxiYOYAMRAGjZEZJidcIbuK4m5qSe7w1s5TpBFuOrqEXU6urd4dhIYwkqN19ScX1IdTaIYobJMynTbjhTsXWjZinIIm8gY1kjw8LP43yclspv4JJ9YO1m2Fuj3lGLkM+vXBDvKZYLsgX68RmMld/DacA2TRFodb/u2bkrzgXZJJ7TytQbKPDaFd2pZQytxYmgk1eyZPsUmC1I8X/x859MbWSgzHDOETiBlY59ALzR66q2nWwPwdKGVYhQADhuz44ALvo503GEW1kLzNnwWF36rf/rWFrTQRCQGsgnP/YMzsurXOuq1M8+manqLnR6cpDNmi7GkvVk4LedoIrRap1/nfNg2jBOoRrHYEd0XEDOehnBqbwCvVCCw7oeenSZ+aNWdPvGTamNdSZ47+C85FbCF7Jer47fO0ZSrg2yuR518+bwl3JWBYYOAQB9m+jPZzkFARezpCry+Xx9l8jUMF9e17iBbOagzvrCIn8pADN4oAprOMs16eTZ8wRGqatRCESaH06JUuLerxm3SUUjVEAWZIVDmPs6BqeF7bMKx1ogX4Odd88JrDKgIYhNYCLEkAgadOBD7dhBPSUBAQOEwwCIK6jdTQHkwm8kKHb4kYfTR59+NjWRERDgSfM0EKPjKl0qauMrUQmZRFEqUmS2uTbLRRS8MDCxBxVSx80giD9L8ywBQgF+1DQTtDFjWK+qJNccdZSq5JpDEQSwXxwH6ekG5gz+mf3WS9LPENSVesMQJxDAVIChAKviq2Tf5I6SYYy194PdUQ2Y3R/gfpqaS2mO/r3Nc4j5qKGB9MKpq6muH5CJP9Bms157aUIfPr4IzfTRwxEQmZWKb4LCrBr7RT/VXJDU+iUFM8hGKtkvENUurK5dCGDV0IgiN9TcBuZBafUpM14AeDOjQfuLrE6MyjKgivtybgVv+h+VeJUrwwCk5Tmlzj4C4dqjSGTkHlgGaxyroFhGYIVznLPdjiEyo6RgW4cW9D9tN/swqNvcUxEQMRBTY+mDoKga31LqUXzAqt3fylhv2LMSuBfQBAAN1UH3cq7PKwCu+JMRtDKoW4Fig7vaUwFwMKEqMG5dsesu9CW4h6w6SHA0soGoPlby/CVrZawgAKQBXa7jLPTe85cvpZpv/PrfCigoyHFDl343GqBQolLe0IZ1IDoHxrSXamYebFFMjGG1X4T0ERFfO7UYmtYofjUTgKGQz+2AmaYW7XowFuWR4aGJWABulg4Wh1F0m+rJ33YggspRNRQTUStYocHIYA9ZX2h9uYkkhoprHiVCkGs0qiZfHnT2PcH4aHCMWhpFUaUs+nZZULV4C9rGeZoFD6e2JgwjTUsN8xiZKI8MrKJM7w6wYvo8+L+fx4czVQIIHYrsIa/8+72fuyItEc+/R8bKJRbnMcuqQuyB9KUvYLxH0dwfm2Qh0yB4bn4TLjp1ce3QzXD8Glg4AiuNi9SOeqOtkfasCvk8/KvHB4HVh+/+A/dSXcfdoHH5OQGsKoXF4K9WcqAFZGqYKicjp4yzel1OkUsJzeIoZrYmiOTML0zi7HWljaR4W6W6QLFzLKwV9H0iOMCmmiWqo9M8Q3ZFCqHKRwYDXK8+unh9KE2V4tUKWDkMedNnYKVSkQ1nlzcwhkVOunVVwwB7GziOE6S4jOM8QAZgUgEX58dIGkZJ2pOOQCM9hTzcxjiQPvvkg+nLzxxKm7qpw+owWp2BVXa4lP+3X00ls/7vmrG6C1iVbuUlA2n0ykdOeHvY5n0wSsZllQo/uJbrABR+n2YMa6vxihdpoKDyWrewQN2Jhd32UhFY+X/3nnai0DsXlJplPGcBVgvc/6NPPotkNTWBZJ2bWzpQ8rTZcI5CSsE4d+E8ylun0ovf/BZ9bKBiEQT4i1/+CdT+9sUYvvLKKxH1HOTAfQ2lPo3g0088HbSULihcOheXoNgdpebmHWqBvvRjn0tfol7oAYCNIPz6VYCJYiZmxgne6FxMcy/XblwPaeQ9+/aEjXvtzdeYW7JNAKeTL34rvfXqG2kVYhh//5/+WpqBu32TOrFLZHfWA87byYAs8n6N9tVh/rmoiPiOYR91/NfWzaa9KIStBrSMct0KUVwgEqtgxoOHHiGSvJT+9FsvI0gAvRUFsX549d/+9rfS8089iczwJuwmPdvYv4uzq9KZc5dwNIeCzibdQXA0aoH7+QtpGHDZgjP+mUceSls3dEP/I+pMplqb+c//l3+RPv4jP8r6nExH3z+LZHwXAQDqX5WDpnl1Paeb1OhJwKGiDhvIkFyjaFu7sg4BimuXz6Uaa85wcqYAam989xWyUawHVXZ1WFVpJRMsrTRsqBkq9qPnSS33WwIDxXaVgzOvqQzwlJgOqksUIGdHKjJdFInEgWrGVFEB/t5CYKwZuy4lTSqXNA/X+TSn/hgZgSkOdBtLj7POrvTBlpjEUeC64nBkrTVwsEonU/Y66CrYhjrmrRWwvoQTaq+6EKioBBw8K2RZFNqOdib6uakihgOkU1RjLRGfUc+al1JmT0VllARY8XfrsfyZ91WR0tdJWw8qtymH2F45m+R5FhkZ7FWNvcNYB4uMh3Tv2wYT2Gc2z7ZmzDG3GkBH0XNRU5opRih+AmTMWAmwPJcFh9qyoMCb1dbBZh1IVd7CZxSVRJ3iZu7Pep2c0dSxAOxyjnt+SP2SLltTg4NIDUdPZ1N6nrrBGtac1pVYS/S1ktY5wd+NGpstWY2dGBh4n6AAma3W7KguIq3eP9iQfvf3kFqnn9wS9MI5Ra6sI2FsrhHAstg/Gnry2Y6PvoxrqoHftUq7E3hUNTThpLOH9VH0dwpTx+Cja2SGa79JvaAlBR0drZEBnQBMduHrdJNd0k6sZ38Q6Y0Ar42jnWdpQlkamhoi1qr0O0GbgYSgjIcDJgtmDoGL/pwp5COlPOr0ewRmiiIjZC1wZHilyebaJB8hBy8kYq4EVtLPrW+9eOV6xQfIta4hKx8Ks8wF4E0AZYYgzlFBlY60LAPWGZ5UONfuvdtSM/mMEFepgl9NCsQEACFoyd9bHQfqj8d4XzMna6zhxp86cOjhAFZtCNzUEQB3TamKp1paqZ3x+V53FjHLgMx6ZwHvLmqx7AUmsDoNzdv5tGZr3TpVDu3dJLsD8MCa9ru/M+CuaJGR01C8rVqfBAOF+7Bkxfm2vn49wSzHb5Y1r5qjfq7S81Li47yrfAzv0UfxTwoVzLNwpfOfzyT2dEWZNwdsfd9QPwIsfKaOfRf3103WqImz89o3XqNLNOwNA5SAHcNHI9i+/m6k9Dl/ZlXn1Zu0DtK9h+2KBuasK5tYe4bMM2YG3EI127lDlbWH1zeSsWq2JlQlZzbjtKBHlWFUdu07mMtVSsD7gx5r0P8qVkJkA7kf319RuVx3pINR1TcZCONzQzlvRQDcJIjwT7s6jZ1TMEladWQkZcmYLQ0VQAFPBqhB1VY1FUZF1C9VPp3XUNZeHu8P+pcf8o2dt0rrIJIApbFr9bLy/Mi6VXYtPquqdZ22Lkt2C+s77jdqv+5kyATi0e4Ae6eNV4cigrcAsJzpFDhq+9CcwHb82Wvf5QxhHP/l3/2JpbVEcOSnj7Aw5Ky7YT2MlJw2gu6mM63ZLK2CN9ChdPFMsTBbVHqJPgoaJRxUlEjs9eLPIT9N/YMXtizhjjEKkQpROeiym5SvE2+qVlDlcwVKvlYeaTRtZSNZfBl9INgsGnyNpqeEtWo6Bw6WC0RjKaI3OmzRZEn5ywt34FowtDa0c4NZmKxT376GWpqaa6T5cQ4ajNBlvrBr6k7GSqyeo4k5Y5UXaF6u3x+4Kkukwgy+W0SO/jxQtXKjr3wPr6dsl3xNGVj5/kUVMLPFbAJXTySECOQsUdfGzWxAvhbbiRggUdpk743c8NFxV2Y59KPklEo9M3NVKJDLF1+ogPmK7gUG4/ffC1hFivcOYIvnewqseJiKjrS+B1XFcV1O7VabMSgd1okYsUJlrKenPXpZeQjV0TfH/aYj41wHn581ODnFBrZx4jSHNw60kY4SMfTjTQ27kYqwRZE4LsCqZNJuM8AFWMX1q6BEIbwKV6Nk0RSt0OBcQnHtCvUs8uEFVva8kUohrSd4xDqd4CezrF9+/qn0I4/vTp0tQN91GEapgFH9p3QzBxxhbYGVjxom/gfJWN0LWGkm8+rOfSzcT/bZaqPuZBGpcjNNEzbKwLmpwUGIXjYA2zjAWX91XF8zdsLCbh0N6U46W46le9BIUWl0OomDW4PxJxSSHn78WTjj63GYXMccyGQ57Ofh3JtJlerQBZCYJCJogfhryHK/+vprIVphnZGCI9u3b0eq/on0zjvvpfdRDCtiGBcRe/id3/7X6WFU+H7uZ/8SalJPkNlcz+FM08hbffQfGyQKTf2BkSvmVKdpHufTPTHJ/AjqBG2PP/lEKOo5Z6feOZqaOCD6rvWnDrJGX/jpv5zqiaqfQbVvhmWt4qR2S6EEef6DUD2lZ1xDAnoeMNm5hp4YRCx39KACpvQwgacanLJOVAFHrcXhAD597Hy6cP4S8rlT6SP0bKkjyvnmG99NuykuP/Lg4RjLBSL3zY3d6buvHqVG43x6AtDVhhM4x32cJ6psoGqW8Wrn/r5AYXoHYGSQ2tJVBqoAhF8hY+WaHAF4nAcQTnHIdJAV03YOYzcjs8LcSavZ1LMx6gBVg7S2ZZX9obDnV0+StWLv3bp2CXoOUXQyS6sBN/UhpS2v3masuWg5slA6iXyZ0YvkqCCk6m+iXQ9HJxxTAJJRZxw0D2cPOl8v0PaAD/AmlY7PakKRrsUibiiJDeGEYrekgzIXo5xrtwi6Sf+7rbgRe3IIHuvobH3qH0ZkxswL92ck2JJ8zz7PMz87otn8E/jEtQr2KhVCI/E+zIgb+NOG6Ljvg5qknPt5sn353OJcYbxK5ijknLmXJqOrvh93JYBtsB6B77IdrcvRrno26uA4H+519+MMTqS0ww1bCXIwRi1EmAdxNJesnWHdNlQ1AyXzF7TDoFFl6pOUfDP3ihAYOTaLp1qd9Vc+3KfR+oF1GY3joalFjRbj7eevNmPI8xar4KNOkmsx5itoVtg57LFS67NTo+lv/MLPQp+DSkYrCWuYrYW1Hw+J+lDMq2P8pyZo5twtRZPs/hQiEnXIV9f1pNffHkyvH6W2bs1Gzivbnxh8WwUNlvpv5lJKkZnCCJzhQ0RfIcYqyhZYdwKN0h9HGyTo9VoLyIoMnY5sZARZF4yjffs8M3sRrplELGaKDPwGAJVNj5VdX4XTazYLnLcs9OPY1AvueZ1Us9qK2eO5ZNBOgQqt6vmLV1204ZxZ32JgQLp6ZEEq5kCppYssDftPkKRPJgjSdzH7j/ed2mmPcPz99yNAKx09KyrntaUjHqAvMlZZIEDfLr6rzsZnNSr+wnvOA06YnXAKc2+hvNZrsS0GraUGGiBvh5LovrZOcS2tWsagvxk8ee7ZT9AgmYAM69KAlyUh0SzYNc74myV0vA0YRLYJX9OsaTs0wQBNBNZzOx7EYqBvvfPOO+HgPvTQw5HZcm5Dgl+gx9rTRwzVUW02fyvCFVKUPWsUUhI46RsKsLQ9nkXtnOklEyNV0HUSdd5Kbhv0MbMdDnP+itYekenL4KtkUrw267FAvmEnbvEZiiKN089P+yBgW4stIE6fmvABzv3hN9M6hM9UCXW/64eeRFV11aEdqYY2H1OMybzrmDleZOC1hQY/XE/Tio9Zx8leUmbdWngd+nb6L3Z1AKSRW2+gZk/67yz34NkjsDI7X7eaFkluegHHB0Bk1QuTewgxEeuprRciSeLPBrEEGwrKSAMMoZtQ3MiqpIE95AdxXWanZimusn7cprnWRBpocS067wa1DXpl+131SIssczh8oYkQCn8V4Fn+P/eSwY2H9QAAIABJREFU+0hlMObzlzNa2kfPEesmK/9zJdOp+KPx/MqHLQGKPJ+5Fcd0BJdy/XZkJEOgRMpnVQMWa1+VY/v1KT5G9o0zRtsSquPsafGOtPpJ9ps99wws1Pz+P/nFJVPSHiBrkQ+1sajIW35yW/SzIWofRs/CcpSTBEnUr4jIjfjPE9Htwgk1sqzRGqHJpanRoOVBnVBFJcQBuOiouzJaRgZKLrLOqRPSwmsX+FmZTqdLyW+LLY0Y5zooZURzt3Rv2sZsHqy+/xyv9/1zU+KFAHBuMo2JG9bsgQ6yjrMO0jSOmoeoPr11YososHVBt6q7TQO71vGgAy7exunwwPZsrzJKOfFePQRXFgC6zipO6AfQwH1+uCf4uIuCdTfIWo6k3EFj1UK6K2OV3Q2uKTvcGVgBKBQKsOEp+2oyAmdEVpc6iRT1EBXcwmZURVEUniNPNlreDl/f/kYFWOXbyY52Mfxx53FN9waVd56XX32/jNUdwHYnHVwyYhFhqEIWflTZOCvfS/Abyk9Bfczp8SZS42tYtzr5TQ3QCSw89ErlWmMsLMyUxiagWpiHrkF2xfuJZoHq6/N/I2N2cI/eH3GXVXfv5YxVvh7HO6vJlEnncAcsCJAUqxiGDjjNGr1Mw9azl64if8xnYvR0hmo16h5qpqN1bqRqkrH6mR/5RHpqb3dqxypv2mpTZymOOcVda7RoBRXwBwVWQQ3JKybusmJgx2qKuQHURcEwAHc12Zh6xpPCL5TSFGQAsBsZjzQ/71Op8dRFxDVHgKKXBPu9ANoojreOxCi5UXdobmsAbDaO3b7nYOrs3c76xCkI6gLRcOxH1MRoSLl/670EpEqs26S4A4qINsIC6NfffCPU8jZA5bLm7hoA5+SJ98moXEtf+MIX0he/8Dl6qhwIQz9I3ZSASiXACQBQPfZFQDhFlDwopBxSRd2qb6A/ZMelG05McJDCb/ulX/ppaHE7EZfoiHsZmkahdD11LnM4EmSBz125mgMd3js20ij2WqKKYYdYf45dZxNO+63Lqe02TAGdOsavuZv3Yy+eBwjNMA6tTZ3pXYz1GoDS9p0odVGs/crL30nPISBhj5oB6rRayCLVru6EEgnIhHL61DPPpg6cnFOMST+H8CS0HXONM9QxPISIz/5N65gr5gYmwhjgeJ5MzGtvv0Mz5LMczDVkrgBh2FCbk3qoKxwxqVBH5fTbQ2bb1h0sGUAJztMUDkUtDvn23p5QCXzzjVfIaJglyodwRCFZ38pBG/WJxt6CIuy/9EBV9HyuKllmDrI0ePYDwoExIxVAxGwPzzHbpRPi79wZ/FxPlqpOMMf/DaAYNNHptwZiIYRDlDhXGRTHy2wrHz82j8oiLShujuDwmTnCSAgsAhwh6iPQkkod9JFKetwMjU6HD0Gbe2SRtWZU1t+bHVkHKJU6Z/uF02fOErCkqbVN7XWYuOpMO8liEkbZtU+NNtjWJhgg5r4CXIVYyHRkjKT0adoFCCOq8fGZ1txsovdRUO8JJA5BY9O5ktZnoEwHIMSAHHNBIftHAY+cuWLspDFFjYgZPyhqlTKc54jPcV/7+QYrmnCU3A+lJlaGidcvIJzEgc2B0uy8Z/uczw/HppE5WdfJuqN2dH2X92ELCejCM6gMU1xlJ7uF6VHqYsl4jpM1pu6E2A3tGJDhr9+V/tffeCtNLACY2xBWgjprJuQi4MSouE3AVTeNWrTqnPHzVQEMex7BUdvDZHXiIqBgENd5FQREQ2DAQgFWzlsftXS+4yYEMoIZg70wU9WgWJY1ZPTACiELXmtwOSTCsVhBHyKrY9ZUKlopuPcarB8X/FxC/CHU0Hi94hm54XBWYxMkOq5uAJ08/ZkMiHP03zOuACvbTUj/UjTD16pO52ujpYyAvOpb5Wsj0+U283wzayVlivtrrii3AquFaEKv72xgAsfYWhmCsWGrWRMGSzzrhhGsefThA4xrA0qG59PP/pWfRwhsYwi9mClVKdJ1lemkuXGzlMA4v7ThnCcCKFk01kX5cN3ow90gSBbrivH0edKOnbMQs+G74Mt5laofGTDWlue4nzGK3fI8tM5X+zUTcudZdt4zQnXG+hif/P6eLWYMYy/7VQV0nLMinqAPWn4uvwt/wLOL+R6DIuz8XKG+TjA5hlCVe0X/WRi8p3tjGnjrvXTjG6+nnShRC6qs1TLzd2rweqp7cBeKoiQN7DeJDyONLoJMXJD0ecGIZ1L42vw8RvBtgnFpwiZ0Ic++pg2/BTVBs0SGX1WxlSJrFreG6ygB2QCFQZfLdiBatJjx16Za/8d6CRVU6pv1v21zEuAj7KKLIjvEIcQvCKmy3GZWXdMGrmY405oJwDRyfvkQiJjR9bw185kzuQD/ij0U1O1QKL7DVPJ9y8/aIVX//DlnsggqmCmObOodambs++zELD9KCYuGNjJkUXZRtZYwUVCBzVmAcQady979cvbSN7OUwL1UwJ5zV3peeX0GmKyH24CKryJNN/AV6mwF88e//reXjCy48AQg63voTB+KP5kaaKFxqAex8J1cF7PRi3Y49+twAqahBrqAvXmLFz0W3CBT1Fo5MTYIjtdieEMAgxtyE1gcKwf3KpF8BynzJM1HZyMisDJTVaIboTjEQ250UMBwTkTTcrtD2IJF50Y0ylSMflADVRTkhqUZGjVSnCMOCKxmD1mNBpypmiXU28auYEhQD2wbYSEYhcy0CTNKkREIPmp+5KvN6dWgTlVg5q65jR9LlOPuvy2nKJdzTh/M+iz/3YvwM+8BrPx9WQ9FnvxuYCVgFljNqdIisELFZmzKhq8041x3KDV10DtoSQRO8SRzboG6NRw2XF0uHIwrEFR51FSZqmVAeAdYffAaP5h5uh+w8sC/E5G4E5WI3zHQRQ6zUP+CwhA1dXY41wGjXwSpdpvvDrKor105S4ZgbXqQXjvyY5coUJDK4JstWmdH1MeM0uQEtDTlfxH1mCNyGmqYROKXObqsT2WjPUjiWoL2V0VqAlzlGV3QiQvFu4qrX1EdvCbBxyAO8iQpmKsYrFPI6doXCS8ogJWOzXyoImIQuSbpQPM89z/5iR9ND22kULl+hnqmToxkxNDj81ZZMMZaLBkr3csfJGP1QWDlUnY956yC3HoLoaUGKEsvmGmlzkrDHTLe1qtg6CIrGsarajIc6f5sMCO7yGbT8QlDJGWIgIgZZQVtFgCTNvldtPksfY56t+wm7EvEiyyWqmYlsOCharSykddN4jDYV8W96WdGcboUHY0bz7tG41Dpnt6Kn6O90Q4NQG2e5mC6Ti3WOE6oErR1KOQ1UUfpgTdM3dRtnC0j0ToANq806ue+ePnVV9OrfIVcKxFvG9VeujCcfvInPp4+/6W/kNZt3ZVOXLyRBiagPDtFISnelm4ixT7C+B0+eCD3B/NA55CaUdSATF5d33mKmZfS/m2boMKQ3WCMRlhDg0Swj527nI48+mQctu1dZLW4zv7BPj73XHrk4KHI0hk9roWiefnaSPqjP3optXX0ICm/BbGNm6kNNsAtrlMHr4F6iUtvfTc9sbUXCuM6HD+auQIGJol0ttPM+g+/+sfp2Kn3wUpIL+OAGGTZsB7ZeSL2u3dsjfov+2xdQgFx587dafu2nZGBO3v6XNQLPPnw4fTRxx9J7/EZv/97/xrbwpxQxB/9zZyIqOHINDg3jw6LmYUG6CrhgLkLokhaZGHENtucUVSzPD8ENGaFBPIRTZaKx57Fz425WuBerNkKWeSqnih61UDL1EFcQoUyFKsAVXMA1gkikpRDpFsztVCkERxAkc7XCxCkvgsSzFaWmiE/z3PPh1Ld0RuFeRHY6Ry34+Qrw60svI2eXSMGqfoBvoM4gxakq9RR47mnHeW5ZgCkFUbFi3Qa9pAOsPQzI9rNiu+Ybefex8mgjCGqIOASiOkgdkCh64B94Zk3xrk2ZzZQYMV69cAPeqLCHr5vRV10bEpNdSOfMc74LFYsAdun2OA5Z04ADbzXIMHOrZu3pF3bd8R5IDXW/eC9Z4XLTJ12bASl7nEdc8H3PNlBr9NQ1fjIQHrsyAMELGbS7p3d1HBYS9TPcU+EvG4BVbOF1H/jfWqsVPXDBJDNXdW8Ib3+3nh64ZtQqNb0gonp94avcQV66hrOKwOzOnFSGKNWhnVRis6t/dDuew/R7L6qe1nOxFVzKRAIkAsQ8mTX+TLo69w5ppr59lYbkaPexmetaWtmWdqUlfvidWuVcla6PkfuYp22E8FW+dOgikwgfROppYK4DKyuh6Pq7yylMNsqsIoANB/o9VqXqL0o/o7XGJS6KrJuFjlaiBhsZs3o15jNsEY4wBXOa9yrRVx6K5UPU6hSArg4k80YeC5aN+N78iup89aQLVFHqwiBSmfa8H56hloGsmPLhvSpT3wsnaO9w9PPPpceRi3S+kv7blmDJbtgHZk0/UozDuG4c25ro92rOfuQS0LG2N8G1L1W/T3tY6bs2x9LRTjb3pAt57WCKr8EjjZX93dej/fRzmda4+brvAfPBCndvtcmQFi8lr2Ys8/Zp1oQNHGum0UpPkWRZS8+SWbKZPZOZPpW+GPS5sZZJ97nO/QzjIAFQNT6JPdoA/5tD8yLsy+9nLr6p1M39d6RuRZIU+M/1kjQcTu0StW2zZAYAHFNqIBbUQ0N2Bjc8nVmPifxwWeZL/d2V7cBcQPCsgMIgghoWdcGJqNvp0p/YVjN8mfwUAQYImGArc1BS+eC/QxjIc8Datk2C2bveHYKrKLZevg7qu8J3nIbkxrObbNjt/nMUQLJKm7rk1mD6VitR6jErKlj7Jpc2ahXRoF07Rycz9eXGWE5aKaLKeOk+BZem8CqCFDow1tyVOYqAJ8U6mqPRFsB7l27Xh7lueGPRBArWrjHmPu4A+KYD95Llkb5nQwEQVX0rdK34UtJfbPksmUEVhPMUbTR+N//659eKqlRN7IDXVRzguKjY1RFuEwxh6QnC1jjaV+RVugXRghCAjO6dWfNeAFP6MqLmTWupuxNtfFeXlQ90Y4m+LmDoxMBxKxpiJQxRZLyY6XOTHORUUBtxokBsnbCgyAOVhaSM2uEP4p++Z3yiVEbZf8bDa1UQ9LHfq6KLUapYrayDQwKSw+RNBqyQESawkCOoLAFb7iF+hCKbqUEcWLnOZGnFU5B/tFoelBcMGvfC1gtz2j1n7sBks7hykkvk1t+970yVnFZ8YK88OO6Qhozq7DE312k/Ckoa1htlgp0QOict7tB2Y9gmLeSwkR1qxItuYojmFP3Zv1UvSpwsohXFJBXFuIHqXx37vfPAVZ3UQTLfXpH5f+CV+cxon1RR2ctFT2ScFSldpoROoqCkr13+qmVsAeKs/UzP/V0+pFPP+/WZBxyLyqFFaSnGHE1CjKOVxWKUNCXZqBZuUl1hnR6S6RGSqSgNEdQqiaCRsQ8dKoMWu5tkQvDi/Gdtw4DsCAtYqCfA5rN3wdF4Bj1K9dRE1ul6qSRDj7LefG9BFY6ifPUZP3Kz1E31EOU+vYocuDdXBPF2Dw3ik11UuU6+7rImP5gwKpQhcr6ycDKgzgXzXr4CJJi77AHW4i63WZfGZ3yqea7HD+Nso6OY6Hx0z7oFGgLdCDtGyEPORxtQT6v99A2e2PWSjUjsyUfofjZCPQU7yeIMZuu06Yh1w6YwbQ2LTKPFMDXBx3RwmUOVIxjO4p2q/k8xSuC/4zdGSeSeBPJ6EJPiqJusjjGYVcBrATXOqyTFKlrZq2j8UDTLgm2rTV94YWvhqPtGjQaqkLdVcQvrBUQ+Pznf+/vI7cNkMJJn/OwQfJ8y+bt9LjqC8VHb9YIrZkVRTDmlZ6mP04bVMSNFJ1sgh3Qh2AGH5CuSr3kPTq3bYdKxyFtg2Ai+yMcsHO2E4AGuLFSNlMN7CzR+2tXVUZbSOs2bifa3wzQIpMEaB3E7llvNDd2I80PX0uP792c1hP1V1Rh1sj+5q1piLE7Q+RZVcT9+w/EehcAdWEbF/jbFURDbE2xf//+6OnkwdFN7YMOxW0CAZ02YqRe7DaZ30nqUV76k6/lAmcz5XEo56L5oCOVEEFEK1UFlMrlfooKSlZTpmPl/+OoqggpkAiuPg6s8yNtBweuxiaPFJlYF7lkZJc1Mc6ZYUGy54Egfon/z7LGgpqLvbD3WhuZB/u7DJG1vtg3Bp0KIR9qlQRxggVpVwFGIvuVM9LRXy4inTna6dkWdcI4zc3cg5LdFqt3QwnpJMO3FbCqw2g93Y34Dh2J5wtiFGtw/WbAaJatkiJ2x7l/ou4k02Y9i+N8Vtpcqg2jYhZOytMWqO5rOX914rWFjqPOug6pNaMhdc1rvG4d2mW7GllAjQdBUGyUWS7t1xRnsHVPQe/xzLa2xqwfoGQdYNEskGdsUGBwZCPrVck0K4qhUqHtUsxuz0Nl1WGZYYxjLw33U8u4PX36U0+kE8deSdu397CmBCfDSPZfTKMDF1AN5MzFDnd2Q7OhVmdouiV95aXz6d2zOFSr6HfZuze9+97JLNCAMxkKkNgYbZPXXwrLg7JjFi6y0FmAxXowx9YaJ8fdbFCW4veMzLVQ1ulFhsK+RjwUChjgnBHERS897EsXweQ55rwGG2lD1haeK7S0YXIj/zcqb5sPs1j2iDLD5GdrB6XKGSw8ff4CznGmMQVdFXtex34vUXnZElKpop8TRjY79Hm/xP4xoxLBKvwo3leJ9xsEkwxWx5rXv7L9B+PQwXoMx7WKBC4HYCO/lu117qeWM6gh/mXdK/M2xRocwd+6TIZtnLMVdw0Wx5p0mNYUa9jvF86fTX/nv/ivAjCqKhf+YgUMVTj0Z/2u4rhrv13X2lPPWq/r1sDNoFYLoAyEW1+1gWBOsbVvUA8b/Qu5Bb+757zmrVu3BrjKVK8lfNHcFy90Aphzx1uZfIPuyrv7PH3KaHpthpl7bYWyNY69krJp4GFlZipnp3JgoFDHSsYq+wOMGXMww9ly8uRJ2nEczTU4BNSkbE6TZapF/KyH4M3Zl15JT3ZvS00EGgwKTrN2prD5DVt70ijNfUfMFDLmzkPxPZbXsH4bdjWSBIhByRpT2MIMno2Bm5rIjLVImydQoW/OOlVL1oCBfV2j0kJAVYGHuIfIyMXijHvzs9zTqnNn1e8cLImMKOPnuRoZML8LVFgrBghk0aiR0E4Ab9PmbQRd22P+7W9mq40hgKw0Wv1512MWEcmBsbA/3HcjXNraSs5d+mPYd69X/4rvpRRDX79kjZbpgFyIfoR1qLG3BZX2Ryvgi/PHAGsWtSj+cQ4CR8DMoALFwG6N8jvXUtx7qdUyM1llMD8IMOUa8VwOSqnJ+jjjrC9Br4GZml/7m19c0ml1QH2DAqYCEVeHtw6Gh4TfXdz2l3IjjSNVbTdyezFYt+TFiSAtDHPjqBUfUR8Nezg5eZH6GUZFo8/G/8fce0d5el73fc/02ellp+3sbMUWLBpRSRAgAYKgRUm2DkRLVlQjW3Lyh6xEqZaPJedEiR0nObJKLJ1YsiLFlmVapCqjwgIVCqRYRBAEFsAC2+vszk4vO30mn8993mdmsFwKVKKckx/OYHZmfuV9n3Kfe7/3e7+XAyJkX1kBquy0ssG6KBr18JxFJn2JyY4Oymxeb8QDcpbrEKkyM7VCYCXi42D7viI93o9Ittfr4ijcydzsjqCQ+/R+bRA4a20FznU7CG5j3RSb7RoOHdQWslgayTWbAcRI7wyspFRkmcf/3wRWurhKn98WWLlO4tBgnhaDD+zhQf1cHb1wBu8HGTzOhs0FrwY1KvM4XwMD/XF/Ie4Rj52B1XbaNAeKFeKw9b16yY5vWxmrtwRUVWdzna4qC5WDcDdfRm6ssZFTrLLbxYsXo5u7NTXTSn2zfFpRlTLzYfp9g421QB3F337umfSexx+LYKoN1SxRSznpilRE0StGag51qozk4gwgDa4B0pGPfgWVsTl48GAEM18dWOVN6a3r9JfAqvCy/VnZ3Fs4/mOosqkKqDT5y6+/Sa0VGVH2i+IVhi41gSxyDdynnHf7a/033/dt6RDOxcbyWDp6wr5E1jnmgCqwfVG/KrCqv61YcztAzYPvtQdPn2sqvSTCaFfO4VYNBitZg7kzsMoyp7nDefTtMOCw1wyQm+SSMCYgVH6G9iAOP+4rGl6y9xtwMMo1aLCirsrMYYAblZoQ62Gaw1Cp1hlsxQdRp/NQkFaha2aQpIPZooqi6qLWzChPrlOAAW+EQiiw4prRWbLuQDljgRjpDCu8bzhS1leKvulQ4RRIA1H1aok+W2bmWjlkPQztS2F2JmgeZG1uUGh+7sL5dOnCxS1QyLHU2RKmsBZriuvvANX/jr//91PvwbvSeWifk3gix47em65fpOcLGb5J6qr8DJFu4eAWEPk1FCnrb4JeU0t6D68/++rJCOyusL57UPtrJXihAUSqVawHKuAFJN937+1PB6mr0YHXSxsnYL85Kf2a7BN0xLaePamjZyidptGotVwLHO7Ws+ztJwtD7cql17+UjpIdOw9F8v3f+I1pmfk6DW1xCCf9U5/8o3Ti6LFMG9NJZjxe/OLnyQJfBIRaSI8/8WA6TO2QtIcOHG2bgZ5+9Q2UFA9jp6GKw174/Y/9ZghSmNFRTlvHNzskFUKuA1xlZdzz9k7KtVWW+cjlxwUAzAmQgmXSzpwFYsnaCzlvbJhCNZHBpqdgLXULoqX2jzJrJaI6Z68XMsMe6oqWZBEIDkgO93ozU6zLJWshXbOIpljnF2cXzoCfn3vvECBzbZ4lIsVBz3LVej7znKDK4QCLYjZzj+06INiXDpyqHs6VHuitNlqewTm+jg3QQTUbyM0RWOX6Pfu7iKgaJAa1yCyLzmMIMYjym8XDBlqjhc0ySFCN0DqIFhy4+47dldq1kZyT9v9yj+og+fxGgj1teu7VI7KWHRP3QvQz8n5xcm/pZDIeOgM6JnO8l2dzzi5gNwjMzAbY3zCj6FlZK8BWxnoZexX2GmfPnLRodh4nZbsRmOAzpDI2YEs6OxrT8WN7aZqLGtqrX0xPPXkP9voUdu4KPb4mGUPOHep2rJseZ//MUwP8By9cSaevAErArJiY3WCtA7bal5Azuw8asE5jSE8LbNkIXrsmRdM6lwgMMy1MoYEIHvURtIcYfO2Bj6jtMEvHHdhrUxVhfQv7BdmTZoZ7bOX+DNz0RbQ9Taj87SKwwvMgy20TdAJZbIIIdwPr375CHez35egVZeYcejHj7OjcgFlhlsnPjUCBYG4X8uvOSxESMRvlNeYgOQf6AeJw7dYPGTyEMyigTMRzGsqpDA5ZOQLc2kQzQp2caeHDclbFOoiaK219PsPtNep1aI/D4eU8sen4TWS9bXYsU9D7lpo5iPx2/258OsblOoDRD/4AtaooNNbKQuA+pKjpnDtG9ifSfiriFD0EuTcpZgJdX/ziF4NmP0TrCrN6AneK8DgHFxCv8Iw34xT+J+v55Zdfxi+5GnsxN27OjCqbD7dhB5cUWGF8nU+FztxDUmwFiQ14BUpOvfpaujGGXP+j7wqq7huAsavM24P3nwhhJYOtnfvD+cp+aQ58i3O9dZ4JTvC3eQLHk6++nD77hS+GtL7k2F6+j5Ale2DkYFo6eSF9+lc/mo600CgbEMpWG9ep654mdul74HiaoGxhpmICRbaGPRVOv5tAiqqBlc3h8VsnaV2i2EIjNVWuzw785CZqDlvbuE7OTGnyivJs6MMEU8n3y32rSnCY/SpdiEwFzK0dtD1ZlbtbWj7rTttkoO7+dV3VMeaKNFhPVZhC1gCvrzekvSOHCa6ggRvoYFNdW86VdtQeeNKoF8gsGvRG36vK1umXtqP8Gb519aiWZVzTtpepa5uzRGX8Q1RN8StbNEhLrICTYpu0qbIXIp7R9vF3lclLUJY/ToA2Yw450Kp6sZpQqCiyyutvBdT6XVyVmamcucLhIUAWMJnBZpr4aSCIN7Cr+fD/9J9s6mj6pjqWToA/+0FFdMIN5wU5uaUjs31OlIpdpW+LRZIlsyRSXCQNvfRd8op1NDnsAlVmQgsCIVd6Q85vRNSRg84ylNS9aKjCgHBAR5M2naxI66N2xc1OcWi6YQaocfCas3x7zphZsGea0nuaY7OPw3/1oVKWTSmDXogToANhGt/DagGaRX3tJIvhJs44qkdNWYmlrvSDQgbZR8QFnnhVYJVV87bpcFsr5Ov8x+21SF/ny7af5o3GaqtqZSKw2r6ezHm3/4nNJk3y6dwiab2BMMMGSMORZ7gD6niYb53jeZvYMv+DNAj1d85JFC6qUOymDxrcNj3RWhQzFsHddv4qGc6gkmCYwsgpf1sZDGvuShDlOlGm1QPRdeNzzEYF0st3aR8Xzp5Pr71xaitNrcELpNQUPZ89zWeH8ARZj00M5Sz9lr7z255NT1LoL/faTuThHPFejaqEMffjvP8GAWY8qDWR4hrSw7yvvWzCqSPgETlrplA5NwnMDnoYjyjYzk6QY+XrREVifVTjuMFYKj9sYDVJkDDJYfXm+cvpz790Bl481wtwIXqpqqD1QPbMIZ+TBrmnH/67352660Fpb11PdyMFvlHD3kE9qx554hL01WOgA80s6o/Virg9sHrbn8tKqgK0PLVZ/dLvQUWoqDbKT2eVIRw/HAu7qqsEVs+ei27x1bKL9cLDdLu0qni/6tDIxnFbsEVjZK2kVIgZxnJo+CDO+9FAw1yzInGOj9KtZtW8nxAqkkrD30I0Q4PHh5egywJtUW2FCOTcC/RE5sQAEFsluh49blAhWyPosEeIB7w3oJqhQhaj165EVjRqVBgTHRXXjipp1maWmg2zMAsY0ovcx3Pf9x+nvffcl64A/lylb8nRY/emFlQOZW9OEWxZq9SLIlU7PaRGr18BFAKtp4nypZdeTN/5Dd+c1pH8/vzzf5LuOrA/CmBPAyZs4qTsGh5OE1zv0HHqdljjAxQ7LxFMqvsIAAAgAElEQVT8jQwOU8ODtGt9K8E7lFX6ZdUg+DG876506eKNdB0lSjMGTRSa1NCfr2Ydud8WbB4OlyIUOvjn6L9lbe0o9KQ9rPcx6tI+/cd/Qm0MQSfzce3SGA4sWW7pX+yFG+PL6bu+52+lY2SvpFn2I36h6uCp115Oo2Tc1ul9s0tFPpA8HZKS6REICMEG6YBV/ZCgaYMScawxxZHMQARtl0cUD4tGi+Ri7wWFDKz0AUXqtVUr0HwboDLqTJgRssZo/OY0+xlbz4Hdh/PRR3GxdKwb7HnFHjbNMBD4TFmXaxaI17p2o1BdOp2OC2eONkAHLpwrc2iV8+06E/CRIBD9S/zOWNk3z+xFJ2OkIqkI/AQyy5MI2CguIrgyo/y8xdhVdmCDhWxA5Bh5pkX9oVQWPqsJoNLmldpGHUTHxjNxgjoaDzfrnx68557U6CFegSYBPHj9leBGUSr03G5W+KDyWsImAzi4r4POw/3GWcx1jeF8FsfH4Mmz0VouRRwKQFXsegQzoSoIKBp9jwgYrRXUSfF01UHBNihisaFyKkDG3/zGZ7D1tTjKp9OXPvdx+q8NpofvJVBvZF+umL2ajGx1c0c/AdVy+vxJ5nWJGr9Niv0BC8ibhOM+2Gf/LHsJ2V+oCrQDwK3Q8Oq88Yx3Hh0Tx8b6qRhfHKBoHqtTDh1V22Ag7cPgug3go6e3E0DvIkqilwka6CdFT64maLc2zOakiEDJmt6o/dOBx4+xAbaF+rsUkDDzb903QHQrNVmhQsxrblKv5Xr1EW0DAkTIFDhtaNgZ7Q2L33POXo0hosDPEUBw7daq+Hzr48z6ur6l4eWGyJUcO6DY8BD7nH3sZ8S8MMdm4XU6FSaT6m0LDEHuECBgX9yEdqqkegMAlMCqvtk+/IE9Q31RuzhrWwjWzj/4L/7zaBuitH+pO4wjleu6iWiZ42sAUOjZ+mgKUCimM8+A7tu3N4BC/bKSqXX+vF7/7jp7kUyQmXKv3ecYWOU9me9HFoSf4xwX0FQHPp8LMiOyI++c2/R8gOxKtFlRtZqebHtYRxqVM9SX+rmKouljGBTk/mN5fsRTAlio1lg+47KQiDRDa/ljXUKjU93XQtw+qJS/889/PrVNL9IkGJuis8+rZuvW02gjINjRkbQCyLrgXDDenjW5ga4xFe/Bl8kGVQ09JxdRB9zgMGkDZOuj3cYSPx84SI0le0sQ0Wys/XzNKglOGhyFql/1yL6rwXU+gyOgCsZM/tl5a1BEy0CqAraXWBctUFt9T4FUexOWdkrmT1vad6f3vvcD2CoojdjPVd4/2gpUALb7K0QrWMf+zhjAtZYDHn0vziUuJSiofH7E/rqbIcCSRXQ0W6UPX/Fto00PN7RIdrz4E0HP006zTwy2cqLHMfOW7eXKmcE5EnaWrwDEwy/epqduBV5VrVdQsQUWBNLN2JlKCdYQrDpsXWsPyRl8ywWyVWYc69nfjlPNb/7kP9gM1QsmxYXlgtEA+CiD40JWYc/Fe51mcCIRogNtIHbN8EStVfDQ80J9rgvT99SgS9kLNSGpPpWYhM+LjJb0CxCOrBCzAbqIEhvFbnJjFcsIw25qnedOY4iiQRyLLRRteE+bFS5Cq7GXhAeUvVIM3OZm8wHWxoHgY9GaDBBVu5Br4NYwdqaJTTc3UYDdR48Yg+a11TEM11U2100MF+pFNNywzYgoziYchVK/9NcVWJUFvbXyb/tHpp7sjNvf+oScjq42Sclc3BZYbdE/KsqZ6O4aKMP6GocKdMD9xz5I3QH3H8GBCnCzgRoNUV8UCo3USeQFWFAbN0hetD6Us5UOZ4bGzudmvUqBcMkUFF57rtWzcDT3UxDh0jm/BjXALJRI1cULOWNWghZRrrPUdZQFL6UsI2xsCJ0agyUTKxzG5oAWCWK+++98Y3oXvSHcmPVkNDpwehbMRkCbWQCRNQtRS81FbPZNa//oVs/1+JkGVuE8MR4Dg8h989qMsuRCZIOlnJ7OwV30YrstsAo0HQuH7xeZtWnqrW7iYJ3iPl743JtkrEAWbTSpIWPMBASWebINRPex1n/oe76DomKM5OLNdOzufTjLGCJ6wljYH2grG9vXhQNUBbllZbxtIHXberJvTuz1ipK6/XY5uIp+N3yec6dxXWPQGwiqFAOopTlpExlBEf+onWL8Cg03xCx4V1FTKXcawi1UiD28lQVkgwWHHsBkif1uIGqhcx9Fy63QgbpxjOvZ11IL10z5RwBsxirz0EOwpaI0aJVdp2YRXGc6t7MzBP2MldmtHOAzLwRX0SQSFHqDw0met78bvXYpXTp3FgrQWPDBSxZ/C0WskPCgqcW+s7iVoJd5uATX/vhjj6VH3/830hnqFE9TbzVLxvKhhx5F3AHxCg7oYwcO4MjDtYdipyRwN4cquZP0hx/9jbQfgGF59HpaILA5sn8kDvU5kNQJxurep59KM9hBNN+Un4OON5UWoNAcv+sIh1Zr+tIrb6S6zj6ogmvpPNLLmzjyw3sOVjRpHEKc9Pp1gobF6TSEYqY2874TD8RhbCMdadmvnXwV52k4/exP/xRNl1+kToTglDXZi1y++8gzoWRElPwNRFebi1MXGVDGVTW+LoJGkXqFQMLx9ZDz4K6ETZqZl1Bss2eclDv4r65rsyM2cxUhVfFOACZoLNae4KTcAu0NARdof9oMxSDsk3WdjOnENPa96oyhy4UmCM6yoBm1evwsXVzzeJBs3Cr3a/PMKZyVZtXiPLiZy6B6maGRUsKhb42TjqUNM6V+CSob5Pjw4NYBMJu6TFDVKj2O+93dSVE9wfNusi4CgOfpKzbDhS0g0yXl3eJ0zaZBYSj88SYhIIEj2MU6NzNfAAIR5yEanZuNn4JSI6XKYD4kB1gT9mbaPzQMGIMtqJwS78W/ZdpkRYE2qxRqu1keuNhOz2upf6vKvOM4ZFCihubcUEYr6r8UNte5zbX3Etzn7kdkYyIzUCHI1T3p3G1JFYc9zJQe931kgXCeoxab58lw6eScv3rldVpKpHTkAOyYVp5H/6pFlAGlYE8zZm+cv5VeOadyY2d64+pNwBeoyK1ZrVJlwcCPufcIRLhm7UAEVk7OjsDK67Wflc9RWCvsptlL7Tf+h3tTB1Q7lFkHZphoBtxN0+uuVkQZriJpfgVwmO2nKAWKnhucoa6f5l2S82ziCuvD8gaZF65U1rviFpusHQOhNvwO/RSDIIM7s1Y+XCcFsMz2MQOYocvKVLsWl3CuzagI9nnemvlWlMrnuf+klCsWYfbReYmaMu7VflcF2HTPZYvF77geHUxtnr3V1jg7lxnvFZVIVWjlc+eCcoaDrvoHDnAnZR97yVhJKZWlsRtGy3d93/fS3oGmuNg0g3j9QwErBYScfxkfURfD3vqzF16INX7sGBnxKsjzapRLl17qvWtffH5kD6vzVXZStH9hTZc2A9oizxvBVzNWmTGRe6P6HD/PfRCOOgvEedaHNMgzpghmk5lgfEwO2QBc9UEFMOwl6fi5xnxNL9RyzzHvO/wDa9oCYDOTk+2WtjrcIT4zzmfYJ33Yxvob0+nXfuyfp0O7kEKXqeGeYdXe2ERq/oGjaR7RigU+ezH6P+a95vhF81wBan7v50iv1QYYYEs9s962CxsjbXoAZVt7z0XTYrMygE2ej7WsR68l6xdsPwoOG79ljcrQyOvvrQFWzmjl3rZGOma0I4Vghlh1V31PfefB/QChx+PfnuHdu2lzQ4Zb5og+uqC78yLzzMA/wIPKRzS75ZhkcSD7ptn1MIsVbbd7yWUYlm1knzP7xNHagLEvfmHUVukPlDyDWVqeZ42Wj8yWIbBljZfEj4HWFCBB7u9VZQqr52W/WkQVnxI76T5VFChiD/afFGHVG3sAG6yrMgngOWd2V3+j5pd+7Ls3TZUXupDpZj+kpMkdlDhMNMBMgqlmOdReXAfSv3Kd7beYOba5/ilSwfKXuVEXrF/WxrhYs3RnLqg1haw0owvVz2+H8uKBLd3Amis/Q0n3iKSZpBUWrsHaCoswXwuvJ1Fip+hmVFF29/bz3KxkYzGlmzJTF1uRMqZ4cQb5T2g/bTjL7QQMBgP2OVKgqoNeMPX1bspTHMoT9LOaZQ0rKFBlZ5zyCKuzqIIy03Fa3xbI5EncXsw7Hd2dv99e6l9dY7VzI7zd64vst5m1eNx2PdEGRRQg6DgsLhxjneO1FQLTtZ50130fQg0o94XIimVLcIbfSPs43DQwRV0llrSLLt4vo2thuKQ0WNzEWCh0YubKeffLOXPsS7G0n6GDMDp6NVL7Ilfn+T6P4+MaKBRAb6Ok3qUDjBLMF6TI9VfSvRZrb0bRMZvd2jtr7dic3/Mdz6UnHn0wpGw7KDxWHekWRdcdZCtvkZIeH0P2fJYi9Wiox8GtmhZ3kiU0PZRs9baJQYcuCac+DKn3yMOMXM5g5UAzkCavoEJ+thRkDAJYB1KxZshWjeFcv4Gj9fynX051rRzqrHsNTCsOhoXHASyxHu/lM3/g2z+U6qGorS1N0jtJJSycPZS0ahA50Mg5jrcHVl8rAH+7QKsu1qrGrqqZ08GtOM8WSlvnGDxr55rNZraqnsN3FmGODeqIGqA4TJMtcZ8VQCXkfdmfS8vzONE51R+qmhpMb6HKqKox1KRwhK4JnxWokG6JND7Eb27QmNXv3b00bSXDYh2MWZK8xigc1Y7YqyUEb7w+X2t6P7+XDocF9KLopTGxgWJUF+gp4+TN07NmnOzU1SsXcPzm4qBvI+uggZeio/Of5zdLzjZiNLPCEbZMcIeDb0qFRGyI1L13PfPBtMT+mGePnb1yDeesOxyNEZzgXlVWsU/y8mtZU3ft35tuXr+crp5GufDkm+kTH/1o+ptPPpn6RXDJpNXhcLx48Vx66rlvTZsUg0/rLFmnxj1ceu2V9PhjjwTGc4Fg9AJr7MwoaD/3e/kSxf0orT7wwANRKzHEHqoBURsiM7W7E/RR+h3z7njOYctFsHWyzp05m/63n/2ZOMQVidBhEPkdAmDwgJ8gmMv9cZSSBlgQhCDQUe3OuW3GSWglqmljDGU8NvC7TO+T0kmmqFKFapT663rjPdY5IKP9Afs31xVZe8fh5wHImDawHxFCR4J/g+zPAo7/FNS6CQQnPGLj6AvKoFZAMQFK5iKYoqabwEp5X5/A2YKD1AxFZ5m1YzBmcNVGEGRQ7X6Kmiz2s/Uf0Z8HWpfCIFKRo8cRHonrKM6iAIhyQ2z3yG4EDRoJrA5T1G+A1QWVzBpL5d1XOD9W+cyWtp50zabh1O34sImwQiyrnidcvxkl7Yo2yOyRTA9pecr52hbEGonRK1fJiAFIYrd0JPq4p07mQ8l6Ee6QlMbxiX5fMgnsj+W6jdqbjER7LobjyTv63c8SYXWMFH+IHk42/tXWub94z4PQUgcBVrW71qmUOhDfuzhuO+XBfS/nXC92HkCrBUckFOoEaTi726TgMU+NZHsaNudxOmfS0UP9nMMTZFgsK6CxNUqTr52exG72pDcv06qAdbwJE6Wnh4yA9yRq7Lx5HyVjVQIrgzqDEwMPmS+cY2ZJ434rQQP3TQQh9lkK0DcXxcfaxmQ1kFVo4jr2DpMZ4ByRFniNWqOJce/B4bJVBuu9myCnCrgVH7HOSvEK29K4/s3SWWOiRLvqyaWvkwIcQc0LKqiBYa4Bi/YkNgBWWY75CGl95lFqmBRm16WBvOduATd7yJK4bs1e6dwWX8696kPn1gyXga6JkKhFww618hk91gey15Zv2dsHIBAA4CYBRw3qoyxm9rYO9Srqfa3U9XRGFtl9N4JwzlNPPw04PUvgzj5g07l2pd9qY3vJLDm+7ZxvRWzAs9vX+vO1G9cD0BiAlheqvYxheV5Rj87zkUtFStBkTWlkF1mLnt860jGvUtVjXWeRj9w3KWcvS6Dp9Rhghxonz73JNVgXevMGdLUAS3OtVVwHc2GdudnaCBjNUXLGGUD6kN6mKILrKOq/+UfxlesIWkcAyl7+2CfTyQ//XjrI3g/nnEz5NA74PEF7/7vfkaYBf6Z5H0UntCU5sMq1W55Xli+Emi73Ng3DSue9kdf24JO04ns3saYEfiMTY12RGbHIWNloPdeKl0AjLtpTrdQzVYFHS9SvbfctM4sefqrJBO0qYIHBRNSUula0FWbVBCU4E06ceJCsFeqcZH0Fhw2JLBnoZk26HiLzJ/PM9cd1ScWVsmiDXhvYzyMi5loXKLD+PWeT9AfNaJgRJFMrFbPyqQtDLAI7vZZwW/Qrss+9rSpY/Vwx17RjJYGUM/tmhXN9ob6ewFIkEKoEkc937PwcgQPps1IABbwUIHLM3Ucb7Enr5qIeUkBeOrKMhl/5776P1hdZb96LLB8eioBVpO/Az+IM+DtT4S4kL0I1pGYOL4vPikRmLrxFDpIAyYAtHCwHkw/20CxyoF64SoHKTPpcF4Epz1j8/NyBcfK5HnI3OdB9Hxd4eYQRwlC4yDLasUwhHageA6Oj4GQV9MJiaCU366SnKBxKhs0IODopgxnPg2qvgsAvLU9wKI2noT4oavVIl9YwBnF0G1BY12IqPU9YBFZbj+36ox2/fNt/5rXwNhmp2zIMO980Hx75N7WkncOJvi2wUsU7VFmkzlVI0RqQFOcLCGB32nv8W6g7oBdKFe1reE+fPkvGam+8RipAocCp9CSSprHzbyX1GptOapa1Bqo18SwV1TzQzQ5dg2c7ShB1kYzUZb7mcDqaVEJSUUoJ54qmUgLoSBmTBYnUv/xVlR3Z8GWNBQomZVTVl6rrfTA1bcTK/H77c9+U3v/ed3Ooz2wFeK6BXYAAN2j2qlzxJqIkA6Ar0lfGqXExsNJQa/xjbTGOffQfEi1zw9v3ZSfi4VouKEdlsjKKUyEfou32jzCwkqo0RuZKKuDH/+gLBCM4QqGUBAKJEz3rYcTnr+LwvYcalu/8pg+kDdW5ViZB/WgA2wUdtoZ+W2RNBSOKIxhZAOb9L3u8XWCVkSFtUy5KLQFWWUcrZtMwHKoORRPw7j4MjT1UGtPJ18+lF77wCtxvinQZp3c9/m4M7YnUyj3JDTd4MbtiACW6tt0fK5L3ea3ieJhR1Eb4UIgg1LCoOTDjbCB+kzqiKQ5wX6VN6e/pZ276OaiQGUcZTaza+ZB6GH1aGKM1HBSdpey4mE0XqcqFy7Z7mEAa+NL502nswjkav4o2W0ifkTJtRD22wsxqLrLOjwgYzVRYjKv3hQHdoOjcPXaDa+zu25ue+MA3pJpm+rhwMJ65cjnkkG0wrKLbAeqo9qO6ugqQ0IaT2MLBL/XwL174NHM/R7D0WlrEQerFUZ9AoXD4rv1p+O7jZKo4gLmfd773vWSDWgERcFYZ29OnXqaRL4AC9U6Xlpk8hEVWceTNcpy9cDYQWkVGFsn2DxFoHSbr0I1t3UWmzroXg88lmobrZM0DLpw69Xr6Dx/+tVDa0gZb3J17mjCeOtnsc4uDdY51POTc1zNHm1HDiaQu49iKQ9NsIEUNTB2HVQ8ofa1jqTNntoi5WJaCB4igMuKaPH1Xh5lg63fIRlleoDiQgibnL14NAYjxaTLLuc9qZBQMygLlYQkZVFlu7elgpai0/U7OqJZgKHC403PHz5nHrkjTXFLwxOCDM2bs5mhkVWVkCNpdx05FhoP7NytmzUzJzkQWRiTXlYgtbVSSlTVl/U0756DO+PFDe3FCKeJmLZ6/dJVaIRrOTqGyCEBQRz2xzdgjU+4YstZuYtus1QoqoqqR1g/x3ipc6lRrU2RqhJw0VFGFVXSYo3aQ2z8As2A3AXJ4AdpI1qSBlQX0ocLLmEt7UwJb8EKKVRT4S+nVaaiU53SYnM/xKWhqoLiObdQuMe/HoOYaqIWimiwB5t75DKUy5rHazVn4x9qEqiZlk/GwfkXWiffgdUdAzh6fxR42OZEIR7XDeiEMDDXeB+4fTH0Dren1028y/53plVO30oWrZBiojVMttJXAQfunWEioSLImSpbD8QyKlnLVVWClQxfAkMizGRHpdaLK7j3uw8DKgMhG7toIG0wbJHD32ID1NLJ/N04je4ob1wcaB8TATYl9M0krjXnmwSPcDFecH6w5nfNW7tlWNQqLSDWWjqpT7hrS2bSW2eucxvabHSiMkThTKtTc+xFhN2MVwCPGp5397/sajMQ5ENLhjXHGSss23+F66mS/2/NTZUn3sxl8sbssFY3Tzmd0ssaP7tmXBmEG9HcOQg201hBBE/y6v3j1JbKFp1LHAGAWmZWe/u4qQM6ZSR1nP8eAf2RkJCh61wCo7G96/DjrpWIaCYy7xnL2xLRvzg5Z+94BkK4dcm2FAy84ZhbX2kt8Q9e/vob37vniYyp6lMqU2l6/EQhY4iB4V4Hdjk05J33fwqayXtB/m+2SxTI1dg2f4GpFAW6s1CaVE88MrEbWiY2KrZ/KNhHhI9a996A/0kFbBtWFVfSNjDLz0cEe7iej+a//8U+kvXNQUU2nMx7LnHcLpswY05Z7D6cp/NDoX+W4RCuKXH+qb6qdLdm+BUBhRZxm+dz2Tvq6UufWBIDV0U2Qh711XxtUyaYplUkBeQfAsO1fBrC+I7ByPAUepAasVdmjmCP3TtbdDx/bhzXPUZ/HFWor9MsMkJ548mmuCWl7AhX9uWXsdwhLYeMjCFWQgjEM9hNAksIsMh1kstWhkri4KF2TAMq6U5Viq3H339ahbjFbquBPgRLnJVhBbH5ZEjnLlfe8V1uYMe75Yge0Z/6+gP7xb8bNM8eAKNRkzdqVzFdV0uLvYq65XkWHDCZJCobP0Y1/OMnesm+gGb34/BJY/da/+OHwrMz6FF65xcMaVVGQjnYcGRa1DmeIP0Cz86ZUHWpiEa1CpVGuOhuMjlh81qN48OqI+FoXoEZN4QlvzAFviQZkGHoWzCROh89R3trvqk35GV0gJG6wKPAk4o9gTg45i8mJmoSSoupVKAxCEdOBkvbhtXjdbr5mOAM2kluVT85hr1MkWFok4uVXq2BYy6E3PQWNZvNaGu4DaWmapH5lCsdVc5SR9MjahAfvRs5c2NtKXCoXbDtrVSZ86w93+MedM1n5iW/3+rg6swDFwWbjlHofXy/qG2hsBFax6kLi2sDq1ioIev+TqXvw3shCRREgq+b06dNsHAwn4+c45hq3LPsbtS8Y+0YWWslG7VJljQPiJrUpV+Gjnzl/LhwHG6edoUnrKE7sEgdXA5sgDmg2po5pGAIRNK7Pz/Jeowahihb9XOkDJTD3eaa43RSBKjkP1gtYW8d9NjsQCFH87W/5YPqGb3hf9H9wDTeTneyitsWGlNeuXo5DNgIrepRo+O2p4aIoTd9i4JncLhBGqYge4Ga2XLt+bnxZSC9SJ7KjIfJq4jDPNMVwNoKWatNNHagF+lhdTb/3iU+nRsZrg5owJ6SZQ3KOjJU83yX2x4ceezR983seT2uoc60gPbxnuJNDDceojn5utnGFFheUlyAm/78PrELaL1Z07stWkKosgM2hTgr/TTIq2oah4b3YSWoLcHIWmM8vnzxFJg2nELDF7Mf+A4dwRPbl7HI43hmFrMEAWtdU7ILfHSbHynocESrR7F7qJe2fpp0xI6QQhjRJD1dlhN3/1j3dgDKnk7PCOjh89z2IsAxhZwYimxO1ldZiMb6idgpZuH6sKfH7JQRQvkJjX+mfIwODZDZwRoOuJm1NNUOaGxOAd5B1UKQno57blNzM7WaNaoBFu+yjgi2YJYDe5KB44ulnceQH09mrN9IGGZ9GgAbBoyVRL9bdENm3ZTIv6wSnncpdw53/Jz/6o+lulLFO8CWma18t6w+aCFC/SNF1F9c5hV37wAc+kMbJWshJevD4kfSVL30+zdGHq5F7v7hSm/bd9xB1IDRcZ4988vlPpQ6kbnezxq+wJ2twmqQi9io8ZH0B83oGlcpLF0eh4F5Jn/6TP43ePMeP3xW1VNHzrUL3Xf+B9DKeZgrM7ChJH7bJPmVSyRUF4VBpx95aZ9QiZUIgSjoL73WLw2dJWos9zNg7Ul2s91yGMeCatsnoIu8zBRV5lEzl9fEZGAeg0dVuMnEYsVQAFlJ8dcaJJVkvrVxPK/MUggGcK53sd4NCs43NzOMi+3YB03CB+qRZzpwssmxKzaaqZpypB+XAd31E3WeFitv4s5PAPQ7xCvotYEoECDq3OL3d7OdO1swQ8sd37aM2FUdLW3kZSugNmg/fnFsOVdBNQRHsZynmd08tVcIrvq/jWupRozaF654jKC5oujZTB8TvijIYge7u7E17KBx37A20dDOsC/H+pfop5qS9tXYmkO8KIG1jD7tPvTcfoaTJ2T1LzYM1QGbAfL7n7N3HjoeD7v3q2Pj7Aq4KJFlrFj1mgm6r/HAexzVo1h0AE9aJ+DnafiloZohs6O49+7tNnKhGgrCBXulX8+ng4X7od9eg7dWmF1+2Nq4ftH45tQH+mikKB5GFYF3eqhS20tvmDhmrEhDGWRjXlKmPufbYjJbXgoPL+zvHu6j1DYB5TZEMsoIDbYCyBOIKW3BfNesGNOx7aImi1+OAdApARE3wAraECbBxa7A9pGyLxLD+rRe3Oa2PHubWHns6dpFlqWj8Qb8Kq5vZA9p5HbpbUMCCcs7zW3nfyIaxvhyHkjW/TvN5i1Wc0y5EPWReaFejtkylwyqDIVPCz7QlhQ5jHWdwN8H+YVo0DGE7GjmHBodpAs7Z99KpV9LJ82+m3cOAe9Sb1eIXyjK5ThDn+vb1NmwXlBDw2oMYxcMP3h9XbrY/xpi50d0XRPd8tW7QwCRqgAQeWd+DgGQCWAZg05zZuQQk+xfSuaNOh3O+nL1+ts6w7y91L/rYEaxHHbgNr+1PafYhWDM5YIv54Lt7r2SmtOOnX381vXnqtfChHLv+yu+xPtvr3As92sDRzJWfqzJmyZBZY2djWAGZBmlp+DwCsr1+5sXx9HP/5UMI7nMAACAASURBVD9KD9HUupE17zkxC3Pj8tJsOv7ex9MNhFoWPR9ZS+7z6InnzHMdNsxetY6X9apqp2wbM60rgJAKu3UzF43UKXYRzN6SgusrA4yqBKIivMiB1Q6l8bymwj8UIMr5/gikgqZYqHBZUTqyqTz0S3x+7DE+xH+XZuq9nDtdiAPN4wvYO3KQsWqj7cQsZ4vv63wqBOO85RKBXMZjWyZ7uu1qRqEVMNBkTambcy85npGBVF2Y68jJ6dy8t6yBPL8CcVD9oj1MFVhVAVQ0BbYWNQLwrBJaslzeVx4D/BuywVFOYCAuiSUSDJ5b2Ydf8KzWrpiosa9uZBhhEBn0AbZMAN5HUGY2S7AnqMTYhl/9H/4er3eQlS5nwbM4c4o1R/w60SIsrQxY0PRw4HVEZ0DXW9jgnfZ1UEHKgVAdB8uiQ+LUWiRowOb75V4zSGAy6BqhMGL8rLRpFCVXdRz2QJBqkWmAcBeJCH29SJI/T4yPxaILuiGOyTX6A83znqqQucGdCBe+m8trqleCGdQ0lFWQq3QyQmUQh9b7Va5R4QBTmZvQrdaXr4MKzaSu5nEUp1D5qAL+zU0cu6ACZjJ/BDPyy3cknP6yACleVD3e7nklC5UXwM5X5n/v/HsAEl4WGYetXhWi7u4Lfp8L/TMKGtkL6Rg6NQRXUgFT+8Opf+87woDpO9if6DJIqyjEMAi3DqkGx3DBebJGy4PFPh/WRV3FyF4bvYLK06sEsAqgSGtBEIQ6HDMRvibUGfnsHHTnACXSvzuyaNuOi8oy+TMzHTUXqYpe5c0eOey8PqVzGFspLYpjW++93ZpJ3/Xt35Keff/TZKbGoreHB0ILNMB1HHxpTtJw2neR5ido9Gdr7UT0ihKQny36ZSNB+f5SHKNHToWUBC+4KoK050dGGbdl2TPylilt89SBmNEwsDp3eTT99u99ioJfnDVQc9Pp3pM0AdPoqzTX/oEPvj89/cD9rHHrByep1wBN3wfKVg/yt8H+ItPhnIdymxkWC83u8Lg9U1Wecvvvs6y1uz8f6qVfVgmszCJ7mL5MA9n77rsvgiqbDjYCZOjsNEBz2HforgBe7NulalAT+1L+tAa40IaKQ+q8ZSPnuHHwceAsEER6yLXj2Gs/rH0S4bUvjuvHRyBZHCIieqHQFgfSBrQwBAsAZtzL7diAPSP7qI0bCulXrzFk70HLT516I71GRsjDbwjFpk4KgD3MNkTKsFPSLhrZ7J2IbbRDsxCscQ8ZeBdaaqy/CMKsoauK9COwsGBWNHUuPfHUs9TG7Ge+aUaJsEIzzXuV23YftZNJ78S5ugwl1B5EG2TJX/7il9ILf/on6Qe///vSa195EYELFMlAQZdYa5cJIFtwkrRzBw8eTGsqzF1EqpmMwj1HDqfL0AT//At/ngaPHk3LHbvT489+EKexJb1CvVS9dCGcsvMEYq5t+yupXPeLv/ALaezSaJoen6W30Hz0ozJAl0JmDWJPFxQ4i9+DApmLjb1t568XXj8FuZF5MGCKBqxuR2lkzhvv3ywtSgeWYm7rWFXnstfHPPejHLpBqMF5g4InKPJduTnD/NGQFfBlfAYkMj410/zC/vFlsKAdNnAwO9Uk5ZB11sL+6eK6Bzi8e22SzBmyQcCRG76y/3RczDQYCDOGn2UN773rGOpyNLQF7GhRopm/aWfs0+YaC8Ux1p1zbdF2sBq4/wBVQGgjW+K+Na8p+EfW1GawdRzwQ704PSDJI9RGqYZ19sIl+mXVIJSxnqYJpJcArSz+9iD2/aMGNfrB2TIg02cjYOLh36yN6kZ50TkIgEhlLoU/+JvApQ2bbc41BD1O+lk0FeZ9tIe7zOT7OdLBsEfT7AGBSAEJ6Ti7sM866UVhTelvgbBVbGQBNqNGms9SWt0vr9OMTJwHOoO8b04eikqbqcoqh9qnAjLpE3jm6uTk52d7HhaM8zMUfBkDu3o01qmUOMnzZwGUEK84ezldvMw+wla7Ljyja6mZ1U5n5Fr6VM5Y6XRtIcYVeu3PAgJl/zpf1liFah7XIIgzBGihPVqKueXsMrDicA/ZdYK92hop4+wfbIIZWe9DpT9r7zxHQyHNqhjey6zBJI7WDHbAfolKdbuXQiTL7BX+jtfQzloVIDLw9XexznXKKvW2otjnHpASKggU2ceoY3TetsUrGtnXZik+/7mvUJNJppa36yQA7enZHTQ86+SizpVJif6dXI2KffpGgl9Szmxq3Qpd9RagRn1F1WzHTg0C7nwJyvGMzWk5a5YZ8+gXSLZiDpsbtfHsVLNIjz7ySPq2b3su6M76A2b4VKsLmh/7p7tSmNZxds5DRIS13gNwKhq2RcXjzC2PnLnKtVOROa/8h3CqPUd44m6yw8VxLzVaAVKYXQ3A1rYbOYjWh3Dd6s9GCQP3cwXGwsd+57diDPQzDax8rMC6sgzBde9rDVAF/oejtyXriIAwsvDYmQVLTlj7TZ5LLOQBgKKzf/BCev4X/s90vLUvNbG+a5mDGwj7zHch6HH/EWiABIfY20XblAQtHbq8znmwLxSuYo2x/wWabpG8kI3RwLnYQc1fB5OsuqzMkBnWbelDl9V2sz8S2QPtiH7CDidyO2OVAyvPpbxX3bRKxDlf2yIw+jkGVT6cu+ZK/Vua6lPPvB9fuic9j9jRiy+9HH71EMHV4cOHwxc/CJAXgVjVjDt8Nn1SvvL72qDZgJdEifYIO9xBf1yz0gIABmEmYwywrLNVPCsUVCtgTZ/MvbFGRljbLPAhIyIAhxCPyRnQXJ+VwVD/nU+YGJyINXJgVTUB1jeW7loFVrbqEHSzzZMMqWj1gg9wC6bCZdlP+AcRA4SyrYBupmDW/Kt/+G2b3tC2glsuALRBrIvZxrFXqBWwrirXWmT5XCkLUoREYqR7yMdXaS8WGYvGxRvcajiSBkfebBeotu+RAxocYVAGF6dOmRcnl9GNlFPgBjygC5G2Xke+lmyYFCoW4CwHxBTNKZtwnID/Mbw48D6XBdLTi0PFtSzxuVJ/TPO6YUJynJuPPgYsXPseSH1wDYriSddRIc7O8C2NUAJreR0NWu1FYRBF+X6kAH2OjkgOrKSm3CHy2TIN+R9/lUDqtpdGYLUzkLr9728NrPRyvKLM/Q3vJPoVVE6zqUqjcb+gDC1tQh1qvDcNHXg4UGNRCwOraSgOpnJFl9xocnunkPgdRb751BtnQ9p1Zk4Hw0Z8WUnSr+CsV2ivqjtmIESMDFwcA+e+ZB1z7xYyCsDSBmBuNFGZgixldS6LRUWe6TkTwU9We3MRx+Ln6uTKBspIOrmWw3CwexdS6w+ndyO3PjF5IwL2DhCeZbuYkzGbReLampcTxx7AOV5HSpqi5Fjvmf7jNfol/cLCdBWJdCZqKkXBQHh4iM5KgxEhywajoNrbTpOOxhKGa41iZ6mAZy9dSx/57T+gdkbhkMxTDgoshmOB8d4kCPuRb38uPULmQkM7N0uQ37qZ9h6m704DyjP0eWlsyFRLD4ag2/E+Ox9fK6Aqz7lTYJXNjCWzPvL77QysFKmZ5VD62Mc+lo4euTuc8daO7hDfmOSAacMYmvGtZT93IKJQb0CDQVL9p4m+QUF1kSak+hrZ4VA+iuJYlXZM6ysOYJYbRJieUjmzlVHKCGxE481CseFyc1Tez8CKfVxflwVrzLbmonDqWGzCzO92EcgIANSxBrsRqAl7FMiZ4EiWYJUKodMTTV9BAWMU3ENR3J7nptAJNM5RY2AGw+/YJdeOyJdNj6+hsHf+4mVsUH/6nu//QWxnDwcvwjsEzGZ6pVufO4d88+wEND1qN1g/v/ebv59+6V99JP3MT/5oFIcP9vdET6LXaLz7xNPPpHn2wVdOvhINr/spWj4DulqPw3f0yF1IBp9KU2R2Dt97H41uUbtkLo4fPgLwNR6qXLsJMD3IeqEsXOfafvXf/1r69Y/8QdR6DLQNY7stTLY+AvSUHll7KYS2u0IvFJMFAAoDqijmx566bsz+m72TZmaG1roCAS8R8YWK7r2s3K9Ke6EoIyOBOfXwUtKbVTVh9uaGWceb1HOAZIcNzavOdVjyvQZSFt/X8T5WiihD1I4N78QW9JIh6sPh7GDeNlGltWeQEtzSZ2RBWMeyRmCxxHqZIBPZhB26CJh3DpXFFlQM7ec3A/XSOjSzMHcdPBQOt8FdIJaRn867IRT7rA/iHArBAP4afRO5l3o/V+YFZ82x/XvSAMIdBwaQWmYcJ5GrvsHaM2N1FaXSSzcng84GnhXr0zMyzlz2zKpCS5zB2jjXt+exNsXCfOsaDJCkURdwzDUXYjI4wS0AXV04IipOGmw2YVOspwkniQlUCVEbOMOZewN1XOtZo3k2Ax2OkHQWPtezrZVgX8EOn+fe0hHXDgsiRC9Jg0kChmz/GFfOboGRXNNCRkvRDOyAmZzyyDT/TDly/7rmy3lRsgoGM62NOLBkiW7evEBwswmQMJJefPEl9hUKdlxcJzZmXbryOn4JTvDGZqYOucB9nxJYRa2YzpRgl+CtIIDnXgXGTQJK2MjWv7Vg1wysfL41TiLW+iJxrpPJFCOoIeu2RtBsv6BenNpOAqw2xRawIUFVw55lGmsQ0aKZrtfg+ZBZOuPx2Y3aRz7H4M1150OZcB3HUh7RwLr1uVn10kyvJQwdoQYXDVudowisqG2txrhLmivv9dnPfpE1nPdQW2sNrR7uDsZADiZkWWSGheCTwJdBUdTCdPVmmqm1XNiADv7tZ2RxDGwB4/PGmbO0Nlnh3/08Hzoji+cUIIVrcBrgchdA+iJ2+pu+6YPpfe95EnuQs2sHD41EawADKxuGe58TrLWQrOdeVjkbWzl3c5uDXJvvIxSe8QW8Xq8t97AEaOP3kWUz2CdDpovjjlxRwVSVOQHbqvdSrtfOCoPBmojgP3+Gcy+4L+g+T4D7Gx/99S3BNsfVv7uHDlNHZvDn6wSJXEeqLNqY3XVtRtt+hFIAbTDv7wRwOwFtfuef/cu08saFdLAJf1Rmln1ZETqpQQmwZh9S/p7h1vljKxVUckMaWPldexOCD9zTGHZ8iXNRR1B59fYOA8yGAACVbp+GkaGydqzv6uQOcLQCfM3I5kcFoG5RAWXZ6D9VQlJOSLBtct/TAkaU+vgQemGczWwHYMGcPPGep7n+dYRJ/hxgihYPlQJ0gAaW/pAxfZDm0QZZB2CyBPONteXREHLo7DEDHefN/RJ1T4pTecYDotRjF/rdn/im2kH9C4MybY9UaM9mEzcy7Fyvnk2KQoXgi6BetCfQebfZb5Za99/R18q9GsJnZh5yIBqAePWdUy/bf+ya/q8sGPtUGcRKAzyLwNsYdmSWADzahVStHoptq/nYT/1QqAI6KC46B3SOKFCj6u93E8HnqNO+VTkl3cSHBd2n4hXqu6tWo2ymQcetaOqJYcLoxqYA8Y+0ppkLLjhUXUTkVFtjYnViRAedvHF45CJm8neVu3ZjWRcxev1aZMBsIKzKjo7VglFqqJSRNeMRlI0wIqSh+WzVZkzpjpPlMkDx/qLDtAXnUAhNwYvmdgdflOwazTrtBN/ePItsJvVkdRgFaUo8zFjF2vsrBlZfM6iquMARKBilGQnd/n3rePoa/6jqvfIFmrGqAisRiCre0+HVQAZKGGpsbt78eSupB6noA2n/0SewUEiSL4tKiQIsRu8IM3mvv34qkDh5sFItnavMz8/qfxkVyspWQe3AwVR60kvzMNb4Op87gy7XQijXsIFDkUmkWVUcDF1ki4JaUhWKV/1YSsPA0uAwHN64FVAXHNGeJhwtnKt3P/QARnE9PfLo/RQVksXYDZINh1905/LVS+EM+5pOEH7XwPUrl8PRlsrmWnUfuEZmyaJofB9CAECH0iBIp6IEdiWjGgg54+phGHPN+g9nNCinWS1ozSzvxHw6Qybw3330d0CvKFAX7dT4V/UAsxwutfNr6R9+77en++hTVB8I23Uci9W070hfWm8EZQfxanStV2sl0tkV+FJWyF81sCoOZCyhKqjy38VMq9BpNsOA5FOf+GQc9M7lyMiBNDSyNxqz2jdDZ3UVB6h5Vwe88z4MbyfbC5omh8ymNS3R1yZTbuug6YlGadAWlqFI4RpIDVZshMngQghGMeJNBMIeMiGOYk4t0OHsMGlbpDytcjDpjIbTYlbDMec5C9S0WE8ixVFUzkDf13lwGhQYJPl+OhpBqYx0vzLF/FhRP7PzZX8++fZmWnPwrB02i6GBnsZxMrPpGjbrobMizcf+UjduTKX3Pf030jd849/itfaEy7UEN8ZHoxB87PqN9OP/1Y9FFmgSJ/x973s8PfvM06mTLMXeg6hGWfPAvQlANGJDm1DQq7HTO6IgHWS2ol6GRtdDI/tBlVEQxEnbFc1qcQR4rVm7ccQSfvd3fzd98o8+HuIJew7sYy6lzona8t4waFatc8HeqlwGKBoiQqr6ZXAjZ44FF8zw2BxeB2IeB3VOxLqiC3pYSvMzsIp6SEMPbKs1XlMEvFew69LhiDFCEthAKhqyYgfDYa7QI21C1LGJOjPefTgPg1zbMMjxbutWeF29VHRpVhoZAnCde9euUuWxzsyYMtbTrKsp3muBsXuVTF8DZ4zXI9i0Czs1R1bRA3k3bIp29r/op86Se0glLh3bIucfHH2dHwMqa0+lARpsAjxaqzHSx/WBIh8cQhAIuXydrYtXbuD4oNR4HVYFe2PNw981i60Ip1zbieM/R6ClLfWh46YDE2cV6LDCPTplOpK51tRebexOhSp4fQP7rtmaDrKcClu0s4/MlMjqCOoSAag0TSmxo5yDC/RkMhOmTLHzegBbIwMlMimClzh7Y1ABvR5trgCp1+qjFP1bQ606ryGo+YVAxS3YDoplFrQw96jr1gvVJ3wFXhO2lTn0XMhKq7ye37lxm6EDmQVZWppOB+mzps0RiHiF3m5+j/onBAEWUb40eMP9jNqt0vZgZ8ZqZ2AVWUDurVCbvBelq6XQSbc0OAxqmTWzXIdAng+DkSaZCiG4cYu9RjBGy4sBzpOBPgBDDIUgb22osAn6YFeqdRjiHVXT51KQHzQ39oB7tghqKRxyi3Hw7DCTbtNVa9TqWCP2IRMgiEL7iuoo3TOzbciiSj1jD2h3dtMTyjpdgw+BDNdP7iHGHOPo67NF8BnvbybUz7LZLyp/VTbHZt76TQ18hrVP9mOyX1xzk8H2LpqQX4B61o1twKHnM6+evxjNfZs4GxVg0h4KpD7+rseoSaKWEz+tG0XRPMfsN645agjZ8xEEVZk7g0l7OEol1C/UKZ9H7TlYSmF7s9133AqomUEe2VPYXObSM8Hxcmy0Tb4mRNOwx9Yb+joZU65Dr8FgK8AJ6YVcy0c+8pEI0rRBnew5zxWVMPuhUhv0BYhbVOkYQ69NBsH+gwcCfvHcWGHczRhLwa0lC/+zf+9H0r3tfamPrLzGf5Jruba2kA5+4Im01ANQyfvNGCxXteqR9AjOm+B2Tm64PsxUG1h5XPYN9JAFZH8DACqsIVnF2k3PiNKKJPuqO8RbbINTQq5KKCeeIygrUFIJPUUCo/IlMuMmZ1H1uSNDjC1cYt14Jii6c4Ra8BEA1lmAsq+8/Cr2hR602JPi11lrFz4S912CRPeZe24vYjhRt8a+boFmW4BLM24eA9L59SXWYyz4gTPb+lTX4S7srT0tVemzHMVefAWsL1mrmK84T9hXkdnOqoOOa5SQxN8r9UE7kpvzjaxeLu/Jeb/MANMeSE+1T69iTWartKOnKJdRZn2KM8PF7/7XbwgaoUDOb//P3w8Aa7dgkP+qKFClKxemSk0GOA6AlAdf4O8dNJ/r751xleRsYBjFflV3ZQ2dAgRhtLiJ7EzXhIPjBjCK1TjYOCyiW17re0ZkLGIRNVUoD2KE/Vyl1X2PNjb2boq13SQe8iJggZgxAKIVtyh0diB0oFsxEGsR7euol5QyykLwQjc5zBeohp5nYXg9LcoLrykYMIFzcBF0CtR7jaaeSK4Hq249d6OWChgBVgCaX52tCsd7x+P2wGr754zRZl51pkYESzYiovLz22e7ttzhKpKKBVKhEl6GhnrnNez89/pmBxmH7jR84DEEFYbS4oYNLAmwOLTfeOP1dPbs2fQmqItBW1AA3YrGZFEkmheQxtzfl0dskh0j04dx8uB2YXugyKuOjRvN5XKglm85B4OlRqnEjMqWewCMg3xFozfePFRw2OQ5uCcrQvatl2s/THPUA3C+kfpJTz77eGofwPlEdaoNpF9VyPOXLgYNSVU779PAaQ0n1ayrqH44zVyP69hDU0dmPx3ePSh0HrIyYM5i+NxQweQepIRGn7Cgp2Va4IZoDOMkldZg4+bkQro8Npl+8d98GHoSB6bcZXvqBAef98BfWib4+pHvei7di+Fpw5jcGLuCPPRiOnR8kEbOOEe3UL+0NotrKTUhOpRRe1ahtHHtzEGhGvnvUqi9xZsOKqbjnznM5XGnekEzwTZAnWfff+XLL8XBqKpiqwcb19gj+CG1guuqC6XDujQ4hBgKwWRv/zA/c3CaTbQ2TAoYDlQtaX/T+qbya+o90AmOrIlybnEA23B67f0yTSG9dJzVNRyDKriKbHblXOqYNmnENJIVmVyDGTUQYaTtYeWC9V4zCpxrSvJhH44idi/QzC2UrqB1lWR0rOcs/e28ZppA6dzuv7l23is44oylB5UqjzOMl8W9F85fwTGdSVeQQX/o0UfSN3/zN6c9rKcunJBzgBY/+RP/DNW9gViLNhmcxY4usv/uf+hhspob6RRNpb/zu78rlOZeevFL6Yl3PoLzPZheeuml9Pjjj0eQ8Gef+Wy69/53RFbu5FdOknnaC21vIBD/n/6Znw3QQ3lkHaAl1q7OTD37zzVggOqmzqGJyDqAFECJqHUz6GSx+0HF5FxQYaxI6gctCvvrunG8wWWYazLe2OApQDj7RJ2/OhuIeghUVJYtr7esDWlWJeihVVDvZ9a6H3Ty+PsJJMz34qzs50DtkGJh02cDXINgAxzWsLYiGLEhww9NzoBOZ4z9NUNw/saNq+lGlVlVdn+B80aqp2eZ1B/r3waQ9y/1QwIrARpyX2vROyvz7gPp9BoC0Mg9+xTe6aC+Crcx9aCaMQxj4sTRIzi4gIHILV9ExXCa9T/D2BnTeRbqwDh27k2dgVIDG6NilsmsByMiVUzHK/rymPOs6E06OVKRokYKx0qBJTNP3W2AGlxPG1/2GVLowHWvrZjEfl4nEwUMHMHjzapx60EC7RJ8ZGCsOf7uv60fCmli1kzQPKv6ksgUOX84h7k3ZUWDcVwqp26rlEDJ3SCr7fhv6wzIIjDxuZWyofu4FSfG7Rw10iG+QMNi2CrShcLlkQpZOU+R8a9aKWT7nWWeyzyFY846CIGloJZRJ4FDlEE0QZZKIjsomPns1h+Ieiy+3Nuui1XW/TJAnYh4PRcXQSIuwSAAhyImtoiI862yxZ7B3pcZoCCNSPFS/RKfJYtqEVyYScQfmpkn0Abn5VfhBphw9FJiz3BZxp6CKzquIX+tg6wyskqblb/VBa3ddaWo0zw21Pk1g1+aqWvgOqG2CW4JnDZiq5WH3wTEWodCpaCFwJHjYq8sa2UyILoJBQ71Uv4dARo21OcYeEi3GoduL6vAa9NZPn7sCMHAKE73SHoH9VYGsgqR2c9wxl5MgOvdnBfWaAbbZBfvQ2bCINm1pCNvBkKwVt9Te+14eY7qH1qS4pwG64m9s8l8aLvbyAJGv0rWbgZ5s29R1lGRa59hH0S9X4iUUIbC2fAvf/7ngmIpnXaFtWG2fJhzrR8a9iqghmtzEeDduc3BA41tLW9hPA/BHIg2QFx7N3/bA0Bz8vefT3/6U7+SDtBfsANfQzn1aYIhA6rdyKwvAvROsA48//U3wr4E80VMMYushP+tf0tJAN45exjGA8wbFXatadevEnhb5pzNkg3apeyH7QRXZYlsUd/4VwZ/SwGArG38lMD05XsH3JXNs9aZNWyriQhGuDhBJPFv6f5PUUts5vvyFSjP+InuraD1hlpyBvJz1jhTdf27/pT39eyzz4Zf732qzFjaORWJe+fQgEm7E7bJ2EoRGC40smb8TsCnGUZKTQ0KnK1ZWCTEj1T3ZC0rjBT+JWdBpv7iB2lX2YzOV2Rsqcc3kaLKbs5qS1TO536ARdV4BS0bW7CLOW/mDP3sFz6fzgLUOX/TrM3IjVQUyq2M1b/7x9+66YU6aBHlg/43sMhEALxRN39kGzTYZrRMvfIhqyDJOiVdBDk6u6LC21kLDSLGkUXjZlFgwgs3kyEy4eZ3UAdNLbNBjSodxEJxEM118ftaFQH9PA+H3CcnqxppOAc4TFpJr8aBDzI4D/KhiEX0GsCgS0Fsiwi/yo4xy6b813HErRXZpJfRjRv52nq6ka5s47AAQV9dGYVTDRVmcwwHQ/UlO7kz1JHosd9HLuq70+PtA6u3vm7nJrhTdqsCcu/4WXEQ3+EJO9/zq6hf1fP9rPVN5ny+PQ2OPIx62SFqeKBYgLDoi7755qn0yiuvpEsXEPRQuMPeHbEBY/fn77GJq8CousJyD+V7P9lAUSgPNDnIZeE5f9lBduNL3SgkoBxcle3tr+U6q0oTCLKJNz5b1K3e5tEe+qAa7bOb6dEDd6c9GOoVDNLdD59I+07sSy3D7WlycZz6DahHBNyNULPaUEGaR75XuuMqxdoKF/gZIYKCcXQdzsyiGgQKqON18MCBOODNXBTDJUJr/dGaaWLHkvFx3EQddTjgKOUAlEFbx2DNwXm6OjadfvHffjjNGdhwQNh7QjlqGwqSg02N/PxD3/F30gH21Cr7cAWEZaluIY0cYZ2TWLm1iKgD2R8f0VRXB8gszdcZWG2hk1uBVe7Hs/Nxe3Cl3Gmk+DmkX331laBnTaCiaONQ73fFBtrMq7z9PajeNYFmGWjNo4bWBSVuaJh1wh86CAAAIABJREFUhWPZAPK5jPdbC5Wxnmu3B5EOYjMofxheDvygy3BDtk4JdT5T+8oVc9KJj+cAS5pWJQ/L/e/i3uul7sW22qZk6vRGktb2IC5V9m/0mTCOwNHxuy8yy1IM6XYtVT6cwoGuAqsSTBWHMR8cUEZI8URs4iFukMAS0V6ZFfC+VOjTfko9yxmE3H5AhaQFZb2jvoYsv1x57lnp3UVef/UGWQQ+wwNEO+jn2edj0cCL9bnEfORibxBVTp42nGo/Y4oA3kalbnOzsK04HMFGQOo3xsdEapyfULOhj+VMDBmgCKqQkTerJs3IzC4BnpSLqGHgoPIQ1sGJfSjKLmAGhVenTKrQGBRi6W+T+HP6iO6WArmUI9vqpKCxVgfYop8tkhwOa6Vcynlgl5ZeXnQEWuKAjeAtFPe+DGj8qtZ8fQWzrjv2QdVTwp3DlPlY4OCbwDE+ZUNS1eAIKK0piYAGG+Z3+9Q4X+4NG5MXWnyZ59I4vNjRYtfKz75fNxTAvvYagipsC2fNQ9BfXnvtTJoGuLsCWLIIKDXL+Mzh8Bago5a94Dqwtsr38vwryLrrxEyGZ6SUm0LH8dzLKnA52IqifkAaUXlr6Fo5s7sIppTK18kzq6b9VE5d9bkxsqtrXIs1b9ZumAmz55ZrzNouryNTH3NB9wTBfpz1CpOQcSjtFAIkrWoSYh9U9QUFpMkOVTXOEYRt76eyr/xd0Cldd3ymPkAZW1/rvBgg+SXTpbVq1lyCuO3AKjNn4pqrwKrU7vrcoE2zNiKLU2VnHFff18AkKMUKq7DHdJaLY1UAKgMaazcymCCZNdsZQakawJ5WbJMiGvY9i96c7G9roASjBCkapXsLKShfyFo3E9wCaCS7R1sglfSWbB5EwSaIrqzTnGYfz6Ekp381AY3Y+rVQfeMrepRVvRYN+OwzKfDYApNhmchdgGKcoOoS5Rui7NoU1Rrb2etNjOECmcqgvuMnWTYxT92555Q1Y8X+RUBbtTWRqlgyWzqkZpeinpWxMkM1MXk9HHDH7bkPfWu698Td1Nt8ORgvg8ND6dGHH6ROeSTsrRl6M83dZEYVwtEX69mNYBn3o+8ZGTObyZqdNxtZREmsL2K+VHt2js1exZ5w7bD2igS6cxwAkDVY/BeNoSt62jyaABFcB8URsEEFY+q7zlBv+mM//k8AQ45Gze0gPqXX2EdG6BA1ZjJaFMcy4JdBZebLcyOSEVzfkSPHopaths/tIgDrYV//Xz/3S2nhc6/SvwrbwrhuwgQ4tzGX2o6MpJZDe9ICB9wC9M58CGl/NbdmRzmjyJyG/8HZsAA1c8W2KwRWzQRWHYii2GJIuqH2fAnQZ8nXVbV5+Rwv2Zf8007gNG/E0q8q/906u3jelsp1dghKLZaZzAWC3QYA9BrG0nY9fbQOefihdwLWzKBueSWyau45xzoHKHl8fET2ugJ7A+AjY/XQQw+FnQ16K+e9/uHrr78ePlgbAbjnTR+xgQ+ZRv7s3EaAt8O22FrJwKoO0FYgoAVWQyvnYDu0YYEDa59ly8zxuTP4U+4fIZ7YE/oCAt9LU1F2kIN6/AvsdDBi9Cusm6yCwmAJ8HUZ5txLJ1/inBunlrE3/IeinBi2TbDY7//mR5+LGisRdx/WReiwdXAgK9MaTocc02jaCCeXTeHzMw+UC+KNc7o2o0QuXgdBupiTHw41m1T0w6LMSOPiWBVqYAcBnVLoZVGUdK9Gyos0UnRD20fCQK8oGUXvCGuvSDfLozawsoGoso85y2WR+TqvlYOpkwEljPsI5UCEDq4hA76Icy1fOzjWIBIiUT1MbGebCMJl0rqk+dbHJBPtIEkZ3QYxKUf6VZp1KygqjXqrO/rqbNFbPdnivFVPj29vDbDuHMCV598psNr5XjsPu/L78v6EywSfHam7/x4oc3fT6JRibpTNNjmsz509nT7zmc+kMehMJbCKa/N+dwRWgVBWGafYoJF1285geUDmPmbUXVQ81FgH0q2kw+HpBVrio0L54n2qjJieoJnRedaf/TIM4nU4Q0kHp0mhiyachy7s1JNHUUVD7W8Gp/Se++9Ou/eTij9GJq5xOV2Zuc69cajZc4G1uUI29SpZBFEq11c3/TSkF1i47kEe18C6MMN29K7DIToQ9BUOg0z147PNqmrMwzhmZCUXQm4HVjoPa9RBARKSsZpOv/zvf51mwfSwAWCw/wG7JiS023GGBtkL3/Lku1EV4lBRjYZxXqa32p5DvdDr2IMrKGBqTBgvD8k7BVYFXb9Txspr9uE+LvsonOxCQeWfdwqsYt8QRBps28MpFEQjTU+2aZP1Ujl6osWdOMIHEFbQAVcue3ffUPRNM6BqaAZlaiXbTN2EdDApYCHNitOujQhnJ+Ba/sah4eHvQwTT4MMiVYNgXfY1aDnSfJvNmHoAY7OkaobDE5mFXBd0fdQaBzJKvK80vGabOZrBZt4cP22RSN1bjGKFWBWkrwRX4SxuZas0zhrgkmHOS7hQMooD2YLBj4y8ohe83sLcsudFxOc5QHWARdu0W3a6t0g4L8CM2mtr5YOHvHR1MEpbk861SD+2LPBBw23WcVwrlzSreIYOK+vRbH4479I4KmfD50U9pNRVgy0zgQJUBGzLiAGZqfF6AwE0Iws1w7pA+0kpMW2tzi3mf/TaRNDM5gies75eJLhzXzZ+cHkJnVg9ASmAGikkjRVXCPEKUGqCn1fsI+PzRK35PFfAHr6OA8rskYKIayEV0l5RcR5xHX7pkVhnaH3QzsBq1fetAiu0GdNpmrGusTZXQ8c9U/kWkLn3HNPRit5RHKo2CFUFNIQqKmqed1CAi+K0hQPPxvFLh7qLjFVbE6IoNJQ9Sm2QfabG2Ouvn7lEI2KK+8kqzUl/MvirKNQGVr6+yDc7Z85PYY0YyGiHRFqdRzOgXneAnWZrOOS9ZsGfTuyGDsr+4b2UAEOfxOYacEbGio2m3Z1jTidmAIuoxVOESZbJDDQdnXNVz0Qfsr3bbrw9Xdlt96i0RMcpgm2DGL9XiHLxEUqWKPaB65Av6xxKEHr793ge1yv1yuC+NGA1e+u5oZ1yjbqupQrndivbGfi8SbLyqF/h1OkQMU5bgGJFtY6g1Ax31M/mjJxOvLt3kQDTz1CcQPuTgYxcBO/5Hk3SddixP1FuUBXAx33bfFxH3nPB+kPe3+CqB4EB+7kN9fdiM2v4N+UOZC2kEDYrzsNal2Zr4+ZgeFS+UdA2mZtJAgEV4ZaZPxuNmwFWqEexLqYy+x6WqZqtwVcaHtqLg4/oDfZjFDVKBTQ6CKYM3kZvXIvrLKCB4+0cBkhp4Ml+ca1t9yG0ZiW3tzEr4f35t6Cn2R+UdeFnKjak1oQsBkHy7/jO/yjtoa5Tyv0FqIM6x7Y3cU91cS6o5ipFsAffcgLWg8JQnd0D4VhnICOfS600IxZAtyGu82QQ5+dZwmHAUfak99CPc+vD+Re49z2sAypZWMfVrJmZ9QAOmF/fS8qjwhFvnLuc/tGP/6+UfjAf/H0v7IHhwd34gG3p/ntOpPOn3wy73APY77owM+b1eB2C/Qp8RckLe3SIwK8FYOtf/PB/m+5ro48TvcG0pXXUob8JYL/v8XeklR7WM/asADtmCbXdCkIZWK1jU50L339+AZCfZsI10FkMrFqQvZcC2EItZPhc2C5c2AisyuP2rNXWPth6wrZv5q8MVMo+8rvsGx8lsBLQVPvA8dwQmOAa3/HIY9Ak94SypDazBB8FTAngast+5iBLW+Xv3/nOd8Z6KNnjRdgdvu4GrCZZbAEgupe5P+2ALCNph63Mh68v9adm8/UZZmmVZA9AAc2gA1d0ZIHeVuatGxEXqYsCGDKKPJcUzShj7HpQYbb4yfoQoSLMmRYxjrRng0T2rQDVK9Q4X0acRfGK6BNYjX3Zv1uB1cd/6j/dNGUcPaZMb2Okfai0V+pcwoDYeFN6BBe/m4JJo0tvVIqW9QE6nS44U7UOjJvPAKuXegvRW18/x+fI/W/lefLag/drXxmMu68takNyIcv7eZM2avTGiwiCqEEg1AZOc0iiszbaaQTrhjM74ISE1C41VnUcxr6fPR00rB0YHwUVZqGrXIe/7j27kaPIz343ONytLbzm1lmydDMYSV5XY82QqExGqYMKWBbzjkxLDNzXCKy2g43twKpE92XNvzWgyr/9ejNWX7WBqje9/fflMyLLgsuysAANsvNI6t1zP30WUE+soXiXwOPypQvpk598HhVGaJW6Rsgii/hHp4SqyDKoW6zoquQn1wBGEeZ2cFgQd9GdoPp5gIDUGPhG2hj52rcGn0UOJKvHhaIZdQIG8IEaRs0SBksKnpx2rqkWJ7AXquY7D92ThkAw1qcX0v33nkgTCxPpxLvvT5vdDensFLVUFEXvplO2m3cZ1Ovy+QuB7o2g4qYx1lGwGaiqWa4Vs6u3OHCP3nWE5tPdmSvMvhDRdz0q3lIybQZWZjFLYAXWEUhgcHahud2cuJWu4Gz9yn/4aBql31qNTWg5GeVl343gQCP3eheFmg9CzWnk4G9kkXmQL9XMp74RDPsQqW7QK7nv3rPXWwzQzoxVCax2/q5QAUtgFUW+FRUw1CNjoVVY7G1xvNQX9/wa93ruzOlwCAxiwrHi0F/bRGCC8c8iE/DneX6gahzo/QN7yFjtjwLdpVV44T2DqasfGXGokcpOm8mqAW1aIuPonEqnsdLZGgNpPx7qGs0wbIEiiccatFozoaw0TpWBLYep383o5MAqB8Wu/XnQ39LLw9+FShfvIwUm9oARXjwciEIyz3VU24+K1iCtScpq5TRqC0J6Per2YmdsUTCjHixobllRzvkKyWRtlKAA1xaADrZymiLYAeZe4R/fR6l57V+rVB2DSLM6ZjGknkZndxsrzkPT606rNFiU/uzDPRaQD5+tk+FYePgKJPhZ7jcdJu1fbsSYew6GalP1szVFqwZTNkrkXkN8gjlaJZCZJMs4igiDWSm6COTgybG2xoT7EewoJGaPet3gbgqtd+FwtvO5bTZPFSnGeWoxgHYNEmR/9uTJBO4dWS4fe7D3I9CD9nMmDLhPCKLJl3nqx96zPWojanuSBzaw7wZWa1XGyrqnNekfjgGfd4V1e10BJetKwoZXToggC077IvtZpzEoVjwCia7knT1HYswqCl7MaQU0Bo3S+jd+10DGtL9bmfn6dD9y9e6NK1fH0mtnLkADgrLOBc7bs1GHwStwvNzfSq1XYIfBj+erNifb5txjSvsvUj6O8+mZqj31s8ehVRk4TQBYGh7QNYAmu4dTm20wKsVEQUszEdok7eckgMiMjb1Z/9b1KORwY3I0HTlwJNMR3TOV7TYbmSn5ucbHsWoFKI1MlWNZjVPsM+x5FI8rHGGuOZgNGWSS2RKBgybmtu+Od7Tl4HoFT6LXFc58yDSDPvuzBe85Y5WFhcre3q6jyIFVQci35I7NVkUGK//d9/IedapLTYaZEa/fmnCdex0+A51c0pDZFXE/7sFo1oqzBZjjfg/lTMZa2qtiHaLbftnc1abA1k0qNd5D36HdiF6M7OmDrtnNWUYWpQKK9CdkAnlmqqIXarpk8A0wXevuvyns1zTZ/3mA4wnONZVlbUWwEu0K6C/E35hiMuAIRNBj0OBqERqq2QRthSwMBTSsN7d9jZ/ntS8zt+5t1Wk9h5zrrMKL7ydAw/rIWYVMoTS4cPxUlbyKCIxz0Qc1raVZ0GstPfrow+mZZ56J9RmBMFkVfUSzwJ/93J9H1stzXICrjWuaIbvteAv6KOIRn48f5l4UuFNiPko8bPnCZzvfBWjIQTEBLOtbn1F6nz5m7MlKFMY5DLoX7x22WQ4bD/tsRhYL8GqBYOsCdZD//U/8bKxPT4BWzMMD942EQNFT7353nDFBzdXG+xyz6tgVf+e6cl8cOXQwTbN+HqHdyPLLZ9Ov/S8/k4520PCa+drEr16CVTUBI2rvO+9Pk4g1LWGzsv8DgCPgLEgDTd5zaoVIyeueYW8qILRO6Yk1VQZW1rP1D/UTLOcgtwEbuaD4hKs0HOLYUTv+vZ2x2vKxdtbl+/QtykoegdsDK4E3/b7YY3yGqrNPv+9Z/OdFQPfx2Ddl3ZRaPu+r9KU021qSKK6Np556aiuzFZlmmBqqNFvz6Dx771vgIP/+IxRzDd4EvQWApLsfPEiN1v4DAfIUerK0Us+eELxjHGUnWHYUit+s+V3EJSZ6ugBsrD12rbgkVuj/WHzL8KcqH6AA+wZa9hFzL52/cjH96WdeiGyjti5UxyMjva28uBVYfern/rNNF5+yxCI5ZnDCuFnsFbLlWdjCzZgXmKlYlFl4MwMcHV8HIpQ4+JK/X5ThTMGZttXJEtkLfjmRpU6U8pZFgU3jK6pQELmCENmoUONYDhvraUpX+Eh/kwaXqmTNl6pqDnothsLXzIDOmbHyumsoUFtiI2WuqBk4DA4NSL1uhTpEXJrsOWNRLH0x6lECWlpAErnTAl8CN5qzcuzFss2Bjsa28ki/jsDqrQFTft2dgqhqZ9z2t788Y5WPq69+3I4O7gyotj+HIvQFKJtNw0irPsyBCwWtlp/ZPPKkP/GJTwQijRlj2uWj4+OoiGgNhGg082lgFSNiPtutyffYu1WdV0ikinzrnPtcN7KqflFroGNqYLWN+m/VWLnARWulqdqLgHlzLenMRdGu8r28VSvIxDzBUft6fTrcNZQOtVAc2d6TRqChjY5eTgfecSx1HQQVI/Nzq5HMSBfBNnHiFRqoLnIoDuDom9K9OTGWnVpOKDd8SAtzeOhcHWQTi8T5e9daIKLSoKpD1rUQGcwIrHIxpM5/qEfqiOGYXr46RRp5Mv3CL//bqLkgzsBhxdA3t6X7jt1N1m0j3cvnHEMZrp59BAOc2wfphgPcM9iK5DrqWJsG+Hn96BRYl5iLRTOq7njurD0o1Be/u/a/dmBV3OFcDRHzWC0rV7oUDYvPz589k2VMmT83stlDZigC7+CDsz/nNfjWONgMlnvopp7R+quOTsAQxqGD5r67B4cje7DCnO1qHYjvvleIYOgQMTD2uWhSeakqTnV92bslRBF4rgFpQwTBqtcx+jorcse5rtjnlbMlBhDOn+9vFtv6uFL3YabDvmm6gE5ZlW2NNeh63qpVzEF+7FtdXpHxcEC5w22wMECVyEbt2LLSXcywBk2Q70FTZt48oJVkrsE+Wbe0TC8QhXd6aXNgIGumVAdcxD9QPH5n4B5tKexjw9o06G8HjZNK6jUvYUc9CLSffobrNIAsHSbSSKLNt0C/Fwgm5ln77qeQofXg1GEWzSPQNFCW2reIUzAJFWmS7NfYJPbdQCasnwsk28LQ4GG4zEopLNHOPEiJ6RTx5pmDUpC4Nkl6MgLqmKvS3NX5rmtsT9d5/y8g+GFg1YcT0oXTtI/MXg9nSS+o+JrAGK0GRFGlEzchikISOqSk7SWyM7BSqXLVnlh8WWN1UYCPQO0CNCRl6x1TD8TdZBJcJyKTjo/zY2ZcpFgAL9qHcP7ZR68AYIXuspURYcwGqHVo4p46WsykoSJ6aF+IFCxyjoyOzwGiqOZJhkgmh9dbBVY6MAYo0rUi44Ez4pfXEIc+6zgCChuuCwRJY9Jx5Ms2F55/Pqx5sU5rmX23D4pOJ+vBNbSLTK6ZLAPHoGyy36aQAp9EndTaAG3wJIpuF0YvppHBkXA4cyAhhpGBhKhv8VyPzG52cKN3l9mFKrAKhomARdj1nOEXBZfi6HfVPoN+yloJHVepp9XPfoaIcWa85FqTNhxyz3gzVuU6okFyFVh5z/m5ed1uRICaxy9Q44oi6vPK++ZMS3aCDKyKv6LNcIwNovxMg7hdrJGi0qfPINAgFdB9GGqibHztTARbHlGsJ7PUAdoYWMW5VamPqRgXymSADAz5LmiiHdxfPwHWIAwJa43svWbDboUy6iyklzKIQJYUcX0X14OtOFZY5HMETGM0Sp9gv1zHqb1Er7xl1tbMAkAjm8eEbNSpU8e6ROAlwh6ObwQ5SLArTY5TaOASvbtij0vp1hCSTWcfOM9Su0KAhmtzDHWItYfSuHRWbW7sWA8hpkC383T06H6UNQ+kJ598MoK3yFYwHlHDGiyTmqAG+l53Hz3G0hMJySI5Ak+eL9FAFgplZBK4Pq/d1/u7nEHOmVLtdAT5VRBovZgP58c5kPLotdlawPeyPsrPzSCtDaxzdkvmgc73TRo+S0OLgFOwLkAC6O7U/riPDwF05mujfou9MAelTGZG+MTYFdU8B8ms99uQ+ezFdOqjf5gaRqcAfvg8xrgRX3N0BTv98PHUcHgojUtnZ669ce28gJZCI57jgjhLsKmiJIe9qUjRBqqt7R2U5QBQNZK9H0BxNKi9+MvNnJGLfM5Wi5QIrjI4eKfscP5DdY5ViL33kh/l0Horo8qNq7S6IKdnwjCiVffe9yBU06shZqcfon9eAtmgwVcgneMucyUDeEvpwAFee++9cW3xN/0XPtm9qeiUazf6uvFQudI64tdQvnWsDR99nnT3OeyY2aqBgb60b2QY5WbpmDSq557MzAb8GnEKoBnniNl645kYk6oZt+2ZOrr72cVkthDF0S6ULJr2JgR6uD5BTX0Zex5+8o8/lU6SsVrjHBJwch6kjZbxzlmrigr4kf/xe0kicCl25uZmR6FRuZB30/yroFIuRDnBkSniBl3EpUOxi85ApaT7fK/oMVUtaAfaDvY+oo4FhEKHYpyUdg/8bqk4+XC3I/f0VlrR18WGETFnwKwHyP0rSJVjBP2yyFqUR0qNxsfJ7+YgdBO4yWaZAINAbb58YjeWVEcHfAl6hsXcGotFilInUfowG9FcKzfdw2qUwwZJ3g6ohDV8BVLOBVVe01Y4c3tKqXJ87xTI5AWcsyx3etz++7fLVuUJveNbbf1yZ8bqrZkhHSPU7+YImGr70vDBd6bNJhZaPTRK6l3c2H/2Zy+k1149E06ZDrS+pYFVZGGq4MoF7GbO2arcXC4elWPqpiyOgnPpwad1K45ibrC7oyN41FdlOXu/Vl3AREKuGxd8pF453D20w/nU6NqgDqRukEaH/XWt6d49h9IKFEZrDQ7cfVdq7KNpXfNaGrgbMYV20H6Up147+eUwmMN7DoTjb9Gs46PQhuukNKv2Zw/cEWg2/j2QTy4sNh1OejjMAcfqYXvllcqM3ytqo8IfE1PQEbmmn//FXya4g5bKWjYynMfR6cIZ2ktd1bvuuTcNc5B0sJEbGJMFDOvCGnU4fVAODqmyZ9+WnDExO5SdiUxLLI77X2tgxX1KEzPju8keO3vudKj2WTAdzQzj8CRDyE9Bx+FvHmYWjwYNjYNiCieghXpGA7Y9iHLYGkFDp/KdAfuujiF49sOggC3py6+8ln7jd38fyllNeuzdT4aE+Xueem+mCIqIC4qIRql0ZKNO66+aNfwemlXPCtn1Zk6spbR9QJV9yA6cma3cKDWybhVSXIIlEeZwGqvAKgqgwxiXwGo7oxXr2xnXmQqDmr9yxnI7wLW2JVMcc18V15xjlXvagCzTvDwojARA4bgas+pIsx5FwkpBsM6t9VLaafeRDTbN0klpzDIQAhV5zRVhGefHjKyfO4VDFspa1JfeYr8YcDlPt6DDqD4WIkTYz7EpJOvJSN2cVpUqlnQ8tEUGv/5Y6H3RW4ovWE5kSmpR5sSBA5SR7qfQxC6e32zwhI2wSXSEpURhoScXSKhvADjG93PIwZOEClRbUGE350dQBvF2FCBaQl5b0ypVi7ASZUBV2ewrwj6oMlZrggvMwQrPuRVf9Tg17DsQbcKyKOp3TD2ErR1wjWpjoo6IORER1akpGQ1/JwOjUABLltHvEQixxtpVaCOfNjwARZ5hfAeZctXtpqmZiRorFMLsYbXAe4WdUGADh0u7Z5DnoR3Kb1xDqUXQkZVm5OffAlV3DRQqoGsjVBmrbI6y/zYvvYazu6cPQSgmqR9bokKgTpuqqz6ca6mAZkBUJtQBUdXq/MULQRcbBjjyfnQqCx3f1xlYGZjYFqX0sgoBoh3jVnq4lEPnrQBPWT87M73b/3YfZUn27IiL+BrY2phVJ197UqiAOWOVSxO0vbEmrfVzHVTgRQmsyjX43OjfZMa7olIGjVv/gjXoZ7VDrdLxyzUiSq5nifbo4+WU6VwGeJW/R/G/PouhojLy1d4vWfKt/edK5zqDmiyQaK023xuwn/otLYzp3gHmCoC4B6pct1LabKo6BHuAmqxsDvDY9xdI0dkMyWm2e1A5CSrGJufS5Ws3yWgCIKx4jqJihlLoVdada02gUBqn4FO8F+NgyxHBbBu71iCwYPZLOnKhoRq4l43vuOn3aX91oG/QiNix8t8KTw/2cF6x8C0RkbKVgZ2N9Mz73x+2UBVbg3rXm3X4AoPO1xTtCBy/bkGAaHMixZwMU7BANDQZuJfy7D6IWm7PPb6XrK3zqu+Zg+bs4AtIeGbLjnL9GDAFoFXJqM9TZx17iMxkrbVn9BR74403AsA1MDbTeJPXj9LeIMApplt5dedA+pmtaLS/2gr3pYFwLfe3l3rWIQDCj/3ET6fDUN7Xq3PHc28UNcA973sszbTWpmmo7OtVXbXvGfZbhJXR1H+9BRXAdadY2zJBmEF2b78S+VLZaTWBbL0+l89pwd8xsN6ZsSpUwLIXb2cslcBq6+9VxvxrBVahrcb/LBWSpv3QI++MeuprAFWC3QMAwUWIwmsqQVSAm1WW0VZNPk6cOBG+VICPAYpwzrGWYt9w/1G7yd/CX8RefepTn4rYQYqgWaeSffR5+v+y3WamaCEBpdmAf3CwP6iZe5F2dy3aXNtMVjRXJj7Ij7z+QvBD1eIN/BTuI4Lyqt+u68jWET6kTcsW+dyXvph+7+N/SBSAMIb1sHovIbSURY18vCWw+tf/9XOb0aMi0E0GgANWQyaHXvUqnYtITYv28ibRu6LqI+OIFIY6AAAgAElEQVSb2f8gUraR1cp841iQGIBAVivUI6JSnicCt0A0qCTwKPzblmjMZkpXJBdaDO/n53uwFIpGjuBzo2A7OTsp/mzdlg5V7n+QqS4WcodiiI0dTXmDNhlcORGiPzo0XovUVjdIGFGMTmM9aAHOzAKObh2qcp3toHxLl6mt4f5qrSmpnKpMbg2jEIN5W4z0VxWvuFOQ9fUEVGVj7Pz+VZuommyfc+eMlciHAgTdaeTw4zj7w0TmIE7Q2ly8L335K+nPPv35nI25LbDyQCydwne+f3E48+BkVMICbBezhqnUWVkbFQhDGJX8CGS4chJFPHXI3DyNrBURBmtKongXRNvFbrfzg8MjyCZPB5K9TtBcB6/57sEDaYOD5dDA3rQPVb8zly+mW4D2977nwdS+rytdGLuYLlw9h7xwG+jhUAR2GmnrCAtqbAbG37lmQvEIQ+pnu3Z0ZtzkoqZuyKLK47rIm8zNluWTfXiGT4MqvvjKqfS//x+/kzp2KwmtXKyNT1H7gZt9Yt+B9PAxsmuMWSeHUL0F7xyAixscEN31af9xEGoaaBYU1/M9kLgdgVVBmeMAqrJYMcbhiGxLDu+kAtaalTEALB701vfq4jmoPCyVvz53/gyZFRFegnG57IF25Qa5YRvYW35fjCJ9gBKCKg8LpUijER9bx55XygOL8tosdZODcZVsaB9zdunaVLp4FSd4jawC+/PYPfenu++5Lz4vaFjVevGQxKOOwKSZDEfUU1bZJqWPS6BpVkiHoDjB4bxycEcTwQoQWFlWvCTLr4tixnNVIAy+di7KDhQwslc7KIJVNmuLgrQD4XDMA62vDo9MQcyFvY5ZQc+jXs/MRHH8QP+KEqpZBp8vdVbT4xg6rhbgKqFtlGGmS4epFyRa+5yRWChDCP7cBCAT5BB5NlM1MT7lhsTB0WG3/hQKBH+7CUJ6E1rHdfqljE+TwTEjXE29t9SqvL8ZNIMBC8L5my2i2wEjWm1YCb22BWewTU47+1Lp7wauGzHVjOYxptaBFtXGyCryvlJMRIUWQTQjc2XLBgM/xSCw3wZtgipSPyODKKDjmg7ZfgISoinHRWVJd5xUQAOrVc6DFdVhDazYR2O26uBwHpP9YHaBa9HmWwcTanPsQ9eL/47Gob6PmRqCiUxLqxy9rTHZFjXRVnV7JkHfWqOZ97EjB9Lxuw5xLjGWU7dwPiYZW+hjgiQGSdg/bXRQM61bC4VDzho+V6czHA0poNgbx8jzrgCWCoe4brKzSTE59s7r7uNnAyKDqRtXESxgDoahla7ZQ05qv7ZSxJnPN7CyiNuMlY6uwfoVHCRLAY4fORr2Tzsa9bCV/TCw0mHy55CztvcWY1vG6XbgrgQ0Jdhx7xbbXmxXrOvqaye90es0w+AYOP6XblxO7zh2z9Y8RWDFZJfsllbL9R31tjts3k5E3OeatSnghtcSCHhk5cCrWQdSl+cQgfFaFDkoAVx26G1MnGvb3GvRA9JMtQk6nE7ptiXTHSIE7n1+U/wAf9YBy/S+HJD7vmG73Wk4z7vMfEB57eE8skF4H026u6B7KYTSyPoWMLd5uW0/rC33M70vpafrEJsyazFFreUsPYXmluvTl0+ewRE8SdhTR4YBmrs95GQf4dcYPGg3pG4HZQpgYyMk42u2gGvnO99vzt54D65J16nMpljD3M/Y6KX0oW96L5krAq5rV9N73vtkeEYRoDJungcNrHVrXCy9UODHs9v3j2atvG8O1q0fzvVrskCcqyLJH5Q3z3btnpRdQEnXfwQWyrFbo+eaxNf0HvUfM/CYhdOsYQxA3npWgVnXj4AG333fZgDbq9eupBmyU7Ko5gXjWQPXyMgYbLnm9TN1tAuwb7CqMJC0Q+vMOrDt/bAxxj//Sjr/W8+nw5SlSK+WhLtOBmy1Dx2BB48lZNgAfbB5nFvyf4JRIn07gk0zMoD+fHZkTGx2qwAWwfieEfo/MfeNIW1PRpdMqsBYk/3cwjfL6Ffei187YxU+4G0O686ec1sOy45/eO54Fslo6CRp8eDDj4XwzSTgkUGpgZVBcRHTCVZPFSw5n9mfzwJYBjuOYeyRCgyxPYcPqYD5dTkjfu7chaw2WLU/0G/PYG32NaQnKtm/SB2aa87Pl1pqwKtdcH1cvEJPSRgzrlsTRUED5nzJvc0AOUwIVRvZsz+uXX+F9eF6UiBs74GD0Tji488/n15HYr0JkEJQwxpX6YA2bS70y7cEVr/xT//uZpEj1PkRARCdkoMtP3bPnsHsQAWCMwP9hF46DORuUvVmsWZxCiJQ4YajQVrVINYN6KZQxjoicwbBBepAl35B3qgDUtCmMp/FOPm6Unvl33yuKbqSqve7VC0NgAPvBrOxcBSqRh8rjBNiFAZWBRUsssuLwT3PHaBbkfTd3Quyw32v8/ME8rytFCOvr10jy8Z7kbGSR5yzMlWz3f+PAqv/p0FVGbs7BVc7N8zOQG4DVcQpnam1zrTvridRqqN5HQ3tllYzOvTGqTfTHyAd6ubdiBor/dlM58jxQy4e3/l4S18k3sNxb4uUf+bsh4MsqqxBkd5lGry8RUUzzHQKAyvkaslwqNBikeoKjqX9C0ShRDBUFtrAGKngF/QWXteOIT8Mva8VsKed+p8NOMtjHKwnHnswbXRQwDvSSTPVyTSzgkON99ffPxgbOHp+iAiylqSuSoWUw9FFYOWG3n/wAOsdVSKVZTiQQ+oVOxZgRBVs7wysatVP56FAh9jj7MJa+uMXvpB+7TefT119ubmfypvzFBk/8dC70oHevnQAWtGQTbAJ8PVwV6EWza1w0HfVpQPH+wFYMuUlNjKHfD6ccy+2CPAYr4J6/3UFVmZ2vINd2IALF2kUiYNqeYwHVRS0VnVwGsbgrnNgOs9N0GoD/efQ9/dzUjYwmtEIkPFTQdCGpCsWhtt3aYUs4cjR1LV7H6IkZKfhqE+B3tXaIDV88HyYG6AEgsvvI9DFsAY9bQs1BkG2jwzrKjsGoF/B4bdhIUbcQ3eLhmr9WHWAGVRVFLotumAVOJulL8FVLnffzlyVzHrZV+U6ilCPa8DrkLpQnlsKeaXNNnKomlkVGbwB/UROnXbNwMP3NGunPLSKWGZrgqIjZRn7nEUtpDnfgu9Owbp9jlTtU1zA2iCC9gVQacde6mwztFN7Xen4m+G/SfPaUZaaK9U7lCaTGSFZUMa8ZL3UQ37DzkidzHcvWakesqptjH0L17yLdV5bKbp5wCnGEoGPQVxkPHdSn7mnKsMeQadZK8USeF00tdVBqNDDPMYgszj9BmPaDe2AYxltnHeorDhWJbBaJrBaZvxKxmqGMT5L0fwsQY19WNwzQbfjZj0niphHcbwLMFiyNo53fOZt+yuQVSnkXjt7cd9wL/Su7vQuJPXP0+PnMhTqa0itT5G1WpBqL4IrBFMF4HWg2xEAkMGLOgECq6gXYQ5ldnh7BZTUETCwKrR8Ud9CVTSw0m4pArGoQqSsDZzVPpwgAyuprjqFrr2bUxOxFoIuYxDKPhzDobxEMfY7ADEi0KyEDUoGycDKa3K+ooeSTYgVkQLccIwCmIwtEeFFBHnBRggKrJR/MgauLqmmggWKv1Q/+71k/4ooh9TMsmcMIhWoKcIK4exr8aqsmtdkNiSottU+K+dLyTL6XP2Y3GQWW8A8lKDBACWLxljfnZ02RQ6yAmze4xHIALTkYEgqWs4MRxNzfq9fEMBOWee+KChnmW4p6BTXxPp2j2VGgc/BKePaNqibrTcTJr2Q92zgb9YgGWB1oTY5TD17Z7t1WQZYqH8ilOJRt2lNKj5OM+fdOuUPUmrnqBeZvIVy2dh8+sxfvJy+8hrlDPhf7Sgv1xG8qAJZx/vIzlDtbxeO+iZ9Bt2j3q9jNEn9r9enmnJI7LN29OMMrELsBcBcqqDjav3YI/83c28eo1l2nvfdru7a166l972nZ7pnnyGH1FCkqCVaoCSGIzhKYCSAERhJgAAJjPgPA0aQOIGBLEjyRywJSWwECuDIToxYDi1K1K5QlLgNd87Gmd7X2qu69qUrv99z7qmq7hlSVBBY+YhiTVfVd797z3nPuz7v8z57nl6kj6LXV4L62WQW4XEqB5I8DFCNGgVuNWcwz5kd5N8r7K8+oNcaJcnm56aNRAQB/+2InFBn23+jHkv2pPiBIZnh70pSswSo9lmFyZJ9rD0+NbDy/h0LYu9qfFSbatS5yK57LLTcAO/O7Zu7SVV9DIP7q++9l/XwM9QTnqH00yAP3oewYmGKVuInOBMTVAu/+5nfa1a++mZzEvvViX1fRS+gkZvR5y426ydIfABnPsR7ZCdO75ajBsRf8zLZlYIGyUirdBvCxHn/FsHwmfOn+Dxh88gwwZwMyeolHX9l7cnAar8P+KQ/uEe0no8t2YHv80qvpFgtE2D4y8+++GJz8eIzofI3uDpx8lh8O2XBe69nzn2rkPcw17Lf+udWkypLY8hT2MNlAm6DaAMl90ikm/f85S9/NZDno8CbSxKmJCWqfjaZ7YBnGXCdp+jvngctYHVLf9+18twJFf0OPbwPSBzaq3qMsRq+ZDkcJiG5Za9bq5d259GZzrMir6wgP+/fuNl8jWvME/tINW+71JLJLc6pPZEfWrH6Z//Nv7vjwswBl5D+2cqAh8JFrQ6Ahtu/MWNittdmT5W2kaAD1BQ0H6wsTBk0nKoWC3SXRsdkV7jBHIC2jOd/a+CEinmw3BgP0f4hb/6tQliz7SVLVrJ6JcNSYDUqfrPTbpBf/r1ZKt8/Os7gxDYT6QExECtN5DZ403dFP0HPAMPl8BKGmKreieLYRkl0bBPwbdynkRxsfidkA2Qb9GkP4nAk+ySzi1WAJ4Tyz6pY7WJr2vc9WbH64L+/r9x/6C+eDMyEKj35qp+R3phl9n4RpTf2XHPm4keblS1oW6kYqERmgAT99u/8IXCR2zwzgyYFcSPMsjCqoHRUVbxx6GNwWqOZA1sc0Jq9UHkn29dmqvy32TArgTrpyexJtYqzosFx4LSMfWNDo+nbOoRAygxlortgcg1MyGxB461jtc3w1C2qRLOwDT174VJzYexEM/nurWbl/gJMjxgnqiSTy5CsgE/a7oPN6xi0/+zpCoagyqoVTKlTLf9a6XTSvE9ko7jZEBVJB5USs0zes88cmINOIZ6Qhz/1KxSifX2RWzL7DxPcLTWf/Z0/av7kjW8SwNJ3xt/1oRi31x41n3j5I80r0LYOWyHgnvrMZSKX6W2i82R1Z7554bVLBL2FyEBd+AiihlDHxhPek8In5admd2uzrbLrmSlEMYUCeH/FKv1u1ftlHYSbZU4Te3Lt+ntAFaBgZm3MouZFwB2n1L4qiTojgGUmkp+9CA7bM2EIuGSXNU6ApXcz52LGe8jAGWB193BuzeMBZRkcOQql64VmeBR4Eq6r/QIyVdqUJhROGdRpS/CYKkQLLUiAbs+DGdjihPdi4NJ4i0G29yFKOpBAmc0cG0Fk0VaiDCBLdYu9NRONsZYeOS6js5MydqH0WFTYT2YNtcmC/cGVlZr9ektiDd9TewMKzMSkAoEFey28OnPFwvSlESm9HerNcpxK1S5zsjCssn6twWy3tMh8GemgnZNEEPvI6yGj+NfoPxJarMcSzv0Ug4JngAPOE6xalSq7RCZc4ykqAhEyKLJSJCyoi19KqDKKc0FRiqZusrOczwFkvQ+j1OOgcIMN1mo30NwNONvEi58RedgLqB439LUSWGXJJm7lT7hVcTjsz4yBbwOSBK78vlQSdXztERESiB1RD7DfQgBncKJ2kKv3gS5dRyfIaLVAj0ovkJoxHDoTI8IO7ZPQLrgfgYW3vVV7OrOcrei21tmuCA37MbqQhQEaaAZ6DzQXL5xtLtBYbe/Bt77zPaBa64FWUv9hxhtZXTLNXj9BC0kf93YN/ePg5ZrFrSNHdpR51s6/8XOvXbsW5zLEDtizwyQ2vY8xbSj3sGgDPxDb41TgHYUwAoQxa+n8NmQ6dhcZM1DSkbAB3yG2s9jd965dDRQwCVT1GdetRFL2ElQq4nwuQVvW3SQJv9uVT2Mn92lfD1Uqk54jg1Blhe+upnrTcmN6sczot8GO13U+l/fqs4alLueikO34pSPq/fkV+HHL0lmTs7X/zc/wfXVmjfAeHWWTuwau6dttz3tIaLh/90Wn2+9Rbd6fS0gA5c9WGc1hcO8MKm2Gv98k2Npfnc4+ttXmBJDtS38jWe5WN/m9EvEcILiuyA0/OYlGe4ilc8fnGibIGaIycnR8CD/FnizYV/FVtoFoD+Fwm2hpuofZy63mLpDzP/7qd5q3r8GHie1ZgdygE1u6S4iRGYsSTpmgAWFkoN0GVlVfBe3Dc6aCSqBhgFuDWZdGGXRtj8LIfPnMRPPjP/paAswheoEWYW9+7713Eww/c/lZ4HmywA6k19Y2DOc8ilawDaQkM0iUOWDVJIPBXSDSVIzD+iZEfzW98+rN0vtSoGMuUT/7aUuCf1NZV13ugmop8OsZGEFrpTMjBZBP53S5TzLSWWkT9ZQeWpM9PjPBtRCyWi1WbkxEBKLHGXZel0QuC5AOCeE8AySv+/ZM87lf+dXmMkFVP4LvcN9FKk5zmK1Ln/5YM4minSZRKpmI1021qu0TLH1JhWDFewrr4og9Xcv0VFGYwAYZUDkUXti9aB/7thfRW7LOPv5qk37tD6vOcv3K0OGV+Nj5/Jw/ba4ytyerRWe3JDT6ydxfN8iF5156mXM5DDHPvSAoTp6C7XEEtFvbGpEeuJwZ7pECRdA9rGcNzGuiKL13bVXaQCXvkXtb6DKyd5fxGF9nZqb7JulEPTPlTBa9Xz/H/lKLPZ61j3/8tfj/2k3f4/Vcaz/PeZAmWF585dWMEpA589q190lIMCaDsQBjJLbdZ8/SpjKALXWO5AF83S+98UZzFQKNbc+J1Szu2WuaDOgwzsFmV/3k+Yhv8I/+83+be1T5FsMhE81hDsMoDXkRJIez6QSkLIqRRWhDhUnvgAt3hAYyP0RnuzSXLZR5Dj4gGVWVe814qSx9YK8ZCmIE5CRCmmZ3bkaBMiDy0Ab/7nvBT/rde/TBS09WcVr8vDo4T0fKnxsd+/P6WctgVd2skCi0ZUQN6SyORsk+MJtLKAuZoIf0FVkaPkFGcJNhrBvrd3C+btA4i0LthAaL6+NOBOe7jUJ1bgRV/sde/38NrJ50uIt0msGj/4LAqrP/En08H4XFyp6Z7uy3DEBf+JOvNG98/VuILdUJswYcAY1PnHqz4OyTe2FQnmqJTlpK/kJVCsVzWFO0FVLzy/svPMgsvo4Jv7VSGJkBCtHHYTK46sGB1nnz74leyJADQjLAwsEsDalk0c0e+HOzFpvM8AE6N03W7PKFp5pnTl1o7rzL3m0y06VvFAMBMyUyML2+2Nyaud88gvu5d5QJ3hiDfqAXXW3mdQWYxBaBUTeyfvzsSSB8QAKp1GqMj0rJzn0FAilmF+WiYyLuXbRSGOnQSc5d6iC7qFPY1d1Pk/ga7ENTzS///f8VdjCcBLJWVm3CwIOX+1Ovf7J5kSnmozhfZ2CQWmRGgoM/9wKrxea5j1zkfZxTdkACgB82sKqZ9pqtrYFVnBSZjoS97UIBuZ82SKlCvYny6ET5GFiVihX4fHpeMoIjMlTgHYW503NagGSpWpgIydwgK3dCUMxmy0jmoD8CHS4ieYyV8hGc3SHgFcrZOr/v6iXBAxWvwZWB1g4DnQ8aRFu+J3DQMbQkrz4q91yYzoQs+JKRL84BeyK8TgdP7GWaS82e8zN/Z89BOqNiVJFfHMuwCxIwWJnscEaWjkjo0u2RaJvk2yZVnccKB1TmfanXrG67xuoc9ZfX9DPi0KlvAzM6gHPA3DWzd9xP9JwkL0J9hNRgTHU0DRbVafaDCK+0ClHmg2DwcOp9v9TnaxoD1m4Rh352gdkdMAbepnIS9iPlM+bSAIreJ+cUYhQ4GARTZX+tnPVx9vo4373+m2cYt++LNTokJFwDyM/SM+W1rBza79a+KkWvlPARjV3yj8d1ZAmO/FlZ+xJ4FYGqrH21V9N+goRmobX3M8vQz4MtckCGxMw24/3yz21S8V3isWZ9aO79nVt3mrtk5zWSZl411ukBlpGT5/X9rq1raKKv/nftiaswlgofq1n0NNbbd0RyoJsqwGB/Z3P+3OkEVrchFbh280FYLz3vzq8yqDGwyvt0JtgMM87TkOYUpMgeXNfPsuJbq/yeo4r0qL0LQmZGRw/DujuSitUdsqr2CD917qlUGvvRi56NHQLxkgACihgIEXBSZDKQbBz0Bd5z7frNkGG4Hvat1cAq1YQWQuXnalOHbPIWuimUl9/5LPX1YTYmVR2DCJ2N1o6Xs1bOnC0I3tuuQ4ajVP0Brx9Cgba3KrqLBEIqB1wv58aArl6rPfM5b212W1vvnuo7KCcmVg0QM84l569QuFe/MqRM7XUKRJQ+K6mWk4hCZ+XsCpUs+ad1dILZdn++q0N8vlyznPMk29qm+boOJXjLOOv2rKSZpSQVvCPXhu9WVg/aLE9SsI/9OgFhxCDBVq/Duwc6ofovDHWPDuEXHRpo/vCL32q+8A1Y+0gUP0JnrpqgC6qApCU62vlOgePyP5ML/RlSv6e3/Ny6vq6rf2NQqv+USjqC6xq6dudOHGmOcA/nTk4Q4AN347/P8DP16ltvfTcEB+9fuwf0e7x5/rmXgdOfJTEoSc6jVBZkWuvplaSoBHKVUXqO8ypssJBpFKIKg446BsX16eNnI+zjHei4vc8MtraHm/vKXLa231d9KsSv9DUWuyR8UKa5WeYxCnHvbYlZJEjxnPk5BnzKl7Ln9SViU5YMqoQC5mwCp+xmy57BX374lTebr/yTf96c7zvcHCCBI+prapuA7xhwuZcvwwbICAyqWzXBWdAeRfd5Jg3k/FwTJCFvg/LUHOLYONwADBTupT9OeJo2Tq15AJ8jcGUC0cdfjwdWSSS2vrPnYA095Hom4ZogyITH4+n+ksQqBG0mjjuEOpKwOQeUT79ZXTYCGdWJ0ycyQNlWgUqOVREAInVcvww6Zt3ckwQjsny3z+7PRR7FL+cY1LURQXQPlEH8fXtF28DT9fK+PTtZOnuEWQNl9NiJ4/RwXS4+R9vnZ/xR+iZL/HCHYOoW9uAQC+u1JWF5n+BKO2tApUweP0qwyOzSMaCDB5GLt9+/2nwXNuQpaf6RSeMjk5zRRULkOVNByHi+eK4E6dq3X/kbP08iiWoNjk2MvREs3oKMfCNwwHuosiE8gG+SrcebCpMgfSg6f/7b2QhVaSwjcF4r5fcwW63nMLqoGYzXklAkOCIqV8nlGjZ2owgUbg1qaVIskYsL4899AO/JzUhFy8neGNDKCrLMfRaaXAa28Xdes853KUP+2pkMGJkyX2mNg09DYCavi3tH8WCMjqAoHm1P4bhPcw0awOmzivOD42JVK3OY2MAoyH0OxL/wwGofvfuHGbYnS8F1LcthlDER6tMlsvrNyebEOUr6O4McaHrWeC6zKF+jwvLlr3ydsmjkuChpy7A6VFatHJrYZpO9YoZ3tgGsFapkvzQsQq1QaFafbBw1a+y8l2GqjhqJkoGkzE/Q7imT9c0vG0MNZjrYkz4Cqi0UUIhL+G9lQyHPwSMbdAhaUnHwQhGePs8E+FsP6AcBJsMsmZk7M8lKvHP9KkEYEDs+axsYVf9hcNujA80FZlX1kuFe5nfLsEKOnzoKJToNtRBIrKBIlM9x8N1DQk51EFgbnZM5AjYHMNobIsTCILKXIF2HLcaV+5tbYh2/9W7z3/3SP25sWZmgJO0MK9dvCyX8l37ip5qnoSYfZx2unDveTNI4uw4tcjDnNO2vPVpsLr9yltlX7pOOikMbCqyy0P4/WTetlYLiJCgXtXJVnf2SsdoLrOrU9ccrYMLKqIzh3QD3Z8r6dWhl76HUcPzNzBgw8bwqJQ1JnI3WQ0lgxbN3Enyq2AyojHnMBKmcTPNsICcP7k9FoVbny9krQ5ToJfyQynhgGHz5wGgzepSZJ2PM6elknhjEFVskBRy+W5006dvDcJTPEyJUAlPbsRwybJb2oJlh7lH5tT/OXjlphQ20kmkWwmQVS9mQ8dFGTKE+1hdbtr14xLwi08hB5sDoiOWapeKV37cGwMChZtdL9qxUnkq2HQIFKqQ5k1ZyDcR1wHhPMpfOMgFzv4aMOcNFx8H/NlOmzu4kaN/AcV9BhmZoqhbWNQU5wcKyDbYlkDIokYTKGMpERlivsJtWgLv4vJGQQfA71q2P9bMa5dDlPlkX+TuTG2W8QulJacOcfDc4ovaya9cDX+Q9NcB6wuIXjbOXGC3vFwKlP9n+cQ3YUpXih8JAc00p8jX3ro9Ba/18oVr2AKiv2sBqjn/Psv+dZNrfu3OfRv4Z+hq03KXiaSDSK2WyDe2sUiqa7E0Y2FoiCW/H/RVm+/1eHThAE8DIj5JJHhsbbM7BIKa+u4dM34YZ7M4DKNLpC50mQRXaYtedL+HMj3A8hMWKAkmPEJ+lna1EDvYypbLM2coMyF1CmL3AR9t24vjRyOsMPXUrBNNnYe2yquSgbRNQrlU9D0L+a2B1QAfAmXRk52/ibEgiUJNkBk6eZ1/emwG9L3VgX0sIEN3P/QW9sO/1pA1Klff7BFYlkVshj6UHVJucHrM2cerPrCQGwhVYWqFNz72lT7dUOiJb6py2lO7gU/fUsQNB23Df+jSusf+tz5EKMoFVhavmftoB0lbp1ZVdBryc/ZJ9Lxl5x7hkbIPJHZy6WqmLPlUjqANbttxUKFNxLYFlHYxdbCayb2VV3WNd3Lepy/OGgvjxfKiz0qmGrTWpYZXYBORpApoOnHf7brro69mBDfDzX/luc3+GZBVVlBUZjp3fIyslCSyfT5RP5oNmcDPPSwKv6t8EcyY8hVy2VQjvQd/KtfDvTGSnn4ZkwRB9ka/Rt/sAACAASURBVM+cOdqcpaoyM3mbR15rXnv1OWZBTYSxdx7K92s3bzXf+vZbIcyZoCp6AjjYU089RZW2N/DIwZGJIKTU+55tIYqB+XE2TGYKoTYx7/q4bwaFtRqV6hVrVisl+oHd3FOtOsc2cO79O30P4cau9/vfey8JDfXAiSOMX2l77bVZEi3ocNvvJIOd/XGlBWUNWNrxdsbWWggy1KWjyP/FvpHm8//jP2y2b9yn/QC5MRFHEHwf5NMwvVWHTk80i6z9Zot0cCxG+Ahik0oFUCSCRYV5yIx6SQ7Nz880h6lQDrK3PVQn7QfXJ1ZnWOVxrJAw04Ke2v96PLDyN65DRYs5DNt1THCiBCh0qaQWfee+a7eD+hAGqG3k35eeugKC51ie233zTNrzxYFJHLA/aeha+V7PcXx5zmEdZ6F+LdXPklxRzmu10TPp9UMmIrOs/j+CVMjqyhysWnAROu0+1/YShw7rxxfkRxne7OdWiHFAjfisJoENGN988y0ggm+GTVx97N8Z2GaWo1V75OipK1ea+4wquMe+2Dgk6kAoqke7rrvf9ydiRJwksPq1v/NXIUKBUh0hG2RqsYHVQ7IDQkYUWLMIKe1xkFQwPcyXsSHVi6lc/NkWjpY/L9SYsvpMZ7aA0bHNZC6OyrBCCvqBQoWZyawS7/fgeINulvNr/LmlYBfUz3eD4ojwVTfGQ+cBq1UulX42z3ttI2W/K0T+3A1wk72HbBAlWSsM0kWuAW10/oN067jyoWpewpj09vDMG0Iw7HEAC81MgQNAn8QZF2IGFXtprK6vv6jA6sOCqpoF/L6eAc8qVG15heBzY7w5dvYjILsmElgp9Jbtv/H1bzfvQSMqpEhsr43OCp+PLZTAsrSKOrNZWsORz9XQ8f5O533wO50Y8fmZUM9eud8O5POrO/1RLfscF7aC5VwPYSkdHA5JKXQEDcr8XK+vknTS9iIZfbNbZvV07MUiD0FwcvrUmebmtZvU3nqbSQKsnVVrIQbE9Aqh7LdlERodpuF3DhaZE/TZocTI/q6SlRyYGGlGTsJeMwiRC83FHNECU0CWzODrcG7TQ6ii20bxG1wYWMlqqVM8zLXMDuoQCgO0qfj3P//V5lf/j9+LczgGDHHbXjX+sQls6F/76Z9tnp44BkU1w4hpVF214ZPKROnJwTnYnm8uPg+V8lEw3/sCK2fg7G9e/bB9rkFvzRbXQKv8XK+19IKVEvu+MQLtxbZsJi5so8B6bzbTU7d92jiIgdLwPs9hhtDWTBLvPRgoHkFEaOhLM3cn66cxMFQRAy3d7+Td6Xxuhd/U8r3B1TgsZxsMUl2l2tVJ1bFncII5ZOebw2OncQwcVmsKEtlR9vgsWX6EbOxYUa6BAFlCM821MicmOy56oHoGTC5D20yf6pYznDDEKNBt8O1WqnZ0qELT7t8X6GSYMQ0KWqitgZGvwBdIHEVnCkkwmGx7AmyST2CrTFsZcI6OpA0keYRUS41tQL0mtIXmZBW4ldZV1sneGCnqzY7pjNp3tQQxwr27zHzByCxD2uJy6NAcYrPqeopD1xmTUMIAqpd/9/G5Bk+9WIHDnEkrUs5H85zaxaJ8W0k2025/mjtdnhVjmGnCefhSgVD95S/Ka7dK1QYS0UstDb2/r3NSqqwm0GoJKGrbVDLLSRgU//QDgRVyqz7I9Uwc8J8bBibc4wZOyTSO0jQORD9ZxzvQKV8FuvLIgJt12WDfMzhXBxvjbQ+utkGjWkiQWgejrbBo++uZ0VBrg3b3metNACMfJ7gawPk5e5bGad7w9ntXSe6RTJQ62TlgJh05MDoQ3QaqyKf7asXKjGfJWJem7+o42Difz2sHNRvs1N97P+l3wjkdAZIkLPn61Wup7p88dgboMxUZiWSke9aZZA8y+89eQ+yqQYdysoMMrPKe2wz6VCfHCZFQpYUC6nBp2eyp8WeRbftWHBQswoXrl964vdeTdkgdEUej/YqM6PCyTqUiRnCJXlAX+ezCdSrZgL/3nMjQ6jny9/ZP1FfZiz2W3UBykW+vb6XN5IqOmr0UXlNIdxIeqY7Q56rt0c605z8OUqiv0XD4NH62FTmrVrNzhSjLwGKcXtgQ6mCnbHav/ZDxA1IxL9W4wqBc6KN3xzW0gW5+n2NUsulW3gIpjOH0jJUePKsoJnsyiBzdKWudVQKJm86cOcHajMcGT6E/7kwuNFfvQsFORf8AJDWiJUQWJYDkOp7hpeXFVNzUW/b1OPA9z9smhXYDK+7epKlyVlo7CllKiCZkiiTxc4jnPS4B1GEg+yAttkCDPHPxRKpX2nArpur72Rnu69qt9DrfuDVNX3N/8+prr4JWOgNopq859xQDYEEOzdHfpZMrUkZZGyOxr+wps362/mFkAz3t3gc2m35T5JBqTnr2CbzD5mjw3VbqPAOiZd6DfOA+SYRrV6+SRBluLsAed4zqhIkJZwcGRcV5cz/ucib0F48eP5bEvf1Bwt7U3+rr6G+ueQz733F7svm//utfas7CBthpso73r6PEboOiufDTn2qWqR4uu3etbCawksdASGAbWFmxsq+7VKEkU5lvxo8epmLDQHXWdoTq9CKJ2zUSaVZxNDc1YfrYAaxw7PaH++1/+vvaRF8Sq+y7NnAvsDKIb2diJcFn8Gfg1dm88PwrCTic+SQZ2XkS0Z4HbYt2rlYUU6E1NsBH9ntNFvl56rhamZcUyLlSBkj6UVXnXGVv7t27x3qfKvPLRDm1esBrS9phcsXA1+v5MxNiL7/8cvy/2G/kVrKeCg8ulTJkHptiMl7+h6985avNNEG8LQgGccqbyYLcJzZ+gc84DBrvxiTkPib72/MuxNN9sw3Fta0zImsitbasHfitX/oPTJQmWrZC0SF9KIdauE0p+RaB9iETnXHyH9L3FCpXFSK9JJsooVVu1oy9EaF9Kn6wgYvXtUKRMlk70NWAyUUXZ2vZ0/+uOPdRDpOfVYMooRj+t4O9wgLDzSp8Kiz/zjKvB/3OPWB7/M45GAqcBySGhMWqmOowchHsKQRuQjJcZmY4WM538fnsyTjIdYQIba5PYbTu4CivYIxhtWmY+4KTZ/BVGlhx/E0H/wUGVkbf3y+oevzAfdi/zAojdPRVLayMNkdOvgws7hyQGfpaQsrQ0dyhgfBrBFf3oMefI3vuoNMdqg6r7TwnqfN9OSZNCIrH0S9hQzpIhwnWbTC1bJ+Mk1loBDNCj6jr8DnXw8PhmlrBzPR0FA7QYhxM5sngcOpI2TtgJttSvjLbiTKdk6hEg2rfABfvMehH+R9GZu/RX7FOYNNLJm+gC2W0stUs0bA/xQwQEwBm744zF8IZHw/AYr8LnfiQM0YwWM+8+nwzTEP6JjCfbW5kYUWDTtCEMuiyKRnHNhkjnJgAmlA6yrr3MDYGJt0H4OxItTwFQ9g//Y0/aH7/j79JltimcRxDB5vYrwM87t/8+X+1eR5F0s/zTwCnOGwvAI3vwsDs1VrZJPi7PN4cOQ2BB8F9BzCBHbJhXZwnXeI9Rr8P7vH+auJ+JVv+slQi8j1VrxpYFWfDn9uHJMSvkx62B/fv4Mhf47/TMZCeI2UvgRVN1AY5O/agsVdCNnVSrAilIsHnBMrguaGqqHL2fBbGLrKozDOz8rJCP5BZY/WOCt/m626cIEwQ70P2OqQPHm2OnzoPoxdz6+z9kyGQL3uwDnAf9o7oOJSB1jpIXJPgKtUjYRRmhg1uiERqb4MOoKQVQgZ1PLaoCGYGjz9Dv/nfXiO4eP62xBYaptJgrQxGP7aOUqp8rbIurIMt9AmdY3AXmA2G4R6K2+/FSDiPRkY6gyt7OF1jgk6CVgcd3qUq8T7VzMnZyklaYH1hDTNT5pZhJxW9ASFnZpnN9LIOMP2mT2pAiE37uy6dfP84jp/rUnoNrMpHGjx/cV7boZOpLll5qTITES/v97NbCOAHpFAoxm5zv1dGRliDwK68lJUu10Q5aXXpQeGeymMbWMXJb7OqXl/5y+dyA3ES+eeayFqckrvo+EnWcxSCFKF437t+AzguCSGrWuz7iBl41t/meZOCNRGXjLfZev6uGm0dvRqk1sDKfU9jvL0uwGRPQFrRZw8MhlhI/XfA888vyLBIBYa+Qh3DTuAmabxHb9jI3Q8pj4HVOk6AFUgZ+aLHuHYyyq4S95FBzQZYBtc4jJXF8FR19PhDg417VOYeksw8c/J8c/r4CZxcGvtlj2yjVenlS2CFPpU4yLXDC7BB+z49aHG+SXr5OZJb1EZ9DaXBiRXKwBhx0A3CAnFlzQ349lchPyywqkiWqn9qUFUCvr0qt+s/IzzLvrk2s+3f6n+YmPPzy5DYAul1XZRbX8pAnOn2bNlLZs+sfy+Blr93yHKIKXiL+2ciwYqsZ7beo4F8gR5J0VwqHWbA/W8TwjKgjWIv/PysUcn7t8tc0wt7JyBJpVTD21YLdFtBdJTnLuMUJOAo/kSOkYlCnVaT0dhZER1Jg7GnIRcRTsW+PPfcFZJME/TtfpnBwXdQBshNTz9Z9jmujf4hSS01vnBCHVT1X3QS/s48Pa6q+H5JlNqqR0H0MKwY++k6pUqFYin9oNhUbLS+nf5Xghd0+iD3eBb4X2cHmX8aM3/2Jz+RcTVBCQRu7WwtEtvIldDtOxClvPu9dwiy1ppXXrvSvP6pn0HHH4uc+7z6a56PceZQGmDZb2MSTtnQj/NeTGBWaK62xr4sk0nVL6xQszBsOj+VZ//yl77UfOWLX4p9dmabiJmzZ0415xkBYiJNJEB1wIt8HUhfo9UrmYWfeeZS4LIG5OoMX93s5Qg26zuf/f3m5u/9aXOMkSFWwh9KZe/sVNAwxz/10WaW3u91qodBKvA+A+HdcSnsiWffvi6fNRIg/JxWgsOjQwRRVvUGqVgNpS1hA0XXje4QTq/kCZV9/PV4xaogU9qzYuK79cGj01I5qj2sJVG4lwAxwFIPMovwxGkY/a6EQVSdcRj/ZhxdJ9rLIN/PUC+5Nr5f2VBnGJha1AgtPSelwgDTQ4cM+UwGOZZk62gF19xruOY5G+xdRUClopwKJLBqfMKQnqBfhWdKTJH4A3n2rKaPU1vFd30T51jpm3gfk5BvvPHG15BNElRDY7EhSUJxDoxDTMr2gqy7S4Fohb1etpVAxAT3GfixQXUQO7SyeOaMI9qvXfbbP/wH/3EqVkZ0sn08IGOkQzSI4Bl16vT4JqEoyZQhqEahi9AtqsSOnzoWB6tCjfxg4QGF/YMFCCkFpUCEOewfPKizCryGD2EWIBPHOfD+28Pke2vp0AizwA4LNrQ2NLqoUZoEXFGwPLjXXiTS9++jVMzotz0X9Xpb3EvYA1mscO5TgfHzkklmEWXpsRGz2wxdJwNa56/hTG/w3Dbh8yyw6JjsL/0kSa0+9voXXbHKLJgnXh8WaMX4fEDvl0bwjc1+ApQRCCyebY6feTGT3JMlQg6mqNx9/Rvfon+JIcwqAATQGRQKtHsHIivEABtmZsEL9iAjDqkc7yegssKDHJkxqsouQinUCGIKg2IdWA2XhsXqXx30KiRwzVkFBsZmHBHgUGdz0IQDJhhHJnUMvFcL4qPcj/StHow1rjVLILiB5V7DWR3E4IzhiC/PLjXvvvlOc3LiVDMOVOjI8DhVmKkoNckUzCAPAA0cOTFB1Yq+qgv0AA7SlAskcBVj4SwJ4SGqNaFcHWSsPKw6GVOT9+NkTABF9D/s+3gIOcX1O/ZX/aPMBuqAVe0hcreks8XWdWJ4/tov/OXm1QsXm36u1w1z0GmwvtMPZjOg0GrJ8sZsc+wiQ48vHaMkTSm9DawcIskFE1h9vz2vitKzEfiBRrLFOIfNJoFV3KwE0tUBrj6yMAnJODp5nmlggLdvfI9MKJkf/txqsy/hSqUvogRWVvBqYFWlU8iV1SQdPB0bnTeDcpWk09kx5WUEArDNVYyckIxU7HSY0A/9wkZJuhwkSbMRDxsiHXoIJk5f4fcE7Rjvgxg21GiybAZivldnqARWxRgaoMfRMYMYKGB9foOwUpGyf80+AStWRBbpp/Tf+XnIV8qsNV9CbHx2dUqMWJtd0265zo6nKPq1ZPVWyX4nU9+yrS0744N1z4BeAqkDnDlhkAucNweBOqD3HvI5uSAMr1SGJJwQoWZVw7lFB3RyWTvrvr0GUKztIF/9nJcJnBIrU/04Hn04bN3qC6tvcRipPELmEGMeQgjF4XF9UmFWuypGYxWJL5C/qJQ20KoyU4Oy6Jz2ci1vW5HVNog3jE/lKax+wv0KU6AvAyt8i93AwL1MgJ4KYXGsS3BrYGWyogRWa2R4bxBoSLN+9PwFnIHpZgabco/egGEcYrOjCR7ZE/WP+HodHZkSe0AxaOBrH1xxSIqTVb92DagOK3IwCJz4+DgN6zicwonffPudzAeaYjDwIsk6hy0LIVFGJJ7pStaaFB0OxSETChykVJPCeFqcbGVJz7tC40VlVDIYP98zfAwdEScfnaejeef67bBBDgObPcMMqCGQHoG4GTBbkeCzlUMDqzgHceAcrgxr3sxsAoggQwyskGMz6n753hkJn9BXynPmjOmIm0zgvWHp22dXPqCH2M9AjGom3N1rq1VJgJp44bufacVBtEv2vw0wq/yp171G7c32fAV2WwrF5fomClhfs9VBx3DP6miJBoLCkY3NtUWGYvORm0BdWx2QwNYEDtetcDKhgjID5iwzsC0JFPSf3zPXKmm1CGLk+APJK3Ried5CMW3rX6pDLTmJ0MUkdO1hQv6U7ZIQdtaeAVRxMNwfAxVbLrxL/17n832Ipb77DjpZKmkTAp4tE1ysaSjJ7YETRsoz2+6wyDroB2jH0oeahSxJHt9TmZ3VNEleU5EKczN6z9YKKz3ev07zOr7TGHb+1ecvY6vuQJjS0Vy5dJLzgF+wBZMg9zhE4tHqgoGLFQqRSLPzU/iakzBnPmguXvlI8/Ef/VRaMMJyJyuoQTS+p0N+U2ngvnSePStr6EtttAQ7juQ5iP3TxXNmqee2JkmUZc/UHdApv/nZzzZf/MJbQCcN2A6HqMWkykX6ITNHiyq31TJlyIHgnhPPnBBY/QL3zzE/gTDS69SPTvU1gOwtfvPd5uv/5z9vJuBAGnS2nsRIUHDfxY889fpLzYYwQO01ds2XVsjKtf9L0C28G79KxILByI5kSbbBUPXrgw2yD33WN0zgKCkPMq1tOIC9NZGYUStRuvuDqccDq0oYUYMaGb3VHzkv8Y/Vq8WyPIa+ynxRK06Pmtc+/gmCqSNh1pOo69QZECPIoizhVk61scq9Z9O1qvC7zL9LL7dJiNKzVs+za6x+WWF/azXUtTbRaq9TevDUQ1zf+63J+Ohk/AYrXYkLGBWibJSCCzMzuRcD3+ghnjEJFO5hDrIndfkO5Fnv0zf15nffzhywYeKHQME5GyZvpGEX4itr81WSANqlVf0F1jlA31rZzbI746pU5upXLbIc+If/xS/u2IgWdjOMuiV0+x7kyD96BIYhHEeDqrtkxDzsR4naA+MLD7xQJ6o/CLwPUhvX5oQCAu+zIiBsLFmilEgZZhhGI/DAlks9ZGSoJMXQqLiQlR3FgKFWqEoGyRKgfPhlAnytaK3gqLgx4xIL8DmWAT0U/q0c9jb5lvKxjuFkBKhE0AV6sAwUy8XqxMt91IDlfHgf2lCmSnOozbwg05SLYZIaAz5IoOX8lChyF9qqVhu4FfX+Qcfkgw7v4ymGD2T4noh+PhgM1U8q358MrD54vcf/fvc+W2Nor9Taei+9GTDF9J5rLj37CRwCse/AQwlm5ljLL3/lDRyX0jNk1erB3XuhyTSrNgiczmCoD0U4iKMwDFvNAP89wHXtRbI3SuNQGF6AAAo34ToaPRn5bHRfgd3I8qvXC1McWec4OQi3gdQCZA7CNIXuCNOUEU2ZGCUTOcagWQ+VjGaSasRQIJj3qEDNcO+PyNCMjkP5OgnpAtWrh8ASuogGx3FADnOwOtcPNjev3gjMQriFzdlHgFeozO4vAVs4f7yZILjqGIK0BbVIHjRBfDeyFgUlRMISM884SSlfJ+MIfQ9xZJDhaeaLvPHtd5pf/gefIXAlsSDRBcZ0FqINA6uth5vNX//Xf6F5FSewFyXbtb3SHMGAreGUhSCGSpmB1fjZoebCs2f5dDH7nD0qVhloCJRzf8XqwwKsWn6Pc5c+nxaGYGC2L7AqTnXJ6rTSFQicgZWwj9m5B831998qPWRk1UrG2ExyCawqDCeOkko/lcTWuUYWNChWw1NhcL9RYM6QS4bQCgUVJxX9JsGoGb5kp8zmsy7OLfP2HBQ+Di5+g3O+ynC/pW2yeePnaDY9yX1BBGH/FZmoDqAwQg8dZliVYUr3KNY44yF/IIsPuY1VwcIy5806BgBDGLIKAjuHAcr8lQxsCaxMFFUF6vrESPHuXL+FSQuVUQfKqlgIeUovgwMRCzWt0MKMAIXVTxis5AJA2JDPWzTZTk3TdN/6jcL3hN0+stGRtRV+lWQFMtbL/QzymQOcFQknetlP+6NGOD+DnCV7FDtcd/SUCbDKuFfML1XmlgQiukvHULhfeqXKX9T+nyQPhHeGRtp9TfkoFZpi2Av8t8wHqxJUqnTRU+37y1+Vvwi8K9l+9Ci2ZFNZ0Fn15yJUtI2tvt02KI9oFkfCHqu8zOxw7pNg4RqryOZ1emkeoB9OADG6ex+KcRy763cnaUrG7rTZe6GAOldmNzuxA9qM2rvhd1/Kr9VDdVclUIjM76tYHYNyGsVCFrm7efryM80f/8mfUplivuNDqp7CK7FXNnsnqeH6yzTpCIEW4ueYCAMr16IQJJTKhYHFbsXTpAh6I1Aa9tjzog0UeijC4saNa80aDoaytbW+0zz3zGWGzdL0rlNiz7BVVNd4X2DlvURvoKedSaNzZ2CjsxJ0iT1oLTOTDt00DGjeX5h8uQcTEs68OsA52h9YZUv2GS3l6QcFVtL+78LPuG6dmdXPemqf3QMdzmPAOr3uLmTSar1JDKoGymEcGyHl7K8+TPovOHsSDfjzeyAvdOoDGzWxoKzyZULORGAls9hwiC3XC1EHa+zMJ+FFvtQTVkAkJyoyIkC+lf0afLeLUSmYhSWX5vkWAokQlypWqahLnFSJLgpK4PFeLB0+Y6uSjFmJTtFOCk0bx67dvHGv+Rb9Ih3aI9ZgTfnMTFB0A46rCRSHRIv+yHrxuVbyTDhm3WX6xNfrRlf4Hu1te7CKj4ZtrvsXR7eteEgYsI1PNkJF95XnLkOe8nbzEvbp8lMnQKkQtMKIN4i916GfhV1Ytml7crxWJ4GpSez7JDu+9Q7EKcdON69/7PVUdE/Qa+y9zUsuZk9XS+Li+6Znp+IHCN81iTDG83eTUNMZFkXleal+pJWmz33uc81nP/OHzcS4bMJUJERWsB8m4y9evNh88hM/Erk3eE71OLDNsj8Pqej5XXiecEQT8d7DCCyAzl3Vj+1agEqcnrbFb7zVnDlI4QBd6izUrf5DzV2QJZd/7lPNDb5vmYhEwem7rKsz2fGN9FfZYw1TH4kfg9fM0sTO9LAX9lf1Ay/uY/hyF8GcejjkQ9h7WXW3QRp5P39WYFUre5kNqw/Gs9Z2mjJMGxlJkKcdLsy3QVeE5dih3QPNR9mbbez8guMY8J0NrGztVw7FJEoYZqDtZxl8Kyei3QxMz5w5t8vkuItUQu7SH8nbTayoZzyvEopoSc+dc7RNKcIEQdZW8j372lUDKIMk90pE0gQtAz7fCmgnq60drYxGj3EGHFVhI4i2a5J5jm+++Xb2N7Br7Q4V3KChTJY5gJu1sK9qDt/A3t1H6hXsrefUhEjpzW7hvtjmmjQqyIb25//b3/23dtzUifGjNBCO5OJmF6bIlnsRjcA4OFQ3w40Xn14pg23EnkLhLlAl0tCLZdbBdJFC7ch3qwI+bKpJGC8fokzaJtOQngaiUQ66B7aUDcsMiUUWUCUrC0lhAzQqLjhNDU/JrGC0uPeYaRSqwp7p4va+8DdOr65sJX5PtQzlauZHB8hrORDuoT0ty7NsCEalk9IkSqEXiF8fZAj9pIdHh6H1HtaXorpCxSrBsD5pPncvqRqj8kTG93FH9wN126Jk9VGqn/BYJNVWxVpV92HforBbeJPVhg8L1HZz8rvVLe5DZY+wdQKTW15lNsUMoKGO8eaFVz5NZs8GQ9j3WONZ9vy3f+f36OkoGUD3xayZmZ4MZz4Maw9/J65/mGpMt4deWCiZ9k36QoQC2kOl0OkgSy7id4NxWamCXeVgyXqjsVpFkUt1buYh2SQnsmP4F5EzD0qarNvMlIdZ+JTVEeGmZt7MPLvXzhwYApcsdbqOy8gQtPsMtJu+M9nceO8aPSbdzZmjZ5r1GZgsGSbcyzXGaKIdxwAM2//D4ZUQ4+HOavP0a883Y2TiNmHnmdtEhlFAgQQYpAiZkIIThf/g/l0lgNI5vUEYY9X0TVjZPveHf9p85ne/w/lgYGIP8BzOw0GM8xbVmjlINf6dX/zLzfPMa+hifQdI04fKmuqLcJj5+elmaW2uGT890Fx64VxCO6exP4Jq24qFjtEPG1jVBla/B9+9G1jZMySVqBm3GlwVaQvTIc5CJ4HU/Nwk8z3e5tlV6tKSy6qH4idrU8grlL/WsQ7SoGSbYph5Jg2mDGgO5hMaYuJFLJgyq7JyCOQOxkm9s0kQofIM7S37l0x1IBgOIu6C/v4YTsmR5t4iZ/oRmUvWa3gUmnZ6TAb5uZDBllASsSiOjH0LYvIPAil8RCCnIVlbw4BrJKyApP+qkDQI/zMg2QH+94gMWVgCMXrbmb9mX1oJKIQRpXpiTwLroUGxT8QeOZ2iCh+ziioEy54MnVZ10dyig3kxzjjhYfwDyu2VnTko1CCqwACDb+ay+5HZAc9K6M4hmvD8cY8D6E4Z6gjZQ0hh83RPqMB5GumuzbgJP+L3qRyJH0mWBPbcJAAAIABJREFUjXPJ4wjvzm8NbMI7WWgvaoVov34xkE5VszSD7FaklJUaVBWaifLS8ayhVvTcbtBeAisDJJMrG0BNtw3m2j2wksuP0lepSEqnHqhgW7Fyv6y2R/Yxiuv83TLHYRWbcJV5TdOs86mnn0ZvkShET7wPVKqbYNPqllWylflljP5xbBfUxiT2NMy+CnSkVCC1O2Eic499Ph0ZjLx6Sh3Uzxl+/sIZZGcrts89vgvM+NqNOwmsjIPNLLvukX/kyL3Q9zYTH4chVVzZVQupgBUT78UzKpnEEgmsAnsnaRB49k6clz7kwGZt0R46fvNk3Dew29tAH5956ulmAudRPe25KQbf6pDyjh5vZwYlyMVumywTdqz99bMqFNCzWqpKW+l78LmdoVWdCu9PLN8Pqlil0scfVOejBBV7rICuuU6j0Da/m6QKkRXOpRUHn/Xdd99NdSaOf1tN8l48p+r/Mv5A+KJy7Uw87AwQJVkQdawOYMsdHRIbw7p5L4HxC1nny3VdbzPng1RgDLJqpt2kiCgYgyvZUU/BPqZt8rO0EQaAkf3kGdrKZhtMRkPsFhD8g9Jf5x778jwsAg0N82USNiXcMyCuPRv20SbgrayhnJHq/+gofvnLb2QQ70MChEMSUxiccxn9LN8nU6TBVU6rUGnnjxkw8bMN1keW015kKONwZPvVpvBy7l+d82Zw5Xtts6jMbYFO8SxC3xZwrD/9iVebV164AJELhELYSFNG9ldnRhsy1Qd8zWBqg2uZlDsCu6F39WBxs3n/+p3ma1/7RvPTP/UzzeVnrrSoJXw7fA59Op3sB8D6ZXh2ntIyFWllJINa0YmdJM9OQKxgX+5pqrVf/frXml/+H/4e+wPpFH6jyASrTMq4FO0jVD9feuFFgvVxWOCOJKHaj5+itjJglLDGM2k/jT6kRQQLAELfPEcZUMyw7Qls34FvX2+G55BTEkCsfoLZe2uLzerxkebox59vrq4TCBOI9fB7+yo3kQ1TGrYRGDBv0Ye5RCLIM7/MsHod/tFxAjcC7kF6N3vCBkjPVWaQEWjSNye7bjTnbmBVte3j1Sp/qh7xvOl7S7qSWWD45cUmu98lYKiz2eKTh1jCpH1H8/KrHyeAPdbcJyDRjsqZ0EeyInadZ1lGf9aKa62SVvI4ZaVWALWN+tuV7CHtQCEeMtDughYfkgh0jHt9/vz57K9/LyqnkNSUwe7CYj0nxiKi23awR1LAW2ApQ6Yp5HB/oqCS/OD8qEMl/FCGb1LB/Ma3vhO2yawNunuZ95qsHEIG0kOH3rmLTE/yGdqVTtasU1Zx1IttCj674zB2oenC2vdX5EXn/P2//Vd3VL4e5GEc0apU3Oj79ybzcOfOXchD+XDiGH0oqwqhbUSYVAw6Em7rKNWvg4EBktHgw3UyJIjw/QZiPrgba2EtsAuqImYNHsF+Jk79MLhL4RnJS3JBB5GtI0h1Mn0pwfPVxigq+mAtURJe076B9NkEpkIWeAmDY7MhsJ708KAM56mA2MS5w88Oowg6DlKxklLar572O/fcyTU6mdhXpsEUjHJtQq2iXEv/ewFNubH673SjaEiSqH0yUCrzn3RjKqKwQ3hFW1pMIMlB9/UozfjF2VKJp7XL7BvZUaNu11EHQ0xzgtVA60pzfVnLQvnqHKEMOca5RKXSA4Sh6Rpj0vgc7+tqLl95lazM0WRquwiUbt6+23zhC1/IoM7jVGJivDBklk2FQQ1Qrk7Tu9G/jhIHxexYMqWW9flc8a+lJC2cgdkisMikyoXiX+UQryErlRJWH0CDE+prnRAuetjMIZ9v9lAoTaeQJh10FmByajZlZtfMw1iHC3pwl2Tb4fOT+cVwFkgDSg150RFZxZM9iTN+dITK1xDVTcrea/cxCkAHj9HHMw7GeWZ1nkYxoLFPn2iOP3++mVqZS7/VCNCAlJk9sHx+N19C9+Zg9Rk/Am4X71iqzqs0tv6Tf/YHDWzrZHs0/DhkPPfDpTnmgBD4oRx+4Wd+unnpNJBDMts9LcRpDa/Mhlx7DuaXp5rh8a7mxdee4bpmldYD7XBnVX77Y/kqj1U+00fUnplkLFM5Lj9zRpOzUhIkBBJQEgPFrS7XTS8F56AHJ3J1eb753rtvYiQxzs5/EmIiDXo7Y6lmlgLbakldAo9rb0aIoA2kmWvV9txoZEuKopwPjX5CCSsR7XnRCCVZwzlWH9XMlzCmswwsPISxcU7RBlCMBco8g0MnmrNPvUiw58yNmeYzv/m7mfNkVWNoeKz5hb/ybyC3Vs3520HmC62gI1qlf8iMothx9gKLivmy4sPZ1xGjmmXAleGg6DGrD/eBC+h4LJFESNbMGSiUoHbMpFs9s2cB475ktpJns4p6mwz8nA3xkK1Jgy7phE9rYsygKkvSBlRHenFeeM5BztswfzCMsyzUz/6pHtb5ELrRIb5ZPfsM1Q81lFFfJBApr5yr9nv5SYGl7f2+XGeXNt2/NbNuTGrGO98rCLLouRYMuHuNIn97Bj59UnsfUT5z969z135K+u4qlMrnsH9DPbKbcPJ90WUtbXd7zQTzOrncl/OrZtHhD9BdD3GGOgkUdtA7N0l4PGDdrTIfADM4RJZbZ8lzIMmMMpq+W+5F6JM6Xke6yrOJoGGgfsHfx0kDVowTt0MFswcbcuH8mVSr7gGVuYXNXKR6NDULdbJBEZ9nYGKVQH0X+BrPUbPGdQ6U9kzovAFXnHoW214T5cm/8d9CwzSKJl6G6QEQlrVBhnkGKN9DqvgGmn0kGM7RN+IcK4ktDE7MQmt3w5Rp7zEyucWZCnwSWzGPDjIxUip0K3HYSvW1zLzTuV1s2b1GCPDU9wky2wBlf2vd4/qnVEX2v/QX9oTFKkxJjFqR1XG0AlWdPystZ6Gwd1CoPkfWj3sW6hf0CoGyNsHEXpKd/J9Mo+nRwv7dvHM7TK/97OkCwaNMASFGEQIlgUPLxCmsTBvi0FAROukZJQHjrSe4xodYIGHyiISrkLCBMHniCziCwAZHFqAGjAnC1W3tbKYMfrZHCttrVcRA3d87cFYCGn0cs/YV5mhVyplCyonrP9DO5VT/1YCqkkl49oSeSgCS3jLuykZ8kSEJiNF5wvAq62mlnS7nVhinLIhUbts5n7tZeBMynAEDbmFeCSashiK6/fhmJegHOaTziy3vAyI5ToL1GZAdp48Mhczlzo0bJJlmcvY/9rGPYcMHmzkQQ4cDbytJa3tWHqKzJdqwp/QBSU8D4B36bSWzEBppQC0SQudYCJioKgMhn29eBlQqFgdI/utXXH72uebOrbvNP/31X8fGm7go8PQ6U7Am833v2bNnmzOw/H381RebgcyVZEwFZ8i5mb1UJSUsMIGqv+smSaIVJBaJ+LSQ4O+eICzf/OJbzfACCXn3keBHeZmEqfHkv/SxZn6Qyg16bd0RHY6YMa2kvmJN3HMD3lUSMMsgU+5O3uH5IK6g4t7PGo2OwZJIf3cfwWy0qe9LIkvSCa9UAuDKUrt77hLhlypxeVvpC6rn2bMtqsuXiKT4WCa9ZVjkuwmO0Lkj/+vc4yc++WMMlpaJFtp6AtIhzpN6yKSh61aCtIL+8P1WUb3WbebXeo4NegzqwoCojW7hgEE+8HIthfDev3M377twgfmVyGOl1u+SNYuXs9S810r047WEDhq4bUlE5QD1di6Y1yvU54V9N5B3KlGet+9+F4ZKdMepk2diz+ZI2gfppl+hj9DenzBT7fICfuddelBtO7ElIXPETIKYSGV94oeKwml91vgmbsFn/t7foseqYB8z8dkoEWNTGzh1zHxZypUq3YUPPpeFUuGV0mspS0qJ6IV7cMidWGz06YFYxInweiqqiqeUMTATuO3HAU7Wj0DpTawxhM/AyoGjwv6WiegXUEZ+T1WL7GKXfQvp0yqsgWbtDKaMUpeXYP7jsG8jpEKmJu/f4m85JGB+nZJ90Ow7m5UsDYe7k9ToAdK2kot5/TCgBV1S6gBWt6JEFdIENq1haIdYKqhpvv4hK1W1IFUCLw4ASqNisA2KSmapZqwORZBKJqwclijwZBj2gizXNdjwZEc1XWTzVI4EUOsInXCdjoMMW2Qvt7eKA7oMScDGdldz88FDMPQrCLaBbgNd6svNlSsvBIp1n2b5Wwi8mQ0DaVnN0lRLUKRhsuwtZEp4SKXxVkl4WEaQF/vcdBB9vnEaT1XSOhAGwSpdjUE3+2eGRKadSqlpJcNshjAqI0X3xYy8mWX7mxYWZ0JDbTZyoJ/p2UIy294h8bbKmAPg/NxCDFCqJh6wGSCeNkx66GwEfmRWCpriw/RfnRs/3XQvY3SZXH8MWu/TR44133j7m2BFoN78sZeb068+3dx+OEl/VJky3w02u19HAzntwyCXz0NRIChzZHKuoVxu3p9tfu+PvkxmUseQCiCVPPdynb0YROTPsC6/+PM/3zwFkcuA8FJxymLx7TFBEO05eEhw1z+807z0sctllhWy3NNWPWIkq8OLHJrx3e8I6zyoaJw3FFw3n+t6mQl1L1OZaR3hVDZa+RaV4nXsSTS47Taw4ly9/w6BFd6/BjmDmw/avFnmmrlnQm9T7bDq4/3wOfUeY9jbwEoHW4dMeM1eYLXPJc8YAQPRUt0xQNE5Dd14WNSciUXPCs7KIZyJQRzdY+LwcSwnZwlu1pEhhmY+2ultbtFn84jnvwPE+cTZi81rr//YLvNld6dwIhj3yPCqB9UrVqkM3q1ad/Ic3ci72mnTAIp+ljkcWWlxzVgvY2hNLG06uJx73GB2kdCUFLY4oyvcr7OCbgCfnUXu4E6x5ljOuQVHe5vEarP2gouYM0vfDlA+KrWDnLsR9GiPFShWDnep6UeOhdh2sbZdrGegWFnh8tqtThskJ2YpAXJVW/tzmuVnj1ednsx5Fs33wddeFfzxMCml/H2vJwP9x4Os4uDlVfu0zKTaBxXHtVTr8rI61QZWpnqrunW8gjDBVRyOJezQDLpiyiDcSjaG3Zlxd6YeNJNUHXSaO0hYDDCwNBnZQKOEvgCbQvkFBsVnJwnIZ2nb5nlfKuTtsGaz+uvoKg39I+RhdOBQc4Rm7pdeeQ1I80bzx3/61fTGTZHh7QVqLMRTp8QzYiBggmqZYGKrDQB0kmWJFEGh/K3bq8r+e1ZCwmKmW+Ys5GuYvlQThYeBKVtVH6S/ap0zMI08ruFgPqJa1cUaXGLUxBhB10HXK7a9JNpSPSWwkhnRfkYDK837ezeuxVYfRG9aofEe98PzJoBbS6JgBcwea3WqQ1Yjb21J5vsFV0/EVbukL3XPTYBmUHlxO/OcrklaCLA5wrZEmcybcWcfVmTrtOLIHihrG/gRvSSgDJQ7ub/0V7N/D3GipqkqGJg8xE5N6rDzKbpzmY1lwzx/N4gDVexrO/KhfteOtkkC/RFhj84mjA+D/os9cbizFZH21AntM2iKY9X2ePpczlxSX2UoM3KgozlFctffqb/0cwK/Mhhy1AOyUSFt9hkZ0Bf/qSRda0+nwfDb770fFEB629UV3I/ObqjiCYAcPl6o0tseUD5DOQjyhzXbhPVWm5rruwP6GN6ZyKN2SK+V9gJRLcM9TJDLAi2JkaCTIWeAYqd+EqKGF5+52Ezeu9W88ZWv0DYyDgvgvebHf+xHmmcuXcBZnm5OwXQ3DEHT2kN6Gln7NR3sQ1wLx/cQ1Sf1YSDRIE9mYHG8CVnPIlUc10PIV84dQjtNEkN7cJNKlqRI0/ADaBs2ZWlEPoaZiei5Key0ZeRP/Cf2ymfVZzmPvXjxytPNCy88nzlV+l/DvcNZx0WHabMXkhdtyArH+3dMQuAjL0Ejv0ELyUfGTzVf/Z//cXMau26V0fsxoH9Icv70z77ePBzqpHIOu2+QD/YklmpkrQKbRFhaIAmEcz+LT7NOX1YfaJARWgbsr5LwxirTtvKp3Yweb1k428RkMgqqzzaQ2lWn7b/9ufvtK7BA+1lbFEmS3TxzApCWLMYPkU59heTyGDOdnnnhhSRe9CHTY0fhwwrgumMMuLbVtsgXuq1UgmntEF3CZ5R5WQXerP6piV3vw72q9yRaQ7ive2zAW+ds+XmLnGHtvVV5rx82T75Xlm/hoOldtE/KijYXLZDVgpLyM+t3Zen6jVupzB8nqA5/A3ai9IYV2VY2PG9Busnc6KxWUHqr6NDbzNaSwMMEbZftTXpOSTyWZGEZdF16sQ787//lf7RTm8/ci3kGgBoweXOB4BEk+WF+0KnT4GeBYgnVklzAh/Xnwghz4KWY5gPSbIuSSy8WBsxD7c8mOSwqztLsbs/MIZrUgfqBSZ2gqTBGtB1AF3p1jKARr+8pgxthjCEYGoZ+coASqXCQ2wyI68jwSGfuMLiYQXrL9K+sMuB3Gwd0gIx0N1PchIvjq6QBtVeSgjSeGikZgxZoj89fMauV3UOdWaAOheghgVX6EnRIMAo4hsnwtoFWCb5K0FRf9iPsr2jth+uZLauNrcq/Cc3dthcu4N6k4sXn1QyqW5c9sWxrtjuM0zbd2iNnL4vPh1DDmLZOILVENugulZhF5iktLBJsTpPpWYAWn9jG5xsfpSgz7PVx5hCiYydPFYp6BLq/bRrWKS+9MCXzoLPtoX2khebLLENmsPCzQEmpVMo4YyUtZfs223sE+IoBkkGxxlHKbelvc/jYZxWTB8lDL2ukzHdmch1iqlEbIWMixn2B6lDmH1AVGCSIq5WYuuZ9ZLy8P4P3+/cnc+i8x1JGLsOtJSqQJlaHYfIes25wyC+NXWjODdL8vYGCYyCtZe0HS7PNJRpRz7zydLMFLHQG+NjtuzcoEzuPAgwvVQNhMRK0lAATKCIKeAqijFsEVr/9+3+Kwz/cnDp3KQrmnffeImidJpjDkQYr/df+yi8253AARojqt4S2mjE3suGBhaGsAa3o6F5vXvnYlaZnCKgL8IJeFFl1agKxUsYCSWsPeSuBkinYpGwvnbVRjZKZzjSe48DtQVVaCFzrJBQ4WKkcqizS/My+GFjplDjXKZUv58yZgVUm/DJa8BpRMEVW6ityz9mpyQkzqXG8+NvqwNezsRculOxvZmvw9tDsKjc0MUv9uoq8WzHkRKQicZ6+mnGGGU7PwP44Q/8UFbUtjNFTl1+iwRsWUrDwmzv2+VkFkNHM6hIQAmawiH5Xv3TBbrUN1NJs7Br6aYUgeRHHbClODnqIKnI5f+gloMGOLBBitsHazhM8PcDRvUviYJGAavqhA3+lUi6BlHGKRHsHZd5ClXdgjA+jv0Y5d0POkmJDhnhWq1P9yNIA+9yJzBhsGOQdYj+s5kgRUnTN7vKW/Wr/WYywQvDnD6z266dKZlI/5cnAa//fRn23cdWTAdVuZf/D47TceYVW+KxF4+57qV9rQCWLU36pbEtjjB3hZw/5PsPPp3HMDHI7CLgP4phMYpynOUf26XUif2bbKxzNYGYYQgYD6jTEY5PUFQY6cWDNUqKbHMkRKBR/Y9LACn0ve9hF8u4IFepRmrsnqYJfvcngUZInFhE01X0kjh7E7nFNiROQ5VUSM4V1Dz3Nnqvv+tGJ6g1JLQocUnIXs9qlGmKC0mSgxuEULGz9GLRugsZFGXLTewBsGNj8EfqKz506hy7S8eVe28AqyQmDK5w50QGPHNTNpwj5v37nVhzW5XYujOiILnRidc7V36voJYMcianUnc4g9L7rDKjHpXBPEmvFqhCN7NvRtofPPTQhWpAYBjjoc/Uo220gdQxEij7J+8C3nXVkL66qUec7VRrWrFbW+vBV0qTP3tgT5vNZLbp9/x7nj7NN0OGzGEBI6mDGfQjKen0AdUGSloEIqwvLvVo9vUtVWpiw8DXlwpJyKvEkYAysUiFoExRx3tMnUBIW6teaJHZUiaJ9HZ8lJBq8DKzSc9dm/KtcFgp6q3PF96ooAxO4dWyN+7nBB8yHXrwwvLnEmTvVOt4J6NqArO5Fnq9lKSwJDfQdurQSehTKbPVZCajW7JMW5GKlzzYMZMD7c99MgIywhtvoytc/8kLz8otXms999tebn/mJn0p148tf/JNQiv/ET34qkNn15Wlge8D5QQm5Hr1UiDaQRdEtBYlUAo/IisErn2DiYH5OcodpAqo5KkvL/JvkuToR1jzbCrQ7ISqT0TSK1leZhVcC19I7ZAXE5/Nsnz97rjkJCucwA35PnKaCgZ4GeJf9MyFjL5QIGRMp9pOpA6ykbMBUPU4Cr+P2bPPtX3Mo8HDWcw1ZlBGw+yxMwx97tpk+BIMhVc79gZWyVxO+wlgXSWqHCATfdWNLHUPrDetzyKCKxK1rkt7S6D9tvEnzomizRj9EYJUqOa9UwiXVCgqlrLfylCpa+7OShMdfJ5h9+aMfa/oIbhz1oa6SlbGfIFahNultQkjfrJzbkrieB2GmLI/ytyZr/Hd6ullcUQEDQG39t/5gtR1CAN0T+wYlrfBV2GgtcmiPiy7S5hqE1e9eXwKg4jsWmLBP6vNUKK1rraz6eW+99Vag+AZvdbSG5zyBJrp6pZ315mel303otfoIP1RmYge936TQcBU4obb9EDpylQDUhIlnXLnxOQ0qD/zqf/rXQUuQkTHrIb0oN2cAI815IkccspTwZODIXCmzIrKvCN2TyauU56SiPCyRAadIZeACiHU2MAplMMLuvJUFDoVRrZmdTQzMEGn7bQRK6MUEHr79OPaOSFCQXhk2JhAvDRxNwstAsdbXmIxNYGSgND8/icBLViFGnowuQdoAB91g6iC9KDw779VgaqCAzfA+M04axw2ZjlSEHmTf3Top+79LY1yDqgRTpS6br8cCq/YoV2GpuPP6770eqqKw62c4PybXUrkbQLUKvRCvImAGomabeBCFQEUpi5XveeRGpvqhsTFYLRn6pSWU7TysLcy2mQaScuPWMtTjUOqzRJCAUa5FYDE4GoVxDvIoBsvyuvs8MToWB6JQ80JDj1I5cgxh52DXgCf9auz7KFnRfrKKq+yHTYW+Svm1UN1bGXJArAegEpusrtG7xGEcAk5h07gNxWZIhSwk89EanARxLKIwQPH2Vqzc4zUyJaliaXhpnNV5EWvre00C+PI+rZIKq5Gq14OzgBx5WEoFq1Roe8TrUrb3nkeAA3ZskC27C3lE1+HmuSOXmCvV30zR9D6Jk3wEmMNJMORLPVvN0JmJZm5tlgMHA2GyN5wFPts9nnJQp9BajA8JZEgq1pvfpWL1x197B1r50ebTP/HjOApTDOX8XjNLiXltbrv5O3/zbzTDluQJNod1XJwmbiaFtRfCs/0I56lZaF792HPN0Bgzx9YWsu6pdO6rRkRSq/NSK0/8TVUyqUi1UMDMmFJp7wv6C4m3TkXaNFuJLpAXwblSlF99+23OjPC4lpiAdQ+7lFVrGbZaJVuGyRbiklR0E1TVHsBC652TlHLrBwOrnAnlX/YgYTo2yvMZ1SgVOmTkjeSBrGabQLKsFmpJhSOMHj4OrGs0/Us7wF4PgvEfmoDgYhg4ay+EJwRWa8AGu1Gczlw52CHc2Mr4LLLCnt+F1nySQZHIpiQhB1noEOZQydVpD5yRNbz3YB6FCwbfrCPGPvTaLB2ixKy0UhVI8c2zYU9ToMGSPwCfteJG39YFzuBFcOyjOAADKP4uzng3OlJKcNc94AzVRiqSZS8MrHyVAbp7Duv/28Cq6qk/q2L15O9bIdn99mRFar8zHafzicCq9mVFJ8aX2oMelouWxYv+rAGVDvW+wGob3bWCM7CATZlEN8ypI+UXwSmy78Q+lhkqi/67p5V77VrZT7LEOrG8z8+eIJMdyJABLhCyONLqFM6mdOqh30eWe5BJ7U4fSZ4j9GoMoz/evXo1+29v1UPmkZn11c7JOKaTqqgL01pAN3n27GF1cLa2VohZ+oLNnprxZJeFY0sJrP0xmA8sD918jPsYAT2iXE2S+DFoX0HPzJO1P3fybHME9sw+7GWqKTrlbVIswVX6JwrNubbmPnZayJwsrYv2mxHUKE+Vmde1WLH/g/4Ug6/MVeI+DSx1Mu2tzv7sD5rykzY4bn/+GAQwbygMegWtYWKzVIHUB9oK5xjqCzx75Zn4Et/85jeTMTdRq220z0Qn0cpWSWKyYuxJoPDor2kCxm7W2uyy1SFhkyIhBrh/YWP2bhSYkTARD1F1xktQVOSOKjS63crZHNWTRRK2juYYGy+96EHFtwnGJJDaRvZyWFvIlxUj7EyShujP61D/p/ccu1QRAnH47VfbtwZx6nhpe7VfJqb98t6qE6ucLMkUx8dJP63/3MMYj+hKnrvAu+rM0fJ9d82FM0l+k34xkoFW/MKS0cK6hFMiOw+Fhpq8Za28ronTMCTam8N9r5GUOmDfPGv10pWnmlc/8nzzpS9+oflLP/dzrN1y8863vpt+odc/9XHWaxM7vg1jJZTks/ez791Uj1eslvBcIo+UJ5EI+oP2/NpHNQTc66DJK4JeEQHr9E0+XFwjeTuJ/N6hooL+Rx5ECrg+uT8SuqnCco1AO63eSSBku0RkjhlcVC0kV7jDnLtTDNY+deI05wjb7SyzMNFi03m/A7pNJlrV9rkPYdiPjR1vfuu//ZVm6gvfaE5ig0SGLOI/zwLTP/mR55qtU4ebSRL72+yHCBHhndUHDGmS9gslNTM5X0YNkdhrDpL8HaFfHfkSFWbFqtr3CgOMXCZwbwP/oiS/b8XK3+36pAZQnJkauMZWtyyY+twm0fTd1BGy0772+ieA1hNUthVAz5++QALvtKZIQIePx/r6POXfpXI02I5n0jdLIIXfZmB1/NjJ/G2t0OqTWaDx2ufPn8+1/Zl7Z0xh607Vi36v828lurDqWPRZaXHwS5mpeiT2Rl3NvlksckbWMLIku2Pp0awEVmW2bQ0uPferJG4NkqxkWlxQj3jW7Eldxa8UyXUHp1pdr11KEsWkKesS3/XX/qt/jwonjicPYyXhMNAmlXtmqYg7Ye3GAAAgAElEQVT3pkQrHXJKmSiP9O+Y/W9p0iUNUHEbdSsIwgWTceOhXKQZIBEOcs2cG2lxuZM5SqlmnLskh+iXQx4FgHIzI6DhMEo1oyQW9B5K32nROxAJ2FuyBsnEQxxTMyXEffS6WPYDviFTFkZQOkmhfgYK9oaIyxXal0ZXnHiFW5panfbdBn5VWvV+ai21/XetCpT8aRHKIsl1nkvNDJcf72W6ikOwF6SV9+2+v1XeXcyMeiRDWQtJScztW0tRjExGcZw63AdKzrpWVrbSMwTTzPohcfY4FeB8799dYP4RzEFzVIwgQKRgAmsPtKBsSQ8YowlmNI1IoEAfgkpsy8wNgZjEDjbkm701gK2zqYYRXOEAykEvCtBSfD/ZmWRaCFQWFxfI9hKUUHpRkcsOUypVO22vHthynG1L8hrlQdh8DBSEnNpsaKQ/4FDnsqC7bI4eKP/eBtpUBpADiQQ0jFbIDLB0htOAiKFcaftbNF4eyGRYHbKKUVOurVQNUml17b2/G+C/PdyHR1GIVJ3W0pxLdvoQC8Wabc+The4Ya84Owoq5cQgWxAfNKZrU5wlwuk8NNZc/+QLZcQ4jJX+rpRr3bhSRhc9lnI0ccJ5IbPLnv/RG8/kvfrW5NYUs8rMjE0x7P32c+VkTQBAJet++1vz8p36yee1pqFyt8LHXVuPE9KaXR+pQqjHLa1PNyx9/luHCw1wXshgx6shHDnS7gkXB7geGFajODwqs0gsVcW6bypME25PV8FtIL26lEtl8/523WCCC4ARgvCdz76SALQmYZL9aObeSK3S4nhvPnu/JHbaBle/d/0pyYZ/z7VpW5yBYZn+vg6geSvYW04AcLVKhXqAyYTLILPESTdETRxigeeosGcATQDtwPKHB3uS89QwdaS5eehEZoprA3i4jy/fv3iYzfQNZmivZWSvgzrejeTlOKA6umf4V9NcsSR/Z+xxBcP1eSSikrYL3lZDHAaPCKgsLl/eXqpoeML83m7yjw/VouSHH0VwZ62meosp2mEpVH/1ZvfyuU4gf16gZQdnyDBqtFEc1tA6dCv8HBValn23XDj8mK8U2fzgUcFcGnpSnx3brg//4QYGVf12Dp6xZC/mrP497XAdj7QZU+wKrCjNsnfVHEp+QBd8EsrkCCsIC/H11k1lDAhbXW30gw+ksDe+pNMmQpj4lgaE9cIyA3riOhTZLYhBJkQwodKidIZOeHBw9s7XSKWcAtCgK9Jj9JUKVOwj6DaqmsG1S/y85ZwVZ0Y6qQ5VXHT5128w8UGZ7uniP1UyhNuqowO/RwZETDvciRr0TmFQSR+yDTqF26+j4WJKQZsLvUpnx/dLt21dynJlAY1TwRwiUwhxZz2LrTBZIzl5gdfXOzUDt1ZnCzuxZds1KT2zRLLNU3HyNmORy/VKtKSiSSnbwpCTUQGu3UrVboSp/uRuItVjB0v9TdJEz49xq0REXcLZc3/fffz+VBx0pA5jA2mXWlFhGqmTswIbBAf2WCwSBSwSiZpnNvHuOjzICQ80UYiAuLulCB2fKxF4qnwBxS1KoBB+VYCLaK0lP7D3VB/9bunVlwN7xMMm18Lyc8zZ4qax/Os/26Lnft3AGXfsB+8hbUoFK7qB8WJWsMED1WHrb2oSl/pPyMU8CpwafIUhC3jNepG0Z8Nz6335Plt9gw/Xet0GubfJZPOfJ0yfjeDqc3HvcZN38eeBaQq6xt0IOa4VEYpfofVmkhdPjMx4U1orv9gKwusGxwebq9e81ZwlarJZef/e95uJTsA0/c55zuNRcOnusuXSOnmt8uYOyzXJtUSFLQOvcB3vtSqK7QMvV+fo8OuwHYRwW8WD/tv7amiRXJKWmgCFOgUoJoyV+kveenm+eI4NRkGP91CRV+Rt9EH3TfipqkwxVNiAzMfijn/hUc+LYqSQ1h0RQtTpBXy99OCY6rOyt4GeARPjv/+Z/0pzdwWeG8t1+wAer+ET4Wedef6WZ7YEwQjQTMpJzZI+7qkZrzn14djLiCERLIfWgIs2w8cOjoLGGKCRQHAhbX6pUxa7YX/XnDaz2B1HZt5ZIJudMW4zNcd3sK1Ou9KFEEWk3Hdwsx4Esk1arDGocRh6YXOsLu5a1l8lr6hv6vMJfC3FTYf289+B+QSFRUffZK/rKoEofzSDJfrqMHZCABZmKXJAQy34K2+Xz/Wzf49+UYcoMK299giQqWjmvCd70jbGPzscyQBY6WHVc9LiqFj2S4LadmeVoFpE/FjByJvgbyV78rl2fQ79IAKSev0tP7QI6xoHCnkOJ2NQDB37rf/pbBKr2TJRhnT6A2RQF2ZkBDxF48a461eNUM1w0+eszI4Fsh8NdzTzUAV86vTrF4skVIEtuU+BhZYOz8qJgpHQHJGEN/OkQNNY2w5dGSuCF4HPtk3q4OBeI2QY45tLzZF8IvQYEBYPg2nuksCQDsrkBgxKXtbk+Tp3C41FMn1JRJ7u+W0qiBVLmy0XyvxVcmbF0QNKjkhKyjit35fyI/N6I1Gb/dtZKyDEeV1jxR3c9i/IhKtLHq1c14CrG8xDKQjY0ccwxel5TA4owa3gtw28DU9iEgUbKS//bRk8boxdWd5pvvTtPwzTVKCDbOoScSdZTSB9zqRDEU8cnEEyH+/ELKngNzIZW8cSLD/QBFVzxPorjEAeaaoTrlwZts2oc7E7w1NNTfA6Noc0OlJqD4Jy50RX2CQpAYCyHQlChAKex074lhd5McJsh8uceNAPvQb50GDPXB+XioZX1SnKRRXq0nHRvMD+MAQpVvgMNUZ4aUp0FKUN1MiaZG2VgpYwlOOX6ypwyfBR8cO6HoM5ASsYYy8w6EB5kD5kEJqF4x2GypIzrAv0pioXg9ODCgWa8A2afQyPNMlklD37fOPBIKlZnP3qpedhNwD4i8UdpYMRjBzeOYSRLnYwUweAG6/kH//fnmzeBsUwtbIDzLz0NHA/OGMxe3HsP62ml4l/55KchzKAChtLx3jLfxeDd4Ip61cOVqeb5Vy8zvBjIDhPdY4RIZFQGtyqJe5njknF1n3zGzJjaV7GqQZAz20qVqjj9VmRLtbTIqYYpDo8JCuTr6jvfxSGFGbLN1tq7ZHC0P2NbiS+iuD1fCabaeTVtcLVLyx1Ww71XdehrcFUdt5plTGbKm/QcIrfi8lNB4jncY8cy2GsoW5DUtAvOxUOGngVHPzQ60TygejBNtvPchSvNN7/xJvN/Jtu1sYSPk6SOcN1zdlGoZoupKDwAZnUPKApcKeCtS97DZL2w5pItQ0/sy4mUcBG9imu7wRnalvY1UBV/wpqSoTSlcIavZ8a6mnPcm3NRugnG+7l+t1GzTblmBtE/so7XeSNeuRJUCGL4/yqwioHatxfRX48D8j7w+/rnVe5+mMAq96/z2gZWhTmwDfCq89AmtjK0uP2Q3aJIq1CDGOB/mxiIVc7gJBt2i/O/pC7nQYToDgsXwTGfR1epP6TL1nD28N1eT3vVhIT5GnauSUvz65ObOTeZ05n+XapJ6CUTT7KKWaHvJ6ssXFTIchILBmsIrrOr1vkyqDIoVyfVmS4y+akL7TENKQsq2Wq6+tasrjIjOYMBprBTdXNh1NpKslG9eebsqbAILhMU3GMosD18tipqRY8CSRynv0QIqdUZF6I6HulFUFbts4yT8KgxsJqmX9CeWO/BWUM1CDR40idIT0qFeqcyRBYeJ8Qz+SQ5xRPiE/2R177Aan91S2ex/rtcz2SiSIfik7z68ovWcdJrs24Zkn8JAbaBPCklzr3oGfsgRMQ4XmFmljEb6iSrasKPsA+j9GAmgWu/oj1CLWS7DLy2z7FAZqsfUKH99tSlB93Zlhmmi6NvNV6ItNl/g3QMb/SpPaYmVUyoyGwaWLuJwa3me9+71pw+dzIQO9e3MksmCcdz1x4p+5Ld79pDMoLP5foYdLmPA8BWgwbBEZTcyCr+PAnOoIpaNEZ1dOPgYitLb52kPzq5JWhKVZB1UMaFXqb1oiXKqjT3+ngG913IvPY1iYcWoqhfFFZa7qmT655GPkRkrFL538kcEdaHa547cYpkOcmBTXpT5+83H3vh6ebZS6dIYNgmUJLc8dXi1KPD2wDPgE6nv4/nNUlRRz1UO7ZOkkxVYcLJ+0pvP4lW/zs9aVQavX9NVyrFIkr2w+CwOhJPWQG9c/t+9kkBePmVjzbnzl9MldEqrokEA1jRVxISrc2Bjro11dz6I5KlX/pOc6qTxAs23/V8oC8K3fyxly8390FhrbEOGy0J18GWq0B9rp3S90lgRUuAVU973Yao7I2Q7O0hwBIZtkYCM+crvaUGmIp/e15+yIpVTazWKqeBVbWpSVqyxvprfZwf/U0TAqKkrrzwUpIVwoxl1HOOZAlEip+lvygUMMiUNnnr9WqFaqhNFFWo3Z17dxPQxEa2e+379M30n06cOJG4oRJt6LuG1Y/rV0byQI+Rc9fO5I/nQf/RV/z+JGX32m78t/tixfv69evRb+cvPLXbp5XkbOZo2tqC/ueeDbQM6Grwa2IiMyg5GwZXflce9WuFNc6ACFP/egbt/3xkQcfkym/8yt/e6ZKmkwfwMFt1EJpQsnQ7fBgKyVKbvRncSPaZ/7Oh1Nkuly6dJdPvoZZBBZptvlwQHeW6gFYeIuRSe4IbdZM1EFYL5gLl0+g5h4PGfhwOg6XePg4VjFhmhwZgCxS+t53KgoaQyhSZAD//oIQU9pZwT3sYYvG0heDhEPhbM4BxMOPkla88B3pBeU8W1cCJr0Sw2gJ1Nt9sfqy/T79BMsTF5SgBWDEcey5J65rUjHy9Zus91v6p9GvxVsklCqOPpVgPOhUjeqS2HoG7xuleJiO/tgG7zOIGzXNTNN8xR4pqlHNF/QjsBQeyzKLwwJiZSdUmPTgwuaSp0KRsYbkyMFGQ/Rure9NczH4nK3zCJWxO1GsM1T0ZTBW3TEMGVA9h0VumT0tntptMqsNr+/t0KlH6rMHxE8d2M6/1IEtdWRlaXD4rmzo6R445uRuDtVlml9j3pBMjy8sS2WWdCoMwD4fVUSuSEgb4t0IVdZCsfHlNKxUGUj7TMrJbqP5LE7AZrGTenMeE3JmF9gCnQRpFKVZ2MwQPYnmBveB0T95ggaHxPto51vQsdFBJYPI7wY80ZduQRxx99kzTT4Bzf32yOXJ6LDZ4nXVZe0imkCy1GdJAHqFqf/Pdt6BY5WxxL51AF7/9nfear74BhAadMTF2sPn4i680z4DvPjfMVHdkQGiagZUH1GRE2MJQ0stQrj/zwsXmxEXmfLDe0tIPYLDE+ZeaVZvZ3/M+i4y2gZUZuVoyd02DZw95Be93gGHSYqWHUKbBej2FR92wZfM+Z9HAyv5FciGtQ1T6n6pjITzV98juV7NlsQet8pOkIT9vD4JzNKoTk1OVAG/vpYxWx7Def2YrtVmqXhypBHVSt1qpAiYiG+0OxCyL9mHJTop0rsNi6KDQ13/009w4vTjMIPnN3/wD9uAU5X5hWyhFkz4YVysPMwRg9ktdvQlbZs53qUrVLE2S+TjGxNUhnRDI43BeiKAyx006/x2SJne5xi32a1kor6Q/hiqctz4uepq/PcPRegpjOoFz04GR6LBixQEMy5QwSNlYubaQ32I8WmbSCq8MI9FeProGRtlOv/6MilUqBU9UPaPP2kvWCvyTAddjm7T/H38O8gplIPyvCWT3AqswRiKDVbcWGGBlulJfVhkpQcMWDuIy63SfTbmOoVxKHxQJKM62A237hAPCwrnBubSSEycWI2s1chwY9AAOqgZYdkt1iIb85u1bu7Apq1Y6a96velZ4aK8EF9oizsTJk8chlxlNYzMp+ARMylEPe2q/qc6gOiGOr6xvIafwb7RF6HZ0n86s1O9dJHg04AV6XYbY64wLqxaG5Zk+d+5c9Nkkle0Z9KQJQktfJpuOAQM8ffwE1M/0d9lgrfMT+10CRe8tjjbvMQN7E8irpBU6HaVvpvgBrqsQwNJv1pXB64GY8R71ea0a7w+S9v930Um7WiT//fjvW6Gp0LY28WKySEKKQYclkw0XZikL2ewsvaasZaiVnaHEfejozQEDk4DEpG1YwfjYeTLKMvB5j5NkHE369durKNScJXTvSkW6JOqKfS+V9tj9feWd9BghU1anRMKYoTfQNmBRr+RvW/iRgVmY3pLgIfhLK4OkKd2Zt+jfR0+2QVCQP+ik4g8VexXiGwMvEjYl0SH8H5pqKlY+j0nukqAELmbgKGtkxoMUWn1taPpQsY0mELV1Ze3L+u/vt6pJr7AoWu1BzipESlrzQrChuizOvPceKBx/bzDUJbU9iasXcVYPkhB1punt1dnmAC0iEoPI4HPSgbvOAOwhWUsC9kdeutxcPgdlPWzLndgd4ZSSkQnLjGxxU8pbnGrOjcxvQuJr4tSKmb9bQzZ1eg/h/BtgRje22bj0+xv8s04io7T5OvTWM2oQFqIOnks/wr+fn6HaxDmcoSI4AWnVcQLCQWReUgUD5BWC+UFkapiT1U+rxdd+7TeacXraD4AU2kIevcYkzNZHP/UyjtDhZoFn3kJman+c+tx7tMpcWxXcs1kQXQqdZnAQey5xhdUqfaQNfVurw5Exe6Rb+6PORs8WBtjy2qsAP/5vZSrntg0+RZEU2Glhj459QK7sSwwEEth8H0HN09Leoz/tS7Wyl/75tnARpj18p5BwSezBSwbTBPyZNev+FTm0Iqkcuv7p27fSIwkNf+fZmEJnGnApp1U21UUh2uC+7H31GfTXDKh8j88SWCr3Y8/U/peBVYUZut7eU+3LStWNc1MSVYUp8SR0+yYbTDwUApdyRtWBIuskxJFoyGSOenqWn21yX+oXyZBM4tgPL9GJPYNzjukhEXPg7/9n//6OmVojZAU8JTExklIlwus+IAsHBsefmTXyAIozNtthJWmTYOghys0PCf7RhnIcBx9IYzJi1YEGQxs+Z2cnmfVzm8VfLGV8BMcqVAdZjo5khJgnwN8OMWBOCvRHwP+ErPl3NhF6QGy5lS5bxehh9PMepRGzLG+gzm2/kNokDGthZCE7YgDZClgy/h5QmV94nwpZn87r1O9q2lL1aktc/t1jjp8OQMvSouTo7MQLqBWABNzl1RJemGWv/72NMl8w4sYB6wDmt0lTxtISuNtZh4pSkVqC6OAdypQEUX7pbzCKieb84Qii1Zc+ggHx6D3SBieIBOvKGvWC7VX5m+tQIDcINHSunSdxEMdvmSDJPqTjDMPN/BQzmCmBlihfjK+vFd63pYDSW+L8n06oUVfB868QwCgvRyfIctInJ1Y7vVctVKayP1pWVrB9mZ0qRlmKX8q8XKMTVrnNNhOps2HW6dSpE2H1sfrpIbG5Ubx9pVIP1IE9dXiew2rrARIeWbKtpdmxMMgxSNi1wqFyX1JNIijx1dM3RCWOg5KKYaHyTlawm6zRFmu3wDmAjn6iAe/bBXsXv3/nxrvNodHe5vhzQMwuUA1k+KBZsy6C4g2YFmeAJBjocUWcYdisgPANTXCOGCy4hBKYnnXA3aPmzt15MssTBChkg3Avn6L/pwslZ8XLRIB0rzblmrVds+cRwoqnnr3AbJ7T7C7/xnAOww5WAqu0bOaZ9pwX5bb0U9jYHDgvz1YzpCpRK1COOSg8UK3cR74NjIrKToJFumYDOWBP7wEFXAMu14Pir0Naa7NoHEadWhMFu97JPi/F6m0cqDIQ1dcPDKzahEkdtlnusUABozyRAauucX7sr2LPUy1gSGp3D7hosiYG4kItVnHWzGx39fSTvT4C5OJ48/k/eSPkLpK6LOKgLCPjcwTHU7NUCDlvVokOUiEvDe2Kj+x9UqKj2FlPcqAw8bN//B35IoJvaLDZswFhpSQiNpHt98k0f336dnPbveD3HfarYQuOc7mXjw4254hQj+MY2fuz6lw2HOUezmkn1ygNvK5YG/y0S3mgVXapsLuv+5e4LGsJqnT0EI0fBAWs5BRPBk5/IYGVMlwJKhLc1wcrVf8dF19t3QZWypBwyS3O+wqO3F3011XkYFlyFSr7y+i9I4wQcVDpomM36OkdxZ5lrg7OgoHVGIHVILrhUJhthRxhIIF2iCCIjHELOsQxxCymDptkJqI3+ggCTpGlNyG1jHM1x/uEiWybjLNaiV7pgQDHM6lj7msOZ9XMqAFESR7JfAX+mHs2UyrpTrLnvD/6lP2zauRAayEmnkcRJSbj3r9xs1nlBnUwdTj7ZSdlLRwQPGjlQ+h7EoyiQegpluHM/leCMHWe2fP3rr/XHKdp3Ouqs/3MzPRqqyj+rEJm4rC2s45qZSBJjX2vPf3zwcDKP3syuOrlPHp/QWwYtGC37JU0kFO3WTGwl1sVJwSoC0j6EuschjqqCstUz6Xbr9AfK4nZ33YOjvd3bOJIfpaBoNxDYI5SzvOZQgPLfbXfrTmZ9Y7oOV6GqiZ7VeBjxSmUqc3KlZTMsg/mfPEG7ad7t4QPpeOozIiSSKN8eo/RQ9gudZI2SXvu85kgVFbUYyb30sNuD5l2l72NA4ktK7PWSsVJWKRkKAs8rwFlqUCV2V5BbqDv9toYyrPUwKom1QKT8trck1BA17wOgPY5ZpHHOKHt6AHfF0cdGTBYPIgs4U02H710ubkIoumda+83D7B5y6BhtDv6iisEgurvfnTdIcgcrpw+2jx97kRzFEr2w/YwcZ57CHodVOzZ1s9zv8tnFdhthX3FsQa54r0aKEuQJtW6a+r67w8gvM+aTLR/pzC/AQnketWpzh5ajRZKKh03uvoBkIRFPqcHuXR9Rg6PJTjop8AwjOw1DG7fujHdvPFrn21Owhx8MMQb2FX8ROpezdGf+EjzgO87XNeAN71yrd1IEoj7WqLQoO/lPS2QLFYOnbGmPzNC3/YAvZ3Km8nV2N/AUwuSqmT3zLu09rm1oz8osKqBVII8dGfOATLuOpRxLEKMy4yzA6zDiZOnm5OMbJhG7+hHjR8h6dtC+9J7L8U6+tkzZuBT/Koyp9akQZLW4QYopBUGxydPnC5w1ZYK3TjDKpIQSkkrAtm2ghT4IBBXIba8DqflqCR8aqXWe/IeUuFuGcnr8+sJVR8h6831/ByfWaihAXOgr+37p2GMXea+Jd/y5967Lr8BnMUiETBWnNPHihPueROhUzgjZCnmnLKWa+zhPP7qLGg+5fHA//J3/8MdKwQKv+QTVSEpvCr3IcpdqTwhfAq2/SQKvgvh3KcNWLOkN3eT7HsZ4rCYAZ9nSvbs3H0WnrLsFr9naNoGECb7njKvBUdESNppBu65MfK/CJyxIhXAuF+ap9jXQmfuIaxReuBFGtYDJfrefe1jGyrQPiF+5X0F4lQlcS+A2ov6vUrJltZMrRuS0qdG1ijJ7Cq3GN+GS/V301Ar0xJQKZ9jExx220pRMmGmIghItujRWMPh6+mVwc7BbCjFlQPN3RkhkeKMF5q7dx40N65vkikqbrKxzdkzJVOgYPejyCcmxrJP7ldYFdloYRP9ZDn6qewJnZydm2Y/cNAQFI24B3gJQRIWZwDc3cUemcGxKR9D7DNa4ne4nXusPPi+w2D5ZWJSyd6COlxKU0kaVL76N8tE6AeEEgwBx6O6FJw479URV0D9O2FUNWug8BesLllfnBwdhhkghkfIEE2AfXU+yAqK+iHX6CXA0oD58qB5aDVIKhrvze/O/NjAsI7RbyAxgFUq/05npNcKAOsyjOOS4avtgLw0QGMAdWIWyQI/Iutk9kG6fRgKEmTKZDjEDKTm4aNm6ru3m6Mdw82zR843i5Nzzde//kYzfhKKT4YFD5083DwNU98BAo47Nx80dxkMqu/XaTW1AyreEfZ19X5z9CwlbgIYGcrKQGYzdWRvCLC+/cabKOyh5rkzT/HdIaDQc9tT0bISCRla5jm3SUycOHu8uUTGr4MEhPubShMVXs9TgqH0IxU6XuXTqrCZpNK78HjglUyVmV5kNAFHsliePRWt/ZFkUAlIss44oMpGL1XjO9euQuxwi4CGGV68tzNKv8xLkxwgM3Ass+lcGmR5bpPRbZ2fNHfW8yTG2wC+sPiE3Yt7CcwFp0mZV3ZroqI24deyv+e0k8pQno19s1oWGKKZt1SAXZOCn659owdJDNxlttXcHAYCRsG5ZTDTMKptcx/byNDVGw+pLFLRWgZ37/OJs/csmiHnvwZ4tkGNv18c8PMEaV3OuQKWfIgEULcN0vH9oXKV/hvD/wZn5yo/N5xXbZhDfmmkuzmPQz9hwkd2rQS0Kpa2B82ozudKFlbPba8XqkACy6/2nMCiAcscsL3A6s+qWBVi8w++9oK1IjffL/CqAXK9wv4gz59Vg1e/199HJioU0IQWexUHVZnJxfaSWeVZS4YUT6YUOA1WrOrM4mSJ2ydrfRd5/iazctYwLo5AsHpg0/kICYgHwIZHqQ4cRqYyQN7P5hpWxfVVNJYmeoS+i2IwMSDLV9Cb5rqFrwtv4gfdjnmQxZFzP4xDOAz+uofKmJXOW/QSPJRKuA2uughwfF8y/Ohrx1OUPppixOeSsa5kHP5nDVTK8/s5wmUcbm7wFf45zvh9aKYfcc6nqRR08qzOLHpEQHJ8bKI5SSBxGCdZp6X2Tq4S+BnIBSCBwlgjsJA06N4DZsHg5NdKhXKovpTMwKCgOmV1n58MjGQI9lXtZG1krwlMA4dAZT0j+yom1fkRch9oEs+UirRcfp4J3teDvvG7gU0Z40HwRa7BYEOnedkg0OpOEDcy1x3I4FbZSx0kalbTINQ+jwwXxVnWHpc5NM5ahI1RRq8EHaUqEyC898E9e49Whbz3RcYsFEg15x+ZSZ82TqIVDo+qlab0YSEfdQCrA2vrvMUKL3KGodd3jYcgLDFAN4FY+0jXWjieaArXZQDkj39rxTIVLhx87007rsMnq6N23uC+Op7qUnvLK6Qz8xZ5tmIDC1tzSEnUrdyvKJcEHqKcyxoAACAASURBVDyD11Lvuhb3adTO31ExCk1/219jBVSI5KhEJtjRf/mjn2zOjx+HPXe++dLt7zWLnNEZxqHIMOy8vfDQ9nqoGFpMO8Ko94Dal41zAlnVno9SFdYfNHmnDzNE9UZEhs+U8TjC0exrk60QFMwCEFj9gWXuKa824Kj7ViB0pW8y+1ndvhbZlPWW3RG7ESKTDI4ngGYz3b8lyGf8fpeKihWxbudqrXc0x0GvbF2baSa/8B36sCWsIgHC4VhC9w89c7Z5dOVEM4MtsFHEe/BcdqRnsgS27pnBuGggW2oWWac+ksNDPH//AC0J+NSHx00qsx/el5WbHxBYFeu09yqJ/b2X95CKVNsvJnTan2VOLYQOznOS2TjseiQQO/HvnmN4skkX54RZjTcmqJwElZXSM+W92esbGGlLOjGCz1cCoYKweIAMxe8D6p5ZbO35cq6c/e6Sk50/f74EYerXdr+STJDhkzWoQVXOJ7JfyPNKEtyAsFZ7o0cMRNvEq6tQe7isijncWF+vIuuUc+eR+rJnUMiv96R8S44xSlDtPYSMjSArNoDl/X9oe7MYTdPzPO+rrn1fu5bep7tnpofkcNFIohSJYsAosJzIlg8iJLFgI0Ec5CQIkJwYOQhyoMBxAJ/kNMhBAgRwnATRgZBITixaGyyaFmlRHHI4S08v1Vvt+17Vleu63++tqh6OJEqR/0FP/eu3vMuz3s/9SMGu0+UeDTIKXWFLhxWo53dYrx3I+Y5/+A/+7qk9pUImkGxPgSm4cXxsgCnVyy8RBVVAKRo1VTmCh90F3GmLngQagAf0oAp1KcX2R/L300l6iPRvN5GKnlCe6wxIyx6IYmBO9iEpTpXKUrXReizeLGsmMLZEhEqg8kzAtz5SB9m0AskryvfVRaZ6NvpUKgXqkkvWqRon9taTXlM6ZyNVQqEiWEtUPM1lifxpqFbGHYuh9VQNkvdjqMU4NPofEVKolYUjGU3pxIlZJ8Ozf+Cd9ZOtQ6iSLXoCThdiEeAjwJcIRBWMZ4MyGyKKOh6IglTjNmSUWhutWbpOk100+nl1bjaGsQp7e8emdUTWhCgIm2SujMYKndOwjpKzGD6QFAu1oc4EMuJ1hsUMYd7DPTj3oWplgeqxO+5pTslfcf8lUlEKwsX4Z0GLd1cZMAHWPoW6n+epn/L7ZsnYmMHls3G8psD7yODEQMbmV2FW1kAd4XQ2R2h6LZVR0I2kYvA3KhWP59rYpWDUxrz2M5P2Pw0dCQosUQ/j/Wq8VLpOnT6vS4YjN65Fzsc4ucIuBjCme+zPhNG/JqUn4zI7PJO+VseLRKKasWaya7j5g9/+/TiHn/nS2zQPBrozTSf3mansk0MMF4knFJAHp3QWpx7r/rN3m7nbsIbNDJC1Yh+hbNIMGcNbBsfDfRT0EWO/z9oH8mnfI42ePevddJyNfKIkZbjqxMC4/bm7YHqBLWzZl6UofBW94xcHHLihY6YQSLaGvz5qmr00TSywWcfarK8ZYBWxAt7Mp/V37sVNaI7TGJVov9VcA8CeVsBKr2CM9ZmKb9kZY9yb9dQTSS+HWPzZvKExjtFy7liVzFlhV3Pv1GhxFIDwxESaCiVubRRdAhotYYbrxj2sUUZ/tjRM5Hqz/+PQFdpmP3eP1KaC1r3oHj2eX0bgCl2hdgFafbYyzvkcDu9R860/+gB97O9KFFtF3sd9jLDepECfwJgatrk1Y9eP8hkkYCKpRwdKugOjQSa/BHwACB5gxK2wedb5zQP6lOxwz2ZQBrj2aY77NrjyrXmc8RCUeLkXMt06pHoQKLuSoCmGdqm1Ko6O379o6BboUHnUjNX/H8cqiqs19P9VOFa5q0BCY4aUa/6EYxXDRL2EzOtg3OPE80/F73T30NS8QcaasfoY/fPtF0+bHvrnDAIZsz+MtbdTjPn6xkocq+FAlIqTpLw3Uix0I9AtswaM9R7C20y9Daj7ZR5tC8izl9roveQHA8zr7CjwHSPMrIc1AiJmPteJbBrIipME25x7rRb9x21sYZxDBMqE2zuz0T2xkQokrcD+0Ak4SEIaw8QVWAr9Jol4WzC9TlBtkzU7Cg36iVFS9uN1nKFbNBsXtiSaobAJIk/46z3t2UjTyLDn4/hPoBKvZBUlI1UyK+pZ3y+BjXO92y6vIrtb/Zx9zG8dn+pQ+T33a3GgtXtLbUfNcJW6RAlxWsKb1mjSsVIfq1+0FWRj7OV3kg6oTwYoGPcYqQHHsDlgrzpP6jwJmGRlFd2go2W9nH23cs62ZlpInSFba9+0aS61xEilXCB0AeWa86/0mTTIFGgkDpC0+KFsV/cID5J+u5VVCUAztsrifoImHkNdprGmDDJLNc4/4WXqNoN8exjZOvfW46mbZPdTZ1XCJ3WUUKrSokZ5CBtviJ1YZxi+PoQ4F8hoOb/jaslFhU2pw+1VFRZHdIivk7lhTRgw93609yI/hM+387TZ6g+hcLIzV/lrrzXbi4yiX4cJ1v7Vn/iZZhoCrFX6s/2/H/5Rs2hfQPZD4FoEjVLHDMkEOHmQIAT7tPdYY73aXWSBvJZxMliz9LgaGyOoSY2R7XRkAzagl7WjHMaZtc7QwEZP5JKyoxjg1rh4f8nyKh+ZT+clgVRRErxZ1mvJ/pQHsrqFIyrFEzBXdnNffdh1wtnca4sElJexCTqpRx9ehxDruw+b4QXYknvIsnD+PeTwFnD/6XfearZnaUYN7i97gjMYoKiOle+59wIZwwjXsdpmfodHetnDw7HfpFgfhORLYg7JM0QXJYCGPikxtlczVn+WY5Ua9dZhiV5FH9Z1acnBdUgqDMYZYLcmWSbdW3fupnbJ+TaQH6SYNmQLHSz18iUjpQEXyGU4FOz1VvazdobvLy4vFUeeAFOyd2kLcAIK6UXW7DS2lOyMycy1+t3fVXni8Z1Tj+16rvWB1Zlrw5BnaBwdqxrk0V7UsXIMhAO7zg2Y1Qbbheyk7FF1bLKwXJ/7VZIYHxKl1Mbq9v9TXYmAM9CQbC7r34yxsths1YHBbeXP//rf/d1TF741TBppYnM9uELHzIKOydLyQhqCDVgjwBUY4d5lcezuwM73kvQK0XgNf1l27ETeNyCFMTcIjtY6HJ8LTetjU0fIhU7TqLXKx2hvcZqqAFenVCfoIoylfh7F036hGhBntVF+qTL6WZSqw6Xj1W7DuIZtVNfPjLgHHqWybSE2BTpVouhSgebrHMD3EgHwWKbbhcIDBUz7UCEsPD8C6mc/qSNqpIQZ2axUyucloH2PnmzHmfL3+FYNcqS5TMGiTY+lxzXTMYhQMVpjDdkhZB4DmWzHr2CsZYcSL6/HnKJpNnUY4hB+exgWRtcKK2LLRuNi4AZ62DjBSFuzITUogqgHo6F3CMpKbw7AvcJ9C+MggkUWnBZGIuTAZmkxyAW5mablfInGSazBAltbYy1wGJklg9dnM7pgbezo79w8HrOmcZ+S9fB7znRgKIyfx93lN37HTVCdAq9/hEidG0QGrEqvLp48tQ4tQ4yQGvuzDHBfwgFtOlzgFSWrqTFfHLT1uMA5Zh9KyRosHNETlCxyrJBRaOCwPMc6ySItQDSwi/NFZnH+vUfNVaixZ2Ga25ZUg/qZ66/dSiGvwYkFokCy+oxPjzUv1uebb/7x7zVj1waaO5+da0an7WNDtko2TKJ9nWTFTl5O4KhwIpzrIZoTLlEMyQU3J0ZwMNaN+Dj+Gpw9OGwdKJdny+DOgdO6oV+SsR0l6hkqVDZOjeQUuId9RwqWumZdnQvvL6xnCPIJFJrrzWvXArLQOE2DWVcjKDchgB1EGruB63ayl5ee0rARedDHXlcxl4LhEvVw/xtgiFGSgkZ3naak0cGizKL0JGmRBdNCVjZwCpP56hlch98LdVQA2mssW/rMmSqR5BgB0pZT61fqnorCUD4ps5y/IiMK/DMd02WKO+1jH65CxLJO1BB2puNeIsIYrhrTW9SWEBF3zwkznGBMe1nUNuQdcG3ruGIUDxhRZ2/oRJklcA0LU/N0JTDkFSAHNBZdh3z30Os14s2XBghsjKFo+hi3QyCxnYyFDlOhwyn3mmMYDGmp2avBLfv2iaQNDq+GgoZgK8/K3bZj1Tpgf5ZjpVN65oy1xnIuon2cNfD13s6M//PPf9SMlb/41N9fOEAhDzjPrMYg13/OXOMI5SDC87jiNit6aMAKJrhd9sUDAg7vkrEaA0psdmJx4TkR8G6K6qeQ1XtpqttPAO0IXaZhcMoxLC7XQI6AN/opM5TkJxiae0JSzERYz2CQgOvo4p/yZpA1MohemxvBiEavnWJISE1sc+AdlK3BkWRWQCu410SA+Fc5LzmPMm6c9XWIYZ05V7K2wedkdrx3ZsbAWpAJ0l6zT8w4rWJgqMgXYaa8hFMZMheudQLY/Rww/Z9+550QVywSbTdwlVotIfpczxZZOXvsuXb6kLFGrY3I68iUGl1hbugiYUFmOTAwqr4sjvs5M2553/q4894459Hx87pnnSLlkvKoBtASXBHC2Br0OjqpkWKnqmerY3VCwDBwI4xkA4I6H6nPIFjpcDlm3ToOBB/7yYCYyTM8a6BNY0rH1YfwWu9HuLwPA4VS1tujyEGtUW4j+ueOVSGiCKmTdXzKJGwi70EjUajcPrJFFpsSDCpNUWV+LMbj85IVoBGtKBP1YXr5INeSBdCxZ+z9nUagkClrsRwn283o2CajjJxRx/p7C+ZFgpjFtPlx5oDx8vcVbeR3Dc5qOHfZ6NzAeJuhqogGv+vicJ5lRXO8ozPM9VtzpTOObLPGpsIaa+PU0r/osJklaPvOlVvNjVFatCDP1oFu/uHzhw3VjNSckC0mcNAvqx97zH5T2nvdjLe1qGb5zRI9sXm725lpmZkmw8WHBirMMlsSYK24QXydqpCOsNck50ofN14fECwwq+l9hk2O+VpZWQoCyOcli2EdMDqihc9JDBWbT2RNrktYeXGoLrnuDcil1u0lMLjZ1PTZZ2vMGvj7y803/tFvNJexBQYkE+M3FBM0+6O9zY2f/mLzvPe42ekqOkgbMQiENmMVyLpQY2xnHcGwIyOLJqeGQtRloHQIp+oS9pt7ytYzSRwkK2APKoMhBjHP4bcVjl8lcs1Y1YBbxqTNvtYAaNgi2Y86ovbwci904Uiecq4bt19PHZL2pXBla+7tT1tLRZyrSsle4JqFXt117X4LYQ+vlSmuF20ys0UyYwZGGuhrgQG6D64TXPRvvd6anar2izVc9TMDDNWx8n49pxkrHzUzZ41VZdp07xmAcL8YjPD6JLdxn9XaRwnEEnjH3nYPeS6dMfeHDlYPBqHj4z0Ln3a7pXVC61jpeJnRXWM+nVeDPLb46Phf/uv/9NToxrHFdmwMGflsVjYF1nOA93fJhgj1W11ZwNiBBQ5jzzoe1+gIldrdnVJfa9xbVGjtgevXPkMaWilJjg5UgMYwb1N9QtFeGqntEDZRFGgcchVpG52N0m/Z985YhbQCooDbTNa5js+z88hqq6U8Vqusi1NV3y/H0LEqhlqJ7AsSqAaAf/eIjKnMXOBdRLts0CYu1WN10CRuA8hQB3Sb0vuqn1dW9prFJdKCNCjViaJFQhwwIyGvvzESTvxOBHGa1aJIBpEoEwgR09HSuQqV7AVmpvCw9s1atpqmHyQdrcLQaBO2IrzAMb4Mzl/jWEEhRMxCPJ1ljfcw9AEjcCNpfE8R3TQSdMhiWCKdfsh9WXhtZNysnThSm/CZ6RqfooaIzW20ymhx+rsgcMKGxKCkiRrhft/vxrAUF2z2s/SnKCQZWswlnV9eu3GCcW6VlbOtg6hCjzPF8Qtle0n5VoiYtQEu6mFqr3zPiE9gfxgwc7L9UTtmRGHp+XLgGYPU3qhQAoOUMtMImREwFr2Y6fQxk/GG6xJuM8z7a9QArpFRG0awC08chlr+BDjgiw+eN0vff9504nuMvRxsro5fCUmFrJEUBTTXYelyYz5GWAivsfh0AIe5d7Sn+Zfvf7NZO1porr423Nx8A6VJFqurt9SHnUKT/7Jjhp4eCHrsq34crTUgCOtGl1mJblDZeIyoG1EyIvIxzSU7rZ/j9/aKGBiZZN0Vul3vsdZKqCwqhjoR1Lb4tEKaEk0mymZkUG8isCFuR7bN4NfZiDbSFo5qkbGOFK5vs/z0QbO28DTvu6h1YBO6kJ0JCITR5rSu0snRqbI4XXWtYjMooEt7wbGquFmhNa6TAvEsNWQaJAZ0qmGXmoF2r2bPSiZNVLFAJWKati6N7To9n/1DWtOPbY9Yp6lzT/NicQdoq8yQRMG3LzXvvUsfH2EoKPph/g1yzGEEsMrbfl1m5i6xti+x1ro0CKyTQo4oA5NRC0ytLTJWKSvPknFQUNk0UAWPs4yiN8Jl1DyF36yVQfa5jIYlQFQi5j5U5DKVxfFsyUT85FjHin/HOL5RKByzuCKtA1Kf/4iO1SehgBehfCUr8WoNzUUoX66zRsAunPeiSL6YUSsXfC5/c801Qtb+qDpW7e2lBkRZU6jrS5YkkFOm/iWyeI8nJ8gOOvw0j2gCPE/N7wi9f/zNJntZY2waaI0wX9d4N3OxZxNeL0WiCR0D5kKDQKNKCl0dkANZ0Hi9jZwsGVb0nrKPudegG8YYGGavXJ8g4m6EkmOvkEV69OxFUAAqWPdlHDYeCVRhjDoewgCVW8nExagMyP0sEykZU2IVrIVhjFMdqwRJXOEMwCrBpWf0wCusgsXRk9p6inqEGQz4r/zUTwGBhDUVx8p+LBZe2/dJXWYN2DqZe8dS46cyASsDU7tjsbrF4/ZrsQ4hjJvFmXIOzuobWyerwDOLIarzIbNcMcxLBqUaPP4+srwtpK9ySEY6n2u0xAB0l+qAGb1H52wD7cO+4346m/sfPmnuvXGl+fJP/Hh0mcaR8EZJPO4/fNzcn1+kPoUWGujlARuRkt2wdiYoHJSwvRNFdpjZsj64UpRnLSjLeehYnTlZ1pZiJJp9MhgX1jD3XhyLg+aZNV+OG3PrvHrfNbJe247cvXu7wLnaYzkORvArC6AOgXq09li8du169JoZKo/p3PmbGjDzWGazolMDlx6KQVf1pMdJIJL31X3Cm1x76tZat+LnzrFOVerUmSudE89ngLME6Mp9Wy8WJ6QNOicIid4U5jfKb6YJJs8Njyfgu0Dt4aM9bBLar2yxDlIHlO7oMFpSLpBSDwzlXuF3rgd+s05d0xp2iGUlw+hN5b3ETnEIreFGtxt4HiOjo40zSE1qH4HJIeSm+7ALu8uecqNA6XTASr0ZwQH+JZOFDEjdIPDBtGCR5IU16BwMsLd2dulvF1ndIi1kmmUMeu19yLqRBU7ZPoJcGCM7vvlHD5vf+4e/0bxGSYeMvjK+Lh7tNH1vXGumvvBG8wRFvq8uZFuctJnfyEizHC3qx/m1l90uGb4TgpY2njaJIax2DCTPEetTYg2ZLkNwk+AXC69CAi8EYGwWf/GhY3VR5rom6/wlYIOd4nvJnpkJYp0dmiEiWyXC6nOf/7EgN0JxjpI3q669ZxS07AsD1OzS9rQ6VoVP4SiOi9C4HJe1GVp0ju++MchdbJOeBBz8Z23VTXR8fXh9/ray/7lud5BVldnPa0qWO8cpfBDaRa7HuvcqpYGfmRn22oQAlvkmM9uSXWmLxiEEYuz3dvBxKmmGe1d7ScfT4G9qvpBvIfCzno773xcKaMAauap9uYpjFdIKnXzuveP/+NX/5NSUZBqKo81s1rtNE971tQUGG6gRPaNsomq5Sz9sfC7q0TGiNvy1MewIFkmnNUwG/HSqAnUwPlwiPcXgKQ8NBBVnNbpCfykrWT5rv4SirKnarEdNjUB8SjPUivar6rnEzC4+PqG4W0ugwmlipF2wHsRTJuKcBVloAAK1iUEGW4/cEtTFHLGpdveMeA0yFlBw41AskIV6AY32Jh1BX8DY9+53yebwfW1OA2PTFFCMETmyA7nKtJNxmSZNNSyWFic0yCnOKGZYOEClwdShck5CTmFkyXGQbUh4CaNZMdBRfEC4LPh0ThQs1iep1NwETrhFrr38q93IXVA6MmNgsqU0fUGd05Nnz4nSD8eZ6GWhSlQh25BRnm7rsfSMOW8MdWEGRjc1DBFcKzRnNV0+iUJXOPTpEHL+58+fZvNaG5AULNfjIt8gQu/7s9MzSXt3YVCvUpAqna+RhRMWZ7DTGAAVYx4YIYtZAbyNATQO9nWYSEow38A0UxOgIZQGrNQPYECY1ZJNS4x9WIdSsOnaZFaFu2SMNwkalAawk9KJuiH4jgrJ+x/Dieunt1UPvayONcIXCDhQGzXwsr+Z/+gJSoh5xLgbm5xg817JBr3/4GMo0a9Ru8PYE81eP15tnq0/wLLawrGi/8wcUXMSdZJuyADZ2TWNAcjoHlBfBIZbQ3HDCC/7C5R8C//QqJRmGIeLf0LuzGzOP3uayLzGqoLGf45J6Wp+HrlREBXoZNmJfqcKQ8dxl3o38e4aOc7VOJk896j0xMaD+ujXNcm9jAKXXH3xuHn2+EOcLRxfDMtkhtzvZLS6cNRstKs8kD43AY0EQsx2FpKFyhYonDaMdC34PQZDC2dxXe0wNzpWgZm6J2vwQ4OuVfJhEGQtegr3UhRHMlX+v0TZrEMzpp5IO9C8/SOaUwLpWFiiFnF5vzlYP21+8J2PmhtE1caE9WKo9WDkjYE1f8laVJNUOGIl3ZDJSkNCgQGXUFyhrmSWqhNUrkW5ZQ++wGnjyDM26beHYY13ZCCi1pLGoWohYt6vTpVOpMf0fqrhbWZLx6rCni86Vv7uL5KxqnVZGedXxWdR6A5jjI8f/rxkB88fn/z9j+JYxVlq5X/1s3L/PAZZ3zG8jdqj5UIvzwSYUTq2iJnx3EA2bjKWz5F9Cxgr4zTQldTihHUtdmOMIEeXnd7d+4fUwMh2RQZDevS9HFejB2eZedEB2bFZuTh+4S7Cr73v9EwqjTGFIo2SFR+mHmQa6LVw2TSiBZq1ZkbIJsHKI65NHL7nSp9H4UweFwMqNUQSMyVb5rgWx7yORQKSshCS+XeMPYeOoDE9e2XJQNjDGrVXlmN2ijybxLgcwzj92Z/8Ms5eT/Pk8ZMYA3sopS2cyXWMOamBd2Ta4lzKC42IsNahpwasYWFdBz7dZofMZJQalfMmnPV5zZZIL+zYGLByv9aIeDJELTTI5RO9f2H/Oud9BP9ioDBOgRJyMz1GfUMIROgERMsmcKJDAk5/+1f+RvP6nZshxDIQqezXgdbwPEbGfJNmtP/o1/7vZvrGa9ShIs9tX3FMcNSCc8Z4gLncJatpMNJ+ZL0abtB2C9msWarqWMk0WB2sbdAM6lwdUYNCPswYuS4G7Ptpv0/Wov8KI+1earAKZLAlw9CRNcvJ/GhYO8bKhVLPQ5NqvhsIPDV+ZqpCGJLAbnEIfO3aMQul/MhxhSkSMbfWS0fK7+lYFShWgVZZ+xU9ipFeA1SV3EMHRNWuY1X7lNrH1N9p+Ou8vlhcKJmGFn4v1N2MlQHaAeTpNGtwjL2wSHZg03onEBAdrNkD0A3J4ukYsjbG7QenfYlezY4ykM0cPAW6ubl52kyOy2IJksJepC0j4h66fn5+m8yi7UmGyB5hI9CYc3yUmjL+DTMmYwRQOw0KIxOExIuYCYEHdpHvWZ5QnfuQRTA+lcgi+lCdFUNd9mSRPwpX9h4bJMGArM+XBNz6m5HdS81Hv/mNZuN7j5vJThx4xv4lY/scm3n6Z78QNsBlCNcOQs5Ugs8xJHlEhrE3QmFvs2fsg30QSb3o1hlKCUxu2E/TzJVELsqd3rSGMMJSgipmqxLAuxCcuuhYFZ3zaqTLdVUJISLHMUxroCSOtPWZyIgDAjRz129CR/4GCDWCy5ZhEGCWGC29NEWOsC7SkB4hZYBHOXCMPaK+rpnoarsLn3tKbbHIngRR+G6xwRjDjz7KNUkmcQXHuTr8jn+1TXxeSFxKYEsbTwetBuYr3K+QBBU7KXVarcMYVmt+4zF0rGpJiHu92rHyE4ggcJ275ksm7UHWgbpGWK736fHV3aVNBXqFv74uJBs00Q4vAWgpZTbBnNSz/e//1S+eLlBw+/zFPAvfKJpCzh5VRPdRHH3URo2R5rSPlNTM/SwE66VOiXJnflu4mDevY6VDUfoFFO+2N8ZX/V6lDDbSWgpFW1uvdbgKFro+jGYmStZ6UxaHnjtpBSNeI7wlMlgjhOeRwlxXu9aKYGkNhepfuUhaI0kBnYxUorRkFKDWXFmHHABSgT021dMXazCl7FHfQpHy46Pmo8fALPhm4GN4U3OzZHnIIMzQpPEqTsqiHjsKwvT1INTxW9RZ9JDdm8AJmrsyyTgTBec6hL+ZfZrhN5XBxgVkOttFUGF0YnCLM+NxiFYZzbSGiQzGJtHaDWphhBaYrUrBNMpVpjyhcQMwPNYo4T4Gh8yNGtUWXRv5NKulcTHMdxUyNVPnPI5TEO1nhdIV45oFq4CVjlRogoaCTooKSwYu6dGttdIgtQFrmim20TwFeYoYuT+/Y4RpD0VvHYH3dGWOCJW0nLwO/T/nSXEr/Vk81xoRhocotUME9iyRaaOQCtJtBPYCsAIjmFKsv8QLd+GrEO2RME4hsdEV6XeXYIIREnLZWgwcQXH8K1znCBG6CQyMGOgoqy0bTRJRu0SaoP+EbBvQMdzkphtHa/HhQsgmXtJLzMLqO2/ciaP47T/+bjPGPI5D47lI9vf55rPmxdajZv3gWfPavWkiQhRqsgbMTvbTa2ygdxqqVzJSxwNsTjYzVvMO6/0AOMHjF88yl95TGv+a9mbTyRrUL238JIoPheaa0EBSaTh2CqzMC2vHqFFVtNWxCqQnxlIx5CT6iDBgzIKD5iGcRWE0DYGJhDInkNDQIZEIDdlLHK4BoMMvgUHKcqcL2EkQpjN4dZSCjpXJGs2ZZHs1akvWSuFjBqcaLlJcJ7PDI8WqQjd4qd3WzgAAIABJREFU6Fg5dzrwVRFk/yJvjGqXjJU+G/tUmZMwSK3lkn1P56pkgXWrjoQ3sld2gY6dUtu2vEpAZBko4CJG53MMHc5zBGxh2GACQvOSTlA1BrUKpQNujaQiz1rHKYEfHStp6f1XJExxKJSBGCUa9TxKXY8tJEqgw7VfYIrFWIt8c058nWOVSGp5lNqbAo0uQaZkCttPy+9frbEKtLDNoFWH52IQKgGkFrxYDxPjPnKyPD4tY3XRWfrzOlaZq9ZJK8NYrqi+d57AKncmbMdag5cY+i9xLGgXh9FGxFAyEK5zHrm5YhAD+aaTtESg5OrVGQIizKfySugm2d1uAhGOtZBnsziyYiLo8k9nw4yi0cwl+pWJKphA5r33wfttj6ICBcy6Zv+lvgojcARH4vac+0PWVpsQkw2SvU14SGqANN6t8UGn2LhY8gBhhKzrPRzA5HKz/h2HQmBRxqE4VUJEhRwaOBsksqkMl2V1/jlNNb1m64UwBO2rtUzdo82O33ztZvPW668DMUSeJ0NmDS6QZZy+ZfaUFMoyWFlgraGvfHCPeYxSC0EmHCNcx8/9aFZDWSG7V4wa+9e09VEaS/bCCnwHo7AGPOIE4JB5fGVwQR6UthrqLvWICIXSXwo9mLqgYhuoHxB97APkCcb5Bob9L3ztp5t/55f+bbgPqLdCx6wBRR4lM6URfowT3IMBusze7cAJ/+f0pvu/fuu3yfaP4Rzj2NAQ3OBT6aFp/ZyQzNL7yfPv7ZYAz0UoYNluJfK/wzx5D2GGUx6xroy2G502m6Tx20ukrGaxYtxm/5SmsjVjUNkVzQL4eepRWFM1U+UYatjZQFU96Ngrx58QPFOOW9eroaqhXOGEGvxS9M/MXQ28Xxui1qd4HQUpUlhzpRWv53T8Q+aBrSClvY5VdCXfmQaK6Lx6rNrweJvvS3Pvd1aXhO7JyEw2Q2fLliUEPLUlBvn3kEbr2xjD1lD7cB2fcm/2Ox1gDI9sx2MQXzZPnJ/Pvv1288+/+Qdx6Ae4nsGWJv+IAIioHCGRgerpVrA2LDcfG5MMATuDsbg5RzaC67am7hICe5zM1jBwOssqAh/EcD5AvzsuCRoSvBUFtI/TtkkgZv7JozJfzIUOaz//mBl0PqKCNT8gWQj7uY+Shy4Cq7/7P/xac51aa1lfT9AREshsAV+c+do7zQp6XXoG4cWp7Vcep99akf3aM9Z9OucSWByC/JqYHAzLs3r+RFZk7CfvNk5Iapi0SQ2sBQbiwnzFsTLQ47vnga9XHatkS92/nL9mrKKHuDY/68SJNVu8d3DSfOknvoyuokYMe2YQJ3WOAJWBbgnCdKyS5cIelJLd61B/HZAU0K6qJGnamj7cXwaTrsxdK3WabWnNHt+XXdx5MMMleUXq3rU/2oxVhS5mvaJQXYu59swRwZG27jPBWCGL7V6KI8+/MLsiays8UVumkmt4r57L4IUBZAlsdLBSf8haqba10D73iD2rAgNk7Ye5M44WrwMFJAFhex+ycdl3ZlCRM15Hx9//m12nSXdTFzWAsWa9jjA+ac3t7yHJhBvBz4QOWXMRp0ofKNjNVrXXTFSrNKvwjaHUwvmSUmyhLiqjvMo6OI/0xqBotWsMCCPG+V4pPuwA15rvs9BjuBAt9/gFQvLDjlUgTzlHwUfWh9+2BuKlrGLQIl/qkGVHCsVOFgWTuYGg2+uEGYeO6bCI2RsXpAfRiLK+0bs4UjD0gS9W6OkQKRh1LMSlig0d4XmIJehpNGTGyuiIFPVALS2ENTp0dQZcKhPrda6sEA1iTENbz4apFKou0DGclTMvnc/S1A0D7eYstT7A4g5tSMtxdziukTiVhpHYDYq57EnhwtbBMEUuiYP1W3LydxPZG0OY1wzUFpveOTAL4wb3t2KtLZoOvrWF8+3icJTeKr3N7NUrcaJk89kTv49BMEen+1Y/ZVxCkWpNFZOgojCDp3ISOldqmsqCN8KlUjfK4PfNPBk12yU9bebNui8LKzVMu3H8B8miqChVzLYF2CTit0YPImm1C9OMip8CXZw4s4IVFyz98ir1GPZmmmbjdfg9qM43GGu/c/Pm9bOi5E1qGU7J4o0iUDefrzUL95/DDAfroQyP6WNBjws26tVbN5rlta3mOVm8UXrJrEPgsnYErfxLYGc7UCO/XG/u0hzxzXt3I+T7yQbuQ9F+csB975ppAzeMY7XIHL6AEGZF0giibgfMwToKRsrSXfvHWZNDzYi4/VvXb51BJxVurgsVv4JIwXX7tbsRcOklwXqo8MoIeYR7HxBK56AWn6YOgnUrzazz5PFu375N5OkyTryMTJDSkDZ/iTLe2VyCEAAIzCUcIiC9XVDtdsuOxzq3FiUmY+tYVefqomOlANKgjb/UGmgFy40RxzqombYsJB0pYQ9tIKe8VQrii/9RYGsakkG4t3LIVg1i10O4wz7f3pUVaYi5Z0xfAJF9Tl6Q9gZjGIMHjDELLZFYe1QpOOKMaiyZpsox9UYK6UpRyMUpvAhxK86V2TNkj9AFHKvg6zFKddgDD4xCRFl7zfo/Hiu4xSqkdAoLeUTur9YeRcYVR9Jvpr9VewntcBenMw6YCZtisP9JjlWYE9vvn0vH82d/EhSwfkM4z8XHJzNW9bNPZrzq69rPrOqIkFfE4SukBMeMlVHhAwSntWorKOYFlN7SBgEu11ZZYsDgMG4ZC9sU3Ll1k1o4sr/IOWt/bR0xADxJ5+ASkejK/HfEiYxI77HvVcJ9YV4lUktwxUiujpWGWQIT6pk4O+whgjISCg2wJuaIxJ8gH0kcNVso9BWcGJtW4Jbj/OBscA5hhkNmuJDruyjwamSL9R8G2l3mqp3nDJj9vVzSOGbckw2MhT3p8Anle/KcPnuOicxxBAA1iNUxLwlwTVLfedO+TfbnEQ+B3FZ2WkdmzZiBqWXQEJ7A69lBjisLnEezHiO8J+FDdahqtL/WaaaQ25qDFhq0hAw1UFJhf7Zp0bGqzHOrqytnDpf3bSYsEeHULchSW2qHDcJqXFtMfsmgLLKzA332BjDrv/O3frkZI9B7ClnQzhakROxpyxPUEQbSw8plLQZzJgzzgwePMHjY05AZ4cLQ2Hut+Rf/8l1qUS/DzOo6IROEzaNxdIpBqZFf76espiJPXKNm82OEsg6UNe46s0a+Z2Cqk3YZwswCrdNJB7ro92oUfBs4gjUmfp5id2SqRp1kXzUT5N/aa6f2WFROK8d1WGpT+xh6YXAuRrvrapSAoXWuyncNypolNHCgQWqfP9+vhBU6DxqRqafDWd+hJ6HGq7UkIZli/yVzqG2k5OSaQyetzkV2qZ93WYPeq6iEFVgtfT4DmZYQqAq/W5fsAVEnK2c3e/jWtaugIsjs2gIgdmRpy/PLv/zLza//+q8neyVDohl+xfx+dDE1y4vWaBu8NpjB+sFU6JLO/ZR7ZUtSNZFm7devzaSPprbqMMzUkzhY3sEoz9WhBgysPXddlwRAIb8SYug9yl4sU533ZvDF9hep3WYMbIky3jnQrH7n4+b7/+fvNzf7JYsxGIDDwprtp7dk1zt3GoBnkevKmRoQTDCHh06IMmYTG8+5knL9GCVy7fpE0EYiOHT4YpyjL9IHKoEG+6zpXJVqqgQniycV2VcdqypnP5mxqu/X2kehgDVj43wL8DcrNjg80dy999nAADtYG2GFtsYP52+Pem4bApf70IEVpkphAPabUDplpCUqaU0gsy/jKWmF63UYxFIcO8eFsbAPm9+7ChplzLYTTIL2oes9x+e3Z8QVvO5m7lzHxZYrPfWqLMq5sNvCG9Aa9zpWYXwWTstvXifIVDO+7oEkEbkeP1/lWqzdHIf52mNpByW4y/gbTNBxEiVkO6DUlX3CsZJdVBta5FetH3WPeA8d/9N/BiTZwB0HS62MvTJcrHrJYpHFrZoqZrGEbhSVkfQkD7NRNsdKxCc1U8XBqcW+peC3YDONwiarGaGVfp7nWrEskRyzRnqLgi4eaJ6ZgtSwESoI7Ea2sbyfiPmrYEDfr4XAMTISXeb4tZhepjLOeULhP7HLkEzsSLu8sk9N1CaRocPURjH2eO7ZZxjmg800wmNyiklgg19C8Mp9f5X+QwoYmyCn0S7p7gkKiKXglUxCCnq7am+xaaeI2gRS0NZNKXy8UBWZ9xFYAFAFx0vBXBeb85LeTTEkCymF51tnAVlEL3OU2FwzWtvWw6HMjFRdpmluj6lshkfsqwvYFHP6ajBmLrI1In0uGq8rfQkUMtYuMQHplM2Qi0sOCxEGujVyQrSs35J+fW2D5rUcV0fJa3O9uFbEpIuT9z6iRBFELvhaVJx+CAhZ14hMNbWg18ibmzVRTTZCer6wQMW4riKUNAxcK0NE0EaAHbyABcwoYJitgktH+bEWVXYqiFnGIIQVGBPCKx3n1Fpxr9YXbaDg9oj69VF8e4Bwddm5ySRoUVmUZIUF7/SpIWNJ/Lg5plnzOsp6uJMeLFtHzRwKPGxSGA0rGCqnjP0y872Ac9QB08EeDIFXb9EvrBv2GN5Tqc1OzzU/9vkfx6kCxrSmUSQ2d6j54Mmz5gnZpyWbZqMkdNq3UDAWSSpsC8ZYlkfhGxom0HYTpe4lev0Uhi+Lte07ISTnIfVYFmfqJE1xHAuRxcjbxE8IrAw+nTrLGBs6AvbWsG1AUt8sjlHmzrFOcAJBOkcWbo4sn+NhHcjLIzN6L+JQdZGt6sa56u6QYZK/ZLG6hF5pzEYJXMhY6RhaV8Tiqo6V+15lFIfP6BHncE16v+1GLw5DgjnnBfQ1wxXHRiM88uXcsTqxDUICNKW/2Sbz1dkxlPqqladEymgAvfpwsbnMGHQauZMm2CwDV1zrRVL5UbHs7ItqRJptqNd3ao3kmRQrlB0ljlQi+o612RmVbgxprtX3+4CYpDmp8JHIsyLLFHuRfBcKlSMf9b90O/TBeCHV78UGwa9mrazJKfLz05yr4sCY5Sqy99OcopJlPH/U79S/BjOqrM3l5vq8zvKrGu5ybgpNfKlBc3zPjNh25OJICdN1fUsyITSEr61j1C3qTBEkorUc5kt56HyMoLts9jsENGmdfWydwr27r8WxN4BlhLgLxMDwZaKTOrPczzoMngd4QrsozB4E/H5r8E6DNPA6DeZYwO0cLUPTXgYQA9PsI/dg03Xh3aMYFEiDQMysy1qRwQ2I+K70vIkCYihZA2ADcl473zLcCU9Wtkmtbca5ZhXLgOlo68AVOH0H9zOKszOIvJL6exkZrHPVKRmBzU8JziQqzvXZ826YAOgcgaIJGrPqMBweFJjjJamRsUoXkXcPn8xnPYf8iPHQwAgxAnrISHKFBAYqhOx176RgO5kN+2AVVjD3cGoq0WchmmHMhY+rJ9zHpW0CEpPAV6iZ3ZfCrFoSC/Wb30uEl3VjbZUywBYeEoycUP/yn/+dv9187s5VWOSAy0GGtbu12rz/g+81d2+/Fqcjt85Q2+svGT8h6jhLD5Gjs1dfY55PmhEcqlUagv/hH7/bfPO7328mrtwk60nAijVwvIPDoHzKv5YUx/t1n8pI5pwzv2aqhN4pm1xHYRRDzju+QvF0PPy++k6Z5H0FosRavnkT5jXmXocsWTD1MEa+dOw6dx6rwqkCF2Q9FyILArfMh+Rh0WnYBo7jEOtBXepn9kFTzrtmq7z0/MlGvlgK+UnJUJVgq+uuFOkLS7VenNpcmYZZq+k/hMPj7x1b71VZqvyXaTd1YRyn2gLWYcty53fsC+f5RZ7EqRJRh5NkjQ4D0cxNT+CgEBxpoffKZOvdrIEr6wxd1NYHxd5hb77xxmear//W70RGKWfU2wb4RQFZn2+2LRkxCWiohdaeYUljow3zl4wEEOAR7mnEGi0ynNoo2l7atiFHkGQi5F+ifqi/YWw9iHbALnXllgOsMXZD7LEp+lq+95t/0PShM0YhPDph7Rxy3cuM3bWffLs5uEnNHyEVjexk9DiW67o6uzpWjucGNpP7YxuH3eu9c5ceUfRt1YDP/OnIEdi8hC2h42IGJJXDBl4CBSwIq2onp7Vfcbny91UZ3pJ3KL4uBD+SLXMu7dXV1ii//sZbrHMy6cz/CLLD3m9CAC2TsM4psHUe6R+HTDOwrf0mI7N9bWvPML/j+n5OP0/txIJMglmYrI7vm3X19bXrN4K4sjbT9VlLXlKfhczxb2wd1lHNBpegeCEj8/qV1Tqe1RFLDRbnNyPmWGu/3rlzJ8eqma5k4c0GonOtiz/VNiWz7/sG8LUjzWo75oElMgfpARi6ddE2JfArYsq9u0gQ3fmwPKYygaZ285/8t0irMxXo3FzIHtWCpgJCiYHSapn2b4kOv/L7s4hrtFGcHoWwhAzxdnnXFLM1Qzpxhxjc0SeBOsl4UhRuZR8SmYTNmzoZO8ybIrarfaFTRnHhJOnMmVbOAPPLRFm8lRY7i5xl4hEakAVsb5vx0BGi18I6kL7lLSKAZBZoJ4LOyRolQxjlMjYOeQMRHjMd9mrqxfmcxJgfA+crnfym3cbXXAhG6CSPsKu2dN5GSPguC85Mk9A7F48CzYdY+0AkMKR1bFQw9gVKPQh9iUxP+nmhIS2d0yWJSHoTx8kFNkAkRidGKNYRAsqogULd6KYLQsGrNy822iLein3dpfOpC3UCunUXm1hfo3KeTyHdx2JXqMki5by5iXSGfCjANum/4P1cJrqkstEw93hGYl1wpe8A9QhsRI17F5kbSUHRjREpS5bHNaM0gMDrhoJ/DSes1I/Zu6tEzrQsQ5ONgjWV62ZT4KvAjPjYcyJF0lGAKFw2rorhMo0KQ4AAJMdj2o8gCp1rNbMVHDp1Xn53UiY9BJ5OxR7zo6DXYRQH7zFcDEaZfG7E2aL3A4+LQdNL9qOPe9nHKdq3fgFjZ2ltlWJmoAhI9yMxxWTThKD1A0OanBaCIA4YMhAMu0ePn2IwTTT37rzJeGiNyiBJEfb8PAYaDeuYR4Vs7Qmh05iu89aWMN6Or9pWohkjgDfoRyF+eoNs3YL9IYw4oZhXhAiSatXgvXXndlEcRGkOUBpKLR1Ux1AnYgrHqTYIjyBqx9T3DKkcIfydC+sxUgBMtH6PLKUF0EoRo8wNjYyHcCCHeoW5AsEAOigRS+rhNMpikNgwXDiJ/S7c7mXPp+eOO78GU2JwXUjH8C2x61tk8iq9fGUFOlc6rxbvGgp3/g7ZVymQl/UAsvT5xyiLbfbhCnWGH4iZl9ig1IAk28S1aOz1Mi/ViXF9lr54rROirGwzY9kfGnY14eS1+l57L+Xz8w/rswsfn/324i1fxNN7DMeoPnSs4hjpU+qItR/psJZH2xsq5y7wQekxzoJOucCWNKH9SXXEzk5yFvBqHSwzSvkZ+xyRfajT3dZ0aKDKgNXFv27ZsNgDRor3zaarP6grNU/n+pX8I0xlFH7bgkC42gn76Qh5RYyaTC/7HDn0AAWtSi8tcyXLp2kkU3gZZ0mykauzV+PELBNo+MHHD8mUjzfXgQLuUP9rLaLry7pEi4gvsf+zd2zSDmurjlWyYa0xVNn7jLYqL83uD2BsaGBoWKS9AD+V1GTQ1hK8uAEUUIdmR6w9mest9JlNqvdZa8eMrXVanlMZaFbCTI4ZYGHGZmX9bJ+9qCGv8SO5iQEqqdINItjAVkiTxr3jbn2UhBpmjpI15bzK7in25dMXzyO/5shYGWXvRdYEAiSluQQYvHZPv/fBe1nHpacgWXj0ygughHH8mBP/jQAR9xEUAeey3mCNbMwcmXhh1fa+Ef69iaNTlppEFWRBkJOeYxFyDddZhQMqb32+iV7yPBPU+IbQyB5Bkn8IK+IcsQvE1rNPu5Ad/+V//DebiW50E3DOY7JSEgy592+QldRYW8JxXqctxI0r9JOTdRgD3K4Kq+sEKUEZdAlJFPKmnGc+51+sNL/zze80W9Ra9g5AEb7CPHA9MejQ2ZJ4HTKftU5sKKxowqmKjtmTJdhgo7KX5zo8yV6x5rUTUnCPvKzGtc6P8CIfteBemaGzpfEngUEZvpJVcYwWoaJWB7755pvNe++9x7XZaHgWvYfpLmQPenX1kj0mB3BudMIc+xrR9/jFsC8MZ+rRGZAtnt/jej1m9qVMP8JeUSoYgIs+RT9Ux6xk5UqdXOkDWGoTS2CXNRh4VKF3V9eoY61n8/txAPhM5I52yi0Y/qwD1GG+pONqCxEheejzBE4ZSwPWCbBFz+83X/vazweNYT2bmTH1jDBVYfwJPjgPzJXH8u8mAU9i22RJkBEQRyluZwkEylA8CjxwjHEbwm5yj+hkWQ8OQA+eAOrOgdm6v3VwhpjDUTObJgR08kAtbfzhR823f+3rzcQx/bVglu2UDZnA7HME0o0vf745BA64Snshdapsvt5Hgm7IAPe5QR/nTNtpHfvlCBtJmvWrV6grR3YZADfwoXjv5trMmCcTkoxVlcYVHVbeSABL2c/8HVgjyjgrF0IyxrX7Wrum1h/5mxAwIElCOqVTqw7mILdu3U5G0vU8iVOVgCy2a824qXNTe0eQVxvGYyo3KqrEdZmACePmfNl0WCelru3ASAn4u2dNANy8SR0ktyMk2MBQzWCfBVJzb9hlaZZeEy5lHC7qXOvoo/8ifyBDwWk10+s+vHv3btoMJLGjXm+/k0BpslBApTme9+i92LzZsQtjom1uWk4B6z91sALfb9kAvYZlZJmZcRFi+gsGTytSr+Prf68ERtvwaDuD5/COkhL2bgr0JLr4zMHyRcGIn8NZLsY3jdbqLStgXWhGGhTW5blRClm3Au8pI2ZuvbhxRrX5jpPgjQlr8+x6+YekkMSkd8LG1wmRwBFhzXzOIh4cpFEeg7bKAhhks0iDK9RjY5vGu1CfL9A5e4WaFngGiP6xMblVEBA4GmR9dEygvNaZqo7I9PRUOsCnkRyOTweUoWM4WVMT1CYx6TYaTQ8UFN7Va2SIcAAlcVihQbKGupMnBE9B5mIUN/zgAQVyiRDpHZvWdixkyTG6b4G7RbslqmI00ciQrHdm/CoMQ8E5NYUjxLjq3qqcFdRusmTFFAice43IS+k5wGuLstmoCkedhBHuVyiBVpmF3C7KAxbTKNSURko09rf5XsgcbM7LNekwhvHJNDtKx6hboh/8PrVbKMcafbIeIQYFmSYFx0C/TE06TV0o8mUcKqJusGqJvNJRclEKxXMDzMBIqONmoayOmufT0XzJ3Jd0MbA/MizC3XQcjQh9/PHHEchCRHQSq4BWudiLQoYhjQm/k6wMQl/KbFm5bHrtw6bD1n553Qdt7Vehyd0JTMg5Uwks0cV5l7qFSRyTSaLlewg2STyMumt9WW9lssH595GIUUgcSDnb7JHM+hgw0j6IUcIywzHnqal6RtRkGQPmKopXhb4Cft1rFau8iUAW4hPhw0YwTT46TAQRI9J7dU2Y4TMK/gKD1HFItNH+Hq1AsF4vBqSRYiM+rDGFRo12pmkfxkBgn216PoX3rN2wObrv+I2QFRka+zGQXMtSXx6j1QalOTskW9mFo9tnxAuHdZ/aP5RmIAFEhxy/QrXPrBoC8lkyNEUA/miOVYmAS4yRbJXkEToaRj052FldJdAv6zvMxJVoohmW4lgd0qOsa6+nmX/3I9gecTIx1GWbNMorGx1lpUBAURhtdsjrLJmWQiARefgnYd9aSfpn/SlS9Ycf1fm5qET81tnY5DKCA2jHr7CbOg7lO0WGxwn0m/xV4Tva6ZfVnrKjld9+frG58Cev6AwS2DpWyZth2eiUhM7YbINRYOV7nKsCm3MiDDJYexDCdH6foAUXZqBs10ynEVqCUxvsoY+Isi+Q9YUo8yynJaJ/ED0wyp4at7aQtTmObBqwASgGzj7z/xzI3/cfPmlew1CZJTq+bQNtrksHx0DCqY6FjpURbnJdL49hlUJu22R2o2VVC+xNmnTWp7I2dNeBqamjiJ6ytiSuMCtkAKsf/SWpizUq29ZWsVYkMopjJRlD1jSZkRZGkyi548Re1fBwT+koW6dQz2P0VGY+a5TS0gJZbaDObLN619oyHUX3rNc62homU7Nzzfv3P07ALNTSBmuYg0H0hnMrc90gFqd7wKDKEpk4r2UEeZEsMYZT7QPk+8XBKnvM60xdWCszQhRgQEYHD0i5TssABq9wqhc4VNYyOvYG52RGdHtO0cS9j+MpSzXke713jehEjxlbjUjn3H9G5CEGAjjW/Be/8ovNDKJ5ErjU8/nHcXDv3ftM7IA9xmcR1rf3fvAuTIg/Dhx0ONn9fcZ/beuY9z+i9vX12BBd6Fed0q19+kjSS/KffuOPcepxPoA1Wcenca4OF7Yms63ok9Lg14Cpxf2Me4saERasDtqVpALDtEKs42ixVnRWS2Du1Wh7ZSFUZ2nIeQzptXXYRJ0YGVlD37t/r+LAll5Va3HCKrttGhYL1Wtp1IWjaair181CqqN1wkOXzxw8e/I8esl6LR3MbvTPCgHA1ACxJ3u4X7MSZ3Km3Z/Kf/+tYj8E9qeeEGWCDRHYNv+8ft9LTTR/42Sx2JIVcM0ANXRtG4yw7cEEtcEoXdY3pD9ck4HODXRodIp1izIXmong4b1bt/cf/gf/UfPbv/P1Zh39nf3C2GgHeJ+uhT0cQ9VAzD8+W6Y/4RjN1y1Z0PmKo2fMnsVlacsM9twVIIMSXdh7cHCUWjF0/8zQmHGf9I8SaTPIuZJtGYGYamiqmf+NfxE2wKv9k1wcpjlyZwMmw9O3IEZ442rk8A5BRteGctbxibOITtGxcr7XqbmOLUW5hHJxbBxqfvp2ae91C+fVD2OcB9E/yluDLXUdVXlcGGJ9lAyVMqk4wKVuOm1OeIhqcVwlf3Ava086RtbOa9v2s18NuewiJ26/8Wbq+FNXxzqSra/WYxcCtBYGywHcD86N96GDHnbrVkamnhC5rg2h7KxQfa/H48jlYGbTTLlrJpnKXFeRsY53dYLq/Vb/FVcRAAAgAElEQVTHKnd8IYhZn/fYj401U4kvtPW8NrNVuY8EPUrw3d8UFF2xIVNr1p7b1gnFqS9socrJyCqTNgYIZITVF2pZAgN5be0qbdtaYnHmWP3TX+0todlkpArtbxRynT4OVrNS8QzNJrWRV42XzoRBW5hH+9sWvJMjcD3xl7rbaKFCLONjNFhlFyhfwStb1mBm2WtQeIcKko1cjAQjqwVOVK5WhY3hfyjUAtrYZdndEGgdw6E834dUQCzoh/cfQn9u7wAWFXvWxr1jU01z88ZU+kAMhgENA57F7wKSGa0oPrML1FhhpL5G7Yw08tadycWxubGcrJJwEBdoKW6DsS3N/kYixBxgBYDRpCiwlm3HlKJ0qaurQL00kFumKIuhVVI2ZdWwn2LxKeiFEMagRVDqFPRiiKuoTU+ukmKbIHumA7JHij0bSZpTFo7GcWUU0kFysamwFMCSO0gXrLFtAfS09MRch46gzsoawk7n0iJ7N4COo4tMQoFu5swu7wozSStcYH7HlG5S3ygJceD2CAnURHPZCJeMOJtsSO7dDJ+ZMFPSaawq7TDj7e+FGkRQMJ4TNPZ0qViPtrq8WO6LvgtuZiOTZu+ERyjUVRpGRcWdWxfWb1ExQiAOFJPuuDsHzrkCxjHdNcWNYL6OQ2wEKxh47kmcvNfseKvwPIZEIhoeUs/rVLg27WF0xDWEr8cmw2DI0yjUxo0KThzXS0jrYG4xyY+AD9jRvYsU7BAUtTJWneAoGjhYRKGaPXyG8DGicoOotpGQ4OwZ36x/7t/6s/zlfGbeZsiEaQT4nsaP91WLpoWeiL+vxZ5xvJk41/lrr91J5s+dlLQ6jwphqex8t27dKkxV/M7jO74KyMA3GRPvd4q1YwF3D0buiMYV8zQCmcrxIcd+uUnkW+mBcO4Wvia5BYpXohJguIkKX+hTpVAImxIyoToQBSanzGihwjyXqMX6gDPHKlLXAA9Swa9JMtA6QKc4Vu6P1CCmABeFSd7jyTw1CdvUVNKjbPfFenN9gLoHalfeuPdmM//ocahy+22mLKtbHKsiEBXUtWHsvwrH6iKs7qIyuZj58v0Kla5tIur60LFKQ8zqWBmMKiI6hnltMNyKdzJMhc3QsS/HLJmtAhMscrY4rpXN1TPJVFgGRChYKPRzzjaKaiG5R3Qe+byHvXnEHOzgNJhN6ETmaPwDBG52kGv3l14A8QOKQb2h+AXP64ofxjiYIQMyyHdGme8RsvL9BHa8w04zTypj7ncPY+IpsuujJ8vNvVsYTWTCnW8tOp2cQ7PaGEEdFmCwL18KNySiZnZpk2taRcbK4BUG2xZGqk5w36W3ksxzOorJspK9NpPF9bDM04dQWSV5xRYKRsdqB3ljfyONf4M+GiLK3JAS4BAVEqBLkS+EFgvCImRP/ON8IhpCf+0+10lpg5peu2Mt45qBmGMNczLnoQHn+9/53g8S1BsnqLRNrWfaISDvzbwNEa3vEXrDtBmxX0d3BMKNzAiEjnvXILLGtoxBaQ5f2LSKE5hGmnxmRr+PANmmVOgMgsaw0HPZ8SRTCL07CItqBxiFty+RUEPlhtAzM1Nek/aAzFwyxak7ZMj1WGOjU80ULMR/6xf+NZjngKKDapCM5DNvvRUIsQpoF/35BAdxcfF581e+9hWCekTQkQPCA1fWdptvfPPbcUqks77UyTrQqSSAsoZjdf/pevNbv/etZvLK7dDtG8hVbx0DbzJjpe7VCDQgaUbW7IV1F+o7gyrq9AQnuJazDE2yBCVS7zhpqDqnzq+yVuNVmaqRbVRfw885Vb7qdMahZ+z8rfo5yBLsE+dABtjIQWMSHNMMkfC/WCXWnghXl2CE3wtJSkkGk+h82ktyDoILnRfXmY6WjrvHE6po79GaMZDwyvN7H57XvpFVN6gnNnhdDdRKNpRMAecIdKst3hd5YkDAgO8eEHxbyvSzjswOZR/JNkeQoEAoswCLcaxto27ByZIt+OrV60C7HgYlkf2D7nC9myFwzR4hNxxDkSSu0fsfPAFVUVgtDTwGxioLJnPw0qCKyEWzzoPUFLL+Zq7NJkgyS/ZvGDml9DEbPcL5DRJ5nDsjs83/89//z83xw5Vmtm+qOdqWKpqeliA0bv+1n2v2IHcTgnxA7d9L4egEroRIqiuF8Dpu28iYFdA+zvUB68vA6yTBecE5/fTSMpBtYMasqjBk440XHatzsMN50iPz0kLlZDr2PDrVjp9Oa+wonE8dK211A7iyKmtr2cNTOXWEXr1JQ2BtGteAAfxavuG1VlhezSpW9kTPXcs1XLd1zhYWVzKPlYStQGyFV9un7Wkzd+0qa3Ema8pjnkij3T5K5reQ5FRnSGI1H5/mVPm+dbHVsXKPCTVUbrnv0x+rdZxKOUO5lupYRe5yTtdxLbUxM11KIYpjpaOZvdHKZ4PInk/0wR5/letp69AGH6qD2PH1/wbHShGBU1WVamuTlNuN/mytirxRYp3FyeJfqfEu77UDdBFqot10idk39Wiq7cjooadjdbtoCXuVm+W3ospTbJ0zGvHBA8ajDlwI0dt5ySZmFqwZICeySCXHIyIUh0D8DvYuQS8LycQjnCqcqNhrHJQaZ4x8lJi9nsiOWITqRTvxYkDPhGIUnuwnJ4muyTqUVL2eOcZimvzZIwNYiJGQLZSK2QgzHRp5cS4Uvmym9IDCsdGBKhMq+0/pkj5Kh3InysyVzqNkBBIlSFCgAhVqN//kMRmbSRQCfY/YEUbGXDQrZA50rAaA5h1iMJRsHtFOscwYExo8FX+qkjQb5dgG/hIBb+E+i96IvHjnbQpAWTg6CxaelihCcYRc0C5uMbeOkb/z3jSWEn0kautiNDWsgLc2SiiFmGoxy/bosTfArRvXU1Qq+YXkHCs4KAcYNMNtw98IBBStjqbn0bEKFTj/QjmPsAsVPYstuFvWQ4z8FJnj9PFbnSsjDjqDCgijti544SjPYdCygNIMlz0/VOQpVMfhsLC9E2F4SKbNcdOhVQg5p55rgQajRv6MMGpoOWbeg1ERDU2b6drfSaiQCscMjn2nhFKqxBKhbNlw3JDrePcn1PN141hZdj7EdT0lomj2K9Ajzv0cx8rGijNEoJeJLHodQucGgE66BpxP19amOG0Mgcv06NHJVXApTCqFb43+yCh48WGgIFSqCG8NO5VXMoHMeViCmAOP5dr3XBoJgYhwHT587nUUelULbUs0cxaoiVHEcRzR50+fYBjiwHVav7DDOAndoD4A6mSZzvqEwhIwSYZAYdpKDp9VqNuZI3HmabR1EDpWXJ/0tBGU3nxxbUtE6ULGKnLlT3WsUOQr7DkM8itAvjbIomr4SJuvddZn40+VXSufiiRshZ2wZV//JWesPulYvTJ5F158mmMVhlQcjeLkFAVsBDnZqDbDJh5cB6uOr1TFFx/1/K34DHyxGN6laW3qUfzbPtdwybj4eYg5JMNAfiDnJetgQyG6UaBC7pj3Qy5klyz92jrQWYykZbISAqRFIOwzt7rHLJfmHVoWTAgtEzLNCfv5rax3yoHkNu0LxGxY4L3Fb58gu+dfbDVfgBymV0NRZ4ovazzY+yucRwQ5dLKNCm+zR9eBH+4Ted62thVYd1WOFyFVVaF738JKbHRvJH6IPdPPGh8i0vaqY2VGqYUCmrlr+5elFhCZoUxQ5vs6fVNaaFUwQDqkBiuZo8C8lecp2i5tLjJvyJOQCpmxsh6iDxpqYNnWRH7ne99PLfENdNUxReg6L9ZmOh+RQ8h4ZUeiq4zJPLDjceSlgTp1UYElCvkqgRp1ylmUV2dWSLTGSltjlHoH7z+GkHPCdCO7tpE5L8g8CsU8InDkrc9QU6pBW5Attd6Ius0r1yPrzRbYvqHoxtKkfhJCrZ//4p3mS69fb/bWlpvrIA5EMoRBUKIijPZ3P8CZJOvzU++8HeIkA5E9gW/2NN/8w2/FsL731t2wqO5AvHNEhvsFPSY3Ccj+/re+B9HQDiyuc8lyC+OXPtp71jDVuHL+hLwZvPNfnN82G+D+15EL9Jx5rY6ohleN6qe+xPo1xk3Zom6Tblr7I30WZYdkz0iGkoa+okLUQXymfNZhCrkI55BEKvXujFVh/ANKiS5xpQQNIDwRx9T6qH17qTFPOjZmNy9TB1yzHwloCnUWhcNCKHDPwlCaWvRWzrtOZDz0XP7TFhINFKeS9eFrrzHwcc4fJIgZSgMYln0w2SesLdtWDLJvdKyyZ5Ddp7xf6mragI2OsmsP59pzVbusQtGKU44TZi/B7KW2Vk+npC3YHyLz/eEHH6FvSsNZ90/AxwZMDBgl2FGIjAxoijIjtsk+bJprQGmntRHj8KAbrXHnGGOgooYhtfvt//F/a252069rG6ePPXfAuN2nDvpL/+6/1byAHddgx0t7eXp841BcX2rpDB4KLQOyaoZnA52tTB2nJn5icpg5JCsmYyk/spa/i/GWsTM9IFu5G/naqp2KRKgyO7XOjL1OtGOl3eFrkwI+bIMQcjAdA+bWEolLEpWgpw0oDWErvfXZz505F9coKQiphUFu1qBoFfe3f70PETu+X9s0pK6OeXffeh5LHAwgOEd1jdbsltBhyxG0H4MCUJK3maA8bx2r6uRnPbbro97vJxEcl9rMt587vu4ha1hF65SazvPee1VP1WBHtWkMgFQUj42v3Ve2Gyg1XgWpY+KnlLoUu1cbULcktiV2Ql2vGXNt/n/894ulUAqtLyjZFu6Xdy74VRViowKPI6aXlFE5j+rWNeBfa6c6wyIiEUXZvI4pMbDAohRMdRHpFUpVaVrTi+2QHhkBcWojtkOM9UNwp/zbhUFt/ulq8/j5SvN0DfrGpwnOpcmnzeVGKAY0la5nLKZ2N92brVchMgau1t5J8VRRANeuXE2WapuFIyPiIcJ1HSEuBLDUt5TMkx6qE1U7NV9GoBzh1KysgmvH8DfKFiHMJChcntEo8tat11JH4mIwk1I6R5N2RkG48DWMV4jWOrEjLFgn7KVMTyi5baLy9hEYISIqdjxeNrO7gUGiYzk0OJ7v2+BOSmEXhtEtr9Ux9lwaiC7wUTI/ha2l1DypPH2kqS7551L7QlSV787A5mfUM5sUAfoEvLfHsqeTWUePb1bnCZk4+0n199HQjt+bsfIYpuAnJ8HPBwoijXyJYBgdEi5iMbdjsUXdzwDjLgOdzpKRq6pYVJQli2KHa5XZcXOZerWQabB4HK9VaJEVXNfB2qsEfei8WiM2Rl3aLgolioBsm991o+lMudn9vb27ZiF5mJudwmFmHDjfItHPYNiNyLbNiYXmKEQmKYBOr4LAWnHkeX+AZoU9tCcIFE+oJffQSTZuEmFVseorOIySfBgJHDVViqCWqVE2mSMhrlIzc50KqLA/wsboNUj97CNRT/bfHTDQ33//B9n0hVWK9xlzseOlT1JhyKswjKzVtimkx6337lp0DIz6uSbEUZvxcq6rA16Zd1zzNaVfaX6rs1WyYWQeuEYd36wn1rA7ewSYULJkNtOlPqIHWKDQwOEeDG1w6CMYUJcIyXmtWng6QzH0Q3ZRMlYRKRfrPYuUiYJJhNf+PjpViUKdF/b6hfQrq4/0OPn0jJVQwEs7Pc3T9x4041jel2QJ49yOsQ18bbJ6TD1diS0VIVhFYeql8t7FoNP5aX/UZ9XB+fM5VPXo52MVh8kxfMWx0skpjpWfFVV23uskWakE1NrMlLMZevaSoSpZqwKhKLTockip7Yux4kPUgQa8WiaOLjL7yGAQ87iNodeBLNlm02ywx9dxUhcJLizjVDvDmK38lVIXo5d6PIkgjBl/DsPms+y3MbLZnUJpCX6UgJ5Zo3Le1J4x7wATmi3u7WOZL4kkf/HODZz38l2JPfbMNiFrD4kiew+pP2B+V5nXJSCHBzhWh8ouMyUiKBjHZJi5F7NVNcoZGDTHiWMlph4npQ9vYMIsNbLSjLwR523kqY6VvWGEQCoT3NvuB+t9EqzCUHavuP6ViRlTxkjnrTLjuaKFVoY4p6XDtvI4zZFlldRQwsgcB/qucWtQ8pvf/haGMLWjOk+MaWqw+I51DUciQ1COtV+iDltaMfBeenW1DrIEHbl/IYrI8x1knsgDoUUytoXYgGv2bxhLrTlqZc8OY2Dw1LrbRLHRV/Y51IC9PFlacISgBmdicRFdyHiOgkDI712ZtntpTZAEmshpXuk+bL7yxbeaaTIeX/7Sj6Xm7JSx3aBW+DEy/CHwwH/j579KBgY46JN5UBGbzVv33iarvd/88bvfT+ZJwqkJdJJGzjrvb+rY71xqHi1uNb/5u99ort15PfpYg9vsjWORyLNmHQ6e2UGdKhup5n2hZRpt/DNTUmvTlJs1wq9uqkanslX943s1sOWc6diq421UKxud8yFUTcNQxt8c1xpm/vrbZH6ZGzNOOr06mMMY+Y6f+ivZf9aFdWE7BPqEL+q0GrzUIC4GN5lHfu96L2xqBR1QnSV7nvk959f3bbVS7BdYgK21FX7L69g5jEetW7HWRbRLrS/TqdGZNAupM2WWahinRZZAmaUNfpixk0DEe6q1adY4eXzHqQaFRcio61Ijxrh4DmWOdtElYIXuazOoMi8b+LR2y/oxs+n2wzRzFVVRidTYlzoc1twuUcphKzntRlrSxYbUsZqbpZYYW+0KrMf79581HY9Wm2tdQPQIRut8vgD2Z0PgwS+83rxAp50oEzGJ982g6dRxwiBgGH/3uZT0Gv6b2Jx9BAx0LoQC2n6nFzvCGtM+Ap7dBFC3Mjc4zO1ajNS+oNKK9G8hf+0HafKbzGrRX5GVzHt67/G+ujSv1alpmg1rJMRjX/zyT6YRsTaedoQlB9VGiH7mURtMO98GgS9CQD1XQUOVNbKJTLX0pcpQ39dWUWcLLZ7E5lKWlFIAzAGCa1XGRg8ZIGid/ARsaram3HS+Wx8JnHJvXkNa82CT+Hvta/dQ7ltn+gLE0N/4utR8l4xVsY8KskA6+NSPkfgo+6DY9AlOCsFFWnufnqvbWjwSJTW2+sq1/bBjde5cVW9fpfZqXLNEap3r4OYzIjorPhH+UUZDL6+bhrqBQZFZKMoYY4AFTVVLmu52XqJRLcaPmNT0xeA7LpLACazbwI0/gLBilb4zj5/skuqDJYraKBGCqtvRaeo9KFD0BnV2irGHQLDPhex7GI39OFMKc4twL1Ogb1bDQZIB58mDx1wjfTxg8RPqZ4bohE2zA8Wkwi9scwggMeUW8Eo8EMyqUR4JM4AYmFnx8+vXbiZ7k0JXFLebfBSHRAESTHZbECfULFEx6MIPiKJ5LSFFwOEQpuE5jxA+ZmIoQovwnchCEXYBBHB9h+swM2a/kIBuEtlMVCmCpMBOjETqDByiEL1nmQOFmHj+BSBmLirrnkp/jkJ1G6YexsPIZqh1LfJDYAulm2XDmO1YwfFcpRZlZVmHi0U8STSsRmlwFnWmpEbVQTMqJkOg+yF0l24mhQ33azTTzOUYjkihRS9QBje0ndRnoPjWY15dW0qvKOfQ+fXaUtTJ9XsdFa+b8Q0tpgqwQOM0bPyN4+DGMXOUSDFKSvy1EMoJFJG9t0pmpvT0SERFBjBYw6TDVyh6HCF02WAI1/V1i5Ip6EW4u/4UVjaKXlhYyo5RmY1RfyX8aVmBj9EjPe8zIGf2jTC6ZPbF+1UYlZ4QJSKXlDuCcAnnWLiO1+xmtjbDwECw9WQ3L8ssZSaP34UkpBXovudzhUSh7l1oFWlpVOkYaUwo4Cu8zyhq6vpwqIKXdl0yV463TroCSyHpWnKslzAExrhHHdFRlJ9MZSoIBXc/Pb4UoPa2egkssL8HYpBLUMT3Y0DSJ88shD2e3O/FZC9OzSczVgUK2Do1Gu6IkB/OWClxbetQiStK2j+CGEfDGiuzooVSWWO+v3kqFBDHyozVwofzzXQHtRKyrJGtFDaSbIH1BtaqeH1t9LAquEpEUSGKZ9L+z/nkL+pYnUMDy/UFvmedQetglRhtwdW/klTLjTjmxcE6JouooVhu8jz7VxW35yk1tQUCGQKjRNeEXeIIMNcGVpJFsK4E+XLEGt1CoW9i1D9YWGnWWf/mTYu+KM+V3eRI41gJa315ikIj8jvO+z+DvLyqMYhjjhiJ4SRI0CBe7TnkX6mOT6xDZL4+JPihDLtHoKxbogKNHAzkI3u/sV9s2nmIg5Ymr1zzc4IwL8i275A9l9lWaJT6SWY6/56R6QBFdC2l5o77NROrM5lGprweIdPgPtnHINWh2lNfcd+HRKCVdalNNWotBDoNyDFK+dx9JnROx8qsREhTzMwZoHOYzWmzbgPx0kD2nwD/OK+lt421oUPdkikB6+HzP3r3e5nXt2D40uEKuyr6QPihqT4zVgY3lQlbGHqBmFvbEuew1E+6iJQNsnkKNTay77QOox+VFU69yIS6/mptg5mTUvRNdiVQelEOpaZMaul+PpfIR0vJ3ypHlM279C8x4zLMvlNfuL52kNORZxQ5vj410LxxbbL5qz/3s8292zea7ZZJ98HD+eZ3f/+fNX/9b/xS0CUHBBjff/89mEuvNG9/7ovNxw+eEtx8zrjB4Ap0f9beZpxD+OcyMJbto+7mwydLzfvzS1kjPejRY9asUJdaByekzgCgjo0ZGf95j9a5paYVebeBPeD9KHtrILbCmKojo35SxuoQKEuVnwbrCiStBPucp6AmcA48nqxsyQS0BmBf2wtSZ6+QTKA/WXOjRMzNSgr7TwaRY5RmwyV46jECBUM+BrrHGqi2iHaGNcX1d55X9r9E6gOXdc0We6TOs95D1QvVAC+ZsAKxsn+R60fyE8WF0EoJLMZwBC9TE37C61VYDm/fpNei0H0yqzKsWZvuQ2fCMY7TyXnn55+AxLiRTKLQV9eP9+HxhbgqG2KzCNlUOJu94TpsiCzMMTYAukr7s9oo1m5Z6ytqZBNHyX5zoi/6XNccS7i3SbFBts11Tnn7Ev29IDsZEF1sRo7x/WhvvXn7F77abI3DjgxjZSdyQRksJDBOamIlrGXm1T6lOlaSN+wxV6PUgE1NE5QmODg4XCDsZtZH7aHJ/pf1U2fHfVrZ+P4kxypSHtm0HzhuYRIs5BWlMfTLOBUGiNiPQtuxDXW0LUMQAvvOl7+coK+2hevGzGa1lSqSxfEMuoT7EemSshBhchynZms9tzC8EYLa/i7B4ZC+mGR4ltcz2N7DQC61sZzbBAMk0XL1tPo6AcB2Dv27T2C8Pj7pVGW9tBkrr1+7wP1lAN57CXqrlSWu2foI1K/dVzVAUG0+mVpjTzGBfqZjlcxWSPVAyjFPyvTwCiAfBikhSK/dNgNXncSOf/L3znJQr2asvOizG65Neo3SlsvzVy6kArkzumGEXY3ARak2iTYa35Ta+KXwDyN2LL7QhZt/fQlGe5sIw84QESSzUfT88LhMoBEVPWPrpiTUYT0mTUrLARaiBa9Qkg6PUSs1To3HZQb3Eix1lzHmEEp2kcZAXVmivwYDOMYEJtrG4LhIi9FaChMdHLu47wAh6EewXrs6nRiqvW+MCCVKpLAjbWq2SGG1i0fnAnJ0vvD250IBGqY5lLRC+Nq1GxjZY3GwXODeh+fXSXMD2cTOhf6MRnpmfm5eF0JlV3ipzk+aFygDhZ1CJ+w3pJcdO5XqKBmpbqg/dyyUJvK2zMAMEWa5Q3pVrL4CWvrLJ1DNep9xIJl0seE6JdYs9SdbR68sskWJ/LDRPc8gBofmlpElN6vCS0WRHhkqlzg4azGm5uhbZTG0TXhXFjZphFyyeYly2RxP6I1U/ZzLfhJmCjWinYM1Fr/jLhFEoInUCNh3agyKT52LMIXh7Dx7Op8MkpEHcfxuOB20QdkaMSSEjCay0CoC59MxrpmVQzak4yGO3+yM1+bGcz6qs+Bx7DtmdGyNImiFhL/3Gsr6MKIMIyRCzjnQGHCuFQo3b9zCKRTStAi16NM4ii7gHgwdWRStpwrjEQaFwnLfyByfP8fQ3GQ8pxBgGhqPHz8gojqea5dpcY0Ib5ihFpdLlpGNXhgNUeKk0gNBxOlcJhPmON26dv0My68Cdx7c+Aq3IpjPo4rOt9fveNRojbV8zlehAO6OYKpN8px/I1muxVqHVY0815YQ0lM2plmvXiAZqyjVy9MzrA0ISQiouB9isNJuoIt6q96O3WZ2HGfrmOzwKVFLiVBQlCFNCDytUqlbd6lcueBUtTU+Uf7cn5njkiEp8ii5lLNodykbLYK4OFafJK948hiiFhyrg+WTM8dKpVkjt0aJZK6TSsdjVeekNsT9tCjVmeT+czwJfO9PeXwSaXjuUJUf1WuL6xMnqGSu4lgpZs1atDI78O2W2l35JWRFp8q/GcP6t0TIyns6uxlH4SZOSXG0hEMRAoABczbG6gZrfQtlsIm8WWXNLrDXNi0hjaSUh7H0m1G9afJZOWtOWji3oJ0BYUnAaT7Hfvwse35Gpy2MZUQc2Wcnyk1JDfh+jqhjJaKBuV1EVr1P4OAyNMu3yJ7aYtOC8G0CZC9ZJ51CrggSCZ+Tte6QoMzjFdpqJJtibzHug2yK+yDMhsIZeT/RTc6jAWzdUw9OiME6ZWiYMKUaF1akY8Xa2Vf3WCdsgbNrhut0v4WyW3KeNvvn+6nV4TvWpPRpFDLmOmoyDupg6eAY1a8GTaLEwqqM93B9PewrofT2H5qhpcQPIO75iLodoX1v3n0TqK1U1zhMwhIxSvc0+JDDZvc95qMH9yM3eviOs62jmAw3GQYjuDpWwm2t/XWRmUEzgOKlqRs1JFKc32anDPrFZzeIym9LrWch2lFvyFA4jAPkSsp4CYnkGonX4UBKSlDo3DNGZjUMjoFWuT3d07x9+2rz7/21v9LcuUKgjXlZJsjzB//sG9RrXG8+e++t6Jon8w+bJ08fN//6V7+GThxtfvD+gzAv2hB+DUj1vc+8HvKKUwJbj54tNU8pIXi0QIARPUxUrhYAACAASURBVLqGcWcQz+DagTA5yW8YIxkdDRgIxT/iml0nrgkdqxhqPJfB0DHwUY3MYpCRhcCZKjDyjjNGSMe40tG/dvtm9OLDhx+HUl8IleRPGv0zGIfKYW2HBItrHVQbfVdWRw+y5mR+c32UDGiBbxpgrAFFdYHrpcLqgmhBNhdSgiIvUrMu5BH7pkACC7S6sB2OBAkSeWCpBnNf9UBdn6nf5p4LSgSSLObQ+zezu7GOYwvM7hq22hLkTGNA9aYICCb7lxh8Ieryes24WH+WLBSvlxcW04vIjPG2zMMtk6brUNigAVJtx9SAMm8pJWA+kwUNKyhZXdadDpZ7rMDLZFSTsOSUPlkb7Fsb81JyMMQ4IyNO2StQ3DaDNI9+/bCrudc32XQDGZ1oWxtsESxcwSG689WfbFZw/jfslWdWPPuzwPFcA3EMuBZ16AZB0PSS5LonbQpMqUcHvxUOKL03Hm8IvsyJhM9JeWO2kuv1cdbvr8rlVtmZRAiYvvUbnMcENZSqEmdzzwmytpBj61vjHHMds1euNdPYXNp2zp2630By5B/jFnr4tvxA26Lo3lJz7XeLrVb6vHkO1+tlYLW+rs668k8n2eNfuTIX5uFayxpiDOsbL2SpvN8amPA4tbXTpzlVDkVXew21lYFJDPdFPjM4LIzPgD3/qu6sjpVz5PW7lyQnS+a3ra1SjmXsub6aqfJ4Ng7WjnSfOSbdyJOaYctKNpPt3vmtX+1mr5Ri48xnCxipEcvAbdrPCt26AqWdXV9JNmEiH0fJCEAS6CpeNyFdf05P7W4MgwpGoVGBXhyYl2SoXkI4sbbV1Xz/EfjdU52Fkl57jpEuGYcRA6DsqbGxB4+buxq+kyjeMZwEm8YdE+VcXllKJMMohvAI66TSl4cBEB7nbx2Egh1tEn1P4S4RMgWXijKU0CzwCaBVk2z62sBPPLz1M3rGZg6EsWkwV9jVzevX2tqU0qR2ATY2DWupxTVIFQ6rZHhM8w+QZx5hk+/QNNhsl3Tz0sO5EFTc2Yhk2BS8TrIOidFEJ1+6Trs860H32d3a/jH2b6CWye9eCw0ubH7WMaCtntKIa5GomNcQzDMzskt2bJgxmJhk4YW2GVIJxkFlK8bbqKFQG6FhCmsbABsZlqpVoyZ1Uigp66Ss3xLOMjzA/GJUeH/OnwMsEYRj7dLRUdMRSDNCiRBQXEkTs3DN8h0fQRHO+LphXZA6GLPAEaUY1pGS6c+eTSGsYK4O2/S0kXLHTdx53UQVBmehrkJpWyHA+ISaFmfXh8LAz1JH42vGxtcnjGWN7imEvUaFiu+5B1xHXkPtz/IU5/USjoHZUCEJR0Skda6M8E7QcPnq1Zvp/7Wxtdd8DFZ1CbpYGQM1qgZwKsWuCwVdXKHfCvcr7EcnUkdK+I8ZxZBQcJ864DYH/vjRx4k8SUtrNtSHUFbHvjL4Od+Oc7J+XK9ryUyTm3+ZWkEzqJ43cFyU6izQE3uiuanNgE3g3OmIGLkJRAXFIKTC+jQx0q6xTYSL0FfX0PoqzIhS7VLpu2d/GyT8VXpUDMGkdMI+36J/jFTKHWSphrqBO3RQFzZBJo3aq1MM36TzX3GsigBMHtb32yzKORtSyQKoQCPEfsixaotUW9/A8Ur09ROsgNWx2luELfQ+uHAcwc7ULbIWFO5EMYVoWfsR+df+raQY5xLwT392USF82jf/shwrj10a/Za6tUADvW4mulx7qa06u5H2nlyTgf453hWSad7DH+vshpiIn2mk6IgJGTVwwprQQRmevt48h171McGJBfa2nG8F5lfUhICPKxhS1yenEsTwOOsYQvPrS80TCBZW2b46E30YTDOsu8/gGMzY/070Ao5VNxAvTSFhfRJVdFAjY1Nl4YPHOBY77N9nnPc95N2tqzB+ITeGCUZ1dtEP74D6FXRCJ+eVOGMXRdrTT3aDe/iYbPtTCq2dHx0Fa5p0nDJeyOQabVXe+h1lmdksIc5+1+yVQUzpo13zhxi41jkdQgZi70VXsOOmcZ411Sp2DUkZbF3b1iJJsOTeNUOlYyUxRpY0e0Znp64fZWwivGa7cGJq0GsCKN0P7n+IcwtkOnNIcIi9MWBfPgKMU1PTySDt0JZBEg9lsXpxGQN3SSYsfqNDYZ2WtVVC6WpvSPXPJHo2yIPAc60BVneVjG7qa1ojNlTEynX+1ox4id7SRgLnRvkTxEKbDXHvrlPjcQnDxMy+TqSy3MClDzPzPQRnD0FXvHF1pPmVXyqOVRcy5t3vfif6Q7lmjXcfusVs1TvvvAMiZbb5+D6GOfPwHOTAI6CCrvsvvPNj9B2CtGL+RfMMyvVnUGh/+JAAJPXGrlWPYebL3oCuAe9hCzkqlFzImAtAx8r70EFLNkrHhD0QljrWhnLXOfJ5oPmsZZ0E57o6PP5e2exnIlEePPg4EMk3cR6ib9BZsXU4X3HMioNlbyMNwCWeO4bVtjAga0bE424qF4U0RUcKvy/MbF6P8tqsxnFgTUbjS0ajOto6KQm0YsMkeu+Y6NC10D+zQwVaVgzWqh+VxdpWkkXFmeEz9ckKtoAEFQYJrH27S6/FA/t6stfvvnYrrIDeh7TiJZuAc0WAXNj8/Pyj5rOffzutUkTwaCwrj8ygilzWATcDrLNZ1kyB/fsYFe3D59qD0YmsW4/v/h3gdQk4FsivmZv5R0uRC73UOY1QM93DvHYA55NUbXQXBsr9nmZ6G8cL1FS39f4GjkgeCAEcvnez2SDos3t6bg+61mJ7MHfJfKBH1MHr2E2xcbiOmRmhqRJU0OIEBlNJq4bIViUg43Ub4OB3yTjVTIhwhAuPUgtHAIk/Kdtoa4HOyCvUzz64njj6BDZ22FudOHDxuJjXt7/whdgh2kiuT/eTx3F91jVcbYjUlfMoiCzo+W0m3aJaHGftqZQf4Ji572vGSvvN53IUDKMHzJh63UV+Ife43+LQC8Mr/yoCx/PUkojcSqunLj63mXFtCJyAN3XmXpvHyR5tncRXnLU2Y1Udq2LLlzpC9XGuAVsgDmaSoOIAiqOrLHOfaquZ6PBRGZfrXovc+71/MHJ6IvZU2BfGR/V86xxa6iKldzHEjTYZsSqb4dDUee7SdUzGhY6mXWwUW1Nt77IY+6+SjehpHs+vRfFYv3N6qTSqfTq/jGJbbzaPOps1qNCTbQtVpBAqoG9AiyxwtKDQviSJOHDBRsnTDI+MVT/p401gZ1NQpWeQgM5ZnzNOliIwRi7ZReLGN6oXgYG2c9FLHiEsZA5GOKNUZlp0rGQpUdEKD3NxGUEww6BDYNTGyZOtzfu3f8bC82eJLgmpCwudbH1kE1T8Gv4qMQsmw7BD5OYQY9IIv++l0zbjamakFyPB7JcTYPzISd4wIyC2HyUpnGMHpy5pUulRGSvH4zI1OcE/I+CsLRqTUQZFoEMkNtxF0I1QVLCYAhf+doCzqLN69+7tMObI9meR6SmZOh0rI53pccGqMnNivYAbsdfGqWxYIxzCA30khtymY3U4txknF6ACzBS9AsXMikorNN5mtcw+0b9rBSU9BYbbcTMz5L25SRxbnTMdqcBWoCl1zlQCOkgFglA6t/eBT7avit9zc+jcudAnOa4kIp022uO7ZhQLw5U1eoUhUQVwiRopsb+lbsr6q0Jv7hjEcWOT1eLMUtujAh6Nce/33DNuwFHW47BQPxzeXRxSC0SNQL0PK+UGrzdxsMZCIU8NCnMsJnwBNqsD1sMAkeCwUaq4UnAuS5hNRaVK34HlSCbEcQyCp9lfErHcv/+gCELO5xwrHLwm6yEcv5ppqlnXsESStTSVrbDVUEujZObKvVL6k5RibSNKvjaT62vnwfUkhNQ+YTq8jqMCbIt6MZ9LXraPcrZmzmBAPwI2zUn3hDQhyFlnHcc2+YTVaZggyKCOi33BEOKcT6iVEcfSpNN7L3VXMezFhbfsgHmvzagUQVacAhtDB2zWwtTMPNSMV5w37tmdJf0zagEaYpz5Nd6BGXD9IUGPHYqSjcvHqStRWWFY9jbxoUPgQ6aoKth/1LqoKkv/In8/mbH6oWPg7dTvhA0woroQTvjcSHs+R5k6tmZg4jz4j/tMDZbDFpibBC16TSXiGEZA6WettzHKaSaXud5CGS6y1paQoUvMeWXy89pUmzAYN5dRouNi6pEXg9L7EnSz8H2fc5winx+xhr5NwEFzCIKu5hbZkZvsgVkMgCHXn/KISLDMn8JHRCnItjlINlTKaOnED1nzjzGslkEiPMAge+u1a80bfPeY+tTjExjm+D3x1GYGllYDZDvqOOZ4H1n2MYGOJWSCTpJN3A0sef8JfZjtbLMWpbF1id6HtlkD2/Xqe4yQxEEZUzNo3MsR6A2fZy44TpXZWTtCZ9hPzo0y+kAdQk2CjTqFTI2xb4ZwZqSpH0HXuP8KpFdYbulpl+AN4//m65+JAS2MaQU49HMUvsFJ5fQue6rky1TNwJSHcI7QkZLg2NQ3/Wf4MAE79IGQKSHiWQMtiY+U066XYa5JOa7DYQ2SgTuDgxqmyWzx2ntxPVXosbLI8XL9eL0+N4imgyDTnntMh8z3pX9O5iKZGC+4wAiTCeJ6NpafNT3s2X//F7/cfPUnPt8sPr4PQuJZ8/nPfz4BkPWlNfo+PWt+5ue+SgR+DmcKu+LZIhms54ElG2EeYL1NQaC0ht3xiM9+gOO1tgH7H3M1gCy3Bm0SmGPqsLnvoC2EMTGCkv+4boUBqkS9djNWXrvjaQBSXec9x/FtIVm+p07RsFRO+zy9crhmHVKPo66yZYmOlXOlnhlCFwZK1WY81HnR+e5nfiPle+CVqX2bCIIjpFLKScbLAK3Oho5T9LPGrlkss6S87/zppLmunD8NxCBidIpbvervZPlLPR3zpg7UYA8kMAFdx6Jkg9YI8HnPQvm8HkVNyg9Yi1L4b6ztNPfeuEGD4Ms8p2Gx92sWtIVcmuWJEY9t4Xr/1re+29z77N3Ye5J83Hv9jSJvcy/KX8tG7JMpaZTlIxj76MjSb5IAYAK61je1tPD8rftX9IT3acBA/WLQcnV1M45MQ319D1G0UeRPJzr5GDtmGv/sNuS2EzSVHxZGx7mOkBeP9tebe3/955vtQerKwgRYsrClDU2pZaoZRO0ZdbG0+YegVkZHCAiQuRujdr4PG2d1ay1kI2auLfPQ3hOuZysK14qon8y/8GbuS7KomiXM+7U20jO3jkfu9wIQIpkf7Xd+/xI9OkQwQTbsO4ztOnBhPxc+5/xa6uI6rIEl78X59ZzOiSUFPq/w1goX1Ak246p+LZnOkpWujMLaHzpW2j4G2f2dn0teUZIIBJHbLK8IosoVoOOtXVaPWUsb4kwa5OO3NgT2fDYD1sbzeSWjUE4HKtnuG89R+RLK35KRcr68T1EBkUUiPaIYC2mZRHTuk/gBXOsUtly9hmqT+LfCGIEC9gXrUoRbZexr1bdQBSayeG9AyCj07YNxJ4Y7zw+OyaD0uukxwjBQ7A8jZv4QB+uIjNQyzUgWFihgpRGvqenVTbw9NqzOLwEOvFuw20TA+4HadQEJU4AN83yGTaiyU7kd7JUGo0KWxCNbcyVme5NI+D7FkrdvgKln8KSslFpyk6iGSsNu2xHoYJAdZPv6qOysP3JhlSg5Kfq2RkemJ7MhxxjnUpZrfE5NEu1DeBYYQGc8exVWUuxkf+xvNUY0T/Y7r3+ibSjcRRRS2SMkz4VlwXAKW8nW6QxI6iAsTwpRU5BmnTZxQISvTFMvpqAVJqeT9uTpQp73Y3TEuUR4eP+yuYnnlSzCexESEgFHROIyUUoxx4kq4TRZxBpmorY5XpoH2+kbATeJwp0iemI20b5O9s1SSA0hbPrJvA0N4lzocFDouI0REIgAytuUqQ7hPlFh6eVl4tvC4V0jCqkgcTO4US0GNrjidxWMQzgfFTqhwWyPq37x2G2ETudMyKabRodiiPEVGunDTIu/0eGJMW/0e4OIE45bij05hh3mJcMwo+OGKF3CMeZYr3FyMVDSg4l1doqRIcX9jk2S2TRuSh0fFY6ZTze3TlRl0vK+Hj56kHEVtpgGeNbksT52GR+NE+WcSk6suoyLz4iKazwJDRI3bYTIveZ8ZN6os/P3nsceXldwXO5/+D7wheLUaTwo9FQiW9x/L87aOEaAjIdzXMM6MEo3uAEHDQKVuBkuGyrOXZnJvTje3vMiUWqfux9SsMn1GhV3nAKR4Hqq01gbhxa4SOlV5/pSSYdkhevR6ZKNTyfMzwxIbLMnM44o4svUCWyvg+s3mk3AAnVDhMr2rwQBRoRtoJQwagRJCdtQL1jA/sOOlSKqwAL/oo6VUbJj5JyCn/gxbIyf7ljpVERBYbzmvlsiDTM0MY5b3+2TjXtbifmX/ufPcqxc1z5EHcQR8nnrWPncbIqRWY9jtLVYW5UMp0Ti6kP5GMYsRSMKvRPjfo1gzonRbovTccqXMGJWmTN3ZKmTkq4EOW69HjJqAtk1Sga3T/gb+6RfRWq0D+dKjot9gwesoRcc433odw+sZSBwdw0I7Qx7eJS11GPTc/6T+a9mNFV0IWCxiJ19dUkWLeTXAuvmY2ThU7JfXwBaNWrdkuxzrKN9aclZp7PIp23kz649oKwtJBDzwTMyNuyZPpSFwQWzZsL7kudjLM1M6mho0ukIldfWNRkA8HWpiQpkzXGLc4VBZ4QzjlVZq9YIVGWrHFI56fKoD81wyUyY5r+M1Tj6bQg9JPx0AP2nHkq0VCOevXZAw1uvx1YPs5cLhGdXCD3XvYk8+aPvfY+AYyGlGQS2ZL2isnydgGMHBuE+ctWsnPCp3G8bWTdTlZYORtuRfwa1DLhpCJk5CVTeJsWcJ0EfAzFCv7jGfWpkLj5Kdq/AwvwrlKdA5MiUMJ7qwzEZc5EHQpyr4RVHH1yqUfvU6wkjNciIsXp5qLt55/Urzb/5lXeaD77zzeYrP/NTkUPKsGVIoiTLkcRoBUdZx2oVmKeZLxtPf/jR/eYGAcRT9Pj7jx+R9X/WPFmwtw+BQ85pH69ekBolIIXRjTxUNgc6rr7XUeaOSzah9Nm5yAoo65tyutSsEhy1nqlF+cQZd73zm0TD20yTc+L3vYc+1rAGufo2Rr806NbotfpTXZggT75X2AkrxM9m7QZACw18oa2uhm6F9NV6cO3qCs/yvdTDORfo0upYed0GIX1sWBsYaHyBgbtGg0LBscr9mbHm/c30yZQsqyAjJphb9fQRzrjlGAZ+L+u06hgwjlPYPVqtNtUumbGSzbNeTQNZw1Z9Z12OuugmcE+Pby20Dx1DawtD6qIdyuvH809zrQasHbdaL+j9jWI/VBbbGOIyVfBw7Ts/u+jm1MYhh+yvNWxrAWUMwYkZ6v/uYteObJHxkSwGWbOBTOq8PtVc/ukvNM+orbIINJliyTAMgrRyIrV46MmsURBV2hgmDyYnenGsYHuEwElWY3voWeskm7DwiyPkmnvRwMP777/fvP7G3VxnwR8ou2sgsYVqsj58XGTP+6Rj5efKCp0228JYN3cFmTjO3JhgcCwc87RTYTxqfan3U8sJavbMQEN1stwn2kBmsxxrnXRtHufLa9DONHig/aTTZRBBu9H1UUsLbNGSIEwbXHG84lC29VmOiZ/7ff+6vj1/AqD8tZFvrQ8zW1XJY/x9HErWQ5WhjkMl5NCpyufstYuOldcXWygB3XPHyoC0v3F9ej8ieEomtCD6LjpVPu/4zV8l6ZlUbOGV13Cu2Qixok6IcIXuLgsN1Rqk84+FT5HyQ0msbBEZ2vVCxtiMOBPPqF2gR4jO1Qrdzx8+JIPQFlAPj0AVDeV5GMm6LW7sTrFp9ZCdeK/FwRshUub3FPBmkhTuOh4F+1zYSoxozmIwTkmNKUuYZh6p2ZAUcKljOC7C1RQyZl5MlTv5RraCzWXhLy2uJuWskTkLztoNa12WBscH9z9C8FKXhMLT2PM3OjRulEkioz0YBJ0ddhCXEUVOe3HPU8FdGq3X2LUPkREqDXHNEI0FYYaPEfIWLusQ6NQEVkKk5ASj2OLgcbNPNJCVNWeTgbUgWsfKuPtLIBJ+xwzCo48fxGiWjruy82mAOpfWhiWzyGJwEywvL0VRBi+rpkjDYwgzcFwda1mxFFyOiw6fTukIDfJs0rZFYX+yhUlnF6jDUQwfmVskuZCe16ioDl5ZmGZI3Kw6SDbW1BHaJlOlILc/lBG0ikvXwXLzajzpSBl1UxmZIZKOPvfO5quUmsItVQoD1F/ptNkjwsXvfWvo1+iN0AJ75iRjwzow65h6JZwkGwUqklLMyiJ142i4CD0QauZmdm14rDDFsVm9nmw4NqAMfjq33o/Ux+LjR2BrHMJRVNDNQ1KxgsO1TBbsQKgq61GD3fVZGJkAy0pPb3ZQJ5j6uDHmwZ4XrsMdnBS/J05/lftzD4/rwOLIO04xjFgbhQBDp6cwUI6xNi3cnpubLXCSuencm2PnOkzmDWVSFDkZPea7GrCm7I2yFnhHqdNKZJlr9lGFbXDHRtLZs8IFh4E3JjuMwHGPmGl2fpwn11IPWQaV6QlZqw6ICl7iYE0QvesByttlU2w8lmQJ/j/W3gRKz/Qsz/xUqlLtqlWl0r60Wr23bTAOxgthC1sCkzNhmZkAB4ZlEgKY5bBnISQQwzHEwLA7kLCMTSBMEg8hCSFs5hiwY9w23e5uSa2tpCqp9r1KS8113e/3StXtbpuZw+9TrlbVX9//fe/7vM96P/dzr9eqQAL3VAXn6Xbd7/27KDMDsrxeoWIVrzgliBJ2bCKnJoCuTRlYcR5X9lKxuknFivUzyEDf6USXwFGIc6kC2YsUR0nq6l3ZwPLhL4Yp1J/9//n+8QKpes17w3wT1pRXSRbdp1L332loDs7cLFmlty8On86SEDkjWv90S0NjtlWIHU7vKg86y57NCe1ZpuKjneFzyDczZwpYDfqYdgFIBsj0osf6Mdq9Qi+TSS1ZVqGU/o2OeBmlwQ+4/gayd5OM9l0ck30I9gj7N+gAbbeAZ7AOZnXFAZImLAxoM66jiEB00Dp/d4P3Py9ZDH27rzrzKIEVpBk4dOtA31YJ3g4eOdo89MRjzYGjB5vff+8fNb3j+2ElXGk+eO4FnJe7zQSZY4MYe0FSsRIWL+15EkiF/KPub3oD/LnfrQUhV8Hhy6TIv0tQpROjpi9y6TnJl71ROhDaOCuA6OQt/mAZeIczCl2nIUdLYMes1LgmymC5vmM0YEOj0X6Q/qHjx043L5y7mEx7zxC9yuog9vGppwmsSBo++tDDCUwMrDy3Jg+n52aaRQiZtHO9QJ6GOZfFKQB9gP5U1qPjJNLguXT2hQRLGKDtG8Vp9XvmJJqkaAOJHdL1lSmuZNDLghmExclpq1kGka6DybcCK0PGsA9+hicT2EwSYrdsqm+HGyuUPsMgcNAeEmBf+Jmf2JwR7nlorEDSSR453sGK3gIOn9XBi1RBpWI/dICBp2Tj/fw1Bzjj+L6ALV5YJsDjMwcGx7K3Zs+7nY/G91Q8+O7A42X+1uy0gVX8INbTapF/IwmIayQNu7scPdUGlDXxU2B2JRiq5EAGHunHxvb489hcru1/10SO5BUJCLAh6uBp7tnAQzhnKhXxE7gmNkBdLiSuZvr129TZvtLzy0v7W/pWij7Th0kVAlvpvcikp/3yPcnsa7t5Hu/B91cmS/cytqCFevpe/36OnmVfomC8zxHROJ5TAisRF0fxtUzezZPUs8ViBOd6w2CiDURM/ASyx/pdvHgxdNxe97nnn29e85onS6CqbmqHaHvAUoVjz/RzrlKB1Pk2eV1QMrJRksSLL1mqcKlm8f3eM0roIdlKiCpUR6yryRITvyQgAFM0A/hdhzcZnrvOAGFsgwHZLRLjU9iv02/+pGbn+ERzfZPKL/5HbCcCkqqfKpj1qDAz9/om+kiSDFwK/E/mRMFwad94SGOE8sXeaP/wfyBD6CK4rqzOh7HhhSSiDHRWB0beWorvO20rRLBDJgTb77Uny/cmoNSOiRwxsEKXnH300RRI/J2+VcYo6PtTRKlJVs+z62+A5HVKYqDsr68KCbSyqGx4jW78UPfPaxkc6xOcOXMmvoDnyoRrYeAsQYnkFXWsUa0sKUe1GqTvWVn/9Hf8nX8bNBnfp2l38f7072TeLC0oJdhJsCb8FdlWxpSNUtnce6+PfK1NEteKlX5gRWuUtSukKlbWhTsKqfUcV3+pMlTUc3+vYvUfvzewbIQKd8J5AEbNThsW7kU2dA/00FvM3gmDX+cwBwlFDUXlbYIrIRrLlDJnCFrm527RxL9N35QY8gJD6R+AQIEmfbHI4weGcPDs3yCr7iwKrnmDKpKAfB1ZH1ZFIuTNDXFugfMInOeww0FR/KauXsEYUVmg8nIbrLV4cacKO6zxJM63DqVOXUqMKOd5HNVRqjdDBCgaMxdVLLEZnmEyVP47J8qrY5jMAInRFRebLL6EFTgVydojEEKghMrc4R5v3pzBcR0Bdkhm0enzGAQDCgM1c7iyxOlQGjjp0Cqgbr4md0fnDMHzPpcINHSc+4HCBDNLoJL71xEH9jbPgpqv8NpG04eBRQ6PUt0gqNLQ6VTLTGTAOMgBUSgckGtAV6tG/UAhomy5bqByGMcwp0g9vwenWpwwGaEEtOyBBk4DIqRESnyDU5F/3oOKsNCO03hJA6b7IOWlpdIpqms6FsIuLbO7pwZXVuDsf3OgsVDEKHrW+OhRiDswLKV6Uxp8S4WPAA3lcpfnS/YLheXBNIAsGUAgNmRaNAg2Vwe+ZO9DMrCFvtMMZJ1PYLXSl6Vi++RkCPJ+L7xwLn9z8uTJe9hi6Ta9rorZZ/S/VRQqysNHDuXeDPJ9DqF8EwQtZnZ1AB1d6r25ThtiwFHeVquukB1XedobJ0ORDEcG7zpGOmB3pSVmX1QIgZ9xdjQk/luZFA6iI5Ep56kqlMyp9+5zaJCOMUjRlpr01QAAIABJREFUwYM6I5NUql44f4Fep6MhedB6TF2BLIXnPspZu4ZsuM/KwDJZXq+lXDz++OMh8jBrpEzWnkZ/r5yp4FxT98L1sIqWvjH2rlfHj2dNrwZ71ks/ofJ56tSpGIkOBvO6j8p3iAVWoWtHFwx1ATOBVnkve2iQnsCqZQgsLIFt5uhlAysrXW3FpTZb7YYCsud7HGDkNdvAyoSsNZSXC6z67eFpK1YvF1gpQ5XMIgL1klcN5l/ud3/Zn/1lAqtkx7hg4EEJWwp8L697VPXl31ZM3Dcjlq0yVDAspybFpCJ3MK/kDjtkGtf4PbFG6NGnOePXkVXzxH6WqywV+iAGfZgzNM55HiEo2rsJvIt3dNv75BtlzUKeA5mTGluDrJQnICkOROJc9sveqW0iCoOUfvRnl3A6ZMB+qi0JK/i9iaBem8Gp7JiAWlN3oD8ddruFTr6ELr6ODiXl0XSRYR5gzsxJHM6HX/UojFevw+YcYcIBDmHPnuZbv/fbmxGyzeemrzbPXWYOCfdxBBrufpNQ2BCr6wF/G1h5/3xViJRrWZ8hYVScGJe7VApTseI5DKCCyzdYaB3uOJpWYSpk0MBKJjgcmxV+rp3pw94MoQ+GJJiQwY97EB5rhcDKiiPBhLd92zd/O6x/T3C+Lza/+e//7+YPnvrj5tWv+UT6pYAD0kM5ge5NRpWKlZ+hPrDaeuna5XxZEdFumgCROMGqW2XQqln34hwUHbMf3aYOFqpuAs3n1W+JU4VjqN0rTkYhZaqBVXUGRaGk3wJ7vkSwkv4r1igU9MJIQX0k+YcDlV6FEFvZtV2o59cJPPeCjDkBvvT1Tz7QvPF1rw6K5fwLl5ozZ8/Gzl6amm6efu559CzjMsj42/swDDRbHWWVaZ6K3RJIkesw6XaTJO2hz26EBKh+xwIEUCbmEgqb2GmTEZcvX7k3CsTA1z2S6CQMpUFhuG/BC93LuFedkfPmUeC5a5XIPfH3/kxGwJJENBFW4HoORlafD7fzM+2TUw87KNjWgwQ6yLvXk9bc6oz28BpzELURQvArZMvP1oa71mGMTA9WSVibyMu9tQ60MNDdgdVWO5BVG58emlatVHinzr97V+GIs/h+/rdQwNgknGarfvYiDuN3hD2T9ZpXNkHj9KR6ic5Bhnxek6vaFgfq+vMTp0/Fnvk6fuJoninXbfW7id9UQluHWTKoCRzdoHkkwBHuaosKMuTz1opo7G4bPMYOoe8knToAaVag8cUSkxgCtUEWbXKbry0q6SuQtrTO9hp263rndvPIZ72xme/F57H/s1bVWd9Uw9pkQO3FFoo6B0x3ESafQ4dtIwDNIVQawqr0/aL9htk/gxxZQrs5JxJvuc/KjGgmz1vOWIjVWoh8uw62y5TXKwdWji6KsfAMm1inL/PM2YdA+8jqbPL8Putjhm97GtoESYoUbaCiHbeCWXtGa8Cjz6Cc+b4eEEnuo38nyZs+i4FIlXVHAZiYcs/jU0F25UtdZeVLma9kWakO7zKIXkNZy9OaBOBzJENzX0tFbOhe0FeTirIC1gp6rcz62Tkj+spJOpZgUrkwsMrntvo783etyLakHSKdQhrTBqy2bvj6qMDq//kecjJANzQIG2QxdqQeHaB0u5fI83Y3H9zLRZkrMIvDuUlmaIm5QNCVXrx8vVmco8yGTpJkwr+XsW9glB4LAp8jOKH2Y1CDT3DhkDiH2R48AO97+nkKpO4mzrb4UqFkZlFUADr+mwQ0Dped5P2bZGc6EOA7Yu7Jvrm4mTav4UYO5qggmX3wgWVbsUynQ+b1zkOnbn/KMDOXNOY6l9K6X756qZSAWUizeFHussBxGGUICrscWTA3QXy+B1RHVEiEh9RM+fzsdbJvd6BZn0w/T+G438IASi9Zovsenr30/0iCIe24ir9ko2wo1GWxSTYDITGA6y2uXkVrQHaMgW0Z9GfjIfvkSx0zxlyn0GqyXrpWYSpEmXjfGrhUJHCUDLBUOh4eBUYhM6iRhGOYbOfQABl74HQ1Yt/PGmpwNJgy7slud53AxD10P4WKpPKE4rUxeBzYpj0C9tQYhM0AUfPa+2QT1KFGRA3apB0dJKtk75p/6yBH2Qg1aFZJhDoq1GYFNDxlgC3VH8vHCL/XCuEIBzv42fSbAVkweMbAmK1I86M09VzfIM5KV2HKaxKsGxSkB4/MWW+qhbDa0P/k5wmdLBnGMmfGClplD/SgC19IoJggCyy8mcA7HGwCHrPsY9LqM9TXddIYzc7RHI/Sl9p5CTkyQE5/Afu1wt+M82z7Mf5rVDq3OLizKBX3x8BeWdEBsnJnsBM4DwrarGoNbgx8lE2hGwmEZOMJCQ1N5VSL/uxP/7T55E/5a6m8zUMLf+mFiyjTB7PuQlrFuh8/dgIjdjkVVdfXtQpMFAWjvNTsj2fV51ahGvxW+IhkKj5rXyackyhgTwYI5HQIrcwqh8cZ9Jpse+A1BX6hLjBLuLE0TWAFKw9sgaViZaXAjJxqreiIMtdK614rVi/usXppYBXKXdahOr41sNKb1ygZWFmxmroK1fY8BnW1VKz6HfxorUpnUwdZx7btBwy7XlsYCyQsWcmSmX+5QGh3gFXu/ZVfL2UZ/FjvrQFVfU8NrFLBuRdYlc+rBtKeSFmvgrFn/wyErR4EHYA8zaJS5tmneXTaTWDDs8DNiqkogZRm7CDO/SRO0rAOE/siOMpREX1WWjnXex2f4QBts9l8pb9NKDMOjtnJEipbabe4U3pvdGw6kZVV59YoQ+yLVSlfkmRs6bgmZmQvsBdScq+jg/tNfKnH0P2bZN+vcIN/8cK15uT4keYbv/xrm8cOnWiOQGAgmfKKPUdWGkAC7O3rbH76l36GYcSbzXNTLzRXcAgNAo7IlIpTKDROIhsDqxo4xYGzYvSS1/2KZQlrQxqSapWOVvleDXP0bapWha5b901CC8/tmroAPasz2886jXKOhg3w+BsDq2I3HOnBfZHgvPD85eYnfuyn6VskocC/DY4/eO7DzQ+//W3NfpyzaZzXQyRYdDKEtCsvnn+r/xsE0E8986EQWDgT0EZ+YeQ9VkywiZ5tK+75G+5BnaMcC8VWf/p7IVYlDVmSdKkcDNjT61gUnT50pJW8lgSlwGOKA6P8qcPMAA+g21NdIchRl/r3JpJcE1kMMwRWh9VEFTblDsm54/17ms98/aub08cONVcuX2jOPvIobQTjzYc+cg5Ciqnmv7z32ebUYSm4+0ANoMduOmfPahT2CrsptHWDm9luA9wx/tYEpJUT79OgXeTCXatHvNRXo6ypPScShhhYhRjGxJnwWqvXkkLxzN7/bqhS7detTKvajVoR1Hn0v9Wtfl2vA9uxDdqbknRgGA1+iNc1oC2sZcAHkQmTelJqq/9dV1mArVzVhGIVVfcjLK+Bewk9vHuPEj6OI19+jkFIDay8T2WxVnnSW9L2wFSHtgZW/s6/W2/n/UhrH5g562gbhpUpExT2ABlkWcGSiKyDe45e5eexq+iNpz/yTO4nkHtk4sKFc80jjzySNXVvwi6IPfTvhqnI6ttMT12L/ZuAtMtXqRCWQa0+U3wdCwZW5+ydYW3T+9SSEjjz0mDPdZRfQNk1e9zlfXAmT2x1NAfXqcivkFxoWx9u3KXX8OSB5sQbP6GZ3mZMjmiZtsdaB9jkvN/1ydx773uJUTzT9AFqJ0+cHg15Wyd+z+RBbC57uQNLnzpNSKPwYG2lgZDX8r4l+0jCQgUj+VCb0EknPvd6n0zppYHVfaWV4eCOnfC6fD8CZE5/WFifFcb40lw3gXnbQ6e99zNrZbKun0iZ9L2ri/Er9Ttde32wJKFaKGCFB+pLusbKur6SyCL1g3ufL2xA8WNKf/zuym9giLJyImf6JkUHlaKHsu8aL6X3vjs+pJ/hPXjffg980aROiwiqcqAPUytYBlYVGZBESIoKxT760k5lbhX37ueYtMnZTzKh0Ln7+qjA6t3ff5ifiQ/XxYUdA3jCEiwoq5sesn3N+YuLzc15nPwlmmTpl7DCbG9s3yDDsQgc+gicHjh1EuEASU+cMEBmySrGFs3DLtxgL43HCjd/uGI/E1CHSaorBiYL/LuHgyLOVAY6bzzzCCzP8vtbQAAP0v8zCmW3Eb7MRD68GzDDZHeDMQ21bDJWAdwgTfgoMDrJATRKDsAVRic/v0yCltClDPZp03PTQtjcbCF6ZlzWyG75u0cefyzZg1QweIYFAh2ZoU7DcKNAb8FatY8WNXtXXHCHqylwBafcAePPC8kmKYClqbXgrT0oJYOFUwM0wo1eY3CmlRcrO1HM0nQSiAm9UDBPnDp+D+9qVa86wLLmZFM50BqGLZwJIX25hrBClTLZLIXOwNAAx3u0vmIz6X46xweAhlg90fhfpirocLRDh47x89L75mGqcwKE8Hn/yzSIZ/ix0EkOaRfrvQyRgQ2Y7uV1AiwF8DD0moEKEpxuolwHUK5HIAwxcHD+1xaGNRk8HMCwQ3HfXrdWiWQ09BlS1hVKIvU7Ckh69uKFlSZsq4lW7fYzqys/bintPYgOe44y5832AOkUKAuhFyZgTYCDkinOQoFcpNmXfwe2iOIRxlCqjMCi5m9mDe0psjIjVb3sNgaFQgw6eJZ9+zCUVH5v0hx7eRpyBMhNfAb3U7KGHRSJBBtSOCzCsvj8ueeas2RgQ5lPoGQlzsNvNW2aZm0VaoVDJqC2P8xmaSpWOiBh2eFsFWdsPVm/N73pDbnetetTUUy1rK/jpFxG0ZgRtq+lVT4GoCpJlZYOWoUA1B6BSgbjORQaSnScQdM2vS+QmRvlPGv8rTh7TzrTPmfNegWqwZ70E4zf3QbeuH4tDIEZLdABHCWBVaHErXOtPnZgVaGAZShigpq/RGB17cpKswoU8KWBlYY/DscrBFaqjjiPHyOwUv7uVTT+igKrGqC1yLSizNuKVf3d7u+BnPF1S8Xu/CIM5prsdTr/Zsj5+QKOxAtUvqft6fB6WcESTMl3dBBn74S6lN/3OezZ/gK+OmDFMlOrE9HXBRbQqmILfcvJsSqlcvM7+6q+3Zady3dh3A1H1Kf2Q6r7fVmtMm1kABVyB4k2DGjR74GfBupZgpjM4EKXTqPfpgmK/mJqofmJf/j9zWd/8qc2i8wvGkT2Fm/BCCi8TZuGbVi9tdz86Uf+vPmjD/9J86d/8UGSZegQkizjEMf0A6vW6XP4bKpV3KkV6xcHVm2FKvtpz19Zrfv7LE2ywXsJrupeFOe1wAFLwFWYAq0krvH+eQLZbX4nfcFBkAgj6HOTiAZXpb9B6niIDyBbeODkQ82X/J3/lcH2BGL7IJUg0binF4eIUuE/e+sPNR94/qnm7MlHwow1T2DhWdM+zKEb7SOaunEtlW+DiAFZ5lhb2clk+qtZW5Nmteey9AV3JvHizzP8VbZMh7Kyv8LGnFuTylA7WFbIlUewPLMjTuyDcbgwQQC2TkiqIzAckJ5eTGx3tV9xaJAp+3H22l+lCOFU2CfxxOT+5m+86XXN5jKVe2zQADr7GlW6937omebD50UEcOZQAfZObTAoWr6tkSGTSkDdEdEd+E6kwpekQgh+enRIvApVFkLtPciaa7N7xjnYS4qdtchrpUoHT1unryRtv/sqpNEZTdUBrYmY6twp46VKW1jQtNnuibpXW6xNdVZhCUwLdM8Eie/NYGArLMiS+tjg2MqAvo7XNEh3+K92VF9CQq8CLSzQbREd7kv+FtvrfRf/qsx/VLZLxaGM4KgOq4GVv6sVq/V2ro8/S3Al6yRrE4ixFVGTm9KIs1/6bOr9Q5P0iYeAg/5Z2Y4J6v0uNFjkdogL+FzJw6T3/rP3vy/2R/stKsfrPfTQQ2GxraRJh0mWTLBuBuDaKP0j0RDqE323UjUtVVbls5zdW7nXyCdym2do2fMuXLgYuRZNY7tJkTtkjmcapfJ9eh1isGXkmxL+MGtsj+bU3ZVm8k2vaUafONNcW10IxBSkaNZlD3Iu4cgOZ8IzEqpyfI1Fzt70HGzTo3uZpTYR3elMuAEZd7nmHZE96h6qqO6Lo3QSFOqP892KsQmNwO9MnLYVG0kg0ouETJbXKwdWJqFStWLvupD3k2fORp7VxwcpRJhgqckBA6tU2A2SWNMQl7Qy46eUloOypr4MrKxI1aBGorP4HOyRe2rQ736XJC26gXuRPET58m+FAmYeKzKv31N9vbKfBpMlmV1H5qSPjX0MYZssltyDSeCgvtpKqn9bCwVbvK8Gh66n++Lv6hldb3uwcgZFQ3D/0UdtYJV++XYvlRcrVnVNghhq2Sg/KrD6oX9wZicMMgRIexiSuUxF6gpD82ZukKmhV2oe4glNiBhfDZ7CLwTMagKIeDJtZNYRoElmG8lupgJwXsVtDLFziOxbckGtKIkd3+LAC++QXnUYCt7tDCoTYjQXR3aAUqkVhU6y16tri1xbKkiw5ziGody2cZl7sRr1PDhchUJjqKB6SAwuNBQ6i8IE7Hcyw6PDvE6gJr1lNw7oHaguVfLLiziIUEbrbMowd0eWF5xyh/NKTzoJ1bgKVFIIoQmL3KdGZIxASuabUl6kAZl1qOXQAqWQQGEuh0IImQpOdiWhcQYUKlkZ3jrtjRLAzeI6U8rDqaBInz4EFtfK3cwMsD6eSwigmWENWrIvKMH05UjG4TBM7mOT6lAGIdPXNMYQumWo3VMybadfHxyfLBWpYL95Rr4MkkxLWnWzIdnsyjYBdheOj067hA6SKfhcs+CF1abBZlvyNbNCpWnVHjMqEp0ERQqnzdvlEDTNBMbMrFXIO3C6hWvKutdPYOIh0+l3vpQsiBKLeLgqBKAOvgs1O4JvAGTP2RoK1iD0GBhuM+Mqg0qa4QHrMlPJGrkPzlHQqEgbHEIL4QjIqc9jY20OIfJkH57VNvdKtkKv4/oaMN1iH82KGKQJOfCzrlL1TKUUR2EE2RR253DgzVR+MY4cwqnphdA6dwPNSfkaCGEGf2pEdUKQS8lIvEeNiQpJOfL8qGyUy4p3N/sq1C6ZTa5VoI6lIqpxdV29d5te3WN7yDTeMguVKtRArv/QQw9GmUnJL8tanU1Ss9T1u4rEe0gAx5eKz3WsJXlZHbc2kQUzj1YkMKC97KfVVjPsIwTcm8i0++u1lEurvcmWYuj34xSuzT5bAivJKzqQl0D2zDqVOocVpN2BVVVgJl/87/s9Vq8cWLlfGQGxq2L1yoFVhfa0mTHuQ73nHCVfwt00epk1pIvdxnWtdfv//O3jVaxeLqDa/SGVsMKf+d+GBYaldw2eJA0R8icDJt8ByWbG1HWc61lyPwKgDKJ0Sq2dj/IsB9Chw+gAySj60aH99pnpXQo5aRkSdUKCw7fvk6SLsphArg0gJHboEepEgsFqv0NodVK3hfBBUqFu7qAc5d5tbgFFhWpR4194NNrKpFW1JPvMRqOvkaN898wgu88xB/Azv+SLmj8lEfRf/vsfNu/8yV9sjgzQy4ljIkxoHZhpqiJC2dGdUiLPbS83/9dv/QbO+AcymFTY1UGSSn144SWwqj10slQWuEmFxAj183WPrbINrNI7lopVSU5aVTCAqnLq31Tobggt3J82KFlH0c4AcTTI7WLtjgOVGkEv3pVYiAAhsGdMg0mrTdg1h4cONJ/96Z/PUHAqcvQ1CyUaOEgFr3un+SMq1D/yk2+nZ/loqvc6eOoXHdF17EK/tsSEJ/uoM62Ta2+Vtk44WA0Q1bfqiuoMqVsr01ZtHFfPlL12thUz8Qwa45jgFCITZv9rBVXHPBBnq5Nxckhcsf+h/hYS31ZaDchSYWCZuzhgpGRKgoPqsoHmmx59ABKL7uaQg+7Rjx/44NPNH77/w82UOUxEtAPbZcN/Mv6OfBCmTuJTcgXRNANj9pnQz4OfIAwyyAttG4mwsC2KEsAvMLCyR8dkkdn1DeyaAXMc0Ti7npeiI6wEqP991aqU8qJ+dv/9WXUUd1evqhPrupbwnGvjjEv8oO5Ux5YeIZmVmSWWbP9CbMRQO6PH8yQDoElr5yyqs933ApU3aUyPGI6naB3vpVYCct8GhayTtncFPyf00gZGtj+0rG6VwEM7W1h0S2Cmo6tDWckFbiNnsU+shf7NMDbvOFXFwrrniAJJsWBxJuAy+a0fkMoYAak9nhKxPPPsc/cqeMpErejpE5qkDhswe5a5bMimn6fcZJ1IioQ0gfvTn0nlCjtZnrNqSiGY2pFSgTCRa8XK+Vgea5OdkUNRVSShR0EvnCZnOIbv22fwjbyugk6RBfDwZ76u2TlEmwFnyHEOkT0Tsay5VaYd9JQEGnHGSc5Pz92gWtyQpARyN4LcdTEXjLO4t4U67yGg2tYeUpktFcIiP/qaCYQDpy4B424ooOvkvioD5dXOT2rnPe62Efp0JgVuYcjsOZ04fLRZ5qx4/eP47a5pDa7tF1XuvHbd4wqd046HWIbf+R5l0vvS56i60sR6ZUI04NLu+95SsfUeytgGz0Wgg5xDZTctKm11qQZtqQi1gb7vV24qBNB7So8gfpf7X3yQ0ttW7z22sw0SK7NzpeVPGxCv3RWr6OmWDbAGVvYqpmBD7OKzmAz0PhUuiWtu2bYT/X//K/7N575uIIHV4gITsfGZTZxgW3GQGAaI4pHxLexusJh4EDswgjponVLz8mHi383ARzE5TJXFlywhEAqyz2YdxsGxy85icW2A96xbInXyOkI7OHww0aFB0ToHc37hBp/TCW7W6NABh+XGNynby2lfhg5y+HBUNdzXrk7lIHVhFEWWCWtYIpOlAhwbPcC9luGwUkFriBZX5xEEcJ/0xmySrb+7rdO5Q3XpfDIfB5mVYSAnBGWOe7TE7mcm466G5gAug8veZFMnMYSWcGuZvzr3vtc12hRKJ/tNmH1uJ5Nof5jQOA3QNFUdK4QTk0fimLvessCtZXq5wyxV+ASiYHtdXw+cTH19NDhaScsaa8h42AHw7pJRmCWU0l3j51ocOlQa7cpcL1j7CCKt9hgkZPggi7ZNsHe9ne0lZfsgQdRtes+2bNjkmXsNVNqSutTsUodqmMvgQKpxGAUbqxfodTCbPD5BUAjcw31bJZBSQfYQVO0j20YClH4yslk4XK6DszzSx0ZAZnAadiPkIVTpQu/Yd5uIFW6DSg+QhkaD5MBAD9IEAXrNqur832Syu2tlL4nyWCB8hZmyMDGVyeB+XYeq15dKxuDdvzMgds0qK1Ew8zbKTl3J54lvj1IDY61B2eT+zFKpdJRNaaHv2PTcTX8CWnWB3iPXyL1VgWu8rZ9VGvPrM9O5zzpcMzPa2JuirEqTsRUq/32ICmBVLhWOY1ZIGTQADAafNXjoobN5Vg2k1bywDpIAUS59v0yWBlTCN9cJVg20hUn4fp+9qx0c6R57TT8zDD/gs6PGcZAMRFVEcbxIVEji4uwr5XEDh7GPRvu9XN/gT/hrMjysb5pbUeCDwHuWbzyfwKqz02ymgThrJOw3FSuhgPcDqxBJtArMe9DQJIsaY1IMzEdBAetg4XuBleQV9FhdYV0WqYICBVwACmhvzu4eK4OHDDO3UooRVB9ohPOf+ZxqtVv8mj97mSjrFQMv53OlsnbfBN6HmN2nUK+B1X0XofxXvW6qIG3l6pakA0L92KstHR2M6bzNwZzVec7YAs65bH7FtJXnGEOvH3JaPZnjXoy142Id5rtDEmqDBJBQsmRMW4iSvZMlC886kkAxY54MZ9vbFYfGqo+/b+GzHey7zr2QxP4eZvzJMKsDx/tuQ2QiSuUuDpKkAnkZVAlBSv+SBTfnqRGg8dnCGS/DXPo5X/x3mjf/T3+refOX/C95z3/+xX/bdFP9GUHWVtGf2+jCLfRfJzeuvPWi8+Hlar79h76vmWLsharcCtEQkMYBdJMJgfRYuQnseQms2rVuF7sGUPeDe+fItIFViDmkgK4yWinXixMifNHgU8fUwMrKgIHVFOQ27uEe7NxpzuWoupEz6Mwvz5zdRn0EL/PQVs/dWGn+5y/84ubMMQam3mUfrAb246hNDDXv/m+/07z9HT/RfMYnf0Z6PWrVyXvdJlnYiy2dBRLsWRUu/cL589mfHvZfKlOTSN6nLLgGGnWchFBAryXc3r91wHIcDa5rP6rQu9Lj11bQ0/siZLDAZdI03wYZVuqsHHSyzupUySYG+Nycc2yziJS9BlXcUq9BFoH0DGQTk+i8J08y+NOAHwddxtf3/skHG44vDJPYDGFUyGKSjvoh2JlTNP2PYGs7CKj1Xezd26TCWdnCdNRl1LyFHPp8sgkL6XfmZL/MxxKSIApT10Fe2JvC2pg0dh9tYLcxXftrotT1Kr099xv/q/OpBNVm/JB0YecM3Oq4C4kEMm4F++NamMgbgylZx0/7bxCpTZN4y78PBA/b6X6FhtpebJ5Fu2QPcWCV/HwN30O5F6ZdkolWqkow7L4YJPtlv5YkIiZDq8zcq1ix3iYylYX6HMpvqTaT0OasS1zkc28KCcTvO0jiUb/IBJn6TXitMMBRiJvsTU9SE5/Gv027hZULER0SdLQBvs+cwITkpec+lTgdW9bF51sA4dObgcfYYqCOIkd8aSPdiwK/vT8Hqtivct8SnphcPAkSJL1FGcdCH47VdXvo8GFGl281p0EzDEK+1ok/JUJhDZbRzuNUGl//BPBp9k/MAthlmTbVEzWwMtC0lSW+FjI1dZ0ZZANUhg9QZQXV1ddPoExve8625DAov7v2vSIHrolJ8wQc+EImKNLq0fZYifyRMMXn2R0oF03eJmpbPV00V5mlZ4LcfVvnbx9+5HHGD6AL2Vdhl0cnC6GK6xq9jnFQzlL5axMDGSTeEkfoVwdBgLyfR4cYPBm4aQsk+9lmDV1f79E1rrTqXjPBOTKtr2+STMh1ZWAuc14LIVdMgMEY112HNM39T7DZ9iX6N96TMn+cqmU9CzWoKkl0ijs8k3OsDKb8XfVtkkiw+bLhAAAgAElEQVTgGbymaIGKhvL9Pr96vPoTKyDJAnskeV58yZbtNP16JGGEf/pCh6X/TT2vPnv0GIFVMswdVBYOZKGFD2hQQ6JgObKlCzd7LpWz83+kCu8ng6TSEvoTaABRvA9veTHlOGfXsLEz09cCK/JLoUkgIk0mONm7GIiJiUmuSdbD7AM9VdeuX6Z6MRdyg8owIvZ6DSfb0v3Y6AQbSYbCQahspJ/f0bGdCs9eoYEI/W16gwwY/RzL7t3c5x2MrRXRBQIDq0bSo++5K3ZXHCv3z/Oa1cohZdu7hHWhkOTuV1G6DmZaOjAimlEP9iGGoTqHwMygwmDjvrShcYJZS7NJcY5RdLUxz2DCaot9byvA5pxF4vu6cEwNwja3yLThDN/mYAVbSsVMCMxthHeRBlyrcIfJOoij38MGb+IEzRG83MEpFZomTNMs5E3IFZYxQuK1e8kUD+2nekiGaGFRYy49qRAuh9gJr0PQUJIOPHSoZCfGZVniBn4+xfRzM4yZtm01Sdgce72OUna45CAHVca7vV04NRyEOfqJJL6o/Qkayz0YdzYF40E/HeuI5xSqdjNmEkBMTh7lvpj3wPOtMPNpnh6lw/QLnDhBuZ+9UA6uI0fzzA5T7ibo7XJY7TqwVeeG2bfTg8KSeW4LRrA4exiw/QSRQj9kVzTw2yTQMYCzeTklbYyBldV5Mks23R6B+CH7zPPJCKg4WC0z+FdZBt7GfgYOYRWOEkaHNKztfLU+5FMj7/r6eR17geJwfzohypiBmOs2MS5jXj8ELjcjFydOnUygss1+nn34odKfhgMiSYnKRnnTgDiKQGp+WSF9SaXvdXrtO2ONlOGD0Jz7CsFEa+w9A0JCVIRRNCodsdLIZZ6Je3726Y+UoZt8Wp+VKTK4Zk4D2UQJGZDfwYEMIQsDVh1vYJYwMF0zvUL8wlyJwYFJyf4eoR5m8/dhCGup3gDOtegie3d7m/k7K9eomMgciAOcYNU5N2VeSzDsSesaPbRzrUKHUMIDoarJLumcqmxwoOLct1C9ZOAwSBonz7YDSW/fBaN/jdECNzlrq2T1b5I95auX86j82zexVxIGISZhqWvnQ92LpSr8UAVcehwNFDtkSIsTXgya95fbdpxF+ycdwe/5vjKwlzvINYS6iQAQoqvTL2FBICEtK1FY6Hw+1sZA4hYRno6f8txhbyCKbd1GdBT/qmytyMUCe3bxJoyUvF9pETQyxNc4un2UjPwATs8QibJ8dwgsju8izKGOYjBgykDuFvJx/5mKHSnG5H6lY9dPX/SfgXRw23l+oSAtWVB1BtzHDlm5rLK5fVYHnG3DswWC0gZXG5xfKbMvo88+9XM+t/mqr/8HzXMkJP7mV//vzdd92Vc03/SlX97cvHSV5+Q6OvfIuFBtRUPyJMmeO3DYfvbdv978ym/9NmMNuunJwdZpRHWeWifCKpoBdWcY/zCaqUy1j+t/twOrfSZjMB2yxGIGVamiWrmqcBIdBJvHnG0lGZTPaM8ZFOYY5GWSSFdw9DznQ+zB2aNQIFM52+GcGuRpl1aA+u51PiLS8cL5a83rXvXXmk/5hE9pug2s2OcOnLbBydHmB/7PH2ve94H3Nf/8O/5J85/f/VvNPmyAlZU14G2yLBopLqJ3dCiskIeMATszgF2UtKIkU3DmeK6qt4WuO7PKZMUSqIZkecMKB/wceVwAzlcoe4Q/lgx6Ko+Khv+NTOs/aO8l+3FdrWAzMigJNgMsM8BbJD2tyD36AE7eMuM+Fm43r3mCIAdo+fnp5ebR13xScxLfYQFUwwp68U8+8OFmgP3qwTF2TtkKjrEOX3oqPDOc8zEIOo4QXDW3SeLEUXKzLFm0Q5dlCEJHd4DSkV14fET4HbAf9O2hSfp1OTQXLl4PucA0sMoNrtO33yRDgTFLE6p/oY0JwoCf1z7VSqKUyj/3qQ7WwSxN+YUV2ADHxLHnYHFxnoQZsHB8GaGXJozdpwfOPpAknz2xa23Pi9BK0RapOnHmlb8a5Jw+fTp/J2Sw7mGqKSZWDYgkRWH/auZf+ZFIRBIRKzoVzZEmfp1M1k29byDt72qSrTq50naLtnGW4iq2exibeEDiFHyQW5CSmNg1eaIvor/j2U42n/O+JXMfazMrfB795RqNgx7R1vhaxaH1PnoIROMvklTxfa6pgWhItpBbkVMWbYTEyTBZn5fTWQJ2ZCwJaRIC+mgy2E1iCyW3Kvsh+VbLAovv0ju/1ozT+nKEwGpExYktWCfhN8381YOvPtsMP3SiWdmLr2TVPuerkJvpF6q37rC/BgMbfM2A7lnCRx1H1wwMAXU8CIsxgYU0/mmxcN4QvkghgLqvZ8r5UWGWsQb+zv2oOip+Kv8ubNUtcsJnVbO0SI6abEO5JmjboIgwgu9w9uFHqaThQ6JLTUbrR1ggyRBqWYBb0pSK9vFZ3LPah+XzRldw37YbHDt6IlUo7ZqfqS9jkOTaWhH0fmrF3ucqSTn5DExsFxkwcNHOZH5bG7TtXg9HPpX+99I7lx54gmvX/fSJk/eCvgpPVV4LYQvkWC2hhZ/hvdV2Cq9VSV1MOoi+UnZEORREkBDytlrF2o6AflP+k5C3F63NukXPmYTTFvM8BtWpxH/uGz9xZwhHUvjB8WOH0wPlQeiVUhTBCQ6YvyxfKkRn3tjbwaHhagdh+lOwpdAUV7vBA63hbMn8V0r7FcsLThKIXzITwfZaQocow8nhaDEPSD9Qwi1+LgTQSpcCZJmxYIHNdPPFRncjKIdgezKjdSc8mTiYDG1bXLI6Rk+AThwQJ50kP0fnb4zeG6ejWM0ZtErCfc6QjTp54kyuK6xFwXADdB6HCLqkvdwA6lT6STQsBAEEfr1UyPppiF3nMDmFfQWjIQysRPwFT2+QoqCM8swutrnHCAUGXziZvxMWso5BMUtxiyBDuOwABtEeEysKPpfB4xjMKVKvm2G7y71dZXr8DDSjRzA2Rxk2t4974Ug3V2G5WVmHuRDlfNthxwQZ+8WukgXbt4dMCRUEvDCeBwMCFGaTAOTYEfqHRp04TzYb+IBzHRRyCUWEE+1DEahEpOw1ej9Ir5rN4Tp6OiH2rJXsGuuLcK0YpGsYcNTNKljpkrVRQ+o08ztkS3u53zEUm9XPeQy2g4zNsAlPmATKYiVzHcdcI2QPkHOurJb6ZU/WHFVN7fcQ1ZN1+g0WmOW0aWCOgpDK1ADEHiuZhmTlcVjvBIGbVKBed573W7nz8Ai58/23kYutdVlyBpBF2GVYu0BPOXQvXLjEZ7L3JAD6wTy7v8IS5m5OBz5qwkEnyB6CJdYolTccwUUCTDPOZv0kw9BJ8dys8TknTzJbB3lagEXSz7EymMwuf2sgrWKyR07lIKGJ2caTJ46nL04DJMQiGHyM5QiJDJMjKptBArvg7DFiJUtU+q80MOlf49oFxkJvl71cVDpd50uQvFj5k4BiP8HRYLKAUv0vpOm0wACc7UYSBGdvjYqU1ct+SAFKj0IxZHVO1zq/9zU2Vlh/7BNREQrFKPAq9MleFewi15mifwcZ7VgHWiyExH4Hm42diUcmO86rwZMVLCsBVrHILlpBogcj2SUZ/UJcUZyojx9Y0dsIHm5zBSO/K7AKVb9ZXdd2V2DVxhFtdeh+tcqesARWsA8maPJfcb4NJuwvMbgqUMQSUJX37OX9/mxrh14gnX97egoWLpVL98dfZHRBHPXisNt7dJtKxW2Uq71Se3RMJeXh75eQedn8LhPI4xdkzpRXhMCqGUUGxnDaxwgsB3FA+q0Kc71O5H4fhiCUx7ysDhe5Kg7h/WfJrz8a+vgKJbn642qAamBZruISlDU081+HhBrsWzFK9t/KhoEYsqo+2RbrjuE68dgTzZd99dc2PdiF9z71oeZrvvu7mu/95m9pPvvVr2u6hXYTPADBaDoJXNaQXXa4ZRgl6YIe+b0Lf9H80M+9ozk81tE8cfZ0s3lzPsN4dd5crALdsmoq1bDN7mYk71PslyC+0Ku/KLDSgeC0v3xgZfWDpFkbWGVEAUHVEjJun5B/cwAn6Qwze/rZE3u9hF56llaFtqiLGTi/RL9QN9XWr/iir2j2bmMLsBOdg0CtgDJ+2bd8XfPkg082P/KPf6D51X/zy80L05eBInO2OT9CAHWeVwg07W3S8MvSt0LyroNeaKtNPrdoiMC0hG363DhAkyAeAkXi6XS+1rAbZpLVAR5j3LJU4v37LvR6zXRr9wOJE96DvGof+4F0ebYlPTGYcc0dhyGcexa4+wTB0DCJt4fOHG+20HnL9Lo8P7vePPX8NRy4o2TCpwmibrNW9OI6yJVgdIPrWIErDg7rzL0Lix+j6n+UJJGzJhW1cDZ6GPg/USalVMyzAqkcwWb0kVXp7pQURKTLBGvQTX/59eYaxAML2LhuZml5nkXq7FOH3erMbExt0gQJ1EpJbZBVIOmliV44XhxY7rc6ez53DWLCbIv+zBgHPlsoXWEcPlSqVdhHHXRZJYUxqg/U69ETyJyQMZkDffYK2ayQ7VqFuO+/FRheDaz8QAOr9JCxh96T5y29t64j95+sfptcqRDwe1AtqpXC2Do8DyS9HVswQYJVJEEHCUe/C+PTlpg0usPneEa0WfZo6qQ7SsG2C0k61INWDO2h0ycL6gS/JT1nbYBV/EZ7j6ywlh4qt9PKRJ6tDSS1ANWeph+a5K8ETrJ/ip6wcBBbEVEojJZd9OaNIG/jc1RJl7DxoIl0tLeBAF64u9Q8/Omvb+4OAS3mbxy/Icuq++y6WUSwSiZ0VHu/QcLcFo5bVEwHBhkKjJ/V20+iMb4nwT6tAgZWMMeVXtmPCqxKwGRvWg1Mdu9PEDP46NoS5VIm1vRg2ZjoChmQaVFcN3zsNdbzKBWkw4eP46/CDcAZdFCxMuQ61qqkFbzaX+V1QvDCHhcSMBLcJH30I65AGOPPBkE4pQDD/SgXwiz9t32EGTFkYqxNEkZms9YWPQrk2KpPBpa3ENZKUFHNhH6Lz13tiGuhn+O5EQJo711lKUwFt62EplreJjsqSqYScPj+ehY30WNZ3/YDSz9igdR7jgs3AjLMOJn47Nx77GMbB8dWRJeUSl5NZu/5zv/jb+ctBlYaokmiWmfQpPmwhUsZXLnwHvYa8enYTV+7HKzoAUq/A/Y3pZmSSA/jbEnb7HctAXoAhCLFiFDa7+dGNTTT9J+sEIT4MC6UNKPJcqLMhTbptNchrSULVn6ncBqJ9xIsZNF3hMzZ0EkwRtakA8fFw1k2lcNB4HIUhjKZ3G4C5fOa83MEY2ySJUv7lMwESV+9yLOuriBAKI7hkYk0VHpPZpamr11Jc+Z+YAaZe4GjPYvT7ARyP6sXIXbjOlt2FYPMAyh5aTPDWsOtWo2yynHs+AmMgnPDbNqlxweFehdDcfKUfPwFy6l6slLiYGQHKK4RWFq230unrhz9x4/juHJNo2UzKFoRWeA2pGSlObsDIbAEL2TQTMVtHJQ+Gn+Fqqk0ujGGKrYj9HQ5q8T3ppLBfV+jjyENpg7CxcdyqOMOvRFWDcchDklGq6WBV9g96INgulWYBoQRQE6uvQwajA0M1G0VJgGplb1O1mkM2THz4l67p66hQy6tyiVrQEZeIgEzm2J0M8CU/znM2MyPwWayGfbw6Qxy/15DZsfAxFhwqx/z0IpL4W6vk31NvWCbfd/TT384pek+EgrDgzjpht/IitXbNAUTNBtQPgd9+QDPbVbQnxuISy5y5eoLOUzO/HL8wKJzugjerkKxbtAfWmmsl4GVsBrLDHdVthibsCoBG7Tx8tKVq7nukAMUkbXSd3YzsjSLXNjwOkQQJJRUh9M5J0J7Dspq1FZb06NIZk5lVhuw05CJ4jBBoZIysErvGEqjy0ooGuX8+RcSuNh4PEN19rGHH24H9tJcTyVvlef03jTC9tsND40Dnb1UMlzO17DCQ0CiARTqEoPsIF6+O9etQJpKv5tZ7IKvFgypIjKwugbkgmclsOrjDKtTlCvXzmzYvcDKAIt7UA2mDyuBlb1VCfOLA5yYplSb8nrFilUJrG6RIN0msOrEoHY7lNTAis8pFSs/wCpD6ffw8yRU0GAZKBR2QDtnTBoU6oVaiSnGTXYhTmXupYLvSsXKPL8vyTJShdL7C2NeqawJAdFzDRlK5oWhzzgHq9zbOh+zbX8SsnGTCsBNq+EkECRDsI7nXThgYX9PR3OY8ziAMzgslMPMmg6TzfchCABmhx4RxlqhJbXy4JmLY4PhL8/SLmeNKavle0lg9dI4a/cg5WqAsi31egbLLWSsBvyebRM9IZfROTcQwSmbPHmq+dq3fDNBFYkEfvbHf/6B5hv/6fc3v/Zz/6o5ApnDjrOMREkIh0JXr/ClvreKHBpvKq7vuXaueevP/jw06x3Nkw890OzhfBvE1L4Rn1+9HiYzgs7COlkCqwS4bWBVMfgpGxp4GPgaWBk/t05SZe4KNImfb2uwlUeuoaNjxeo6ekk9NYJ+e/TU6aZD+BYOqv3Iishde1RYfCt2N+jXfPDUo83f+qwvaDpgLfNzbnVSgQKG+5bv/57m70Js8Vmve3Nm9vzyr70Twg7un4z0In22ZqJuUI2UyEJZc3juAnDxIRIjg+i/ZN11DFpIpzrFhGBIcdATnoUN9MsiyZQ1ghHlVF9O2FwCYRJU9lkVojwHgSO7Saax7ANA2uhlG0H/yX64BfSsM2NFOHegHNR1+yHX6CYAe4A+IWHjoWMmq/+eZ6aa93/kUnri1sgUdKMTRFSob+Kgsb+BnJq80LnDDqSSAczzCH6GUGI3LzMuc54NrIy0im6+ReJ0GN3a2yPkaws7eCB2duoarQq39sKk+Hxz6OSxZpN5e6IrCn05yVrIRFaoqB09doRnYBwGQaf+kXbQIEvNUOSdxJe9Uyb58nMRECa/CJajtwHnOphZUgj2QbSQTrr9Un6efWkSjuzheQtBQEuEwt/qHKqDpMxO/1P7SsJM8g2hh6IdrFi1yfEaVMVnagOryvxXyTf8u+osG2AVEpXCjlmrS9oUK1ZCXxNgi7rBHxsCMrWOvO2jauXREfWQHnD1jgQRHBDtt7rO6pQ2RB9PRI8JYm/LCqgVvQR7BFYGjHW9rFZ5P2XkDjBPA7IXBVZlEQpNtwnEcu9WUfx+zBmVBFee5zVaEey3DxoAue8BdjqKLTCwGl9D/+BnZQYokPX50c7mgTe9FjgxQSeLbmAlLFTbHn2Gj5n5Z0B79ddqYNXdb88X1PGnQZEAJxwkeaBfSkYMQhnQHejfj9KZu4IsA6sa6Lg/NcgqsqyMkWBBftTlZVzA/cBKNhd7Gx0KbI/oacixujmvzjVUPsbx801g2XPpZ7jnnukqS36WA4Mzd7YNRgy8vI/nnnsuvpCB2+6+JdfZPbXH2+sY+H90xep+YGUvtX/ve92fOl8ztkc/wVajNugqBZaNVGT9b9uUlBXvOzpURFWL3AnRDvtT2w/q6J0Kc6yQ2R30cW0bCeKMBFQq7ATMdSyC/lIffn2p/Lb9s9pndaCIBPe/rSpapU2l9Lu++rN3FNAuS8sovXUUp0HS/aazfVQGRqMUFBgVi4KZCexCKOzrISDxocwiaKRD0hBcIxUTnPJhIFs+kPTdLsA0Df4qRgVrR8w+WQuzHokOJUDgy9d9rLc/txRt1MgQynbmk6xkHQhoMhUM6rXio1PmguzB0Zlkpoe9I4rayipZ3EVpvKGXbEv3oVxkIVWKGhcDCJ0YGerMyN8km9aJwXaOhPdkYGSGWvr3QYyFpXWxz1Zb5oALGDRKj+5GeLBS2UvPzk0miB9JwGrvyhqDGg2ulmDo6+wZgiL3OA45EDc+x2rGDTIdx6GaVzDMvJQNxMkFfuXMowEY5gwAdR7vwHevqjp5Gtx9qLULbGseI2rv1JkTh4N3tldNgbnO2i+Bhx5jgKLOqwFLIB4I+BErlgQ5CodBjPvrvQeripG7FZITHWOgY1QIDCZ6nAvl/BuC6Rl6mxS+AQI6YR8akA0MhxUzoSAGvOLBfZm5d90lRakMN3tlZOReXNNHoNO1D0E2SbMvPrfQBZW0wcEqcupzX7p0KYfp6OEjgVAow8qqB1+FfMjmTB1UggYDUsu79omoEDPXDOXqAGrnoI0Oo3TI6q4zuNRMtXIk1EH2yQ72X6NWMoxk6jJniqoZSscsf5gWE1yQSePZpgisDAo1Ou6dfUw2Imvg+3AiVGbKuxCGUKtznhLwEBBbQve5dPCUAYPQM2dOFSYlG3kJsNxjZdlgySDWaykpA3x+gUuQfaMqKERRrP4xYEb2u4mr1kHyPNpn99SHnwnErxvlO3N9GkgMARh7aF+k1arIOufa5wwJSAJSG1uBxRB8ZIA3n2UfYgZPyxAXZ5kzzQINDpLk4Lt6KBmllsEwhpIAc3uLcQar1/klowsMrLoK5bqDPb2PGljp2acg1QZWd4Fn+KqB1ctVrGJ8/hKB1RZBVQIrxDsDAcXbt59fU1OBU7WNwi8OrFqnW/OclLhhTc1/ae10SMqNl1DP95WqR0gw2mZgxvo1d+3pSnAlXayDvZ3XRL+HVR3kZIuzYmA1S0JhmrMzZ78nV/QT/GS/xrn0Ear/VkDwB5oBq844DV15Jns7UPwtxbR300XmVGKI2kenPGXdW0iEgbKvv4rAKhdqX7srWspLmQNVYI5FnxfZ14DOUoFbRN/9zDt+hvIbVWfWjXxU81//8D3ND/7UTzXvescvNKN3cJjtx0TfbHEe73Cub6H/RoA724Dcg87c4Bz8/H97d/Mf//vvN8wJbh46cYTqHZ+ls4dR1eHOsHYDIZNprhv6JNWOGqeXyD2V6KxLqlsJvSL3BQ54fyRAXVcdvQzJFTZnoNRWrGZNlPGzI5zB0/bDmvmnUmaSKOQt6AbpvtcZOP++932o+Yav+SZ64iCK6kCf8Y5tSDou3bzW/MDP/kjz97/s7zV/+9M/N0mfm9iXX/ilf53+qm2DHgNx9Po29zsDe+c6shDiF+RBNIH9qCbRHH7r/evAODhcnSk1e5xP9K+OvlB6/Ul7uIU2iwzpwSmWcEq4t+QTgz6DAoleGyfLf3RyohmjxyQwcALBIXSgMqBznp4f7I3VIi9cqhLABoFR/8mFueZ33/shAmvZfdkfE5fochM0BlPqCo+5f+teqCN3CKbGR/cHGeJ/F0pqR41g03RGPaOeZSvLJhpJQAwxrHyIqtRJGGuFOF69yjxMyLukcjcoXYVkZQB2YnX/xjojZ24uJelhMs3h7eNjzAQkGKxzk4pDR/8vsLOMCsGZVq581ppgSNLX3tk2YdwvEyz7MDJCINLugUGVZ8Kk4E7ORDkf2uQVbH16i9Wv/LsG9NoobUmRz6JHdwdX9+BybWBlYtdXddz9+zD+ZdUK1DCBNhteK23pS2EDHdRtG8Ee9ueAAR77KLuicD+RM9Kv61t18v7SpmFlQ5m3J8d+45IgcJ1MhppgFWJmoq9ADvE/gWGlt6ztlQmpEz6g/pWVULfSvuUEje1BrZVj++FEksjQbA/aUDt+RblIwCIwAIno4swMrED6xZzW0XnaSkAS9SrOrMC1u6vNxJufbPYchoCMxN8Ge+YMM8+DeYiaQPZ6BtZLJEtE/txEb42M4q8y0ubgYYjUgJqazCzU/QQ9yPJdA/1dyaqXVq4MrLSvtWoT4oR2r9TRSTAYWFnxdA1M7lTZ5ruBlaQV44xjOUDyXL3j+uk7yE0ggsb98HND8GBPvZUZ/m1wImzfAkmqr23lz+BJvRZCKtYo/bbsrwG9X/7c/SxQzjLKqMphlclatAkUs60217Phc+jDZWixjIZWopUf9tef++U9mZAewR8sfXsFsaPuCHTUvvj2VXvm/XntS68tRlsZ8YR/i4wrbyYSfN88fpPX87wb29gXnEA/iTZ8OmeWqa6QwVS4PA8+p2y5vPZ8x5e9cUdokZUiS7ZOn5eS2w/eT7ZTsZO9TlYRKTxVHj6wGNc1ytSdOEc67m6+GfWC9y2NkC6A1S4dN5u/rAApCBofGcmMhJy/IaygT3Y8NtF+GckFdORS7mzZQ3wcBxv2kQlZR3n6QGK9Z2fmCz53rL+w+gF9EI63Sp/OuXMXmNkh86AY+qAA7jXBDVHClJrVIFJjah+YGYgMLqTCoeEskDaCJxyZUeZeOGvKDOhdPmMFZSrttgQZbryHPmx2lhbZgGEqWQqi2aRNnHWhkvsAl4+iiO2jMoARb79AdcOByvm580YIQOyZkppeAbWa5gYXVhscLq5vVWIUGJzEGCJ9rRBdvXaz6SHQmTgIvSVraYCxDGTuxvQVAjayfGPSeULeAKX5FuvzkefOpQo2CGTSYLmPjKKwBeEcwyh2I3EVjkIpY5+9EceOnuKgEjQCz3Pm2TRzmoTE+fc6kJ32iHFPi0uzHE6yV1Sqkk0SXkPRTFnooWJkz5KZEAXVLKryEqpwDvoqRkimHwMfA6iDzM4qDb5UHVmDeYJdFcqkg+VaY6rsXaG/QqM0bMWMdVfQlUHp1Q8CNXFv5+bmS9UBZ8HPdn2dY+J8tEB/iOfnZqfTX6SxUvkI89TQWkUzQ2Ig5MGfuno54wI0rvuBeyqLt1FKt6Dvl2re3jkrZQZV0s8n4BTTTdIhpCyuE0pI9kfPlAc4WUD7SthnDYxrp2wdIThcJbu3H5nR1I0gKwZPZoVmyDp3cqbClGRyBEVkIKtiq2dE51AyEPfWyqYBo9PQn+d89FE5dp2c12KZexTiEhWrCQrpfEdxTM0kFkpdjaPBoyxV7JONtzJAct9WMVXYPrNr200Pj86Fw7kDL0HIMxsDJe/14yiw7nduQ/e7dqO5vXaFwApIbZfwM5I2hqCBTyGHKfiwccYpkgRIRBGTVyplHwsKGEKYl+2xWmWvYUNaRXfNMufo5ho9VoWOlw9+UWDV+tStmi4BVIs6LBA/XvcqGCpVHRkzhzF4lSqiZBSFGMWDoFwAACAASURBVAT64enywsh1MsU2efPvddZu2/4r/n0bnbyGMzLLnk2hP6aW1pul9mZ06x31qft0gHWesM/ReUxSHiMzmQNkFduAu81iet+pHnID7plf+3AO3Nd7PRmWHDQcbc+M6xdj+AoVq/bSHw0RbFerVqxeATGYqpyvvVadDTza4GQTFEMlXxH+9dYf/sFmgp5LSTmWpTQmwfC2H//x5tlzF5uffvuPNxvXbzR7eJ+BeAISE2o4DA6kvgPP9i1SzF04bt/+c29v/gdy/4ZX0bwOSdI6OsEKUQxx26OR8Een39mCde3uBcsvDqzuZyxfHFhVtjvXNokFg0GrDQb6/PcqDs2SgSCPv0SW+5Mee7SB3K/p4f1Wd0RemE0P9IZk1OVL0zhs681XfOlXBQ440seAUWWhv6v58Llnmp/8lZ9rvu9b/lHzSQ+/KlBW53h98OkPNb/BEOFBgowFq1boZ2nqp5i/OO/QX555DTumreogEJI8yn2SDj2QHNZzA/ukw2HiJXItQxRyLAQ8ZDJyDXEbVpn62JMe9EYvZEvdfHcPjk0yW5KK0Otf++qwLw4G9uZ1l6PzzQzvc9aWFOfoBUmZhFetrMJkS7bh8kZv87O/8XvodgJS67zo2y5RBzqRVmE422GaUz04goJEqfPw1FuyC3uWE/Z6Zr1/z50Z2JbUxt7tsWF7ym8xh3CExNL+zH4UYv6R5y42IyRnnz0P+/BwX3OMgbWLIAymaSFYX4M5jmSmBFc6eN7zM888E1lWbtVxwhzPtkyvwqgLnPo+wYXOpX1BBglWc0LIwM9kOPZ9VqyEtuo7GUgaYMd1Tna8+ANWybxOenKTEChEQ7UyVc/17uCq/nc552VMQM5gG7BVMoNcp60YpP+Ez/H6+niBhSG/e6yi2C9D4tBqUE3aOApA9mZh//ZVD9hagn9jIKzNtWqSnpoWEvYwKAn9CPvTL5PAs+XDlwk47bD3kTaN2Br8m1TiDPrvB1YJGA0F0bl1GLe9ve7LMMlR7b0BuM8vvb2fv4GvJXaCgmUzBCP25A2YDWGKHsCO+3OrUzf2bjZnv/BTm+k9PC++1Cb+5Bb2O0QG7EdJapYeff0lAyvvVTj7+AFQT6OQvhBc6b9aFbbqY697AiCD/Y8RWAmprTBN16PA5wpPgUFAqjkmFrQoLQyyyLkz4IDRkRjbZM0ee/xV+axlxtUYlOhfS7xiYFUTgQmekcMKu9PvFFlWiW2KPOwD5fN0/NIENK390v/12X3pe1RZN3B+KRTQPbwfWJV+Je+5VkyV6xpnqJOrvPo38Yt4v5+vHKaFp03AhQ0aneY+1Lmn3qP3FluHzPhe98a/TSCJXxJkU+vDxz/kvdP0u6v3fI60hLT7rM6JPWwHA1cq/AxPbyuNud9/8ff/BomQPc0pMvaWBR3G6PBVYXFmeM4+9FgCq1WqMjq3Ppg3durESeBSzGKCYlnj5UJMwwbi4ozxcx9Q/LEOnQdllQy/UD+hEDkwXHMZ5XkDxX4AFrnSpOdsKKhy+XyjxDJnAEfeoawo/elpmkkxlpOQHYS5j9fKPNUWySHosRokIyY7ng79pjSpOOfvf98HCBRkZLGKQpUFp1Tluspnh20GrMIVqgOJ0DEW3vfJE6cDU7NAI5zr3IUX8synT58K1NGqwV2w2861mgWj7+LL+OdMDp3RFSoe16euJhCT2jVzpVJZIKOFM67g6VStyvTHkRDmYB+NwYKBbdh8CExcUxtdHZZXBU8onZUD2ZEmaM7tQSlreG/jOMzCGjXL3CSNiFjiTnpYVpcJuFiqPoLOEXqp9NY1Dk6oN3PeR2XhMBjxJTK8Ym91ZMV0e5ily+5n/4TbLS3iiEIo4Wf1gXHXgfagbhAg6biPHyC4ICDqwKh1sw7LK/PpIfIAFFIFMmpogJusl4pnnF6tQdY/OFjndbGvBsZHqexZqTF4skIqtboHaQhImXvkgGD/fZ3qis6PGQ0hK84XEK89C7Q0FRT+ewlWHoNn+6xcv0mMkAfLrGvNwh0ksLffS0O8TNVwEWrMZ555GpIIMqzOLcBh1fdbERft4be0zRo5L8x/r5ANHwOaMgA0b45g4zpGd+ra9fT+WFHVUTeAinGQxYvnspfQQb2+VAyeiygxZN1n09CqpOxtCsUn8tPnfBYSCqdPnUxQ1ePAS87KXlmNpDG3H5Gg6PKlizHsZmuVWZXoApBBFeQB6PfPXTjPoOCzyeBVumTvz0HZGjYrihq+GZyLhx5+EEeoN3O0wv7D2bbfTHl3BkyhXtUfBYNM4JlAlnXS1fLfyYIDPXDNpWF1X0IfbbIk80d0YLn3VVgcl6k87oVAgsbgHda3zIwR4156mOLXBgrY9lhpoAUYtuQOrwQF/HiB1RqQjy0Cqy4CqwyppQfxfmBl9q805foK9K8lniC8LvtH8CRrYBkVez8AMXOoUx4IEndaBzl6rQonFE5ipU22vC1+ftvme6uX/M0iMr2Iw3IRp9sVlc3P74Y5zGFvJoHzTuAYnMR53Geln8/okarYYZdSnGP4dSJixAyi9J1gaAzUEZ0TCmmrFjjbOii1MVjohXJd1tZsdIWWlDX4KNhKW5x7pcDp5QKymrHPepHV9wxbSd5xz8OaR4LBURRW2Enq/PBb/0VzgNEBqzp2GkF04y2+/+q73tX89m//TvMTb/uXzSr9N93SIsvQadaWdXCQ8RbVFbO+fYPjzSLr8fX/8gea6+iiz3/Do80kjs45nASz3P0y3rGecVL4XM+qUGuh2+5j2W0flh21KlsrV5znYlALAUeFAuZnbeUqMii00sBKJjphSNjDBb7WsC/qx9c9/gR47vUQifSiP02FS7rh51ixm6VCcubkw82nfcqnN7eomHRDRtSDztkhsHrPn/1J8yv/4V3N2/7hW5sHDx6HVQ9dgU3c4hz/5rv/fXPhMmMhSHytAQ28jb27QeJrg+Sg97TXSp09MXxkpz1QsjPGuXANzcRSOeDzKoRGR9kE2F3HkuAjCM07gG6z71hmv72wPHYR4Az1dTWHqHofc6YRFaHT6PUO/qbTpCvnxVmX6kFtyAJ9ZrJrmTwcxLbo/Ek2srLDsNjVzuZn3vW7JLbIeuFk28trdd9qQRITnB11sgRJAcLy2ZJAOaTW+YyBn6Vi01aKCFCq4+nfW40bhQa7gxlFB8YHmiMTI8110AbXpmZhdCNYJ2G2jExNnphMj/h59OblK/Q3Hz4RJM/ly1fS43oOynCTb9KM2whvL7qwePW5DppOnWdPBIvsaTpoIg0M3j1/kg8pp+o4/Qh1zQ0qi6JlQl4lNC5BeunZVc4SKJAUqD3gPpfnXTn2M+9VoTWUvKqDeq9iZoIHeayEXf689okkSSdDW9sL6Zmo8KlAvPh3WNaCVyWQd64UfcMyIe/jfK4jG/6tvbCj9BX1c5628Al62TeTvhJy5Bok8fWHrCZ1sr+O0JmBLEuba2CmD5d5ZzLEtbTv/tt7E72k31gqX8K0bJFoB7wafHINfdaLly43Tz75ZPrUHPeSc24bBIF9YGis9SAJAgOqQzeZccn8qh4zIY5VARG098SBZvQNjzUzyPYdkgaeGIkXwvDLfhhUFyIneqwJcLWnKw5Ox48ZPUDbxAHaVah0DTszjkDZimvG0kSd3A+sXlqtyp5pcyK/pYLvntZeq1Jxq4GHQ9crF4LRo+cYmXc8EcmIx3l+55Oa3LH3yTUUJeXoIM9+rRqp6dxnr10KA6P3qqyu+Rxn1YKJ/m5kzKol95aAkmfXz7HtIG0BvF/f7KWBVSC8bUDtf/uqZBklGe7ald6qVJhb+a0EFMq9aJvIKjpUf6QGf3XYsJ8dcrCW7TpBdCrhhfWw2rs96APfK1Q38FfOhNdQ5wZyyjr5LLb2pCrc7kHaEwzQRYHYbtEGVhVyu+dHv/Hzd1LyQ9Hp2JsBKJF8oQRdI0DpkjUMB8CXTpsvgzB7U2S422AhDF7s/bh2HWYmBKoykznTypL4Ak5mSniHjpWHQzka/S4ubYQNzgfwwFaFUB/cJsM4csLq2AzvVQfTDUzQwsHqwrlxHsqt2+sZPus1xD97DbMGKvDDVC1cKDHiNtbbQyXW1UybzyF0sVA90g/jomrY+cLqJxtvKX8Glr2jBDPOX9JDLCwmd8MeNygjDkr5LhWtQsNN9UMYHQGDFKRhXkRYdEgdbuyBPgKjyqKDFdnNVYkjeDYZFUOfnbk5kAdQqRCuVobRYlgojadXhwMiBG3Hw0Q/0saGsIhulPpdAtAZAkbnR40AK3yBANLeITODVGFoLpW2fgvrvomCXiewtUK2H6d6Any57Dmu8cXL12AVhK2IZse9wjVx3bJfBCnSgwtLUHD3mOWPAwY5CcHJJHPCNG4yTsmS454rmDYEW9VZJhCbvk7PHhkpg2ebHG0INhi+AaTlueeezc9lWlRIx8g0eaDmIYLI5/G5ySTYJIvynEUJG1T5cytDUtaK156mP2yUfiWDe+d0xbk380qgePzkCQIT5roIiSNASsEf+RLOYmBbIQmlrIxyICgQomcGshcFLzZZOJ7XnKf/yh67bd4j8YSyNUvFSBZCHTBlyqBpgrliVvMc/ChM0p9J2y4rkgpE2U8FDUdB1s0ofJwVv4+yFv7+iHOpeL9MPmLxzao4tX0RJd7TDlK+fm0qSk+DbTbdMyDL4TB9KTIMuq4qQMlIThw/lWqkRnsERz3VZozGhQsXmscfe6TMxiLIFs9uZquSYajcDRQ8PzxhKqRCDIth1iEUF8+IhjY5ESXaTjQPDIJ909FxHVhO9mumWV84T7YbYhN6RqwIa0h1JOIcVJ/2XmAllKI01NfA6pWggB8rsJqdoz+FwMqKVfdMCay6CKyiNO0pMKjiHN5pq1LClZ1jtRdnszPsdtwBDe93UokqPVj3YIItfEyIdUgO2kpT2JpSfEOOCSQ2O4EWca5WwN/fQK9NIauzZMM5znHj1QLWkOyZOrQfSBXO3BjnSAbDPQTWogS20QP2GIoccLhtssaBQLUN/cK29DlxotRn0kcX0g8cInpH8t2g1yqvmeU2sEr2z4nwPukrVKzaZHfes/t17/1tFq86aPU9JUQBz48zGeNq/6SEB/ab8pvA35D9t7zlLc0nvPaTMkh4GTIX76bDiidVlne+69cgPjjWfMprXtvM0CdoA7wJEAlpwq5KwmaPbJYkRwysngFi/ZZ3/FRYEr/gDY83Q7CIznBe9A39PPWYAZbnq9LtO0PJil9kwptvE4Pl7s3pFfm8DwG8zwoYDc6z6UgbyBpYmQBLYEW2f4HnW+FcCNU9TXKrD3mj5Sn9b8KGA1kDMjTvkPEXrjVf+5Vf62njM6l+EIBIUd9P4PILv/JLze//2e81v/r2X26G2dct9qwD2dpgDRZwJH/jP/xm89zFC003laMt2HMvXL3IdyokwNk7ub66QrbcjmQO9GhLxtsAXP9Y6HccFvTSjiydnD2TZ9tUe8eIjQa454MTg81hdP/4SD+MiyPNQYKqPgMEGVRla6WS1O2MRIM7e2OkaBYGh34N2sM5k+hvdZHkRY77mOH6851jzb/69d9rBoZlOeQsIlgG/wUe5NkokJ/IPvfVw5r0EtSJmNDeFcct5O+tg9oOgE//K71mOKYDA/QD3VnDvuxtztCHrZ34EIOHdfTXcJr70ZnDJA6XWEtnLlnLOAbp1fNUS4VEm+HLLCB0pP6T66e+lGFNmQp5EO8xu683bSLBhJrjAGxVMFFrz7pQOaFN2oM50B2S1VitcuyJ/lgJ1kXH2Ge0j151R9XAcoxNVqer631PhVSl9w396as6p7uTGpFf5DEQJpMCqYSVnlxtQaXK9m9qJr9WYP1b36uPaBIzs8MmD4Vx0mAweyUKhArPKAHunm2CsO1Vqpf4eciFo1L8+z58OINF/Upt81NPfTgtB9oPIZaFFIV5Tuil2ksTRAVyMypk0vVEbgPCTi9d6alPG4WQfHqG+7nWJPfmc7lOBZHh/ZUAQsjfKD73+OLtZmIWR53RG13I4V1E68bt1eb4G17TbJ0Ybm6iOWyl9TxLymK1TbSIutPxOwZUyrKfIbPx/iH6kakWD1kRpWrXjf8mC68kMRJqpVLotbQJVU+2CvLevwO7L/DcVMZM7pqAqw7+7sBKWHMbXNlHLo27fruzq8bx7ZWhHuCHJnI9P/p9yql+SWCyIjWQzcBM8Wv8rKBL+Dz9IH9+FX0Z0grHKpkME6bOd9FI/r7OlKpyr9/7sXqsqjxWufW51DUmeQOxa+1OhVm6PAZViQnYA1m/9dMqGYVyWyn3vZ+gpJDHQL3jd9xnui29a3WuabF/9lgZjFlJ19/0K8g5AtT8LbohlWa1c3SQJGkwAbY9iBUqu+eX/vlX7igQNgwrEELndOzDQKc7joAJa9KJSgYfuJnZvLC5EFCZITQStzQmOYFlWK9lsHLy1PF7jXBiFs20BO9OFlwnWzhQ1z6GllJ90AE3YKmRZ7FakFvQqKZjuJ+5SDpiVsB0lqWmvkom7hAsgGa4e6C+Mpk5OzddonppmLUTaUKWxQwGMxaph4OsweiAZSnsLShLD7XUrINUterCG/wsUFUYAN+7CZQkcDneNw1k0AjfidjOcNhidkrYRjjUh4+Q2cCwGOTZt+NsH2dSmdw8BHvJgAN42SD7o6zcfOTZ55sRYARmEfq5tmtotaDMxYDqludO4yuCf5vKYOY0qGhYBw+EikuyBBnoJibo7eqjsXaDCffs5zysitu3VpuzDxxhEcy8SrbgwEMcDRgP+zHMrosseDcJlG7QH2XgZrZBIVldJQuDEl9kfsrA4FhYCU3fCptzj1eYPJ49A5IifEOqc0eTCmccA4s+CeOMlRZhZzJRLRI8ewi7ZWukDK6RcUaYByRbjYC6rh5IB3oKsRthb3XUDaw86GbWlMFMaCdgLcxBDP6Esti9EapnptdDJqvU5SsXm8NUN484QoC9l4TE9ZohmNAkW7EMvpYMp4bBffLeK57c60j/7kE3ILVfzIPsvjqlXcjMKNhloayrGLt1khA32FdhdTeBGHlWgteF6WjE4IhASZk2MaACkDHR9cl/s69DvMeEhftkouH61SuRBc+jMF3vZ39mRvF5yKYKeoZgrw9ZFNJlts+Klhh9A3MDK5/PZ7fidJMMqOt9hWqq62il68ZM+ZmsN97HOtDHDJDm71wHxwC41ottgLwfuVFZ5Z6lZxbaR2AVGKxOMUYqLE5k5cpcLhwlznwqTzqYwpRQxDo7QnDNdG+uQ5Ax9zxODpVaKla3YSrbh1MjrMvG9DhO9ypWrH/oKySFsIzfYqlfgRUwk+RfAQq4O7DadwPHapskjVDA9COVwMoMZVuUiQPdiSNiQ77fdULv8I8EVgmqWmrx1ukOu7OGU/m20mlVyjWwksS/Nx3lQB/eTYzPDYeG8z6dfm0JyCfY4eiXIps+zFqMsaZDOiDKK0F8F3LifXieDYZMZvmcd4RmxzEujbU+TwyAVRPWXgRDDDoOdQd6XNiUIVytSHSjm7NPVo1sFub6OZ+vEFjZvP7SV31v/flLq1klcEvtJ2xhfnYfsn8TmXaGXmByJJq+/uu/vnnta18X6I39P/OSvfD8C0BY5rE73/nd/6T5x9/2rc0Dh44myFxC71nB9f0r6N0tdL6kED7P6MFjzR8+/VTzg//u3zZPvOaB5jH6mfY61xA9sYm+2USHhQCI69cehF6RCUJ+rDymWlmeKAa6DbB2kOv0WKVAVQaj+z1feS8Lx35oR4XDSkThGViRvAL7sYYeHObZjzF+wdlNQuk8uzo6+yB2kD3sve95X/N5n/V59Ms+CKyxwNXVXWsEKHtw3L7tO7+j2aQP5Dd+8p301eEoEDTIOpiTwzM8c+H55vt+5J+hH0/CQgkT4eINgnccTBxee+i0OfvQgb1k8O0rC4wJu5bHJVk3OIDtw8GSBfQODvKAvcbowC7W+YGJgebk5BgwcXo4SK72UJ0KPE+YFvBCe24sekhmZYVBGdULLkkY9UBZL29WGL06Q31qdZV2l+b5hZ3mP/3x+zNXaq8BSvpGSqO7ibSe7mI/nH23lwMxgA2TWbebw6M9qRlxE4N+pvOMhG/53zb82xeuWmagHfpsJ88wTLLqwvmLCWCsJp988IGmi7X50EeeTn/4QSCp6zBpLIDiUEfFthAM+qqDSk0c6R+pW7UBQsoTSLSkEv4uGX0TXyQVrbwMY+8TkJkARpb9bhLUVgQRQ4HKtgkqIdz2hJuAmm4RJrXq4N9qR9Pz+hKHPWvVVgDKMNgC5fa8R35bB9T79FlMAHr/IkiSUBN6JmSM+/bn26BtbKcQTitiYs37J9jcy3ndTg8+dhI52FiaYZQAEC6StyYrNtPbzCxMkCiSZ/QCL5cl79zzF6LTN7mu9lpHP7BGPktYrGfZdTFwEIEhAkT5smopWLQEVpKBle/nYQI8c/bhQArtl669aPuQy/R6cbYH2boJOGzGFyGtgLiiH3IWq9S3SLpfvbPcPP45n9osj3Y117bYE57L576jg82zqm/iX7KfVm20bUsyKK9sNwcmbWkhkOwjuCQZa/DqDDIRP95/eC/aiuArBVaVxMf7Vk/67BWymb9pKzomx9KbamDlzLI0j2lzOptHHn0iyRzv2wpUGIf1Wa0iYnvKYOUii8qT19WnKiQrhSSm/t7WjfR2m5SQKAK9qSxXeJ2+WW1nCPQu8z0LXK/K3u6KVYU1eg2vG9Ia+8MlCIs+LUpX30e/Q71nYHUvUdD2d9WqmN9rcsC/r2ewVuEqrLKyINoT7/tETLh+BvNTU1NJ+NTAKhVnAmGfy+JH+XfRLwl4W/Zm77Puz563ffPnQV5xO+wqoQpkcQ8Cmdq/fzRwLw1DpjZbpmehR1MaRCni0N5gUKMKXPyrvTbbt3A82U+LLVYsZAwzey4cywY3adaFdyXzzwP1EuSsocCtCLmply+bAdoXzLILJ1zKgMbIWsKBUQI4lYFQOxn9rtHncoIs/n4MRDcK3bKz/VQGiGH1Y+NHqQAVZ30tEDqrCIcwxD3dCAcKNr1IbGaaLFGyzsSqGFB7icR6DxFsOInddQqHPo6yE5dHqQL09hcBCHU2Bqsf63jypANyZa2RZh1n3qY+HFOdWfnwVY7dGE1xxrLNKczCALxfHdnS/3ArsMUw8gTqWAa9agT7bUwXW8zOOjNpjozmyrLPS1VLSnVeMtsZ4N3h+xid2maOohRxCKWY7NqLIjPIxBgpGBoVYZ3XYXq0Etg/MIriI0i+gwKgMVzY4Dhr6YyKTQg21ijrK4QN15kgaBwOxJJsQ5gTp4Jh1sHP4Ns4UlYzp9NIqgK11wudGCKOVYyOvVAVH6uDM8jvS9OmTINkZzG8ZgZ8SY4irFNGQSsVZokyC4HnkM1yBEYoBx/bADBLldE1K1kaDRyZfSp880BI+6h0FQpZJEHGNZwNM9MHqC71kznMYSRotZk2/VAc6OM4EGZcreQYqPRyDWFuVgAdhjsLXFJaYCulcdIwyDqusgaZbNBwej5UELP0YlWsr4bMwN7AzYNdZlxdTy+U2GzPm69QujpgN2Vo5JMzauB1/txzCZ56OD/pV0PhCj1VmR5iHlyFDSwS5OqYeA5lufRvXRsDagf79RMQCeOTUMPp9GZYPfsq4GSDSKhEgXBd76EPMguNhMYw/TsVIiW0l7PWhZwaWDmHJdXo6FerrKU6aKZ5cw088/JFrk22EyCclWczgcIA7uDopeJToxtk0YCmBlaV6OaV6NYN/lyHrL1zRpCXvV1DzdSVJfbKLDMwtBnYJaeAEhNsZI4VN0nROYaslyZ7YQIOv0y2Vrcs86pKzUI6aynrY8R0ErlnHWcdlgLz4BmsVKMj73IPs5yxZe6fem7z/JWZZg5ErY/mqooFcALZMPpynADnKD1BdwkgulgDm7/9SgIgn93WfFwPXnHkXZcEQIWRsax0/e/yF6ms+dNkSXE0a5NUe43y8zK3K9dto6TdP9/tBFRynfr7ei/53l6jXKk85+5XRlC0laJbfGanA0NlBmW93vTGNzdf+r/93ZKJ5B414JC0AWUjGUFVb521mEKfP8jMof1W4HDSgp+nEj7rAHPPLr2t+zjP6qDxY6eb9xBYff87f7X5mq/84uYQybnnnnmKXq3O5ipDwuexNULvKnWvOkNHV9Ihdf1dERbIdLo4dNxaNjCzd8ncB2tpIs/ST+23MgNa5GMdnbvu7CoCVc/IKmfC5JJn4hB6bGIIIgQc0B70cYH+COOBUGYKNEfvaPNpr/80Eg/AVF0vzs4+qjL7SV7NcFa+4bu+pfmsJ9/Q/L0v/6pmCBsgisNkoPK3ZrCIoF6YutT8m3f+MmQXoFB2GBB8/QrBJlV0bxt5X2dNDUocjaGT5j3KpLrDefCMi6joIaFnRY10CgmQpnn81OHm0eNA/SjjmiDpI5hxCLzONIuSSl+Z+1cqz3HgcaqVi+oYxYaZJESHGmRpG9WlVqY2Ovc3f/zsdPPev6DaFqIrxxCYKLVfovgkeyG4iOPGnCmhf84HFC1iFl5YYxJn6Dt7fJM4Qp56CSaHZLq1mog+HaN/qpN16cN29+m0J9GwDRxwOlW/Bx95OIHFs+fPFaQNSb8NHP9BbPkFoNc6qtpWZSd9H8iEDLw1e67DLaxeOdTX0D8xYWFltFf4N5+XihWfrM2ryWUTZtdAnziE2f5dE5Fhn+S+D1OpVYcKzbqCvahkE66na37v/LeBiH9TM/faj4LOKVC56vj6t96zz2LAUZ1U17BWqmrPu+vhzz0PlsOPH4MxGttrxVimxx1H4djfqG8hk97SVPPI6aMM5Bb+a4KSmXuch74+iNGAOzvKxGe8epUZXJwlx6wIKXQ0jn7TKGfExOEiaxfWOuxkzgn3aduEHAEmByR6WsIvcSDxAao0U/gcGWGSnizkoZXDBKHCUpHzHhKiB1DEoprmCwAAIABJREFUx7YIZK/RT51DwXojE10P4ts8drpZg9xkCSjgNn+jDe62Nw0bb6BksO76TwMdFV4nUqcTAzJxEOQN7Sn9yKU6TPvTRXLdYNk4Q2tS5jF+dEWxng/140urjUU/FOVq1c3/DjpESDjPmn2R9IZEzmFQKQfwz9T7BrxS2cd3wG4pB9r76nd5vUAVZQDETyrjZgorofbMRLrnT3lv85347xv3+pns9wvqRjulPTRI5/53y1fVA/pTZcbU/Z4u/64GWCXxQkItIwZgT6U1we/GE35GRbTdbQP8VITV07vk3KJMCDBaX6nqIf1F999AbgM9nNYRCcn4fpFiTRLYIEOq7kogrz5Kj3jp3TfRph/oc4SNcRcMMz1jP/5dX8zYD4S/VQxhSsM4OZh1CGWgEy5Dl29eIAufHiqiSbPulsHX+H144snmnzh+ODMrbHzvpYKxCK25vSAvatpEmJZR0sKrdF77YA1zxk1hFmPmEpvnZtZNNUp1IeJE4jx7IFU40mqbrdAhdnp8P7AGK1kJUsykkNlbwljqglnp0un29yvgt60yHTtKHxVGIxU2freAk+wzCMXLPAAifQ++A28NsPYDlRqDit4N9dmF+N2AOGMPlbEhsNQGdVZzDKSEAkrfHQZBNsnr2Yzs304emIwDbHPmAoewzqSwUmiU7r/FFSuAQu6014dxjBWEZRxEm9FLIIwRALbXw0E1aJWBzon0yf5YvnWz6bHqwwIuQJltttD92pAql+DqNrOsjMr7mOExNj7EDCuIHTBOmxsEpVbZCGRPnDzLvkOTj7K8AyNT6FExnIPMY9jegGQEoZ9FKa4Af/P6DhnV+eiRWUpmKmjCfZa6bkJKdTwN2BX2nm6EHkfX6qhBSs3i2XDqwd1qKS2FG6SJkGximGxY+9m5mRBgCDETNpDsBllUlZ4Kdr9DkqnSUahOIBOlYD/AxFH2T1pNoFfMKLEKdxz4h1TzQlmdPzZFQJNqHofLNTOoj/zTqyTTmH0pMmGaUBC6ZBVM6IqZXQk9JHaw/0mHXghnsN/cRKAwGOY0/6LoPJR+jgGj9LphieNzDKBt3hd7br+i6yILZ22+VLl5LlQcD5x5OI6QKfMM68awnDp1gh6pqazJYzTFC52xvN2DEg0RStt3oCKUuEboocpEBXJg7EDO4k0qWfaImamRZt45Ip5zjafVVCtbBoMSWRiw2meVgaVCu3Sq3dco/mJ0SnLOzGepjkixrQMh7fLa8nSzNn8OKBdOT6fySeDoUFUrVi2duYotM6Dsb/H6bcXq4wVW7p29kwZWybo6FBSH7dpVqoqzDuOmofca4w9ukF0mME6wwVr2mSHFOfIeQ6HKfacHwmBPOKP3gwy7ZpLH6MR2ypZqFUnGKSuT9pORpNhh3RdRwnPomUucs4vMS6ktwybLDwMTOUwld5wA4RBGd5gz1E1mv9cEFvK2VwewNcMFHoGst4bVdQk8ra2QJIBpg6YazrwoENqVwc5y7op+KvTiryKw+nhBVQ2wPHOegdvKEOd+FVnRyH3f9/3ToBp0hDxnXazhHPpnjkDzEqxUm6zxe/7gD5sv+LRPT1Wqu90Pex6VcZMvQiRH2D/HOQySTPuv9CL92G/+u+Ybv+7Lm9Nj+5s/+N3faTbQzVt8eRbnqKpLcrNFUGLSR96Rg2PMeyHRMoYTUHt6ssa8z0p95EOsvxly1jZkKlb2WYD0VZnow96JtduUvpn36Y4aPGREBdc5dYRqD0mVfvSKyS11wACJzW0a7y6en24+7zO/oBnpoV+Hkqe9s5K3TBwZb1bpm/qdP39/8/O/+ovNt3zRVzZ/869/Rpxc1F6B9kjVLqyStdoksfORF843v/TrvwyMsqd54dpF+rvQcTgpK1QPdlivMRJYq1TLU7HUceBeZZrVzmjLB8xmYwtGsCmvefhMcxh0xiEcTkckCJG2SiT3SfoKJT/xzLSwpYwQMJss4QWKrjqHJUhFnl3DBMdl7axa3dzc0zw7f7d574fRDQZWOjTRISURHEiOVXP73LC9+xkcP0YFT26K9A+2lRYDE3ufJNpxYw1iJkiKpn+ONegjSHNUi0Gl+bhy1ki44mSuS+JFb5U9yDPo0EH25S5nT59AKLYQtVrdqc6k+6quVe/pu+jAaaMqFC0wb4IzfZxVgn//zt5WfRqH7bpW2gjJvuYIEjz9IiLmqPpJ3KGfNIg/Yi/XVfp57QevgdJu4onaj1OJkWqlqTby59xhn/W3AutijfQd4ohyDyEwwdfY7Rin0Z9XAiuZ0SzVIlsPnjqZv7XSYU/PPmTGs7S2xv1vLTVHGZJ7ArjoUI/DVunBkhSKWZLdJKZnZhZgJD7F5zTNufOXAi/UXvhc+kQDJDgMjg1K7V+OY8v+J8DiPmWmtPf9jr2lwnbZVwMr7efz584XZJSkUNj/9Kq18EgJHyRb348vMHKdvm9mV41sIpsEWkL+ljrw+z7hTNN5HEcemOiqvdXOJeS5urzHMGAXAg9nabrvBlb2XA3BBrifZIlQwB6Sc1arwvJK4sOgJwWLrHNhl3u54Cl6pvWBdgdTu99rYFWhn0XPK9QkLaWxJ2Hx6GOvAso6QkK59JXrZ6YXjHPu39lqk8KDelekFPJsgnWAqlqFsHpdn0kfwj7DBKmcD2XDaqr74nsqaYX/nWS65x0fulY6qx3ys/xb5aWSsKSqi3/vS3mtwZm2LCzXrK3XNBFcB3InUEJua+U3AWUb0Hk90UBea3clVpnfPQJKKGDo4uN3LSew8hrjBPqV+KIEUoVERDubz0D2HZWQhHWrz3YHV3v+0dd8NqyAY8lQ181zKrLD7wbIXB+cPJIo2BvUiMyY3SMDM6qh4UHt8SgRIdCGxVmw1rCAEWSsmgFDgZv5szS6H+csdNIENl5Ph2yWQG0EKFUnm+tGJjOCwbFnyUzKfcrQIsA61LpV+6i+SDhgX06yc06Sl3oTrLoKQSGwac+skNUunW0Vrg6oTq8H2rM1QZBjlWCVCpgVK43aDE71YapgBkvCXCxVm0WdxtFMQINQeUh7CdJsEJy6PhcIkBn8rRxss2goXul+caQOQTNr/46B1V0tdUteYIXAQcCyw/l+8eWFQnuYqtBAKfujXRYwyg7QHZBog89W8dZGvFUEoRJACFtQgMW0GsgNU+XYg4XNzBAn3qOEhc71dsnoOJZAaZ7sj5hSy9Uj9G9gVzBy8v+DTUWJO6Ogh/f2AffbsYLA7a+hOGTb6seIrnGoOrwnrGmyBTybxsLDaplcZW01ykql8LIO1theJTYie2wGbmL8EAatMDG6vn53sO8kcieUToMkJt33G9iZlQztPfpDI70IU1Zo96XrTQBNcMiQ5H1U4I4fnmCGGJBNK30oKAcDL67YPAx74Njh0M3rALvukkNYGjegCfQA5STJxzjzrJTDrJ/9fVS1OsgqH5Sghb8xsDIztASm2tlbN2gynwEuUnoFVZoM1QUGIDTUPiiVgbAalbKBkde1p0ultIxjlwwRZ0mobcUxGxQe4KCXoLuwQDqgLwPyjsFUReXJOWHXyEKfYoiwvYBCcA7Q23fq1KlkewyOyuBPGy0hP6AqrMKQMMTPXSNZUJThThg7OwhADsDIuMZzGTQJKRtDZmUQS6CHQnF6vc6KjqTvEbZhYGWVpgZWkqTEOOv4oyXtZUkvgLBQ9lGaZXusVudwnvYCM+ohy5URAgXDb7Rpbk7FVkouwu0SuiXo+niBlfcl/W9gSGZh7VjqGECPrbFX9FqS99heBFJ6hSQQn+F8nx3WSMMpq9k+nkfIkEGVijOBIc6yjnIn1bjbOoXeoZl09ItcVnd4rnXeO2uQDnxqhb+ZClFNefkeTSAQ/Gaca7/+wRPNachc9pGg6CBZsGMTbQad2uxferk8fAbepUeLJ5dtSdIBFX1JsBYAYjtPS+c0wY0Z7gRaOotCpqx6EQDwXWji1i5yjhpYxaC3EIyXq1jlY9oALdQcbZWrfbwXVbxeWqWq76nXtxLrOdo2EOVMSKv9Pf/wu6kOH4uc1KZ/IVl7WNdN7neZtVlnD37krT/cfBvDggeE07BnyuQivbWeF/XPLXTbJGdrADkdIVH4tp//2ea33vf+5vu+9RuaUxD5/I/3v7d5njOz18H0nFez/xInZG5hoME4YTjQFmD2Q8Utyc8oycBSIXEIKvssJblOe13nyDjQID5fRILPv+FsPeUIp0o9uslzOmh3Dd1+GN17nHM8SLKi275I9Jc71Q1Jw82ZZaDcTzanDp2hmklmmc+Q2GBfD24Ng4G7eIb/RLD4jl/5182PftN3NU+cPJPeQBOGBqXC5sRMLBEcmK3eQoaeu3Kh+dGfgUUR8qW7JAB3SFTtw5aZKLJ6Y69eZ6CjwDR1ZunfHOTM30LnSIpCHNU8Ajveg0fJ5GOHB/YRVKEPTbaY2DFQNpEU5yrsbOW/q3OuXKZu2mbd83sDTvswDays2vBvia2m6X+c2dnf/NFTz4IMQNfkDBbnuJApEDylMh4SexJ7PaHXN6mo7tVumJhUhkz4SawgjF6dc5S93Oc4C2CgVlW0JyGz4ve5X/Yo1NFUStzP6wTz9qnaB7TIvs1hS3qw06lot1UmK1HqfvWyNsNklZl//22ArTyrO73+MI6/zqJOvs+yT1ZK1lw/ybXRnul3qGNsSbhJ0nQe+TzIoPtx5nPJeqwTaN/eML3EtRKQqqAyYHKZ+/KZ1Fuhz28JLWqFw/faj1eJA7RNdV/8WWBg6lmD39ah9Pf+dwnKSsVKkpyzp0tgJWOigVX/foIRoffzEBMxTuOBowMMwB5qRmHHG0RuRIbcmMVO949R9ZtuzjzwEMn2Pc0Hn3omgZVBlck3e7Dt099APt1voX3aMvV+eiJJmIWIQjZrR9aQ7JUlUjIQEzSioxyfY394OlDtnbJcZJUHURwkqTvATLLxGxDHzINCokVkCznZgywvIttHPvU1zeoAf2cvsP6ahJKedyHYyJTrsMU6GFipd0QzqRrHD4r6AR5pBZWquBXgwPHwqUxoJ/3A5/tMvv4ygVV930sDq5q88LvJaM+6gb2w48eeeHWqrMIDa2VVdJltH0vIk0GUzxNfIFwK/y9vbwKlaXrV9z21de373kt19b7MPqOZQRoJgQUSSHIwUoSJfI7tkBBwYoRZcvCJnRCQsCAYsI2PCRA5xiQgIxFZ0RFYyyA0o2U0SDOj2Xume3qrrurq2ve9K7/ffd6nu2c8krFPkk+n1dNV3/d+7/I8997/vf/7vzURL8jOyaNlsqiPLBrXUw+J10LHNB5xJqzv89jGtB7nVv+QZ5LlNe7nA4wRt5aB9CbRy3oVuJmEiLYC3ivmUEfA43uf/bfVqiIHnytiGUyV/jO/O+Lg6rs8lp8t51RAXemFkgro8dfYG37/FfCN5yCwiviDVzCXLDCZyKkqwNEjia18LbASY0TF6ld/8q/vSjMrNz1K8XyJND0z8YPD+6K/RCNh0KkTFzQYPAtANFprZF1c2Bq3KRTE+qGeOUDXcrzNrn65GfZ9+/ZHSdyL6EHMQOByDsUW51g1sxkFRMs4NrN+9j95QVZ3ogeAwM/ZSgbPAodOKi1t3OjVSomllDalGHY6zNR7SXC8wzlMXrvCg3SwaeY7xxT0RUq3BLaq6uX+IOl58HdZF/YyOTtBI7+CgTdbqlqYxtXrNQgW1ITTlC7HjnGR+rIkbWZAFcPzZAgVLWghIy1FIWfxKMFyvxWk6KPJ16GIAkYDRxeqG9/emXpoH9d9iDjIBTb6GoBJ+fvgCks9471uAJ+VlLusnkhwjDOzFL22vhSBr/x9z8fnNwdlcGXR/iV6ylA1ava6yDSuQxecnkCVDeNRj6So1M1a/iE9ZxZxkXZ6sqRcCHqkhNmIbI9RK0B2kB6m1Uq204yDKj8CAu+R91qD7h+lyb2fNtx6LjoDRUKc/xXqg1WTYKPzkdx8OA776RSmKBUP1QM1ioo+FGC1rRw+z0i6hSo/UhWv00dQA0heQRGxHtW5o6gVWTm1724eyeoxxDOWaVBtR0Lf7Ecb90inq9SrPQA+e4G/09o1gBqCKIfjgHc4rnTXeoIJz2GQGWRN0ESlMyhfP8kQz6effS42V9AJVhCJAPz42UCmvBzuqxN2I3uPrJiZIXVdm2VxYxdqqPvGXq6QtiXTqqH4xpPf5D2d6diJY6EmaYJhAQO3TTAxAnVpBmdmT5/DKzUanr9pPNeOBtagS/EKDdQ1DMnUNRQW+Xpph1IEfY77hkaCZnkVhazR0cPh8KNay/M1ALBxOIyTilzB7VbcRN5xruoIYIz36wGbyvgLPnOvTxYfycOGyQIRgEKMSptLFwJYtdNJLLAK4QqzeQZgPoUAD7lqFY3WUT74y/VYud+sVuc5SRlYTV8jcJtcg26McWYw0tL5q2kPj0dRFCkeNVSAIcUEAGkMWd08yHsDm7Vtw7AZcwK3NQEf9sugdQVAPAeAniAQusb1CaTKnKkYKFnRJK0E+HKi2+0kMx4CWO0libBNwmcdBy1IMNEVfVNmgAJIFogiOMx9Xb5iMCR/Z6zpmst/AlhVoMf3RWDET+L9BKLRiyDd8RZg5fsKp700VN8KrPx9AUTx3wGuVGnM51K+J/6uaICvB6xurYgZvNvftGJmk3v9tnd8X3rf+94XqlrFgZto0UcsyYzwHgKSF3Gcj3zuc+n73/TG1Cy9h2emz1AkaREKWwABAE0vib4+FG+bGGvwD//Rh9KZC2Pp1z7486mO5AvuOP3bP/t3VBWhq4Y6YUPYWs9PsBfDxh3rYV+DQDRmNCmO4IBR6XYkxXhOMjoUGDCo8WcOvF9c5nxIhFokwYRFAuo6e2STGzNvsol94TH34ydHYUI0szdsiJcCa3/iBhTsqxOz6f57H4J215oGCED7SLptbpJ5Rglwq4FMNSNGPv2Vr6Y/+L/+KP3hB/9x6ovh3I6NoILhWBPW+o4iFuw9e1uXsdubbM8z519Ov/Kbv5Zm6B/pwx53YIunrtFjiy+wypfZHXkge1bApZ/o2kIMmD492p9OjuyjagUDggQq5IVQ1nUvK0Kk2cu9aDkYlzpza/9DXiXZFgSAwEebDDTh4/sNqlXLXd8AXNFfdmWzOX3pqZdSC+wBQZK045Ltl14dIK3qEeuCHdDBkHfPQSZKJIrsvVGJTvVUrq2OtT+AXzwIpds+sF2olA6s9xVVHz6jffT9EVhC4zSpZ9Joj/O8PI60VE5GAYkGhScqgaKcmc8BaqkAWRGKIbiVHLXvyX0ojTGrUJp7VAwAOAamxg+hkqngF8wR18/FK+OhUNwoXZwYwGMqLGWiLOwoz02bHdQp2RAVLcn7aYAsgPOPryJGEE+BZ5MFQ2S2OAon94UVOmEEpALlW2hONyoRVSXLqlUHYObAvqFIBs6x96TaN7XSHx1jaRincn0unT6CynPrdjo43IZoDP35JEl9xvUtA7RDjKdjMC9WKfF/7bEnQonZQfQ+yKPHjwZlUiq5cYS0fONR94lrx4SZfd32uFMewS8hekD1UiEbr9+YRXquYi4BbkI8KbiopCpqUi/Aas/EQjqwhFDIAvvbBA/rb1O24d6utO8t96SrWyTiHT9iKsuqMvdtiwSY36ENnSUJLYDWd89z/a2Ax65e4ofOqn3FMQcOAsafKBpkJbmAI2NkX/8pwCrvpNz35iuorqwbRVcEcD1QIXtI2FnCjZaKqmfK+MtEiuu99FsJCl1DAqsiZ5+rRjmRr8S6DBeP7bmWmNL+PteJcXphphXqXQD2aixAtAnwPEo8aIxjnOd+KTQ+YyIrlP47BMo4X5Ux/Uy09bA/yvot69AKSaGq+rOSjDO2MrbzGqKqWDE8CkOs9I7tAXf4+VmSKIJMNSP8HhU+o5eqolgKrHyVFghtljF8HBfnWxISAqv473/2M38z5PTLtG5L1HU2VUbZspUmWyhrBGYGm77PTKCNf6a9ddQCh34UgFRZWYUetkF2ePLqWFSu+gEObgpvihc8hRS2RkuA4GAuJ5brjBQ38GEbYKsI43+LlM22jI9dIUuDEEKAAyU6s5qJgbQVqn6GYeaGSgIbz5VjWY1RnMFoUYWxOiUy6f+yh0qnY89HS1M2aOv0Xm2TvZNOuCX3FyPsOccwOqUph0fCKSoX7j1R5tvfKb3eqioh90jalw/y4kWyn2zeTqlp0dSKQhAGfhH6TxeVMWlshiF7aIoU8Ekp26hoSg77Kw7DfgKny3dRtm0gyzlHkOGGdWCxC91nYXbW6MVgdpyeJkHtQSbEt2K0pL6Z2ZxUvY/fZO6087qgdYjQEYKwf8aycGyCGBLJosRp22fUBwjc5LyVyJcKouSxKned0CD8vJS6DapNcxhrwdgow4xVXiyZSQGfm0QH4uYoDagqK5pB6mbhqlzoDA/noYn83TC+X5BmBSr6JTjPZjIh3czsytLeBMCsAQ2Yxx2mqlVXb+8MvV0EK+dxVJLpRxiK3Cfwpll2aZbnRT+YPTJWIZeZy1KLVLGiKYsYXati8ngzZ7f0L+VqjSyHAPs4GzfdKtW2/cNUiViPBv/a58tXJgNYWSmo47iKXTwJ8NFAWGET4LbTb+fASmeZGQ97zcqWu/5U3HPw9RLPYx7aRwjHcJ2u/eeee47MyUC8L0QKCOLO8rl59uN99z8QFdgO7vsWwPzlF19I3/nWt6QXn3+O/dWS7r37npCxL0bLWTEmLC7DYXePec0x38HsP3/fd989YTjOnH05jPB+eld8Dqv0KvrMO7lPOuAmnL7nfN1gl4spVAIpd3nmCYbS2UgVsLIXQVWnoOzwTFUm0knaw6BTWbGPsgNwtj15o2K1Q7Cj7H9URaxYxV9WrF4NrKREhdiEr28hXiHYUAzFnowb51XTirjLJoErFMhlgmGUoLauIIBizyX7ZJe13gASsq/G8Q9BWTRJYACvk3a9cE7TBKDX2Of2TM0sMdcOWWpgUSjXxVhgTtnezzVoyRWjI1TwtA1CbCxUekvPnnQCimuDH8J4M+8VUYU8n8UGWYPcGE4cgaogS1BJZl+6siqFplKFSVLPgimpVc4Vh3DYBqPeP4FZBexvBL28Pypft/D2bgVWcVutEJqhvQGUbgFREZxVwh3V70slKz5rYF05tJv/zo/Ll8dckxpLAkV7Mze/kv7pP/31G/Qxbal2YZH910CWtQlnPI6dvMj+n7F6TOB5BzS6ZuldXMMG+9mK1TIJwY1IhhBo7e1PLVStmrBRP/EzP53uu+3u9O63vS2AVSdKcy9fOZ8efvQLqYvKdPQSe84+PwBK9ErYM2T1xplW3EgrzdoK14M2Vfqa1yBlzGpsCLMrdSxIMAlJlScDKRXmoK3gl3b4vVQyZ/bdf8weMRImDoyW6gc7YANwMUeyqKubwKizL4307wdYke23chSS6STzGth7iEb88u/+VnqR8RD/+//4SwCr5qhAG9RL3W3U1iuXT0JpkzUdA+ShCluhe56ezA/95odTG/5zS2GjkEpujyDD6pOD0jv5Pof9bjPQvh86Vht+dC+Bax+sgVrsxjBVe/1Z9FQFDTgHiCHXUq0pK3uxfqwSRD9fVnGLFlj7ZBS4US2R7/WPYkTGBGb1t1t60/PMmnvkyeehVkHDryiOeb/7LdILqUwB8FrwrT34WP/2Nzl2tpKcK1sGwc7H2wFEnTgyEr3ZZFCowtG7DLvGob9+RuAiS2HTeKWiEhU1Ov1eqNMRP7hPDMAUKSoqayZq7cfUXhu/lGGkZvvdJ66ZPlVw+Vt/IphxgGvQStn7ZuO9VyEGgO8VrF8jaJfS1ci6EVgJDBaIByavohroNRIPlMHlkT2vKFi5KtZ1o0emgNtI1PAysNTG2Ofre0vQXQYcR/WDwNJ7EhU1q35VAF96VWJ/y/xBZKoHn5NH5nhONFLRe+37FufGAexIse/dk46MtKfTRwfT/NQV/B095wMHsJu1aRwa9ijCLDPTS+nRRx7j81IQUV3G7r7xoTcGBd9naHVEqqH+yQRejCcxhiOJYqW1l+pvFzHeBglme4nKyBYT7FZvixib12+CsZ2LGyCp1nwVquIqx1tVUZWWEwDa9O5qOvqW+1LziQPp8jJVKNeaFSYT7wIr7I/g2/upsq4q1IITgVxXNxTAPlhYACuTwAIyxVhsr8h+sRp6qz35S1aswpZXVd7y32FDqx6twqRy74QPgNl0B2qpriHjVuNJE/b2wBeGjvvcbel6K6rcxpi59yj3cZsA8PcOBR4dHb3RS+p3a2euTtHDxjMQdGWV7Oy3sx1RBdRZbZlq6DoyyetxgwYYydZcGXWvBTWRn/vy88b8EyR8vMfGQ2WfxfMzScvJCyk919IL5rEL5bb0YmWxrOyPourE95QKmsDKn10hZvUa3d8B7kxM8b0h4MTxBVaR6OMaCjNMKqC/L4nPW8FxzUf+wY8gbJT5tHMEd24w5/LIkbWUKLi4jBEYR7bSi7bqo5Eym2VAbiqlg/4mAxcbV+sx0tqwNYyxggYuSD9nJUzKhCVTqRBDg/sjENsxKI55TUxz52ZKXSqbXMlcm2b9na8yeM+/fVD28CiYIVo2OFSC00qD8yfWmKLt+6xkbSDz6Uwn28u7Ua6RZlIXqoCoS7FpxxBsaATs3HvPnbmhnrP2ZivOMXaZGT6oAHW0q+riPKgsYuFwYG++hk3H4E11wzucNSh9gC6rVvK2DbMMqu296oaiF5n6ULVTGUdlwmVkygduNMtZ0bNp1cT2fsU/bF4104yTWCDYneBZtKEKtHcv95Cb7X3WEV6dvBI9UAJgDWSWqVdNBjEIELizjJSLjCoG1ALv35HDh2PRWgXzWekcHP7YBzA+CHhc5Dg2kQpozp09z3NuQXnuGPeLfioWWivXMnYZQMOn/b5Q94vZOHl6doA6AydVV0Kyc4cM4HgMXC4DeieRQV4B/a9wP+z5sUExaIQYKemLzgpxsv3xs+3qAAAgAElEQVQgWWfXkZnCaBaFdmHG2OyvvWUCuFADwoF2k9Vt4Jm3I69GJZ6gS1VKDC7UTtf1Dk3/ypG65n1pGHKDKzROnPvLL52LrHknlAZ/7pBcg4hlQHIzVAYrkJEAkDtPhm0ZiqF9ayo0Pv/8ixkMAaqc1SQ1ZRhZZPngnp/3fxp+vhu4xeZMRRU4/8Jp976YmdNxm+kUVNmAehmK3pNPXUkPvPEkexRQrMws1zqBtPyJo0d47orKrKc77zodTu4q9zUMgzORWDdnkaRWZv72u+6OCrLJADnQh1kD0hEFclaynCmyScVGgZgVrkvKbHPMcqilGs2sKzLDYTCJjgxjfMY2CEcFy0ZPKzr8xkDfgM7qkzLfPh/3yjW+W4EP18cw3zvYS3b8OtVF6jutjc7Sg9obTbmViIIVlmp+FA/tRsXqLwOsiuiJe057Y+YQMib7FComwGppkd4OgNX2GImaXat5iMcYhOJ0tX11OgsCRkHVihQx9uIu13iNQPQitA/EurMEeOyA/Ldz40BFaYFqNoXxcH3+DvVn+mjsBSCpxL+PUcl+YKAz7bNq7PwX+7+sdBFUN1ciIQJLd2amP0ZZKhvyck9C9iJE1gMkRaWpciKu66hmBTC9KWiRByxngKR0dHE6/n2rSEX8vEJUr61k5c++Gli9FlTFeypgVX53a++VqTnvnec9Bxj6yZ/6uzFvxr0fYkqs23DuTu5mbe2SGJriPj36DVTiVG3i5ycZ6tqIfVMGf4Vqq5XjdardWwB271wfQkJ1MCj2jBxMP/Rf/3fpA+/9z9NtVLDq8RttrYzS6GlOT595Pn35q1+jF4EMJ+cSvXJWWqRaYkullVkdUW3RipU/y9UYLAII22qLWW5pxVH6jQAzU0SVnjbYsbdC2rDq9SYun3zmeYBSS7rv1KG0zry6wXYYHBsGOlSwD51k3UGDkS2haBP/rcy+1ysvcZtFskRip5kEz89+6BfSXaduSz/znv8itXKODfZZGvRhFw3mdvjjMXfRjhYA1lIhlLK6yv66dG0s/dQv/32+A0quFF8qWlbHl6Cvanf7OzgX2gT66RWpwZY14Ev3Iwwky0KZ/2Z8pQApBxaunZy5rUipAX5KoBUDk6OKpGiA6q/ZR2wGrY9z5B4FK8b5mewRx37sADKfGl9JX3zihaAguR+jnzN6ZbLP3USgyAqsCSaBlayT6LPBBvkMTCZlsSOCIiprdSRR77vzNDYHu43PRBoqfJZiHwtUIex/aSUo138KNq0+GUcoW2Kg589CPMTkM88zGuQJRFVLXSUx6/mVzLkBqr53hufrCBCVLfV7rh/7gwWjquV6nzL93NEv+GgH0LKmpkm0LZhAMADlvJr4nerKVwFDs7NSaKlAGaepmsm5FTpgoe7pRwr1sASiOSGQh6NGwElgoY/w5zerKJnmF8+UXVREOXICO6uu+ScCVWzZCAPsWzBuWv1GwDsbFfudxTHmZ8aoDrYzjHs+HTvYno4f7E4zk5ej9WJgeDQ98QLz55r7iAdH0sVLE+nPHn4UXwMDg/tzCHrhAw8+SOL9Wvj7F1FldC9FPy9rwDUuAFYoyz6voySWhU+qUvcD9gyIbWkQWOl/rHgKTH0Zi3Rjb/ug/w0wv0pVwEaUHt3jCNenMeaaPfCet6flDlQX7RNzNIA0fXa17SYmJLX1G1TJZXlco7faZ+0dawdQDQxjc0jsdpBUVQClBsaPrRXb7EWZWlYlw4LqG4V8lZ187d/GBa8K2F/zvvAP7IWoVNpqYP88z8VZWXe/4cGofKoE20a12zhcQTn3njTk2VnbW6hm81m/w7ViPFsU+XzeJrRl8uQ+QXriZYHpC1mXroV5W34qGmCRhQ/qfwVK7G0sx3a9+LnojeMV4Il40peFEhMBseYqSqq/t2Ll+nQtZ7GLnKgp9Eep8K5j17dr2mMb27hny3tKIuDWpELYDhNQFi6IQy4ihFSYVCHOUcU1fjZUpit13NoKuIWCN2suruVVjJK4hFTzsQ//2G6o0JhQ4iRFrD6YVqoTNSw+VYxEusvQG2aoUBhMW34VMMQw0TVKbSxkq0FmrragSikesIfA4hpo1qrN4cNHw+G4qLc4oSsEVYsgfL+vmwzRpsbURU8GSTrbMNmkUGrjTzSgsnmkjUkN8/3RO0XGT1qEc1jM5NrDo+MwwDXQXpjFSHOjVXhzavvurhkG1WcBkFS1lujNscyvAQ4aA0Z3hV4r5bYVGcgmxaCxIU0zQ6kbg9jCfVDVznPy3EW4Ktx1cU5RURMcEIwrPiBjcQQqlpxzKVqbZFUEYwZEQ0j9qupnRlU6nfOuJqmEOc8k5jlQBmrF0am6J7e6T6qICn7cw2hEBVxIRWwE5F3HYSoGsoHj27DiBFC0b0xw4saYILMVWVWbcNkcAmMzi6qLWdFwrpTBZ3MrvV2ABI2DG1R1xE0cj6IgPVRbnE3lHZHbbf9MH71xcuMxyaFYt0mWR7pVJxmaGrytZdLcdMh3UOkZhhtuedWqnPRKK1cu6G6lZm0+5bMqSS4tI2nKvZRK6EYzaGmDXz89hbIiVTsrI1bPzADq9OZ4ZmYJzc6a/fP5+uy215Ywshtpb6/CC5w5mX/nODkPa5NnN3rkeKyTdQClhvLK5bEA4YJYHb1qclaGlqBOutEiocCaNongTDBVF3sx3joA1+IClMlV1uUGPHFHASjLb2XHCloLIK+XgMTMt4ZSYLlH4RCepQkKedkaDRMMB/bui+xNDErlugRWgnnnyZngaEWV8xjysd5ThTHGLp2LNXscYOXMs9Mnjsd99HoauafbBCMGA675bmaC7d93kCyQPWBZar0NA/zAAw8A2L4RlFSpWcoyXzh/KZx+Uz3caSuGnLeAaoAqtEBRSWj3Z7OUJoMC75mUqQpYOc5AYLXlvLQA1VAg+Lf9Wy++9FI8V42lwKqPRt+dtct4Kc6HHis66QNYZbqnKnjOEbJaZdUqgwfD3r8MsHKv+FzDlrivDTZ3qYLM0/c0zl5FYneLPzsXMcbQr5pRQDOTFqpkPK9FQTkB7Qpreho7N46jnqHBWReqa9S5+vdeVsXBjj7U/KisKDDAn1WC3K9eeCldht6M3w559BYuT/exl7V0D896H4ign+ekfH5WP4SKbRDGOpYaR/hyQ6Y9svDY0Drug7RFMc8m53VdNBay59XQVA37LTLopdpU6H3B79etm16+5VUqU7nSlH/x7VQBvxWwiuO86sg3Chiv+mnMreKLlrDTgvtf+NAHsQsMNCdoXSAYDV9jQAl1VrEOQe1z5y+mh7737enrzz2fHv/yo+lNp0koWAlmnc+TCBCgbUPDu45/UU6+exSF2yP70wtQPX7uF381/fQPvje9EUGXxckxbDpBNFWrFuzllx57jD9fSwMOnjTeMfoPUJupmMp5R89k+Is8+0Swv4m/0X4GUJUyWgI4ey+UxOd9oQKGzayXIgb1yLl3X3n65XTbaF86cYjKuD0d66Qodprpi2RcAv2fi+yP6F3kuN308Rzo7mHoLkkkK2jSn+hxvcBIjQ98+BfTf/vX35/e94Y3pzps9hrCL9qFECoiyyolC1gHOswzbcj9RGJAqfadPbvp6y89mT74Tz4cdg/HQ+8aP6cKtAkCPIiU+iDg/8TIcBqECTEHXbwHP9/BebhYQ6K98oX5mRd55Fw11V+thbKwN9RKoBlm1VMzsBJhrcMuqZPep8BGDO60Mk/fFyBke087FavN9MWvv0ivU2+IhTioMwI+A04OtMYz0Q50mxCmv0p6n/Yi3qPdCDuaBz1LFRvCH9xz+8nUxXVtrePvEVIwwJLCdpVqSE1Fl45EL+ekCEJkqLmXJpb0BVZOvCaDs77+gQA28ySMG0i+addiGDzfr92VVaFgk4wUkxP6V4FeL0BRexn+NyhXtTlRh633/TIwJqmG6ausVkmDdfbZGLGTPkt8ECAJiqdg9Nb+qLI+I0lYVR6MT6ICxfH83vLfbTx3zzUUoasEexG58DgFiKkk68v33Tpg1YrVYfp6250NYX+5AkCst7q6nGTd2pyHLrqa9vYBwPYihY9A0c4mvgvfeOzkXemjn3wk3XnPW0mc7ksvPH82febffTGofrOo68rAOEiVxLhQn/j444/FHnNEgM9VRbklqYsspTZaAE5DG3S8TQv2dIiYyWs/T6uJvtQqkT3ZxqCRBOc597EX+yaW094VeqZXWIes+V3W5TKV2YU+KmxvvS9NM6pmkT3ltYR6nq0tSryznox7lnmuCpFNXkUUKvqAmjh/RFQGAPkt7A/Oa0UqGsBK9tEmrQuyF4yRxEjRF/sfAawiaL+lcqWNy5Q67BGxhAlNZ5sO0XbTj2CPNsDqnCp3Uc1kLxgvCwyM43uICaS6ymDy/GOOH9dZKpSCRu+94lrRC8V9c50IhKI9gv/px11ffq70R5W1tFX19ZlMLnLxxj3xWcGXrQLVTDMBXekR9Dhl3mapVhXmW06YZPpjTdX/d2uPoXGUn7m1N9B1Gwm7SuilrHFn9Dm38ypJZs/LFpWotNlywLFvJCAsyptY4JxDTC9UmvPwaq1eTnre9Kk1v//zf2M3LtQmfJX5AC8KTPhABvZyM+2JMPjESMmF9wI8mINYLeRvkNnW4KkmJNiSRmblyr4GH6DgQ0OpOIUD80Iq1VQLLwUyOsi4mHl3PpMy2dLkZgJJ03fEvSscRymKm6i3LDA7wvKkD2TTIZAMcJMG6EPvJONotiOUvchMR0UK53Mw5M+hSXBsS/Qq0kzQZOlsCfuJVClyM0oHXCFgNch30UVvD87I/iaFDFyEqiUWepUVq+dw8GXuSZuyy7w0nAIfMwLtBOINNtHiAAQRQXFzPhYG1IWyRHVIQQtFF+TwdwNidIwCtMhckRnRQPRCTTuAAZNNkec3bZEJW4R6hihC8OENPFVUIyglQHbxqZ7offNGagRyGTbTx8wY+dxrpNIRL4wDwLZwckqles8FRh6rMapscLu5DtXjPP8mAIyzuExq7SPTZG/RNIHQDNmF6/Q0dRCoKBHuPdR0LBLsTDjFnhWjxHsDQbjPyIV6dewy38cMp648n6wdyonZ+QUc3R4yLKGMRG/YdaJ0+9kWOJZrSdqo92duEZoiVRozUoODw1HFUzFxDtXAmUnAwQzNiBi3Q9ADPZ/YKFi2i2MTAGvOEccU1RbWrHRYz9XKoJkZ+9w8f9eW5ybtVeWrLeijArU8mI4KIFmrlpC5p0p0DYeM8ZaTbI/b1hYADOCzHxGTJapB7jH3hKIcTm137Vo5ch6OQDJXjnHSBNbOjNAxuzd1qDb0jtLkawbUxultgPQ253LoAAOlyR7HUD3uyfkL59KRQ0jEsv5dB65dweIREhxPPv1MUJiUA75GVfSvvPW7IlPltevc+2nq9vzm6BmUctrKfjIrqyEeQAxjhEHbOgs52q4hKUeltB6GFQBlwOPzkOqzHSp8AHWBIZQYm7uLDRGoeY862nFms+fJCvGsWK4CYjOErlWDonA+FbAKaloAq0zN+LZUwErJJ4IOKukGB1asyO/xnJH/v0I/Dk51foxrn0JitRYaiapkDtFljTuw98LCDLOmMsUvgITxGX9MvXSRsBklwTAIqB9w3o89WpLuzL7zrmV+f2F9MT0td1snwAFaDUQI5g+RuNoPqO0nA9OKM5caJPVMqrL3Ono8qCDUqiQpXVeOegArXKc9CFIVVbQjOLaCISC7SfvzRCvQFJL1GXRlYJVVFcVN0SMV1avs4PP7KpAQ/5Wz/ln24ubP/Zy9bva5UcsJlcJa/x1Ur4o6GJ/Ix3jtKz+/wMhQK5lXRPLlV37lw7H3M2XJTCZrBhto1Tb2IoB1CZvzMqItC+yhsxfHYt0PYp/qsLfSJlegDi/TQ7nNWtsigaKOR+eh4dR2+ED6xFceSb/3R3+SfuMDH0gHSPAsTUNRgk63d2Qo3ueVPwvgf/yJJ6O/VM1ue0QMXELFTvBaqYToC71WO+/qqXLaCmgQX8CE93gbW1V6CPxdLWtEVp5B8qNffTx6Dm+/7WQaRllvjeBsz3XWUM8+As6ByDBvsLi1660E6834pX30NCou4Zk2EJTWYC/Pofz5BYLNB6lA39GFgqjAiIRSh+MZNkl+hAqr/WNQeBsUb3IGnJRRbCn7apOK/krtRvrSk6gl/t7vso9Ze0qq4x/qSAh1cm+PUxXrYR0f3wcrZA5hAi62tQJ4UiNbsJ1W81SAi3tQUVLdZ76s+seaY81YNc1iBzkx43NVqELwkIGBfxtrKOhEMNzUmc7P16ZHHgdYkYCJnjb2QUm2WkFYwzZrC3qxfT0KVwjvQkDKa83H9XvtzNyE5n7n8SPp9LHR1Maz38F+1jM3L7LdxDiz2H51ZO1TsVofzBkSIJH55qGoKBy0QIWxpB+xN7XTnoe+VFBl0B2ZcAUc7HvGTobCMf/TzuZgjQSo9FZpgNgoqf8hiCU9KgAogiPEIT4/aborxEwXaImQeWBFNvaDVQb+XuVnYZO4D3uqqlOhhQkOjdU8nxujTHh/yafk+aC5h9mKmmA1aH9V34txjgCoqA66wqW6RQbf2CiktJllhgptd8wHBXgp88+zbyFRa1VnTx1smdb1NDKwC/0SpejpC9jsrWCIdPbtSx/5/UfSu37gvSQeh9JTTz6b/uTTXwwQPQ1b6D3v+cE8a5I1d/6Vs+mpb34zKpDuPwF2ripIuyXAZQ7Afvq8JhD0cG7lPpLzJpRfOHcu4h9ncgZrqgJWjg0Z3EaFFTXA/jli3V32SggMEThTaWq8G9XoA71pjtEEm6EalFldgljnc8V/EyOplO26WCQOk/areEov6ofOie7soSfPJDVxUy2D4BtQQVYNdJM1UEQeTLz/h4CV++j1aIAiSul8UUGMvA6MG65VMbhTp++kQu7zIbYmpvc5hwiEQ4JJkoSqtlV1aeehwperRk2y0iKhnX8f4h+siTLfNCryvARbURnnWD7LUkUqQ6X9d1SwOIcinFKqUqHLQJLA824jBgtxLdZp6dEqAMjvUHXQJHv4AdZjEaK4FVj589IPFerH9kJWdqJQEt23oR3B9RUVQYG5/umZZ56JBLbFGSv2mcroqAyKRFx7aB94g91nAELvo4lL771xo34zS0llISn/rvm1n3zXrhfkjfdLvVmqtXkge5ZGRuklIgiU9y0wkn519uwrUS40uNNBKLttj9UmgYBDFTP9DcJN1RApIo1hshgaA0rVmjQwbcjgTk1eS4cRF+gG9do75edUEQwVEgzQnXfeHhOuNVQCqgsXLhJ0r5DZG47soYoxETzCHZ2G2uZNU32tHmMncHHekb9XptYF4wMdJ3C0FO+CaSEb6GBWjV009bGJ85Ayrh1Rgcz7zk1s0p+8L6q6mTXJvFEzgzTb8icGKEMjiOnegKxWHvBLLz8f3O4Oen7MpF3Xu5rjpjfCjdiC4Vpj3lQLzuv6jqqCAtW16H9ysYUCG+cgFU8j2+Issd7BCPqtElgRmnLWBQ95EPU5KY3BkefcLkLR8z53q/qIIfF5mFXSiLo4rLbVohK4RRpzG0fuwEOrQVJVXEZW0DapzMzPXkvDAz3pxLHDZJChd9CzYtAzDliaojLY3IYkKlLj0YdCILlM1akOqVIBomC4DdDhXDHvrz1UAwheqH7ocOZO5wtheDxf6W1BXbORHOPuTKgr0v3I9HjNVqS8XgG+z8j11Ed/n68yfFoA4bM2m2rEs0tFc4v765wu5eALCFe4w001M0V2A7Unv9d7HNK8rCv7/uREe56OH5higLLreISRAqdPnuBZOPMNR0oQZxOyA573sN5Urpqmsvv1J56ONWVjbyvUwREM/Q73zecpINwy261xMesF0B7EeJjCsoztzI4ZrjPEIHhu9m+YUZIKGcaUbLRrf1eKEsHBISqjJTujEYsBvxi0SRIXGqcBPmfG6ezZswGwBI/eP/fw8SNH0zNPM8+HPaIgxoHRg+kKoNNrDS47C8Fn49/SfQVWPfRlRCO4AQUBo4ZaFUIzuvaiRFYLx7eOcVqhutMIBfUagcoFqmjdGC735ibn2YJoTDsZ495e+r0WxuHKMxesXpUugDRULSV0Q242+nxEBTnQz7r0pdqSxRrMhYfsvEaN35VfR84/PmNuLTv9Otb84sL1dGkMWjLN8ZOXoe8yy6q7iyHKPI/L3Psr3J9ppXkrVKA7cRTpAPHiMAmLPqu/rMd2QGqDPSE48Rob8BXmYL+qLLfBSWxwDbPsoSX72QReBMl99Kv1kVhpxTZtUJVWxCBeURmpvrD8peM1KOC6AljFpVu5y/+2KhiziguOes3nbxWW8JClGuX74/PKBxtuR8/Kq6tYMZerArJxjyMiy2IVnoOfNRDRZltFi5lYVXks5nfxBa4hAzWzupEJ9CZw3duoaKiuOIcdfvvbvyf98A//cIDpbP/po7BqgR2KKjr31/lU0gHHSIjZP/CpT/9J+sF3vSu1yHPnYpapdGjTrpPo2MA/bJHsUPGu/RBjDAa70uce/2r64z/+0/Sb//M/TPXY6lX2mXtzYLg3nLDUv0ZskT0tX3/y6yRISAha8cWG8DQtJYYCHAl5zoUGfasuMYyXLCY+YZ3gVzq14CUG0HIpJVBVhGjLn+M3NvjMl//iG7Fe70YKuY5AtZtZfn1QzTupRjuCIoRv7CkNiX9GR+BL9qEEZy+lVKVmevIuLE6nMWySNJ33v+e96SrZ/kHYAvYFNjqLytk92Pea6G3k2QK0PM+oQHIMbdw2QcE1Br1vYis/+dk/TR/73P9NEIwoDWu0BrvZjN863E+ykgTbfpJD3fjrZuZn+YwEnyYl5TbKujAZpl0LNgfHlhLt95iULP3VnQTytVzXHilvKviyT6QHz2D/WmB9OKxZhd56GAYHiQk6ew+kZ86tcm5f4b+HsJmsGeyCwZzrw7Uk9VkxoD7YA2GTsYkmvwQBddUcq5BYN1gCWD10z11RgWuK/hYTF1bUUZDkfO3Pm6JqZbzV4WBXnpcJYhN/JZlqElFbZLJ5Gb9l8O41xJgX/IUVlQhYKwaQCaoICivwqFpdSZxGHxVbSvU/k1AGtbXsEZ+RSm6OJZHSJR1/nIDR3qoa/L5UspgfahWKmES/aAVQYSktoXGOAFZf6T22CnZD3c+eOTOiPC8rqcYpJjGlHq8DEKx5mBfL4g87JNqgYEpV935Gxj73HXvvZeVEPxF+Y5NeJatXJahVhU+hp92tuXR4f0saGaRPptl5ZUis83wG8CONzQPpV3/js+nv/9zPBYXycw9/Pn3p0a9Fss11pE0wZpA29/BnPxf9NlF1sWLBPrIqmxM3xjgMuaf3T/B8mH7KERgy0ij//IknqGq65kiqOjtMqi/Pr5d70ru0nfaOoczJgLx6HoT9+FZ0F1pgtLzzzWmihuQpCQarWNpb71sGOCSUiElNNDsyxwr0OgqWjnWQBj4w3EWsbJKc+E0KmRUzxSuiHy6PQVDmO+yxyZuqDz4LuuRe8hBoqhDwrVTA0scYn61GfwTN0+SFM/TY7wegPQ8O7Y3nr4+Pgb6sM+Nre8jsjw6WmJ+zOALIktFiPKXYiTGKIE37+/TTzwZwctxQ9h8p7KxjABzwPUSy1WfuvYmZg5VIlbGmoLjMlgrNggrg554pksAczGfquirVqtK/GgqLxFExO5Xzin46ztfPlljHvxV7UcitKF6WpK0xU6Ym5vjFeMb4PIuKOconr2FZO94n11v5fQGV+kdj5fIZz60oM/tMMn2XJKvFGTa873eUg6ODaj76q39nd+wKQ2GVtg7qUv6AJ2NmRgpgN0G+aT0RsBl+MwWvAHBClx807OaW46qohSIB3qQRHlCUjKtmSUuC3ixLtBoaxRscDmoWTuqcF+O8IyOiaGBjIY9RzfC4Dqy10hSoWLU8FoMULI2XwaciATE/iUBtDpWSHoLtbsCSDY0e1wdulccysAg5z0nIog4rgIBVgkRRsY6glButJEXJPobc5vlMHnMV0GnwayASk82rHoVSjrcUHnOqMD5SkLagZc3OTRKcLwQ1sMkMP82dKwtQIkHqi2sE1Qgi9PUhgIAzc1DhLItt2zlfGEwb9nwenZQozWathOIUXNLgIUMxggYYvU04FAObfhqKRdEG9aLvOaobBnkqB/o81p3LxSJ3M+scWsl0dnTSGIyt9fhTBMBj0LU0Wq1Unqxuee728rTSiO+QSEGLsz9U0ZqDlzwPXQ5+SW6AxGjW1UPrYIhwAF3mYCl6oaCIg3+lS6zgrPoJFKwA1dssyiZ14dsEail6cHAvsss4DPpdNnhmV6QzElz10FSs8EnJOJxlYKAc/+AOE0j47GzInadSODvjzBHFQzYJBvIw2kWqD1ZZ+9ms0eAIkLRp2Z6IAyQQRgAV/txmc3sKn3/xTABnjVShS8SEcx0KQYy9cYq5tFEJ0XC4yYYPjIQq2GOPfyNKzAZE9JOnYRx/PcHZVVQz7ZdbJgi30rWtgAYB0BCJAoM5s3GqTEkFUWrWzOU462QQ2lgYDYC7TtxrPk827g333BHGctUKJ38fPjiaztOTpmO8dGUsaH0ex0RFGC2cfwwCxlAJwJa5964LnfgwAEwgucCzKAIikYGJqhH0Xp7dPmRIpXtasTJQtqfR0QMCK5WZNCz+HHIC2WT75juoKq6nF0nGDFBR1Am/QuP8BkGU/VrDe53fhoMnwLly+QWOO0eWiKwqfZHOICvASgcavVzOnosqSx48mB3rtwNWBjoGeTeBVS28bqjhqG0tQHWms4t+q2sXmI3EUnhmGhDEEbNQfgqaXifPo4+ge4hAvJ+Awdys84fq7PPgTwztDeUIgJU40Ay+943nrRNdh4Lk+nXtWOFTAKResQ2/AXt565De18CqG//8VrS9qCq9zodu0P9Kerp6z63HCayqdLtHCEVBYWlubs//LV/fCLGiX0qPuKVnykveFmcC+LwAACAASURBVEH4BELCPePdLPWepwHpNyI7i821ZzYCXtbRDsHKLHbbHsUPfvCDAc5NuOmgHTewzY108LjCQCYXrFxrm1QzNYv6Ez/xgfQPfvpn0zqKlm1KXtPjIeX0OupcazMkxtiDOw5avuNEahjoglYGpRt7tEsQ2cIl7WA7uwgqnctiYOCgSxMb9sG45y5cOp9evuBAWIJV4pXGNrKsVIdN2NpDGpQ1ZZMdJ8C1mZhSdWybAG1D+hVARqn+qFq4Rtjjk4634PY+ycBb5bXvPH1HGmCmWi+Jh27VSbF97k8D1j2K4YifDR5kU1h9wuF1c74Cq29cfCn98Z98MvVy/97/nvdFT1mHFClsQNBTrKTw7wb7mzlHBVl2AH839Et8PjwDcrFxn66xIX779/9VmoNSfp1nuguAsa9qxGq7wjswPxxdYY+wNtx+rG5n//F9BjfO07FiFU3kBjN8lz7RrPByBFx5wHILe8n9or1oA1y5h6dJYuyhOm5PkWIvh48ciB7W7Rqu89m59H9+8mFmSQGs7IsgWK/Hz7vQPGY967sTPycbRCDA6onBwK4/q41RRXN8hWuTJNRb7r07jQ6iLubPmXvIAbBT2D9my83DALGVoJ77YVCoYvA8PmOdhJgvadL20ZqY2ljnWrnH0sVjzEQ1IN05eVat1iuqk0IXPjtFtqxCG+QaI2mLZ4iHZlS/5PcCO3vwsky+PtJRMVbuGPtBz5sMA79D4Ba0WGrmS1TUFUTJ1Q8Vh0ly45dj6L2iNLJbCOxDLQ7/FIkZEx78z4SydNcAdVYX7FuS4obh28PPVX31+u0BXqoSn7kCmJUbTazYY1vfYH8bKadtktgcw7aKSGxFb9tCGuqpT6P7GtPpw1Rs6KGdRlDL9ox+4sPLzBL8xCefSD/7s78YPujzn/98OkPV2Htjr+Wb3/xmqih5ftEnPvGJqHyURFFUNNlzMhaCjjagUqD1xq106tjRdGL0GOqX55HqpxoB+LUX0iSoTI4RlPLWEJ3qmIGieBnl620SPT4v7s+qa2JfT2p/4GSaZqZiVK117BWwCpVE7r7KyMaN0whjCawkzQgIa6jQ9UOh7YLebtF2nXUS1dtARBgPE6ICq+iNtcNCCe+byovfDlgV4BXgsnqW2n/Xi732zsmrJW47Sc9lE+MaTJ46n1MbZB+ibTYuCscPFSqtCWzbCvT3CmeFLoHVT9ah8boJXQFHJA2089g0fy4d1qKF8YbPu1RcZSXl1gMSNtjjUDhmffrvvE4zvig9hTKd/G/flytFeRi1oMq4vZ8kc1ED9HhFfKJUr0wIiFX8nX9HO4LVav0zf1tRtiLmscUlEUOIb2SD8f7L9PX5t/eoKBIW8FR6CeN+c7xCJ9RmFZaOdqgAL39WaLI1H/v1D+xKc7p0aSw2ZzdZsxAaCDRGqZksiOpwUpJqVMDAcJgtUQ1ngmqCDZW9KPbEA8HZ2G+1wSb2AgUYDoUt4hVWoGZBcxp+5wYpi9nJUD/JNV64GSD7mFTCKtLdBkUDgIt9ULwcruhwXzM2ijsYILoBzaRHAEaPl0bh7LkzUR3qR4DBbFZkkLAq0WRIf0kXNDL7tbzuHpyUTvLFF5F0lRKpihH3QbBin5EUov0M6O2jqjFN1kjkH1U9AI2OtYcgPUvAklUlIF1m88bcIah7bjSpyZvQwbZVEGNGVquqetzDbYYfWt1wM69Q5elox5hzL1rJCLYQBJiRmaaaZ4XPc1nDuEsJc5bFDNmFVaLWYZTbCre6SWqATZUArK4KDDoDQE6+52UTYFAWpWS6+DC8cravTePUOKdeKkKKTPh8LZ1bAbx06QL3nWdIxGSPUBP0iRmypFuITDjtXIeyqmwnFaWlxcy9dn5WKFNxzYLPa+MzgL66dBDBixZnBGGMdbTX5lDSwZEOECi0ciyBgAtZ46m4iUDJxlzDNp/XvEpI9C4JQNxcgukdKarObeB6zGyYGNhgDa1Dh1ljOO/0zNV0CLBkJksgrzGxVCwFzrVpBUgRDh3hJLLvcupD6l/+rNx81tkyIDYasLFkrlvBsoGwSnPeww6bJFkxymNLn6xT5IFzf+HM2QAzVniQeYHLDxeebKyGeox+usVwuDmB4HGtKGpkBDazrB/np5g5usY+a2HTm7nUAJhRknryta99Ld1///0B6syqauztxVPlycbnJY2qE+uhr57HwXh+3icNlsBUI+K+HLtwPu67++HACLRO7meeG5F7Hsrkd69VWswAz6KNRINrzfUksFLKvgArZeLNdlmRo/UMQ8+8oGdeIMBrC8P99FPfTC8890y64/bT6eSxYyHqUU+f0R7A+M7WQrrwClRFJPJam/k3lR5tRFTm3N4GS2b6VHgKytjNTh6rGBkKvbZi9e2B1cyKIxn2pCvnMbA4picvMLSVo3QTvI2wJwZJYLTyvS0EoU1mqZwvhxe1qhzBtTQxvlegJDUqRDZCdIO9DbCy6iNlz6A7+rwMYOS42yfoQFD87Y3i2+sApBsg53UAUnaueRDza4HXaz9XgFY48xvHCgH2DJwqQBWZdVXeDNQETnLYxYyCsPhpNbeKFWdAk49lxSpX0gp1UIqTQhACdvf9prSKmOcCwCII3yDhgQhY+umf/PF09933EqzOhT2WYiGwioZs1qdCPSbVVAa10j9FxWoOmt9Feq122OudVFcGSEw1EPyrLLhFsmSRSvcmCST73EbuvyNds/qJwM/lixfSCAH8AhXZZs63z95YAkcTUCZ9bIQ3Uee1LmE/VLy6At2OjiMSZRyDvpw5xGtasTPaez2Fg+itIAs4V6Vom03g9tUSyLl3IlFn5ZL71U5fzS7U6z/6xOfSfQjM7GOGX389DAT2hsFpXD/PU2DVRELHZFAJJPxbO2GQU8N1XVidTb/52/8i3XPqVPqu73iIDDyBqz2vQfckUOZ4CvsI+KRBiXYKsIqqpYCc99YBblbs5SRx9tWnv56+8uTj0BDts8IGYleaeVa3o6JXz3rfYXi8cubtJNvoOrLwmLrst1Y4gecWVFsOaiVGBVjHk0QQzvu0S/uxhXXsiV5AULvVr5hHWMs9JsglsWk/YRv67UM8z22+f2WjIZ25uJP+xf/xaRKAPXmsAQGR68hnpQ2W8eC4CZM7se9cocav2LqimGbSsZHrQAU7fSfAaoDn18jP6pHgBOLgh+0dzv3AAicz0EH/M4kG8LJqGeuaPxtU4FfIYq/TW65/aCVw1d767KOPhH2tP3E9REBmy2iwAToApjljrp3weUoRm1ecCL9k77Kz3ExomjC2X9ydJbBSUEjhjiUHi7O8WjttL4BGyGNdAhiFMpm2j70a88SUAWct+B1S5gVoSoLXO0SXfbXB/pKq7/WYUAgpbM7b2KmJxLCsgg4VlHm2xoGL+NPwBa4ZTsoqnb5Xm6G/N0lQZwLFDAT7OwJarmNrYzHof4cPIMc+yLPZcL7cFj75CEC6Nf3F189Q8WlN733v3wo63cc//vH0NLQsg9x3v/vd0Sdu/7iJ7E9+8pO5LUQBIe5r9FoHk8h+KxQaZa4g6NJFMlVgdXD/wfQEYkxfefJpYodVBDZG0xvuvT9is/NP074xt5IOX29KIwt8Vg0PgRUbDz5M6r39aFrby7BssESIKEWGI4tEeH3B4nCNG8cAvG0p0Q4Ybzbs2QZUNafufkXOHK2j/VQ8I8dVmtuYxxZUWXyFIkQWkV0Xgi8OHvuz+lMogDf/zj1iVqt8Ga8IYhtgdDkcvY0Ezenb7oh1GO0xPkeZNKH+CyE9fGY+fvhT1ooCH77XRGumM+fB92fOnIn1U/r6c5WmPmIowb5JnljTXFMIPnBsxemMC8oQX9sIvG+unzIQOK9XQSeJfs7LvebvAhDxXuOeIlh3kPaXAmIiKRD0xux3Yh3oj6peKI/XRqxc8IvfocCJCe7MlstsgOgDYx0JAC9dpN+ddeX5+p7SexWsExN1VZxR/l2oiKWfzISS5+I5ej5FXb3m47/xU/zcgVoGnWT/yJ4ZvEW5mJPWMU5SSfD3zThIjYkKI1aApGRdJXtoEGxVyQW+x4yFmaWqUWzv/nxj3DheiKokylYPo7E/NEQlg9KwvTw1XPAqAYuN/x3V8GEXsYbZk3Xhd6qMBBK3TL7O+QT1DPCjQ+rGcVqxbcSzGPjNULky4LTq48KStujNMGCcg9Mu8NHArZCp82aZeTITqtSqlLR11foI8ldRk9Mwe12WRAu9w/kN0RjKwswiBBkpt1HidGFcvHClEs5gls3SDJdCtQbO+hzzJ2oxXm2NSH9bmsaxmWG7ft2GdSobSOhq4JbpF7AaorHXYPdA83NhmAlfZQNpZK1q9HQPxIYwoPV+WWW7jMKJAGs/JXEjN2dteG5T8JadS2TwHo4CO9EC0BIMCqLbqSbILTXT4fN3QKmcltMnj8YwxRUkpS2XX0WFbh3QdvTYEUCP4iM4J/jK0w6cm6BaQrCjofMY/d17Ixs4MwvXnkDLBS3vWLMsIF4loFKu1Z49z91XLGIcaBegQCqQ4hQqBLqGZpDs9/fOhgq+d8XVFYB3QbfsgFpmI2s9AM5gTXDo+w9hpN1UzjlzfUpnDUCDEZBqELLw3KNLgCEzl/ZfaQxdb6p9OY9BQxpVOVVQcDMaDWfPtOHcpdRtAzJdmyYennzmuXAI3dDGbJTuQx1o6tp4nMNZwMwyDsYB3DqqQ2R9zKoI7HQYOnY3tIkG16sOUIA9hPqSjabPPPMKxnOUatQIDj5nHP1ve6M8jus5eM9Kr1aZGx2D+yj6NrjX7oloQK365gxeXUeTBEDeC5MQeX9BveF67W0Q/JodDp4y6yoLrdi7aM9jpoLljJAz0NjnLJ/zY9cAhVQhmfflfK//9Xf/MH33m+5Mb3zwfug73Tx7gBr3p4HMp83kqytTCGc8w/FpBG7kePTsSel0D2pQFbGIsQRRqcoOydFGWXjVPg3NVnZ+4XhUAXSh30oFdIwEFasLZEyX15iVc3k2nX1+nOo0Doj734szaSLj0UV1vIdKbC3Pcxujbe9ilv23k9X5OAruZPoudyiqp9LA3Ir+UkBlsKS4RHSX2FuiOqLuy4wKx/nLgCqv41tVrAqwer335DuQP3srsLr5XitKWYKjAKRwuu7O7LcjOI1+KEPW14Arf39TJCNXvnTMHk87FfudIKwLu61NaYCaJ0DZw/MeJ6Hztu99KP3tv/WjYfObSCZFAGyCBRvj+dgPMD01m65euZruvP0u9nVb+thH/5gM+MGgFo6PXaISwLo9BDeeYNxBvMvYywUGj6q8WMO+7EfcYpFLXCSpN0kF900c59rLrxBYXyfpsR+ARxWRxE6AdOlxrDED3nUSYaqUTkP1EWQtUYHf4GfN0pvxV7IYDHbtxxFU2IvsIQywYjabSyTm5kCRwf60k3z8q+99T/rt3/lX6elvvpx+/Ed/lIoQ65nxD22sOccWKGRTsrnNBkv4lFB1c13xuyb2mpTeJc7jJZTSXiSB+IbTt4f4hddz6sixqDrol67HjB1tvyDQgawG+ZmulZ91BlYmHK0jztPjO47w0cf/9JPQn8jag5TtI90gqL/zxJF0lPt7BSGWdipK7S2ucdgrBJ7SA407BRbaAu+FiTGZHJewVRcJXPYyqN1RKYdH94eiYBcqgx34PamBgnoVuVoBzs4T9LiqCnuvN3Zb0vnJ+vTr/9unUjPUvFqSP9FAj10KeXsp81QjQwDJe8T/uTe9LmdOFZEBq8IN2BBl4r/r/rsZKA1GiyHs9rJBUQWoLTIk1gHRDVDGnB0puLdSpR/dE60NXKMVVctxXNuGcvmAGmmqu5GBd06RKoisCeyF77Vqpb/xfvssTWZZp9b25r4YBXhqGWcyTWzEeACrvcGmdR1mtTMBmlX6JeercXxHbjjTzeenuJVrUJtuz5p/a6tn8fP2/prYVWXQNeR80HjeAhMemONRTNbWObOS73XNNuIHO7h2ZyBKOQ3xCmKTGNLK9cSQdxNmMpHwX7ZFCNBc54ogqRxbkl1WLtbWp9JtR7Hx3VtpdC89wK1Qx/d0pCPHjwf4/tjHP4sC5gPpwQffFr79t37rtxDbuppuv/329C5ovh7Liuejjz6anoDSp98yfshGLfc+h0gLlZijVDkdF3PowHAwg4aYv/rkM8+mz/zZl9I7vv9dxIFtodZ7BpbLAGNRRrYa0sAighqrxATYCp/qCmyhteaatO++29JVKk/rVMElAptANqFegJUPyZmu3tersGOsiuoXuuiXlBrZ3kGFHcGq8OEwegqwkiKrD4hEvH28ApsMZb4lsLrRS1QB9TIn6VZgZSKzFhuywnUcRNF3YHBfAG79s9XuoNARm2gXTFIqFuZLG23cZ8+2FVrvr37L93tt0oz3E7/H7cZ+uB6M9Yxr/P5B2DiybYyzg7JpAhJfXwCS6z6EYapev8w0ys/PPWC8okhNrixle+cz9fgez/M5QJxXAFVJMhX15GhnwVj4ec/X5yPjqUi7+/2Ob/D7y+gBvyN6srAJxm8z0wtx7UGflbJtEr0CtcGe4N8FVBWg5feVPkZF23y/98Z94T02fqr5vQ/+2K69NLXc0CVmXNiX4RszBQ2OujSzQLF16RWmXotwpW+4sd3UUusuM0dphxs+wk3wS70QjXhMoMfgRpY9GvUJf1ihNs7ZV3LsGE2PUCxa+dMCMHMDK2hxFoqTfVtZmUS6ERxOjq/hc4CsAgh+d8hjS7fDQEgBGxhEgtoMAEbGBbuMQzTYC0Bkv0TFezZodNHELKRBMjo43TqCKKl1lp595cFp9gVYVsSIsDA1XnuHh270nESwYgaajSeV0Adm6dQHMX4FVE/VZ+TAQBh/PD2ZLWev2N+EUhyZfJXyGnHUNQSlq2uUV5EhXeWch6lWDFCu9tpd/csA0cvjl2PhDe9DnEEnXK/IiJxwaZRbQffSGMbsjFD147sIYjpZMFmNSB6qxhDxDK5TVaJmZeux5p6vBmyeaxd0DQ0NEbDTXMv1TiLhLsBSNVFw2YQTkvohX9f+OBekkuRNjVS0MK61vO8qc8xWAKR+x/Q1gTOOB2PmPC6NkPxq+5l0glvMPtvkWL0A42M0FhtgWClcICNiJtMqXcj/46B8eU8ED68QHB05fCzdeff94UA72hn+y8yqq9zDGoJxHa1GJeiaeBTlUK3KKDgiWG3AQSmyonx6P/1jGiFpE2bwzJLp4BTC6Eae3YykMpvnWJf+OYXyns/bfZM3NJLnNBcbGLZz/1oBqM6PeJrepVmyO0PQMweh0SwRuLiZV1hXq6p+KW1Khdh9YfXV+27vlz17Ah2pfCYtNBZD0BEVxHj2hUkoEqdi+rz3UHAmqHqeKpDAqWS1BWDS7m5ImxZFHKOWWN+tFTDMc5rcn37+xqgDzi9K2xiKyCZJPmFdtVfVNatUAbBuAVY3smA4DWWU0XygMrmUugbge0OfefSRL9MjeSG9653vpB8Q+iuOfy9ZPinBVqaadWRUOpXoffnlb+LoCYjqrZ5DlwPgW+nZkcYrTuKZlgZVvd7rAavsuLJAiJFuzIMCaBUq4OVLDPKdADQtY2ipcvRSzYj0Ia8aAxbtBRXLeukJQfETuJlVxCnGXCyyblB5cfH02ugetZQZ4AkqrM5I+7C2ERx4SxkAqqBMKn1Q8b1fC3py5PDq1+sBqzjPQJL//nsLMCq/eb2Kls7SIM5X0AKjkpFfVtri59XP/FeIVviz6udh/viH57+lDDiBidL0WdwiA6xG7GNmPtj0jaPymbAvF1Ec/YVf+AWAEUE3FfUWS/tG/W68kJPHfxB8+bxfOXOOWXmHCND60le/+FUCfBI7ZPhVvzx+ajQdOH4wtRL4z5ORncF/LJEY8XnVk9TYf+eptMSzn6HCPQhgXqXitU6isId1a0DeiH0IoYpQuMpZ/mhQN9mGDZomI72tHDc+Zhwar9URWQD6mEZ7hE1OVPTHALkEmxteqwIaVtbxaZ3Y5gMEPG/97u+JOXdf+OwX0lsefIgho4AyFAydW6a90te4X6MC4F3mPkq5s/nc56T6rHZ+Aur8Yy89nz768X+TfubHfzwdGhpO1/BnJxGnaSRo8hhXCa5VUwyAH9IJsk2ysmYRk4ieXezqJRRMHRw8uTybHn/hqfTcK2eyGqWKpgAhRwQchJq3Ns8QbTL6A90kr+yPBGB14rv1tfa4RpWCfWOPrGJDl1A/VRlxmbjine/8PnlPQe9dA6Q6+1JK9hyJMvtZQbeIbnSGOIZUSxfW7NpuOjfVkP7Zv/xs2tOFDSJoM5iPocIAAdXihvf2BF09y+F7be51q07024QaKdcsE0FFQMDZ2x68NzVRLVVuX1+2ir3xeQqsFPlp5nMm89zrVnai20XqcQT5OQG9QmJzXdEu1UMFz9zH6PfCt8YfkykuZStCrIWsrme/R54tVQK3CBTxQ/oDe9EWCdalvhZgZV9miAGxZ3pRH9Rf2Joho2IG+plJbzGyvW69smOIk+xPtO3CHvBMTbLKlQdPu641FyqfuceW8fEZCPGH57Yf/9PGMzTJqdBT9JVzBxxULF1Mqu12VQkTqAv4TMQLQqOvnfvo8aSDe70115dZk/TtDCGK1IV9p3eujz7WQ4dPoni4mD72ic+kt7/jb6STJ+8Nv/A7v/M79KTPpPe//53p+7//+8Mf2aP2kY98JAuCCEil8XKvjVmCdoq9kFo5eoBzJ2HTA1i/7w33xHM5C1Nj9PBxfONL6ZEvfjlApmujeXkrndiiqkJf7QitCvWOdeAeAlNTzT6A+onRNAkV3d5Dq+vGU/q/qJRUFHQF0PT9UxQLrFpImWxtY5ZaH8ldEgdBPFe9eYWdFFRAe6AymyFGAbAv9SX2UOo5/NmtPVZljRSRi1KxCiGdCmSF/Q8aIBVjLTN/33nXvbGGvE/G8Fa/PZbxa4gwWKllPdYJLoKualxMLx0U/0im8179+pkzL0e8qb0Jil21Dq9h7/LM2W6Ae6bWRZU0QFNW7xbwhNaBFGveK2PKdZ8LG5nq57MTQBlvFPDo7/MYpal4j9X5AVg4BfD4O6+9xDSuCRMCoSAonTjwQhbXKP7Oeal+9w2KI0CuACBjLhlwXmNQdCu6XyQiq/3uNRWaYemx8/vKd5kA8uU5inuK6mDNP/npHwrxCg8QTeoVajP7JF0qVFQ4WQ2K2ahocsPwiPJErVZ5PAlpXZ5A0PwUSTCg4OGqCiTFSSpHaMvzoL14Jc3noFocGOoicO7KkuE4Xo2+N8kMjYGmN7EsMsuS4/T/qBRymOzcvJKoOGiDPKlhZjuPIbnZzCZxGK8VEOl0Pih5mhrkqF7hELdB90piL9G867XUM0TR7IeCEAIVg3dFLaLMCEjI5XsyNVzjkSMIegDkpCbuUAI3O+AQuxBgIDOZH0weurzNBlVue6DPUjXT1ZWupow+P0N/D1mfQWiGVorNnjU1WanK91EqYBnK6v26jsOYhudur8YBsggLALRN+Py7ZCocVGxm10ZUF6NG0MXtPCrpGF67vQQ500+zMEZZOmEPZdyjx4/dyA67QCbHub9kKQ+S9emkyiL4aMVgOVjuMoo7GmGrjR7TjbOmxDzBQdrlOXF0Vamkdqpy6H3von+rFsW0VUriOo5Q/OP5Kanayzk1YigczOxxpFapVDSAApTAxwqm60jFwjUCFfssBIV5rgg0RJzRkWO3xZpT/W9jE6rdpkEV81YYHFp6Fta5z6+cu4S89mT0+Rw/xZwn7ukE1bUG5FTH6KdwQ7jerJK5eQXYVmTncAAx+I7174Zq5I+Dl80GdlFpk1+9QPmjgb2gQ+vivhygAjU9NRdUwAkAcQtZv076vFZ5n5s58sWsn1CoJEAsgMb1LaA0M221KgIIHJ7f7z47e/5qeuN33B1S/OcAlnffyxBg9snLVN/cA15TyOHyM5MZBvp5bhYgFqdwDOqdFFb3us5Y4QzBoPfJZEMRabkhJy2XnPWm03Azq1jniIUo3Vd9HwIrpcFNOpR96oI2MbWsEApUOvvYv0BAbGO2QganT5/m8430n8GfhhJC9Bw0Q3stm/i7maz4xuocIPZZzn2S+0CCA/WyOgJkA/ld6Wmh8JSTK75uFa8IOkoFDAqwqiHoL+IVBVhducz+uLSauuoZpDmXAZTORiqyiaJdEkBNKnDFys7U6Br2u/+yQuHx6uwxgkYV8AT7GKIQghH8nFUeRweEU41G4yxz6zPRsQW1guDk/21gle9HgUhxe17lbMq/Mymkqk5J3csrM1N+5BlVL39exDGKkLr72CCd2xrXusGzEVhtCnL5d36/YyyYNRNZfXqUuLcNJA7GqYr+lz/yI+l73vbd0RO7EZVgKaXcK2lUBCom0lxz9q4pPz81Pp1Oo4j5zNefSl96+BEosAoz1KRjt9MzcXI0NTMGYJr1cw2arQOCPbcGjlkHcJ/Cfl+gyn7s0CEkyQEz2GXVHNtY1+3YS0FEZCP5O1ORFc9R2Zaq2NREAMJVkm8C6StX6Pvld/bRtesfTDAS2MkeWKG/yxg1/Ajrw72rsEgLCY6Hvvu7wjc8+83n0xvuuC9dfvlC2iU478UfuCasNFltCIVXe4QUw4BKtMI5SNE2K23CZg+qrZfoxXzkuW9S+T6X/ocP/N20QfA5h50/RGLT5vwA7PL0WK92nQRhxuCu4nTqm6L3KBifNdEvoZDFAvPjXh6/kD718GdTh33KvSTlpGXiY7eZ5bOIyurocDcUxk7AVR7A3kaGv8XSlSC6EhMwsHMExYSiSgQyR48e5V6rHpiToOsMZ/Yz7VQU9xCwzaH6agVf9oPMDhOE0hEvzaykM5O16fc/+bVUjy+qoTcy44AcjNLIlgaGuCcIP1k5dV9FMsWqubRBgYuz9tyLZNUFVt/7xvsYVYA9odLcRCJnA4Dl8xSAOLTZ81GEKOhLJlPNbdq/zL1U3dR4SLZOUb9TfMJ+MvJz6wAAIABJREFUMhMHJuWsZEWwbz9iVAUzfTn8Mf4qxzNZ3cwt4jozHpGSK2DyOPpJM+0mbFXANclsj5UxmWNXlBAfn8rsn1bWhoqwrVLCVal1BiUBtcBK/xMVK3yJibh42b+HzVxxhpd9x7JT2GrO2HvD3belLnySNLcAgNy3OUDxCue+xPq3bzwGOCvapXgE39EK2BVY2drhuvUVgT8Pqgm7vad2Jt19e386uI/+slZiicYOEvMIEnQyk3KXfvfr7cSZB0OZ7YMf/OfpfT/0DqjBdwdt3ID83LlX0u/+7r8krsniCa5p7132YTwr/KijGfp72mMUyA4x3197zw9EUuG5F15If/Rv/m3c/3bEF2IUAjZ+kNEDB6Y20qHr+GDswa7OCv85vwcBihO0vDBbcJ6YZJu1syH1vxJmugGsQiFyKasBSmdjTQ+xL1qoyLUx96qNYck+43lGsGwijOGz1XaYa/LvoPJVwEoF428HrApt7vWAlYmcfEBp14gvUGk8cvQEY45IqvAcXQfKq4ffYQ1rU6UnFrDmetE2hyIfCWFjXX+mDXr22ecjYevvBCJFrG2MuNj9ZWJZUZeSDPJ++ExMpnv8okjsGixS7P7cBH4uQNC3Lw7gGXq80tLi50qCWMCjQIbxnueRgVkWkAhVSoEQa9UEX05G5/6wUhH29wIrKaWFRSf1u4jpydjRrw8AKosiYalOZRCaGT8FXBXKn+fhtQRWYn34Hj/nXirHqfmlH3vXroGbiK0EKR5UZUBfBw8dybLc1QP0ZM4xaNSNpyCCHrRMbfYmikJtrpeC4MOyB0O+sz1ckbEhcI4yuDKkNFAuI+G6Ti/FAMF6Hiiqm5NKkh/ykUOjcW4+bI2fDlAVNof3noBLO0TFyWPZv7AIxW8BYLKf3hkXkNfTS6BrwG6lQCMTD4aHorKfBlMFQm9QLxUis227qDz5HQtkI8apxJ06fiJ41lZsfMhT0CVnaIIe2b+PGRZIT3cw2JEdYyOj86g8r16CczOBfr89GJtblOKRBXcG0pYy1YC4duRI6zH+ViU6e1pDtS743DbKcrxFmgmtMMWwVoNl7pEvn80swfzBkSNUo8jA0iStYpbnPmkPGM+pm4DfzJ3Ntr5fimfu+xKwqFzjPAW41twHy8DHKc2rFGN/hTx4e+Gmyc62q5jo86LaJs2pNJZ3UWWxyhEqisx4mCNLMTdLBhAj34dxs/l5m0yggcKZF8/xPRiz4QOo5NAfII8Z8LDIZ6dRZBniXnXxXDzfPRVAjl4tKJlbLFh7jBoUsVClEnqD32FVZwmqpF5CkQ8zontR/mqBRL9dUUsFambN1tfggXfC2SfC8doVplhhXY0eGsEpUH2lb8yegei94o/A1D+C66AbcO8nAGRmZBWskBJn3CJoV+q2EQNu8HCd5xbZfO6hgYUceDf45UuvAGDI4FBFWyL77VBm58K1Uh2R/3sVIGuAo5hHcPR55hngN9AbdTGEM9xX9ljtRxjD/WGP2mF46vYZjvGnSalf7pkb2xlo9gP2EqQ4eNneDdXE9mJ0AzACzjWKU+yHUF2zgTx62lSBytkwz8M9VzKfCgtolIM7jXiGBjEGBmNcmtjneZ1nfnSoGWGsrIRalWto6UwvAWoVHuhnj+tQbO4/ffpkGmQYdCv9VTYdF+rwBkGFRaMOnJPzx15+CVWn1SmoX5NER86iUzwEkMRzd9h1zN8JMPCtVAG/dY/VlcsL2B+c4TZzrV6ix5RnHJlRg0D2u2s1kk0GCwHlaTlmblxUpZT7Nftot3eEUP51CwCxAhTgKgvsRHLELFgAK4eVy2/P3vb/C2CVo5B/H2DdWrmygrdDcBqVPCtoVjMEVOqPWzOpTsy/MhUwQ7Eg/VUKhqoB+mI8C2IDmTYomHBMRTTZw/2n8EBTOP2ZgPoF9vBeHP4//ke/nGpt4l8hKcFtyMNUCTy5J5HMgt4jvWiNxEMrVeyXnnsZmlJrmp+YTk9+7RskKlBVpFemfbAjHWTIbitU6Wnn1FGZ1nHG3DPAfy89ljXY3WdeepGhsNDNABjrAIk2bINCSvVWndnLfqdzDc0ym7jTT0SWXhtJ0izoU9hCbcS5869kugs+SgqjVZnIwgq87a2rJJ0d49BGAoaoJD3wpocieTHGXviOex5MCwDFJoL4si5UhsyZX9aXvULsnRi3QSCi7La2TDu2DHiboE/yqcsAM95319FDaRWfPMy1yHRo4b0yLUyybUfiLwd2PlNpXFLrowlbmrBqhlTppeEvKfTEXpxAbfCxp/6CQJMqF9H2MvTvzs7GtDwzkS7SNzo62AK4Qv4YhsC+fqnMK9hPhIO4Fu2dlGWHxBrEOszV+2fgLV1MNoOS6NfwLUrI2z6gmMtFYgPXRT8+2GSGYN8qzuTq9fSNVxbTZ75yJu0Ciq47/sIqK9cgKG7AdnciEqA9cG96XTILDAKlOZVgzTEqGyS1+vBn73jo/oQ2Y2qkMraHz29Be4z3aUOsMnNP3M3R72tfnVQqMWrMJ8uUL++h/lal5KjB8fylgK9FEz0/E1gFqIJmxjq1amWPk3GN9HX3oBTSentNMHbKtkvlCtDAPjFZZkLLIND+Ge2xxwlWAXvI72J5xHmrxKr9tVJlvNRFz7i2XP/oGm7BXruvTNblocm2CwgCl4POus19XqeqcnBfP7HOMapKJgBRxw3wtRaUPRkhrkNZGFZgZXYoGmHcOIgqnDY7aMJBieJ82MOuOgdMN9fOpztOkmzch025vhi9PwPMauvsOkyLyXo6euJe9kxj+vKXv5z+4A8+ypDwvxfBqXbRc/j85x9OX/jCF4JOHHuMPVVU27Sf0hmbuX/dJOj8cwS/PsRokymSDX/hIPEN21kQw8GuySroYn/0Le+kkRno8gzkrufZhM+jx3erh9jo1EhaJsEtFdjWgBV8p8/JNeD3C97DNuBrBbtZ7p8E+TBUujYGjneSfLXfD3t69eo8d0HFTPuCWZCBg6oeqQBWVF8qalrWNNCWakGr7/J+AlgLKyGDq5tiCdoaEy6KyjUxf/Ho8VNBFRWcmyCOEQDEclFp0Wrbn1RJ6vvf2jeBhQki77Xfb3zhtRnbWViR4VP2URGlMPY3RnIdGVuH/Djnpg03Weyx/VkeR0O7CjF4oQfao+X5iCOKhLqf9Wd+j6DKz8kyM151WLlxR/gE1rEvY8+SRFa8zfffSiUsxRjPTzquxyk0vtgbqmyS4I79QWKgjLkp/VulouV3FSqg51f6swqdMOKlSMrAQOJ6fUVvpvbkIz//X+1aWSgo1M1Ssio2untjo0JQ3XTLhqVM1kW/hY2kAhQ3o5mRGDDLIuntp9qEY9SY5MG9NGrCV5dGpppQDMG1tAuVZmJiPCoEHQSEfVBDYhgdBsfmX8FKHw/RjIjf60315D3nWQQQDlBZ0RF5U6JqIP2CGyda98EtqxjI+XiTY0o6yPcAoCiCAUufgIALFy7FgMC9DFRrgosb0u48TB/q+XMvR0CtNHS9/Vucm4vbqo4N2o2tBMRk25Sv9BxsZHSRHjyQ5whJE1ohQ7cAJ96K1dHDhwhOu8KYaajruQ9TUNiWAF79KNs4z8sSsQNxvZduZIfOxZwnyvNRBncYJsBr2z4QhkkK7KwcuPvH6Ufw+uWrCzbNCspB9vpdtM44aCXYNeuuZGYthtD7epx+qQFKuwsEHWaN7RuZB/R2Uh3pQRkqZxvMWOVqnmpHg9AiW2g2DsVGDIiVsDk+IwW8jSZnM2pBGQVYTVJRs2pmn4XynhrqBgzqDhxkq3+hsqfwCWtoGeOtYezk+TViMKJPBSqL8v/zUMs09MfIzNjbsyGlECc5MY4IAwB2/36ol2S3zJ7ayzZ+ZSpdnWBocidrCEAjfUdZ1EXUfKwad+K8lIXNLyuyNPly/92MMeegUgOS4rnKevDnztvxnuoEX6E/QHqGqn9mZhu4T8tm2KGWXbx8KY5dS3a7CfCg6Mczzz5Duf4u6GjN9MI5UiBTZVUIVH5f8D/Hsx2n0mqDq1Q/M9WNMfPEqgdy/wQvDhkeRwzFTLl7RQClgfFe7qMKushzdA94P5VyV33I9W4vVBhannkHDsxexJJYyVQXEhJcQ1Cj+HebA28jqcG5ceyo7gagypmmAqwMnBQ6COfDM8/Aiiol6+TK+FQaopnYRILnOMv1HSNhsH+4n3kyWcnJ79Cgr+MUQgVIGgHPqAk+3rWr59LElecAV1MEZDgRJP8dfSB9ppkeuP9UYDWG3Pr0BEkWBrMuvngxdSIYIOgTqK5RcTWTvE5wURybucUGUEMGILmncZdKTTg7RStUCKqogEELk25DIGWwYQY9+j9kKrGaDSh12FZHvt2rAKH/GCrgrcd7beXq1cDKKlOu1AR1rwq+Q849/jsfKeAUWzlgc6XIKMgyVshy9s7ZwgnxJ89JIsFhtdXRAyTo5ljXCw4plzLHsT7ySx9Kx0m0bDkzkOBWKrDHch065iIymNELwMqgUm2D8jwV4DqURV9gjMFQD/RB1tB5Ks3Dh/elQ/RRdVD9nIeyZA+royAMkHdVcxw9kHr3D4fiXBvPdYzqrvNq2vAnVsdb8GHao61qTo22ykqFL9UB57DzZkOtjmk3tO3SyF/BZ0jpdN37CiqYIIiAU+pup8IY+CrVD9tYz91QuQRWW1T3R6TdMG+rk71uMB+UVoVNgg7ksuIu4fuslJlm3OWYLdjBRujUNay7Wezjn371y+k2RpGcOEDiBfVCabUH6am1Cm2yxGqZlZgdaNh+h3RsaWomjAyMDc5NlsiM8Pk3EmTvEPTNQsP++nNPpstXL1Nttq8IHwEVdx909jUSQ888/lJ6w+1DaS8gTmC1heCMNGxp1yZXcnBlvJDVQbcqepFBmTTijRjfQUYdvxfz8XhO12RbsI9HDhzKVUrWlGprcxu16bGzM+mxFy6l66gWbwU1XjcqM0RhKMGubA5sFt+tbXE9uo4cGxIWnUWsONIGsUdnc136vjc/kFpIJjSSBGgiSbNJ9SoYIlKqXG/ctxvVqRCtyApgQTGy8lyxVaWoej9d6/5tX1kEcqyfG3RA1rTKyY4NUX3NcTXab+275xWjcYKSRVVBm+KAaRUwlcnnegQ2JumC0offtULi85Pm6HD7Mh8oZ8+9dbk/JM6V47mmTQhqs61qmPz1JUiI+YBWU3lGChu8+Y1vyqCKPWTwXZJ8dZyzc8YMUFUHdA0LINuhAHZBi1XZMbL7VuisUpkE0A6SyR9ijlNL3WI6cbg97R0iQmiUVgddrnuEWOc2PtNJEkMxisb0mc98JuKld/9nP5CrUfhH49Df+71/HX3FUWrj5bUX9bcsEiJgIHgmyf+9f+U7WXMMxwX4K6P9qU9/OsRG7CNVPGmdMQxd5MEEVoehf3cSexDNRZ/ZDD3udfsRwTm5n9lV2ERFudjrVupeD1i5nrU3a6yDVgVdOlmL7VaNcuXn+vV62EIm7Y2BnemoUqLCKjfFJ2Kup+0sVZX1damArwFWYR8K/Zu1p3CYIL2ruz/dcc89MQ7Jloc+bIwvNQiCNlkogTxbAak/s5fcamipKGVq/Z5oObBaFYCHbeT6KmBIO2c10X3uPdC3+bwKjc6YtfRM+TPpkgIX427jUpMuMXYHICKdsLxKP5OAy+9wYLxxwDx22/cW8OZxisiE684+cnGKx4rYg7Va9A6iT4vz9LqiRSaS4u6D1RC08Lp7oJdrL0plqgA4bUL0cvLeAvpKhS1GSlR0Qfvhvcawb8RTha5Y869/6cd23aAGaDbG+qGifBFNsNxY3+yNVMveL/TnBhUOwFUNzM0UqikCBVXVCBZXABvKtKuQ5oyGrClPNobMjcqBHTipdmdZYGhtplvnM9NUnFSMCdlaq1psfi2ZG9+ZVw4UlbwsVSQeDufhuUgtiodZCWfo+Mwsjo6OYlQty6LKgxHwugQFzuDxQSg5Kl1AatUSvRQT0Eg6mCdiRUeqXJQbVXaB3nb0CEMFyZBuQynwfFdVhMEhjF9djmpXC47JRSbwsBFVepyLYJAKjhWfWjarbcKWrQ2eR/cfZgFQCSCorMHIK8l+BdqYn3EwawuOxkHK0kQWAYebUBbkPTuhPkrJUqHIwMwhDDGM4k3w1J3Rg3F2Fy2w2HoAGM3In88BQM2Qe/2CgJjFpVoix7GMHZkQ3KsgbEi+KRl7BQPMBBqYO7DZ5+dCtEdLB6HkrA2tXTxjs23bm2bWrHSiCkB1RgltwaBDO6U7eV/Mdu0BWDVzv/2MweXcNehx9Cc1853Dw9xHDYly8c4TEnBDE2kGXCiY0sZ9iQ3OrBGDvm7ueRPGqplMbxNOs56s0/zsVFDTdI51NaxLB3gGXZNqlwpgVEK2MMRrUDQFR0tcx156FKyk2svmWp7nfgWNkSyZ1c8AEgQONqzKBbd3Tyqg99CMsM5xhnVlJUi6nM7QmRKTgJYlKqjNXM8Wa2ieocXywfftOxB0KHFbqOkQtOo0ldLXEZql7LOB2CHX3FOdruFGDUBRJU7nJAhAHABtBc91mscjJKpA/azLyRDNMKtk9tA5D4LlrO5DUEE1TCpuZGHMZ0cfQlYK8lqlcbkmNEZ9GLeSsbL/rVB9M5cZVUTm3gSH2z9BOSCY0OiofMl5Oxvtupl8ss0GF9KJ/az3tg/AzpB69gbCEEHDY/gm1y7lxeHJzvhwzyzOXeGZnyUgZEhyzRrnr5JSpttijiJSeG3FqlAB67ln7tcdZ9zwP1kfO1YtVhoAtiQ8UIXaXcIuXUCCnrVif0v0oZC5a1QWN5qlcd76dalv3puqSlOcQqHFZUJi7rEK+CTwsrfK6k6kKzN97tb3vbZa9Xo9Uze8z+v8x2sB181zevWbXw+YRQUqpKnNkOZeS7PxsbkEity3G06HB6s9jrXApUSVUodLoKIAxIb0LZ4r7fAExNtpikTaDDZ90dvGH6sf6wg7/LW3PJA+8Df/dmoWcEYCJ6s8NfhdCiFEXwhUD+0SH1TMRR79CuuoHnvnfKrnAVeLJF7a8Ul9I4NpYP9Q6sN22Ay9bOIFwC3AcTjrNIFFPXssV6UYcs16VnXVSlP4AKrVUY2T8sE15mpO5tU7KsRAQaCln7FS7B7qIEHkfp1nH5ox1RdpN+zFlCEhTT3UdPnOGqnnJEYmsSlSFN/65rdSeOX6CLY1AHUE/U1S4lwv+DkTjvoZ15+JMHtFmrEzUsxchA0EbAsAow//1j9P/83f+fF0EsW+p77xGAqh98W8KwFpjIRgH+UqMHRjbOkazAbtjewBqV0CmrBr2ESrW/5OkO95XrhyHiXPryETv5SOnziQDh/dG1LrV69cTF9++OG0MreW7rv9tvATQwP2vpLg4H4aaKtkqEBCEcmJxnmrHdgn15bB1SzJUs/N57vBQNl27LpAwX6Hdfym1aFxxmXMoLz3qccupDr8GE+RuWQkYlVsZc10I0TRDBWR+JsX4KdqKix7s4xBiSQx5wNLC2OxnN549ylUAaH9k+SsV1YeGq8nEuTCqAjkSoIv72OhTeVvMTNQ9VBhSKyCRJ8V904hitg/JDutBiryZSJMNdsdNnn0d0dKBT/MB6L3iWds0lnBFPu0YmMpOmI1VHXM6BfPfSe5FUNAZKVMBRL8G7HXzRYOWfP6c8VUsoqt5yPAj1vDfo41TQygr7U6uo6/2+V+3s5cxnZYCeusY6vpMbrGiiD23uShs+acxTbLWo/5ipyfjJ990O3rSSyZEJs1acB5GQwrvlVDP/lwNyJdDUuwYBrSXbcNcDx7yrCxTb3spw6um1ED/ag9cw8fY2i2lC1p9AazVi8NWH/lV/6Xio6WKW31JEyzLdOmAxhI7Nvv/f4feg9g6gqsjn3pwTfclx7+3J+lhx/+c0AqMauVRR5AI5mdPoCWohX+aSEmacPXrOEb5lCI7D59OC300vbAumjkuk0UABmqYDn7LalntigsAqpmsDX1xDP20Ld3A+hbAFcoNmrz59gjS8ucH8yVWIsRJsiCEFjd7JPKs7gq+mQArJv/7c+lIZbfZ2CQ+3lijZq848ANsKMU6+gh/lgikaW9MOHpa4XYMYB32ASuRzXHCnzMEae6P7Tx7teID1UiJnY+QCI09wBmJotrR9AjaLGSlfd1VqEux/P7jAGLap/r1nihxBL6DOdXWS3yZwKR0rfk8Uo/ludjAjvGLnmFVTVP8GIyJqsL5gqXCblCzSu9TyHSYTIAP2KBpCRGQoyL34kBXGN+v8CqnF/4oUpAI2YiyjCp+vlKj5/f7ec8F6/Hn8soCqGQGBKeE6UBrLwoA25P+uTJk7E5fEVzmNkYTtCsgTfUBxHzWPjbxjsVaIrEoAe2XGzWUtrVFRzdyMEjoeAXnGK5yhoWnRzOqw+DWQ+o8CaosGMpfBZwVfT0Pb4y2Ta9Tk2QtcCgHjx4IJywNDPLpPaeLLDhi9xjlMerZlF7NkIusuIfN8hhZ6G6eAR3e6lcaYhiQBqOWwcwQXY9aBfRa2MjstUeSo0YLaszTvTe5aFqWLZwThPXFhDbuBjnY5Uo7o+LHdBwlQG69pTtw/FfZ0ZVLddqw7SURQUsDIJ1ZnvIwG9DqRMw+sA6EUxoZ+DudRxpIGADOxzBBsG5fUl1VpkwFis2SOOEJgEn7cyK6uwmCOa7XQxrSlYCiDYo+Z86cTSAgYtCiufFy2N8hgohzcKdyKg7V6JHKg7XOk0VRCHlXtR+DACl6bgwQwGP5xSCFEhqmhUxu3YV6uc6ErXNe7qjLwqLznmRZViZIXivS/cgpezsLh2Wzke6olPktY326jUQOEn9UAFs1goZ9yfPG5BCRUMk6+8coikOMy50oWiM5LucfO7EpL5eZiDIIYZy4qBkr9F5Yt3M6FLkw+dkduYcPQkCqyPH6bVgbpKbaI1GVqtUS1ApbMYUnFiZ0Tn5LGxSLbMYzKZHgyV/mxVvdSYajlSD0Mz5LAKae8hMDyN6oaMUAO0ADiYR86ihctVAINsuvYnN7ed0EoIJpfBDhY/r9b5aWVMmWVppLQGHKpabVIAWua5WMrdRdnY+kvzuKMdT0mbvDdGbZuDhXAzXndUmM+ExqBjajeMQlHWPxAnPwjUrWNIxCaxCVQrH7vpxkKVBng7dAEgb4fopwKoEHO04rgKswhARbBhEGEAICK1cYWC4NiuqBALSZKpp710kSuh9D2BlI3qoQtpcjFOIZlkXCfticWGC53ee9cnQVqhHDp+uldcsGDTgCqEIaVg63Jty69HDBIhy3kYBVt53NfwysMJ2EN/WohA1exY1S4IVxyGoRnCd4LWDBMt1k0gGVYKPoMLl3GlF/ot/x8+q6s5rgVEBNDeCter9N9+Xj1le/78CK+8W68N9WWigQU1jP+bEljSXXK0qalEmyXyZLXYu4LYblf2yxuemqdSOzVOh4kMSJG2qlqYiZU3b7eP8yIf/p3QSENSMv6mxr8kKAMeJw5jtrga/qjTlOrXHxL22Aijpxl70YedeobH6KjbE39eSONrPEGCHattfJQBzD0hVMgA6B81M4YoNQJU9p3/1Xe9m/0rxMkkASMLOee2xhjlXG/0jWLWK4L9lI3it/Ey1QAMWK+8mWQwoO9hj2nMFAdwTJpCi6Z9rNShtp2qsqMZ5B95zvd/z1rcR38PuoG9Um8GGCz/WECVBKsrYTIWYTOjpp2pDcdNeJChzZy+k2bHptHdkNH3qz/88/eR//1Ppib/4Cr5zPr31rW/hs/qLtdjz3tcIpKSMSQHEL2hTtCNS1UwghK8yQGLPqEKnH7evZ2JqPD362OfT7XcdTXsPKugC3YpTncfWv4Cy59kXGDROn8op1AIHetmrBKXKOjcTZDqrL+ZT8syLaqiJPEGqlTLVHE2IaGccNxHjLfBjV67CQKHveJVKnr+XCljbBb3xtgfTxz//xXSWRNRuJD1cShvEIlQEUdmtpeLtbrSq6StXXjMNz1cEXXKLsbMtgIBTo8PpELPz2Nm8lyBIWXn/O0DVTWCVbUnO1t/6Kv0UrtlIOmsrNFMGYCYfpFpKwRQE8Yu1qoK1TkCryEluc1De24qkvhLbFyAqC2GE2E2lCujPIhB2afChSPQqfqMwhP40vkMGkT3N9MGwlqQPui5lCHn/9aFeV1CaiM28Hu165IlY4yNDg2mECs8KhlD2Qh8xgUGt908A14gvmsAPzcDYsEdM5V9fp5D57yUxNjHuPFNnQGn3oWEyo7MWsNpAv94AZIL9/bXpjlNUgvYsstY200EqEbg6VHkXAI199EjfHsrEkzz/oGCxd92bJ0+cRsDo5fSHf/jRqFAIRCMRWImARBsAPnoJFsjb3/E9sJ+gtCG1fueddwRd/7FHvwKw+gL+HvEF7qEBfzfzqvYv16YR/u5YAmCquGvsQeKTISWp/15mVzGHAYYg67vq52XtZFGHHKdqW/S/s1BLF6DltkCD7XU4cZcCbCQ+YtQMlLYFxzdYKATYV2A9C1dE8TDsXV6fWZyk/HktsHI/3vxdVdGuKlwxMoGEpfM+D6FKbL+Z8VKrTDJiLp/5Km0S2oGYmcgraKxW+vhnqRrp10ul08RxMFgoooRdFCTzfaEsyR/9fxFg8ecCq1vBkXjhVvpciN9VTJZIzLvmKwVB/20sVBT1jMM8V2mAPvOgwJJ4ivPmGfg+YzH3mrbKSlUD/ihjEuIGK9W2B/Bv41UrtVoHP1d61YzpbFfynDxWK5XXAtJKFaqAqVJFC+xicYb3e37FVxSgJuD0O/1TktDMsfp7u16A2QkdgkNKDWwdGOyB3bCelI7ECx+lzyNYyKyA6D9gw1ttcjN3AmLsDTHoWGRjW4GyEmTlqCBX1Xsyr3c5qgsHUM3zhoQWP9kD+1YUqHDx9bDJNdQNRC3tZFkEZHN8Zi/gRrlnqYcqoQjKlnhYnr/9PzEMD2tkQOnfLXgFe4e0yqqjBEIFRDzz3LPp2KmTYewalaVEw6cwAAAgAElEQVTFMMgLf/GFl+IGRTkS8NeOeMO6wSwOYwwBh0GmkSsQ4KbYgpqhAbvIjBQ3urQ4G7a3MICCOhf2Ispz++Awb1Kds0/L3gFnipQ+Nh28lCI3rw9rluBAhtAgQgs9zqGg0tMA/30DI3LmxWf5/oGY06Dhlq+hzOYEhin6GvijmEUtC2GJ723G2SrmMETgEdkFs/tWE7hWKXeHDx+MhleHNgp2FxUhoRLl8Na9GF2DcQGFz945Um7II8dORh+QFBOb1a/Q9zCNws6eRhoMRSZUrJqpIEk/2+LclLAXJEYPhcACby+lT9nYWgyiDiGoQMikLyCS4bPdD8XFTecm8LkqGOGiPnb0cPDrva9SNT0/157VLjexHH+NrnNJxhkCuIo0XSgUEVjYiLxKD5ZAdnCvc3HYsOB2qW/26e2wNtvYyFK6tpxVZIYPQ1o2XjdVKteqQime15j9URjOO+7AmAsmuL86ygXWSp1CG8ql8wXSKmsJBhrtnZDjTNDXSOJBIzhNZlZxmNiw3E+DEDNJCwSTNiorhW/G0+MKTJYJTHwtAPhyZiiLW4SyDe9Xar+V+6M0uJlHRSb6CfqkHLp+zbg5g0znpREXfC0xX0v6Ua5oIZEPJdf97jpTJdRkiDagNJHm8QKFCohkcoQmmXYjsApaSJhyni0G3uuS2qJdsB/FYEFKarvzyxSksKl9BxUmAl6TBhGQ+cxMuNDfsro2RY/iGLERQBMQpmxEDQbagDcq4tHPlCXwI5En7aICOrcCK4GRwOpmxQq60Twh5wYz4+ix6mpo5T4Op+tk0WfGr4VaWyuLxpBtR8oJtii6jW70T+UKluutisNuZLtLMFaAVamglZ+XKnHh1P8/rL0JkKbZVZ75ZWVm5b6vVbnUXtVV1Xuru7UvLSGBBJKxbBOSBTFDQOBxMBgGFDMRA8zEGA+OmMEeh7AxFgTbYINkQLTQ0gYtLbVotdSt7uqufa/KrMys3Pc9K+d5zv1uVaotsGdifkWpqnP5/++7373nnPec97xn59fzv/9r/v5eIhU7f89K4utf96pXBieJs+8wVQM0q1JbKjCaFZUyYrBoMBgN0mQvSVgYKBisr3NOxwAN4/y5TXWBeCn2QTRqex7MJkYtgN4aANNDJDR+8ed+mmG20PL4mTWFaAiqtLuuX4jDOB+Pz7a6HZRmZ8dZccHempTogQY4RKJlHB8R89a4usPHjoYTVXhH1VWjWpvr9U8Xr14PsZxKzoFiDx/96EfxG6nJ2B4tM/e+0vBTM9sJWAWw5N5VsQqHi4eWGmhAq5rqOoDL92/jc62QSwlxre1VDZDKXZt4WpK6RZDwGjNhBLDO2Lkj+OKzVE/zfn1RhE0zzaKZXSGGBG7tx7SCuw5t6TvPfxuMsx3Z6U1topX1yZHi4Tc8WDzy2COhYrfCUF+ZDcr5x3XwvLT1K+zlDUUf8E2eXR+UAdYWQbB9K4oShOIda7oGpXppDRpuI8FHK76xzl22Gv3FlVTMlgA/p1+9EH6iA7U+Z1s11DJiw5lGHDwFL6yKCGhkwggGdlVAqyImkGpZB63Rlza5hs92huBt1G0Vc9p0PhTBn2NIHn37U/RW9Rb/4fN/Wfw1FOq6UhLaOYWN9LNIN8+zqqrKilWi4nok89+ILDgbiDimCbvfybzIx04cgbgOaOA8b0L5zWI3OwPcuL4ygM1f3wnA9aVRMY9ep9QT4wzMoIRi1/1aAj70irOHFMYIERdVSoOaqYAIPtrkqBW9qFrxPly3FMGY2RliXuk6XBPpmxbQZWNERUr6qipnVHeTGhmy8ez1pGacK8oJNLpXvSj9TAgY8Dnt9K2doAdxkzjJ0nMkFTMzRSuLLafIjJ+uLW6i0HsDARhjpWAv8aeRqqHPwrhHX+7swk3omz4VCGpFd8sWUv3MOW1RkGYOn76HsQP4lAmoXYuAAMQjGhq7IwEjQ8T1VQzqiSfeGDL1p06dAhx9OfxbACvWIOIXq+bck1LXHVCADx85QC/u2eJDf+cDJN4Ho+frr7/69eLb33qZfWSPmS0V+Lr5jeLkBjZ+eZMxGsQc7HntxyLOe7OjoWg41FdM7iZGogp2Bwq7iy8LyZfMIe2CPfKq8c4Qeyzz322IuLS0kmyh0lWHQJVPeAHAtUR/oGfPilICVolKmipO+qgEdF4PrIIymCtSfD9AUQm8MlUwerFMFlix4jw3kmw6cvhogFKVOQVW7g/jJ+nKXndmoWjvg7opawlWi+yVTG1zj1y6eqU4cOBA2OKcRPDzjP98PrYX+L1gp9lPVA7azdUe92amqHrtAqRoQSgFHyYB6blHyft333p/vr9AyX3l2Bc/M/VbpcqRnxvKzWXflvY7dBPKcUp5nYwJ/Hnjs1RZS0Aokl2cMVkNfk4N8Y+MHunJAsYc40WyrqQMZpGMXN3KoE5gmHvSl2UfyBYqq2q5OlbxJ//y5ynAcIBLZCqX1xvyQrww31QbZaDlG0xPTtBLcjBu0my36nrbGO0xMkq3KLF1djIh3dIhwMEDGVkdDEIMNmSbScNTEEFZ2DWykhXbBJwY0QqCTfnIOmwXQmTZSw+GGZQVlPuADDxEBxAvhgJhL4G0VMNlgjQ8AxUSqHyAQjOG+wYPJMWYcjEnaOLXy7dT2VighGv1RnWy0LKHWqWSm5STeZtGObz593TWB6EAKv+97HBXgtU8v+DgfsQPoKgJjpKW/UZw70XsA4OsD87DoFgHad/RbWTAnefRi0iBwHWZoCKEJQBE9pEN7O+Dp8ssLh6QvNlNGhYuX74WmYMVVK2aSO3LZTfDtsihroMDIRXNTOMqn1nfhNogh+naDVVYAKoR2mLMCXqslDmvqFVg4LwxDryNt67xGvQIaXBSLT1kDm6UhjOKqIaOU4ESKQZWiGygXSbrKE1SyuSWQJV4NqS1lwiG5mmSpTroz68xk8heuk2C1IV55fAbgvJhllvwvAiFcU6BCcDU4AGG+EKHiUZwjPwEIOraNSSWqU7alO3+a+KA2vPlszQjaoY0RCakJlr5EQCFrWIuCGsaVAmMjrO7pHYabAgwlwmqtphdUs/ntnB9faiDaXRU4BLsTwHcF+irOA49IrjpvHKWw6qt2T4TBQITAcMSXP5rV28EvUgH4FyzOozDNACmj56HbvrQluD3n3rxm8WyPW3sw0aer1RRjaqg2tK0WT/3zjr7VwqIwEoVJgGYBlPaiPdq8BMJDfZvNkr23hnITnE2w/jxnHO1ygptBAiRVEB5i6pqlhaNMQPRVG5Cl4ope7WdUr3UuVbu3cBWhajUU4UT5Bn4JwOr2Kv0fYTj8f/uZooTuDK8tALndUczuVlXKTTsPYGVIDZmX5E53thCzRFb4NnUWJp5di7JOL0em+v0G65Bo9yYD/qOw7/BAKnSkYZHBYhLFAsjou9WBbRiZYPxTmC1tqxwDD2B06QVV0gEXR4tmiqoyJHBkia1hnO0b0NwZZ5ZOl8GQb6PGg8CxeitSqFcvHZWnCK7XgKb7wWsUl3v7ur9Z7+/422/5z8D4H0P4JR/OIPdnb/83T9v0GC/mKqFBitJlGKTKMRgKUgNqkcqn2/TMcBqhZ+dZUDZDBWkaYJLOjKjOpUqzPp79poiHgaAXMAe9tNe7OsKSZ5f+Ol/XBzsY1wFFRYMUmTNqwCzrqHOMDvi6G2QMoYDTAkAqNcE6IqpNBMoWa1a8b8d+s2zuZ8stb7IipUATEGNoPHgg5792teLM5fPxTD1PfRaveNd76BvApvIvrF5P6ivZl59xlG1cvREAjWpCpGSiIIAEzj6F+kxMfiW63ekgZSsFOxwH/yeQGs3CZfb2J5G1E9V3buFo3/yLW8i8XEjaHNORrKXRRq6fwvQBVruYT87B8HdiNf4jJ5For0Nhc3rr16M0Qt3WCMrYViG4gMf+sGinkq82QT7jVSQVbA9ehBI/NlfckcfqeCLUbvAmL9DRhjAET12BPyebcG0Iyvml6ED7euggug8HN1nalQ3Bawg0Ma6PWGcD8RbVpfm8Iv0tzE8XvquolRZ/jwU9KySWdkhuTbHvpFGbqDpNXhG7C39/h/6EIyCG8XT//HrxSOPHC6OnjxWdO7dV3yR4Pjff+l5fD2gjbX29+bYS3t77WFjP5YN7Vasws6Vf2vU/O8IahVGIoGzW1lsFvoJhjM30S/dIFNEtUc1Psvg1UD0bnU5gFVO2CSKb85q5yy8CdT075RVtxqYgrTA9+GTbDewF0dfHb1UJioEuvpN7LmzsEzoSqG2smgFK/6b36vCnxinGAj72lIlU8VSezV5VlX621Lm3CA02AjSah0nIquD9dGv2Ksd80pttMf3tgIGjtB/2EVyYYPEajO+S1aOldI4c/ZwcX4qOZ/r+IgzF+lzVQabq7c620pcZi+fCcmA3UF7tqIIm4S1rt6g/72rKB47DiumCRro1hIJWYJ/VPJujZLIrUDhmTaKv/ryNyh4NzJC5K2pSsF+efDBB6MP/OmnnyYGuhKxnDTRWF/9SHkmQ42PM62wVw3P8v0feG9xGFAwTvD89S8/S2sFo07YQyb3KmDVtFGlar6ExDdV9e1oUeD5QM27jdBW70PHinkO5Rp0vjsAqxXKand7H0284oMdPWIvvcq9M5w9B0v3UjltBKw3M4JgN3RK9/sk/fobfJ4VJP1gjOhgH4aqLM83eq1gXSSqqWyeexWr7wWsfO4ZbGUqYAJWGFwS6337DsRc1gUAgmIlrmNUh6PnsARw2JaovJgMZx0Fm8Y3JvldV9fYviMZVPZ8a4ODno/NDaELbJ9JrtzLFJ/vidiRiEoCGLRdYLu1LXl0SzBgymqSWgphZ7hnn2P+upgjAyjjk+xLFfPJA4O9BvdmxFn8vpTCwb404snPDkVD4lerbl5nErRIDJ0c0xtr+X5t+CRbN4x5IkFX9ollGqP37tf1D/68WCjTJXOVTYAVSeJSsCIDuHhWv/rffWjb3iqHj/qmlpl9o7Pnz8XDlJZgJsRD5CIrZa5MeQe0M4NdG0Rs/JSqpbT3GBSHTmSrzbDfKWeYyCGeJ4j3ZgcoOzvHapU+FUHWymrSn+/uZcgjTsjeGzM7GoTLl86T7UD1aXBPzLfw8Gi452YnKbXOUIJF5a4WY6sjI7j22hUE8HpScx0HmD0tBdAAcZ7fky5l8HbHwY2WdKGIucma6fkYGNiXgknldnlwqun5+wo7GMkJGlQyMsCepHrjeVGBxl6dGigpim7M85k2q9bVNsehcRNLKyNNGXSnNrJ6BqaCUR+mQgk64iUyjQ02v9k4SrbEgbsGBnL5nfljz9IGc1vsSVsBACjs4YM8cIgKDuqAHjAl2G/z2ZeR4u5Gca2foL4Goyt1aplNeY2qmmu779BRQBIDcVUkwjUvQ5n0mbfH+qcSsQ2/OmjXwEPXRx/SFBXIau5JoYzbAFL7pZqRJjXo39jAiONwVX+sxmmdPHEsBucqk66TmWEQ281hKpE4ig6qApWV3A9Gcp57mgZ4dDEs1ubyRcCHe82q1TQUuX6qkz0oPy5wjej+Bt1kHvAjuOrhmrarmCXDM5T7PYx6n5nBfQekPpJVZv0ELwYz1k/2AmpbydLVkF3VGN++dTPEL/Yj9hDgAgdvVcp0og2cbThyMyWujQ5dw2LW2nMijdI+ilUCl2aCR+dVCYi8JvUBOznwTdyTNJ8WnNfF06eKM6+8HMNAW6F5jlFNm4NWEf2NpdGyp8WDGvLu0kg4Q659ZCr5TPupIlvE3pHqEQc8mlsBq/ysCkBme7wPewAnAagBhABeUgA1DJ2IbLjHpVcpGKKjTechZel7uF+FI9yTSkv7e6EeqJKhg4UxxGkQZeIu72bfJTybKDgpoElZOnPS2hCDUDNcBohBH2MPelZ9H51bJEyQySecCBl2waBqZVZcF+ahoAK6tu44ZFs6Lc4oEEWSLd6igmV09r0qVhEggYCcv5WBlVnYOyQW1ldqihvD0+wdnDVVq/Vrk0UjnS6hJqfzE1RJzWHdg5IoWDP4LwtAiRpYZg65s1wX+i5gFZ4nfef1wCoNeCwHGZcUw+xM4hf+K18GS3+bqmBk2Xcgv+8CVorvcJYNvHL/lMG581akJG0QuE1JW7XhmPUYJ3k1TKV5SiqTT5Pvz9v3gH+vt+JMsKdL7CD50IPT7qQaFaJDitWwN//XX/6lOFsG/2bVdb46vgB3itnwGbHH+FoGVmm0QhpdIe28i2TaAufGJMECAaFBnfLMBtRmKVXxFCgqyqCTv0l16ytfe5ZE3N7iDQylVkL8Dg9R4OjZieSET8f7DkpgqZ7FfeWMbWrGxi8qMEPglPsL43f5LOmL7sEq/ltg5UygdcDnpUtXgtJ6+hyKhPv6i3e++50oIzIgnp+VgBd0OM5R0HfLip1VjBBTsJrD2W/CJjvz8czLrxUD7b3FS196DjAHPQ87uEQQPHhkf/Ge97+vmEUO3fuyxTZEhmCKTLEeJmYaYXHscpAn53AR3yLQkUngWiVBojX6dOmv5vqlFq9QsZqdv01QTZWnRclvg7g1no0BTVI9rMTuahdVupWqv44vvwNIG6IqePnC+QBWClUp864SnMDK2U8yS1yTJoej88xXiAsGqZo8QMXtItLap145XbzlLW+JAfNnCKp/7Y+/xhpxfuhdWZVCXNcaz0pmsf4nkmnsmxiCYB9JKQaSK1YGthEDyHwhdnDiz7F9fdDfuqJiVUHvcsnKKsVn7vW/pCOYZg9ZAc17xMpubpS3z0oA5QiIAONSoUqqVfSt4RsF5wHAtFdS+LgPE2R+z0RyKO4pfsHe27BvizOtT5W+GraTvRj1PTMXJAz14WGnBFbsYSuVxkvrAN/UNwfYkspHEsDD73MWwEaLgMOksYf2Fe/tQk6fOKyZFocu1ARlN+gPfC8T3ZUKIyhCxD1dp0I8TMLSnp8mfOjDDz8Y+8b+aBO8K+zbXfjaKvqaK2CF7Fq9WTx4tLl439vomVoY5vxOFvczc3ISW3vpMiyU2j3EZ3YwOeNulSrJoQjs9QsqIff29Bef+MQnwg6HCIo9gly/lbxIwnC2YwQCVNB6GEUm+/cPEsPab8z7TVAFrUGIbIbqqvTgYoFK6fh8cZyB8K3OEbWK57rR+7lAW0APwGqK+GKDvVaB/bLyp+8SaNdxTZtl/5HgdZYYYEmlS8aC9O9BaIlKVTP95K7NPJ83iTiJrCD71Hz2SVHbPid9dVLHTMDKoDxVrEOW34B8x5yq11dM4/vRq5V+1upnJQn8EycfTFVTnoH2QiBp0O9+XCRu0k4Zt4YwA3ZzLqTRiVXo4xaA+xzdR87ddOSMcY6AxvXOinf+rolsh2nnClQGXXH9fHbQyLkOE9Feoz+f9m6ieZso83xkBULfswH7brXK39H2+zu+ck+T9jgDllAq5jkEe8rhwtyXieAApuUsQtfFAofJ70gsse/jOXJt2qvpctaUQMn7lDbqK3po+X6+31AY5Xtev39nGqDX7H372QI7bVnM2S17vrKWRMXv/8pPBxWwI1TQ5JyCtPkls3A2sRkYdBKkG9iasRKh2rPkUMeYj0RFxcNsn5NB5+2xKYL7afT0jwTNRDU238tA7jby5QZNnfT11DqjgQpMNX/fhL6kvHnP3sEoC0uFSlxGDpISos21xYFB+qEoO0sziJ4kqkdjgJsT9z+GsUoCGhOUkWcJ/i0nG1gLlAwYVCBaV9GGSoRCDg4nlOInv1KZYZW71Lv3gXWW6+DnWwlQxlRg2U7lRhqVamjBpZSyxXuNj90q7jt+OCS/N3QmODAzCVNTykCSIQH0SP+rQf1qN7Q36YAxKZzSrZznaj7H91H9ZIzKlX073QwOXiS7UknW04e4jCCEM3x6ydLtxhlYrXEe0TiBsw+0GcDa2d0POCMohwpnFcFgfYoKXh+DM63yKWIQwiQY2kWuqwmK4RaOcJ2hkFxWbF43q8/UJlL701ahXhrguOncvE88/qSksOgHcsOOAbpujl1FXKKJ+1ANJ80Jk1q2CAe5H8Cym/4AwaaZtvaOnsh6KUjRzeyKmFMFCDNL44lc5JqPHDiYgLeUlBDOgPcN2Dl+3+Go2K2RGV1CAngCcD9FsLW8URX7Rj64NBcNqUIecsv7UbYJTrkyxty/QhJmL5tZv5gyz75q5OYdLOz+1OCFuXIAaFk5vU2fnD1/Us5iGDDfn6Kvz36LY8zDqmlqK+XVd0WmRD764295W/Hgk28uxgCMoQyH86pi386h9Pf8s18vLr52jn4Fvoaj9Kw5aNiDLB3Cr7n+aUB3AilBQeCPhimG8tpjxv52b4RiGYGw1KTcF7BMhdVMVJT42ZPR9ItB12gu4zDCMEYGS5piEkPRqTZJDeDrUm1Hb43Ez2W1NimWBrnRFxGZIJyovYzhLMwMG3ho+JNsa+aVS6FQGCHRzRSwMePKNXHyUqaJs0lws7wyx3mwgsbXeT8rFPOsXzX9HcBv7JLASpVNyRUAnwqyXmZ3N1G6wvn9TRWrncDKfabDuwusEK8YnyaxML5cbNFv1UZ2dpsgUOpoNu46datqVqkMfqV8hrhFACvjroRaMrBKgCmKB6ka9V8CVmVGMX6J105glr/2t/0ds7n+ltdOquDrq1vu9ij3WWmxwsO1rnOvkk3vCIjsoeQ5TBCMjSH+YndFqRWiPFf8qqUp+xFauN89BGID0FA62Zu1MiAIgvQtUmd//Md/HIrPE6Gyp01tIjEhfW4e+5Koc6nvxmDcoNDAQB8TNHG+O4NP0ZENAJAiaKDCKm29FuGFRx55GKBA4zX7XjpWcopQxbDvA3v7YmhlCLwI4O1FIfBclSqrzLWJgBJYxT72WUcFIjn0TA2xcuDnCq7cw958DDOHsSANN6qhnBfvwQ6WlenF4jJZfnthxxFsaiTJ0r+/v+iAtcAVxh5XUdeA3dEB5rI9TyYgIuHGOfLeVQS9dP5C0QLN+o8++TvFyb5DEUwMYfsvDV0rfupn/3uGD+8rZknMoe7B/mF+HL5oCgaJlKh2ZmfVIjCzi8AKXBN9IQrkbGAvrJS18HUTgs4Xsx1AMYCJacZLwDhYXZ1G+VV/YlITWiw9LCHQFL0picoXQ2FZ80hdYBOVjV/Cjn/n2y8ym+hMcYAea5Osy+wfR0ZscL6szitQYT9vM5/5wAMniwbYJNL/nCNlFX9yZqw4TS8dnqt47uVLVESoJvChLW09KRD0iOI7DP5j0KrBpv3AAax8PCZ37I8xKw6cwrbUYFzqAIHa/EdJ/BGu88fQPp0h1y4Htjvr0O6LAFYl39ee4ADd7pEYQO5+4ausZ1ABdwCrZZK2QRGV+sd7eE1W8E0ACqy8dsGCdEHVb6XdKgZjUtBKlQyiVFW1qiuAS31gUf1XOUZ7w/2GnDR7MPfLBD1JOp8JXN5DEGvs5v7sg+3Thf/fpu8XJX2Ca95DFU4CfYWOIpAljlliw1Szd8Y4PyOoci4TrziSoB3fNErc8+ijjxa3bt4CuHcUiybLYNHY4nBndbJorh4vfvCpo0Xz7kn6nzaCot7bd5B7ZOYmmZnaugESycxdAkTpS8+duxDASpv0EKq5Asg//MM/xCeZoE4iORHUCipZw2o2wJJVI5NxxAUmCd/71DsY5dBNLDpbfOo//lmiU6I62EDyr361suihyto1vFR0AhZ3Sc9X2IuzWL8Plc5O5nHVI8VNrCTIWGY9wq7zd62S4zxXY4Q5bJlDuym8sUYCKyqnyLM3IfUuXVrRinmSGgo1RSXRpJkJR/ykwGoXgLXCHkTUWP+/ACsdyz3xCgR4elBFPXgkRCvCR/MnaJKCaf5WFTCqmIqpRPLBdpE0EiWYJ7YfcG+21VjNUQ0wAYo0gDnLpruvjA2d2xTxRCkEkZkGUbHnZZHC3zFGsZASNEQPFi/j63p780uqXfQtETsa9xhnWuGyf8trj/lqQSEk9uZzA1RnYQjeTyBmZc2WHF9Z1VXMksY+JNl3rVSuinl/xkvaaz/HazOeDwBKbBdAr6QumsjzDIWAF/s9ik4lLTNEMYgL9EdSVv28vN65Rari1z/+33DWuVBAkfOM6u3P4cblkeqovBgzHPefOFnOo1BSFjoIQV68sY23wY3HmfKgNnAkUwAjKwjtVpQwfF5gkyozAJRJeJG20raa/aefRsqSfsqm/MvXhwAJKAmCoh2666ZW6WiOPgsP/aFDZNUAFpFF5j2k7o1NzCNlS8+VyBtDZWY9uOJsNIGC2UxpXlLcmuEEe+3S3NZQrTHrXoNqktl/HbHqT2Y9rUJ5uAw8e5iPEhQQsiNWMBzw68+skfnbrYgEzfU3mFV0ADqbGQoz8kquTuFYp6keOYNJxxFBO1GZIMneIAffdYHOD5Ot81rSUERkyXGIY4hRDPTBxVeFLOgWHAjoa6urs1TwOMARECebKqVNat0ujEdHdx9nGCBDlSuQtpUMjMwg3OZ6so0a49vMExqGLz3OtR06OEhmmTWwNM0ecKNd4rpiftihA3F4UvYC2gkbbYLBc/0oEFp88ACZKeIYUYkaBgiB6pmz4t4xWG7mfZVPHxtFkKIZLisG0kpeFYG5zmNoaAJAtCd+NuaWABQFmlItVwhgNLg67KjGANRWqWw5j6SOalMrk807qfy51sO3JovrN6yE1UBRgK8tZQ3jIm/dAE6DqyrjIgGdQxS10Gaf+gm42qDPVKIytwTVNAJ51wowqCN2PlY2FDGDjWseoL/QPa4nUxHxOrRL1f/MWrg/DFA6qLwOMKR6g0zULuW6CeSiN4G/Fzkz3372uWJsCAXB9j3xjNY0Ipw9z0g0G+P8lzjkGp3ceC2wCwUbjEFUjTFyU2TkpCQIYNy3Aiv7RXyGZv5TX0j6t+9Tq6QsTZYGgynjleZBmKDwmVldlN7R6OBrvpbmLSWHnJRwWqK3RECl8qQgaSewIl3HHnQQYpp+no2/z1AaSzhDedusnhRHAx4BoSe/bXQAACAASURBVIHcJsbakQSLSv1GkEngYFadzHldjY6eQeB3RvkdgkfOyC5pnrvoZXQQMZQyC0d/kyrgNoA+V6xsv8jAamMVMQCA1eQEGftZgOsQtC3z3gIrA7VSSSmoAZyzjeDEp4G4IUde5rk9Y0ERKqtCBk6+AnPEt1K/lxS5/ApyYQZg/z8Bq51Vqbsf5OeUVEGzma//uhU3aUgKUCiNvgGQWmY/zfLsxx1twHmc4VkJpqxQWYPcTTArzU7A7KUfJSDuxPZ2cO6aSVbslvbJM4lKPYZilLERBw/vK37+5/6HsCtSsB2yHtfDft1kXc3QC0aslEYQIzXKSlkknmAC8CyU6Dbw6ifTHhQMgvWbw0NFF7btoUceJOiBzsE+soJh76g9fV2M7mjGr0hxljGhHZcCKBhdwLc5CJbNmmg6tkBEcFBWrthnGVglIYg09FJfkWiCir3g82JAO5VkwJp7pYILaFN8hh7P0y+9yv0CTjmr04Cdt7/nncUWRYd2VMSkXkbQIW1S6qJEecWaFGRhq5h1lkYriDl7+jR0yq7iK09/vnho8HDRhdLbKGd5noTEB//Bh4tFMu3LVAENMLVhI1SaVUaUVSIV0CRaHYJIS/jFW8hQTymzzPu348/aTC4q8y5lhs+vgcY3C7VvngqYVatd26hw1m7DtLBJ3rPEGcfvhSIbz10gazZcEH1HFUKeozbHKtwk/uIZ+qNOvTaMgFMrCUPtPYiI+zWukApcSXJtgEpD9z5mWGH7lGNWhOPmjcuoKSLPTmIO6ajipbOXi4vXbhE0J7pdPSBPcL7MvwV4VhaUq5cZHA3/Vl0DWCWFQgUvavjmbkEd/77/8CGeE/T2GJFgT2GiEWcqYQ4GrURFICil0Pg4wLea7+7v+LDY5wGcpKqVFFJtnoGstk7hjhANiIRMUghUDl6A5TEQRHkOPWch3+6sqaAHOq8Ke6hNtdLlz0vbtQpVUgUNKJ2a5R50b4csNffiOlv1j0sV8PHH59JOsNvdiVos/7bFogZBiSrk5xup/p08cTRiEm1fC5XhaQbcXsbHPf2Fv6Qy0kwidK3oowViP7GB4H2GBGa1fUQkgOdWUd1jLzk/slhnKGvXYvGxv/s4889eoz9w2ukBxYHDD1D1kqECA6oOVklDZ1RBh0eGYEcwwoWAtR1xrEeQDb/MAO0vfOELkaiOSkjIsrJuvJHPw3EqxqfrJNZknxhj/eAPfF9Rj186d+5s8cyXvxrsmG1aKhqYPdi+RU8voGfvNMlnVTy1YQDKSe59zyPHiwmGGTvvzgDf2G/V/WC7CnHwbu1DmeybIgm+bJ8+P1sDsOrrIbCmcuV1EvbBpKLnRuCmCAnAPXrn2VW7kJRnd5fAyve21/+7K1bhl8uKVKYHZsASScvy+zuB1bEHHolihH19KkA6Him37/jz9kv77L0vY5aoNpsYBQRHzMEZ1m7dIsnhHspUP6X53Qd50G8rxZA0DiMBq0yX9plE4qGkw5m0yRS/PH9KO5pmnm5RzMDL6lvLapCANeYO8h6h0hoYwlEqqfXI+NC/sx9LVagELn0f52r6inPAWTX5bLwUtjhijhSPTPF1QZcxSBpuzDPmvW6UYh05Ye3vZNEK38/rNiGd7znHyX49VU5NziXFzUyf1M9U/MGv/ty2N+LsHT8oFNBY7Cw2YaBnQKbSmHOr7pDliKoRxtWFuHL5Ysps80CDIuG0d4yFs53MVHVRbgw5dp0zG9IAdBZAVcuiHNp/IPqWRNELGAF31RXAlep23rw3oRFwzsnUxGgIV9gP5PBQ9f8dbKZajc5Cg9McwhXcYPSu0DfEHymDijCYuV+icmBZ3B6eGcCasuaD9GO5OJrUcJwYDO2lWXt/X3Cg1fQeXbB1AFUfD87FbOGhOhh2kqGrFy6ei2iqmVKs0rGExSnopcfIioVgrZZZWKpnSiVQf1/VvmaDVb9Gj5bUBgPWWYDpBGqDyribPV/GWDXguJ2lNTc7Hn+7obYwvEGjimwsfSJkZwZwvNIy00OmSkLFR4CRKEH2mnh4CYoBfEvcaysiE/WqwwEmqsygWn0kMxP0NKg8bkQzDcFB9UDZQwYo6SQzZAPm3NJkHNglSu0qIXbA9a0j8yPVx/ucQJJ+niGfqmn1QDcxa6czWoeDfObMGfYGU9ABM/J9aznsWXXn9KtnogeiATnkXp6fAiJTZFJnZybj/h1e7HPbWDfjDt2EdXb4rxRHs3+WvF03+4ikD1qlsonZIHeJAN5suJK91WRjOxDqiEoI+3ea93cmW1J5QTKePZICnM1UymZzm2lPzcOClyRL3ksTbROVtb1kfFbZQJehPfp3K9Q7hwI7CHuUuVYV0CVf+AY9A829IZnezb3VkaG9dXMonmNHJxUwKpoCPTPaZlb83JjNwzOU6qexzFkYM80aUsGYFUrBVKfzIZSx5pptrtdIaRjMVrqP3deeSdfHjLPAw1EGgjcrRgahZjsjg857KMgSQ7p5hpE9DbCfp4+XPVwhqQ7gYb+G1P3dpts0cDsBfW1DyrQaiASwwnA6ZlOH7CgGKY3VOGqD1iqqvNtbMwSbiKZsjPKsmXEBQDXBXE0CIURipNlGJk76VwIvObOcaEtJQjVod3LqrY3w/quMBxhiQPDEbTLFc9iG67cBCA0EGNKbTUjIE09UTKuOzmjSQUatwr4q/kRVyp6MHcAqB2R+316wcALfBawSCPPnEvs9vwwcMNQ7AFgWxEg/cQ+87fytANB3QV36zk4IlRxSUn7LX/fnAzSo0ogdWGCNZjnDkzjFcQJBVf2sEyah+QQSBVV2myiA20aCo1uqH7ZrwKHZBhrYXYxlCrANKfilLfbAEAN7fwbBiodO3B8S6doR+/cUVzCA3yK4WbMHhr0jLcQgRiqP/VSRPNKB4hemsbFXL14qDvQzJJtEUlDFr15GEXAf6nW8t1X0mLFF0zPnW2Clg1XMwLNktl/Kq7Z4S4coOLDqYLWMdcjAyuWPNRPguFfLHgOBVaiW4aeC2cH7ReO0nDTXKAajksBQVZO1GGEQ8JXzl6NqFllUMtrvJvCbJ4nmOAldjuvkyAnvUWAZAbO7jIvxfHoGpK6MoCh4eO/+4ssEmnUsrDO4ZIU8+IaHi2MPI5yDPVwF6Myznkr/eq47pQRF3wG+GqBXR3LL4QWTUDkdMmzv7h4UTGv0UYoKAUCDehZnhIoJibxLV85h+xmFwZHobIfC3qDt5ppJblXLz/OsGVgoUuPZt6FdajvradJDOqaVlqtXrtNacAE12emgR04wGLavDwVdK+0wTA4y1PXEI/dhP10r2AP0FK9BJ+uAtl+HMqB7cQHfNjG7Upw+fbU4jdCM7SVNsE62AV5KgVup8pkm2g9VHd7bsxl9c9yPSTUFmrY509Riiz2wcA6j1osF4Vql5Nr3kmq4OaiNU5er7WWWPZ8u44nYJ+FTS1VA6UAqIJY9ViHBTpBta8EK/sngV2AlIIv+K35d6nfI+tuHpk0wwcnXpQf6Pj4/08ipn1X1s5Q8i54rYrIZ9rq+02tZjlEwiUJqciJ65wV4ohpsbiOBs7Mqre4p3lUBIO9pqy8ef/RECIUpWKWFizEqzEVaJHmqhsNr7ONPf+YvaCE4XLzhTU/SekD/LefoS196lhmJ/fTj0ROMWW4jZrMfvXJztDjYPVt89EMPQwu8WcxNkJiEzbJ34GhxhYrR8hqCNJvdgCIqSdAQo8cYHzFHb9LxkyeoWD1S/PlnPltc5LwnMYByeD37TN8RbCLOhrGaf6S/Hj08WLzvve8OYGXC5Qtf+VoIp7XRk9lAjNC8RP/wPGrHU9BbuafdPM8N5Ppv7UIdGjXAWdslOEMmVN07m5zRKhQ6bU2Qeq56sX52fGIM+j/iXIi2ePR7u2wtQJ7eOVm87zQLEZwKfOqKsW2ZtAbS8+zsfKRiFYz5NFje+C77g539VdmPBLDiefncExUw7fHkPyqKt7zz+6Kn3PVIct/GKdAgYWm5/+zFV324hdhYO/f8C98uXvzOS9jG/hhTpGS+ay/bRrE2904M/XUGKx9tJcevdRHH+LkywHL/UTybqKQmIYv0dRK1JDa8Fl/562IIq1WR5CXhrH0IUTRsgn1r7uGo/PNeyw6cDgqllbdEvY6EBffj502hvtxCoreF+D/2eElDDMYP12GFK12rVbckpjHO97xPqYZJdTqtoeNxjG9DKRxbnymAdytPJeDTHvszGdS5XlbMVI0N4RrOZBJZWY14reJX/8mPhNy61QxRn8FkNxWgPLAzaBo4PjOGBvf9UBlUfXMejgNg58h+3bxhUz9ziOjTcqOYidGYLODsxnEA3fAZrSTFIDLVkyyXcyE3aVYdKCXcrR4pMy23VVqhn9sK/S5AG1u1hkypiizKn0sVaOKPG38K0FDBYiqQYFm+l9Ko92BAqKFUkGAcUKZ6nAY3Aj6MpdczhuKZdMCkJpeQtIvt4rjYBsVm6Fzw3PAfUtcsZKB3FrXGgZBRPtyIgZUTZDTaAR21BLxLZO3M4EcplmPQ39cDMGQQrgEF6+cwvjXVBXEAGrUGBCqUVfcBunZKoh+gH8rAtoaD45BKQ6SbQ1fDATno2BlJNQRHlZUNUCGpFEJBdFMroy6Qk6rjGjqU0ENn4JukaNOBkH8seBkYpNrDGkfDo/0Ut0X4UwTm7dG4J5g26+dMEGdxWbU6cvQgFQeVbTz0SFazoSb4Hae/G3j7XkrHG5aNjs8ERbIJR7kEFbGGANbLWFq0ilIZCopWQ+yjUJIz9zpIA4weIBzZHFS+afbhBJQ6K1r79u1nWZ1fRm8bwdNr585hZMaLPVFZojGdQ+MenQRwpOpoTVS6atk3oTbJuk+hqqUs/D2KHfuQ9bOHLJTwyMaGrDlW00Nn/9qBQwfTmrCPa3HsISzGmWhlYOYsjuXcxWtkpfchRQ8FyGHQgO/r1y9GtbQBasWXnvkq+5hgiiqj89xiUB5nzEy7a+m9+0wMDDzAfpYVI1861BjeqMofRjYGKQIcq4OCA+0Cg44ZguIDZZD3amBvuKcNpmLvEvA3sQbBYWZdcelBAXT/G0wuso5SXjXkiZudJEbNoFsV9mue8WyYpMmmQCRl/sMhCLLsT4owJf0J52ElKn7W6FXvksCb4Nez7e8oLW0VcNFmYdattRlaLTOsxm6cKrqacXAVDgV0XIN0Gc6VGXB3GE4xuZqUJLEHyleaheHykgFWzl2nGZ/dQLWTCewMCN5mWOQiwKoe519LNUykkgBZshX2V+X3E5QkYOXfiTqUPiBlVGMtyv++B53u9VJlSXjfM+QPgh6UgJo24u77+t3y/VMFEPsXKnXQsQUGOn75UGRyDfLNcruePgav0a9lfru9HVEhs1pUZsPjb/bOzTUGtHIepwhmVfVLliqFj/5xNU2LMaYFIYpaqH4CqkYoVeabaErHXgnmHXxb5QwfAkiVuxyqOU6V+8QjDxU/8RM/ET0w4TRVGcVpd5ABt7pgALPsfCzOaag+SVVlb1pZ1e42ksybdfYhDIQRhvK2YleVCjcJdpbz/tT7yFKHWpTUPvsYsF2IuNjv0EWgZ/+T9k/bpyOPxvcyUI09zO9YWQiAKqWLIDTTAFPPVaIDhuy6lTbeK1V87V1NycQGgioHg0tLIT0Vyp9Ko08AqLaJkg1+VT/9gR/8AIOSqbw7p0qKUJmBtioseDSA9H2bsF0xCqIcZClAdEDymVdPhVjUbQR8PG8f+dhHAE0AhnKEiKDKNWuBTq6/MmMvlawCn1tnIs5ghhh7lD5oAyv7fGuCjkvQZ6IEHywdLYbBsl43R68UL736bKgCKq3dRa+vFUvFkGRgROBCxUJQZYASCmPaJLLEgs5UNdGWWInCUXDN+tUrV64Uzz//fIDwSihxJr2e+r63YzNbCIqvouR4nuCIgFh61Q56jkPi1zijL52+WDz/KmqP5mJ5W6ARfgggSuBmosbPkuFib6kKxFawQknPWEZqIOvVRvzQhjT2QXpkthFwstfTKlQD9kKp/8S8wHeXcudarzjWkahIohtCtlTBKql+Vqa4Xm10iCzw9U3/7dcU43EfKm5Bhcog0f4sfaJVP6sc0Wel+pyUwHh/c0gJhIWCo4nNAN724hhgqyCZRABUCEwS8H6WvWZJaVO1V21rI8Cym5jA9aAgGO0EMjaefPi+YMFox/VBkVh1BoUKoAJjksR3qLZ8/fkX6A9cKu6jOrwbX3GLGZNXriMiAxN75Q49kdxLsFGoGtdVTBZvf6Ao3nx/ExT4UWw2YwrwH7WN9GnPNxaj01Blt1B83g0g5Eavc67TDKMl2g3eGP7/i1/8YlDbcmUg9k9pX/XHJhhlJGk35/B7h5m19qM/9iNBEz8F1f4zn/9y9IPXcQ912KZeaI11YwtFFyJbTYhsCERGNqAaP8wcrc46gCGCFtK+oeu5Tx0Qv4V9s2VFoRyZgfasOWj8Dv2GLT3O6ZSCmGYtGc/cJv66w+eFAAnPNIsmhL2IP8h+hy2Po5+SgVbjUrYu/o79FOMK0n7T72rL9Y0Co+irI07SFp186OH4XFWku6Gr6b/tTw8JdOzyEIBVYkF9E0p+dS3Fs899q/ijP346XKaus6u7qTh28r545lIZ93T3BNByFl+oO7N3xrE12qNOlYWdy2fyhJ83+RVtNpG8cfB0nmvFSCFFxZTLjAeW4kxVXp1dGYDJiiP35WiJK+gotBB/CKyil44L83eNF3IlKMULSWBIZpPKf4fpow9/7ieX1a8bN27EvvDntYMmpY0xjXtUEIyeLO4tM2o8t5vlKKgsgOHnC/Tje5xX51z5irYKkzScQZl6GcCp+uxnJRBXjjqydebX/+efVKE/btgPlo8u712VkWSgnLHkUFGMIkHtNpms3m7LxRgeh8zR0KwhlR6nuo/lSGXTYzG8Kx6QMt1KhzfilK8SKFo2deGWFZfgYu+DOuUGmmLTurhysHN5cLB/IFy9tCQDFZsHR4ZvYhSa4X/jODGOSo4uINwwCu1snUChEwpIHYjdgLyJAFUJ2mtXLsXvdrN5NHwGJR4ugYALZrkvze1Kevn+ieZoSvgd3K8gIWTnS36lD6CGgL6DzZKQrtPsUU2kEjYB8GiFuiGnPCgWGPOYe0JwLyVxH/1iwW/GAeqUpjEQE+M3qY5Ap6Hvx/K4G7WJ9RqfQI1QBSCzNgRHZqVkYqtCOA+o7OVANeJQ5qEzyYleh4juhuvq7QAs9WCkoVlZhuXUOhdpmsOvHLvVB52N1RgrWssrAFQqBDF3gIdTyTwKeSvj9Bj5asexVvP9dtSEdJ7K1pv9bQMQxkbFiN+bPm2FYjvk96eQ0bWCF2pUAAnVxNqg7CkjbHarhorRMkGd+8hAYG8PZVyeRxWHxQPrzwioYrYCQZafpQJgyuaTvQUYS89xz0SWkvWeJqAzM6jIhgDbbPSWB9Y5YDTedkPvvOPcJD5XpUD3vpSjAaRaPaTBEcZ4Xbt2LdbMIMWvx9/RFJ8qLfX8zJbywVTd+ga7GAY5Xbxy+lXUj47zLCqLl185E9mkPVTknHVhs+0SWbSXvnO2OH+apEL/fiJLK0vIwJ48GQZ1AmUt97v7yX15EsWzLEWaRR9SwJeMcszV4jnYN9AMkDZI6OQeH3voAei2DgzViCYVIHvPpBa5h+2DkzrSYPN5qUxs8CgFyySLINfzb9AoFcXPEVjpIHMp3+sUnPkKcBABp1ltwZOVKJUBS3Al9cIwIEC9Bjd9qM4kBpGX9xsJBAL+eRXMsEy1RAEV0JE2Fm4VZ195rhjsoQl3XREVwQPZovBSXK8DuCMJZDIBA5dscQoaDTD4noF1GGGNfWV9MSSwukWwraLl9fGiEYnL3crwWo0sK11mudN1fnfF6G7F6j8DVqqQpVtM95nqUjqkAE5SCsuvxdqETHwJyuI6S8CWPjVEGgyctbdRC7JaAojUroYh57zreCNo5L+r2Afen6AzaDOch22r1yaM+LllwQ1nZYYK6AjV0xE+xZ4q3Xj+49UIqPzTSbWiC5vVR19Pl9Q3nskuxXWw9TrwGcSHtE+Nyt6z4He2qFCGqhl2E7GYn/m5nw1QWOe+4JEv0esSdEDsgNWpTWcuWSUx6cV92gvpeXDMgee5MUSI5ooVEkNjUHIbrIZwn3Llz1+6WLzvfd8f4CnbZdfB819FUK3yk++pI47RCUYTUsdYC4FMZINNZAQQTX1V0Yvgv8vWtZyN9Pf9I0D3FfQwK034gPCT3px9nnxbYDVFpX6Uxn5/Rj9iIP3O73uKtQGwQ982m+w1W5X2mmtKxod2T1tnHUi7LaiU42/SStEkfWzMOiQQeevb3pyoZTyHaWh3Vy5dDt/nHBhZIyE9LMgNYEVFyhEfPDu/V0tjf1QDM+1V4OG54PwIvhYIIm/PjhZf/Oqn2E/LBD9N+P2uUG+VQaJiZ1CXA1w6K6oMFFnLerK7Dfi+SFaxviGGRNAd/YqCAj7f+xlHHn/k2nAMlH3o4RP4N547YjQXLp3Fd7IXTLgR9OtvrIY5j4h0LhWsmuL8zTHogVeKm+NQEdsZgQGgr1Gan0coSHCUg+waR0tEMpXrjL5Pnq8xYw3rVl+5VRzoJaFJ1dRe7waehWM86hUdiP6OVCnxFeKg+UjHWfa8pERIBFx8zbgiBqXfBVZpWHBUIgVLAi/FLQRBCsb4Dqy31EbFBGLep//mj5+nfUiKqv5s+oxI3GC3MwiX4RFDjU2URrU1qxSaWVH8AqDjyA2SnRv40zs8uzqeyf0njxeDe7tiDRqIlUz4OFpHJoa0f+MjZfprEOFqov1hhmTvi/TMHaefcV5lQez1zRFopZNUN4gT1ugB3OLZqiTcXD1dvP3kRvHOR1p5UlN87mSct+b2/cXEXFsxPkfj/5TDkakukzBobpaVMVscOXIEkN0WyUT78xIFMCWIZFakZ5HOjdWCWWzCLDM1N6gCP/TIweKjH/lwAOG/fuGV4ot/+Y1QFtxmH7exnt0L7IXxhaJzhUQ4qaJK/NhsDbTAxwaKqUrnZ2EF8XN38AH6dmM6k/k41PCJGwwWloHlwOeKGgLuboVl6HEiJtFOKYo0hU3b1KaZ2uR5GvKYbEjAKgHi6kjIJF8ZXy+Blesv2zGqrCXAik0mTVi6nhvbBAbn1jjQ+OQY7TnSuY1/moiDBFVWIleIcxoAzpX2DzluAZ7Bl5/9VvFbv/MnxX5m/ulv60kyzxBXBY2VvRX9ROAUz/G+/o7iEUbIONqmH6C1jwR+iFtFy0GmaFuVYlYWyU+T145RsColPddCg6917GBuI3EQdlbqNn7QbjrmZ5FrMCYOtgxr4TmIBFaZQEhFCQ1uAi3aDQGTf+KMGtzxMqkUYj+8T66SRZxiYh1sIgPL3xFY+f5ZCbAa2+XXXZPcw6XN9+e1b8Y+uUqV78Xv5blVCtMlBkPyH9lPVPzTn/rItiovZsiXOXQabG/mBkpqXkQDgXc08Epu48FK47MM7lykbQ0EyD7EIVgQkZ6B+gEmz1fKayeD50GdggJiFcaFbhH5YkDcZIK1xeC+zxbHjh2P7GSdFCA2tkbNxRKQNINoI4/K52okWjCgLlYlUpl1ABGrXAo9VBG4K++t8ZLKJwDBy0VApcG02iGHuweJ7Rh8SrnFs3oDFREPax5MZvY+elUw0EM3hliwrSiThiMkSMnSjZcvno8eM2XFY9I812kVbYQ+qTPnLkXfmFU0edbtAE7veUPaBQe2HwqYdLnF6DtQsQTO/NxkcehAf4AYfbwHuQr1vBGC8yUyBGZgdcQrzLMijxoCEeMIgjgXaU8PEu8NqPzY40UAL1DaDTe+pR0QhQzoNge/jmGuzscauTXBQbV6AvVJCXeCvY5OHC/o+zR8fkFubY2Ahd40SunpgG8iWUyJlcrMHSgECg4oyuFzaIeaJnUz1FGct0EQbz+WoKof6k47zr6J+1+kgdlZJTdQbpS689DDJwHuDsVMpfZFAokxlP2CEonREWDq5AQBZhxyVkFj6/djlgH9Ykm1zmZbKjL2KRhE49AWceiDfYClaGrmoGMUblFVBC0Xh2n4bmbfC24jO8xeHYFnbDCQsw++p9fpQfJw+d+56TEOIpn+XVhDK4MV1agdkWl9iJ6+KmSRX3zxPPtqlBkbqCPyObtwYAJRq7sTkwvFhTMqFQJKeNCDyLKnilmS9pzn56JkTYZRGlHMnSg5wwYySRnQCgxKXaxVBeCwvZmRl2TD91FRftubHw+ajRWBVQIph39roJe4ZoMLm/4j2GF9w5gpNW9VDtpJuveU9Y1qGOBUAyXNyXXOnOUISnkpkZ+qNFgI1v5vAlYZeCVwlUJ4AYBDJ6vjHlSwkh8IADARgcjEBuDs1shYyOj201/5ylc/x3ySp4taqlb1NAyT1mHvG35wVncAq9BcK4FVgP64OgFmUs0y2NyCSiiwujUMqCuBVYPiK/z5fw+sMmEuOcLUP1UCyFilTPpLdCP/O/6SRlhmlnNG3N9P1avwJmGHvAeBVVDdIjudnI2/a/UmK4QaJMux1zEj3xBKXWuCEP7MEtiNsw9GqJ5Mo7AV72B1S3DG/2SmhFAJX+7Ehu0h2OnE4VE/ZJYXTtTgVBUtzphJFYMDbZ1JEbPy9dhts9ypR6QohgAW/+gf/1Rx4r7jQbuR+myGcx17HNx7bITBlgkRz63ASvupPfVMCKx0+i1Uc2PgKYJEU5z1LSpXDmdX0XUESvdTT737ruBDJF1YL6lMdSQVHNhusJnmUSXVS6tDEYaWwMgMsOuVK1YZWN0NqA2S+b2USb0HrHJgZFW8RqopHxR0PmftGBjjX4ah96pQ5T2+CaU77YDy2JtUU+a4JysykXbgWmpzz6LBl+8Xcw6hMvPMBFZZPdRqnGf3wIEDMesv5LS5rkuAKp+/9rYe/7WAPZM2pQiBa7EIhdFAfop13LN3gLONvXT2I6poKVEiPdsaJqCq8wAAIABJREFUDL6c7TpLomt5c7H45stfQq3vtQDHBm6pV1oRJvuSU9Uu/nZ/mIEPv07wys9qQ6zIG1Q6rkNQoyqv4hvODLxy4XJx4dTZACiHoHK1I6leATIdHrlJZZOxLK3sB2jl286HVKWMZ7GIf6+GBbCEesCZq7eKb3zndDHtOEvilwUFfKQkspeaBUcABW12JErNkLOuJorDzsiEwY91k8zc2wV93+SMPqWUio+khsnTslKS90PUkUpBmlSRTgG/lTVpgyr+6bsFziYoBUn3gJUZb4FTopJGJcrfYe/E/opqVgJVAay4Vt83Va0U0EnJoiAHKODjukfFO9mKuI5Q+CyrW0G/hjKJ/7dKp99zSP0A4hV7+SOQtN9M/+HeXqTXd56KgD5dW6BtrkV17jhBdjf0/1fP49+efBMgFrEv9uGrpxEVWeP51LQVk5IH8KXLvEfdneHih99SWzxxH9XUzUliHpR+eQ61dX3IlHcVV4Y2iqsjC8Uf/PsXiqfediQEE47gJ63MqiL8zDPPMBd0KO5PRlH0IlrRcdFYc/2eStb+59nT5ySuFh/4obcX7/+B9xBPLhb/6a++Xjz3jVegHHdGa0GTfYBzqCtDo21eNrsjm4k16eso7uxrROUUQKR/JQm1xfBgbYLCLw0M/90iASstWfEVY4ElfGRdC8rGPbRmNEE7w8bIAoqZrfjaTWeJ+txKIGTgn85FOuchsqLteR2w8r6s2kfFSjdSgiuBhmvnGBaBVQOKwiZMerp7GdFzIICeftr+a1WGFxHXCAYRz1uxkSZirxF0CP7Pf/Eb6pBSBWwqewMBAfoW75kPc321HyLZde5XAZpl6JPm+N9Lb+h9x44R8zP+iLjEOMXKkS0Z9qeHSqc9ezKUWhJASgWKJNkuUBeEeW8xBD76sYqIbUK8C3tuEcTvZ2ASzAKToKUCp31h2qscp989jxwU/218mFlEiVWTqIkqZUYFlpfxYu7jysIU84DzLJSR2S2Jjrgcdld/nJkffl+Mk+8jBCtKMRF/JoOz8A3/1y/8o21v2k0UNBKMjpKoY7dHonJ139HjyYFzoSFxSVnUm5ALJi1QRRljrKBMcJPjVKfs1+rhILZQzdGoKIvuh16+fDXUR4L6xEsp3jYQrgGP0uh9A6rhwcHlptKQXwbGAVKsFByh2dSeG+csSOvy/a5evcQMJKRT9+8PLuk6HsEBej6AGzeuUdIEPWNwLem6YbyPcd5PoxSqZkjRVlh1YCEFA1ZI2ts7QwFQgxpUlbLENw0ab8RB5aY6nZ5Az83lZrKaouCHm37DzBPXcfX6MM60rdi//3DcjwFQZN5Yg0UUz8yomkn0EFRwjXOztwEjCBt0d4aioaXwWqhcKgiNQHEzI7CJM7DK0IHKlNX7CvuYnFq+ZPVAxRWzGk4hl1a4Ch3RChUbF6C0yvDFVQZMyne2GVQ60T4m0dvfZfbZ5u9RgpdLV64xQ8rsEc+P+3CjrhGs3LhxhWdQg8BDNyBOQQQcFY7V/XDxIv0OAARVnWzAVrBCvu3Q0DClYZwpfyz5R6WQDer66aD3InvrwN/gjZcU0Sk4wgIYh/6qmJiz9FYXfR4a4TSfg4OD8bdfboxDarChDLoZJI2N5efLOG/3jU27irBIB7QCq2S/Bsu9pSOpNqMZ09X1UveU4fIB9FBpMPLzdy8t0zvWzdw2qXuXr51jz3eROXuk+M7Lp6GZzSBuMVIcJWHQQzChhLGAV+C7zLDPF775Shhxq0OCKDMxDdBTvAezWBpI78/+rMiwc/48yLlyGupPilNwrfWs4xL387Y3PV688bEH2WMEbpwR+xmlLk5j9BVUsaIxAH1SA2PWNKqyfM/79rr8vKCZldS/VKUqZdVVO+O/VUfLpXTPsMAqgnwcu4ZQGliqVidFw5x5DaAhwi2Bxy5L+xhyFbBWg2IFJZHz5T5Ysr+GzNwU63vkxINUAA8HFbUW8Do9fq14+ZtfQSK/ozjzneeYM0WzMTN2dtOEnCtWO4GVNiT6L7gm93gIaJTA6ubwfAms6PGECvi9gJWZl6wKmAKY9IqKVQmYEr0v/9d3V+TS2vgqs9xmLvO/Uw1PN3r3p1KFz1f6OwPVoA4GqDKXl5UAU09LfAZrLWg2eKZoXyxK6+Ta53n7EZzgKEmATPXLdL9qgTA/J8nGHGM7AdgebE4voKrd0RIK+rAPHa6qCp90Z3LggcBCpINrMohWZELZfftDFwhkZrDN/cyB+/jHP06lUaU4PoNgJfYvGc7oWzMINGDiWicYq7BA8ku/YK9frmpIJ3cEhf2Q8wA1+97GCbj2wC6YxBYaaD76hjeELQj6nqAc0GdQ28jvhZiQ/bFBk0p/DIozKIqMMdflK9P+cm9VdtwGurlq5d60YnUvyFYcUTEXS+IE9wLbkHo3QLkT1aZo1iaAVfTGEFmws4atN1CIBB3vGSqfJbCSKuRLcY5opGevagv9TP3aMIk0z+l+fJ4U4IqScvTCC9+KQeUmNnXIAgwDRClyqq+aaDp/4Qr06QOsqYPOCdZ4HoIQE4j69iXpjvgFZdmVjK5ACfD6yLnizz77KXpBmSfIflH4x2dpUlPlsCruP1fxo6Hdoatmma1sshePYM9kjzg+w3N0kJ44Z8+sc01DN0hoEggPQeFpwqcJrkwcTs+jLEzlvqXN+YoEYpUmVFMCZwmAuEZVeYuEIymZ4kWqVs+9eLUgT1Iwnill0PisWhIR/tNn536zB0aBLZPDAj33ZKUzv2B3OALG6r6UcPtwg+fOvZnEjWx1Wa0K6l9UqPL8ufSjUSUqWT+CpQBNwSqQkBC/lSovVrUETzba+9+eVUG451pA5L/9eam7Vg+9Fc6X7x10Qvew71FSV7WlJogFcCljXtqmCNpNYNlaBSWKe6t1FiXxVgPrspf7FWhtw2bZxtZK7dev6B9NrAcQ4I/jc6wK9aFS2wHTZ5r999annmJ+2nJxiarSN188RWKHWK6xs7iGdHoDDJV1VHsbNq8V//A9rcWJPkANMxjm51DvBGDX1u5FvKKxeOUsSRKSWZ9/5qXi7334PVGV/+AH/04EuI4HcH6VcUg6mKlXJjrlrMrzANxfKufqu5+ll0r14p/52R8lqUmvJQJZn3n6GWT78fuNKB8ao7Fu9TBFeky+w+ypoHRvIr6tv7O4tYmCdDc2x4pxxIIks3g4q/QphpokwMozOg8wm0YAS3pnK+yTDqiAtXX0UHM2Pf83bo2lvjh+Pw9QD9peyeR4PbAyAeG2ylRAk2Ym5MITCK5KX+MzdYakoNuEpywc7dvRY/eFSJez8rroxfd5OSJH/2aP/Azx9ALPtBEVzX/zyd8tTp0eoUVCphn3ia0JQQgBYCgWcp0clgz8QkFSO4etqma/GLeM3kb8C1f/d3/4Q2F7FGsz/rzDCJQKgkRHw3gYUm9o6kdTPMe4xpjdZ2WBw/sOVloAecY1EB8bEwoG3cNeV/Tz89xSHJHiEmMXAZr705g+KorEeAYYmeaXccXOavMo6tG+jzFWpvPl5HkkLbl37YO/IyMgg6hICnHNITrDz0W/OWsSyoaOAOE+9DvObM2AMGL80t5U/P4/+x+3h27dDHDUAUVKsQaVzLJc4Qyl1k6AUZ5+bbbPm5NjeYOZFQN7O5JMMg9dqccaKF5mmVWM8eELYFQcjKyjGThAl9mGmLfDoTdg14FOAMhEsIFezXKVlAgPnYfeTKk8Tx+KhjpoezgopcTt4VL9SQ6sdKXUrL5dnD/7KgdwAKCHGh0L4z1Z+nOzDt28xQHBWADkzNraTCclzu8N0CtmhcpD6TW7YNMoO928eR0aWVdcuw9iFUPj58vJNmgTWOho/fxlAplV0NW585diAxw+fDi4q9Ieth20CJi5DIBZMUONU0s0O9SVyCUvmXUAoBw8eJj73oCOptBxoqgtMlyziwybVMhVJaqtMsKfX5ih4ZtNZom8xR6aLaTBAVaTiDHcQkihhirKnt5BjA2qi8684uDZp7W8QlWJ+w2FGIBGzG3icxx6a4m+jt+7TU+TzsMgehG1KHn2+wG0a1TOvKYILLhy5e67yZA4pM7MUzQysq6q3mV5TJsqU4+Q3zO4YoYK87ZsXPQAh3Ql+8+1VoLe+7FyU49jdGNfpy9PEOyaJg4t60Yfls9pDsOncbIHT3Ua90iVASfGMHFiUc3hSm3uNtA1cPG6uqAsuX/cj9EsLMWJ/eu1Ss1JfUDM0Aowk6gIkWEErDQ1thdnzr4WQgtvgZqjUzx95gJnYIYgYLO4/4GHQk2zlSbhRgyC625D8+TEQnH+4lXk/XsjO+dhVYkxsiJUlDbKBv0M5Bxy69pYes57Wf73tgpp0CUH6d970xOPxgBd53xNTozHudFC12BwVaGKbBtnq51qsxLYQZ+SKhS9h/cmrevP3H/u48jyRsXEPZoFKwRJaRin2fq7gWpUrUqKVVD9HD5rMt/MS/qdBLAwRs5/sboIoLUyq8FNs1cw+LzvPM/4KnbkXd//A8WDjz8GvZa5aRzr5noM8NocVabp4v/+rX8FBY2s+zYKRoCrGIoN39/f9+N0TlZJpI4JnDXWUe2T3swcrABWY/ZYfS9gBT00go+UJfXP9wJWGWCkKlwKBCLb6LmOr5UiFyWYiurZXSpRcqLxayU90E/Kn5OpjFnxKPjpggHuLTvsLSvEoSjG3WP7NnFsc7zJCEmi29jMa/Seynb3vYRjIUIh+JVew78P8u9+Ku49JD4aWWAHRW9xPqsEXCqrmSgC9LqHjTAFBP4dCSSDbALVZoL0aSjLzVSul7B5Y7ADnnjqXcUHPvhDRSProFJcVOk8fTjrALtKGvM57p+YUVXKAjvPznl62v2ogDory+wpvbybnImLp15j9MJ9nK+RmL3Yhy8J5apyHaX0BE3XSoUUQXxLBKN8ZuqvSq+87rnyWn75bjUi/7fUogC0ZRXAHqvcg+XP7HJOIPvL/0k7VoAnAgf8o68AOmajufUQcTH4ILlj8lLblefLCVATVSgFGIJIbZpzu5I/S70C2lL/2+RI9BHzHO05HWU48gMMVjWRYRXNTDQbP0DGCmdJ5VaDrTc++VbWk/OinDvXIRvDBJuU0UWqVEtQnubJzk/DIqlmPo89TP/sn/8v+Ep6nugN05+7J3abdYwjHnKKAeyjF41Mf1TYDYZ4b6lS9vc0YLscdO+eOnaIJnmBJTbl4P4DxVWqbSr2dXUzvoUk5RAVq0skRpup6LVhN+sVy1CO051MVVQthhVK0hvQ1Sehs37z1bP0XSGIRRuq1dJKK3CcJwW2lrHBtYgL1CjERACnnZEhImiqJTJ0DVdQVz1CoFjN82jBRtuvKSgT/QTIz4kQk7PagR3ASvGiSKrE/gorkXBZgJ9EKfa3ZO5k2fVMG/JnrVhFVarscQ/VPwPrsKXYZa45WjVK8GS1OgAsH+L7K5SQZgMmpcpMS9IOaQ8N6B1IbSXO59ESM67wkSTTZbol5UBVBa16QPsjCel7eROKAUiHHxjcFyqBd1jXx6m83mK/3YTd8W2qhbvr2ovFCoayLpN8B7AXzCPcU3O7+PtvriqO7bH3BmbLJj1WnIP6hn30z1XRm4X8+gQxAKyZQwf2x3N473u/P/aNAOb3fu/3InaIZCI+NidWc0LP6xsc7A9w9fm/+ByMlvniV/73j4cI1RzzMv/0Tz5HbDXK7wuWifv0W1S6N2mDmMPmJ6KakRbqiW27QzhFqGzwbiUremZIvmpnN2HmeG4d47MAYJFN09HTwnlQYAnKqUlKzsPN4bFUrY/nZ0kxCThl+5KAlbL9KQEZ+ypseUnh5FnEc4/tdC+DZ8IjXtjZELrgqUoNPHH/AzFzTt9qH5BA0FeMxoGJVUsPa9/+g8W//Ne/VTxDBa8JFtQcsbftJUnZ15YbGRQpHo4EQlnJJ6qINTf+1SfHfDT+NgF0k2RIVoh933veBvOnH7ZZEoBz/8Q4hlDuSyNeHHFk4twkujbdhEsSRJuOZ9BF5S0r5GZmQCSwrCq7FGVSw/uS8mxV0+fhXjH+szJ4jl5b41aBlfFT7svznI2TmA79B+nR2spSxMKv+fvigQTYU1+Wf/z9LN5nESb60fn5EPHjmRqrZVEjKapet7bZr0VfPt+v+PS/+MXtNbKIorU6DldcGAGzC68ggAbTXxoc2B/UwNyoZSlwfo4KAhWRBx9AVYaeIrMzKrL5e1K0rkGFkHaXqXOBzgl0QniBrJUXb6CnMKmlTYNcefN3KV+8VxVINglFrMWg106ct+IIPiQrLR1trfRwIRVJtWbvHhpy3SBs1lkqQkoxT/C9/Qf3BSDyfZdo4rdkPzO9EPLu22zSfQcPpSZVTJiqf1IT/TxLi1IaIoPjQeSBK53t3wb8Xn8HD0cpcNG4zZQ62jCSlHDNLjRQkRLluhGUVm/hfheZw2SWqBqHM0P1woNoc/CWiotmhznUlvjHUTu0CtXCnAhL4gIOwcf0zLjkANb9OCo4GkcGxQKWPPhSZNoY/GfVak0Ah+Nrb+slEJnAOEj/AkBwr0uAQUVJdGhWKdvJNjViVAUbszwHaXL2xs2iIjU4eDAaQUMVkcClzhIw8tgt0M8OHT4Q+0MDKCi5iTzrClnLQwePRUbFtJ0bXArpyAg9EvQXHD5yCIpIYxhxv29WYw6aZhuKeMHjtaeP5y5IlUojzVABD2kscpeboJIsEBz4rI8fPx5UQcGSPXRTgArXWmBs9cz9ajbFEq73Jo97ELDt122i9NqknLr/PbQh2AAw0/h4vQY87iV/N4yN2Rx+J9Ry7AVCktbZPEePHQp1MsUzXkXRsLLKDE2BdOxjoaBUyYwZaS06C2d02MN2jbVapkdGuXwPo0ZapUSNwKlTp8JIGli5/wR5Zqh95aF5u8y4sNbtrOOxQ/sp1TtMdIqZP+PRpOy6mbYcppdhlvNqNdZqmPvI+9/PfrQhNSgl7m8z+w4jlvbL2gUFkPWITFbZd3ivvyrZe5tXw01FlhSHEBWrNBtIBxG4xKDAzF2KxO46DoMCG+pX2DsGen5PY3z52tXixZdfKaqghvUfPlLc/8TjxUGC6VW49ApXICSF/egs/uATv1JUr5M02GYmmMAKI1zB2oZOX8lVjyqVoNCKpLM5AEsGXxvI794YniPjxz0vJfEKe6xqAGZSlja4cI2kgWt6CaxSgBx+DmBo4JKBVV6DXHHKdL48GNhfM9vtf0cfVRmsefYTkMrp5jQzK33NH5ROZLbWxGKi+qVEhjI2ZPCdd8O/56Xl2qRLQsMBvvP8BKc/KH/xWEoH5Sq38t99KlhCCxmg17ImKkdSnIwMS+DA+4V6qaAE6pry2gaG0tiS40/Xq52y1/QOZTIb7yugBI4S6Lz/I3+/eD9iDdMmsAiqzDTbZ0P3bQjUVCssgEOSYurYAOPTYRri7Wnz7LoP3Id+ln5hXZlzzsmZF7+DIz/GrKWp4j72RB0AKiSmpTRyrQI+ZdQVSTJjrC3YCYh3Vpu8/tcDq1RBvPfSrmWaYAR4JbAKW+CaBa4wWE+0lxiezXp4TXmmUM6IrpAEi+wrD0T6q3ZEYOXPeb++X0iV8zNLKMPq4Nuwdb6yPLBBXAy2dA9ISeO8fvMbf40POxgzGEPEgUBGGn61vXWsiaI4Z5kT9Pgb3kjw0YXvQ/WTQM1rteqUjiVnAAA2O0vFET9iZa0OdkIDSbp/9zu/QQISephzozhHJnes7jSj0CvdKPalO5r7SVW9ZA/svWjSd2OX99KfdfLYkaKXfaewxAhzjRQmiiGi9sHy3GVAVPPnBuNQnnvh+Uj01tNr1UhloImESrXiTUa7VmaprMFUQlWyobiJpP9n/+qlgtGPgEFuxr4WYgP3nBnn3YoVhYhPAq2ucRN+SJtrf0qIarHbBm0fIIEgvVrQIbtBO2ltIYtV5KRI3KSngOtILId7oCr2S/k8rWClHixtYQJbAqlcIc0VKK/Lnw3LYGLGgDrOfilkUPakxlkUrEWFahfnwGGsyeZ60PNeNSHkv6O6yJI5w0sxD0WNXGsBoue2RlVFkapUSG7aHrqgUgoYeJYyHjpQj1Rcowf/eIAzN+u4GALsCwzf3t6N4BhQ5dIC60witnKDgc8N48XH3lZV7GubAdQTM8Cy6UQduqJ6T/GfnrlZvPEt/6B47dIYe/ZIJOd7Yej0oRiszzFx+tu//dvhf0OhzrjM6p8k1TKJZ6CryIIV2s9+9mn2xEbxS7/8CwGmJ1Eh/bM//TzxzixfTwG9A36r8IdLo/TajCwzFkKlUdgavE9Dy67isScfwQcnwaZoJTDpFBUKRWsWiO+W48x4JpqhjrZ12XdGgh9/bq+6FaJJZnNusf5JGMnRIzsSjrIUtMFBBbwHrAQUyWcm6B4JufK/Y0PxhRCK4PmoBxAgmyPfQWK0H0ZT9Fpynq3yunm0n65XRwi4tRRffe6F4vf/w58jqgUA4X0dB7NArOg1a+qrsD0haFaK5sQ6p00Y+yY+2woSsa2gLhKTysiXPnGd+HqaHjlPwoPH90YsdhymgvNL1V0Q7Nmb1SIThbgumECcPRMeJtOsbNkalBNXma6d39/riJ5IbJ0xohWkPOdK8Cbjy7jO3/N7mQkRFEKu0fVZJsHoOY/hxuyf/BkZCM3EzFvmmWJT/bkY+svPmegPoMSejEQDLws/fr62OCTtBccK5NlzqDAYr0RrBDN8+tc+HnOs/ECzWiL3diTOzapbbRApm/03Q2ilSlBjtlvA4aDfORChwVln154QrZiG52mJUVqI3PIRss5+kEOFzZBJCehgMRdwHHLhT4K8faCiwQjc2ewGud3Qp3w4AhZLslGaxJgJ6FQLVGzCQMmHF/xzpDr92xvX4NeToREgedhmCIwFZALDVC53bg9ABo/y/MuvhhqhG1dDbABvlltDKlBqKxfSwMSHJyo2yDZLaOBqI/k8wElwqs0fHUWelo0klU8Oqxs3+mNYWQcktwFYpFDapK0DnJl30PE4gG8umoMtcyqlHlkELOwlpGoj611KWLsZbeq1SrilSAUTv+Wgq/7kxtAoG8g3ATiVa98gWBwbc9gZCoqAJJXW9jGosq6RYXhQ6HhIZBmVaVUGMwlntHMQ13n/9FxmMH4jbLQBRDeOJIOjY+UaLqPoMjU5lmQn+Xyzakquy9WfJcPcRhbBHiaFGKpQkVImX0rXApXB/fv6gzYidzgONMZe4Y82efVcg5SThXJom4BRQ+sMLSU751TpwcI4r2sMaqeDnK1a2XjpXpkFtLqX/Gz7hty/ysPbc+FB1AEJXpbYfwIyy7kRgHEdgul6DLqT2yvZq3MYAMGsztjDPQZI8We7EDQRWNlH5WE6zgyQbipvp8+cDcrl4tI26o1jxVvf8vZovN1N1lQRDgMqQcQqmVZnKi1RSaoFZHq9nhUnoWtQPdy5WrqbYMPhju4xX6FWp7HG6DSyL+q5tgdOHuO6kY+lh2wbYLoH4+u5DoVJ1snek2xwbBrVaViZdd2CAqmjNlCMCD71SmVAlf5OvGWNXK4OeC0Cq8SEK5txBQqCq1IRI5q+uZ8IanQc5deD7hBacVYorUwk0DgBMHYCvAHHO96D4hsJm/MkaPYj173OvttN5roVbvtAd3PxF5/6TRDEtbvAyllAFaypH5mBVWTOpDbamOwMG85dzJrb3E3iB5XJOYxwCazqOSu12wDJyB5/N7DaWVHyOh0WrKNIdIUSFIUnKJVA4m48uam/KwlolMDKr4tjDKJYq4jLVIJyaGVysXffM8Cu2W/OpwHjNvehOMSyc6boOVkgkB6Dgnwbqov5YX+7AsEPz6JiJ03O47PCy9f7yLDus3ePM0KLGiCSYMqGexUYg1qbps2nbGq6JoMJRU4ELiE7X1LrAlRwY7CUYwzHqnrLgnP2zRUSOM/QD7cbWu6pr30dOuFSUr/EtnbS87NMr4LUp/RZ5LSx8dVUVW/Tt3HrBqwAkgmKFrkHDD4CWHGGreJcevV0OElB07Hj92kZg/5nJS0oVt6Xc4u8fqs15XDzu8C/fC5ZCdAscjy2klKZgVWuaEVflYGyLEKDVasFZfUqBcepqpETDv4dtEyrcmXfkQ5fn2FyxL+lIOucM+02uP1BAyN4LIHVIhnyoP3ifwOA2Zfm53O5MTfLSrLXDLB59stfKR5j+LL3bk+VjA/XYhfXImhV4ly60CHkslXd1FaLp6zoCZwFXwK2JVXPJrEXrHUjswIb8KMVXPML3/lm8Zdf+yLVCauVJilI2sHUsP9BWneo7ql5zUu7LHiIZE1QIh3IC61GMREqXkepDB3C9tc64oF9s7xGBY7fXcT/G3QtEsyMUm3/zOc/D5MA/4HqYRtqlN1t9v0m8Oar2v5okn3ut5nVreLF81eLb71yq6hgKSu55rvBuLYors+vJeDhtdmzFcI/+Crjmin8disJtYP7+mJgsH2BQQWMQDP1RCYqYMpQmJTM95uRewLtZUKg7JP0OfgKQBVJxnJOmnunxPCZRni3nmqlNmIvqwWphUHw6svWnahYuQd5jwUqcmGPrZSXScyocANWrTgYQ0nxU2zEuWHbJgY45wpfaRMb66SFKjYmFZGeKvy6inD9qEYqyX+VeVI9ewaDIncYUCVwn8PenDpzCqo2iQLHNQCuzs8CrEgCVDEceLB+tPjJ99YWfY1TgHr6fohT+vbtJ2HfWDzzRcRKag6hLvhm5rvNkoi9Wrz7Xe+gH8q2ke3ilVdOFZ/+9KcjDpOlkgUFIunA84qZlyQcbJd4goTbX3zuadSJ9xU/9rG/F/c1PHQbYPUXsGecv5b6w/UIlSScFgFdom9ynHFGHcmy/0AXrST9QZf1vMbwahMlKlqyx63UK/8vJVJb1UHltgklwLrGShLRgp1aFBKJgQHw0rD1abxRKPdFG4l5gEg6JmCVq1iJqrmjp0omUwmswmWW7A7vW1sZ9DOpgCSn9h/+r+Y0AAAgAElEQVQ8EEn7UNqjXcMqkc9cILAcsv6VgKzZ4tf+9R8QD5O8lk5KH70iNhH020/Jz2UAGdcRezTtzfzKFTWZWWoTmITJ1Xq/Z1xTD6iz+uRnC5implULL4oPfuAd9FN2M//2eChQug4Cdu2cYEcwbyyr3L4U8ywuFCA/WB1p3WIOG2c+1E45pympaEKPGAm7cvb8GRLEtAKxh3e2bbj2Yoo1fIs9fAKnXI3K/er+vW6vL3YyZiMSI/l7xvi5tzLOIa88MNhr8DmmqpqV5FSt8r+D0s36hv/85C/9t9vRT0TgpCGfxem5SZTwrmNzxyDEUsXPXhQXV9Bi4O1dN7ngzgwys8NN+7MaXwFa9MCE0t56DGR1FpEl5jSAFREDuNUq/QgwckNo0CEo3zprygy9VQQNm5Upg36d7PXrV4NqILhqAhDpaGxoNjgVlPnzMZepDED9vTxZuZvKmIsYBhBPtIZc94TAiOs32Pblz+pgXThFGKxyKEWZkbT3dRvqhbKxliAFQzVRqUrcUMuNAlJ/zwcj2DPo17jdGr4BbW8yJCYryaaYtc89TPZ4dUCDCeoZFEA5721UGSxDLyEZ2mbvF2uygGiF9C155DOTtwCqrdHHY5bWHgbpIuNkEmZRwmlhurmD+KqooEgPmYdKODpOJQYJ3cG9PWQQu4tNPkv1rSl6HW6N3OAAQhUgW7lGZUMZ9V0VavgToDKU1UG/bvgVjE4Tc6AEhEPcUxvKQfZDmMGbp+xuo6dqdD6/fThSuz/WqJJVE5GuUhGdBpAJdAf2DsY6i/x9T3vjBNOuq+u2CwcqvXMVxUOrZwIsq4FV9lBh4Ld1yvZr8axboI5sYMStegmCPMTK6vvMg5Jo8yPfkxLjvmxjDkoMoGPNdOqZHuf674NiZEVNIGVF73o5OFlHK2B36vyFC5fooxouHnvsMYYFMuuBLMcEtE2N+5VrTuVuKd7w+BPsb9QQZ6Hn8dwFmUrxd3T0cC0qhFHRBDgukmgQQKqqKSj1gFoBzEp2UZZ3gCbGyK8Fx9hMMQF2I187coCKMgpaKh2qEtgL6NcVWy31Zw1yIrND8ODvx4wm9p+00Zx912iFwpnZ/9KB50A7A6v839n4RhaxBFaJNpNoQaHAZQav7GnJ4Mpzdw+Y6fA1FyRO2GcL3MsFwLrBp0mYy2QvP/jhHymaSNrsgsojt5/BKOwXBG1qtouXvv65omX7NtLfnAcqViYvKpVL1wIYa8SF4VB2ACtxj33AKxtVAazmFslVB7CagIuf5NZ3AisWJzmdkEe/97oLlgIx/c3AKpxW6av8HVco/3e8W6lqFCBNDtHd9zLrLV2FgNsqgRQss4C8wxwVgHH2yDg0nmkFgPw5bFKWaPZzhKlWpzoBRXuxNQOcpTaebR2fUalQCAGDlQKz3rn/SJAQmXLl5e13xFmH/D8LkDKqVtOSiIYvOx+W7X/gB2oZwulzn8TZP/6Otxc//7/9cnELtsA6tmA/1Olb124U01RzD+2BykHgbuErMoL2w2D/V52hxHtdOnc2ZrY5JFRn6f3HgHZtyuR0ce3SpXC6nThtA4wKPltQIP3Nvw2iVYm1cuV+zMAqKofR51PuDZ2ixJq7tJsyMeDzCVSZXhlYmeR6PbBKlK5UgfLMpLEbPodyHAc2RiEgGQi5r8CDpX2xOp0DmQBNymzrnFVM5G+BVYjTYCuin5dXHlcSlHbOnUyFWQfK3xop7kc0ZwU/K7CvAxBZyZukqmeW1Yr8Y489HuCwiWA5FLmg+ykU5bOVLrmM77e3apxgV+DVRx9tI7bBvpGh8VvFv/3dT8Q4iUWq/5FMMU/NGk/ARDChauBXbVIoaHEpkeJetwolZbkDil8VQUgLz6affq2D0OatZFTSoy07odaYgbccpy/t1fMXii986dvYbeSRCQwP9NE032JfHgk6AkTBgmJH+oYtbCK54+Iaim/Pfuu1YgyzX0cVQlsZ42MC6Prsregk2XXju6Ri6N5OAGtDWjvCLifo5e6EPbLKPu4o50Pl6pTP4C5FqUyAbCmJefeVwI8JKivWcW7uVqdSPBE9p2XwGpRC6bblXgw/KBjNyY34XqpmeA9REbSPJxK2tkJw7zAePPdRTY3+rHQ2w87wVkplm1Cyh9Wt7hwrqwhWEWPg8GYSKpKut2mfK37fqko3QLyloT0o63v3wEohWShtbD9sk/79A8XLr75Mb9u3C5TPiinig6FtpPHlai/eKo53TBYfe2tFcbRHtb1l9s9o0b/vEEma1uJPP3Wei2MW48BxxC/OFX30e/3oj/3DqBy635977hvFSy+9FKyOqHqWVapIOpg84SxpD0wIvvnNbyo++4U/R1zhHYhgPBlA8uqVoeIzn/liMYkWfxOjXpzJ2GIvDomnqWsMpeZ55+qwIz0effQIvjbNfDIOU0hHoOJ5Nh4w6bpAcmKWmIFQF7vTQmxEvMcMLCXKpQ5euTYU4igyIcJ+lsAqehj/C8AqZbASkEoJtpLdEV9PfTxxpk2+2G/J8ztx/8lIfmhrOhhfEzOYsOcq6rofdu1uLH7jN/8ARswY/0YUy/mAVH5N0a1FoohzCQPKc674kwWKlK8w2aX/9D9SEiMr/Bl3R1I19mhKnJhwFkz5b+N5tRruqERp3K98PT9rAeHEfUeLJwHB9x09EnYvZloRs5hsxzyEyEzurXIERGaIZWCVhLaSCE34UD7P93FtrgLM9xBjhnBaWVnyTlyTJM6TBgJnm+49ZZ+QDmvph8pEtnssgyqvyeqe9y1z6m41qgTE6QymvnfvNY/sCeD2u//0JwNY+VQXcV4q2KlAp2jCABSwWHwMplUoKXy3GdRogL+3z7I56F4mAd8T0TmYzXKlTs+yY5JrTyU0DWIvYgQRPFCm19HVcOjHb8+Q2SdbhOFNAM/hb1RleGDXEUuwguBwXZswlRHXkU0jaKDK1CDc31ZUUuIB8N+5Z0bJakHSPuSzBTuWcg20dTBSA+TmOjfJBt9tAhZFOq7TjOnvW2lKDZwEnfw9S69N6v1KQgdm/32IPlirHcPDN2NSfIvZPZtiuS+DVUuy0wTLx+87GWDQvin5vjqkyTGugwyJ0pdmYGJ2FP8KeV3W0d6m9jYCY+lRcn4xpMMj43HQByiBt5IJNpvWwGGZ4V6lfhkotwIUQpZUP0ImZQ0O841r0AaRlm5mIG0cUMvXZFsWlxDxIJDqbOqOgawa2XlAknO0NphmrjiFs7DsFVPCfmEBfur4LIa7MgBjK3xaf/YOsyAmyTQL/hY57Flu3/UVxFiZVO5+LxUeZc6Vz5bSIVXDZ6KDNLiSx1vJQbtDxOWB9Zn29lAJU5AE3zU9s4RBpTmQf7eQGevs6A2KyyoHRcDicFwd4CBKWd5XPZkdD94kwZhDPaW+NLGuDXCMTQAIPgVIui0zpyFkQTVRp63hNtAxG2Hwae+dw2t9P6+5g+GSNmZ+61vf5tnXRi+cayX4mIIycMP5HthDxVT2kFBoYx7aEvdkL6NZFvd0K0BUCdIR9r9iDSrxGPDYPxZGDQOjoc9Zb6PxJK5h8Jt6xpxBs8aeUEJeRauODtQHldcFMDVYleDcTgHyYzCwRsDKAOfKyogKie69Tu7FV5arjh6KMjuoYTETaiCX58DY/JrBldlqec++EqBKAVUEAeV/59/zJ6Ii5k6PzFgKGNx3PpNlEhxzytlazeAh6yQNnJWXXcJj7Saj2UQf0CxVv1bO18DezuLl5z5XXP/OZxFdoAeIzOiuoFZBw3I4tbUwabyCg6AC4hRsAJYTzWet34F2MjQbVEDEz4qVIXo0UI2qRDGv1uoWZyiaYE1Txg1+b2CVvnlv7kjOQuchxRG0mUEuA6xMyQuapYGClIIyoApqiLLX2iUDbJ7vCm9oGmiWQzBJID2GjZrGtkg8kFxhBdCekhhyij1GU6BoIYbcixhAN4Clj729m/uo4s8uQVDMaUrBf/RtYKCjn8NnI2CyR6DMxntnqY8jvaJ2FhS9kgbFvxdxLO6RdnoUrZqPcH0/+4v/U/HEu95WXMcf9EIj6iCIJnovrn7rhWIGevFeqscOCN7keSuLHfOCuB6rKxfOnA5FwC4SK2Yak4R0ml8ySWZ4luSeCbmHH30kenWXrIZhD23un4GCKEXK4MNqdIAPKHERCAis7FmJwDWBp3vgu3zE+edc17KCFY3zZSY3qiUlFbgsnERQkjPReXhnWqvIO0eFIm2f9HcIqfBcc+ZaUKkjdl/4PtqdaIK2H8H3KQFXnHdsh5+RVa9cpzkSfyY8DwAIdlvpN1AwuPEMcctJWtk+JbPGnt0kOGRQbuKrlQHoYQvxrVPQmaZnGIeBf+/vIxhhHwm2phAk+I3f+0TQ7ByobCV/24CPfR+iQ3GvejB9D8GPFaKy4u31+4zjObP0ikM0k4jcw/MNJVr6I7X/TYgWTCG5Pcc+een02eLa8AQ2md4I5ln1KhbQzGgQxDSk50XvH2jC9ZrDZ9VqS+nzeeXyzeKbp24UYHzsYwK7gZtLYBV2qxyXkeXhN1gHE8MGeYaUffoplYvxLaFkWILmiDFiH5SS53GQk9y6e+KuTXNjmPCKeWCpN+NuT5U2oOQS52pF0ChLZbF8fXkfxY96RqUJmuiIvsZUrYo/fNQ8/tlnmXusopJQDqs2Fkj3Fggvepm0ulYLQ9LaWYAq3fCqr6c3xnle+N/whQ0dSLT3F6vM+DM5u6d3P4JMt4MJ043tvXz1YnHq8vlijjWepZfp5jb7WCGzlaHiHceL4v0niFWaUSDFXu/ifHfiyyendxd//qcXmOOGanRNK4mzm8UTJCW/773vjhYN7+GP//hTwRRStTj6vtm7UfkRrEhNIwma+2je8ORjxYXLp4v3PvX24mEYIxuKaly+UfwZ4hUbXJPPVvpwk9R7KPvTjNToROXQZ7YOENkFi8T+qo2gPye6V5j7qN6ldbYqtLpGXMbv9/Q6wqGR80elhuJCK5WNy1fYb9bEtIvajGBm5DEjJENY8yR+kJKWvqKqjT/S5+avRR9e7KhEI/XleYqe4LKa3Uj8chSqnfGL9s2k9eoS43Sir4rfkfVB3PcqQ7T/zb/9oxCWaSYxH5YoBhVrZMqzyrwuY1XZTnjEOL8ZUN37Oy/IvWpWrvTHBZZJ03g22i72mEUU/azrGECMrwWjC8B3AKE06YIKXxyHzr2HBMvywkRoDmRqnbM+A0xy1hLFGjEbR94Ym3F/zjdMa7KF8vZZRtn0RdU8ihPslyxQIXjzevYSL8elRhLs3p9s051jFZR0fl8RDKtVSYDDxHaiTRqTe02eC89XBvm5/z1X/jIVUVBX8Wv/5MPbvpkPX7Dg7CUD0Tl6WDzEDni1aqV8axhMDuU8mR17FfYAoKaZHaVJjYwcjt15BA4gFdgIBDzYyky7OUWv99GLYpbQxtUlgNwWcxyGmffhwh49dCi07S1HhwIVgeDUFIEhm3NQ+oDT03lgSe51k+rPMBkZ6Ilk4YI7bXajNFJWk5KUYznHwqDPfiIchRzhNoI5AeMagaHG1gPsIEebb3v7UC3C8KShkNANcWBJSrItQFkSX0jNjQYhI6NDQY3cv38wsiEZEd9k7oqB4sEoVaowsw6ARMqdtZgBrPl7DgaW2pgCrTQLZniI6TJcUws0KAN11WoMgnxJu1RKXu1/B3TOASqUTLeEKpXOIY4ahhnAnEpImwSLUzMqtOyFsgc9kazUOgp1m1sr9AMNF6vz60UPAgptAAU3xgrvLxCanrkdKomtVLTMVG0ib1tBZsoEneCil2qXM8KIAKK6YA+YwgwXr1wOCkFyrmnWmYZ8hefaSkVFKqRqdYpw2F+gROgSjl0FQHGkB9O96B8NeUd7L9nXtlAybCa4nqdqdRuaXuJDkzXhuYfsc8zEIjkgBRCQ6/N1wztY1wM+w+cs88yswkqBMfC316iBPbUCQDaIc38tcA9a3mE45IJVK6EhusLBsiHdPZ0FHeTjOrNK4KyipQMbVS5cocw+NkofCcFCM5UC5Y+H6BtoIctmlbUG0Gc1yqHNQwSacp3dT6nCS6DmkEGep4p8rkN2llYkFVTwZZJB7nOD5X0cqbO0lCzvIhDZHb0NAGucgplTFd2k0kZTttKoBuHSy9i7AuScDc3GRnDl2XEfx0wdHkwunyvX6vci4NQHlRm3u4HC64BVMtiJYZhscQpQsiE3OVHPGs2iVrlG9WSOdRGgur9NUOjgGnju9Vby+J5N9n6WVdr+zurim1/4zWLo/DcAQ2a/pB6lwFXHWevMHTKQfyuwmiA4hLa5DLCq56xU2achbYgrDAOaqxclsMrASSrgzspTWod7las8OPjuPCzpA6Uj0jG6BvH8OB8Bnl1jbMeaVXTee5nntoZTGSUxMcHzm2Tv2Tcl7N7Gjm3qfHmPGqMvgmirU13c/wEVRcm4t3j2pDSzB6rMoElB0vEZMPD+ZlfjHkvcmJ7RPSpI/FtQUwaCGeD4NSlI8SxtbLYZOVgLVJGxoa8NTRS/+8efLCqwCdOclQceOJnEK3h2o/TVuKdC5IFgx2vfxq+0clZjwDGveaosY9B1TWR0QI3WcUZTMXZZUHYLUCUr4fEnnwjxCtUlg5rB7ztbR6CieEWmEDncM7L3ZZYx0RxLCo735zLyd97H+WeFrL5yNTc75QysMq0sBA4EZCVYyo3nBuDxaEoEJmaNIL3ssXBPGvBnYOXzycDKNcrASrvuveRMqgFUtj/2Ac+yJp5F18lhx9JEt6MXDzYDAY2fKUBIDev2KRmYqIyahjnX0qPkmZzkWY1Bb7ciYl9nR4cKs/gyJc7xF7/z6d/hb4R3tCHsv2ruy63jTME8wykqJ/EYUwO/n61IRVSI3F/2aEhPsz+L51RD8m7jjsN4UVcj4DVAXcX2Pf/yORWxsceVRQ+sgT3MTmxrQHqb8SH6EOlHaPSE+JHJuF1k6pd21RdXx+eKz331DAAzgehY7/hbRkSqJGhbvX6vJ+A2ZyzW17iCX9tHwlga9dzUdPRZ+4qeb6pyWURkoxx3YBCoT/esRM+ua23/CmvkudEvCn4zRS/2Qilqk/egnOJcAcgJK/92b+zMshuDWYU1norZWAIt1nsVGrXsKfdA3msRS4T6m3GWlWRtGi0exhmeX86fyWerRFvsA9kaVmPq8SEmiR2xg7A3yoEoD+9CnGKes7WISBQsi3p8vj2g9U27iwvDzJu6NVSMAoJmYcW09NLCsHSp+OG3dRWPd18v2qtJ+NqmwG139gxSQVktPvMn5+kRegD7xSyyy1eg8H20uP/+++NaTGh+8pO/FdWTLBqQKbDem/clNc910R+/Cxnwienh4o2PP1wcJPm+RhX2/IWrxZ9+/pniTg2JX66rEruEXENxB2rcBmNOmqtkbAAqq6hmsq/2H9tPVTwJggS9XuFanmcIKZTASgq/4lSNTfTedMNygZJqvOieuDk0GqIV4VGt5rv3rT6Vfm8nsIqZiu5JVaD5ftDnpARrh0ymlqAqx3rZBkUiBHtiglZg4lga4/AOEo3O/5wnPpGiuc4eqeYc/er/8esAQvzLJj6AeD78O2MMMrBKPdCpN3qXgHIn4yK+uuPFXsz+2nghZlPeVU/WCSTKc9guEwcm7qS0l1XXSAgILFkT8YUqz9PMR7jv2L7iiTc8Ujz24Akqo9gkzqEFEDlcAZws2vBvbZgr00UCuIL397Ma8evG4BfQY+gf3B/xU058uEf8XrBeiF3aotUh9flHxbjsjb37384eNEFTSrJLM/d63XfJR6derSzeFTZUCrHJcPZRKLeWSS+f5f9D2ZtA+Zle5Z1vqfZ9Uy2q0r61WurNvXjBbu+DwSGQcEwM8YEAPhnCjNkOMJMJQwiHJIScEzIsIc5hbAirA9gGjHe80XYv7m51Sy2ptZdUkmrf91U1v999v6+kbmyGlE+5WrX8/9/3fu97733ufe5z/Yg+2o/+2s9t2Rek8pqBgb8cdDyMrz0uDnTtQlK6str+KYASv+VsHBv2WwiyushguGiR3eUNDcalwkkh8TWlZTmkyyyKmROBkoAsOJUEkc0MhBMkuXn93W541S6gGYFaDrm89HE41wbB8mqj5M1mMDD1PZdB7PUEoKJ3F0vlsxJR3sCRWzmx4uXPBH7L0MfM0Emj6MMZSTkrjaL3JMVvnCqHA43ty8nl92z8FnDSllJ9LzNyAlKzdcuq3qFg5/q1U3krN5kVLo2EFS/LpBo2qXON9ZEr4Pdup4vnz3FfXVGFsRrm2upg5tGONfunAIQUPnvWQsaWe7+JQVNg4TBZypguj3FXEjSqhvTY7N7TG1QO19jesU2y8Atwi2fIRvqMnGtlJa8FJ2Vgq9xxXXVDrEXJJd6hugubRxCqgIbypEp22z8TIJS+NZ/HkUNHI1hSxcf38179u1AnZC28XsGAFUfFIKbpoTmAeERkBqQOxADFTTJNUAS8c502G1QKXy1GYhRuh1nUBiaHuwdVb1SeW+OwzH6RiuJ8GCuAVkJ9TaufGulDBw5GUsBhomaOY0Au12ZF1aqggH0ngHIaoGipd4JqrBlc17NUjbl6+TJ/m/nIw1BuvHefq9VPn3M/YNU1CpUuExAkJExCTCH7qoLVPrjlig8o0iJNycMuV1rZ5FskJTTOFZHBykOprRDbu7XMdXoPvQxMLjOW3q/VvPJQe03y501W2Ztmz10bjs+qVAfXKKB1cOCCyjyAxp2cVcHXGpTLKpyIVWRbIwRpZSZG1ax6nnecJUvpzoQo+oZycOekoxwklhW1UtUnggXzYBEUlDLWd1NfDO4L6kNRIVkBNFQCAm3RsYq0AjBqoOes1cGLZE+VYV6zJyBEWaiucm3jk1QaufC93QCnyRfTmWc/jaAFtoK3XMRBRwAEgGwgKLPaaPW7hmdxd8VqnfcasGJ1N7BiuG0lqKbGfibuIWxaAawMJvwogVUVldv4d3Efcc+BN3LAWfbquI+s3PqsTJDkHq9cwTL4DX48v68bEUixGgCptTQk1c8kBytq51UovPnJfxrcet5RoU4HeH49qh5hW7pYsxaH7FqtILO7pSJeyQXX4EfGTgp0UYmy+mAG3l4mAy4du8DXal04+QyES8GOksJkALC9GL4GtmmaxMYmIH8MO/2xz3wyXYBtoFprKHoCGgehd4UAitUK7NY8vYmzfK6O0JOBwNGWM1x0WviSabKN5+lV1Gkdg/bi+65gYxZJRAxxTnV0R44fy+IsXF9k682QevYJPqxkaytDFVPHaRhTBKoRrJZBq+UMo/7tPqv8DLeD3nCSRXWuyHbeAVYZhJbqj1LPArSJ7QuAejdQFQTnQD/3KZYN47XY4qCwRJY3V6yCWqIQiNlRvvrz0nl7rbmPC2BE4H+LrH8IKUEhn8c2OIDYPebrxv0L2LznCOgNoJ0nBGWRfbCKPWeCKD6iMQ0DJIZgpJiVlVkQM464lzUePimc9LHPfSxdvHGR52QgAsUMsKaQgwmh7YqKs8oKefE4AQJO18RrYM9ICWwEbJj00QcFKGKEglTrBmh9OwB54wCRLzx5LlU1Ykd4Fi38XQ+CAW112FAqVu1tdTHXsgEmRx0ArY2f3ZYOm5rTIAnET/7N8yQe8pgHr9PhwhFQcu/Rn1EEgZ5rr0/6okN0rYJJnz1Iv80+qKtjt4bT2Ag0Y+cjSiFXcZggNQaQ8r7lPYd6IK8fvbF8LDkzkGu2sm/bhAFjuQ/K81OC+wygigpYsVbb++gbAKtIitgHws0JuNfd+woAqThY2hT3mPfC+waAtELK22iHOh1tw/raX2WV0zPS28vwer5fC6haI+Ebe4bDVLODlV+vS+1NewFV/H21QiM9Met0Ah9eCdDoZbbg6RuD6SmS2PPMyKxqItGzYzCd2L2Yvu9NsChWaXvA19STaG2l+nX+4lz6q7+4yDNnjiiJlRniqZ/88Q/kOW0k861Ef+hDH44Edkm9DSU8A1ziB9crBMaMHbn2d737W7HxlSTkiTUMzKl6vXDmfPqrz305qOPeRxOfjQwi3mL8SdUClQnnipKQFkz1Hd6dGrtb0xooXd8QjCPFQXiXoFtiO/TtilN0dtUBlGEmAcbsFQ9hLOLXUVQIrXUGRToSCqUHyCZSYYlcccuVZnsRS/EhK5rGyeE1Crvr62RglVkfAkj7zfzYf+BAxJ4zFAAaZdmQsFVbIFo8VHJFCfBrTz+fPvKnXwi2RjPjjqI3FD+fzV62QRk9Cu0AREWlLl/tnY87zIsiweSuDiXK4msArJysuxtY5Qp/3tNlP1QJjmO/6+uKxLnU21Xi9wfvPZgef9O3ALCPh1qlRRixgDoCnk1jG/2CQ7zXEa9q4/xfJi7TVpl01+iWVSdf32qVH7aa2FZ0d2KjTJDdXbEyXjBulaHmp69VXquiJf67HLdTCnppE/wsRYrKapX3Fr79d37pxwFWQyxCBWpt+yOILJG1fzTG/JCxiek8gVuFIgKKWocGsxGHqDQpfd6FITYDJ+DpooxuRcI+KP2VQCMMGBtIkOQFn7/wciDCLoCLwgIG5R0cbp/3NAf+4KH9oR7n7y+wsQVrIl0DTRVRpCZ5jRoHuCy5QsQ20UgYwEqpMtsvUPGwWnE4hNy5whu+v5UID+oU1R4dT0yQx+CGRj4BvQDlPP0zolepSpEt4f0Mxn0vAdi9SMlbzr02SC8NwbLNsDY5Kh+uHHtZriwVAUPwA6R99Oj+AAAO61skGNHIGShYHevqUoWQigM0zCX+PYP06A2Ant9vRnhBo+6sAg+/GScDkAB3wa/Oz00J0KHh67yOGQ0yVNyXwX4zhk9gNTsDUOb1rKA5QHkVSXZNwQbgy4rTwQOHYlOaFXO9XQt7pnxth91Ku5kERLqBJnDGrr+Np66RzjIrTa1TzkepkXWRtuh5kmsfvT6Ca56b/UgOy1sF6JqFqiFlOEivls+8HzqmAMP+OwHhHHUuRwoAACAASURBVPzoHWS49u13SDNAmtd1D0xwHX6GUIUiHrxvOWB0KQQ52HNmaosqj1U1wYn7xkyxmfIIaLgO19FS8BDS9ParuRbeh5lz94/3VR4mn200Xwqm2HlTBHzRAOywR77v76nS6P5pJuBxDsUU1xkBEUG71Sv/W+qLMsB5rlRhjMhONSB+InBXVEUagGu7ipGP0jOGRqOgAEaZxdZxznI+HDq2yHnpp/p3/dpAmuf1la5uYa2CisP56qCaZ4+Dlatp+tyUMrZpOYJX1SW5Lvs6yuSE66Nx18zHkEeAepkZLe1EmVn9RsDK6/ejDCpCTrgsX/F9z6Ny4atUJFeUhgPgVyvCwj1LudjVu5O9PhL9dMdPnAgFwZOoLioh3USw1bBxHcW46wQCAFLl0aWOsg5Wp93fvtc3BVaD0HwnrVjRq3BjItUTZAqsakPWtphhZ+bNjNe2Ul8ReCtnbIa+ABkOGPVDoOJHBla5r81EQQWB1lpRMZLmZ/XxNjZxDOeyaQaMPTiBLRzifGKV6KXK9S9D0pCmds9Bu6tQ+hUwJv2zD1t3AEGBdqlUVgZ8fRMc7H0dkvce7xPgzOZ5qUi5WmZlzwSWz1XqrO8VGVPeb5N7+UbAqgRU8fd4Xu+wgWSH1aJJANUo++cHP/C/pu9873vSeWYMnrgfwRHAobNybjFaQCrT7vvvSR32siLesn6d4PXsRcQ0oJriAKPCLXjkHA1eHSAQu0BQ1hTUWc/oEmdygjNqxfzwvQys5HWiYsJ1hxqgA8XZ64oiuX+cuWjlR6Vu/77ssyrBlcHDjqKHrNzDdypWOcgoxQb+dsWqAFZFL1HO0Oa/cRXvBld+L0Klu4CVAWPM28PeRSM0ZyAyywCpENLhq/YrAmj3UMH9j2sussiOPJkaHY8quGdoAl9Sh+0ws62/1V5o/2M4c6jekjQhGVrPGuHRYj6i5t9q6ShJp1l6d+1d6cBP1ko3NrnA3wisPv/MF9PfPPcEwZsVDgQfiAG2nKFUAM6Yg6eCZEl9vCsZY1xgpc6klwke79nkj4129Y5PIOaoUs0TO3meAfFPnrqZqpugKlLF7gTt7GtnMHudyoHQpamstMHQ6DZhCvW9GWr7bZJt8zsa0wWqEk++dInKNoF34Q9jgHgBrALQ2KdhkFbQrTybUsgFfZ7dI7QPHDt8hH02hgrxDZ5J7gHMQfRk0bdRm+nR0u45C1kJMgdwZeY8hGrwdVEJuasS7P4yyJaaXuRsXkkFZFnKbH/eTdl2ln2QxiPZ3+fKsbXqrDjo6ZRSmvvLArzzWkGrKuiqJhwF4+4LwYky2FaLhARzPHv7fCNzQ69pfTWjExCk2LPrGGsxzxLVAY46ijlanC1GXrTDWqmE8fBHn/1Muo6PbuhWIXQgvfvN3eltx4jIVq7TPzwTKnXV9d3ppZcm06c+eYmFISHCug/eHEr/7pd+MXynw5+fffbZ9JnPfD588RKVmEzryvdW9jJ6j5n2uJle9y2vRYn3cOrroS+d+1ogznnq6yfTF554JtWSsK+GDdWKX6mcgtaJ2mXlEobAXAL/m9taSicevS+tVjuqgm8K/sXdRX+pysY+80laHDZg5XR0MYqmm+G3+JnuHuZj4aumYM/M0vuusq3BfQYjpd5rfnbRmsFzij2njS7mQFrdzYArg7GoWN0FqnymfhgfZ79blx6i7zRm8vHbjpMwybnKXp+xx5zkyCbJiX/9b36ZWYK8Lz+zj+qOb74DrHLSs6joWh3M5vwVH6/+dx4fcIfRUNq3YMLcVbEqqdPlHpam7jWUwKes7sbfaCv4e/tnZ8Eaxw72p7e9zWHEhyK5MzE2FFiih/9WkMv2F6nAFgOef+7rMc/Ugcm2Tfj6gpsYSUE8aEwVhY2oruXrfjUdMD8tNAH4ffeTMWlZlfZ3fc0J8I/r7/2U/ecRj+HTBHC+bolHPGvbYkn/+Wf+GWBdjiXcdAby9eOsbg3dCAOiKot0sgmCy3mQZVd3H45ZahkgAREDHck8fSqtBP37mSsg33wh+lbod0Ip5BZl4gPQ4+TCe2FlE65VmSsDV+MmDh8+GBfXYMMxgEf636kXT4ZimWjTIcIaAbP9gpQRemn270cdjuDLLFxWSKLp0P6MGCDWGRzyKZC8QaCbz/e1arELQ6DohrO6tjC4zndQ1tZqkhS/PJ/IHh/KqwWoUEDBBffDak6oZ7GwUwTnAoD+/kPh1A1cvf4Jsn6XL1+KzEI8KByJr2+Tm31AU1MjQWe47TR5qnIq9YSqIf1DGpNO5kCp3qeAiKpxXVTODBTcKDq9+TkUWACaoYrCeRY4Hj16NJoY3VSzDFf0tW/cvALyn0/38DOBT4WVHhpQBVYjOA3X7d57adxElUX1qFWDdsDchZcvRbUy5kSB+EX9s/QuuLbK8JslUf7TdWht6eC+UMtDObAPRTy5+XMMqvVeGzDaNsmakTejGlx8Nq+VRoGeswcs7+7jOVfBwbBfr4IsmP1aA4gWtPDaDrJ0yF8FoKqCisNV5F3dR004CNfUoNGqnht9jLUdoSKm1KeHUUlmD/Qgf1PLteQBdc7WyhUfm2rtOzhIn56ZG78fQJ09pXy7AMDStFlzz4Jrk2e55RlWrQ4uxfguGPjg7Pxek4pn7DUBlYGEz9X1E+T7McX+nWW/KTHqfcjRtvnVeWcaGq9xifXxfhZsJgc8jBI4+fpKWYcZkGIZSjWW3vPgSAGO50VH2lwOWy4pKpw1wZEBLpYiFK+U3rUS1NUBZXcnZ5xSj/c6TobWM1kvJZL7DsJACMAYTOVMufFQfNVg2t9jFrjITt9dqSp7riIbHx9lb1UGICFRzFpXOeiTewv5YF6zjv0V64qjtFfGvSPNVsrmLLbFAeM26t7iWqcnrkN1G0RtDlW7+cmYr9YI/dJZLwKreXpD7Jm7G1hF3wF7dvV2PRWr6TQ6hQGlj6AEVlUslxUrHZ3AOrL9AZ4iOt92PjEgOIBVrmh4HuNrwQbMDo2qgL169nfxuW5FgufnvxVlgF2TbpKdm8Ju6KCJI+PVLIaFeIgZe2ygPHCz6ZB8015GEvSRrGjBdtXg8FugR23x7Nawf5tWIHgBhx5WcV4M3BUPCfXBAgBmUMXdFaDQcaO5MlU6zZKSkr+XpTvyCmQQWWQq47/AwWSE13ifVSoHzyJZ/6UvfDyNUkWuJ8u4jwzrCnZj3N5Wrk9dkb0M8bQHrmWTWSY0mtcyZ2sTuxeDelVDI7i1H26OgMYZOpevD0RSzBmAAqtJ+i+eeuqp9I//yXtSFzZnEt9US/VeTF5PhXKt6D+JihWZ5gAotr3kWmruf8np20wXY0PfnZ0tK41lQHK3ilskFLZ7rDK1xATIdmWmANc5k5sdepmEMPDyzFupCloJyT8DuahYKm0f59t8G8kuexuxK9GjwPuVbJCgDZkX59rDllIZn8H26gulnI+RXDHxeJD1slohdTlUBaUYOw+I+zdZU29CCB+5ChXwNr0PztubtimU67EC1GSCzOsV6LFGS5ynp889n/7y83+JMITJUfpSqS4pemRGvqzeWFEppcfLHsMQKCGj4zmMQcHsZ+lpNVbaBQCAq1gXej7WsT1fO3chDUxCUWPDb9JI2MhSHOlGNKGH2KSnOfXu7ghAYFCmCEsd17LGfp/hPAusnj57BToxwXIxLycG/gY7pFC7LCjqoSAq9ct/G6gGe2I9HdqzNz144jgslMU0RlJTX2iQHXRRFQhJhMg2ENzb4yS13P5r70vbKXXcr6Usu8+pFL+IBDMPXRsU/W7qacRWzLPpYh22gVX+vmc176NMS92eVWUlgjuzorjdIxkn3VlM+X6lVUUyrhASUBk5AFdhxkz0Bu2RxK5BYv+uvfwurRITBKdTjq9oSHt6j8B4cb82YKuh/IfoVlU6w+zGTSqO9fjwVmnwsFeWK8bT57/4W+mffvd96Xg3McrGCODpGjTVQ1Tt69PzL4ykU6dXAFtWjUwkd6Uf/ZF/nhM92NNPfOITxAUXs5/Fb2WQmve6eyUSDyxEVHZJnu3d25/e9R1vTTtJqlZgU2aoLnz+S08grEFCppF+akBnC/unYhxgNY8Nlf5qjxoGYaVyLR19zfE0BxU1n4wMPARW2g7bBmToTMHYqqWXvYV5V719VOXgihvvGjLfuoUYlQyA6LESnMgrLuTyC1sgBdP9J6sjqh1Q9ryPcn5ZWRmJFFc87riSbd6D6+DvyK46QWLRpL7JI+dpedWOB1olVvR+Xzx3Kf36f/sTKqu8BPbFQkisV2HDY9QH711+am8U/8m0/PxRcBG2/10mCpT5j58XfqJMjuZnk2MEv1dSUrOtuzND1Opt+Xvl36w5qsFeT+Iyd7MYYIR4pwVhkPd+z3ejHN1Pon8/x4e9aCWR5J0tApevXAwBHeMle6rLGMNrECN4HbIZ4loLev6rQVV5H9L+bekwzvdvyjjVM1wWPIy9ywqcX40jQ+gP3+bPStqgmKEEaRW//i9/aEujIAp0BpDZUQP1nBXLk8MXyEYM0vdj78gBGvU7OBDejNPtF/k7KV5yjXfSE6GRspHaeU2r8iAvXEDm9VCgumWMt0hcmp1O/9y5czSXUbnAuUjBE2hY8tO4DFzNinsCK4NZZX+l5lVxfXLsd6EutRMKnTenUlHm31JFQ+ThwP7DIF5Lpoth9Fwg+ZhWjV7z8ANRydmgaqTDMYN25vRLsSCCq8jYFwh1mYrS+fPn46BbhYqMKg9UtTgX+DpziOqb4CED4FagAyq/uURAGv1ZOBQzif307gxhiEPnnpLzJtr/quP17cqT7BWTMIjV8S0SYFwbuMlmOsL34Qi7/hwMKyk2bSojfxigmocb6vgAtlRCLqGUZaUrpkuzXjkTSLWPCprT7ZuozNTVsjkIq1vomRNwOlfKZ74bsQcH8drD4If8ap+3YUgjlCwduao4G0yp976GGAxo5UjxhZEx0TyZLbIqU5MOYqtKb3zDY1HKNSNpxUGD7fXrGCzxq55jtk3hEoHmGmvcQU+I17IFD9ggQXXBKYykzdQa9A3kQ92Lzfy9Uu+q7OncNU4bcMwt11p9lNI2wWueOHFvlMj37OnnOjtif7rGghyralL9oidQoEVVsJ5skMDJw+Y+cL+F4IiVJ/aDe8ifeZhs+JYOKiVj04AZK2ZvTBN7xsxwCxljq6xKjBoUuVesyJbCKBoXuds6FUHC7YJzHw3rrjV7Vuct/cDK8BSBo2dQEQ+DdIG/+1x/rbHwd9yLquwIZr1Hz1pJhVJR0cy2r9/AOQ+evRl19lNd9e10L3SOXvr8FLcwEWKG3N4AS/FmWjcJ+pTTFsgKzkweCCBD2l+qHPLNYaC3DXY2slHRKBxhNshFgH5XAK8QiiDH4HSVQYwC4EYyoMNUyCtwQJ0kclx7DZ5KhxPjKjRCX+nblZ4/9SKZVPooN6Bv1vPsGExposHZLCHwQWDJSsX9/P8Bq/UlQPB1VQGlAtqPkCWzrbBk8fYiE30XF72cU1UKPZTAKvvT3CPh7BBV1ayn3/biVG3iF8bo9xsFOEhYUO9trQh0XDaZIfpi2doKUdTz2UP1vp+9v4tz0SaoFawqckKf5Mr6HPdrxlVWkWtuT0uGEcH5V83Ox+EBio8CELgH+D6F6qDRbVcUzRAXv5t7hO442xJYlT/3sgkV0g5Uss7Rk/ld73tv+uEf/OF0BkbCQZrJzTK3cD4GqDyZaNtLEm0TwCUzYB1qzjgS2f3YrQr2tNvD82ZIUSXFyf1Ir9XZi+fj9/chv25FdRZ78md/9mfpX/3Cz4dE+xR216pWBQtX5VxAzk44eCtZfGImGCCdQdV2QFGAqqCwFjHF9v5lPe5keQ3k7mRqXw2sYt8TbOa/LbsqcoVZYBVfy3UvgJWVKqXhDdgNpg28VhVbUR7bAJqvkUgs1ANLYKXf8TOqjvxeBH8E/wOXr4a/GoO+LuVU1bYDAFptYT1gJihOUUnPQ5Ltg6uDXm7V1LEY6/j0aSh09vXV4rPrqUg1sJYNmdMYldZF1PjO3hxIH/nzPwYwG6YRyFENcDi1vtEgt6wi5B6GLMYRIgDYWn+n0SGhUnSjQpoz+Tam+2p+rWQdl1iQzz5/Os3wWyiohzBWM+fxkQMooe3vRqkOOhajFnYQGAuW6wWoJBccNDu2Xp2uTS2nzz51Ju3gHu0/8r0c8ROpnwJYGVxEs31xprOO+iaS8Ax/h21ygIToww88GPc+AyPDRGBk2bX7xbBpq2H6AlVM50g4D5Hk8ZxItTbQqi2k3H3dCGyLPRX6ApGUIvstsPbfrMPd4Mp2iUwVzDYnqgkFsMoAtgDrUbFinYrzmYFB3uOCuvhv7j9aO/T8vK/Bo8lvn1HQm4gVHCjvXmqgJ0lfSqo6jQ3NUhVkdmQNY2269uKToM7xQGIUDW8qo8LkyMnTp1I/QgTNfV3p5vwUPW6n063JL6Yf/v43pvv7GZMwcRkfvUS8qEhXZ/rLTzyfTr+sge3i++v0ST6W/hFDxJelWgIQfu/3fo/kZmZ2mDwMVT0C31ztKNReWQN/7t5qYSTA9/3Tf8T+x+YRpI9Arf/kZ78I8CWOBfi3QPduQB2wfpEzM0GhgNhjmbXBi6VGgHpTTxsiQCTKubqwmILaoBquEDtlYDUPRbGZimkLCYWWTpORWWxmC6N9g/fZYh6ldj5sbWCoDKwKgxxA2jhP2+m+UxFYuxNMqMI2lJWuqApxJdGvVfjLqEzyflb/rUS7Flalg83F/lsnbrnNWayBEvf7H/mz9KVnXkakCzaLvVWKhAUNl2so4oztftNCRSl3G2YjGGqvNp3e/TV8d6aFl/Mz765ceQt/F7DKFFUS8SSBTPbYgxhnn2chFXIO6r7xiqqCxnaN9jZxph0sbLH1jY8dS+98x1tpOXEuqY5qE9xwBtVmkvXsQfvpy4pstK6AB7SHYoeYb1j4tm9UsfJ7yq17jeVwYc91MJ2oflm0sChR0v+iFYcPf9/40PNYSsD7Pd+vVAis+NC//xH6IGkQ50G4ASZohs1yljsj2K+VFoSBMzOjyp2lyHYCeD/kGufnTyWEpmNBVSsUswqVRoLcmSUIvQh7nTqcIg/NLTfuz8JfJYM/R5UACeW9ZKalCqxwcTZmqpKm4p4iGAIGaXhls6mvdxX5XoPIDsqydRhSK1MGnV7r2XOXI+0rHWuaANtFivLy8jzZkkmy4LtCQEX61AoNj9IlrF65MP1UPDRAAgIfXEllNKg0GPZhSOEL40dAeGN4DDrRRLr3yOF4H5vllRp3s07RC9JEz44VOzdPZDg5Ygp0DN2CvoSseTVNlGr5twLQnOK+vLSeLl4eCDBkxdCMmiqJ9iitO0CY7PRuqhMKNSwBFL1h+6xGmNGgsECH9EqvgapLyA6zJlLp+ncfIHPIs4AeafZnEYEK728WhH8Y9bV2QHH0ZOG8rZwNMUlcRT2rUA5qrEOhKeQleaYDDFbeRK66uRUDiahFzFgAzLm+9dzTIQYyLy0KjMa35wcIDNb5bHBAMfepIIgOaHUBWiH3dISA4DaeVABi5tNeEA/dEl3M3b39aQ+9TMtcr456bIrqFMIbDQRl02Q3HQqojLnZU/eyjksnoIGMwYMOG8Z5e3BV5zHgk37YxN6eI8gd4xnqLKPpkKDUA1pmiV3/BdbMeyypCX5PsKK25ToB0gLGTREOpd4dmryX5zNNv9ZeB+WpxIThVWClrLDmXqlcNrbfwd496ZV+b5JMqAG9ioG5UmUzqFltqHrQI6XCubd8lnkWTqYKxbwmkwv22gHsPK8KZ2jI/IjkhEOhDTbYOwpe1PLMaqkuHqbnzQqrZyAqWwZODljF5Th/TqqYSo7aNYMBgZWjDJbhtBsQ3T2bqpzPUQ7GfUU2LEDVHYAlIF12npHNvDbFm03lHE8CLlu6keRFir+FLKvPr5JrULL/MkG650nH8cLXv5yGLn6VoAjKE9QOqY51ylvbyE3AUEWTsYHlK4AVa7QJHW41eqymATkYV6iAK4MlFZBAPGZqsebKeMflFlW2bwCs8jybnBXUuQZ9z68s1Bqf81Yc2AMzBCQ3eMY3Od8xb0rQgk+DoRXc8XppYbyWcuitvGkXCYB2/q6XrFwL19Nslp/fXaeSt4kz0EbmqoD0K/azymTiBAKSDGj5CaAyAsrYAW4/BSmyumHOsNqC5PdyNTG+H1993XwvAQ5iDcom5rtAmgCIs2zn7Wma5J4//WWERLC9+JEDACvHNUySfJogGaNDvPehBxheTGVXJdYLN9MOKDrNnMsG+1NYA52ifiNCd2kYVJBfJiEmxezIQeSaOXMCq6effjr9C3ozNgQz7E/7iqrJvgsQp3kNz6/c/xopL1T7nFsjWLN/MEDTXcDqbq3HCEqL7G4Jru5kaPNa3F2ximAJMYgSWAXjrAimvxGwCvqL8+Ai8FZMIgdzawp6cN7vBlZWZAQirwZWMauL69AWK0t//qVz4a8nsT/3UGk5TgCmH5I5YpXIsCn6fLivmCnHz6rt2VAplG8sUSldYJTFBhUU+7Jqazn7XFcDwZrPQLC6DDq9zriIP/zoH6TKuizdXc0cOCu7Mkk2vecYNeL65Gb46DiRigYtVdtp0jEo1Kb6i34yRROq2a9VxUDVVezAZ0+9lCgicz34PZ5HBwfkNfvJ1u8lfmgDSClMIeUtpNR5vjaRc56Hl6vSxbG59LmvX0mNBMJbPGuz5NzSNnApKUueCYUq4hlzJvQpzdgd+032Qjt9DWvofnGGobZNO2AFQ+ZIVKDY3/EMuM6pRUS/YFfIirl543ruuWA/BxDW7yiopd/3PaPX3MqWQ1J5/pzzehtDtytqvLSF26jgFUDpVcDKinQG7Pl5rnnu+aOcOLgDxjyx2vpIgANqvR6vZQF1zVLaWj+wE9aCNLyKTapR9Z0wcQD5/Lcy7P0ITizT6y2NNIaAs172BHcgmiDAe4k+SFkj+44dThtNO9KzL38+VTReTt/33kdSEwmvuWnYIk2wEJBtn5qoTP/jo0+zXgS8Gw3Rp/UDP/QDgNgH4swMMrbkwx/+MPdQVICL+UEBdYqqSK5W5cDWtduJ/P8P/tB7tdTERSvpytXr6ROf+usAiLVIQzYhRlQ/DUURl1Yx56B4+g49byQUu5hfNbfJwHnWIGY82YsWQDZL2c8TFzo0eJ1kWxuzq5ro5apr3oEabXv47VmEMIIGKBWzAFaR6X4VsIrXlTngmAvjTEcX8XuKVLkxw74U9rUEVpkGmFU2/WpFxGKHx9fRPiaStPsO+w2GAsnn60NT6Vd/83fTbZxgHXGgg9yjX899ID00wJXV2dwHWjIwBFZ3aH+ZkeAMSL9Gpa0Ef+G7pYy/8nsOiFe0K6qI7kt9b1FVLCtW8h5Mirk/TSxFQgn7p+bBJrapRpl22wGw7/pqbZ4tNSapRxEwczxKd1sNAOttocbsQGn75xehmTbA2MiqhhQZjB15/3JYcNASi0RimeTKiZ87YhZTxLgmbo3P/VkpXGHlyzPdjbCbv6+tKHuvIqnFOfe5lAOLI75SZKmIHSv+9Dd/FuVUMuqAJt/cNc2zb5hl0YdMrofWKdUgTqXKVynLeUit4Fg9sgHRw7VEMDdEj0wDC3OEwLrdkjHPxtK46mcOmpVSWWFJGePu/AgzXbR70vsDfUx6CNl95+wYNFiVKSUQlbS2GdSg1xK6YM8NfINKUB9Svr6/vS0G79L1pLtNT80T+CPRjCqcCxIVEQ0NPG1V75TY3tlJBQSDKZ3RzLQbzocv/aik//nAXdQRyoVyrru6OoPzr4OIhjUOiRW0cQYlN4OUXUP7X5rICtbQLzIPSJEKZpVOapHBQhP3qHykvVA7SJG34nSUwTUDuOEcAtZbaqOG0L4wpbGtQi1AyVsCMBmsK7uuKl+V0slmZzF0I4DiWbI/DnjeydytHTbmEsGZmRwcHAFMrYb6nVWU22QhVYRbpNQ9dPMGv6PqYRbeaALQud7uAZv65JI7QDAoBhwkD8UiBncJh9zWyWBogvwlKgoayE32h70gzttSytvDogNQXWWeQNwJ5VYhGj38qq/g+XdgzKQbtkKRNOPngTNT1da+E1CzBp1gOCgsgucpRDM84DM8syFmTM0xkG7J7JIzFaSOUvVsxpHv378/ZxXYYz6vVqirMf/JmVUFHUQJ/GnAr5QaA5YYAucwVWWNeeZlFsP95SgCD95awXF3AOAk1KRbiFQssE4aSgcUtkMTaMCbH6CMLaVkA6DiNHs5/RoaK2pl5mOcjOgNmqTdH86R0aBbxbInTOApD1vwbqV4hWfn/hZk+QxiCC/XmIU5VHujsgSQEiDavO8gwToCKHtQBFcGNoLPSfapc02sXLWroMZ6LJLll5J6+NCBuFar1t2IDsTUdP5ugQRIvQM9eT4KHbimKjpmqlJ0DYQhzlnSfF3R16Bb0IoWQXlJ+SjBVVAZ7EPg+psxolaU1QqQ2rOzb3/q3bufLDr9FVDfpPSMILIjxXKKpMz9Dz1GVms03bz0HH0iUE4unIL6NQY1zlpPVuzMFFNBYV77OJv2guIsN+EaXRucSSNozuQeK+hrOOIIyK1YcflWD3SMZfa9cEcBRDKFQveUu5OyzG4OCAVUG7zGKu87iBz2JPtuRgEZfnPFYNN439fnv01k1PJarbyhIhR97N9e7qGDPdrAmW9hnW/z7NelammLirE5JbVBIZRgF/BeQd0L8QBZA5n6ZE9FBla5QuXNxBVbkPB6I9rOvxEDTAtQlZX/CGqskMRP7wZUBdDk+dm2cAMa8wd+8afTu7/rHyIkcjJsZx37Rxt+lUBZVUBpQ7sA8FOcB7pE08LFG2k3WdZVkhbei1nwyK6b3cQJe14WqEY9Q9+FFR57QRZxnDcZFm1l5i3veHuqYm+S10FBbo3MOUMzqbQabDhXbw4743qxwwNYVXOzocXlxlC1y6Caa4qMKmtvw6+/xQAAIABJREFUIJ4rkwYhUjrN/BtE5HVyHcI5B0ezUJgKYEVVSJoPzzCgKE4uKFvY5dKBG0BFwoFnKgVQu74NrHhvBVy0hb52zLNyHXjfElj5ehEYY4fKaoMO3ITM6RdeSqdOnYo+oO///u+np7M1RHjy4G7b6u+IzKx7M7x/FbbBXiMFLGYZ5nxbXywIpURaTzJCpUrXzGuyirzJ745DP/+DP/2DtF4xh/1ChYxgp4kejgiOXDcTqa5bkXxRNMIlldofFSttoMAK2132YcTvS2WLSivJDvbyF5htdJ18oSXbZs7vURJVx5H3PsRA8BaUAesacRgkI/XXoTYLuNykajCyVJGev3QjPXcZNVaSgJXev+DUrD1MiEiEFtUgbYjnI/wZ97ZMwqnFPinWZ29Pb3qAoaY7WPMZ4iBtk89RW6WPCFBSKP2xMdl70KjxCWUPnMwH/Y5Bmfs5qi/eJ3vIapTKpUGHdA+wb/QVfpSAKrZnVNc8fWUSquih0uYUVNQSWIWPsM8vYpc7iQE3rtdtcJ0Bba5iyUzx9fVBUbAl2dhOnFSPOMUgs/yqdzSn3T0HWVv6kQEXKht3057gM1Tt1/48fZL79/N//cUIcBvaSWx3Mkd060Y6dB+JoTZ86swlnjXUqGX64rv3knivS3/+l8+mpfWetHxbdeG19GM//r/FudEXvfDCqfQ7v/vfQ+nO/RBVNPxXKQaQ7R32mPXLokpVMHt2px96//dS7WLOHZUlaYSf+NTnmW3qoGL2J2FTC71VNYBfxYZkuKwKXJnVtZMK6PDMKCIpuZ82K0xq1/Mztq9cYOVM1s5uWEnM/bQS1E2Vy76iyxdvcvYRT/K8a0v0cQUY1r7GBzGTfYomDj23JmQbZL+w8CZJZW2VVOEsfqG91Qrl3jL/7SsrAtRD8C/FvZUCQSuVUWXg3WtNDAg2DvvTv/h0+sqT2Fr2fiMxiDPtMrUxV6wCettXG745g/C43phblUGUH6VQ0fYtGNPdBa4ysLpD+TVOEx9klopJCgxDkTiJ+IBnVgIWEyz+ns8vqu4mEfEV2nPj8xhF4d7X9oUPzkk2v28Po0mBeRhGx48fTg/cd3969JGHEFcxOZVtbghVSREktjRx7r43aRKKuPq/2EPa8FJB04HG01Hdcn9bYPFs+FqnXnyJMTqcA1gmfi+uz8Qvnyv8t9+LhBEFn3JmVmmbg3HwU9/3ti0DYBu/DYZ1DAok3IKa5823UWnKCm1Z4CHkyrkBA+6+fiZWEyHI77ayoVNcY5M3gJrLeUIxL4cn2EAFZpwy7yIl5XpoLc5YUgq1ksb5BrI201DJNlmMQ6jyeONzzn2i3OlgNnX6dUj9ew5E4KCT0o4bmI7yaTCmMIESZxoZS4FrbNxhqCRGSDEt2aZyaTZOIQcNuzFv80CPAsxqnWHBgZVe5tDeaWhyOzng9pGNjU5ZSKcvpjMqeBPMjPL1pEY5P0rDpMH0ITqQMQaKkZG01LvO2lhFmgO8eGAMOKQNhpHjUC0B8EZp0FPpZE//Xpr04IUSPFs+tnJgxc7KTxNASNDh83EDGHBcuTqQeqjk9QIQQ1mP8+GMpBVA5Aw/b/W5MVtmfAKKlHKUSo76e7x3PzREpcUnccBuPK/HCpdZFSuEFbG5pJ/l6dUGKnvh+EYlCgCkEbIsrLDJDMCnHUl2g/qyyXIRoKJqntLju6BD2iAsMPGa3HzRs8Tz8YDWWT1hvRwAzVGLfSXl0YrpIhz+JfaLPWfreBD/Rjqg967y5DCl/wUAniXxaG6kcief3P6hft7XnjrN1bY6TaQv8/yIkiqXsyRkTQHDIcZgBtaMGPfoMw2wJQD0uflaOBRFS85fvETFYygPaGRjNeB0VFdUocfN2cV5ePQ196eDyPfO0He3TGXOc6GoQObxIvCBbPwqHJxqAp0YKhlGmKwi62PVM+aZAKKsXgWVx7I+gZwHV3CqUZwXkAkeePZBzyuy2WEAOSe+l69rz5wVPf87FI88lxi9NhxlVGV4FtJZDwK8e+jjaSdodU5WB0MQHeBXwxlpIchxwLcA0rNpgLTK86nj+r0eX9dMrHbDqqF0JLM6Xm9UxbEjszMkYlxDu704Exv2WXleAOSOabhFAqOdLNH+w0eZW0WTsM7HwaLO4sHRuo9uQUHtYeDkFtcXhpQG5LaWzfTEx343vXzyCwDGigiUDOoEFnUE3FsEjTOcpTaosNJa0BxFzn8m3RgH3C2RRKB6tcOBmcxiqWZPblAtFRBsAWpVFKyVtuS5YE19DhuUm8zgbvLeZj1VgFzkuU9BaRlT9If1nTU45frXzXaxbiGFbTAjkwUeuefChJCKVp04o4PYivuxEQ0O9ESsw345bUrZz6XEu9Q2A3jdbtSrIlua3WABZV/hILczjgaw4ftyT1VJ74ihwvH8765IhaRFfD+DrxyY6px8js4dcp9NQwFeZU81Ivby4T/5Y2hpl+lz4NlQsd00c8pZGj17OQL0KiiAFYoXca5WVbKaYb4SVREpbzrnyOIrvsPfzAP0N2A16FhvDt6KM6jM8KJzvFCVXQZ8PMAcq2oHguM79tx3TG1uMsnzgKusBLlE1bOSDTZ+7Wa6TdDFIQIwUBkrQFEloE9AEEEu9qKXpMKN4ZvIud/k97CzqyRWgtYLTc5qDNfnmXJ4tD4yaLDY47LniTvDlrGPCbrzGVRFrg6qGOeYeyrFZrRF1TpoA6cQRGEvYbuCCiMd0Eqk+EdZcM+vFSA+FIERBBiolzPn7L/83Oe/lM5DWfnA+99PsnNXiAQ5n88xHK5nd9GQ7fsrnmKSzSqHNsxq2/gECqEk4Dynq/ghbZejG6yA+EwUbXF49xQd8V995qtpcPhMqKPJnvA+64r+0YgjI8DUjuVcu1/NBOfvl/Ofyt9z35EYIqEXfWfs62XO1OdOXkhjNBtWmtzi7J7ork2PHOxL/czoa0JoRxvmIaiuyYBnjQqwwjfDS5vRX3V9HF+gYAuVVGOBJmi0wW5yjk/MtspJFoF7ZKG5XitJinHcNnjiGbzj8Tdb7sX/LUZQqQrnGnvYs3ob/yzlttLeGv7e/sILDI83TmojRliS0k/AW2nvrDNBBQFSK7FxxhkmfSp43vby5AGpOYMfg4ulKBZJoAhYi2RVFAIF6yUNMA57lvWWkVImRkq6Y9kDm4PEnJ33WYTMeDwfKmXEEZP47xoH8RKLXbvi6Jr2tLOlG2B1AEqWqnqeyToYQOdjrX2WLQT2zgc18Xrh4sVIBu8B4GzV8Bwb51L3fhgTy+dJ7l3FJELNkgW050S6cmkhvfjiLc5SCz/j5HHPv/DzP4e9QHCF/ffXgLQnGA7svQRdlk/jCc+P92F1UgBsj42zE6emJtL73/++9Nijx7EPEwTdq+krX3mKRMxpElINqacKYaqRudRH5mUHdM01kreK8twmcdDURUsCYHCJ57rEPg6Aw/Nwv8v28ZlZRJjAV7W3V9MjRo/9jmWYO8Y49VHNGh9TdIvXiySND6TkBQQ8KXBJ7q2KJF8x4kV21Sy+3eddx72Eyi8xgfNKFbYQVOkfo9ebGFVWTR+0ty6KAMYhxpAKtLkuS/RGVtS0pWHGDPzH//Rf+b4CScri06qjkAyfxjflh8mEqBJjm7XhO3g/RW8i7jDx4Ff9wV0VHYFNST/2NTN41I8VfVWFL9Fm5epY/vuCaRggR/st20h7FMOouQ/ncGnbmomlFZuKSpIbnfsO+1j0Avp9k0TBQsBuGef7vWX2lezQ1z16f3rtYw+THGDEDxegqqAJ4Zixy7k2iaw3Cxl32UfEr1bFPBPSp5toFWmi+NLIcylHc3hOFEnzHFmYyXRG1a0VVoJV5bgpbNBOROAWTapzBv2bOF9FAqPi937lZ0NuvYVASiezAKBppdpUy8GztDbFolgO0/ha1fIg+WHQonKddLA6enFcbDPfUsIMxDRoe21qLJCiIgNbTqlGHnYehN3OZG9Ldo084GokXFegx01D8ZrHITjbSaqRwzytDMhzH5uYCWpfF5UYe3qcrWOQXM11qs7i/CyvI8p0bCYXpYPmd7PcUvcsHwbHm7VpAoyEDLK0QzJx+6FsLdOPNDkzxu+QEbFCxJVbidnVuw8wBKeYw7ksDYeFvYzilepV9504FlllaUweIGlcAzi5nd29UPuYryWdEodeXfTwDFy/FqShjp1dYeCUCVcMwoM8AVCoYzO1cg+Cg9s8JJvxlcZe5rDvA9T4cJe4BmXwBRmi+g4Akrr+tYIKhyfzDLz/ScDcLiqOrS30XeFA66328B5Kb88BHJWw3AuodAOHDCj3MzQ6ghE9Fz0sPm8zCUFhZEPPEODZJtKpshA9VJ1U0jQMnGzey81Kjw+BszRPBRh4ckFlcw+pQujrOG8hZobwHARGUueOI6AhwDZ7F/M/OGxnz54NTvt++vkWcZwt7WQ1ADDTZCvOkZW6SZVHxcdlKlUzZMtrCWAUOKhnz62xlo1NtWTg7Aymlwn6qa/rPXo4TTj739JGgxpiJrKQ04wcIcZF4+kByfPK4IhDORXo5Nk/qgBSCeN3pV/eRAhkEWe6/5CDBrfSxatXo0ImZQm9r/QYzfrvfNMbqIzOQzlkQDD73RkNkT3h9fxbqwbuW42lWejIkHKdoQ7G+/isBVcBUPg7gX1weaXRAOSlpITjLbKU28o8PNMs10qmqJB5de0zHSX3mC2wX1Y8AzRtt2j0oWjAS0o9ONCjB/dQKcIRmXBhDaWOBKgmmZAVr6zyykeGRmMWUwlam22jKVu1LKmKucLlzzy3DUjCrlG9FOirjDU3T7aeu2yhAbkbIGw/nEFKB2eoB3GCWdZEwNyrMhzrNXhzLFViXDeg/G3Co6/m9Vbg9/fWQnnZmk5f+dTvp5FrZ1MHWck6M/CCWYNAKE72xtUh4a+iUzW+bGhkkYojwiVzZNEGyNZKF2thL6G0t86etvenkox08NMDtVCJkoqimYYCuWH2CgnoeezdrBL7BOFTPAwT7kxDiwG+lbyWQEzfW8u6S9sVlGZhJoN0ACf338Xz3Y+dOWKPBvtUkGsQ6LMtAVMGVlmKQmClAw9Ovs6tAFelEy07fkrVwnI2Sgm0Mu1EmffCWZbAqvhq0Jtns9ggnyW2/VuDGh2MNmEKoDNGXPfLv/Yf0sMPP5JO03PhOI0j9DhuYEfXOKNTF64FYKhgsGZQWNj7KwCrpWGUObnwVqpWWdGU5BUJFSuMVi9VNlzh781S3oIpIBrtYkzCBIk2auIogr2RiiB9LaisVlEdGyWRM0w1ttMZf2RspcnZN3PlpfNpiaq0z1ZqoGdfsaGycuU+7uonI3xwL8BqiEo8qqlQjBdQLFyH+eDZsQK8Ko2S+/c1BDyRlTTDTR+p57nNkRQ+ZXvqlIY32235JgKYHChEwAsAl5hXaWQpUJWKxnna5IyHNL4AyudsoO37mAHW37KHovpRVBv87wHo8L/1R3+Svv3Nb05vR03LqpG9zpNTnBHeo5MEiYBJkQWTm0o978AXuI9X2W9Bz96gvxqfEtRfgoW4R4JP7YMKswZE9lktL1WmZ04+nQYGT/EczdIbRDhw+q4qdZz7HEhmeiQJnRiKmmOG+F7xM/8tNVXp6/BBVL6Xb9ekzz53gXEDxpkCK5TbuivSI0f6Ui/2oYlzU8/A8JAoR0TA11thXs8iAGCQGOBrL15EjIB342yS7YhnYQI0KLDYgh2II3mmMgWxGGTO9diLVucZJ6aBWRSMm35sj8yWOiv9JHylAdoHtEHMQ6Yknp+nepF+kAlipGGSZG1UdqT+WxVcZ12svAiQ7FNdA/SvknSu5PfroMvXk8CximX/al6zIpgsg0rArN8vVfG2RSsMPmPx8vrKKCtryhlYZfBd0h4nSWY7eFtxIoVdfL6yZ6L6BoOksYpk1tWbaX//Aa6JmWEd9CUjhFCzgwQuwjJVjjhR0VQFOwIARaL0h+6tmLfJGhxGxa2mAUC5OQLQHKLCOZYmFy+n0VnG+OD7W9v3prMvTaRrlCJvM0g4z+hsRGr9J4Ixon394z/5k+jFjgSViVd8RMQl2hoTdazVyupCiJ4IPmeJYX7h3/wr+toY9cD8zmtXh9MzX3+R9xiFSt2cmjDANZOLqQvetX2qSxtUoLB2NUilN9LasEkP+iLnTt+jMEPQqvFvPmP9sD53hfiko7OBT5LaDVvYlSxUMgYbagFq4ZpZqaBXZ98Qe7xQhTVhEv/m546RiNEagFSfnoG4HlBwK13a8TE7iI1V59ySrhcS89n/13IuDyNG41OWsiaosj3ANVpj3zd17E1//onPpM9+8WvE8FBQabWJZEzRJxSAJIBS7nss+/xKYBW9iBY4CoZDCay0QyUFrqz0uM8y6yHvPX1E6Xe8XSvkxW1vAyv/XSaHrNy5X0xS+KE4nfG48Uq0mfDVveD+1W74NRJO+IfS9pmwir/lvGgv1RiQnfsQ6pDf9q3vjF4sxbdM/hrT25pTT/xiK43FFWNNq08dFAKG2G87e3eHwuI8dOo2CimC/CeffBKGxAMR35Qfod5o8pm/XYflox8PjQkSr8a5fwtY/e6v/J9bVwAK9WSC7r3naGRXpEx5Y97ohYuXo9S1a1d/bAQnH5vhtyfr5fMXqVjMB3Kz6uUC9DAzyk3gDIgosbMRFhyihaGW0tREZl9DvoTUq9UR5bYN7iyRNyC9ar+NQgidIHTnH0U5lsW2KjE6Msmh7kz79yvHDhK2UZmF8mdj0OB83V4mfIesJQbNjSlF0evQuB0DCLVjEDSU0QTIIl6Go25g2YcEdSOKSHUEQtFkiEMyiK+pbgIgobgX8p9ZTlzAN0N/1iIB3R6mx28auHlALb1jpFVzk8vquqwTOOscDeStPiyFSpKTyJkzpYS2ak2smzOShpHh7qFB0WtxuKvouA5FmnDUHCQ9llkGhzY7a2gGWtw69yY9sIWKjxnSUKbRcXDAbt5iLokDlEHlcwQk0UBMdLYIal/j73xmznGSo6+gggFAIwhdgQpLnPU846A1sM5dXJdVnFUA8Il73SeorvE6bj0bWUcAO/LQNdohE25QylrI3y7lxQUE5QERlG0C3G5RDdsDsF20zEum1WBcwD2GtO0svWE7ESGZx9itUNmZ4h6eff5UbHgFIeqpIimmFWCBjb+TTFQNh32O57JI1loJdoGTdMpospYy532G88rTu21wL4GIDZUxnFNqEgGVzkhqopliwcM81RJl0as4A0rFOhywGmAzglOdJYvVAegXZAr0pM6tAcyaCLz29WEQ8QxLzGrTMUjFjPK4PTwa06AhFZlc9rrBjEYtJsx7n1Yp2ePuy9zQm4M0g+55aA6CJp+TDjT6wASpGBv3qu9RVov8u5LSZPVVkQoNnw7eXjsbQhUTkfa/yT7dxTBERWh2kZSQimcCIYJq9mUOtJ0DY6Ybg2MCITL2gi7n5dA3WMwTMwDzWnQ+jQCbp558NkBxPUmECRIiAvjvfd8/Ye81klTgfln7Piq4jVS521Gt0unVcE/SPVSLvArvuo6kRQMJn0UTHQjMtPM73U3QT6ELfeyPfpvAZwpDOsNgUftIpoOTH4pwBB47pD6RO8nAiuz7PIEmM63sYapiTaQOrpBJVU66ivltAuCo3vAsNwBqq7zXPB5pnr096vgFe3+w9zG8l08eB/1TeWitEKgEsmanTYZINXS/ep6sBDbyjHr4w92sZa8ZdYI4G7qjadtMelFRcpcIrKKHRc8b/VIitL8bWAWPv3D8Zc9QgLGw1Jk6GFQWX/MuYKXSnuDKIEwgGMAKW2bG0zMyqTw86PHLz/w1Dm4WOs8LMRrj4LGjaRFHZiV98tL1AEvIpqZOxgA4j3CdatL4+YFUTZKuBsXPZvZBpieTwaTiZKXUZJECBZNWdVnjZ559Pq7D/qB6KMwPP/baVIPt7XvkvhAHGqIv1XVeJClwz4P3E7CrxkY/KCpz61ynds5KmmlOZ8BM8bpR9R65ld74+OPRn6W8uxT3fcxtnCODP0F/mP1fMWhXRoeBHudGv7LJ82tCdGeCoM4koIG5+0X1QhNfc6xDPQAxVpbDIsUl6JkSc/QT2K2gp3Cu4oyqHmngawUvKIsZRJVZUJ9XBMtFJGNgc/rUmfSxT34m/eRP/gSJvMawV4rOLHCGPXuKJ2XacZFNl+kBrJO2bPJtBX9cXUsVeF7fxnXFDF2qK9CjPMuKD0W2WpGe243p2Re/ns5deJJkBjuGG7Dq7sJpY8tqyTaNLWxarlJt2zb2ewm4cmAGsOPUCHQqAVWLmzXp0y9cQrafc2ff3dp8Ot5VkR492pN6GUhrJbGxoSP2aCThuOAFWQ086ucuXklnr9HtR751BxR818/eIJMkr65YmRGPelBRufEsuSetcp9AaEsatAHYJoJNjSQgl4mH5qG6mxjSBlWQXYmaHvc4iQ9cYV/a42b2f17hJ/unFDUK2jiv7aw+3qOZe9gJ86SFxF+LisCAPoVLSmD1ijUseo3KitM3A1YO+C2pWrHOBvAC8ILubtVuGt9g4lk7G5Un/HNQ7aob5dGyzPjtDlR9oZU11pDsBWDVKhqFjVMnJ2YPGkzz2iZIFR0wOWQS9aXTZ9LRew+nfc6Eokj00pWn09jsRfpIx9IIYzK68X11zV20UTgjS9o3z4wY4tu+/R3pHe98G34fmjTg6r988IM58QCQiyAV2xBqxdLySPZbvVe0pC7EzJYi+fljP/YjVKV5JgCgi1cH02eZXwWUT3WoGHYgSFSPmEkraoAt+Pp5xJGUqajfRVyJ3YDYH8DK97S9RR9zG1uszZ0lqbUI6KzBEXbuREXT+VUAwRoqpq7nTeLQLTZaLhaWwferKlYmIP1xVk6J/3Am2kIIKrA3xXH2UHIGVkTHSsEaCzgOI5wrdrdQV9YmaR+lrOnrTToHhVthIFgX/89v/r9hg4xVTJZ4hjd4zuX8qOg5DpaMcC7/3D5i94gMDJ9rCawiORQOLyeS3Juh2OtnkeIzvohzbbVOn1F8lNTVEGspvl3GG5mNkwVI/F78O/qdrQTnwddlj3uZ7I94pRDzifmfrMs8CTO/+u8N9oZCefZ+G8Muwkt/4L4D6X95x9vSbooDTc7CZV0caRT941THvTcZUWIS95GCeDLYfC+rg85LvDYwGEJ22kkrjVHh5lmtAtKctyszwdEF3sMSv1OqQpe01TiHH/zFn8A+VaQrOJXd0Jb6UdvTQJt5DIU2eoWyhOBWNLhPEfBGqY4HkiUJCVr49/6Dh6K/w+etFOkkKlBWOeTLHyMQtydj2SyAjdf8jvrwLrBa9NLRRIB1ZHFWkPSe4kBO8imX1GtopvqjcTfwHRqiV4jscAf9NzbyrUgl5KsDbAUSE1S22qlSbOAANQJ+mo0z0+osLLOe9gwJFpd4SF5XyNLiRPbu7YsMg+XCEKCwHEtGfQXjfc8990Z/V9A2uF4fyiZUgfHhq+kA6nOCmkjHeWgwtOOjOu7J9OCDKAzhDINexnv5EK7BWzaA370f9SboglGGjShnLU1BhbMitBtah/1mUvbMENkrc5N7Vymvg8yYimoGMZ1kgmsJBu3zErA1URKVPjmHs4yBkPRLzZIh7u/dFesl2r7N+yxbIaSqIpXjgRP3xfW7sb0+D86ly9eiYnOY56rx8VqkiKywNjdvDORByNF35fBKNf4Zaguw1fmYmTHonuD+depWsJRp9RAqRCJoDwEHZ1hxPVMOjQaUeM9eg+V4szJSDWcBtE2tGBQyOk9+/TmCBrIUOjjWQ1DSUczQmoUOIL3tNkbSiqfqMp5jn1cj4CCCOx0Dh8cKoobCwKoesBwGjmvTYLnf/G+fj4GJTl+DolqfMuDj7G1l8F2nCZyp8qnN7EXpH2dRZ+zu6w+62g2qk5bvJQs1EczVseeks0n71FnYv2XPhHOmPNiuXzlkLvqAuL7cI5blPVV79HsCQiuwHnqNaxtBoA7dRnKHCofcqLaRoHSCay2rkWbgNLSCvjBcqvLYWwmYlV7QQgBvsC8gVcHNGTFr2AEpgXsIiNsI3FSa9Oy7pjVW3lgXgW2uAGAE8RY1PBPvR8Mnbcf+kZJ+aOazt6s/ffSjH+fZKJfvbJR2KsBX0vt+4HtDxraPfXqeYbJWth557NHUylmWFvv0V59I3/L6N6TPofr00GNvAFT10K9UmU5fYd4cduJARw/y4xtpGKn+Srj9zz//SaoUqEOhMVaJbrM0ZStf4Ug4x2w7KhQLfJIEWaP6dQsaEBRB1y4oz+5jqRI4uts8v9s8v2X2+gzGeYwzMEkLzzRrbN+UPoajFx8xuUKniSmImUx8aJwNFCPYkeJTVInr+YosZWplv+2GTtlrlcDp82YZBasOkLSPMwLjsmqWZ09tZ0SLQPubVaykb/hxR5K5oHrcBawyNTAHwDFnLP6NAyyA1boCHbIg2FQhm+u8MH5hAvB3/5vfkH7+N34jjZ57mdmF18LGtgvECQTs75kZQGoduyAg3XOEOXQAqy324tCp8wwQJdnEm+iQ1xzfgE1xtpzUYM+lPkE/45Buqy7XqFxZrapkbz32hm8JeuHut74hXXgeuwAt2MrDNDaxjQpUKxUHA8nTX38eMYIHGAeC+I3D6nG2VvbLyu1LL72Eau2BuB8zlcePHw9gNfj8mTQHgPc5RNUem2gvZjP7W1u9oAgHAVpLT0eIAM3x/pUCRQIfE032vBl4+2FPQwZVBchgDSmmB6T16USCh8BHqnbZn1ACq6iyCxKjZ4lXkNHuviFAUMRD6uOjj742VF49d0Gd4Zw3EzzUFX0DxklBT2QR8xwkgz4fMtcKe8Rmef2e9G4D1jz/RSEfznPQHa2ANKdTZ06mky99mWoSgQh9TrI3qmAs5A+r/UWWvoyq3E8GZyWuK6pYEXgE4Mp9uwEYCbhnOWufOnkRYEVQ7XlZmUsP7q5Ojx7uTZ2IVjTiW5sbOrkX6MyfuNaoAAAgAElEQVT4iQ3lz7G7E7BJ/vqZs2nFqobxJmfJCrlA1RYHK3EmBqQCmqmPQCl3nQAgqAzha6SJ9sEkaSMhZBVJ69ZA9boG+vgixiKzCRYicSQ1V3qwdLUZ9pvN99KxL18dCCpWJSMfVmIOJbMQMZDOc1RAohk/rTS4c8KkhbvGVhIy2Mxsie3PAviZkM3nrugHfFXF6raVsTivuXcyguSiQhIKiNo6kiH65RXptbxHsF24303YIAvDs2kfQkHNqAbbjrAM0GkgYdkMFXCN86ldkDW0wyQp+8M1iLlT7LOgbWO/Hcp9a+xm2nOwl8ruQvriV/8C0R5E0Bj34pyIOirALa390Qbi5R84tDe969vfGtX6luad6WX66v7wIx8Jn2TiOA+wviORPwnt78K5WyTlmcPYxrPFHjtM9r3v+c60vsQ4B/rWz10ZSCdfOIMfa02r3FMPYiZ7Kjm30ORqSVasE/9tkLjfYY8Uc9DmOb8rzr3kXhy94l60fuV9+axdrw4AdifjSNzr7QAsxdpkyoxQBSS0F8Fbc97e/8V/FF9MgHEPggMlLoiJpLcu8LqCI6l02TfAeohxI55B6fEmrTydGfh39+zED2XQ1N3bE/G1LRrSTmuY4fRzv/Sf0k2q/9XsW+Nk44JI5BTU9dL3CkIiSaNIlJTAEnyzhwVIxjn+nXZK2xK5vAI0ZQZNrmDF94LeSCLJ5IO2qTjPpWBVgKbC1rk3w75pcQobVjJrYs+GzoI5wlcC1PIcxLUUyZmgCwbmK8RguAapz5HowldG3ERsPj61FOI0r3/t8fT4G78l7WEUlBjAMUUxD433k0rqiBqHjFvl976NvxwDJONIbQiT2iV90WsUBxmLaB/t49c2r0gR5qEYtwaALdap4jd+/l8gt87kZoIpAykzqkfvORw3E411bABv5MwZpqFz4QcBAyLSZoN+Nvgq5bYrV65ERr2BKoelRTeOhsYgVdU1FZJKDmQ9KNvMnxt6huz+2PRc6gFdhhoU3qYZOlczwdwiDfO+rtUppdYd2GqW3cAy+mMIXg8dRYKR/b2AAXb4rc2EAqwJMiC7+5ABVVZWUMPGVYlvLPpyhtNuKHAuXg0PxU02y72PjY9gNGbTfvjCHWREY84IG90lmIduduPGrbSLxlaDM7MQil80k8mYHL2OsMVgyDLO4XitzNng2Q4lQCNkoCuYCMfG9beQOW2i5Oj3r1Olam3rNt8XPSbSrBz8KbiUann8+LFtpZE1smRmkG4hJ69a3n0PPBwb0kzKOPQtH/IANEupZPuQm3edasj+SP0Q6NrzJC1i7+5eDglgg6yZCiuq/kzSC2XFy2c+xhwpX6uGSozXb2bj6OEjETHOsE4rrJH7ROGHvXt60tEj9NlRHs1KbCohzlLJuRWOdhc9eDoGgabgSqBmc7UfMVTR7BrBvNRRKYNmLcohbfYBmLt1+J6G4yTNhDsE1iPM8Sp6jnKpmIBZ6VGqajU4TvurLP3an9HZ0UK2kH1JMGWFVTqHPj9TFpW9d24aEp9kknwtn0s0MRa9DB6kKcCnB0x6mrOTFOAwUyqlTCAWvXMkI8bZ5+fgnK8QXDVx8JRBnebwuq/tt+ql8rIOYHaNW5lH5vu7HvboubZWYD2HkVE0IcAZ0JDIT/ZvooJmbxj3a+JDxUhBtIpe9mhZ1jCQjI+gGxpIZREQexQ9jwHUsIO+vsG+9y29V0GPfqh3Vmq2MFBjUELbHCCt/CkGSdpoH6MNero7o5zu+ytwIeBcMFFSVFS8n6z6kzNKZT3ExEBUCnmW+/ceSB/60O+STWoJWeizL5+Lymk/M0mOMfS1h+qwZ7Zv194AvlZ9+wB2P/VjH0j3QA39I6hPv/jLv5Iee+vb0yQ25yzV9v179qfd7d1B95KKWM/g4EtXnkwvPvvptDk3kFqrMaZcsxks1edCYGJtR7pGtm9wmGeyBmgd5Fks5n4F++kEGDV48lH27QLPZHx1Lo1gk8ZY4qD4cc/VDOF2jkw4GgMk9notL9GCb+pmv7Xy2UaVdgnDPSc1gV9dU5XSqiLPtIY1aWbNunG+e3CcrdIr5W8XVUnXTEpHCazyw80VqxJYxT91Njlm3/4oK1R/H2DlH20LivBCdwMrHWJw662CCgXst7L3Bns2wbX/yP/10+nt3/ZtaQjbc+vGzfAju5xpyDm0j2X5xlhaoJq1zB4/BGNgBdq3z2nk1AVAJK9IsCVY17FLA83JnAPQkZrz0HkFKAiyR6RKkyC5eutGzMB5+PWvT1Vk/7sAay9fJkNOL6lB3iSJgSaoPn2HD0R/2jBD7F/34MPMKsu9BquCRIcRU0GThhdOW5odVvjcS2eCxVCJnW6gDLJEL5/XFcGBfH1sRTMJHlkba9JiW+vSfmbhiHvPffnJVAdItHswBrDaP8r1OnQ2KlC6cwMR61Sib2x5BCkhdpFl1qVEhjxyBEY50BGkxZoHzUtgZUN6bvB+8pmn6T07HsmSEFWw/41zKWVIMQufm68rKM2O3xk9RT8AwbVJkSqqO7lB2z1wm6QdSqLY5nn8ZVSxnPtGsFdDL8fZ86fTqXNPBLCqhlrrXhRYSQHSrmSgYHb7jtR8UC752AZSrwJXpciKazwD0PvEybNRsdKXV2Cv33S0Iz24vyt1cqbreK2GOlXseI7YqQXWe4LDeJY+upPnnZ1GBpnkTi33YxyjP5XKXOGsLEULuJ+ojrnfbCPgTRtoL9iiCtWA3TpIxb7dfmaeWxP7txJKpD04iyRQ56hiGHBvAysBtgkY6YA8I5+t865Mnk6w301mChLcvz4vRYHMcjeSbCKHGwGh/viOKuVdlb04kHnd/i5gFSIE0MEi8A2Qnnt6BPQmcUxGG/Tlvg+SgWbXOXOyPaIH/eqNtLe9Lx3pPxgtCNSLIm7Rp0oTbCJwN/5rIfln/KVNieo7/kYGzfnz54hDTuDne1FbXkgDQ7RBMGfs2hBMptURKomL0ddaYdsFuvAOpzZh/8ijD6S3vv0N4fMdp/K1rz4TybQQrcDvC6wWi96goL4a+EbvmWd1I+iI3/Me5hyh7rxJgntsYjQ9d+YscR+ABxn0NipWXTS49lVgg4hvVnmfqOThxxZb6feGirmigAR2JOaIwt4Jmhf+0qRhzErEBvcwnF7lQYFVEzQ7z8IwEuvz+ASayvg3CbkSGBTPqzTAIV2+DayQqCcBIqU65mgpqkIiNfowAUQRRygswZ7VWujj/W9jTWeXugYKqkUhgxhTxWhB3VefOZn+6M//hsSu42cyfU5gZczmczJJY3IwU+0ysCqBUFlJM+Hn2bxzLjLAj6qV5zZ8Q95DgqvyLJdUau1OCYLKynWZKPB313h2nrcAYaUAkPu2sL1RcOBdSvC0XV0v35/f9e+1qbllIye+g81BvKQ4SAD9YlyF9xV9xJw7n+skqtGCrHe/+83pIRQou0n6eZ3SPGVdNVOVtOpVfly/PhBxiQm1UshDe+j7Gw83EBcLrPSGoQRYDEnPPZDZ7sV5+/3/+DNbdYIFOZ8EUSOj8Mw5NAa4BuRmWHNfjIcjUwStakVmDWW52emxKNPOcBAHCKj3Hb4nBCWcAeCC7EUa2b+fwTHac9XIobQ0p669pdRZKIHSMI7hCOtsrmdjw6kggymYuR4y1EqtKwqRg056KriORSpK01Qp9h/uZ6MxV4dA016oDZS9lglqbey1CjDNYROIufiifjftLbj0gh0HkObpyUqeE1DzsMeplO0T4fL7SwAYszyiV6l3Stjat6WKjeXnMbI0twF1a5SZFWp4kD4De6YEN6XsooGrAboDa4P6aLaI7IV9XDdQuztz/lJwaPvoDZCOSWQbqn/Owzpz9nRIS6tu6FwGhzVXU6q/RkP3FCnzFkDKwjKAgr/zYXuNzj26CU2tp5s+KZzFFMC1fNghyY2zOMDsCQ1I6O5jeDSaqhVaaravZRHQ6sbN6zdF5WkUYNAdkuxuUhPx9tvcGLyCYdyAfqlQBnO3DAxwOO6VcRoDb8DBVqzDZkoNmzOXIiDjvTQSDuKNmRusu8agXXDHDvde5GFbrblOFXJkfIYG4YGQdna+xCy0QYORCBZYxyYcoXtQ+pAVK7MQG1QWNgAMNr0KJCyl+54KKLgPzOS5L6ISV1yXUvT5+ibTVXql/PC5uWeuoUYmoBJY1cDzt+rRID+e76mMaTXrLDPbdGb21tngPDg4GMpVZkr6ONCuu2dBUO05Uoykzl5CHH/MmymCDq/Bn7eRdXYfCqrK+QjlnK1oADUDSSIhJJzlZRfBdagL8Sxi9orUPK5BSleN0tScSw1EScl0Dd3PC6qChgoglAfO7TxnX9qolT9nZPU6mBYHaq+VVGGDSw2ls1x0hHnINVVQ7k3A5ho3UeWy6lcazXbHGFBR/uIXvxyZ/X0E0A50/uqTT6TXv/518KQfDDnxG1Cwvue7v5dm5CfSP//Az6Sf/NF/lt7+xsfT73zow3Guf+r/+JcoUNHv17ebfXEZcH8k3X/oeJqi562ZIKC2jX6u2evYnIvpyc/+MUIUVHMBRo31BKsOViRYoNMhJGqlA24t49xuEgitKO4BKOfZzhJsqVI2wP6fw8jP34Y6ZVCsErvHtBjSXMneCFlzvt3GmdgDkNqDvery+QqIDUKgHk/QKzluRZH1XiIyNAFViwE8wlp1sRZdVJOrCRZXsY3KPhsYxhwts6I6Oqlm5fOVAhj/zZP+nwRWZRbSv/9Gc1SCZhUktQJICaZ0FgKLElhJ4eDZT7Cv/8Nv/xdGXvTGAOAXn3s+gtIWgPI61W2rARtjM2lqeBQAvpwOPXA8baLqpirgKMCqEXpvLestq0FamftGCuSlCxdDfMa+OkGjZ8ayxyL77hrga51vPvamNzHqgIDjniM0yC+ki1DWW1h7+0SVHO/dvyf+2325n3ENNQR2p6AThg8gATNLfvqhN76O+8j8/Vmq60PXb0R1ax27f/5rzyIpngdwzztgVbqfvTgsXABeKhkdMBx6ju5BsZHff+K51IsNlHZoH48DyQQ1tSq2ma31GRJcKIMcCcvoYbC5WiEMzr+OXABlQtjMcdFPpZ+I3+fDvoKyGGQwcvr06QgCZBv4+p5zBZe0tetFJcQmfJ+bAXokc7BfUQUTbfF6XTv7o2m+xoHTCsGQ2POeozJBIkJRJytdpKMCWL18+RleH2W5Gvsm7U/KM/4U15AmWmZuc3a5FA66Y9tKWxC2jitTIMbrtZI8zdp+EmA1sqhID0lPmCL/8HUH09FexIwEVtijHVBHBYT24Izz84G5tfTUqSsAIE4DZ7MCO6hYSFSjuMBqs+cFsNoWrhBcBbCip5nAvpXsbD8JHOnbnTAr1p3VR1Wj3soG/n0RXzLLHpvnU9VYBUaAmrHmJtY68JtBmeQRSyNTqVWhC6sS/q772n6/2Bb8jddVjGWKDE2ZyNiuCHiyi6gu5h19k4qVwGpHAaysnIS4tHahqAz4VZ8ZQlRct3tN1WEB1jJMkJ6WrrSvA3BC0qGR1oGY6+k8LxXl2YP6f3s4FYyynWAcv+jeUURIO3H+0nmS8IeghlL94vfsP52hglTTVp2eP/tkAtegAohYEQDS3h/HgKgafAKxmTbAgAqRa9gAqeHSs0NsISouUHoVlQrRq4XMKAlaqXT03I/5tre+JYYbT40MpReYafjChXPY2sbUSeWtk+bL3lmS2IigdHCtK7xGVNlp9RinJ3aOz3VFzLhfE4cmFmUhLcmiIQG3IjXMvcC80y7o8NUwqWwRsRfyhlVs7xUgJOvC7wXY+EbAyu8LBnkOyqyryqxvFlypjO29ykTRzvucKlR4ZR0ER76/rRNS741dZIsZW5iYn8U+2Zbwa7/12wgl8R74HWeEBuBwRJKKvex//61wWck0kFmSe7GzwmLYlJinlxMOuQe0AFb+sKgWxb78BsDK/T+vOI+2p/i77QRQ8e8SWLkvfd/4uXQOPqJ3it8rgVv2Tfn9S2qi/61NMeb3PryfAGpWwk1OKjjGV1tJjJlyL31W1DZ5IavLONek8RSVLEeyvPOdb0nvete7EOlqQbAKamaMitgIxoU0QeNg22yCti/9m2sWE/n+Jh4EWl6PfulOD9sd1cGIgz/yqz+7ZdXAF1jGKHjBZrZ1Srt3743ypAZZ2o4gw8DOxmkDzjWyWh1NKn1UE/xO5U/KpH3QLg4eYo4JhtaFUz52GoqbmfBOAh9lDVVPclBhHQfWCof0t4MH+mMGlv1Wls7l8puxt3IlcIoNjLHSOdpo5gK/fP4sqjN7UGzpDpVAS7gGwvJ/ozcMipnBaakCF7LtzkwBTDTbR0QWJRw3B1eApDb++hoNb9zv4QMH80bwAfJe9iYN49jNNCmZboWkBT662RR7vEbGmBoN2NHwuPBSWwysLFMKUpugOtUCquYIxM3Y20MiGFTGXXDURHClCuBqzMvIAgceMgceyz0WbEg/C/oVAbMZtHvI2LoZcjVDiiLD7QiSb9Hz5HsIkJXqNnuqmuAwz0BQaJXQvph6KiUxU4C/NcPre7qx8qHLFT0P6hQKgsqo63x0VN57Nz1N0jeV4/a5tPIsBVZS4Tz4ihTIH7ba09SsEqR0zFy6l/PtdWtcbTI0CHOtldyvZeM2QtgWOFyFNjkBOFwg0HUq9xQN5Q699ToF56raOTuqKsrZmDwizR4y1oIsqYu1GLVmnKWvnQ9hzvwqHetXD4H7XTA6ASgNugfBiCqHZsDdL6ep1gqgBLazUEPnCATvOXYiwJTZSStFZpIWcTrnLwymR1/7EAH7WFyfzffKToeqDwGYxqubPsTIbvCMnUumGqZZX/dzyNqyLl6b1CNBZ9AAoFtEI3rRvGmjrxnSTZXVMIoCKAOi3KyeM8hKWPs7Vqv8t+uvs7SHyX3ip8bHIE/jJfWqkc9Z9qpp4VpSqw2smcIgjVJSAWD+XGqCs6wMCCrYI2bVBVSeu7IHrJw5dpieBfnKrnEje937tun52sBA0CQefuQB9sIkzvbeWJt7D96TvvKlr6TrV26lEwzqfOSRR9LH/+xP0xDA1jOpHO89Dz6Ubk7PMrfnvpxQYH82k+G2V8fqUAsOcdWqbC30zKc+nZ5/4i9SUwVjDmjbqOR+b+MQ1yvq061RaK23AJQAqrlhqgzQAxftP8FXDqlkhLNcBbguOWaCZE+llFfnAygqoYgPYAJplLST6+4k4dLNeVdMRvJepVlsqbVSBfAjyzzHOSvvgl0DZTOSWNL90GRaWUez8ZvYnQ2C+NA84GdROSYrmvOG5YwsQZ2iB7lS5byjv0/F6puJVwQ8E2QVDm4bWBUgTuGNCNK5PgN0qU4hHyywwv5/8OP/AzERKiYkuk4++UzaR/JoB/u978SRsB+T565Cz1SwCIYBwGoHalyh1vfihVQLrTe67wWmvL6/7zP2HFxBdVNFRyt+Os5Q1+LZnSJLLnALgQzWvQfb3waFeAxAOgNF1gSNFHIDloFBZh1Sad1J3+it0xfT8vg0fXiM32DtmHyX6ns7017Ec6RQn37uZGrDbu8habiBSM7g2QtIeZMgI2R0sHEDlRzXoJ09bCX1OgnIdtRVe5ixtIa9vfbsmdRpbw3PStUpqxghMKJCHP9lH4BlIWXuo6eN8yWwsjqwJTWPNYjKlNUtbVUheGH2PAKOyD5nQQsr+1bzBjhDqvFqH6xAGwDXcP59b/tdpRoH00OGR8EYEMRpIzqwbfY7byLO4jM2CRIBbPRP5MpkNT5JH2xvtP0xZ15+IV0ZfIHNucB+ybajiSSTQZf2xWSdf1dSYnKlJL9e9t13qG7xb3aUZ0Wa6RogZ4YqwCefOwfVloBQ8QaA0/d/+4NpXzvr3mhlk77UNWwdydMlPm+iLPns1aF0/uYsEvIqb+KzIqNNmO9+MgFodcpwlv+uLiqBIassTR7qYRUgbh99wfcdORYqwSH3D2OkhVlYVSRibDVYpiHTxICfZc+bIgM+V32d9i0oRvZx2gtqgoSzG33Q2BFZAw34fSmBUhEFByENYxWYzziDBV2zpBIVWDpXAr8RsCqy/JVQKAPYqqzmVwVIlJUPsTACThKR2nwBlYrOSqirBriMyuP9R46nHqhzgn/nhprsqovgPqsc6yOl5Uvtb3avROWTfci/b1IJlrXTghiElMjbnLtN2zWIB8cXxtPEwki6OXGN58paYIv9W9fuCEmwSiefE0MYNzluRDZQA7FKrorkCknM5jKA5t8B5vDnBskm3P07WxRcupnR0QBs8+w9Rzd0bNJftXA7vXbnntSiaWHfh9w8azJJcmyU6tMKSZFNXltgpVqj+9bWDs+NyV5rf4opyXTp6SWpzT6vwe7r4ybx95Wcc6u41qHLCtB2pSWeZqCSbFfZe8ZeFij0k9phPzfxLaGNIIPCqjWb1xEBMq4EXF5zFwwR93JQz4wrSQoDOzNY5jV+4d/+eqpHWGMtRrDkyo7nxhgh+pyK7wX7zGtxfVWn1S8VIKusVAVrQGBl8sYkkOaqeI14HjwY//bV51i/vl2xivOVe0PLSnXZD241XGAXVW7W3NeUuuwMuzKhkMFSpkiWf+/Xkg6dCwRZxCeE6Phw7wX4Knq04r1tV+N+fEK20kSLSyGYISPBZzw2MZu+41vfnN76uofTPqjji+CP0dFhRO66srgUNkvBC2NfxeNMkCiVb2Le6zDe8tm7J/P5Lap6ReWq4td++r1bB+GYy2v3IwIsAq+Ll6/QoH8Ljml3lIKryOp4A1Ga5SJHoLH1EyBu0WCqktsOfl7tsFOAzU0oU4cZaGamRtUXL9Rsnw9t8OpALFQf2WZ7ZZR5kMsvSNskM7R3dw9UPJW7RPFQaAByYahtLJeuBRiz2iR4MDCcYaNHczEbdyeL4gY3wDQgdWaDFDhnGCm+ISUpZ0b05whsAMSckaSKVKgFsQQ27jcwC2CScrPX3Yij9+EE1Yd5GFKlplEutF9JedslQJLXETLvXJvlbQ+6pVtDEYNpOfiCUx+E9Djv3cNj07+0euW1R8dQoeK1u5mTpSpj+Syc/6U8p1n0aOZXaTAoHfnBzs9OxjwuAZT80jwDjGwQAZyArazWKexhZlCQ4yHzdd2UVVTCzLAJOnLzIz1PBNY6X5+fjtiGaB/AqgOA2Sf79vQRbGNAAWlm9rxHucfeUy0Btw7b/ieNx1JIppMJEuzi7AV8ZvKCisc+OHR4X5S8BdrrUa6WL8u9YTik5pkhEvDcAlRdGyC45ppKYGTA70BqKzttKizy3/aOtUDzsWlZHmcHxl+QGtRDS8ehuOOQ51xadl6UEu/2//k9Qa+GrL2tM65vkj0S41+55kWu3+HG3bv2yMDCUCI6Ag3TDNQolc9x1nSBPbefSswtsvQN7B33xyr330R/ku8vnUHwpCR/vdkQqr42Q0YAHpQH6U/2N1CmBmTupmfLkrYUIDN1ypfqoMzgKQBRS2AjBTVUoni+kZXmOr1eDXgYsQiaRUFZSl6KkJxvX09Aq3Km66PssLOCXNct1d88E3iv2I9Wdbkfjb09CK6RxsvMoqpGQVuExqahtSIpFcUM0h72u2ch6FP2imE/7Ac06HDPt9NvMHDtSnoP1A7HDXRSnX3yK8juAhgVjLlIReotb3o8RG76CNovXb6avvU7vysNYle27F3iMGtAG60gYrcEVm1QoaoB5nUMgpwfOZf+8IO/BJWIAdoArchms+fXK1B3mlimMjnB+axOY1SszGiNEygZ788Y7wEQIGuEbYkRq44mcA6azpLXaOP+H4T33kawbFXPSm6FDovExVYoUOaeF0UsNrhvK57SAB0ebACxg2feC6W0TsfK79rkbrDgcxF0h6KoDiSyodk5Bi2t+BqORWXGvwcV8O8LrMperJIGcdvKsMaXvWCFa9UA32CEexpDNe1Df/XxGEqpVP2pp76eajgLXdjFxgO74vlXIuc9dOUa/RZUrKAC1nZBz+a+hk5CLaefYwd2wbtz/3ve9BGRXAAkq+z3DH1ER/AlAkmpNM+eeiG94a2PM/+kk/43eiH5u37AeyvO0d4p5dBD9ZPfPXvxfDoIvVSa0/C5K2n40kDqp0Hfe5nG89Qgn3zs0Yci0/+VL3wxPXL/g0H1myIpMnjhciRXFOKI+wNM2vPmOfS1sVJQcEzOVKRRkj+zzFCqZw0MSRTgMQh3yKXPxypFmYENEQCz77yOdsg+lkiyWOHAXhnMRPbY4bJ8VXI5gCU/D7WsItEpnd5AQDp3MDYAhe7XaShoBusWmQyETCDm7GruvdB+hBovZ8X5MxtUPJSNli3g9Zis0+5b3V4l4WMgtAyrZAGRg5fPn0o3R89xfri3hKIcPsDwxcx2UO4jGZgz0WWw5PdeUaUqwFUET0pcS6UyeOJ1ZhGw+NSz5xKszvDDFZi1H3nPw4wUIdHVZNJMu83cL4LnRQYUX0Xy+rPPnSVpkelOO6KXMQ8hVoTLGKLRPcgByUyLkgoo6Y1sNMCqAYD29te9ieQMf2dwhg+aQVWxg9lFtYCE2UVEH7g66acril4FzTGuPkDwNIlkx9PshsosIU9JbJOFrrX2zkRqBIwqBFoFkqZllUq7oHgR15t7TnLge+ez6HGxgvxNgFUO7aXl+qzvAKswIgao9vLYM8mzUZZ+enwWkZkFKsQIE+3si+rULuxtO3GL+854yWqd+6yVfWIiWJCoLzZukgGRB6am8OM+Z6lVJtGaaWnY4owskxivbqpMY3PD6dSFk+xJfA69qfYMqa554MCh8HP2uMjYGIY9VM1eMyCP/m6TDWb8WadcaVCGvFhL4rFIKshIUS2O1/EeXEe1ZSvZp33sjd3so4cZbtzI2btGvGlyRbbBVdhVk+j635Zmb8Kf+FIg6XNbAEwv4Wedg6q57d4FBZAldGRLLQkGqbWDiItZ+ZPu6RzWjaL/LYK1sGKv/IgEGGdQUOS9aTuNFQRQnin78bXnshes+OZ5rSUDXfYAACAASURBVPT8W3Vi39quYhzbS7XKfWJi3Z7zRpLU//WD/y2NoE5YT4JE1ohn2iKGFekYN8T33DfbIMdsXdiF3CLgc/XMRL+VgNikjWCkoCCXlfEAZdsV9r+dIDFWjDl+9mbxHtWF6E7QlouKknGlQnQmrQU1Aa6KiryVdM9/+d6RQIz9niv70e9cnIscI+WzFfGKYlk846DuswfECtFHHtTTXLXy2YafFEjz99U8N2dcmQRe5Zlv8Ty/4x88zsyqA8EoMsGtaI/sOeMhhekU9rL1QdxRpf0tqr/RCkGxpfworzMqVr//796/ZcNqiEsQlEXjoxkMjOU0RtmHKbCSPuPPo4k/QJAqRog6cDEaClGJg4BX2PACHVGx2Yld9G74miI/HecU4gtm2rwxQcacWv0ExRq+yfFhDgw0RLKDzisILiMPJ2Qp+VuBgpshlPksqQPmvFHLpsMAoTmCwlb6o3J5bjMqLw7zU3WmG2pcD+DKgYgi/lWyNwKWaUCNQGgnXNYWHFQ1h8H5FfNkmuwwFlAdRH61icOv3KdlQ5v4BxEn8P0effR1cUDsf7Jp1od+Dsly+wUO7N/H63IPHK52Xl9DO4rTdjO1ISEunUhurRlWh/VeR6p9lNK2Dj0ygBxGpcrbODyjBKtD9Id5aCoNvArw2InxU1JSI3P40MGQ3F0BACnkYEOzG9/fPXQUkRBe0ypQFVlwEfdpGs6roXI88JqH43V1gpZRVWqRCucsAOdQqewoeNOxzZsZBlhK4TX49tm6zmbFrE4pLmIVzIzODJLvdi84uNgAYngEQQ+up4XMqhUrg3AioXQMNUqdkz17VqwEp6FKyTNS2vwKssK3hphzxjr27dodG9wev7gmrrFBeWwcogGNMv/S1arI3Fm1auW+3EMeKtdCGoRUA8VJ5lVeY5/PEcB57dGXZuOzBxKH5EHV4Aus5KUvsWZ7qB5WsH5eTyVg4TyGexkjNQyQctaLpqejA3oJ9+gBM4M+YSWT6w1lGQJMAYDUG0GsFTXBi3tcJb2QHeVeGmxAZy2kSWkcFN3Q0UgjcX8IpKNfgn3n/nXdfYaeGXvQvF4FQKxaRZbM4F3wVWSxNGCeETnrGj1L3QZ80g/cO1KyBLzOfpCHbindBIXVNHvaNIzaA1V1DAx8lgrWZDpozjKZrXXInnQl7YXAycyY3Hydu71VUm+HhgehDPakd7/r29JuzujLp8+x7/amD/zvP57+73/9C8w/ORky3e973/vSF77y1XSEAHiEv++ULsZemKOCUBvgAzU/M0vMVatuaCNBQ4Pp9JX06Y/+ZqpevkjwhKKQNAjAEtPtkM1dT6dO32Dd+tKli4MAbGg/9iAYZCh8UoAwr72KZ9LMW/TiYLsJOnaS6W3iPpEjYQ8CuKT3scd01mt8RkaQ//lMdCSlZHtu8HVuCsaegMj5PbkWJb3PRv88A0THFqwe/9/gKpKImTZUAqv/mYrVNxOviEGUUbEqMsW8S0nJ8B3LgE+6qQG7AY9VlCl6LA8/fH/62V/99wgIsFc4O+eefYHqG4wCzmXz0b1hp5sWUG08fRZaEFVbEjLKHTtYdujrp1IFtrjRDHlRpdFOuafCKRYAy4rvl77y5ejbcpTEELbne973fWkcO6SPCtVFbLOKg2aG9Q8GJILY506/mNpQWN3N3J1JzucVmuS7AdzarCVAzwGA3s79e/FBNNx/4QvpnW98c2oCWJ09+WLs38NH6S01WcH1jJJItNLUQJJhJ/exRVCoTK+DmwdfvpRWmXfYjD1oJ/llZU2UrfrsOAGoVEHHxJqUM4Dx9zaxw8ucUcGQPZwGivakmdTQF/vvyLIW/UrajEhMBICxH5kMPP0q9jy7YWLIOPckBd/Zb9p5K+kGHp55A7agFRf2TdqhdMBOAmxthUIXvt8C628gZHVunsAjEoKss2djbPxWGpu5zJpT5UX3zWrFHXqiAZFUo1c2cruOZbCWKYM50AnVQcDPKlVGg9YtqP5DVKA+9bXLqplT4k3p299yBOGK7tSAIAJprJCanpqBisypG1uoQLDiVBoiC7KBvHpO+hquKCtvtt5eNBMezPfT1gIYXVerMlLizGy0ooj4+AOPMaKIOXkOkMe+jqOI69+vQVmrR7yiqg6bQtC+gQpiNXawpPzZmmCV5ya+SWDZT7+PPlxqafaj5X3nYeOe3VJAzkpmmQzJNO18zkowmqmfmSLlENj8/UztKita/r7gvKSgCfjCLmz3WOWhwNVU8m1NmBydpkoFhRvqo6Nqatnngmv7zNpJlFn1jwoCixYCTtgvaV7BogC0tyEilJv52Z/4+pmp2QhoZSDZc7XKmjpTsQqfiwWk2r+Qrg9fSaNTo5xT7WEOygUQAoegiVr8Zx6Zdi9sm1aQW89U5ByYl1RI79VKlYOVfc7aZPer896U01+i2l9LjLGHiua9CGI0s251Vr9Yj36C5gvEY7egKa47lka5dpKR0S/vunOyZ2AqOctzESGUBppk+/dQecdA6+8UVbJyNzyaYzfFPAK0st5S73JFOYfXVtpiHxZ0TL9qC0zchgpf9EJn1UtFp0Ldz0pTVMEsZOeeVpUAvX9jGv2nrJNaqiV12K8nSWB9+A8/wXOhOk6lLwbWu//LKmYA7lx1EvSGUA/Va/eas+y0Z8YS7tFW4gXXMmh52KYyAa3fuRvYbFrc4G+9V2Pc8kzbuyVIWwNsrBh3m4PjfkxuedZkYu1jlEuDwJT41rMhvdHKo8llYxMxg/Fe2AYreX5l3cr9HqenqKKVSjjlv+vAAOXvvTIxka/V131lYkd8405T2ZN75oInSPACE9J3/eNvTY8zxqOnuwN2mgwbbBqJhnXsoEmZAHMhMIINBr8Em6Cg5ZcgNs9opYjx8f/8o1sCFpv7bXqNQ2XVh/c2I6/S3gKbtI1qjwpVwf8URRJMbGDoh2lY7oHrajZDA1lSgTTOUwghHCKbqFE38HIGhZuSa4JSx+sCqsyU2fQqnUwqlxzITcQMDuAMDaBdZJFuOdTVbLfBygHK73lujllhFKqoHNwClPjQDhzaH83/ctvX7WvACKwrj4wIRVMLNLdQdQNdkzU3izAszc1MNwbGaxA4CVB28N8rUPOcbdVGFcTMhbzy+B02vNQ0TBdZ/P6o1qxgoHW8GnDBp8qGezC4t0G9BrFWLyLTRTAxR2bhxIn7Qx4zshg4BB2TBktg0dvbB8iAY4sTFmDItXd+1jj9Tvfef4wKXE/ug3KwHBvl2sAV7nM8KGM6vC11+/8/yt4DTM+0OtN8K6hyUJWqlEsqZanVmVbTgWgwxg3GEQzONiyhvdhmGS/ttT0Ow+IL28PsBPDaxmY9Nh7MeNeDFwNusIHGQGepJXUrxwqqnFRJFVRz3+f9Pqlo8Hj376taFf7wfW847znPec5zMAzS2eSOmh2UjidVTyphLQeDsu3jBMoG0h4Kcyx2g0B5xv5so0kt3QaceAM3x2gW2VnMCZnI4aDY7dq1G3rcTBjZcXpkzcDXPg/1x0yK6oXz3N8Un3EatFhhC+kqqurZ0V2rZvBwFTlsMxo7QP2s3zP48OHml6In2lPBpvdeov6KeVXRUSriGKhtG0XsBieOuXLUFh4rVKCcrQF9IBSs4Wo2u6qU1gK5gTU61myp7GKndVHfZgQhcl+xsQheREi8PwPEDhx5ueLSXUetSwMdltbVg9MlkBCcaAxYDpxAvg1qC6TZgMI14HquxaBo7KQfbKK5qhvd6yxFMwywPKztmaANcB50YETqSpqQwZW1YWY+DJJdH2aKDA7d5NU2hTZD5eEchfE546t6XxzU2e4GEqOD49q7YUhFkZV9xpj4Nw80AzspNC0EamZ+RXMyBSAjQTljRYCHYyIy5v07Hu772yka9T7uvedQeu7wM+mJJ56gf9n+CPwNhE21u/7f+pY3I3lMjQNz9Uu/+P509133pp9+x8+lD33oQzSYPJ1+/Td+EycYY8ZzqlBiXL+F5t58zgi0yHWsP5XlZjm41tGbomndZrK21Osc/Vo69vX/BqJwKrXXk1kmM+RaXUA1amiEzPso44wq4OmTl6N5cTt7ZIVx6qPZ89i0gjJkDrn3DTgM67EpnTbE9eCg0F5hgmvT9GGRZ184PaKPHoxLUglYNdoj+08ZQBlIWVDvYV5mhKJnqA4Hv4+kYgEV+vsInDwwfb7WTMepyFzlV/GexfPK+Sx/v1q8Iua7cNTi8Pdai/n3YHtxYJWfk59gf7rIWLFfLPYWe87o/WK6A0XA9/3eb6d+7I4qfmePHE+V8P9VBTSwUlShFUakkudScfbc85J8wTxn8hTgGnWiVextQ6uSqnIDudQBK3qbiBQ/feRwevb40fS673so3f/qV6Y+Ctal8vhCmzjqNOQi7YW0mQxpK0H7M8ePR1PiA3fdHveszRjUnvCcbZwfoV6IzR8EPT+L8uBL77w7VeFYPf3NJ1L3nl2BNLvGrc1awa651pRprkN1dBs22KxOA9SdF545khYAgA7u3R/1nDG21hFI9WL/W5s7PoAQC+9nLdcoAFkDog/aGWu3tHM6Ic6zNR/WIZs90DnSwS2dnrJAO+T6WaOzBCXuxWjCzXyYqa7SrqgCJ4BmNsQMHue2tkInw7qBsDMFHW6BKGYUkCuyi9xfACM4D2bKxpCSd29L655DqY/0MMDYKT6DYAvHWeDRLHaJbpeOTSmU4c++vkSvc8BerNsCGZfuadsFm2ifuNiT/uHIRLp1X0N6zf33pT2bEa2oxpmvBDXGKR4EIIXgC1K/mM5C433y+KW04DUXtB8d2hA4sAF3EVhFTZN2jNE0eDCj6fyrJrt3++60AfU7a+raWUNTgql69lAORaKvYSta19NOBZBuHmZBNcF0JeMkhdkMpg1F+wyssOuexzrgIdvIbnUMHGczVflRqnrmn8rAKpztImO1mhJVBlJlEPLPBVYGOqVwifvU66opsjjRuwyEfgAQcKBvOIL7bRu3h/qfmcYpbPMSZ2DIevM+rTCFFJSahd4U55R9w7D3rmn9mzaV6PC5xqFhu55Cslvbpo3gvQU6ajnPbcZLWI9f1ZvOXjobybOIVrEhApWeGdEKh/OtocWMndmJbJPMbAV4JO1QX4TnlbU/sb8DNJcxYJ+1hmDK5PFeSDuZ0y2s042wHaoIAivZe4rI1AP09OG3SPKzibs1msEYcL1w7jh+c4CcMzjQ0+ybtnYUIhH5kqGkonAwrxirCcDYAA64ymh0y96UXllmJEsKY6x3g/vIEmU7YGApAVQWjwIdsnaCOeV6k5bKnAWwxFleZqv0FzxHu/CFo48dPpvU/z//5KfTWfaK6PaaGyUyeZ2VQhBlYGXQE8kSFWmlHfIcM4LlmS2zKeo7zW6xdsqMz2oqnoNVZpBiJZfgrIC1fqH73Lo9WUg693EdGTzZTCmODAzP+0mb3bNghvARpHZepqa1CftlYOU8O86WpzjfglgBIDl+xSMy90XwWP7O9bgakChtUPm7sgYr9l+RLS8DLWWhpGRrMhY5w3tRdt2/qyu95c0/hDpxOwJKzDGsjOoQF6PmMuxjziobYOtTV7p+7M3I9ZfZwSiX+vs/eB9+RHU6x8ESXZ2hchlFj5BZWhFNBA0ysp5UwYXJd7FE8TuLxY7IvdQ+OJki08FltSDRmiUWsP1u5KP7N1W+Zkw1E9C4uHzP06ioyYPeANc9Uv9KnNonBifxEoGCzuPWbdtySpiArFTnMBCUemP9wXUJ87xfHVKmixi/AfqSqHjXRWHxVVBVsypOmEHYNMFMP1mTBtBmG9HZ76KGPk/toDHWs5w7f5Z+J0h18/rIAmFw1JOYY8PppPmecjAVzdDpreQ9J+kBMTpGlo2MmHTDsMsuZJbwKEqDV1AMXE/NT2sEZhzEbAQd4b4rQ5Fl2EutmgFD9FnCoVUdzgP32cPHmI/18X4aV7u/a8WUhV+A970ewYhoKrhiRA6NgmyBPP6rU0hlw/1vUhqdAEkOqIbDz5zG2GzjMGlWsRD0ypSy0vWnENCQ933LLUjKs1BEchTQEBHthw46Q0akC0l5O8VbxGljX+d/DGERxSk8GA1e50BvXVyRJmcNKSIidW6YIOUCyk1tBHJmsjROUkatR2tk8Z48dTxUI5Uk38hGlNrn4izlx6WEtRO8hxQ7c9qPzKv3q/rfFuRIneNNZDzayQ7qvLgGJ8aHoy7I93A8LdYV2RERUrBknPc39T7Pz4pheB9mmTRgBih1BFkaH5V7pMM20z/JLtuX6F1lpvEcst5zGNV56yPYE9up9Ygm2azdnJnKCn0evj48hIKqJieXzWyRuJtR8MD1Eoctr/d5oXgaNRd8Ps8x+IxDjLH1Xlx7foavde30QWctO5pXgYRJ84zDR2OtKWJ9OHZmsAy8fG6uL1PieSFqATUWU2QEfJRS1KJNOnPaNsEC6WlSiQRg4poN4IqUvhROD0br4xw/g1aple7hTYgHrCNjewfCAH/0f36MA52WCDi0O8gERzNxAmG/30mGdz1zYKuCj/6nP2S/N6Z3PvweMp6DmW6rE4Ijy2mf5tj7HagBGujq8K5lvZoJb2aNzZip45CdGB2gH1VPOvpPn0vXJ88TWOFAVJkNwTgyPRWVren0pRkOzevp+LEz0Akb0m7k4K37ke7l/tzUSV82xrSF98d1Z8zIqHAIz0rd0iECNDHAWiPVR0towbo0zDBLuZ9YdA/y/LR41xlRIalQIoKtGF6WaLNfYfw9mLQjEVjdDMR0S13DmemeyScVZiFFXUv/rfjbi1UBvxMV0KdGwOVnB15sPJ8dnIyu8zfXNz8roiHV7hr7Y5YDb551c//rX5Pe/dsfSJPYg0Wc74sEUFXsM3v0dd62JzVTd3aNhs59Zy+EsEQHewQkLA3TJ6SeWLRRJSzT6J5vvGfUr/BDrC0GI/Y761202B4zv/Nvfy+9470Pp13U413s99zBYYbOVYMd9PWukUBKWd9zXF+FoAqDU4c92YM8s0dFSK0TvLj+p3DKGgBqThK0e7ZsB8yqJJg+gcJY195dIUTUd+lyGsF2baQmL3qtYP8mKhbT1jv2Q8NBbp0z5CvQCO97yaHIRplRdi95zU3sqxhb9pB2oEHUmEDyMMBCFffvPtQG+vw6HR/+Fk2RCXSW2T/WAzjH18Kuliq90nhzZtvsWJw17OmoQ2B9iYRHFkQ0XaoP8ybgqeMWY4xNjvqp6MlofUwdlNyRqFsV1Z63GTlf2naV8AS5pKwrL92IE3yhhyCzArohGSuFlmQaRHZVp8e1owNpNuwGlScDPeF8FqUEN54btEH76aBKjF2chBGy45Z9nF8daSvskU1Ia0/0XQJ8QQyJoPgi6rA9g7PpfP9k+vpRREysXuCaox5Hl9x1Sv1OOLVmDWS7WCdsXRB23qyqI6rTec/dh1IXbJorZy+l9dQGG+CZpXcO7VkVUvhswo5N6wjmADwJ7NyzrqkFQShBDoNmwDP9Z/tuWqfmGRwZC7OEKipai1lk08sANPZdsf+j76Q/+7QIsMqvPJ4C2fnvef5vZq3yRtdWa6vMbGVaYVYn9GyznngMEHCQoH4ZxGcdZ5gBZQhV8F76cV5HDqyoTSQwFEgzc+X1uz4VxdB/iiCNeYqMH9fq2sxtd/I1XLc2R8AJ/9GaKsdoZGIojQM8VTAoBk6eCV5ntDeP7CVr0TDF9kYGHAY9qlga3DOJ+pqRveNvmrdYQ4JMsnVkYDBLBnydgChXAZzX43fss+8oQ9Ygi4j1P63oAXXwQ2QgVQKcZQ/fkP02S4O/GUE0zrHzbkuGtg5EMBA2qMYXEhx0jw0iTmayIQBZbEso8Nm8W/O1KqPodYeDHbzwMJxBBTewjBYBASKpdKjx1pfj/rlW96LBl8FJMHI48/1c2UzRO8zgBxD94sX+9J8/9bm4vhX2ds4AC3CWZ0LxTbG+BKUdL4PUqJHKxjz8gKjjxrcr11UVaz/sp7XoXH8ZiKwOXILxUjAM8hrPwIAAtH669HWvu5lMmjoEKsJG+QO+2BZ8tANQq4cBw131ZtQvcsa6Xn1tZMEKsbwoiXC9R81nBv8iICpYN8UxF/Taklb9rRndvI/0+/85KrK/NxMXD22TLg0/W8bxva+5L33fQ98NEwa6PgB+C76mm9T3lGlgyYj37VpybFfXgemfVnz5E4+sSNm5CgKvSEQ7NTy7du/lBRSy4+RINTLFe5HocpiIU0dO8QazVQYDpqItpFeVQ4Uv0XZpfG48KWVrGJiTNBJuxzldC8psA71m6ldsoueN9feh9kZtVb2oOQu1Xi1SUUEm140fwYh9RBjQyCTgtPk6U4kGIRtwfMzwiB6aATCFrwiFdVLyfw3A7PvjQtJBH8TJv2bKeNtO0vdQ56pA4kHdHLDLF84HjW8Dr+uAjuhra4n47LU0RTDV23OR122Kol3nWEpdK6o6kyjrjY1y2LBum3A8QxigqPVZg3GepmGtalkGLVIgjed1vrJ0PPVmW6n/4oDV8Nj3x2DHDWowYkCwdx+HuLr63N/k1DABKugL72lWa9Pm3RxmcMU5YOwr0teDIzDUzzyawqYfBw6Jr/X+qvm8c3RZb6RgvmwU2UJ6WUq2yHpfX0/aQ6G2G8FxFi11k2kArcMxuFJxzyaf0sVEXHwfZfMt6tMA2EvJaF55dSXbJ+B0G9lfRunNYLaBOdMREPWSKmMPsloLpKEdWLuye2d39HayONv5Dw4vI6bT7Do1aNqE47Zx03poYxvJ2KEiGHQ3jJbjRxDsuvNvUW/E+84S0EffJozqNOikKmuB2DBfw/CU57BybdSeGSAKBHh9gbRyiChKsm//LShvNUA3pS8ba6eHjWfd2BAZuHoys5u3ElRpuCxg1kkuECEpsQICcrE9nKSpRu8u75v16vW5m83ClWpa1jOFkIxGCsMjotSMkxH945gjaww9uF3zBjvbUT8LRJtMpI/xCI5oYM1YGdioyhcyq2b9wvnJhtd9JQVYJVBrNXyNPVt8rgbXucwUony4Kf+vYIVfUSQrXZLPNdPo83WIpVO4RzdSCyWNZARlSOm69gayV5r78MtffJRn4qDjSK1hP2zG2Kq61IXioDTQO8ninke4wDpXqciKy1QQ1Oj4TPPVSo+hOealH9rlhp17AUdQMcMY7u7aGAFzOzUAw9giC4UX2S9tHNoDp59PoxeOp8krp+klhvw+nYAbuIeRITJaPTYcXJvOn7yUhgmyXrJlfdqEw+pBa5auBipN0J6huwmwzC6QPZfawhoJVIi5NAgREa8GNJBmWgZXwWkv6uWqNQ6GREql+12RqqrGQfBhDVGOZXKgFBmuIrDy1zmoypmreJpnQWSr8nz+S4HVd6QCmkEo1AbL4CquzUOsuC4BGR20Ktcx8zzPfcyzzqVQv+r7Xp9+9pFfROADqirr7yxUuyX2tdS7+q00XGdvDBJELQNobenanq6cOx+0uGZs/xxNNq9D51TgI8QdWI/RRJr7DyCITHLpnEftFI7f4BSgGAH6OpqOjgKwWIO1jlo3PLlYlzYSjrWtoiv2qRqASKdlBkeoEXu+jTYiVWSylxWX4DpC+RU79czhI2n//v1Ri7VC1vLIkSNpH1ku1fYunjqTRpCl3lGPUA/gxiJshmHOl8137k+NSiGzt488ezgdOvTSOL8m2KdnT5xiLQNWSEXBvpn9CkVdXj+DTTj2zGHaCpBxBcg0+2FN7DL7vU7+PkI9o9KpDS5xVgT8Mmqfaw10J7OjN5S6u7v5PmeZfMgouVHbgH0p51GH2L1stl6b4PNtrq69M7AyW69Ij07qWEHnz7U17FSdbmz7CnUrVSjAnjzzDc7YEebJBqqwPnRIChQ57ItULq6z/HKlltens1SqbIWNjF5efD6OioH6RtgdLchbL6Lg2cYenYNG1iHzRLEp5niU+qrB8eX09cOn0vlBfANp/1xfZKcMrCJjlalKQuZelzVpEVAJcABQrsPhU/lRwMeGzleo2921rRsUfSDGSL9GUM+s1UboYA0AolLZBidhtQhyYJsNAj2rtQtNAfBSX40trcWWGlh5fpoR9H6DzmlgsEo1Lu/VDI94hkYmj1/epPll6p8Pz9JwbKNW6lupgBFoMDY67JG5KqS8/TxbbChgcRwabtSlU3rgebFY0vAYmwhkrDOKe7DGRmVo/C38u9LuX8Puu64svYiKrsL2q8DnfSs0ZnDtfrvKOavUfRO+TC1nyTA+kyvWM2nWMpMiy+S+kH6aGxYT7FtPb+ZHQMezxHngnqIuyQyV9kiBBgOWIijzXPT6Q7yAMW7mPbsA3PY2AozrY2mneP9xMq8zzNsA9nuWxekcR92qgRl+jcZb1U/PvWkEDOpwoNupA62n51UzoljaJJsFjwIcM/mRcTMjXGn9jYt9VWDlfJUBoVRagwLtmWwW+4BFzyNXKmtSyq5zJ1tJUFdf0Ht2X3hmOxcCseuhMrtG9EnIgabPfeHLUJxPhlBY5aq9X5weGWRzPa0KrHIQW6iRGqIaWBGUBQjOPnfdlcIUN6ikMQ/ZT4ilKO20iN7K4CqAC2MB/YOoUfeMzBnFeny/yKRjZ22XYgLmTqT577z1ILWaxyPbfjdg1CT26B8f+1q8Jq6HD811jBm0jTEszrfvFFj51/KsWr0/4jXh82bbl+fmReI5/Cy1VNXbyETiQ3oNxiLnUKH+oTe+Mr3l+x/ChtAqwJJF1krMEc9XndB5Gxym7yzrN0opDNQKgLDiY4+8ZUXanr1CPGhsaqvT30G2RDUgTZaoii8excm1LiQK5TxkOQzacUjd1Ao0KBSxFedbXuoUkapGWblrP8xix7Z1G8hOUeTJzZrR0IBZvH/+3OlAPvbv3S0MFAGNtVGTOGo6Zzq7rXxOFO8WB7Cp3z4yVzr/ypWLymks3WwaihHofVLgdNx0YJvhULtQO9ZvhqI3Tl3HUNQdSfEa51rdWNIh+LVFiAAAIABJREFUNYRXiDg34Ly3gKRrAK0pMljTfZwAyduPxK9qTDatHRyhOBgDMDhAjxuogWY97HeFR8ziMLMjmoTAB8i2179zx+6QLlXMwcUj0m+mzNqP7aD2olzRkFJDyrX19w6kU0gJi5w0cshIB1uHk6BoxGkK+afn4ANv2RH9lsLBZq7qoVdJw9Rh3bE995mKbubeI8IS0wS3jsFursUshPUzQfvj/mxsa++EAwdsiJyLRg1YRVytjWmBdrcbJcKQtoxgxcN3Jb1w6mR8vtkMjzSbBWv0zp+/GAe6SNUsX9bkXMdIOveqFE6BEq2HWqMU91WcDpu2tdGYbwQ+cygVMv+DKP9YN9EGkrMO2W/XVB2G20NggddLX1ggQDWzJp1hBkMu3UMELtfk1SM7j3pfUGV4DUZZByOcCICDnQIJbAopfZFTwC55f9LYlPrvBNm0T8cQSPI0qkr9Irw4cmfZfGYpO1ljRgKmuRV8KKXRA+ULal52NqKG0ewP69Nx14ktFYGcV+fdzJS0PI2S+8x5lXIpjcliXw8gAzPvS1pPNzUitkiIvhU8OqFriFB6eDh2BnS5N1cOmlzfZdO76NETsqsef8Ks+eARuQojh2Hy+YFYFs6SB5uvl64UQZjGFQc2mlDKsWf9XiUgtoFhLXtyBoU1a/BeCg3Qdfj0498EHMgUwEmoRhugrjZSJC7Fdi33uQMal4IX06gvPvHU0+n+l78itZD5mETARPrlWmh+Z+jldrxngMzF3YA0GxijibSZxo8tCGHUQukZYO0b2G3EebVX0iaLZ5E7nxq6kI48+YV0/tQzFC1zvVCDx8ZAPVE8O/rk6bSZ8X9wB8p1rN1lHDSRySGU5AyMs3Kj1AQdJxFai4kttLY/UtGrqMjyhLLRjbqo7ETpmGRnKkulixTHWHsI6mCtQuVuBlbKSxeZpILL7Tz5TlVme+JP/+PASgsejpnZp+Kz4gAqgM2MpmcqYnldOtQ5dPNh/zzrN3CQcaoWdBT47TB747U/8sb01offHo01N4KEXzhxGmouWXjEJtqwO9roHjI+3Yj1SPsbp760D4DkGmyIUZQhr7I+JwlEprDzZtPNmrSxHhSO0Y66bm1RoUS5uaxBHLUm9v8tL7kj+koZgLdRM2K9Ui17wcDF9VpSWqMWgP1uBke5bN+jCfGVWc6YjdRsddCMWgfvK499Nb3qta/ByVhKg+cvY+dOpjvuOxTtODzHIhOH0EYc4ArjwLDYeuu+CNzGsc+TgBi33HZbnA3PP/lsWocjex1ALJw1zoFWnKPdRU/CUezaC88dS7fdcjBQ2suXUU4z08Y83HXgIJL9NHsnw+c9KcyiAxIIsUE8D+tAfOisug6b6TWkUqY2JWpk2LvRl4/ni/y7P73ssj2DNtD1KTMl2kwABih0YWBlzbGqp8qvO2Yh2IFzWk9gNUst0/y1SXr1fY0zFpCnNvTJIrBanYnS+f7WAKAIGFhcq9W8QqyEwNGzc449OglQ8uSznHPrVHJLqRuTeu/tMF3Y1669/ikzDs3phbND6cvfhF5GgBz94Kh9sl3FGtZsDqwEN7JDG1kXgQ78mE0wU1SEPHTrHaGCZ1A02J8pSbIDrnIWaH/9vYDWNMDoth3bAIvGoBbDliBLOQsAbH9FZbkzdZX7VznVgAq7p08kLd9HqK0FKyDTaMvHTQAkBxI6dD5WZ6wiS1OMYzRz/h8EVkvYpDXW60Q/QT6TQFm6kmqAZtz9EM+wEHQx8OLaS4U0mz+Hv8Q6ltKpEqWAZg6qcsNTe31q55oiawVQoOomvojAuVR7VHqCdWCgqX8VCL6BhDRIz2XOxTGAV+uAvVMBlBDBwRH3zFDEKDL73LJrLVrA8LcMIpSZLRto50DU3GTMsX9j/KQnr+Xa14xfTQ/sO5AOch4vk/UVjFjic3rxHc9DPRsksBIYCsotc5QDkBxYWpto8DRHI/n12IfWdhIG0F47ELfRhgwCAs2h56+V9xwNsTXWQmSluIjvlLGK5uBm3LiLCMQYL4VNFrHbthKYI7DSN3BOBKCsJTOg8Nz3vBSk0ddpxgcQEK4i49wH2+rjn/iMfb0DtG5QDbTMeN6w7TmrUgZWrsNw9mU9CSbzOVHva0ZQm1/04brRtNdzIWppDQAtlynrFzOVrvy8MliRChgBC+OQqZpSAk1uSITPwkQ76RsrMNqBX7dvdze+FxRQm7+zRo6+cDrKQ4wdok6QtGAENyQifJhB/E4Zq5JVYY/cG3srxiDPR1nPWAJNZVa9DK58TXkPJmVMuoT0vf4R638eu3v7/p3pPW//SXQVUItE0EZmlKVL7hnr8n1vaw/1tcq+pN5HgNKPfuK3ViINx+CI+M7icIrSq1xnMOMEil55sQ6cvaXMGuynsDdU9qIre+aJi6KdPXcmnGBrpMqMlYtF2deTBAiiZIobiKIZzDWRWVLGe5RUrl2N26BIWYvkQREiFUSGOrg6wRE4iQDxMBujQtkYNCEzLTt27g66g6pGQ1CJ3OQ+V5WPnWRBQkmNyQ9JUoxVL0609Vrdu3aSheqOlOCcjQKhgJklOYb6lMX1pjM3oH6oJLiOgo6RKnIu/A0IKSwid6oKXiVBlvSKPlTspNB1EaVXszk3b6TvFdkjqR4q4QzgXOzaSe+VcRAUjNE6AjSFDAzcfP9OCudiAxKEzJBWHYL+YOGi16ysq1mLWcQpTF9Hx24oGpf7hqBRQV2Ro4qBdU9P8FmLBHNKve/Y2RX34Zj4sEmzAY8CFXaDX0+dj0qx9XwvUmLQM4EjK4rrmghZbnu4sBn8XI3eBpwFEZwh+tR4dli/VHLqgyMbafY10VjazJASr4pWtONwazgvohTWSCbmKlSBZtbAWrIEbjb7KBlUS7NwsTrvBhiiOBpSFfLkPSt9307gZIuAWb6U5zeTFo02ORQ6O1AN07gyryr/LWMNDZoWed9FaQnMtY2kbQ1g3ZnXGxQY5OBFyXztRiTpDZx6OaDszWZAOAyiXAmQEHUJNqLkXqXL7CDAEbE0ExNqiqI4JijYH6aNzVRKNWARFlnQnBmSsqHoi4FVyCYXRfvuKamsJfKpys8yh5SZKB1O+1oIXHTiiBrQeb2RMeSzos5RuWL2dG7aC2pbqCJquBwnZU7l0Ft8bPYrjBcG1ffRqHl4lt3WsypnplopaR61Z4ypGcVlxxYTGkp2vF6HREM1geFxjGvJTvzAD/xA1M499tV/SE8+/g2Aid0g+4OhvGOAVUvDxiXWagcI9GYonxs6OoNKoJy9YZ9IpxSmLShK1TWvSydwZs8Ojaedt9zNvTik1FUhsa4RriZ7OQxNVLBnd9eONEPRdsMStGWuf6jnDO9PTcxzj6UXjnyTOsFR5mQl9feMIAnen7aSlTiEmlQnDueJ8ydCIKGSOTbVH8XT1o6x/zK1MjtNOlbWmtwIWrD4nk0CIx6rUY9KUBRF0oG+lUQ+LXtG2n3cCKwkuPFcKYKCLbrT10HMlpRRjjf+/x9Y+f7/HBXQQzZ/fs6aSf3xCktRCxG/Be5TutV1Ka5cr5pwPdjAh976g+ndH3hf1OKsAy0+T2BlI9SuHQI9Iyh5EmRBwasF1JpGle/0s0fTLLa1FedPalYrwbnjo1OqU6ijpdKl60o6qz0Mo+db9MYCeEFUSNGIV7zuu1I7dDFt0zDzhm+d6kHng+YlNYS17OEXmRlsXaDgIqCsy2UVxTB2Y2Qf2wFqLOS3Tca9r3ttOJAvoEjp+zZjl2+9845As90/CwjxSPOtZ43WSOM1nSgtEvtslqITmqPU66f+8eshkFEBeOXr7JcF9yodeMmd4Yg9f/g5mpoqNLQrPm+Sc8XgbQ7gZ9FWEtinJjL7a7CpNUy4lGwNqL11tA/uL8+NSzAT/vYzn2eRVBPI7k+vePCBcMQ8l8yM6xxrBxwLndacAbCHTXYOa3BGowjfEm5rX/idNVpm0KWKu1YNzFRCNIC7Rh+wyamh9OzRL9L+4hxnHq9bQrQERzkCiqJmShlzHyV9SCfLh9mT8jnOS1CTpQ9ZG0YvozlEB/7pSQSTeO7urSm97v7baNYrkEotGc/rgXI/ggz748+cpb6Ofc4cRK+wFVU6y8CKbERoLcvHy4FVE21K1uCUt0KZ/+HveQMiNAwsttRMYG9/X9qG3VaWf5F730bZgWePgF9kZiheryfjOMmYT1EH3ECDWTPojomEttjXZLaaCbYLQl+IcMVaW9W+IAageLiHV2esgukWgdPNMSsd9diXNwKvb6cCRnDHf7ZekQIehf847nP4DSOwKax70Z/x3HNvOR7Su1V7dA48R/19BDE8NwIibJI+hs6iQ5mzbgCy7GvVeg1CzQ67pwTArXNu43z2/Gohw2Mmx7+ZpZEp4pp3XU1wXgueyNPMogVFNq7IaEYAyZw57pGZZ5rCgYV9EP32CirkjZo1lSh5nrWslbxvNwDLz7/tx0NkqJ/+kd5TO4DnNxCieeZ5MiSeUWTWol4IP6sEMK9xFhpYTXCuL2NItsCckPJKl3bsA3Q7PqQf/2oFP28Bm8UKQ3BGZTgYNir1rQqs8hRjf7RBBl1RW+We04Yj6GR9jqUQQQXM9xtlLFEjKf0RIZGCEWYg0EmZg2NZJwgCYPjkM8fSX/7XRxGwwE+DzmktXWSL8ccjK2Uo6lwGkJYDjtxj0TnJNZwVnIWh9BwUQc4tLiFYNr6CRej1RuZQarJZTAHboA7mgLas4YpsKe8/Ca0/6r+tXxQdJerLWZu8nsxY6dd1YpsETm3hEq16uLeey32MBf1LAYb0U0LUjuvS38vZzKzAGvYkrjNvnrBp5c/8fTXFtgQabwjFlFkq7/3bMlYZcArQgWsWhHMMVEq8TFLm4Xf8eHrZPXfAcqnC12QfwYbrwe5aRy6dVWEwxTPK86Wk1+qbVfzRb75rJRxnNmaJNOmUSEeTxmPELaqXi8Cy9ryaLdKvdnZ3R58e0X8XvxFfGbm5KLKsbC6Uy842KVmCtvVkABosWOX3UreMmp2ASZsB4yDvIhCKTc5ERuE9i+UCVEQn7BZSiUEZCaSFYIYBPnHiBOII5wigdhMMdgRqY4SsgyvS3Qcff6PS8G7QWCQ5KyFadebMibSRLEklC0KqnIbI+zcdLnIpyq6iX9arz32CQu4dZ/QSAgyb6fVlXwPrbkbI9q1tsWYGBxVDcvfdB1nEcOanR5CLbeTAHomGxfbbuvOOQ0FlFInx+RPIpk/P0AdsEOlrxkAFNXvlrKEzvP2TJsbhmDPZohnyuTVkNiYk3xTp1OdJ+dfTld7sTFaAIkjhIJCyN0sT4S4kkOfInBmkutF0wlU66YPDrgqjTZC9R1EcHRuDRwOM/dLgQvQhN4f24d90+luBF9et2xrGxgyec68jdPbC2dyEl8P9HFk10c9rGPuNBCk6TBocVeF0xpW4nwax1nHdyjVKv5Li4+sjgBUJ8dSJTIlIqr2E1kRWcBYUbGx4JOTeDeTNpkYU5zyp/qNcOqi4G94Gy1PQAMPhR+rUWoB2HHjrBqX1iVhdM7jmPnW0/Hw3iOlee38NMrdX2QeNIPMqIKkQ5JruIPu4k8PZsVyBj2t9mA5N0GvYU8MEb0rOm91zzhzHOQJjA3nXvw6N+6LMLPl3KXM5Uzgf/TrCseNn7y948axjA02bSK+nuDqj1aIpbRGQO0/eezSy43ALg1ggW66NEFTgP4EPA7mcnQpLFcXKig74+qAbEmT43oprBMXGbAf70fnymqU+qcpkVlNkTmqn8+tBbzDp533fQ2+IWr2nnnycdYjoCofZxbOnGJNKMmzQkQhM2gmMFK5pBwDQFtVi5JyrFgLxegyySnJ1NudrWpc+9bkvpo17DqYd9BK7DhotJdZ+cJevDCT8s0CVqyrp1YNQTb0HCeIpS6yVS2dPpgtnjqfbD6ASdfRxsqzH0xUESDZv3Z7++i8+nzZze99/+12pGsfqPBTlJrKf14oDKx+ZOExFNmcZexFUg7Dg9pW6GTBp6K27CiqfY6bFjPgpZ6nigPP9goYn8mrNlVI7foZ1k7kmy389S8rAyuDHh+9rxsqvaB5cHDz5r/lR1liVtVPfKWPlHPp5PqK5KJfqfQR6WdRyRRNbHQM57wYKrIUZ1s3Fgcn0Iz/9Q+kd73tP2MguqEbPfONxgIotYaPOPH8Cx2Y9DXR3pDlAtfETF9LgqfNpo607WBf2g7JGw31QZSErDpeKpNfYmzocUmhdt70ggEPjo9T2XETc4HR89jt/8ecJ1rCRUM9PkU0apsaQNp6pg2DcrvOOtRmtKB5nHHWiDACClqktAqCwqN290oJd0MZcxdm03mkEsSbrbFzz7ThZm/dCjYYpYENgM1461AKNDkoLdPkzjz8dzcm333kbwNlwGjrbkyrIalcSILpPBqCOdt2yN7XD5LD269iTz8SZ1I1SVi1rvdr35lHHGF8FkbbXluOzgv2oc0xUzwraVhaNKutAdDz+/ov/iK2glgUw6JUEVvfcdWdWdcPxMoPu/tYmC2IKOkYwVcNnhoS1tZzc5wIUe+xMrrWTCdDEHiZ40DHyjJU6aWCGyMXctYnIWD137DHeT9eCbNaqwCoCp0DCY3XH/hCEKSk+jmnZXzLo8iDAtkew/cHoGK0VziDhzTj82Ju/i/oqqMYEqgoEnCd47b1KT7pzV+hVBgBmxsPaZ+a6udEsEXVnzKE5e9dUIIvaNa6wGR+mHqf4/v13pn2wZSYAZTbjI0yT8btIQLUVBL2PumzrOm+99VYCLtR0AVS87ulZsoLYKCuBJskUXsO+qxpbZy0VZ9Eo1FT7ZwnqlIFVTVELVxW1xGa48/66sS8xDmVglVH3PE7/XI1VKVrxnaiA7m0bsHqvgj32QFJu3wyLkE2I9ETfKZuM54yQwIn2umzmXGYRrVP0IaU9sh1Mur5epsxnsDLok6x9g1Jl/p1vgQt9iSozPOFHGGDlxvYGF4pZqSpYgQ+hquAE51dkpMwscFHTgI0GIlHzW2bX4yjK8+h6CXZMQc9XTjzqbWPwsH8YwxoCt3s3bk/37T8Q9d9BA+RMt//cn//f/086B4CucmHUsxW1/7I9orULvmc0f55CrZfG8puRV2/m3/pmFflUy6UmFBDvOrWABlbXQZ+qqbNchh4awXus85sUew12pqKSseNfg3Dt2bVQbcyBbygk4i8KvEaPsYL6JvDtGOtn6384jvoMsmOWqSX9zGcfTU88e47PryZbhYCU9Oyir6U+tD64GZwcmBtw5MxcqP5hVwVKfASNvPjKOR6/cnZNHo2/sw7VdWPGUT+8FNYyCxvnS3wG+xAg179JkXQ8VrjO+FusSdtEQI+ewucrPlcS2IH9e6JMxx5w6zpozUHQKCvt6aefjnMggDEZQAZCBqh+XhFIuW7KTFO8Z0745rVbnIXxuuJ3cdZGRu1bA6v4WUzU5uFByaTuH1sp7XkeP3icso9feM/Ppde87BDZXMbFPmcI7FnqZIZRNfMriBDNkuHXJ9LXcq+47vXDKn75J163orRjbDAGR0MsjSqnozWoqKxQzxKFbtEoSylRa1dAzogyX3rfA5kqJOKIMbZI8Qp85SEyUCrlWK8kVSvQEjaXkfJZKWw21yRgsReGm9weRBrCK9TyeNh2RGNb6iSib0p2PnUq/SyNXlh7DIDZoZL2pNLe3n0HoUeoRjYV1zPPAKh2Z9Cg0l3udWUfJxT9GF2lo4cIeDowtnvZmDobGWUj5c/9Xbx0IT73dgI6EUFTnS4tB/Ek4hsGSTt37yPzRu8meZf2ImBRLZBZuXz5DAHAWp7NJsQoN3gIhTPBgcshumVzFwvRIM9NAdIIzU4jZlZQNFGJ+Cv9w8yHHNAsL+8EriVb572sELgMckhftSbLzAhUjhoQOmXuc2CKmAIO5RSI8gQccf2MgwdviRqxRQxPA0WdU5Mj6cTzR8ORdkGEchRolVlHU+kXzl+KubOGKihg/OscODZXoJzV1yKNz8bwEJFOKG3PxnrSKZw/nfPcs4rsCvNWi6NuwFRmz3RMxydQzMKBlo4QXF5GLJwINp7jLIoR6XH+IA3OTIvzKVJi42YRU8fcdRkNbjkYzbgsSbfTQWSp+F4a+XGoaaJDawkK3USiptIEReWVC3U+/WyDVulIw6wN1YCki1ojVsshMkSwtsT6sz/THuiba5XAN+VXoCve7yRBga+bhG7WwHrMe0M0KaO1gdJr+Mj6aUxVwxEpL2utdIqca6mVPs9A1usyGHWMI3DFkG2huDraHfDwgHNfRO0IBs8xkwqUuc8gu4yFwEH00dIB8aFzLUXCdauimLUVjIXZOOfIvlw+P+qMCt6z68igyabRNg70TJZSMaV6Z1CHzORlCoFoukjwJM7fZfaS9Nrnjx9L3/Pdr46axfmZUZzHGTKVqDjivG7EJjiUBqIeOIvc+zqCaLOdcsyPngAt79iaGqitvEIWtBfq1o+++UfT3/3dl9IOahFbQClHWXNLBD6V1B6uh1Ym+t/AWNmM+cjTT1FE2wGVEWcax+n2B++L8dy6blN67vP/kP7j+x9Ju8jEc2SAZMK994CKNaZ153v2f6DMqLrFASrlV0eEdVyiaKoNKWMsmTcrAGZbGkigR1gEXnEsxPoMSlAR+Pr3HDh52GWK4TIviMafTlc4Y/n1UXcQ73HjbMmfc+PHovg7rNlNKmDutpQfOlKBEJvN9XP4PoIsnQDHjD8aXFpbNce6HVEMh3kdmlpOb3/XW9OP/08/EYXveCfRxHnPgb2R8Z8jCysVtKELTpfBeC/ZpZMEVtDkWkX5eN9Z9tQ1xi+QVt7Tvko+tPUBAGBvtEuq9lXiYFy80ps++qefSL/1+7+VOjaj2sV6Ud55mbPkCkHbMntNB9t1WlMo1Kp2pgcjVdD1LCIpI0AnQHnzBUR8dG4WWXRmaHGHYk8E2sqo1IBa121AaZUM/RJ7NgrqsRnWW9VwGJ9+4nBkqe961YPRBJnSoNQHG2D4EkEC97Vp3860dd+uNML+1a4++/XHY+4EJL3GHYyXzoM1ahX2+8OJm4WmXUFg1ihizDpw7+YsnBQr1NxgZVyB23+Mmraz58i24Kg+9L2vTwdgkYjGRx0sTmNVADm5Flo6mPQ/azVyryARahwC6m3HyZSpTiaqrYy4PRMtA/CzmtqwkQSg1wCHON4QcehNX37sM9grVOYqsxqm2yA7V7lu2PL27L7p40JrLs7FcMQ4B6zD1Ta71uaDVgNgZKsKrqsboatbDu5l/yzi0A6kSzBLxlDbfe6M/2qC2V0aILLc2hwzc+43K0xVvVOtdHVgVUeAIw3wTS//7rRIU9B67rue+4z2EDh8G7dvITAdS2foW3abgZVqcrxflu6nHAGQxbYJFfa2ATSy9vKasveyEwCI5q8jXIWQVOwgblvwL5RgGYWw88WaLvd/7M1VEHuuGcp7sWQIrM5YlYFVZGzCcTbrkR3bLFQBKI5Nd+5sYWItUKjoWrHMBVn7pCNfg58lPc9rDjFz1rJ2xBrZktkjFVD/xHuR8qcTmRlCCqbwWvwoKelm7SMr5bqYzzV/S8idtwGSmbSIxsE2tbXOkFcb3HnO2YPS5sIhbGUfKs6ZYDqYJfe+isDKgCPfH+0AyGaEgmBBrb0uZc5sJ2vemupq9oU6wXes3Zi6AN4CwGcJ1AOK9WOHvvSNbwYFsIlrke0hw6SOi9Thl/0iADg0ClCMaE37+iaEK1QGxjleh60w8DcYnKRLFv3OjEtyHyqzbsX8FvupcJcDnNTRyoqAmUrLRYUojC0grLGyHYo1V/rWjpFr0ca+rVCP/dnacxMBAsiegzJqxgFr/uq//rcoPQl6s0mPIgMTZ4y+h76TAQlncqhaM87aPWtHO/B32vDTGtzfobiqMBeZV4Nm92WId1DTDuAwjR8l8VHA7xq+qeefaqMC5JmBkecn5oz702fUXzBeNBHiGPmcUoDCAD0nT2R8waYWDOFf77cCMKAfMOsa89oK0KSPGZm+gnEQoADPzVT6HAD60K+JPeXvVgVU8ZwisIp/X1QbVtaD5uc5ZGQvYTIosqZwSlw7867oyyPve2e6bW93mkLdew2DbH9UP09ORxZAIlPH3KhH4DllUkFWWSSh/vC3f2nFjI+0ujK6U3bcDewHOyiqkImKezA0chiYMVFBZ2xyLPj2HfRaEmm0dqeKDeQEB02IC9y5a3sUpVvzpINnYCUtwCCgiYWzG8OmHHkoihTSsjYaNW5ajwBBMwdCvnA2Ijc+hYPmhtyFAdaRrAWJ0BnUMTWzYNpWBblWVOaceA9n/50RlbDPFbQUsyvRLJZJs65KB05E3boHO9JrUO3to5GWcmidy1WcgHZeV8tCtzmxg+jGaYLC5qG0ttVMmXUsUqas3cBhpHnydbp979m1jdc2swqyOpTZrgkceGmXmzdvKyh+eTFp9KSjnaOoVlrM+g0gnaCMNWSudAzchP29l6Puxvtsg8angELu3QW1hL9L5WsFVfO9NJZS7ayjMjtoYGw27ipjvASaKlgsTuHrdDBiLhlrD2QXwBiBW/Tdol5l+/YdkenxZw36GHUTo6TQs7NOQTrBtoZYUQM3nu85zz0aMJhhyTKauSjROTQYceEb5BpAtILQ2CfNeylTyRq2dXx2ZEmYD2X0lZy3DmzeHiusifUEy248D9lxnDBpC1ICDUzsu2OKeZhgqBqEWZElM1V1pNI1dlOsWYsvNYZSWaXtrWMMbBptMfAg2ashsjJmFxWw8N4vQTVQZr7ZwvQuxA5w1KXeeQBovA3ODJ6jkSAIjhmUGQI7jU4ErkXwao1DqHBxH1IedEhL+qJGzDFxD4ZDyLwNQ58TxXJ8OqA66njsx2mzt5iy6R5m9r8yyFSdzEBZlZug+hbUwDBN0gswhDmrZUEutA97qhkIsKZF1v17UJlY6yV1J1Bm0W0OvFARs36SYMVMWmRveP4sfzf9T6ShAAAgAElEQVSo9HupwnfeeWdkzTTiKjoaYDk/1vDVrFlJTz39TziGiBCQal9hTW0C9exkbqWlWqulkW9tZ40TnM7g7NU0cE8Y41pqS77x9afSKPv9VQ++Ov3Y2342/cl//rPUQG1kGzVaqj5aB2VdnmPQwVgrtxwOEPevsufJc6fSTpzRer0BQJl2QImrZFre/sM/lLai5HmdYo9GemFJ8Yp8EnOF1YheHTqPrhEPIxHgMPJF3ZR+k78q66MKu58PhlVoWkltKH/vv5HlitcWB4lOlAeZfPh8osT7xGv4Q9hs6XyFKMa38CJEUg3mpScWalXRSsOicANlDwg4h1I4RQq15fPM44KBM2timTkcYS6FmSZdo/ZwIZi5Zu8PAqt3vvtt6Zfe925oeCn1Po9AkQ3MGbdh9tEMWQYb69Zt2xDrr2Ga9XvifOqEshN0LGkxXPMIYIz3J6hnX51mnP+codV5uhagwwj7wsNvgL39zAvH0q7bCdYP7EEVjgsFHPKQ24Md7TlzPp174WQEvx2cG804cVF/pXPLfYWCmgGTxfLFwd1GYBF0YaXkzWgZ4EkDs8Cd9a1Qh3Qjx0YEWofa/WhmPZr0kgHRearlnNgCyNIAvdmzz3sOOg12UQfRfS+9+tjTz6ad27vD6VHi3fXt+95HDWKzheKIZ5w6fDRtYH0ruqDsuqi0+ysU4qxxw2YOsee//vgT0fvQfn53IfpyO6CZa85zrp7rcD12wA4p6ZGuWtdCZDiMhrhH6fCL/G4N96MdaKFhdaWF7RArdamruH7t6AR9umavIT0MTeqZI19L504+ydrDruikBgSez9q6WhuYS7eyjyDnFeqsZqalyXs+LVKTuwjav0Ltsc7nPOtAm7nCGN528HZU+LZCtWogIzqSnket0eanU5xFCtIQ//F6QTfrVLl8bJcZB6WQq1RstHcRWQZ/75pSDKmGxfuKO+5JO8h0z3MP2wErPUsGCap6ofRsADSWqnQYyfx9u/dEj6sQ2IggxOAPlg2O9yAA22bENQSrPF89Qyd5jxrW33Uy7muoEzX4WsOB6plrs+Gg+RbU4FDbLDMyBdof8ZXgGvMZzmr8WNiSgsoldTuyNzzBdbRsnRRrJ2AWKZzYLK9VhsQkIGopU66DaKbEc9pDJCTZdbaj5j0HNQKs9igMtTNeKCipU2mw4z40K2XNiAq23rcZZfeHAYnAbmQxKqhPYY1aX2jzV32nsj43ABJ8rA7arpgNriWIm2ZfeKZLo8oAnxlThFAYc/dVSJ9HOUNW1hOgkzrow3U9wToI1WkeJBJQF0W1jXN90zI9LFeYN/0ASwVYl2foT3QF5tAU/ljsQey/qtMqbiqq5nVAkIyMlcyZFmx9PU5/A+BfqPLxuefPUcdvLhSZ8wCnPCULSX1tbaYmFnRqmQa8xkCkCR96VHqvlEXuIxIPUnrZGwbG+iXRuwr/WtVZzxTVhxXQ6GRNtrRRPoL9quRzq/FVTvcMpb/4L39N38YNMQ6yeBQI8cL1uZa4F0WCSCSndoKuLSQKtCGb+NeURbRosN9VoHM5OC2TJ5Hw4M5sam5dsYDSLH933Mb1mwnGx/HtpgAyPAt8Cxnw2kipyto21RaVk7eWbJwzUd+p1d5n0Ss0B86CPitGzcXrLZ1YjDgjKw2WVL2gSPI7W3SEnYpjj+cEiyODkyU2UcUaLuuFV2eyyjPSNRosEemZRaBVCuvoxzRbk+81yoN3fmUzRKPoq+lP/+CDqBTD4OFy5jgHhwdQJ8YXaMAHdY34ULQuM/wI0pl3WU7urYo//Z0PUGM1HQZ2rcXfykJziJlSNDPgZhuica8BSGRJlIBWERDjNcYiv0x2SqnNFqS7a1HQ0nmV5lUiHdK8WteqJJYPrJBtZoKv8ZxpMinr6bm0lkMgU5CUczf9eB3ndDxd7u2JwjYnvoUgSnTFovmrGDabrnbiRLlIra0I2pFUMV5vTYx0phoi+2xIMqqigomOnQ5nF5x4F1c0M476K7u6s2CZ/G0UXvtZZuhEqiM7x8BaiL0d2qDZlej6LHWML4t+Ff1YI+0Afr0Lz4yEacY5mykjYtGCE15hVor7qOSipTt5YJ05QwE212NqVMPo2IgsSkHrR1dfJKWhHl4/B1P0PWHRt0HxM3iTyrHnlttBXGwCnHu46KSPgmaaTn7wgfsCmdFYZkUT1I3ICA7Q7Xwbxdt1wXdl3KIApCJdhD9qSnyrdUcYAoNWHW17PRkYSJnbwMGkc20aV1qEiLuOhEDhPE6Ci99sSw0BtoGCfSdcyFJEGkEkpFYE0C+qLD2AcXV+NN7OkVvM14m+BecY+WyfqxF2N+mwLFI4qtNurZAOmfOg6IUBmuNq7ZFS626mXuhhk2wSRSLmcbI6CVSluqwpZIZnAQQ0hNZzjLDmtkDtzFkKusITqNvk2LluwlGzTlCnVCqoD430HbfuiQbFXoNUB8dFJNigyazWFCj6BK8LBUipNQSvrk3fK8ursnY1YuylkqurwRc0CFodD7nwZgPnuV8/ewgZfxvqznJodFEHNmsvJUZOeq4UUlU5zeIJCihjn6XfM09amXvT9qG4w3V634EcIhstWiZvO+oxQNPC8HJ4+3MedzOAhXwrv4sDWSepaBQdWUvu389xf5kJd395L6oKmhmSbmOg7Txt795K1vNiOv7cE4hJkH3rZFx5nrx993tImPL7tRw4SyHHi/olksHLy9XpGI789s3b05NfeRwFyK1Q52hEzZoZZw+sY22/gBz+q17/utSGM/Too4+md7ztJ2LfmQG/xvVKL9RuuOImsSVbWBNVFD03gqh/8g8+lr70d59Bp2ANfejWAxpxuHjN2EaV/7TkZo89MJZY66VykXNV9qEqQapSEKQ8CF4cZOnsljQFTXvOVBUBWIFklxmpcLykW0SGKR/nN0UsfFHOaq0OrqyzyMImOaByPqMAmydKI5LWEvLI1mdYbK5yHfc1hkM7zlgMTOJM2Q+T/WSNgA1tdVLGSR+89xd+Nj388M+kBUCaATJGW8gsNkGLGuEAutpLw2x+v4H9oePSQI3OOE5KPdS1GguUuUtliBtwIAyamqSq6d0USGgctQxWZI6sGWRNGeRcxlniGEzbb93Pv9TgodpaLT0De91FHV8jwNeZo8fTCCqk1nE1Sos2i1IErIGI8rC5o9+btSppLR7mJSUpMseMQ9BrnWccBekpMbyrag6sI/S8UsrdNdVG7VczwaVZKNeX2Y1oasrnn0NsY4i6nn1Q1g3yddCtI9TptsGsypKT9BwaokeNdVbRPNraNuXzWHNekyNnE+wBbOQ3n3o8nYD98cr7DyEHXBfqdor3rANwq1VYgGuINSrQVaqC8j4624rxqG6nU7IRlNVKDAWN1rC+cWe5Sewov5OqGLXQOIGeH3PImQ8MX0pfffTTjKnBo+vRnIPrjGum4bzN4A1QQoSKurjIqIcdsUei9YicOawpC+Pt42jrjFv30FeMsR5GJGSENXL43GUaT4OiM76weWO9uuAFiFwnAkkCaWP4F/orujnWE4fAFcGVc6SgRSUZyR993RtTPYF9K2fSDJlUs1HnOAPnAHR3dVOHiR29QM3vFsRMpBzHfsF+jgCmTpCx0tkcB0T2sWvXzvCF7JnoLlzgPRbJ3NWQca8iK1RHq5ZghGDDzR44mj6iSfuqwCqyC+EkFuh/vFsRVOllFw9tQaYBhlW4IbvueBhEmTn33CnXmnNrzVCsabMmPDIF0GBUtT/yeqwLG0ULXtnv0utdR+DjGdsUtVQ2euXepNzpFwXjhNIKfRgzRKwxg7Ms9qFyXwYlys/SH3BflFkoAVaBOEGSJoXPuAafH8q09r0qlGjj93xeUErNgkkTVihIr0fHnL+5hrJ6MiA+Z+c6ft6Kr7R2nmDG/lUAhDM87wqCAxcRSZrV4OL8ywRyfRjBmGGfAPxxHKYRTpmCmt9KUNXRydwTrTXCuLEey3N4ZMS6aK8hZ9Ov49Nl66uhNrDK2bsAZYraPv1Y31tQwOyhgZU5TO1nCIjw6mqA8nD6uR7bKbRCY7bm8xpBegdJjrX20HPOF6XW1aa//n+/yDyTNTbbzH1Pz9PvlCyeWVLrnjeQrVM0p12laoDHFhtAC5DIsJKVUtg/r7ukh8d88R6lvLp2TpDNBudLBp4G4KofFl8SOBVukQYnoOi6uorPqr80pQqvK9TgGZ9z2vpj1U4LRkbJxNHu1zEf+m0+Ss2EMvjxQoNCWNRIxpj6vsX1mwnO+yafg45zGVjF81YfsPwcPmUBlt0I3Apgwz2yxLqIPYG9K9tETcPieuClt6Z3/tyPpxWSEWZGbeuhgIvvYb3lJD6X116Hb+6c+lrBB/dQjOfffPSD7CHQRNVTUKfrxqm2pkiHTEOqmMA8UfQL9PYw0FIJJgIVI1YitRUQE51XZbXtkaBDbkGXGQzV3RbZAOcvnA6U2g+0CN7Mjo6VQhVXR/tZGCAEBFAr4fgxWVDbbMo6zb8ihFLbpK4pCepCVHntIlmIy2QOdu/ZFzVJqssoZ+nBYz2MQVkXEr9KmfvwfqJuBXRFqp3fS3cTcRMpsV+ADrR1TDr2nUTbRtjS3lT9WePmwOBcPH8ubVTswYCLBSZy1UqgJX2iB/TS/lQaMGtTFHpQQEK64xxc4g1kGeyzZJp2Ril5Ps/muAa2LoA9cE8tcvS18pCt3Xoe1RSd8G4OAFXunAOL6KQ3zmC8zl9EYY1smUilwWs79+nKs5+VPHtpnCL2qr9ZW9OK82xQJh2vVVQTZ70G5yQHlZnHb1+BTaivmR5Vyt3DL4oTmTcDcN/HINWAQCnmyDAxP5M4/9aSbaFWaoWD9TgNOnMPluzMOVYhs8s4WoMX1JAiC1KiXNJOskOVMwtL0G2k9emMK/2qMZcyGdRF1pcHgIvZwzm43W5sxtrgLWeCgDk51A0KpUe4zhotpod+YsBjYCXV9LljzyMJvTUOwLU4+BepnxtCXc45MIgzk+bBIAoXQR3rp5NUthkrM7oa+pCl1Ylzc/CZQ1yza0mEsYk0vIhzbEKVkkJGXuNAGwCClhL1ivQ8VBLXouvSAyUCKxwIaRweRgZMBv11fo8zZ8bK+7a+y+BqLetEEQGvV8GFUP1Urp+gKtTB+Dc3Ccz9WKKvFQd0/uySagGKr8xzIewRtEURn4JBGIaSg0q0Vzvh+zpfqmL5N8fI/nWia77WfeQ9m31+6I1vTE8/8TS03R2MYWM6deK51H/hPEj+tqirEOEO5JTr0hZs3LItGiEOkHXc3r03nLcxlOUe+9Jj6e4Dt6c9XTtTG73pLvb0pj/+y0+mH/6Zn0onELT51Of/Nu0/dFcczO/6qZ/l8IKiwnVdxrkVkdORW2H+pxCUqQM8qMbZvHDseGpkTH7/wx8kaKUGj6DDjIzueA03n1s7KMFcUDpF1VYZ8/J7hSdWUxR0q77V8BfjGQ6T1IjMC4/AioOjpD7kQzxTACOgKgKr+KWIdUg5l7FU7pOVn5trOawnkhiknYuASpli9ljUcrFmpkQuuZ9lxnySfTlExnYIh/uqASj3JmgmOlrSfaXfVvPGo0Nj6c1veVP65Q/8z/R3mk0DUIZ3cHaswbEcpCh5+jKAhvWcUKGr2fdKiVdBqZmiBglYI2dWcYjrAd3CobNHIvehclU4aYxpBq+0PRmxFkEdYh88ffy5dO9rXkkLUmjC3F2V6mah5pT7OW0m47yVTI3UxAvIpSsEshnU/CqgWijs8Tk6xwEIxVjnGo/SgSs/O9cVkLkrHLsS6SwdZK8X9z6uz7qrKYAlg4UmMkgeEJM4Hzo+1oP6uRcQCxqnxliEehPXKBDYRBDm+PieE5xbF06eAnWm1hEHMbIeUset1WHMl7HDrhWzXP3Ulj7x7NNBGbrv0L0AE5VpvS0jcJZ1QA2a67EH04BxPpaxPaG4piogz1Xprwb7z8GZdh2icTNrexoAapYar97L/dSFIm5A/WgF76cdnRmksTGBVzWB8Mz8aDpx+CsE171B85dSL6UmAk6cOm22sUEEsajGZcAMYATbZ+1WZpLoPzA4RE3XuMZ2AhOpo2cIyI9fIFvJn/yyx5EsWYMoa2U9Z/PalxWho4rysGe4wavXIWBnsO3cKYeOQ/TGB1+VOpCLJ+UWa1fH8RSZPgu0txKMj8KmmYBCp5CP7Is4d3BG7eXVD+gicj6HXdIe7iAIFbQSvNJFFeyaIpO3gEN8nUi4kaBDqr613+6VRSiUZeC+OrCqDNp4EH9vOIZlYOX73kDkgyLM84KeihMe8usqt3oeEyBwLtmPLahTMnM4F3R0Q3SC8dEX0Q6U1LwYO67fWjTpovoFqrNKp/Q5lm7gMMSeCPopvoC227OhhkBZ0NLzXyA3ap0K8Zvy3qJ+j/eeYa1FjS5Bj4BwiCOE35gzHK4Nz/IJfAZ/32ArD+u+8bW0B2ZzSiBjGj/L4TLY8b1dx+7zeksEANTXIn7SSGKOXHfYC23aGNTpAfzWaTMiXLcOeDBpzEwDzPK/uMYxzkIDhM71LbCD2shSkWkV0GQtKzS2SG2hWoSKvkRqtshWCSYIchtYBRWSz4zP4OkCLDbotmY11ru2hdfbPD43GPbtM+hvhtNx2kT/zqDn87mb2NOdyqljXdzzZ09dSn/zN4+m/V270pUeavCtj+Spe1XDZjwb8DlMWJiZEkyqYkykJGvnagSL3C6RMc3Be9SyeVv+jJ8pw8VMeDBWeK+csTUYxI/ERoaIhZL8lrLYT7OoexLmmYO2qF0eA4AYZe0N8W8/zJQxJey5gKtm/IvzS7XOkjLs3tBNWmJ/hH2Ksyb7F5F15AINorJUU8Ha8Owr3uvmOXsTiMx3lB+rz+QbwhsG7EXmKt4zxsR6bJg2BNEhec/akAb47z78K4hWUBqF9oFMggbinEzDtZeswjYZoBjBXk4A1rhmZWWFbcMWVXz837w3YBKdL6UTh0Ab9yEnLqKhg+qGG4WCMQx6rzNuob5voKOgpOccqX352BZy6WTfddddUSvjRSsSYbpccYHevssRyGxDejGUzThcdMpqyZicRUBC1GUN/M810N6im7TFfWwSO17bxHQH9IkpisdU16ujeM+NP05R8yVELXbu3hUIiYZGhSOL/XKANRT0NR1zqX5uRg2i62gUg+kgH6B2yh4LvlbKmCC9PGsNyj333EMAdDWCQjekVLqB/suoDl5Jr3rly8LBnSaAcezm2NyTiCOcp/fUCJSPTRTUm6GRNumhM42R7sWYW9wagRoRu8WebTRBnOWg1LiM2CdM1TwOBDMeMmbWMKE6+wY0HqIatokJgikbDtM1fmGpEWraQDjQG0D6tcM2x10krbuWwHUKp1tJbp1Ie4MF5RIj6Vw6ftf5fi8y9/X0Z7FPln/zWi5xH3AbUK+6hcxJW1DFFGMwYDmN8IAonwFUiCoQ0U+QmbDuSTTIxSWFJZT2QERc2H6+DrjrYgL078DBA2GMRqI5Zc7GuRmkdLowzfz4r3LCOuTOVR7PdcjIXo6gwVoua4n8POc1lOw4aDOayMFsISvrwLV1lcxRO9kchU0MaJT/1/g18v6DOPsZ/ZMOAJUJkMEAw2yORd7reN1VKHGKb0g/9F68TimAG3GM5JeHkAWIhejiIAGZ1z+FwVT61kPPfjny3aV2BK1Rg4cxtNhYrryHjV3kPay8DwtTPSitd9RCqsTkgWv9mLVq7sldKItNsWYMLjVUoo22F5AuaZdwM6/2BDNwd3/6MKhyvXotHupNfFYERBh650bHK6+RjJqa7SuvNysnUmfJ88Jp4vQX5NAQSil0PqdYmz5CkpdD/e677w7H7PDhw2k//ay8v/seuD/udQqjtXX92jTLv6dPnoAOSL8VBSNwSAUJ3K/WWDTDD1fI5c//y6fTrzzya+y/iXTq1OloeHmgG1uFszXRL40SnjzU4ne9/33pb77ypeg59OQLR6OW5Z5bbotMunUwKxwU02YjAE8WyQjXcXhO0qvosc9+NjUzJ7dBr/yzT3w8LYFKUXYdSlPNjO9ycNIJSD1QeY8Q9Yj7L1JLqwz6/7fAKgtQ+HAMM62v+CqCtTJQioMgp7Li+WWtVQW1ZCWaVx76ZWAVssAaNOWTI+SK6oricMGxskYD4YBBAsp+gIkxayZ8b7IJFdgoxSrMesi/F9hy7W4ETGjF+VS05I47D6T//UO/RnZ4TTqBhLhtL5rJWF1VoOc4NDdppARaHV2bcSqW0xaEfUZfQIkUZ0TnNBpRkzFzL0g+CyEV0UquIerrpEZLzZLSy5pT7dHA6puHn04vffUrUIAkIIQK5nurbtaAQ2OmKLLbPN/rbGHf9F+8nM5Qj7RFWXLV6fgAzygP7xmuMQJZTzTGK4MHN1Xuyv5vQesraCllfUHQJXB8omkqr52zUN3sDI67TolOt3snQBedTYAc79sAXcBJZ2ZJh4L5kYnSqNgMQFA7yLPZKpVRy4L+KmtsAiBD6Ij56uP8eubokfS9b3g9YCh99KwNYJ26LwWgdO5ij/N5QU3h/fyboJ0ZQtfBHM7nNeZ5F4qFV0OQA5S6bzgN0ARd9c19t98RYjCeVZeOnorMRBNA3dBobzr8zS+kL3z2r4MyJZU8Om7H8tQBZTQN+rlns1ORtdWTMEoKBUIDA5kSfM/4idU04cQYxPcB0D5ziho9nqoKpdde0nfDE3N+/PJbAodc50gAIVvFOjmz7/y7xiJ4xriNbMMbX/Ga1MweVx1QWqXUUQOrNtuWhJLubIhXRA2wAT7vf5VzRVR+EmBHqXDBQKX/N0I79yzwDA97B91/HiaK3KjlSgISHC6BsDrmVvDY4NiHNt6xiOApslWF5Lc1Ou7tggJYBlehZsFDEZ+oNS8CNAMXWS3WA0vnneYcsnGtZ4V7QNDO+bUmxuuzfYEMiZJhk4MY6mx4jcDvBD5ANVGg54dg+BL36V7IQKwZIANikHlsqA9ryJRpV4nW51sa4f2Yxc7MBgJNMrE65LmYHyYSZ1tZR6mCofdTsjP0A0JgpRDPsI2AP1vrl/s4bYh1azCpsJQPwYs4kwgqGwFIN5GdqZyg1kyYg+f2qEgKy2BeIN/aMAUYAlgyuKJ+BulsaaLO66znHPfSvq6R+ioEkhDf0N9zHEOuPiA1AsmgA+bAynksGzy7zrUX2UmX+mh/I+hw7FETD7P2idL2FoFV1MeFndO2ZmpxlKBwTutLqd68lcxpfSX19LC/lhGX+ctPfJL6sU2ps7GdHoDWS9LOgdcoTLYE/c8sVkmT83vtmpl4TVEWUCkaFmtvuEbvzaDVv7m3PXcEz/I5n2nQ2rQyixSvd69G9icH3HG/LiLWvWeq5MxFwSTud4zrGiEYHoQaeoFWMDIMlLxjkQVVUMGRoAdaiwiw4vsJXgQlnYtRIKO8pzJD5dkXyrVmz9zyZtbMXEU94c3HizNWOQ65Kb4R2alVwZWZUderx2QLrJVR2EDwNtIff/Qj7DlES6AF6mPNM872bmsDmLXfp15AgNSUkrjmjYlKcbcYx7/6d4+smAUpN7ZUOfvi2NVdx9Riv7Lxnc7vwIDNZ9vDaBhY2ceoE3qYz5FjqxHcSPQtGhiKJi40JqmOxWYD4i5Uo0Q8PFhm50izqgqEIVTuUhnrxqZ2RgujwCgqm15yQWvY/Psp9K3n36CA8ZpeqHle0zDo3e13v4TXtkQGohZjqfpKP0HiSZo1rsW47N65Izc3ZRakJRkJ91EMrRO8lYNJp6EJJzv4rywuP1uH/pYD+wi0kNo1yCQNvI4siZS+kdFBmul2gzyui6BnmjRtDUakgfcYAN2zzubAgf0RREwjSWnA0VY4jQssOuWnbYy7iGqghbw681LHROh3K8CBhLvp4yWuyzocu0FfuHiO7N2uaNQbKB5GbY4TSBTv2NHDoG5DaQcNY9vI6Ki05ia1sFqJyAhEuH8XgehPJ5tXion1SvJGWwnC5E67MG3I3Er2UaWUfg7aHd37onbOQFWqkxx2Ua0hGhHrzPeTAZDnrqE27SyatR6ndYR7cl7dqDraLmDRLwOfjRSfu+AHua8w4AWa4KK0qLOssRhiLA1kvP4uKF6OteX13d3d6QwBnpvBDaYKYARiHGquQ1GgEFwhUHAtdtJY1kbQtXVNqE+djfd3rSyyYw16XGf2rTFT6ryLAjbh6IuHtPLZIunW+xnIxfoHieskaF5HcG0xb64ZU0VoBpUp5DilL3otGH855AZYoh2loXOcPRhtLn0VI6xRVSzDa3bDitjp0MY40kdNtM1aMPeKY2iNnSiVY2xm0iDGOXBdSfM0Y+UhKM2jlMx3jA2mw6Cq+iO6yME9p/ww69fPDcoKn7NSIJGKtdyQjw+6gwErhzpfcWAy19pXM0z6OGZy/ZsBl0Gwh+O99700Ajupj3LtDWLvoqbkNPUyaxtpyIhz1nPpQjhKi1zLBqhMV1Dq2kM/pD/5k0+kV3/Xaxnz9enzf/8otZX70r/6wO+CKP0aQU1t+synP03Tz7VpM8GXNW2bd3WnLupvPvyHH0sPP/L+VAvCrnOR6MPTT71AFzSsDvb7OcCRp44eo8fG7rST+px6HDwR0BGec4VebkeffiJ96uN/krrIbnZyn/VadntZcZAouCAaHAeOmboIdr41I/UvB1YFXq0ARdic1ceDP+e6i6J8Kzut4bjm5+mY+ZuyxiqyWatEMkpkz4JpA5Q595XIqY3EMYLTNs/EqTg5RBsJDjzRukAtnX8DMIOMYi16GKnA6v3a2iAcHSnh2KVPffIP0y4CeJveSv+shU5uIeP4iUvR7FYazu67bk3LZO2twZo605PGLvSGWIO1KDUqbLEPspw9oJnKo3zOgtRmC8w5uHQMwxHkPDpPfenfPvr59Jaf/gkk2KWF2l+IoM9hkfLD+jOQllZtVsrC7XXs23bAuku0+3iBWhrrrxpY9/57XQDHYNPDvdifOoGlPRKECVEwwNAAACAASURBVIfCANogpUDeI6vGQm61ThIQKRrG6jxEBidnCt1njqUAo/R1wcTIygHaea6GQ8GesN6kQsEJXjOP3WnWES6YAK4qncoKzoGQu8Z2qwJoYHWMvoJ3kJE9SI8sUWtp376+iUyV9SGtzIVovPMnNTs+TyfYtcB9zbNZRzjT9tOza140mXNk9NQ5erYgUAClfQs1R2ugnc8AGA4+fxHQZCqeOwjL5P0//1NkGVWttamnIhbcP/tDzl41WXgp5F63hfgGu9qz7GQzl6xTzz17JVQCym7HZrUCME5xrUP0C/qn504niBjh09aSfQqBHd3T4L4amKkmW9SKAnzJlpCSaFYrbBubooZJqMau79/QlR4iYzVGFs41EJl29q4Zv3opX5wZ3sMZVIUVI2qnntcsn4CutX3O+wDnnufPdhrB6/sply/jZAe2Zo71N8O9LHBPcwaXfjbr0Ka1KsWW+zeHh9rVMJZxTuqoX3ecSjpqOO0FSOPfdVZZK2EwDawN/g3U4+wi0+LfzCBIPeTzpJ0aQGjbHSfXq3VvZeuZyNCylkNVOWh10qAUdqiPmqrwFwgyo/4xaq1QAyZw086Hz8VYzeBPeM4bYGTgNGePfHhOtJE1NfPk5/r5AoyeiYqABP2cW/Gsa+T88roEBc1sm1F3jP2MqOnleZldMROBiuIrLfgQgiZB4eIJAl4tnOGNfNWbsWJPz/LefQAw5MHSHOM6ZfAhpZbR0wetxH7LGBqiPtmzVLqn9TKWqzS3IKDUzHPsxYj/oIJxVZUBZQ6soj5xVcbKe3adm4XyuhcMJNl7ntM2S3YulJ2PTJUiZeaOdNwMZgistNmLGAT9U+v5BROlU7cDGC7SXqAJlefjR06mZ//xm+l7735ZWhimcTY+bpX1WoV6cxXBickP66cMklR3zIIoOXjPWbBsy0MUgqvwmrStjnOcG3HeZxErbYCvMfsfTAHmJ/8+A0tSWyMDKzVTfwQgIdqRhFAHMv+A0a6GKlWmee9h/ObLUOsuAfaP0xphjnW5iPCHZ1AAhfh6/uM1Rw1YAZzkT8o1+GXNsTvC18GODOp1jL8sq5u45redo1GGUoB4AeSxBkt6oK83aymIHUwUxmcK8OuR97873bK3KwR0FlHSVuzDtjGOgUJnV6CjKyalX2pJk+s++i0Gg6uo5/rUR94fcusRxXEHHRSKW6ty4Ww2NFMEBQ6kE59pSWRQ+Dcajyn5W4lcLINlEGazzEVROlDEfft0xj2yMhpj4DKGgygyvR3nfwN0umUmV8PpBc2zOU6izDM/j+z2th2RWcjRpU4rmQ3qvFSE695K810Wt0piW0Az7M/jzZ6icLkJGtwGaENmjABfw2C5eQ1aTLVuQZ53iOa/UrcsZNyItOYwyP+5c+e53gOhxDcLFbEPamOWiqYolE2vo7oV6d15iuwttJeKZ0CyzL22cSjaELOGot9psjO1cGXF4Gwee/HSef62J4qL13DNckurWSjDBCSXoRRuQpzDRr+iYRs3I+KB9VXZsJdeWM0ENmbvVJVTBlzxBA1Bb39vqC2avbrGoTQ2Dk1DVUDGvJoVRnzBHOLsA4iMI/9rEOkCGICiKLK1e9e+UHBRlce6gVBHYgzMahwEPYqomwVmBsOAdYx+W9McrO2sCwMKlWLMFA3RP0yjfPHciXDyNch+lpkzHSyRYAurI6Uv4sU8hSHHaDXg+IgAm8Gq4x4NuMoma272qMvBWfb3NhS28FmURqVJr7PM3IVhLqgl9m5xwwwY5Cmzz30FhRAjKwpZyXUYGNkY2r4aUgTNUtorzIyWDn8EYjiLFpUrEev7tYpQcEiE8o1Fmsyx1+qYSpNtUSKV4CqEK/hMN6iHgTWDkXkCLDCokMbg/Utr8H2CpkhAZf2aa708RMxQWWNnwKjhEehwPjR40gYCJOKAUETGrKM1h2EUMa5+Xvd2nFveX8qsGUVbGOh8egCouGmw49iIQIbxxSGT5mnOIEAMnTjmOAL6Qo0pDjcBEr7MWJWGqQxegwbBtQooq+hnxkwEOQIsFuKOHTvSgy97eXrimacRAxkLUZrde/cR7K5NxwlgXnLH7dF/x3HXsVbhyNe63qQOPkWj4HaKcLext6UZb6cOToTpx97ytvT9b3hD6mGvvfbBV6TjLzyfTtNw9Xf+w0dSnfLt1G9eJECbxj7YZ2kBetOyLSG0V6Cu9TgB18n4TI5MpP3du+Cpt6av/cOX0z30L+L0T5cQ9fnjD/9uOkfvoV1kkht1ELGD2jnrtML51kn6joFVDo4iCPKweFHgFYeCTnsRwK4OrCJkWhVR3chI+ZpvCaxuBl45S3WTKuGKkN++oO21TofAaJGDXrqGjsfwNM4Z7zdPZe51ghzr7kSnpSB6IMfa8CKtK1LOmnnUMZkla6/4TyeAUh9BzgfIDr765S9L/VABDYCqoZd5uFeMgPRRIypFtYMsYk1XZ4xADSdiz1NHUiNI5SLrKuo2RB79MlD0/vgyQAqUsmgY6aWo3vq3f/fZ9NzpE+nh9/8S/WbYdzZet1bHrJWOKyCHMuZSNZ0fM0VrGByRTYOgLfQQHAdYuUht0jTU0q2sq8j2uKB4lIim3/u7WmyPc1Ou+TjLsFHhlOh0GKjoCOpAhfhQQdks4mQpedGnBuffNR1VpFyTFGjPoGZQUPcX0E4WVIq9jnSEghus07LP0CLqa9a82M9TpdI+9sXpi+dT157u9MADD6QKxWEIfHZBVdOxXVSt0lySdT5SHYtaH2utbIugMupVBn6G88eM1TXp3VK9D78ASst+5rxZv7M7Xee8R2cijZ3sTePsk92H7sGmDqbfeORhLEaRpWIvXL8+S3aGtisAMbXsfSnE1jNqq8IRUw6c+44vgrnrNtbmPN9NneTeHbs4ZwbTBGM0xsQ/dvhEujjOc0Jlj/FnUM0wuCdc48Lz7i33VBtAZtRi4ujomIZvQlDexL5u4a4P7b4l7duyPc1gd1aw++vIOOlMjXI+accNIOxXeZqge5P101BGe/p6gw4vg8RaPG31oUOHYu4WANZkLUhd7QasvYB9UYb9eq17LdcyCShbXyVwUApT5GxxlsGOQDGcWePQImPl/i2CquwUZyBlhtpb7bm1Q6E2y5k4x1xHVoH9tmCwzBO11a4+g6pYn3zvOehe8vVxRvB9UAQZ5xBX0dcWZCFQcuysm/c8EWB1LwYdHbvpaz3zAywniBMYr8DQ69vpzPu8ss7IXRzfcw1BH+T8EzCInqTSWl1/1mhzDob95HNc/67zsg7H9WtvI4OoUjBJKr8Pz3yb5oZgFp/Twli2KG1PplPwQQVC7dtVx5nxETSMAFaF4Ag0vOlcKmHrAjNtrZS+rCWoamhBxRSgT19WcFV/ztpjQcbVGauwDYW4iOBk1FGyTh1zpfi9VvdY9EzFiFkKsJCRqhCtyNRYgzVpgRXhh+rbRo00QGodwVwV8u41tAz5nd/7aHrzSx9M26soe0AowSCilXqqMfwX50nwNCTyYy60dxmwKW2UcxU2y4xikZWK71l/pX0owV7nUZW7YBAU82qwE7ZREQ7Hj//KDJZJxtIumrn0766rZZ5rPZm9AsfwCecBQfpp+XN29EoaAISYYwpmGQ6ZzWs4f7K2bRawMFuVz8vcz9FNUjIK4jgqslUGVp4PBlarAccYCB7leVqWt5RB1eqMlW8fQmzsK88pYbN1rIF//av/ij8wttipWRh3NkF3N+YmziUlP5/tCjVJJw5FZq+Pde++q/j3/+vbVgyCYsNJB2ARGFQbjDz//PMo2u2ORbMZRz6KfQtE4bnnnoveP81kmHwji/9q6+RlorQGx9JC9S4cIEUIzJLYr8FJMCixnsfMip8ZFDC7ozuBbJDefpuxVabtO3bGRZrxMFCrx2BY6yXdYd/+XZEGtVGxdIncCZm6LNBNcrFB2ZoDJrAQ3/eXejhu3RQZib3Qp+ys7Pvp5M+xiXTkX0ANrAUVHIUimkCpMxKRHbx+gpkmnWiQHXtmqDwUkuJcwwxOm2hvZDNsAgtKJt3C4lKDAA+AXapFYWwHcGwrOGiX4XFqdBV70Kjr1FtbNM/XBIGUNEj7VklH6+rqDnEF0b8oQuXQ0EGW7tGB8Wlt25APCA61SrrDD165SJZqktofMkKszK2IG4QBY0Mrj36ZOrB1HaTXydy0QXtzDEWX3BQ9PT2gRm0RVDh/fmbMHYt9nEheqsR2KJlmQAw8e/sucTZam4UTjLNlD4l27sUxlwescbKIOcROColvHXNrxdwUSog3K/bBZxtElX0AXHsGdrnYNjeKLp17DyZrqUZQatqAeIkZDgOKKGZ1nExzS9EKB93lnHfCLAelWShrpuSpe19XI6jCYHPo+x5eZz+U16gtIsh2vUtfdR2Usqiu04xsthd9PSiw5j4MIg003GAdXJfIp/fVyM+uL1Fb3z8QY96vh8yb6peqOgVnvuBpixzahFLVSGWVbQzs+q4hsGokq7hMQGwmTTEVjZgUPJUuVShzrTo2BqFmFAx8/Z0BvJLM7ksPJudTdC2QTA2sqWsL1nmYvXOsr4v4sj8NjP27c+7BKg2kdC5jXjhElK8VnS0DK1nc1j0oQGEdxAbW4AMPvizS9yfPXgh0X9n9bgCL/kvngsokmu37+jlf/eqXg0Ko0IXjep6AS8d0mTX3oz/y5sjUfe6zn0t//n/9WfrI7//b9Km/+GS654670h98/I/Su9/33nT7PXen8z0XIqC0PlOnem7AWkYyc6JXBJeV69voi9SD81YbtZhmNRxDs+CDACsK+Wi0NwKY9L9wIn34l345tVmrQxBdL6IJ1URXSXWpMti5adBzQ+Bs3DPts/CzVyFqq2qwXpSx0mGJ14Ttzga8AOi+DZErM2X5ONEByD2xlrBfS1LOmJR5TsBh5vQiYzvIcpecVEMhmYpv1QacxZ7RlkYQUWQePbCbOexF8hRIaSFgViRGQEFHzP196113pJ9864+la2Q5pNZ0H9wX9sjASQn0Go6UNdb73XMQ+8V6Zbz7nnshNc3hCIu4KyHO9QTVrQhYQnaatWu2QGU2HQZlhwUEnjz8TPr3n/ir9IFH3pN27t/LvWRZdDOI1iqJGEfgwPvG/oieaDgL1mJa58nPHqKq+rmOrkJFHgdAkgLvXmnCsZTZYN8cXyN1TDpKBJ1FhjAc3xAUcC9TE1rQBN3XtpkwmCmdDylb2qJQ7goAQsEaDnKy2bM4RzY3lnZfgcPqQwfQ69KBCkeb946MI2ebmTGz+dZ+DmBTLnIuzZIl+cEf+eF0nXu945ZbQ35a5dkZnC7RjrIuTNg8AzCZduh3MzjHS7Ao1u/fnWYIVpoVTKIJaQUslCW+333X7fxeahHU7LNXUOSdTXvvPZQu9V9Mv//BD5C5yT31OHyCISH7pAKqullC7b1nRJZNlnWhkIc9hmwwW0Nw3gjlEVBy+86oNR4EBR63lgvVyKOXBtITJwZRVMx0u2inwbi55lwTnqnVfF6ATDiCkSVkwEK2O+hF19N6zv4ugq579x5M60H+DZ71AWwpIf2qD5qXCl6CAwKB1lZ3UeNpjYkiTlKVzFqNA2xpT++5i2bk1ulyPdLcdYBtLzHHeXQZ+tAIDhirLupzBR2qCnBCBzWS3QaTrpeonzKwynVUyngXEEbYk9jxhTMZ9JnIHrGusN+xhgzeiyBV6fkl7tu1HsJColuCK84JY1JSk0phCZlDPkpBqcwUMYECWMpZYOZDie8lxWJY72XtU6jQcd8GbZ0A4gGICtTwmbYNiKBOIRrew0CsVGLL2RIyGQWFz2BLACdnsjJLw4yX12vdqq+L9xK04He+fzRtNQvJv56tnsmeXQF6cI9bEHqwnqg+QH7VXqegCyOoYHYd+1Jnj1HrjmwvANigsrDUT1laquxK66pHNXktLB8zV9Jap/FPQ9Xa4iAC9ExWddOYjS6FRfJcZSVopSqtWyQI4/5mObPNKOlnRK84hUCkrFlXpJqua1ZbLasFO9SOD6ggVxvgsPT2aoDWBmqGn338SPr8F76c3vs9P5i6qxCkglXi2pudkXJMSwTLHggApBI6ptq5qEV0jrkmv6LGzrXoOjLLVChClvWkIVhh5gn/4kbw6zwZXLE+lMiPB7ft+5TZrRIECLuqUioAkes6MqxcgcCWrIjL+JETCrxQvnMdEGcYMZszV3rSAEkJnyl1WhqgQUcpWBEZstLWFsNd1loFguvr8lVFj8fVjxczP8qgMdfL3mxSXr6Htin8RvaQdODf/JVfSPt3IWw3N4Hvhf+uLY+9HIzjmF8RiaCqS5vl+041FgrwLZJQ1lj9m3c/tKIDY3DkwTItIoKBE9l2EEXMzciYjXDRu7BD9pJg5fKl3rRrx56oNRJFWiZoWsDQWwPkITgJDWrThs0hOe1gS4WwZ5EH9zR0LTdKOxeV6zVykzuL+XsoQneDqAlv3UpW7YjwNQr1+zB8chrNFGQUQgQFaiJO4TjO8zifa72W6LuItwGBhkIVtTac0l0gTRo2r3MJYx81Jzh7Q9ArdKjttaCzK/XNh6ILHtJ+3no2spmnyD5gVK4xVgMoOc1hdDcRBNnsTGUb08COk7Lr1Ux+Axu5ExS9TQoXmYcFlGhMyV7AkWvDCXeDmR7etKkrjJP1Wl67BZQ6/SJ/IZTBNTTjPOiA2nxXKXYNmhkxUcNtWxSyWEqD/cjwQlu0Pi3qpghapQ4avBr8dXZsCQfdGgUXn72ynNMzvKfBzFaC4tIgR+Ng5sbgRwrderJ/Zm6GoVO1tVnUl6VlLYYNFBEk2cyCa8CI3usz4+bBGk3quNYqDwXuXw65Dyl+ZZGs6xDfKNagAa7v43x7HUFVROI2spAEPVLkNAh+huPtwV0iZVIlfC/FRQwYzGzK89fQ6WQrlz/AZlLm1M+2xk5U3PFWPc8D17ExiHKzZ2OSDy4/cxp6gzL2ATiYFWDPh3oSc9xN1rWea3LMrGNy/fi9SIzjLFXJdSeaZdG2AVQ4XgY9Hjhcr/utzLwpHhDjzzozENdQ6lTHRiZo92fHpmzIGYIWqmzyu6D4sZcVZCk3fkkREtmOOoWi4W3ZSNYaq5Dw56ZWH3QzNvQWFS6oTGY+w2CJxppy5UBRkTHoTBan82jH0VBh8g3f/yZ6x0whyHIykDyDlxazgAAQZoxDdpefv/6Nr8X8vvzlL2e/tqLYdS6EJ3R6VeWUjjlEjZz31s2eO0MGwrH8yH/8P9KvfvA3QrXqGPUnS4zfnchQTwAo1KD+FIIw0E1aoNIuM0dffuop5J1B+AETNJQ+fN9NADPDNIC2LnKBA/Y1h+5LIzSi/fWH34vAxVTagXNxjf2rjXfe/+Uaq9J1uomklQFXeSjcODjCUn57YFU+71syW9I4RLrjj5lasez6tj41gqrqdJoM7jhZhEmchGuifXWsYwy/2XwdbAOBaLptryHtrO8WSqIi64tpGxQHM+FrlZiFtif4JhVahVgz4MPU4P3G//brqYmD+RxB832ISnhYO18TUP6QeAsVqW0P3JkmOR+qBDmg9y5TEyf10gxnhY4U683+hYG06gDgqHl9JdJYgeMU9FW+nj78LDTOI+m7Hvqe1ESNnmqBM9hv1dsENSKwKiTVHRmDI/erc2W2oaVw/HOJABl0FdJYd9LTrR2bJJO1AOBicNNCgGH9gpmpoJxYH+NX0a3ZsVO4IsRbnAPde+7BeQqVsyIDX9JptX22B5E6YqPgWQA0ZeYFHSI7w3V7fTos2XGAMsz92IgyO3uq8g2lYWziJYKRidmp9OCDD6ZXkbVSAdGm4dGShP9ywX62EfqDkZEupLoNvs1S1YCWG1hdZU4bWRcDZKxqWT8LjNcdL3tZmgVttrn78JELZDoQ4qBNwhgN7z/06/8LTl4GFV3L+OOMD/ac+ZShoZCOQeDjNFD23LIeR3XAatJfzTiwGzvXxvM2Ag5as2T7g1mp8FTKnOwfT597+jLgi8F1fn9DAjNWOfAH0IjgSqocn43AxnXpRfaDZK2v4ezYhm9xcHNXuv/gneF0y6AQ4FJwSXt7kdpszxT3+EZsimUK1ltPYlsEvCawUyEDz5zfeuCW2B/z2PAlHNu1ZLat3ZuT7se5MWXjdkCDYUQgppiPoB7h5DjnUc9mYCWFlEkQaNJGKrevi7hEJrKETUpntVQM1FHV3pfZ1NgLZChCnMQMJYBmpVQsg60iiHa9hTJZwZDwXIwaJjPCnmHsLd9HYEExASLFyNB41pixsqdoSSVzzzQBeAWlLZx06ek2/EX4hWyP1ysIEYwjFTBVANZsSDWVbsZalgoYTj5j5bmqn5MpiDnIk5nh2bhGxefCB81tebItsEdXiJ4xbP7efRZiY5Y2cJ8j9BiyXUYTKnsGklJwl1gjdYCNvmYWxg2bEA2VfAbO64PYswmQ0SCyyWCKDd5qzTrrdJ75m7JpcVAvPYtVv83+a+aF3FRsNKAxSCprltrxI2aj9g0fhDm2hENA26BKQSp9GX3LfO85sFpv3adrhDp8z+etBPs1tixAOv63PvDbafOapvS62+5NXVB557FL+g+C9pVktRrYY+OIny0AZpSUN5kFubYxUz3DpmiLgkcrjlX0ryqAnjIjbmbR8Q+bVVDaStsbAFJRGx62pGRN8K+gm0ri1daMSecWjJUWyedYnziNTzgOyDPCGU8uK1W15GbrI9ipHkpXerEhC9bxqS7KNYY4k4ypkr0gYaI4/G7S4G+eoysCKuUTXvQ8fywDq7LOanV9lX93joLiOoWqN5vkdz/4rwluaUfEtdlKRoDEdaVoR2T8zEByRcHmYd1uw5e4kdXj/W7oBXzsV39yRUqRRsYgRnRwNQfxHE6Lg6nDVvYZ8AbL2qlLFy6xyJEcJLVvNqGGgvHcB6c+6oJ6L/VHM1YXucGNstrrcZiXCcB6UW1ys4VTDDpv9NgaTWrrQ5HHQTFj4Od5EwYywQ8uDouN/M2BMrVvMGNd1jCHyoSNZVnM9l4KGhqLa4mNLz3Kf6dxjg7u20ufBuhfOvk6J3yZXTuN/LkT1UnwIJ0reMZmMFgwZnE0HlFjwEbxnkSk5BUr1T0GbdLXuZmUP5XX6tjZn2mGousWslyme+fYvNZZ6VSv2C2dprWO/+bNW4vsDsaHoKC3tyfU4BTA2N5FHQhInxkrD2fHYxCHsZ+gzl5BrdbU0Bfo+iI0R5Rt5kCYT504xuGFEiFz59FUA6pQGYbA+jX6cIn0YSo0vBqPXPiMpDFqi6basyFUcl1xEwUVDHr7ELboCYffsTWLVxc8eCl8o9EHzN4YppSzalBe3EEJYJM14qDJ187Bj84chzmS/RaW+pCW5s8tdBaPDKfrRkoe13IZmpfooWvHRxtKjgugTyHMgQOUZd/zmNus2UBLpMsAKnor8TuNXm//lTByBuCdcJp18nP94ECkew2kXJPRB4oL0GmXtuf7imb6EO20OXE7BdBmHaVqyHuP4Ii1okKmcKCvGUdxyodoq4ZapN/NGnK1OpE4sK4v700Ez8yh45X7TFEHwDipyOU8eZjkREZGoNfg+LgW3Lt+lalvgQGDk5JmGUpLOJYGqyG2YsNgPnOOg0bE0o7yUSRtrjsMUka9zEqXgZTzMIuRLCmAQTVh/XudOjmqBAqaWNitg2hgpQMpsmtj7h17dqc9NPHtQer4BcQnvP9NHEYKCXRAbzXj4VoV0Pja174GsjqXHrz/vqAVdhD8bOb+qqyPYA7mLQ5mDjcgn2/tlg7HMCIYa1prUSPckSbNuJotIMB4/sjRqMOqw9mfZjFXEpi2MH+9jKm6z5XYmz5opjqwOtH33H53ZBKWoA7ZBHma+dpJsLUWJ/pn3vSmdJ193mHdFQeAinNB2ymoezc44jFJN9G0qJBYdSDlM4DfhQNdhEZmqfgqsx2ZkpnRWx+lel0gkNo7DLzNe83UVOj48dxpe/0xDwM4hkPTrC2Wv+pqQh/WWEUPI+kihsJcs+psMgIMFkIYiL+LBDsnZua0ENsQn9AXkI2whAMwCEKvKmUL+2OGmph3v/1d6WX3vDSdpp61a0d3alc1FVsxN4qS5eWRTH2Dltm5R2lrwA+CFntatf13ut4DSs+svPO8pco5SVWSqpRDK3cAumkaMJhkcC/JQIOBsQ+72GOGMWa8jmOvzxzswWOfGZ9hvZid9RyvAzDthTFpwDhh3LTpQOdWK2epVDmpokql2t/vue9tZI9dHCF1VX3f9773vfcJ/+f//B9sxDoRFGnJAB1WZHSoIRCicIMtCdV6aGtCIIZ95Pm6jM+6DOK8/eAeEkbWg/UxsWrj2Vox0hY7FDT8QzUnxzULeir7MwdrIsZZAEfKX6/nHnuxxhraAG7laIlKvUpcC9iKGgMkki+DbKsyQQHEzvt3OF+pxKyL/13sUOmZNPnSPjkDpSTxARhii0XxdULafAEJxSukOMc55M4EYZwT6XlUIXYUsG6Y+7vG+TjHkO33vuc96XbO1YojMFg/EwJBLHseRJ4DUadiFRWEgL74f+5hlWSneeum1A69fk6AhaTkOr1IJo0NqMP17d2V5nhJE0Hr0OOnuD8qFvQNr5Eg/M4nfyU98vDfcabaonJ/HTbJeoCSNlgrWzlb9nteOHceRTNBD6pTgG1tzHoiN+dnKK2yH0JISnTa0SQG4SRJ45j2p88Op+8cvQAgwIVauXQPmJRhY0SIDebq7XHk4AWKzvcboPBEJYXz3sB+6qHK9o7XvJ6KM5Vnq1UkVYoJCSZKD7eH2tjCk2CipT+zsj5F5UkKoMwF37sfdocDzqVZmnj3Qx31bNi/58zDa+xLKyRqny0T4C6oOOf6es2Vspq04ai+5Q69oNe6x9qw8StQwaVRabf9vKjkkExJyfNeBaOD9sd+Ffx1n3u9UR0lKTKhc4KQ5yOPw8h0VisNvqYkMQIHVm89X5H4WwxVfZVqo9UnXyPV1Gcpo8dYfQrJaQAAIABJREFUx9cKkHpe3FP2Xt8gAXcftRPHlWqoCbRf/r6AYCTw+gOTWAcCc57je0F/zMCkVLQAxavzXZKBAE7xvVao456wSyWhKpTG2MdUj7yGOnsTOQdroVyMDL8jXbheZ73Z/9LeAC0WkNRK+RzJlNXl3CeF7ePYqcq8HtGvSJkEBvAjl65QsVSRU6U9rj+UhS0MEBMF5ZdKhV8RZ7hu0m2xH53EAUPYpVB15vku8R7GG8Yd3rtjGQTNfS99X6hMoqRqn/R6aPHrsT81jA1phTn1AlXbz//RF9OPHHhpunsAlpWtC+wLE1TFLxahtRu7mRwXwCFTwbGbL1L+1sLXl6+oWHHtRcU5AFdrdFZPq5jeJClTAXP7Q0mk3Ddxzy9WvnL1SqphCC/pV/kTuUP1b8VojIkc6zDFWdE+h/KfPYj8bJn1H+bnpydQ01YERnunr9LuW3F13bCDnjdl/T0XpeoUe8cHiO0PcLHykf/U356Dsr/C3vDMSuJpQUdwfIQWkQfe/rr01re8Dio0z9uzDMDSZJ9ZPtGZdWTSzN7ynEYsxX4Lui9rEWrg/Pn2t7+dar786V8iUayBY3wqKEPdzutBAtPSs5LaVhSsushV7YFKZ8KkCpxSzQZu3vRINWhvC/Q+p6FL3xCpMFgbUYCCRdkKgh/0CxsIOdWzIFSzXLgN5dvoCzFQFQI2ALzBBncDS5cahaoRBpCNu4EgLBIrVtLNfhb52u3bt4fEqEhJM5tVDmueQTSa5+VUN2tCY0O/1J0bOFeV/fYiPrHGw1bgoZTS5e+a1PmwFMPw0Bhcev+FFjc+pjDFwaBlhYS7NDQOpKiNw32tdDhM1uxWmXcDaWlySrU7VHYQ4QaDqlD+I6G5AaJWVAo7+XwDZamC0g0bMX6q/PmMBukRk+K1QCbtAfAzpHDZD7ebQcwtKCstL0yRxKEUB7Lk6ycJUjcg7WuSeR3UYcE5IriTRg74edSyTAhN6tyXbkDv3S/X02cQA14rpTjXyMTK5x70Ng7wZgJiKRriIQ4J1On55WyF4F5jyq28+RxMWDwIKtvp+F2nQCt5r3kSa5/zCM/NzR8IClUuDbXX5Ua2fB+NsjgUN7WvaeRgh0oOtjKLJmQ5V4VAooFaIRJQaPFBkSNFRQzETXB27NwVSNklqhQmGq67iZWGRYUz/1vDZJDoEMSTZ07Hz3oJ8E08rWDuJfiI3jL2p+t1EtqaSaiUSuklVvaCZsv15Epc/tu1Cfl2jTnImffj3td4ZKXF/Hc0kLKKQQPi/b0+jUKmOlrhgnNNhcYkMChHIP95T2IYWLtF7kHgQfUijbnnrA3HZSAhEKJ6cQMVVOXWcwN0ppUs4JS8f59BcOANzjR8XG8gkyy4SGYryYrG82ZUtxzCCH2A5xR4H/vDqvMYvX7SJOxveO3r3xDqbWepDop2K2Pq2kuhUf2tDZDmCj1px0+8kJ58/LFI1Fb4+WtB5e8AUW7GCI6RmNWJomlXkKB9lB6s9fRb7ty/OxS6nOO2HiS0jgDCRFSalxLjbKS05eChdI79O+86Gtizz2xgNuSRvilocx06bn/3hhiWarJloqsUfA/n6fLR59NPEcjuNgjnfqUYiWq9OK+qSp6KIyrJ1T9OvsJUsz4RWPjvKqkqDtu3DKemTLkAg+h8VXnUTpoY+URWdeKKfvD78wTHwwobzPD8+VlDJwEWgMSyhl9UkGRFwEd0MZwN77nk0FeSc6m7BvNt2OdB/ECf6n+O2mAPjOP4lLB2ZtcC1JN2BA0iKffMIAqyd9fe9Es/+wskoROxZzbCOW9x5iE+ZOzY+QABpJTtYPZU9ICYsJ6/kpaQF2+TqG9CYSBlHxL7PAAXh4WSjJTqT+m1iJ9hx+2ROXPlUtp823busT3Wx2qWAheN7LVlzobUq0BQuSdtsOuWFVypbtmXY6WMfapdstvDmXoq9llBssfJwHawH5Ef7Hyo3IlWOlaCIHOWPeP1XiNItwoWtKqgT5GUScXkWRUKtAppXof7XkEJ7VWWkiacYw9fACjw+rr4ficAUSN7waA7qnc8Wyuty6xRZgBMQDvLdCcFAVawPT/+gfez36Fg8x7KL99UOKMCbMKWS/FkgYIZoh3UuPN79qG0bMOnkJQ46uS6tK5LgFzcZ/3GDWnjbVSyWJ821GfPffdZgn1661AMXkOy8Pc/9ZsM1X2Ea0ER1Z4qnqOiSX0ATbt2btV5pGeeejr6Gx3B0cueaW9lDUj020noBOTaVZrjgNu3aNXyGj3DMyvMqLswnv4e8ZMpGikWOF8+t1Iddo0b7PnjTiRpSSPyuc+TYKgyLC2shde8bNf+9MpDt6cbkzalw9IAyFRVzmrh+YsXiCXoU8bfTEIDFSDSljnf6vQ5+rw5I54TE91du/bkJIQ1sd+6B1EpBYX83jwxwSSAwCRMmCmATIuYVkS8Hoe7i5mMkajN468vWV0E6OjqXhesGRVQtR2dqHL6fHLAbrN8FmwIif6wDRlsCcGvmI7MetlbhV1y/tw8iZxiOqVi4ULpa93fpWpqUhUVaZ6/MZh+xs+0R+cGcYJHsJXv6YN8FkEFr0Z+GKP43lMm8lUvVIhcZRw0GA1+XvHZ/ts1dq/aw23g7nUEK0a5/UL1s/IoxbeqkHhWSjUhhq3imIKxwnXH8wnQIg+ijzEO2DBjFZUdrYh6X/F7VN3s7zGJcfanlSzFdAQ+vTb9kNXcYfroxgGIGrF9PTCJ1A7wGhW+cmak1+Z1CMwGCCXQwuu1byXZUPXTc2/i6JxLa1nXSOLWsd5LxMfGG9edQadqaEW3s2hQgv+QwKfiF5Uz/hY8Xo/fGWOW6Gc+92AavTiRfnTf3emlfVtTC8+jVWUo1k2WiPO1gkHmCAI2Y7BOrFpyFVZWtBt+TpMKkJVvCRDCeJe9IWVPG1TGhuTn51ih3KOlWENQSa3O+6zch5VPioTaCpaRpNekP7olQS7P0e95joxDPH/uX6t+4dT5EhBjGAvKtJwtbNHVeVhwCF1Mcg5kX2rn16zs2j6BncxAcu7nC/6adqHswyqxKv4z787sQ72vwjgqZ6IkVv73TeMdbPQnfvVnOJcAZNF6gTIo+8D8Jnpnw8ebXNXH/vNshxIgSaJFlgAzOENDaDgEM+mzv/WxtSyDXRMVAWkw0s0MbH1WGmQfnANw7e0xGCo/9039BBG/SWh10jBEaVQ7M6i1gtTCwXTGlV8aiyUQeVXo7IVxMK2FNTmtCjLYPDqJkIKqLIXLOcrn6oA2Q03TuUgrvEFyoGCDzsHDZhOpN2ZDZHdXb7rIoRFVd/iugeSuHczmwpBdx6F6r+6Fy8yyWmABdoDG9lL5yMEvhwADJirwLAFUoD/Kv7vJrNwo1QvyMToyFooxzhtow2nY56LymEiL/Hcl4HsJ0pZZ8OsgUmXgq079KvLRbgZn/Pg5GgARNHn/MQAYg+ksiaAXWclQmpKS/xwP2Xs9cvhgqOMoHd2IMSkBx8kTRyNpu23X1qhciXW6f2cxPuejMthdVdOkA3Jj9uwQFI+MTkH/Ox3BtTKxKgO5YZTWvUqvydIiA+tIaDVML7zwQnB0DcjnKeG6wXpB8DT6BtQ2hupEI/CuNpty60GPq8rMNsqKkFn5MKCRehobkU0bIhsEwblC1R1VGq/Rn/k8pZO4Rj29Nq+y1ghorKfxVIPkhHirVjFkVFNYzdOwN2ySIEhBiElQR1EkDZ6zrAwAnXnm3ldgwrU0cTEZsP/Mr42gmCZ1L0BfW5AuEfNLQDJRwozB11YdrFYQeHmNJjQZyUH2lYBcmqf352eEEa7QPa81GHgECV6/96yhVe7WvehQ6pwwcq0kNytVIGhM5D6Iihfot2dT1F26YZShcfQmqiLb0hmvMeDY6xUg8TXBpTfwE02UG02w47M3Qdexi8gEtQMH7+d4vTm5q3jb7EUdkD/TWLo3gralAI4GmD+eLx15STY2AyQIfjgc0uGHb/yhNwXl8vlnnk+ve80bcRI0ChMQS+9ogO9+5tzZ2GdKAX/hTx9ENWxT+vCPfTBotOs0wFassDm7ESLoY97aOeirD/39w2nvgf3R+6T01DYqx+NUoV56z90kHojfcF6XWPBWnlsN5+YiVcslArk9e/bFmZTaIwhiYBN8cUAhk/WQpcZuuPdOoWJ4BPT6v3360+mhP/1CGuT3a3CuWaHvHyZHzvP6/hd7JOxyBh3ibyWopQWp6iQSL1MgVJGqgbVBRVF8QN4HNpj1jMGNVqmk9opOAnKNILYzhi0cIyBYsLpL83UNAeuStBcriTzjqDpXlWMdhI3SflkJbObZqhzpnutUYVObz896OFeicSYK9sQOXb0YVeUNPL8WKufRE8h1mHBoF/7zp3439a3fkF548mnsMX25vDaGuV8dj541k9p+7LsKeNF3QgXm/PETqYX767anyYDYKi2AWdBXDLrZ7EtlDh5G0+ArKrLYW+mF51B1dYDtNpRS3T8GtlJP7B0LSXxuJgb1ivRXzyhm5XCv2tygFXGNfsUex4GHNDqfFTRavi8wolOW9eBrtdPlGTY5vNSKlYmXwa90YEu9fBmIhD3nGWvXtA1WGrwWgamZmPED2ERAZo+rNmLaa6IyZj+IQhsmaKZ+nrU5KO4x3xHqpcjvLGtxBYBhFtDqX37oQ2kTFXJUqAKdF7eWrpXBF6lnVHawayEgxH+GoiV2cohAZuPhfek6Smm+/4pz/S4PhV3fcvvh1IgfmiJw7yShOkNi1U7VdyMquUjupS//yf+TTpx8DqGA2XQVG6ofiIBM9V4SsjWu76FvPZJ62wGQCJBsCu9sY44gVNQ2JK2lgLXynJRsznRQeuKoOsyuSgWcSd87xXVATx6m6hnSyqLhBn9WpNy7RgWqC3IiBDWDLmjlioCvHp/1wOvemHYiRGG16hpMFP36FMno2fPnYh0GEcJxRIiBk18KobhXTp09lQPACrzas31n0NkdHGxfawdgqz0VMS8JYG+NKt4Cz+MqlLTLKCZbiXFAs3tFgFe6nsIqVsRHAUjtv5LBsl6qmr1HUAGtjJaKUwt+YQTb1E9iFr2BVeVH1UMDeGMjxVq0pw44XlFJEGpkUO+k2FWiQcGGqGiBgdLb38OZlZEUa2nPoEp0nHfpY634EP3cHGC3vjpANWmOnMfoPeR6lxwczPUIisYML66/nYTetRCAWsb3RS+WPZa81vikJENWU4wdS4BbeoDsd8p2MVc7PHdZxZDnxhnx9/x+G6Jg/u3PokIa/co3w8dqa8PvC5pzP62AOi3QNR2wu8ZeWMZGWr3qYTTKOqsl/L6JhfvHfvdIyPm+58WigutgnJiTvUxtM0n050HHBbQpFe/oB+Vz1zOSZRjRN4GwoNkKTAumyjgI6AzgX1ola+91W/20KCBYpT2SBtgM2F2PnPpVGC7/8fcfZN5fSr/46remnetghtgvqhgKD8zkTYDY4keLiqkKubiGkVjlamBJrOqVxq+SHq/Bz3avqTC6wv5YUHAuqH/EcNyftlkf7npGQmIs5esdoWBiYXLmPXNv0b9eMY1CyKLqQ42/8y1nAIDE1gQrBEp4SamoCfg1cu6cd7VqYYK/TaxOoUp+FTW+6+ZgUloFIL2SKkEXRLMaFvtb8Y78Uf/sV0msCkhXqleug0mbsdJrXnkkfeCBdwCokQyjWr1SzQk1pYxqqzRjq2QyYwQE2Y/GyfYIF1qrn/PEE0/Ec635L//HT0C5z8NI/TLAdD6Oi6cClKIKBl5m1gZD8rc7TERYvFAzIlD2DQ1Ej585xQbrj1lA7Kc4SPZKmaWP07/kIbNHQoqQZelZOMmdyFvabxWS2AyNdfaOCYdPJgcgtZGoXLg0FOhRO819Pk+RBN/XIMPrsjHThTKoNGjJw1WpqhF8O3tiy8AACR60FDa2yVC3M6hAYUaHRKOdPK+iDA3+BGyO1PQe7AUxQ92GYpiy2SYjTqpuYi10cFK4XvbSO4Pi5sE0YXRNrGidPXs+koO+DZuiGmCi2oAR10jZkK8S32aSOjn6oiVelwmLKNkEFJdNGGeVD5shrW9GkdDN7f3ZB9bFtakM40wiEWATNg/XieMkg1yTlbhpFBhFcnw2HhiN4CUCyM2bBrkn1orKhnL54xP21Ek5q0M1cWPQNpyVNYlDm+SANzU6C0saJgGPA6IJmM6cJSACetTALRHI5yqi5WRKzxjTQNZFWFTnw/EGZZCgWiPq83GIpTK8/tzgzGuTxmaFcRbU1A0rLVP6wcb+wRcrJK5zGCGEB9wvbg/pnB4U920kbzg695lqfB5i36eWNZhWRSdQmrVwfD1wm+f5XO/T2EM6rIbc6p7UjwXWNnqrMByjBP5W3YxxRZ83Ibvrmo+NXyUgJ1Gld8QSv0m8w+JySTz32AXlkX2qY5sCZddguc9U+XPvtqlsxrq4Pt6vSXVUEyrDlJ9tDYpcVAj52zU3uQqaCA5B5LCWvSd33WTSezeJsNKrwVhXGp2roF7aSZT4Nb485zq4bCa6jSCngWjhjHLilOdZef5zopibW61Ie50GgsFfjqqVCWYOflQ1NAls93s8n6Dzgn5b9fPct0HfuAPVPe/74YceTm963Ztt50bCdCx19/UElUsqhnvGHowTABzHn382vf/d707LrGc7e+cyiPMYwfpb738bfZ5XoMwOcUbtb2wDEHk26FjrCYA6qA5otDtY0w5pziSfI45nUIhl/aYAPOpYny6CvBYHIXMOBBCuc++OF3DESQO9mo2cCWVkLzFAvcPgnUrkb3/859MuwJRaUGOR8xJsl7//YWKVq1P/OLGK343KRaYTZlQwP3jnUxUH4twt6RErUncFftwP7MMRzsoVZHlV+1vjZzr4NWy1yVSmvGTUzXPpYHfRTQMKUUbPoBXFeu7RfhiVGk1ECsJs0px7JRxUjsS//RXsU5E994v/bcBuoDuHI/oXH/5wzDAcOXcRquZQ2nvoQPQf6JrPIGVtQKa66H56dHy22m5VASeZL9jIwWpnvdv5ntRNfUscAO/HNEGkUgoj92MPicGF6zFPoPcslc2tu3cGiq90sUIZcwJRDj/l99yTViACHa9o3SHtix0JIISfmfi4v4MSzZf7vDjxApj4Pp7FW9FPlf0auLZItnS6Uh6tLJNoeSZCRc0AgFXVvsRnkFgFldYKCT7M81UEbwSJegjgreDN4LyFOwyWTcJEiLWPvaizKi//lW9+M87gDIyQn/jAB9Mu+olqWVd7uQU2IlHHLgS67FDoqpdAG2aiUkdCeRma+eBLDkK5o0poxY7PXB7Gx+OPNx48kGrYFyp71RNUjR2j5wmAcfDIIZL8m+nvvv4g6CxN6FzDk8/Tl9UEYm9i7wwpkiurzIsE6Z34+W722gb6FnpIsjpaqMYR7LViL2PMS5UQeQ4UnJpbw78Mz6YnzlFVrgFk4WxHYhWBOYkBp0SVLidx2dd5XTVc7Eoj+71R0GByOb3yyP70qkN3pU4Sk3HYCPoiQYkJ/P2JUyeJMbax9pVKLRvTZMTEykRpWJorz8h12zIwGH2d0/TCNUOJM2DshqaV+2mZ2SNyLUhlLxA2Ynp+BkEn2A+83v3VYH8eicIIANHotckQw9hGfCPTwapkg9gLQafV4iJZ3oTfitYMgCGBCUexxM84zsYodYJg7J1ZqpVW6W7CXXYUXlQs+JozABdYYW9GLxI2z/MTAbI0rSowNmkTEPZMC4xGhabq+7WXWX8l+GhlVg0NmTt+ZqaDK7Ge5cQVJXOUiPObgm5u/5YABIwVP7fMp4wxDuFzMvp/axVFn6KxC8aEYBBrp30oiWFUPkiM/Dv6sSpqpEPGBcO0mzI65gHVZrguqWeKDKynRUMxiC5ETPS9E1R0x4gB9X8m9jXYbnuaHP/i/rH14ypVcK25dMhgmFQUTRchxCm416Dys3Y+PhNKwSITT1tf6mSdKHrDuvh3odYbr2pXyhr4PFTttWfZeKevj95hEsDrFA7+4LMPpuFpBG6wzT9/95sTOr+pXiYNV+YauY8FiJsq8OfWxMr+u/gMwc6gCuYEulD1SqXGmXgmVtpJK5+FxVBUBQXKjdFfTKzwi6Hayj37HiWxCmqfiZe+C19rZde/S6U1euVkVEijDop3vgfXTaCgUUq112tS6MwxajWjxNFnia0ukB/IJUEHKey73M0yUsB42v0hrbYkVv/Av1ZpVq725uSy7D33cLABHPfA7zlT87d/4+cZ8wKTYH6KGNy4gHMdyuDQESVYOli6YtK5B/thMtgLWyrF+gZbaIwTd+zYkWq++nv/DjAhX5ofprF47rnnQk3LgN+KgYbLgNCFkDc9TLLiQDMb/tY7Zdz5ETaIsrmfee4YaIEoXOZPy3PXYTnvKCa4sylUc1OZphl6yQBDVh1O6wOwRO8iOITLUqqHyaG0XSQoc2T4lzCymzB2DcqiExSJCE0TXPha6T46+xelnklKLLHedGAZCnImJgcO7AVhkeOay4pOfJ8miXmWRugdu/ekTfQ4WXquxeiqKOPMo2efPwryv5x27dlLMAgXl/ts5969N6trZ06/QLCwJyoNCwQjbv4Q3GAjPvP084FAOJNKWe0W1rIdJEVKiE7xxMnnGW48wPXQE0ClywqgB74Pvu2pY0e5ng0x00ck08+bI+lzrtDEBJUi5vocuf0lBPcccgypCMs013OJSpyI9L333BNUwNwfkwURpE4eow9iJ4mzhmuR92pj6FyU/umduHjxLE5ny4vGuLWlA2nrHempJ5/htedyRQTno0T8ulrQAgIKE6uMYOSZGM2Vwc6KRyAjBAQGEhr4QF5pDPVaDY6UabfaacnfPah4hEbVRkERq2heJbELPnmgR5k/7ue7T9evBz3HwDkewIMW+5ggIHqFrLxEwyvBEgfJIdZKDPsm7iErWGNQXB1EqLMdpV9NR2RiZYIk7TT6rgj4L0B/1Kja8LyPgMPEJQJXEnfnMO3Zsf1FZULfz4PnmhhYGWCF8h77+Ryvl+4jereBezbJs3lSTr+H3V46qT0+axWCdFRWDIJzXk1Ezz1rWTzD3+tSoITbtmcgo/BK8AtULIRzy4Y8Kyy5PiI8UeJn/y/gULqh6BgMWQkOOmyFHNbEgG6oh1SsvI/i8AQCckUrqzfZyxLDgHnunl0TK/vEQvIdZ9RFpdjnZnJlAtnd4301hrS/KNkyCmRbtu1Il+D0m1h180xF2Uze5uXEc/3fe/jh9AqGdVuel/Lx7b/6a6pVO0M1cJ77PIYsulWmGKJNhfGuu+5Ij33n7+G8d6eeLZtSL2DOvPeGcT6O8RNNtIfPmTrO65PqtY77lH5ltWDpGraJc9uGU17iv5el0eGcvv6Nr6W9OEN2a/oPH2NGFoFGG4FNnT1KYkCVHc2O5vuJVE6U/uceK6uVpaqgcIPCav7xS10kndYqzuQGe36VfW7tcYig9yJo5RRgdyRb0CjqpLiw3tF0Xjjw7E1pm4pM+MxixhDATTsVQX/XakGnPaQ8A+khjiCwP8HkTJRVSrRUYyvM2irPmU3iUne1mzpd+2bWAeSYLK8jCP/oT//r1Mj1P/bdx7CdTTiYXXGGdE5jVPnHDTy4xoM8N4e/GonPcb4uI3XdT/Bjv5qJRcjuyp93HSpqb4iEsJEc6Gg1yupUHdd0lbUY4fxvdhYhfspAwblcquwt4QzjDDpXhzX0LGiDPIs6QgOpZQWXWHspSZ43f1+Qxs+SYSH1LiPmuWfFs10USCPJkkJdzXwxWIneRa41UyUBHjkn9vYEnZPPL+qj9rD4JaU46Fui9M58kh6GDVHJ0tdKOw5VNpz8HNVn/Z526xTJvUG3MuIf/JF3pTv3obpIEGwioMKVZ7nMEgqamaIOrLmJVWxW9sDkjcV02+vuI4ibSk30Nw0ztmCB5GqJ69gM7XaVIH6GMzs/CaNg0ll8a2nHnYfD9n/vb7+G/xtK49zvQ48/xT3g57lG+/zs3WnwDBAw1/Dzbs5zf4dzw+hDaSNgZ+81QQF2hpTgZ6YCci8kVlitdIrZas+cG2WwKIkV1EQTBwOdHByaWFm1spZMQt7LUE9ApA4ZF3ynF+rXW+57FcOo6VfBFg1ju/XHKkeeoVpllc/5eCqMhm0ksRVo66Y/xp9LW/b7Jn07AWvmYNsYgAm4+AwHAdVCDAJ7XPqtpb5dRiRmkep1m5US7l2K3LIVFQCgccCNWdZxjucwACjo/MM2K6CcIYFFh9rrjwNcAwhUyMhg22TBAF6qdQjTuabETErLa3etIFnhj/YL6V34CmMBn717Xp8Z9HtjOwNc7LXnSJujrQh7j01w3/l6wTD9lft7Xp9NEun+VqRGtN5xCvZ5OfajiBx4jSYNURk1IeG+/ByrFCWYd92Mq0q1JtbdmIH3NB7wTOuPMpCTfYs9Vl67ax0BsTG01G7OSe7Z5r6VYBfY4DNtPfAczbGnrSpEzyk/dwB7SIhbSWK/TFt9R01ThVDbCGQd+Z7xHLDRJpoCTAJSJWi2p8qKtUOXbSexF9tnHAAyDtn9I+XPocDOFbMHx/lkroHVPKvDzcFQwStEbz4xIv7f216H/7BvdEMvSXzXhvQ4MeN//eyXoc6SlE8vpF981dtS+wzPife3h9n1USbe/dxilVUgrkpuvKYA44w3IrnKfXulYlmSb9dPG2iiEH3ht/RYacsiGWHN7O+LZycQVVU5q3wlnkdRFvz+WJEqYX6x3zi3kwiq+X8mVrLZghnDuniNpdImgHXDnkniwlWeyzX29DgJ39nJkXQJwGLW6iLgf5kf2SrQIWhmH/8tfvfW6lxJ3t2r5XmVpD76Y9nztjy88/7XpXe944cQsKBloQ5/z567zkBu97Xn2FjPESvaKgsDntPN+Ibop+cafC9tzCOPPEKyPJDZDl/4nV9dk1dqAGxlyi+DNoPwwcGBoLjpHHMzYy7LxhwcfucA/SWLMzSJc6AdFOzA1XoC4VGQHSgBAAAgAElEQVQqNvYNbeb1nkw3pnGoyccESZkLcg8DQhswwPVMKzd4tGdLqpWBv81/23fa/wICwsPV0YukizqcQEzDGzMADoQMAx0NbTyUC1DallDr6oeu4qyMFpDVfpIUF2SUZlSvfyPo9TgN6VLdrIBsI1Bysc9Bl+sGDexhkOx1UuRJDOqiGvfck1KQvVSeuqAA6BgVI9BoKRE7MQ61jyN75PD+CFj8XNE1kUsrBmdOn4+hwQcPUdliM9Xj+DzgClecOfMCUtJH00uZIzIAXcoNam/DTQydzcDPPP1ERFqbSUSt/vVSZWmh78Mk4fKlkTwTiGTQKorXk/uBkHWHkqChOXLkSLpw8VxsYGmeGiodhoZBVKmt3coPRpTg1Nf1EdgqSSuSYr+TRsEBgSdQRJN66UaaoDp44ODeQLu8f4d7TvI90e9ugnzpMb6+heBAZEfaSygK8d/uM5+FymJlGrxBSJFjdV9p2DOqkmciSFELCguf7VE28NlCw3VIm5PYuwkUzbCKF0gEv2YyJfVOlUjlzWe5dtFDjZ5BnsFjK+vjjBKpptIIreS4r7YR5AcVwflYfLqB1Rg01xGct4FmC9fXTtVI4+ue3kPgfhOH6oGLyg2VqOJ0Ci3C+zN59AB28IycRWLFaJh+sms0/9t/lSkQKBSxPoEGVrxp+x51sq2inxVdTMNk6O37y32vZ98JMLjeQYHkzEgTsDL2otNjHUQmDRKkMoTEc5CmDcBsQM09YkET1RFjOAMpxeCVfhrv0WTAddKg+Hwm6SEIdJb7LvNWAqXij6/vInm2UiJIsxkQxT79TpSBnEWmxO7E9Hy6+xX3pYvsSSKmQKb6uWeTdNFS5845fPYNP4DaHM9LuWzBnbuRVDfg7+VsHD9+nBJ+Q/r1T3wi/dRHPhJ0rB1Qh0fZF5t2UH3kfp0Td01nwuvPXbpMf13unZBSqJOVyhj9UuyfdgCVo8+f5PeG0g+/64F0FtCml6qxTcbLVILrOC8PfeG/p29/8Qtp93oomDiAyra/iMSaWEVCVYz+P5FYReJQUSkCFg78LMsvS3W4ITqseikgzxBJ5lVkdqmbBw+qxrk5PAOTRG2k6xJ0Qx9cIML5j3Oi2qHLdTPbTiDASrZ9phsRmOjFlqk7E9RegpArrDWbJA0iP29SrsiFZ9f9NkRlyf5O6X49Ctlw3Tb3Ev2lGcR4jg1dTJ/+L59JfSSs1zl/j/79o0Ht1GZGnysSwrNUh0cBx3TkWwDuBH6atOsI8IxfvJJaFNBR5r+qKAXSyDp4dkzkwuHbo8UKqfynVK9N4qexbdIMHd5XQ3VE6tUw99kOs6ITe1ruQZscvVCuK3vXyl4tC2DAJEIbASW+zuBQ0MjzKh3Z2Wp+dvR3Vf2euf+CKqxN2FKlsKelN0UfEWyOCArz8HdHNPj72ragSZnYOIic/W/FQ9GDqFQHAxz76BwrVfIA66RjmXDbfykN3n1/WT+KX5rD177m7penH3rN61KrkZo+CwWuCHJJaIKyaQBAZB6UlWq4qJWWFeh5PYf3EvQTyM4speFT51HBBMzAtm89cpjqkeppVEWZUdYJ8CItZuDAbQSD19NT3/56JFYT2KrHnjsODQ76jMpsVIqDQqzNI1G/iU3vRtBiI0lVH/0L3SRYqksKOEqzsvxeH9ryXDc2f3atMZ28OpmeOHM1LaCMNjTK9XgqDB4JuqwkW8y0alWDwqCqlv302bzijjtTM+DIJsQK1rNXOqDsW+HuopJwFX9vwHaKuV8eVP3gNHsxVPtE4tnLfbQiXIRWNsG+CcCKancvicXcFEmtFVaqde4Z5+9pVx3SK0tlhsResNHxAALCVr/sxxUAtRJvgL/CZ04R0Ev70v81cC2qoWpkBbUy/TTT5MbwMwpjaPPDjvL7/lwqoPbxJvHUEkHnFPZARdcWzrdxU1RXFIngj4wi96u+KqqmVniqfW/MG3QwbIrnIhRwAdj0w55H90uwMfBNMi28BkFLq1U5wFSBMAN1of7GZ/vaSCYrum0E8tW4khjNEhWK7wskxD6P+XBZdMg1KdQ+e2JjCHBVwfKceA47Aaej4sbnBO0RPxYBrPRdez2t6rJETarORZ99phUuz1WUPj5PRoPAXVR6qQpq04KJgc0wXrLS4t6NWVcRBzsgmR429rhfUqKDeUNFJSoa2PQbgqtUvMeJCY0XrJ/4Z5VzZm+R3/N+bYnJCWJW1B0AvJ3Fd7Yj6LIVe3uDvb66rjn97u//Ia8DRCY+fP3+O9JbNh9I9aOwo7hfxdsEb+acGQod18TKGm5JIMoziM7RKrky5s1VqwxM+YxKYpUTHUBoqz6sa6EC5hlmAHBKwwsSVUlVec4x55DFDlp5pab7Yi9xzJr7viBTALqyKaL/NIPbajAYn/lV9pHAbIDGjmjQdxoLYZ+GSWieOH8yvcAMrHkey01iFatyClc5HqUk9CWh8h5vXQ//Xah6QYHUP0Z8kxOrHnzjL/7vPwPAzDldmgE0nAmgTBVa22BkdzmQ/AYAnMnVDDGQ7LdeqqGeLe2Jtr8IhSnWFcnbf/rZD63Z3yT/M6hcHCrRYg3qyZPHA72PWUfyTEVVzSijsjUVfMRNvZQpWaOWDiduE7jDxx6lojLBeyyIDmKcGwgCnKnkjB0b2+37ERHxAkWhh+DKi1A0UkXQcI7zeqs7mwe3ceiRM8fYxNAxHM4UztzqgXRFCLMREHq9E3CYlRxfxskbwPUT8DTKHScoth9oBQPswTCpeNnLXhKVuDjQbFId/xWGWZ5GzKG/fxsBNKgTan2NJDHREsPnXAT5aqoQHalGPiT7EAz2rlOCXqKku51GYHPTFVAAA+RQViFIk47GCqbtILijOFOR1AsXL0cPQwsP0UPjYFcNtZKPc4hPOBfEYXVXh0n4QJ1DYELRWYKPOeg/V+hdGEa2WDGKLTt2xuYpwa6G2OqFm87qgCIRSt1qMESnXQdRWdWyDpPwdYCy+WxLn4UO30RaWXeTHSsQRbwggn42r82556B+NvDwr2NoLItuQrrXOR8tDpXk4HkdzmPyOgzccn+WylwZ9YrAqZpvFnL2BGImORmZQorc4BwOegloRIA1irsZihmBDc/Xnr2Yb2LTudxwqovS8UQAZyjximw5Bd3qkLLaln3rbOblj/QGlRU9FCZmUgBNvFwbZ7CN0Ngcg60xaHKaFV+wOrCV5MuEppnnNca8pCY+33NTSv1lb7hOfs+f+e+Y72W5W0dj9Q5UpLmtN52hiiIF1GTCfeMAVpN/q6sq3O2jWqph9CDbzJkDJWOkekQgoMWBYFtiVzRD9ErKYwSCJC6uvZ/ncw8nRVDgc5Da62cpkhIDLW8ZEJzR9awmVgZllwqcvXGlvO49TROIBXBigCKSbNWH64q5UypfYSDlsDfyvLcMsD84Ca306OzctT0Gep8heXnpK+6lcd1RCZwTAgirHd67zm4c+up3v/NwugvZ9A04sElK7VZZtoMmH2NQ7G0IInhf8wAhOh3553MAMFKWDxEcSi10jTZv3Mzwxvb0Z9/8i7T7wIF01913B7iyQIBVz54UUqo3UIW6+uCD/1805W/ffzi9k/4VRI3T088/n7aTnC1yLtZj0M8/92z69//m4+kQCUuTyPyLqFlOpirQ7vtqgS/2WN1SudLCKwFPUKVSkpWpJWzwPA571jOD3b1EdXTevjpjTy8S+ykCGmMhnO2H/fKPX84NK5VM54i1YScVVmmhkt/EWWni9w0WtHuCXDWAWs3YZh2G58W+QTus7B+1HmA1RWBF+1rADfe2Z18EdxHq0DzUKUHT8ZWF9H764O5gnpgOefLKaHqaSrejDATYulXJJOifx7YL2rUAwmxjb3cQRCppfuJ7T6c1QJ7rnk8hcr48N4IcoYwpJaOiuChlbNO1f5T0feix76aX0EsnnUspX2lfN6s5WPYbFHWrOBuikezrAHDsyYj+4qwWGMlIhbgLKkXVVcfMvvB13rt7vvzbIEu7kysceeh3nC2u2/ezuldQ4oLOWp3REefqBLR1EhZfd3l0OIIck0r7L7TXUsGkMMe1OZeRIGeW9ZvhfUXFx3gNZQvOxqH0ypfcnTYR2CsXZAKtDZXq4/1ksZx8L+6dPOcLpHzPtrRAv6rN8Fvq29M55os5BqQb0OMma7lA4C4Yc+n46dRKz2EAexsdj3IzPfm3X01Xh84i31+fnjt9IT13ahjJZKjd+MosNkEAZx8Za9bN3tvYjoJntxViEyuRcIEds3qu0YQQf7eIbZvmc164PJ4ePX4pXbthApyrwVn9jKCJs2IyEt8DxFyk0vqql96edtBP1YazHmzpSjvoa61h304AptprNk6sImDz3PEXoj/Z9ZeuKnjYQtyhCIKJ1bhUdOyZz0zgIVgXDnuF/m98ZJJw4NDhqCTbt6vfsRVC8EhKk/40B20E+9ghBQ1AudIEv2PVqp3q/RKJcquqlAaV9v7ZZ64KJxV3fa19SlLcvMZggmALrIjpLw20HEY8h79VEt7XumdUyYyg2TXBnhvs+vqokFSBtGFsqZoGxY4zWuiq+o8Q7cFWSIvVTwmgtGAvBYejomsQa78fcZSLb59VMEqw9QsyXqrqgyc3C4ZlWXXXpFTwgn5lf1/lF4133CvKhRtY+zoD7lLZynPocg+kZ8SE+GZV6fB7rlvYQZkyiqIJNLGfomojfdEqXCMMEdeA/1ZspAH710O808x1m+S4VuPESvbPeU/GICYJuY9ZAEDgF+ojPzNu8jNCYA37GfMzZZiwf02sBKVU7DOxUnPFxEpwStZV2CCTS67Dsy/AukzM2L8e4Sl0Aa6vNafjjKf43Fe+hW9G5IVzcLCrP71hYH/qxPirQirQaNxwjTgIqkT0LNfwOGLArrSQWBTndeVqkH/cOyWxih4sbb9xVUXFK3Y0+qoEjrAPRgO21rhH/O+YI8f/8miRnBCVwdfRtpO/EX8J0t2sEqvox+MZxNiHWxIrbbKgit/3vDmHs0X7zt4XQHJEAekYw8IpMJDsnxi/kp4ZupCurKqAyWcQP4hqx/uSiHlNtyZWpVLq9USSz/lwD2j3Cx0w2Djsh3fc/+b05jf+AJc/Txx+jREYjNtRSZE423lhstdCeZBzt7CIPec9nenrvgy18IqpI7hrnF3As5rf+tfvX/MwWZnSyZhQxeRgLtYXnj13Bh7qQBjYECWQ9hJoPSESzrS5bpnZSQNsRZsH7Z1hTg8zN5xhNY1BE53eQNOgqJS9KAZyBq4TqvEQdK0n8HEzx1BFkiQN/wxBzdVhgkU8dhdVJPtlNApujJiKrUINTr2em7MaFMPjROCVjGXpR68ywwmKUx8zTlQfFBS26mNFzgMjF9IkTwdoEKHqUhuIiAnUhUujZKk02qLOUgPKOgFiJcqnnHsIZBDcboV2Epm4ZfRQTqN3ima7a8g9Dw72MaMDdbFKqcdJ4wsE0KfPEABD0doKUl4vKkPQYlKhvO4cB2aMxHCAxKQf6c+ONkrrlLSb6K8yUx5BwVBj52ZcgrJhP0wr11vDZO55kLNz9JnIqy6ZufcVSles2YUL0DvIwvtAapwX1MBzNCHUaJikKLawBbqffVZjoLOuZValo1eH4F4pfWlMBqFeYxvc+E6CIn/fWT51lLKlrxm4ywtXattqjNcr8uZ6aYiKfGvMwfFwxtwtHCFNxEER5Pc0pH7lioxIg+/lMyc5D3RCdR9pcJb283wx51Hk+VeKMRCISIPjwKxSdVQFzQPt820niC/zJFwrZVDlsovwyWKQqx3VSF4vmLBAgCcSKOJ0BfTO59WMAeim5KvBDCUvKKZ9rE8nh79Mtdd4msB6plQXK2iXwZnS7BptD5/7d0GlunpQRZJB0WdprDMYeY244ianT59iL/UFZzcohayL8tsaBdGrISopVlbbSKhimKoCF/bqZI5B/C3tMMrVOAL/Dkl0zm4gbyCtNdy/z8e1y4hg7s0pCk5W/Hyde8JnpCBC2FF+J5I2nGKoF+pQWFP3qMlVVpVSCneZvYd94Twa3Pewxq3QV0wwu9iTtQQsfaD5jZzHq6Dw61QCqsAb+/WaSNj+8ht/jvradDqwb3/Uc+6m2u1nuocvDV+Os2zgGWpuNuASfC2QXEvlkrb53HPPpx0MIrVn8g3M0mrkfHzzW3+TXvHye0mq2F8E5x28VlU4KReTUK6WuI9JQIv9996bLlHV/NT/+en0vne8M+0fGEwnaFDdyvn63Kd+J00dfRInyNrKLa/ogKVfqqxTFrj+fvWqZF2ef/deLTbvJrZpgecyzbO9CtVjhP03Cd2vvp1npwFTWUpShj1zFV3WYBNYhrOQexei14PEQntqRTIEcFTH5O8Wex9ItJoY1CiA5vy+RW0WM4msHhblVecCLaniRJBnT5RfChrFnuJLxa3L0KkUdbAnaDO0JvfTCj/u4N9v+1/eGo55MxX+C/RbHTt6PBJ+ZwXZ89BF5dqKo4p2W3ftiHk7LTinuuW1dBZZ/FqAlNoK1Y0KsFVo+wmq+S8meVaQFa+Yd7g7z+6R7z2W7n/720Cr26KyaDDXBM3PXgudr/vXqu6LaG2F6Gb0O7MwCu8+wMMIHvKet0prwGeCV2ibQSeskintjnYjU27tTczAQ/gWfFypAGjb7D3UhkWfJL8v+KC4TPR6eZb4efw+oIcS0tKkpUSaaBngB3hAidIzOeIAcZUJOZMPvP0dDK7upVEfoQnslECcc72KiEBU4Qjwg5Zkn5mUK9Zg1z0vSVNN+HH2YBdDzs48/VwE1wO7d6R654PZeM4+uHSKSg/o7a7dzLOk2tTcRGL1ra+kC2ePxlya4xeG0mPPnMaU9UJ/I05wHxKUKaO/jufURfK+kf6qjcw87OkUaFH8RLEQGW5W0tzX9AfxOpUAn704kh55gZEeyl7yOwYzYgphz/xdE6wIB1bTBpKau0l2OjivPZz7bR3rafrnxCk6YpUYWzJpZZX7thc7+u3wK66dtEJbGgxWN8KyMC6ZAdzR1zjeRH8pgm7iIAVZ33Dw8OGwqVdRHpX6P0A1VcXhQNkNcLlG94TP20BeaqBCOQaw0pQV1LGfx/ECKiR7H1YYZOCoKKYNNbESVBLA1afbj1xPMCmwsoi9tUJsP1ckUfoEjYjr46B2KkCeqUDtg1WQ90HpMyk9Nu4Jr1EgSvuv7+nBBxqfa7M9ZwObt7zYT2uw61mI86rSnOfd++YeBQCiCqWNcCAwrzeuCGaO1SXuqSjJej/6X2MDr1VbFIqn7O+iyus58r38HP2c1+7Zy4lWnrfk5+m7F3ieITvuHtEuOucrGEF81zNq5ZIkW38oTTIqeQqF4R+s4jXa5y2Qi9/xns3IckKbKxtW6T0TFhe0c+4J12uC2CjmXLLHVEuctT+TRbFCKeNA9lbMirTqE/a6ojbzsz7ZVnym3xnchBowIP/yzYb05b/4Vjp65mJq5R6bYYC9Ytve9MbBA2mV4fZekyB1o37AZ4Taj3atrZ51JAkow3WjTzp6gvJA6tyflxMvEx3tj0mV+8akUvpdiJ7w81AFVLyCa1R12sTK/j9jE6tVIXyijITnSt+lgAn+Mleo8ldOrPwXV8F7q6btmfD6MtgjRdFYGpuv0IriJFagAdMEI63U+zOHH88AIDjgfoGK94mxq+mpCWJon7OiN7DdrH6VZK8kVsZexlqlauWb21riWkRiJTXRRFvmDs/s1/7tz6Ytm+hbXWC2IvnMDeyulNhZRiA1UBSxCGui6iDAGWZdKYlvO0dRS7QocU5aNu9bxvREbvDbH30AMaGltIEeCAePRsDEgmkcLAnGoEzQlkEMTxc/98E4oFXk7SbJw+lTx+KADyB7PIfxpUgX/VU1GFgHhg5dZvYQG7qN4NOg3oOr04lGXhCAc6dOhCJgHC6DQha1HQe8ip7/yCiVKJAAG/sUizAxauO9eJvonzqtQMR6Sqo2obNr3HRLoENrN+xxYTZUPwMI+52TZXNxRiGscCineRWebRcoagtc7E64rVY0VriIGaTVzzD4mKwqdRPU2mdhkFmyYDf3BDzsXVSJnNfknw7K8aL+q6j0nARFlw64AVrdCs2lBkJW30wQrwyNIyN9gSR2M2uNeAKG04SsHs66ayWNcR/0yq30VpkgmhT6bKQ7zGDU4zmxFqJBSxj8WhK/8ZlFkr9Z+mqm0u233x40KqtzPicrEguzk+nieWaR8awOHtgXPRa1obJkAgMiTjn8Eo6ss7uPZKA/lKekxkghGkGdJSgzBtYEma5fq4HwpvVRsZycGo2f2RtmlUAURsZCkVovYh4aSJ2Wf49U6ntWK92AJiAaNHs5oikyUGSTdytaVPzqWiL5DclN7qHLvg6lOPmgQLz4EpXReOvY7BtTDY9WcvYlQQTrpPOwt+1GJR2qY4xEEkfbyP2EBLOzbORqVxx1Zcr7QDSljTVy3RsJLq14jY1PpyeeZvgs+8VqoIOPvI7rPEsNg+pyUSGIAD83SRp4iXzpRFTUXIU6ZoKoSmEX6241XbqJBtt1LZKiGjrX3O93cSb87xEqNoqjCDKYwJi0R+8YX4Gy2eTJVzljhbNe+kIMxjXy/txqq0bUamNI1LPuMaPD0r3S0lJRIlgErYtAIDcUW9FUIVMKhVSlguT7syJEkgf8YZQwvD6mXoLwro5WFLW6A9VXdGQDAIQEzwbWbMfe3QgRnEh77jgSwgy1OL9+UOgpKoqPPvRw+uyf/FE41NvvPJI+9vGPBY1DtHsexyta5FBH+wrbORvrQYpbHYiNPfzLP/9L6MNn0z3QDWtx5lLrRjgrm6iivOxlL4t95fMKtR2+HEipzbnO3pnDeZzjvD9NQvbUk88iKf6z6QZ2qBaksVFOPSIu//HffDRtQOms2b4Ynn8zQdFqZTt9bx2StiectQ7IRZHS5NwiK1QYfXunpgksRki2R5Avn7e6Bagi9dQzamDvntBGRmDEObAaYWWijyDdgeMxiwYbZCJvRVh1MVHrXtBQe3V0hqqiXsMeNNGX1Y99aicoXgOJyyMQAEKoEgsQrBAU9WP7lI4QyTXwj+DAeTYAZjaGdxBQ2gMrqCLfXDR3gr35oQ98IIRJanlWmwBapqAsO8to2217qTJSWQe4GaKnapRgU6qePXCeoyYAuVFELuoWHJ6ak5sInsLpZ4qbAa7nNBSm+B0l1R9iyPPX/uLh9K73vSW94tWvSm3sMx3EjKhuIKU8EyWWb6lKlfOlTXcvu06lUmXA6Zffi6qTan6cjYxkY2tYy6Ah83OBKZ2p+z8riman7R8DQwMRwYgQ9zEg4D78mXbQ3/dZLXCdDpef43z5rD13WV7YYb5UjHiN1D73ud9T1GQaWysLwoDPhPk99/9waiV2rCNYEGk2sFSVUVsgzbUFf9wATU+QaJEtKPUPB5ra8DPte5nRRCK6OjyThplP6OwwZ4PNAoUbCdygN+7KuUvY2HXpTs6XFarVlZn00J/9EdVdEgbs8CjX8/zRcwAA2JCb9VQAXJ+uPB8MO+cEpx4oT1v6oPBDB2wEZHWYcB3r08owVJUwY04NvvIKQfD3zlxOT1+ajMSqifcU/Ki1f0kQ0jliJIMTHBIZhO/+wbvTIIBXLed3E4nBxhbsPGDbEglrj7L2nPcJKoP1zp3Cjtl7dw5mygRAjftgB0IWUoLcw4pKGXw5s9MEQoqcia8+YYhWgZ3bd1Rz1KhYI3IwsHETCS82Fz8VFDLn7hhcsueiUsD9jagAKR2S8xLUKfZKJOJha6mWSqtjL2vjTVwMKn0/g3/9auktVqTiBnHFxDWGHEOBnIUlowCJCaosjBB4qeazOTfQzzBwVTlZpo9+3D8mX+5796XDoqWNSxkMVgG2yDlzZaD2Aj5ZgKYXYCwrXGaaV1axJXkAmOvQ7nHPimYo8R5JVKWEJxBkbNiJ3/SrVA/C/rG7vN/ScxiAGM+jVKgLjd7eyFJRLtUAz6XrZRBtz42xVxGV8XNCES+iez4D+22SNyc1V3YAz6TIiBsDzPNe0WNVMXYKHVgKaVD6OYMBRDmDiT0bg8S1C1RauvBlVgvtx9e+L7J3rkETt4XF9/G6fQ/fP8DHKsHtY98ojmXlvwUbV8P3zzBH6Ytf+RsSCnw3AGQNANf9t92Z7mkl3gN4tXc0FBJ9Zq4f/UYCErX4qByzV2CnSWWAxdIUc89aSTLcl54Hqaw+J6mkOeEKyC5T/sJuEXvFH9ZVMSHpgP7b6pvsCtsUTKwEx4ODkj+vfJU5VlIrFefxecTA9iqeMPEL2mjFVgpRDD876OtSDLNkvL8jBXeFPXSZ/f7U6OX05Oxwmg0/ncfxRJXYqi+vM671PWLeI+8ZlXNBDCuI0jb5fPupnVWoeupdKKL+9Ed+nBh5IopAqwCkxm1+fsTtFBHco16bMb+2fgvgSFT8BMH4vgD1s88+G3Gsf/xZiB/96W99nFWqiWnuDlwLuXRe1Eg1KDj73ITOVcqeohNOPZdaJ8LkMDJLv8P0oUim6QPhqCODjtlDlsARZLgJMjpGxWXX9q0YsS38trSwPI8g0AA24BWMloGVw/vWsZA6bvucRPKPPn+c92ymqjJIttjNa0Cq2Xg2Hiql/fSxk2xGZpG09wb61I2RqK/jQd+Yo3+GyhQJQgfDCFWnC+48xqYHZHUBA/LMM8+l3bcdgbMKuoBBn9J5cWPNVIOck2Lwsr6PnisCpSh9YjAsWYvueGD379uL48vVu5gLZLUM1F3VvB3bBhDLuC2SgVCjIulc5LCM0ph77OQ5aHM7UxdVwtUVEkay75gpxEadIDPvJuCxT2y5QqxEsJqjOX8oqhTbSOqkqKkMo8NzmrfP0CBhC/N2PMyrUgR4vy76kJwgvcJzWGDWxibm/ah64nUFqsFzcxbN+DjGmCC/mfK/BnIORCxEJriuMPqoBwZNASPhoOIpZDF9zzzJvTYcjwiO6JWOwZ4aqRNueveTQQWpKAgAACAASURBVJfByQUEKtyou7ZtrwwCvHoCFAP62KwYyWhebXQKOJQyBuFpEG22NFFTNt9nGnOSZL2wB6UZKonvvpkn2FtGtlcjN0+SNQXKa1JltUqjYTLixpf+Z9/UIOvlGc/PUbQYiWgV70S7HBwJFccxAp3QSy6y/i8cPxHVriauT377KkmDVAY50UovK95hk78qXg7AdFxBOwmFVRUDVQcyun9aCFA0LOswVKpFbcTIajiL8zXxiZkZVuxUEcThSq31vpyvJvpsNSaXqlHZpIpXKEquXx7snKmIJbnS8CnNnquuW2MeTz3vnylkmWplQh5IfmWIcpWMvcuzN/Az2dXJWs2wym1wVygwJbCMdcaO6Hw9L3XYDJ8bj5YyO8E+SZUBjcGplEopXANcz9nLV9N21OQmCCQFOKyi0M6Rjj7zdPq5j/8a0um3YWP60i5shb2IghsnOf9WUt/wQ28Ix7WCs9+qFD4Az2/823+XHviR98WA4m9999F0nqTewarv++AH0tve8fY4MyKeKuTdUAFRwQ8SbQGe6/bKYQfGMMB/9rVvkHx2pPvf/Baob1Qh2KvNOk3kqv/TL3w8XQe9VPxAYMcBwwp4SMlyzxaKbiB2Ji3sWBuPgwLDGg2RmA5zfRw/GvcJjim+NbBfRTpVP/V83WT/5+4r0bOcCDWQSDWoZsY9S68WPLpJwOVzLFLLou0GrTrJRdZFefXN/Twz+jcXuXaFLbLS0c3Y52PcWxefvUdxmxjOCD2VZyhoMATA5jy07bv3BcAwomIotmCWPaRwkBXIDvbam179Wp7lAFLdGQjY1NLNgObnUWVkmCI9Kw5TX+SzLp9k4CyB4IYdKGyyN2qxjUTNaQLEtoZzq93x9e5Fz4WvEb0Ox4XzU2XS6sUsNuMr3/wG9noqvfM9704b6FVVHdCK1SL+xaGd7jGDjEieKp596UcwHAh1UpH1iioSqHalkhv0paC+S/2qjSblqAyLOPPMo3+kCvQK3dfzZ8+WQaNJWARYnNFQCK36AnIV2P6GPO9qwaCUNYjkSrqTwSlB0CJ+ysTKpN33mWPGzRzgl5UIqy47mG34WoVdsOENggP8WcJum1jZxN+EH+5BdClGCLCnVwjEb0jVxX8vsn79t++PasraxHy6yNiCJs7ktgO70uRNenPYzJPHT6XxIWKD3oG0bf8Bghy83OJ4+sJnfgtxCOIC1llhmBegC85cw6/UGMyzN+m1lqUg2wHcAcpnfdrQ1UyFiYSOxKgBm2B8oYy5QjlSjldhilwhsnz81MV09Cp0Xs6+Ter2PtZ5T9iPVqTaFclgiyTaItI7SaZbWJcdG2kaZ682KnIgYKTAj7Rr1nWcJFRwbFW/yBqchsWxSMDn+isW1U/S000gfYqh5drQ/QgUeV6v0jYQlUme2VVQ6YPcv/1+qv4N4eftp7hJ7FBo2p7pYAhIH5MZwOcpauHPDaLdK/ZfuQf8t+dXf2egG8Eb/tKKv9U+k0hBGqmDxmWLJOHXOd/jACPrqDqbYEkfNjZyL8QeZB97vfYSGRgOcf0x3kC7yL6wImZS4x7296K6Yy8y9tyKkZ9n/5d+UJ+gYI3CZF6XIECuamcqrAObFf6x7cHXBtPF8TJUJFRSNpgVUJ51kHuAQoWulqnQ+qXojef3MrVcKp9VJytfsqX0N46ZoVqIv/TLe4zkoqpmGYOqqmdy6nvlPuUMkuhbcysESY3+U9XXAAVpUTHBjCoKjB7iFs9/Ee0wdo3kzPlTfKmSbA0oV6SJT7heqagz2JR2Cg22FUiltOobs674fJXhMiCahYKsYmsLXGuvUbVFz/Bm+uONWdfxvH//c59P5xkzIDmhjWe6zDn/0MvfmLbPkwgSm16DweSeqSMOlRJcBEQ8XyZMkVy5/wJ4y8JdkVyVCrz+p6pkmeRoZ0piZRRVBjUX4R19mf822Y6K1YuJVe5z0xdpO02ajBUK9dDKUEnk/LtIq5fEqvxeScLqUf4MhkAm2cS9RNWLe1inHDvxqXtphjjr1MJ0enj0YhqhgOHTcTi573trYhWKqAJbJmj+4bqt3tt353s7i7CFRZ4cnkz/8l+8N73q3kPY3Tziw/0xhRKhX1nyP8edBUyWyWQc596JqhTvbwxlPFWqVa6/Z7nmS5/6ea4iI3fOjxmE5tavwbC5yBsjcDMLPH8ayVxueGMIKfB9AsNoWifAlGp1+sx5HiylVVWJ3EDy+fnjXItVDuXI1UscTMqe0uY4IL42kEBoIma1ikdYFbDpz8LuDHTCMQZOeig9+Hv3kHhhlKXYSQFQBMMDPEngI791/+4DgdKuYyGWl2a5RioVBP+jY0NhDJ1541ctSLYqOApuqG74JE6/F+lEUSqVawzOG3BC0r0ugoqLyG/CaMu7VKHPIMVNZWJmFcbZW87hcaGl7EmrcbbADDMr2mm+28ugWQdsuviiS13M+1gicnvqmaPR0CyF0eHBrq3UJqt6Dk42OHNIbTy8oOxJE8Fg4TAcaNtGcK0B7UCAQiegrL2HWYqayiSqrqkEZnO6yL4zw+TkH3/hKI37DhPOgwJrGHVtcA4QCFXqRPDCpSw04g3t9RlmdpnJ0ijUTIOLrHSHehaBmXLdXRgMv1T8CroM1+9aKrXtl4bPrN9kJSdoeYjoYZxUBAq8n9cttcCqlcFWzNAA8TSxmqVCYEXH+UIGldIPHOgn9VAD7Gt9Rh0EweRTgRg5+PUaQZqJsrPUlEIVEXbNdH4avmkSbfeW6pcmdoVG5kEyGHJYpL0+Gk6TzctDw+n5F46BdM7HPl6jHt9IcHuD5FWqhgFNO0G5tJJ5Dps9JTmBykmVDkkJV6sLStZfm5msDHoWgpAaoakKBbCqrOxcNtX9Ag1kP5pQ2Uw5C0JpMGxfVQtzRCLBrpB094tny6DZ51FoS8UQBFUAg6tz1XmsYOAtfTdVjcteQxhEy/ZBM8kVKx2TfHuTUK/X9XP/BXIZA8NzApZpjqwfTtuEW5SrlaCqBydk/6DJpgIyViyDd05gaX+bA2HH2F/tzBZrZ9ZLexfnhHuawxFa3fjqf/8S9KcRgINBzlh/DNgsKO99BFfuHxHyZozeX3/162kFRaW3v+ktqQ1E/BwV6G/8zd+mw1So7nzly9P2vXsiSZAqpoKcRrxeR6rT5h7inElrwdnDFYmEqLtzfXDkR2hwb+e6Z1Gi62QdvkEl7Rtf/GIM1V1zphXrts4eB6pgEUg7+Fbknwt0Vscy6zHL85pgb04RAA7TQCW1g+XFUwCwGHjrYWwIZ61F10LQgHUycff5GJDZaK7jNvAxyRAdlFEQ1fnqy8brmBGHHd9GhW4T4yxuKmjCG15HLEGasA32ehzpeu6bkNhXjYzrMHl1QLD7NsRfODvzUPUUPlizt4I96bw15wAapC5hE195x0s5U7t4jv3RKL4eMYspRHbOnDkLq2GQ3qoe9kJXGiWBEmyRvmflynvs2bAxjT71fLoJFbyRhF/uvRx8eyAMZh0gHX1PbMJWgBQrY6KZKq594pP/Pr3+zW9Ke/YzhNgeT6WkBQlUF4whlhXVhbUqldWSFIk63kpVKuhrobuaqGal0dywX4AL18r3Kj2grl+Rl5Yu4u9pM32NA0CD188fv5epKxYUqqZu9sTigrPjMsAUQ315jtfo/5EyWARxJscydV27psLunbAQDkFzrcPeOS5+mQRaalINAbvIsBRnG70FDJpQeW3ABteRzNzUjihEw7Nq4CytzS6l00dPhEjAHipWEzX4pBoEmqjWTtLPu2PvodTEc1peo4l7aSJ95pO/lDaRKAlCWHG7QvI1ja1asj+O5MoZRmGjDLwFg+yzQkhqA4FqA8lZs2NGorqegdYbUADrOzYgsbyYvvXkMf52bUgyagHYRNM5RfUeCGAJ/f8aH7yHJPrNnOlN+OYbBOLt2BuVPedgIkj1EXBwQLyB9RzPYtEqL9SwC8MIsZDMyQ4QkR8gYXDkgj1vPjPnYtrLPc1zkrKubZ7A/gvkxIgRzuEYe9J9oWSewbHP08qTII57VZuoIvIIgLXPTjS7VDaDtsv1Rc8VNiMABGIwwT6DWEE1Z8oJIBhnCODNyuiAUjlqawOMIRMsK1YmM9oraesFIMjg+ErI9Fu1jCQe+xZiDq4F11iqVlYu9AkGhrY0mMArIGGMs4x9tGoWFfOqPzGL4Tjzi+DRvnfir6jWcL/R62WFVPVj1kSWg4mVe6/4hTKmw3jHANVqupRIaZlC9foX42x9v6JmilS0yHhirTMYnwHSOD/cZ1G+KxUOBVYyJRBAzxiTxNz1NmG1iJUTtly5irNsb7MJZgWgWIXPhYVMbTQm8br87yWqJtGfBhA3TRxjrNJP9Ularn3NUfVi/0kFNBk11s2zCXOy4ZoPbt1GbALNjOcyMACoBN3saZSnH/zqQwC4JHj481GotYooffiVb0kbRrkWnuUiSZ2f7YjSRitWDuWOap5Kxzk5VSnV2DuSnQBJMz3ZL5OKWxMrz6agWu7NsmJVVRRN2qRIxjwr4hVVsgXnKjpjUef0KBbaoVWwsn7SKm/98hmVBK/8jtcRyRRfRNsvJlYcyXyt3JO9hQHa8zxNWm+yR0ZqVtIT9Fs9N3I5zbP/pM/H6OKqYhVsnEiscl+sX1Iz7cldZi9FD6LBJPaog+f5oQ++L/X3IOzEPFJjHO25cxrz/Db6h7GjJpYCEp4dgZQQXGEtAnzmeZ9BMM941zPhV6GU1/zer/zYmociAjKHdFGdEc2W5+3hn6TvRpTP4WRuMhW+HPgZVRENBNwBpcTdLCJDBgT7qNSYSd8k8F5jQxCRQBWboGn5dNpLUGPCUAKxNjJ8uctSrE6dPkdSxzwOnKYHwYqR0q1uiQsXzxCQ9UZTqaj6INcg398/Ug+feeJZynQDsXA3RZRBxZy1pIy4yJnyygObBrPCIWp2yseFQ8VAX7wMaoETlzJiM7QS2DbWu3E0DqINW5FZXQv6DWV4AmcPuEo5VjFMJtW1j0qLdDICZ1VqpqdHoqpzxxGUXbgP5z5o6GarobXPwGkf5Jo281oNR1fIbdPwz79P88CeeOpJEqTDwd01WRLxsIfGtVcdMQ654gwE2hoNZzMpWGDiYJK2ix4GBw6fO3Mymi1FX+y1MYn2Gfhl4uwspynUqXS8ym9KzdyydTOfk4IyGUPx4PwqSe49mihYnTtH/92hAweRIUeKXXoQzkDRgG3bEeJgQwYtCeTOfSNvW+pD9Auwse1/8T5iFojlduyq75152c5WkkfNjDMQK42dib4GrR6j0ouDNiA3qA/VQYUbeF4zGHFnc0kjm4bCYcWqgwRHEQsbil17D7lDBS0ji8AFmsb3LOv6JS2xnQTGMr8UNZP8CYIbZfd9H52MMt1B9+H6dbJKrmqIrArwZnFvroez29xjOi2HQjocsp2AeIYekTmQEXundOKBJKrahxMbp59HyfsJknVLzJnS0Qgve2P0pVzlGbiPROTmQLKWWRcbZAsSFFK6UdLP8xsKNak0F0fDJdcddA7FGggmWjEaVh8KWKJhi7NtICh1ICoXDbFvRLq8f+e6idwV/rTnqgSZ17QTgXhh8DHanew7gZZmgj0TrD6qCFbo/PsaqLvX2dW7HuQbYQsoaL3QjtfFwGz2j4NRoe5+/ctfTd/5zt+l+159H71WKHMR/LuXDt5+JOyN+0De+/6du9PXv/SVNHZ+KL31TfdzVueoIKPMSTP2ODbqXT/2/uixchaIEu/N7CXHNHRzbq/znEUYpM3V8fmirLOssUHJBnqGVlR5wiYq1qM4RAvrOIoQwy987GPIY9Nrw/5qZd3r2A9L9jPy3wwJDGlrJdsneP1lzscICmwUYhOYRgg/1JFQGYiaBFg98MxE9Q8bI7XU9Wuyf0LDHW47j1CwOrUNkEQn6hpKXYpm4arKE+pjoN1WT6R9CtrYa6o9dr2i+sNzd/6K+zTmlMm959wusu4yBJQfts9P8K2R5Erw4iT9op6vFmzmABV9gapVK0w+b57Z+9/3XhQYr6cBqsEKHojAf+87j4VaWQtJdShkQj08/tzRqHpaNa5VoY9zfPk5ZuTZekgvUQ33P4ZKm30Ark0DgUr0A9roLhefNV0KCvlNxnw8m/76oW+nt/3IO1MzdNt12IqYTch6OlC4VBN0fKWy6nuFoEx13yXYyj2elVRwRSEslB6db6E0Ffqf58OAu1CWQjiA1/u7oRzFl4Ccv1MAi0I5DFBGD4d90s4JpChhbVARPZGyCwQLea7OWLxG0olJB20GIMFP3bF7V9oLkrrK82jgNTVKUJMMNOODTLj9vKDJVD167rP1/H4r53/SKjsgxYYt21EDXEjnjp9JDSs1ac8hzlc7idvytXQZMOkawOXtL703hFNWCW5m6XX4vz7xc1SJGI3AZ5hgG1gqpazQj1Ra44ii6GY3RoPgEefMAfL+kQK1jqqV7Iclq4WU/mfwMZdml6FFTaZzUBMF+2poCZCOJntDBdNOkoo6Ay+S0Le+9tXplcxFG2NMSw3PbDvgwQ16q8boAdwM0CHIp/CV6q9tgDdnGUVSQ6DtzKnLKFEqSnCDa9+9fTvCOMit41N9zgeQmrffUzELbVxUb/k96bEhKsG+Gq1GZCjSFH1Q2kjuyQqRQKcKm/6ee6tQaaPXVZaIlQT7Bp3nSBwS1NSqF1AlQgO7kMMOsCr7T0GCdQSSY8RRVqym6bNqJTFzT7TgrwpIENQn15Oz5N4zefNnWg33t0ls8QXBcIFlEtUbYx2enX1HbSE/zqBtk4JKKW/vrp0B1Dnb1CC0wRmK7Ksl7IS8Ju/b2Z/2+1q1EvxTQMLYRFtjTDJOLNmAD7B6FzS2WA+De96CdTSBdKyAYIrjDaQomtDEuILKP2swvZ+4Bn7W0UVAy3p7T9EzpD+MWDaP/5DJojKo9X7X3oqW6blr22C1iWcsTbhQfQVwfW/jgJJcWTmzP1X1YS/D5FJJfG2i9ykY7xoKiDkSR0C2gCg+f5UdXQxpmAPEkaoUK6JizNhEov8nn3swjZLINxJ/CZS6t+GFp9fsPJS2LMNG4Sxdt2dfEbmgx+WeuQji+d8/lVgZOxcQtSRAJp9hf6q+cv87S6X/z4mV9kpqoLZbOxvUQJOr0r9kYmVupCCaa18Bqw4bzj1qvq/gSE6sSlJVflYSq9BVcFHNq0HXChVQsDOy7ErMxDW+xl68QHXpr049k6btPWUvSZXOGU1OLr2+qLBVlVDtf729+MRmkUhGJexGuh11z4/+5P/G/h1LQ1cuxjMX/JBdVKji3oOtQ/bimxN5LiNWFWjldx0PZMHAAklJqIp/qfnDT/70mr0+gbjwoQa6GoLtNG/GQDwHsFmqtYzGxUvvk09vsKgzaGlBmAKerZUUjcSlK8wI4NB1dNqAq+QsZbJupqyL4ILOmMkPcpEaqHFQXxEtEetGZFLn2FCnoMltQPJcxMUAYwZkv6sbVBN63DxUtn4Sq23QiMIxEY2fv3Q596jgiFVhOkDi1ihat0qgdxN0DWMchxqkbwH60l133ZWTNV5kUnud1w3DIz9z5kzasn0bfGD6rpzvgjHPySONwgRgztQJ5Tc2msbPUrkI6gIG7PiJU9EHZECuYRJRFuXtZWYPUBqB83kqBM72Qp/fJMWEkcDNHq8JGhM77AnhoUm30vGNcD1m6SIPSu3uuW1/ppCYzlTUEzPqYQKi6xiCDSYpCga4l9lo86CXo5NIzMo7J0laT/Bihc7Ko5tFg3qBZNJgzZ95+JtBTmws9Oczc1PRD1NPL0Ygp6ItcPt18Ce4V6sR9rtdvkx1DBRaQQGD8z6qIJPQiRRfyOIZGbkJyguOx2Gj9uxthb4SA4R5zSjPJqgKJuFWsFTusZTPs40AnoBB2pmqc6L03oczkdbxu+6nS6gIOrC5DZRsjKB1iefpsDlFRxQ9aYInq7KWaxwIGutW77wznp9Bve9pT5h0zzxVHXQf9UabjucIUqTbHT91MlSYOnmPUgXyORs4aUQNeqQLmEyqgmcJXcOqARQgcB3sMdpONTjmYOD4HZK5ZQuqmDpjvie1NKsm1rAXT8X+zwgJm5S10IAHPxrHoXO0x+m6AzVx0CtAVaXfzPtz33p/mWKRZXwd+hwJJMbY3zGpszKxSJKvAQ0aBWvh7/vl8/D3vbdQj+IZhJy7akqsvZQW39fm01YrcNiMW78yooVR4xyYGEgNbOLcWbEyobIJ1IqI5f5AFEE62VQxa6oHQ7UFOpoJsNS6aRzaBWhKf0x16DDN43ffdWcMNJ3jmdz3A68CHSWh556mqHDfcfhI+h9f/BK0pvP0l7TQG7otfeMv/yrd94Y3pntf99q0GYT+CntS2sQy9zGiAAD7815eJ+J9Hfs2cjn3WvhsmlAGlfrZTiI+yeusILl3LyLd7FopMrLGGv3yz3w8zUK96eJs2FPqjJla7OASgZlS6ZcmF9I4seGydpT+KYV35KJLx6iT0sMzExwpypkib66dapHOAnOwuv2lJkiKUTTx2e7/9ZyFTP3Rfq9lYSBtLIHllsFNkRh1tPFcec1ZWAfnL8BKAIBSVTV66uwDY90Nfs4AfImUC8i0EfCq1uY+H2UWj0mK6PM16NmbUMy093R6ai43+bJO8vTnCEa8/x994L3x3lJl2gHAQoETruNpGBGboXGqrtnO2ZB6tgIQshW7W4+4yQXmKNmo3bJEogh1WsEG+0qk5K6xRqtuKvaRUuitIX5AMKgCJt/zTPzERz6WfvJf/a9pN9V6hwdvhn4+4YBk7Fytc614ptpP7bv7PQI0HGdJdjICnG3krSqI+kQDUP2IYIxBVwEedMi3KoK+2I/Gs9Xxuj8C9GDPFOVAP7fsL/s8PZN5rhBJNfZcWxnBDu8RFOioRs8HcBQ9lWS3sv6cvfYSEqsj/FnjPmrwH3XYEO4ieKMi6lKlQx2VwKQFOxl9L6xlo4NjFZKB2tnD85znfM9Cj5mhJ24Au9S4rQcJeNTnAA7HoHru5XwsE+RfX5lLJ48+mj7/e7+Ztm6gRw7GhD4x6Jw8e2k7xhMCQ1bc3VeLPEtBgV4SS5kBVkW0kQJlAtdYfp5vGzRdeqAJNOuZWzkyjvoh1asrlxCUAPSLfgnWowV7KHB6z/Zd6QehQLYp5sCe38OQ6E7e+ywU0w3YF8Mte/EEiwVR7Bg/fR4aOkBiN8n9FH5F0HEGn9HOXjh42z6Gw2Z2i/vj7IXzYdvsXVTUpo9r0u/HvsEHSQXM6nAkSFViLlpvz5I35V7xXMoMsOIqIOJX+AWrrvxbNoeKrQK6fgU1rpofaA+7YId70cpyM8DcMs92lsByHf01Kgs38/4KZFgp8sv4wLOvX1IQIYMtil4BQHBOIsCumCTadH2Ze3kau+5MyQ2AWyEqYYWL82SPjSBqyL2zn/zbfivfz3YBbU5WuOS5xrVkRV7ZM6OAivY6axsUGwsRHf2MvWOq02L3pMlJ75ddoX+vwVY6uNkhyO5XgURphiYAAsj+rT8tgGyoXRr3RKUr9zUqfhbVBOK2SGIrCqKAhTS1zdg+tQRKotOBD8r9VVld2uqw1xeCWSQNQZME/LACPcbM0xBlkYFQqs/0xVq1FQyWdRHJK3FGHldzI/aBCbTn294qbZVg7eDW7azRePrcH36JNW1DTZPPshUCGuDSxLW0Cfn1d93zg6kFqfVm7IJJgTMdjcODrocvjWTOyCMqViRZUbFSAZFEp0qsSnIV34vKEsB11b+UG3m+3xsVCVRVmYpEis+JGX18TqEIFsn1DEPjo+y5rNgtAcpVfVQlsSqJVAEUbmUDxJkmsbqVCuh7BhUw/mTxE+NAu/JWuQ5pgI9cOpWenieuRDW7jtcHaBakhCxc4f9U+PXL81XjHEcBe/IBKgRpB1T1lzGK6BWqg7Og5gt+jr7TZ+zzL2fPQoH/9nlmQCJT/fzeU089RcsObSLYUV/v9/0T7KD/8DMfQLGwEiawP4lN7YZ1crrIcMxywDmtgpzJKy1oqf1V27bu4sPIyLmrCSXFOSzSlsZp9HLGkLOdVD+zyVqVI9EXN5O9Lc5Ykja3ro5g0qGWwLdrNL7OYlyfRh1qEFpgL0G/w4PrOHAiRyvQV85DdfP6+kBKrSyJQDhzRWUUl/IsSmrd3SYFijNAMQtUTA6twddcJEkmZ1KyrBQ4x8KFVBVNGt0WkrZOkNWSgUt/Mmjz0G3mYLzsrpfEIjorJ/pO2MwG7idpyN5M9SmyV4MchCvky67hnEbpmxobuUJCuDX3jWBsRCcNok0oT9K0rcGwamb1zfsx0DSo1gE/C7I7SDISQS8PViQ5z3siaLvCgGOqKb2IYyzyQGdBNBU62AASqdOfAVkTYWkIRUGMCw5ZxEhjbsA6PnolhuTJcbdaFcICJIG10DUcXBgVEw7bGFRA1/AsVUUdjcmCgZ1ytvv2782DQ6EOuF8mcaZxsAi2FArxoMwReJtwiiYapIgQmsiIGJmkabRjMB9BgIM7VwgeRDumxh0obJJi9VH3uAbqQ0XDBJH9KJ3TQYbug2me1RIGTsM2geOMXiQ8Sb0zaaBs6GgzLQCkiWcqSqUDiyniGhz+7kOW26RKOWNL/CdBMacIHjtB/qW2RYWLqKZUBax8aXjtXeogwZD26N5Zz/weP6sofa3y2VatpED2MCOlj73tWVLGUyTMuSLusaBnVnS+zPOVikdiyn15buwn6yOR5owzO2YEtWYQfKp7rnNUK6rDrVExuS2Bos+qcJ/dU8r367RW2cM6vTrWOtSWqll2Uiz8fX9X52lVM3q+2HO5F8yKuoNlQYMrqlQpj3sPUs60B6r8tCGYYlLQTOVAiugWlNs2KucrBYT93APAIGVnRhUtgu4+ElCTHoEVVae8Wdf2//69z3DOTqa7GDA7yPmfAph55Q+8mvM3zf6H5mbSzfv+2Z9+kTl596RHH3kivemNb0n/7+f+W/rlNP1VFQAAIABJREFUX/8EIOC1NAjwssi9WT1p4JyNMvz0NL0V91L5WhJwQIxnI0mwDszEzn0nTU6EeYkzq+raNShEf/Hn3wx1q9uOHAqRBt3tj7/ngXRwJ0Euz18kcZQ5JadGoHEalGALbpizsodqpffRhxKJL0Y9RHUMZHBkVrul2jYK/nBurHJqOz1bOncTrJAXwh4bDI0AoMSAR0JXB1IqbKPRn1d1Ek76lgFACOzvIgi3PRQibTNUFFT167fCT9Jhj4Dnr4+AU1t9g73ah5KrVWHPhvRWqUYOgZc2HMELtO8GpIxnocaewH7poI8cYugze+LuO+5Ih/fuA5gAYNmzIyrFTTXN6XEGPbdaoSKRUvHxGkyF8/TIbaCK1gK99sqFi6llHgSfil4zoK2zuW4qdGATPutmZSr6gdgbJtba2atUHky8+rB3f/DZP4aOdi295e1vDYrhIv6mHRZA9Fvxb5MYq3sGVtoUkUiry6UPIQdUBHL8rAwiLf8OlbdogM+BV9D72PeecYOnUNSqqt9RmXAP8DPPVJlv5X8bhBdaYSh2KWaC/7RCFVQx9lgWLMqD131f/dYiNk0gxYr8nBV8nkUDz+YO5rQdxGddZ2+vAnbYfdpK4O01NDrqAIAsesecD8Pfy+xjBRyaRPHZC5vvfBnyxdDx2Q83oANOnL4U9rfztgGqrdhAxzmwTncgZ19LQrZyfTr99f94MP3d1z6feqicNEL7i+CLJM6MSfVF958qcl7DFWyU938NoGuRz9BuGMQaOAfl1uoN+35dc1ecz2uOxSC5sffX7FC1zdkZhoCzx1wbk8l+7N0H33x/2oH9XoTefoNnvgObMYk9mALY27mTChx7WHtvkqfy2wskXOvYR3346GnOhvPRvL4pK7esyRGYFxfPXwhk2sTJnnODRCs2Jl/7ANsMqoMRYG8kfke0PqjOVY+elHTnAHoeHetiD3VO4NkzrFHusYJ6LWjJ60btQef528MbfXtch19+ThFycC8METvIZonh18QzjhPwHMjy0E9ph4xl3C+utZ9rgi6bwv2jXzGx8ux73ouCn4m/asH6qlC8rMBObfcYcVKo8GGz7S0x+dFfB8iqkmEkMszWVAEZG+9ZkoYvy8AWDv2EFfuy16M3nfMiJTaAPlVqc+0oktdoOVHpTXVA7EaAWvZ4YSuLEISxi1TGfEbz2ZDq53oH0BFVDoNsk/CAF8JfeoZDsS/ompX9kCrIn2CmVDMiYw4pdk37Yk+Rr1OUS4aUlMhpGA3SJGXilATGe5HldM2xCBVN0euw7WAD1OuL0NCNldc7DgDwwQRHfy3j6JHHT6Wdg72ZYs/7LMiGsHcbfYFN1+vS21/66lSLgJuJVVD+TCz5k3ue5LXlP/9cYlUqk1FRklbJH+OcnFBFkTC/L1+FqqgPMrkKdUDpkiZxfs9/V31Xpdrk6wRHCshUEqtbK1alb9zfKbGIr4s+JFEV7EfELOyp/L5ZkVGg2v9XHVAhl2YYMwrbjXPGLjMA5Ssnn0jTUGPX8fwDLFBakLWoVWzDqhX5QIl3ZHI0UeleAJTYs4MZjRQM9FGHbtuNlbF6nOmfnmPbN6JVROaSzBYAAmN2z04URAA7vV6TsIijou8ws/fKeA6/X/MrH35gLcstgwhU/FENwXUuRtWXTcyEsqG/iw+sAT30gVqm88PnMZRbt+4L9b526BcuXBeS0lYsTqH2123wQqBm1qeRdKNaGRE1sy/pzruQLqVlW6GFOaosChWs6WQ44Bqz21EIEymRCx10ExEIPsObUnnm5ffexybg8NofgdMZoRdD/vWVoYvMOtrKwD6SLu7Nzaz8peILorITGGBnIakaVMfnKbXsDB5RTwM3nUQ0nTsLJhr7s9z7+Ehe8LuZgaMYhrKiNnLrRCwBa9xcRx/EMvN+rNjVKv6gIeS9RT63glQ0U/INSWMchf0KLQR40iFN1LZs28Umo9eB6zVIN+gaunw5MuW7kceVSrXC+9rb4PT3BXo0LqEo4yDbnUyUbyAxc41UqvEehkgWvafDOI4D8PENyKM3zgoi13Tm5NF06QKUPoJVe1ecBG5gZw+G6KsImBLfK9A0rOqIqF1AVUkFlkylXAiaonzwcyS163EAlvfjGRJY5koKBj/UsQhc2FOu0Z4d28P5BN+bdY5eIEuvrIH9Tcvcv/tlmqQmI3lZycjqR1CJqtEANt3bMBq8cmVu+TMtssvrnTtmMOK8Jw+9dFUTKp9PUOG4BykPJoWqlXXQ5N1FYG7w4ryxYRyEs8KsiOQBoFRlMLJhaPg80X3XJgYausdAIA3I3LOuXXDaqwNbEs+9UNUOcKC76Q9RtXGWiqyy175/TJpXYpm9ptMKiqBDNO2dkA7gHCAcRebLk1hLP6Q3QcOe1aPyGpkwaiT80kiVpt9bDYDXqSNVaMPKgDzybAdyxcqkuFBEAiGk183nIZKXaRjMjhLNq2aT+Tt+ZeODU2MPmAgr4qDYjP0UJpb6g60kxgMEtDrrJRMGrld6UxuAgD0ztTz/cao8Ir8mEd0kEFbBH3/00VADPAeI8ZJDR+Lvw4cPRaVt7559sfY+14v0awp0HDh4e/rjzz+Y3v7u96ZOPo+0MG2FAlsL0CA1wJEQrYgr1LPWTfa6ADys437a2LNnUCi0LGB1Z4qqpcZ9AapMI787C33yPIHaiVPH02t++A0REHTRE/jJ3/iNdPXiUKy36nmGSa5sjY2OrKuiClaFS+WwUFXC0UhRUEHNPhGeQye8b/ulrDSaQPnfAh32PEnVCUdPouBzUi5XSmgrdkXKc8ifx74eB93PIgTbUN9zf9nobhKmUMIF1nKZ1+657TZsJUEqz6LZgbk27mND7WPdCggS1U9HUbIGBvUm+NEPRL/VTQa6trZmCX0T3Q72ncnl61/+ihjgu47xEV0kbLVrzFw7djyqJ/uZu+RcIatxJ6FD76B6Vt/TSkPxaFpEobQLhUBVHe27khuf+0QUiaHCJmIoYmX/Duu8yOwrUVur0JcQCvi1X//t9GMf/tG0GQe6mWp6Hc9aWcprBNgGbHX8nlWMaHrmWZT+Jfe6dj7AAvvKqh6LQvHIQWam+Ojn3GuFaluSMc+PX56LRf5ov2P+IL8vYu3Z9PUlUAwHbO+HRrmqlHkmDbD9WZZFhomBTbBSpd9cht6sTfQZ9uML3vODr02D2CcBEk9uLbZBxb2gf7FWqwTiXqfUSVFckfwZ/O0iZ/IGZ2Xz4TsJ2NlGUPrHLkKRn6ISbdV19+aojCjWYgB++yvuDlM0PzOcPv8Hv5tGTz8ViVUtUY3xXWlaNxwyoJFW7Od2QwU12FZG3BhA+66qqbO4wqfIzGBMi3U2B2HPAhhI5TTZEOxRYbO7tx80Hx9EfHAO+f7NCMl88E0/nNY5coJzepA5f/Ygnjh2FOr8wRyYyX6wsi81jnU4euxEPPv+jYPR9yRYpd0xWBY8OAA1SBEW2TDOgJyBjuZ8K+/Fqubt+w6ED4p+Ot5ngh4ne9lMoN0LigxJOZTu5VpcoQ/aHkPtqYG2z98A3d/XJ2ojTcSOwYbYd2B/jjcqup5MjvgKoFGwECYLtsAzY//gIqi9CaMBddhbnpez4UxkSkVMqraVN/dRFm/IlRyrmAUotnVCP9bENbrPDUhzco/CoaAPwaq+PcABPi/2vn0s2Erv2aTqLLHAJeKu3HvI7DDiuo4AOgFOuIaonnE/xkBRrap6ttZLeQREWkPMaQHQZw3g04qVQl1W4LxuqxaOqwk/iu0TYCjiFQKl9lBLUc9UQGyrFXj2mYG2FMCQc1d1VQXE6N2iH1g6Nz/PVXbNCOMlOG9B9YWlZEJkQG0rjL5E0EC/Os18o6COBngNiMn+qcVWR/LCvUcShh+VueT1yDiSLdQD4DeEurKJnuyeq7CRjh0/EerL7fZHE2sICAs2GAsaC9UAJOyp7Upvuf2e1Ea1t5F7qlEpNSpNgmhZxS8ogNqPigZXKlZZvCL7GT/XPRJKgJFYCflVlLtYtyzS8c8lViHW4b43BqsqV7cmVkX0Shlz984/TqDiOVbXUhKr8lnh3yuAMfIi6XvOjAqVQYXVqETyA/eWiZUPTrBkBgGbvxk6kZ4fv5pWpFoSjzn/Mo+WcR9zvvQfvN7zYwvMPDFWDwyy9d0osqIg/Ku//HPBsHDWnT7AZ66fC/2FqlJm7Ks6pHGuP89V0dxbpRKxZ8NEO9gmFXX7RSrgL/74e9ZiI5FNG7zPgf6ErjxebdGJ3Nzknt3buGmcEEG0jcNWPlwwFdhWqVjt3pOpaiZkliytbBk8X7h4LoIMs3WVjmop8zdCzVKBzyZdhSU2bUb2V960FRrpQ1aCnGTOA5d+Z3WjEWMQsz+k0TjgkMU9xzT4GRzODqgMJmOqEFotUep8gYU7e44bh9IQEtYE2jbXuiVzksQDYqGPkGiws0kiFyLpcWO4SLN8vovsJHUXUX565t2qFJgTjIP79gfqHcbSMiuvHboyHBUxEZjd9M4sch1OmXcIsRevQx0fIwmlItLfR8+WRp+H73DBmzg2hw5e4j1CpEA1lChRI41NcOCaT1MJ3DJIQAotckH+NA/dAcQ1rKvO9wRUnzaoGVZerAy6oaKpTsoMv78eQ7+RGQo21kavgMgvz9k+MIOqTcjvduOkRUtjGDOBgYde2pdgUDO0KBNZ3++pp56JwNjeCqshIr/2uIgc+uyshgwPI6kMOncDRyCoUI/REGnX2diTFAl80F6y4o+DKg1BAqXi3waBDqDzv6OnjaRoAGMVKoteE78t/UAZdUEBZ43NgdSJnCmXr8TuqmIlNhVzH/4tYqaRacc56+BWSIA9MI0kpKqWXacEaeXvIkj4JVTqNlIp9Bm4FpFs8Kyls7WKbslx1rEFupXFNOJ7nIFiTDSUUu4MnEQ3pRdso6rZyXu04SQ7EGSxD8Zn7f3J3fbfmWZLVRFnskKwpEMwiaxhn4vOW/q/Mgztkr3vfbr/gvLBHtMQFZpGTqqq5y0Vo0r2DPhUFeuH/uE8q0DmccwhRcvKauBK4Oj3rFgFws7z0VjpyASYMl0VqX2MT0GqfK6eZROF7FBFJOvYez3RXCr6Zf+DjkcQxkqvtqGHSuocdqKToOoMVBwpIZtw3irEaQMef+yRdAyBFXtv2qFMXGYekgnJT33kJ0NgRrtwBrrPEYbUrohccoYeevTxdNvh21MfjcJBt2AtGqTqEcDa/7PuhvswT6DfPMDnnjoVPSBtOhLeYwy7YcUm6JCcfzPAGVDuSyDo41SLXv66+wgGFzlbfemj/+pn0qmzzHpjwKMIqfvIgN/GdJ2w+81KsJRYq1COAnC/myiZaHdzVqVMC14pg36TaYmukcphdbw+kmTOqU32omytJJsKVqjUuAbyN4vgj5RnnX8P57ifWUQNdEHX3FRAwN461p19bpC+RJBaT3Jeh7iKe8fE1erYKs9jdNR5OnkkgH1yonXen2i8AJhjArLcN/0GHT5DpbOda4hgDNWvAejUP3r/W0GDqcr2kVixX+tApIegZ7qee+2RIzdyP42cvUjfLYFxK4Ele+rMd59KndCOWxnXEVWpCnSxetdkU72CMVJa2XwGPQZknkHVHedY02cR55lhP7dQFd6JaqvIfqNUVM6aSZn/bWAsJSd6pDhXJWEKag3vXSTSDaz8EkwTzJHWVoZ9l+Qon9XvN2wX9FY/5vv5pf0wOI+xBQTjpSrtGfb55742qNIk0dKttQFegyCKIJtBmtRmbYL9xxPQ5Awgbkd45/777knNghu8rtNqt3bAPj3skdSfZXqcBYAaiZ+c5xOBP0DEYhuJPjaoc+uOSFra1tGn/OhT9BrSk8d6tWzpJ6ghsKHn6eixF9Jdr7mXBAWfcPVM+q+f+k2Qo9GQUJeiJci1WNkdg/Rccc/3Zd/V/0/YmwDnmV1neh9I7PtCggAIguC+NcneF6nVkqyWZcuWbMmJVLLlcVUyzkxmiSpRVOXMJLGzTNWkZjJx7KRqSnYl43E0TixpFJdsyXYURZJHS3ezW93NnQQBEiux7xsBEHmec7/bTWWSCbpYDRI//v/77nfvWd7znveYlAsENXIdBs0hf42Ndt/M0AM5zDDp8Umoo+2AoFyfz7KLeZCZYldXy/VT0XIyQCUAQiP38uJp/D7V5kVEJez/EVluYc+7jp5ln6/KrlZz7pPwT0vVj4oBlXF8vcCmPq5F4Q5scx9JhuCXwZIsCOMY/++9aCcfP3MuKOMR5+BHVgA3ZecYcFbwnEOlkdjJPWqFdZzr2kf13cBT++j8I9dGm+r5txJg759jAaxkLAGsCqAowOXP9bnajBX+r7S0DfhWehvwuVbTZGtUlzQsKXPGHRlM0xdq09x3UtgT1Z9WCvaer9VPCLJITZ8HnBEUlRYfSRm2ROaPAkvSAqUyWunV5pvsBuWp9HvOBZvGFlmBiaos59fnLOAsAKff0N96Duy/1I5oJwQPQ1Zdyp/twkRmqR8v0alkhpiMax09K54F51P6LI0FUh9patOQ6RCBuokpv6uNitiU5+sZjVKI40OCaptkxmOAsDR3nr+USRMwqe7x2dp9qlayA3z9AeIlx4I4GsiKvvtL6W3B/djnoeoI2IFNtLdbjETREythXvc+4iL9qYwTe7XvUhW1B60FEFca9jx72PvwjGiXXMNN7M1xpGg+8/xHiiqAo2pVI3mmzpwUrHS/ZvEIqziOSPBaflIV8F9PrARqEj0yvd4k+f8vsVKgJCdUkVyV1ErtWjAHpGj7nsZfMrke6a/yNTmxypTER5M4AwiFxkzeHNMjBdW1inoVMaRi7vWALF6rAI4xn6rOswjojDLH6+uXflCs4w822C/SBE3CBCME/02sHMEkFd4Ko72cJ072E+8tFkcPdxcffflDsLVgTzFH1XhWG69diO3Ce2XGmsqXGRxLbKcEmnumY76hLRSlgmD0WWoPTBj/0ef/xq6bxAMUlYFAI+xlUdOdEu/4PT5kNTj7ewm2RICyNKFDakeZkr5FVcChs2b0NaBcGhM/zGBrkMZxDakUElHpNTj6LQwzlEIlvW9i7B7BgZOOESMgcN0CYVUYUuRUp+4NWoo28TKQtt9BtHneQZEEe9W8zxOPPxPKR3EoeDQq1jk49sr1K6GelAQxKBnyvY6lGgN3b2ggFvkYyUQLi27i5s8MkF0gESBVAg8QgG46p0A5eehHVTgSjeg0yEwPQc8uwcQKCZTqXx5gqTgiGioEHgM1tSJhoOk8mWg4JEO3WleLWlk7FCIpKg67FAF2JoBDYw2g7TPLAwAbMCgzUg9Ad1T6c4hwH0ljGKJQxklTxRXSGGTmiOvVyXuHQ8eZ2w/mwM+xsRGCWhrej1A1M9NmFxlEGrRMMWh1Bn7pPhT34hAYlrKJ7fl6SPA+eHc0ECirOhq1ZSoYGnOVGqVdxLwJrkdREZWMlhBoMJBLG9UkXeSK13KvHVS1bC50rRdAB0WOalRz4h5EYAw4VDuy16yF5+ImtnnVveDMJR2IiY6vEyVSPGTNgYSswzjJhlRLDW4z1cRZDLLTsXVQOhWjFHs89jMAeolhkFvuWYx654GeMLr2+TkQeJb7c5BzCsCSYozVKgc6t5IINRDoa9zisAX3W3W2JBqR+LzvGpqgLHANKhqKiplUdROoOqx1W/QY55qn1wc6I2JJrOZh9/oNnA1CNKKOI3BeyryT3hUIcY4Fya571nXy2bk+0bfGXvHwa+CTEVR6Lg1gju+5xjaCRyl5MVMEx65h9BwbaKfqWymTaxVUmi9oc6I4JqQ2FB2jAfYnvxKVHyPJ3nf2mD1WzSrZcfZMJEKemwqWdEENkUOq7dV8BRrwJz/zaRKrIQL8+5Go72MgtevqmXz11Uuxb1cJNO132ibAUZXulz/7qwA1ODyS+31QdrvoG1kGDWymCnabQbUOEj8usm0yzvN0fIHv11jXXPTQUDzHVPUFnkMEAewdBxa2ECRo0L1vKdsm9yJcNdjB4eu3sUEzxaHTRxm4qvpcdfHpX/nb0HmVMJYi0ZzOnvPCbBgnaHZUhYypFEATvDSj1tbQGoqWAg3trFMtdu8AtlhwZnpuknU2SLRwacBAoMBZjWBFW4Ed1CGZAKxjgxegATdSPfJZbwCKHeyCiuSILibKO8MqFAI5eTUEqvWMp9AmOgw95NY5r8uch3o+X9pr0DatfBHExFnT8XNGHYjYjrKpVB/FYeZAVx1NYTXXIOkgyXEj6/ckVEABgFqGLx6kImX/3OLoZDF5dwyw7HDxEJs7TD/uCmf8DAIE25wFZy7NDY4Uq6PIe5fPQJpWpqFon3dEDI1eBLQMILmGkBv2ubGPTaBEbudo+J/BDtcQICo97u9VkzDYpyJdMJBhe0SggAdVrkyOPHuejVyZys5SG2GgZlCXhrUnJDWoXTzjRN9LUtCeL+cUZaVBX5f7LrPgRdgLKXF8fk6sAvE1ITIh4XwJKm1wf1GlpsK4hn1cJyk28Nvi5x98/pniJLTtdp6ZCLujRKqi+MUut+9ANUfPuWMSqOA/jAHBVQVyQcUo40j6Hn8MpFc5ZYRbZlaLuzeHwj/sI7loIviIXjKonkOIQ5x74SkSU+zg3GjxW1/4u8Uhhv3u2WEgsYGPApoldShkjuX7Ka5RItWpeZ0gWFhG0RfOf/Slcc1LqnOSvC1DAV2CirjI/a45esPkg+dZj02o54zW1QLcWN4iOTzEfu+Xom5yxPU5T8o+QAewy6SxN3UOvxsjDtgcg4At2nH/fQL/EBRcrncMWrp9Sl7PwRB1SWCSsYVJqZWt3B9nT4a/4zMVwFkkUbJnz7jB94s+W/adPblSKY17FGZJaLkBof5R4FbZfeaPsc+sQGk7pLlu83z0lY7piAZ5B62beCigxPtKgxUQshFfoEbFPymtw8N3w8482sOSKIcmFVQO2bf6AxMTA0Lvy7gsgsWo2rJP8cnaa/eylfkkx172rMhuYQ+FAquBJ9evH9UmmPALYjTwLIMJwpgL97Wgi0mU76diYgSbZdIU1TETG/y74L3As4OWfb3MA++jETB2FqELn4V70Cpb9Crzx3gk2CfEIu4pge5Qb+M+XScpj/o8pdRD8hw2S8y8w39Gi0tJSYvOIl5j3CC4oT3zK2h2nIkQX+K6GygEJMVV7DT2Oap6+NVMWzOmMu4TbE+JjWOCnK2URjascXYd73NncCj69owTawR3eb2A8CrxsEmX+8xeIudEtTBC5zBUwPefvgjVlV49FqxW6ip+1oTD9CPYDraGWLGyssPeFTSKs1aqAgal0d5lvoxHHAEQ1XXFmXwmPEtjj6ANl4IY9tT6d9fBryxWkaupJj/557EGJZXw0bMe35cV+AycZ1pernZFYmfF0Hmj7L4az57PQV/HZyih7xrKWPAr7rVs2XjInpnjr8OI6/zltTeKeZLNWs7CEmut7oG+/aHjG4wJFX9hjx7t7yn6sWnG/Kdhqz1xjlFI/Ex7pyaB+y9YSfhNbYgxU5wTBGsyUO3aeZ5ff/31or+/PwFnIQCSAHXPSWY2VPzef/Ef7WrEbPxWPcX7MSCSvmMlAzdBxWUFxHoyGp6lZbg5RSakWc3jWKcm50J976nHL3I4cG6WutkMJkBWpxQ8qIQL2XUApJ5+ChMsg2I3rwf05o0rNE42c3PMudhntQYolPcLWW96ZQbh3tfigAxYpHXpQFU8aiZZuemkaio8faDeHjgH3MX8BaY1i3C8ffkWh4tKSzXDxHBKcbhsLAc5bqSJfHdlpjjOggc1ig2xAH1NAxTlX3mWXO8xAjITuh1pD1aHQmIUefLLbxUXzyIDzz1Ly0sJJEE9m+QeBk/VvJ/6wIsEIqBtGJIoGarExO9eRm1JWkYPnG5/1yZLexia6edQNebty9djQncLCJXXLJpsYKZwxOjIUKDX3fSKbVBxMbFzKJ1GxMBbWfCQYzfIUIef+1Wxz4efG69PQ20QjRA5WwB5X4X64ORpKZwKGxw7dgJjTsM681HsW1okaLOMrUiIMqE2DQ4gsrDOUGN7uJxMv4kDUWbakrUIzxZJg0ITS9AmdnjoCjjMwyuXEibdJaadOwOC/STNaI5kRiTHJEhqk4axyuZXaHnKugevmd9zw2uYlkA9nc8hJU6KlTQjq6gmqFZx7GWRAuDPpAkZkEgDjNJ4WSnTuDu7R/pfA/8fBmmcM2jne4209I5N9wvPxz6fZjjFNTzHKkCA1CeAUyRQTmgNZkKeb6kAGQaIn3tPoSjD++hoOnmWBjtWb6Zn7kMrTXL9TRxsg+RQrkT9zzNitdSEyuhFwZN51khJfJ3HMNVNvO07TsP9mw2u1+M92sMTBpJrziXrlAylAawmeSKT7gtRSpMtEZ5AOYnKvf4wiryHv2dilUQt0kBjk7B/LakqKXzaEVX0WqARSwGRDmhC6t8Fl3JQNst7dnUejOdvkP5v/fIvR8N3J0HjVIABe0JmfZyk5k+/8WfFLQbOPnb2YtHD+XBOm/1Djz/xVCDrx06dDN51D5TbBc7RNOg+C1gc7TsextA+j9dfu1Rcu3YtqCxWIU4yO+vZD32AwcE0xBoQYpSb6F3b46wPh+BisBupgAS9mfPYaLDKv0lRtvLivKRvf+9fFb/zT/8FwRsBhX1rOInY15wvkxWr//VSIqnMVGDb2hBrMPCqroPaS8C4SiJQw1qfpNItMBVO1J1MBf4eYhoafKm6ImhSQexZECWcYBxCPDvk4HsZ0k7kGnupgmtaXZnls+zdwvFgL+27dL7QCmd6dGIaqixgDxWKCURwHF+gzd/G5psEKzhUw3VI4RJAiWGRBAXuY89/VI05g6OT9JENDcbIgbP0WnYIxBBQtZGEPfv8c0UlwW4X615NgDx0faDYQ6XMSmENAI6B7TJUM4GgPTxH72kH5Hji5mBRA8BUqRANtjaotzr8ssIfiYj9JlaLsKXa7gDF2JeVAgICBPjE0xmHAAAgAElEQVQfe1Lusj7HzpxCXpxKq7OAsJv1DhlX8EJFQBI+z0nMniI4y3RZbU3m2edz4/PU4WbhC9dA2+zPsyJsVDgUyCkdbQSBBrTYkpRMpXMY7xXN/VBMTZzsb5XSzvUZaEXfHdel4q5/N77Q5tlnVMUz1rAdP3ig+Nh7ny3qsWHOzwvbw3oEgm8Ay+e4Rg7DbIJupxrrKp/Lri2q+jqLairIVl+anTl1nYQWX1vJWh5Bsn49FLqqivWJhehrPvncBc7Rg+LKpe8UX/nnXywOIIjSVE+QzdmLYfTSZLS7nLXasvdF8ZXcYxP2kQDQZN2ALmwDf5dKX1NNLEEsaovRsjMlsekbPMtJFFIb+FkNyX9DLfueNWjmbB9nHEibwSxVll1eX0EmbTJiYORczDRLyt5aKkL4hGs3rhcnqJIqsuAQYNkXUvIc3hsJN9d7DruR+2pUoZO1YgLlHpAO3IffSHS+pAYsDGqiYU+1wVQaGUJFnITGxGqImMVkv7vnQCRSgoieaBFv1yCLYGzgR0IG2oA1rGz6PhI8qk2yYjqoelSxrxVJuAMt05E4Dj0+euxIVE5GCNjdy9pq31d/KTDpXhW08PzOkfDpN31PE0zt+xIVFEHBetYpzaNkjAM+JgXBqccoaHycefewsY1iUZ4df3+SKqFnLah4rGn8Xhmge5a9D4FE6fbhiNnbVtqtHxmgS21uReRMmew04NxqXkpWjTND4AWbcxO65zIxgdOT7EPXj1shCtEAe5bYEwFmBK1PFlUCF60IBWBiZRgbElINvMb4NapXnKvlkJ7Ez4JeJRAxKSTmSrhn0qA7MzikMHYCzKbkARCABHudzWsrgS0InumoYJTrL3XN52FM5QxME8G4HtbKz7f9IypWirIonU8M2Mp+fnH/0eJMGywgpb7ZMyZWMVoj/ljpS3Yk5lVFhYf7KlX//r8SK+N819TkOoQ+ZNNgE0O0QvDHuKas/OW9mOeM5SG+/8/ESj+eKX4/AaQY5JrQ2d9WfpW56zt/D7Em+6FkkhlbSwUMpdzy/7wyOB0KfvBvDwBdPLeKQj1kfyxgBr9752pxDebbJhfi6JQG+wixQdsOutN/E7/Vs7f6UbluauQMYa8+8vL7iENgpuG/rYBKK7W3UrsthTmYZSRXnu0Y1B3V1FRVFezVJghMuN8dKZWrcQFM8Owjaf0X//jzuxqgCYK0CQKXI4f7kxPjhjpwrtLQpOTdQwXLg9qDU3UmkCinylbVoEkGEWM4fylqfYcYqEtAvURgZK+MyU0tTvXGrUGQECoF7Qei7Bp9BlYmbLgm6Bobv0tGad8FlQAMvwH3OkmDSdgGCZEoSO+hI6HWZ+Cs0IFUQOeqjBMYdO07EPzoSHI86AQvymnOzC0Xl15/i5tF9Qa6kAaoDznwdTJXEbetRZprSSxioTR6Jf+2p/dgLK7qQSJrSpGLHjoHI4J3N6PUyfn7MWDQRkirTgYbWf5yk4T0Affw9NNPRu/XAwJrA1FLjoplTBFUiMYdZLZBNBVTzZrGmbi+S6yRB+DE8VNFOxQ+EeGQ7sTwzLO29idJvXniwqmolMi6tQwuld17vHLlWmyEU8dPBPJlUUGhBrnHGkk5op3o78eUdwdJVidKoGX5MY0n99kGhXMRx+58Mu+7CUPmXKk5hgW3QjnUmd24eZWEaiVEA6SSWZHyHq2CrJF0WcGSCljH3712zZuH0Q27QhOxhjTollyHg6a7qBzN0l9n5c59qJPTCGblFRE9N+8GAfKyVSQOkTQok3jXbdUeLRJMD6y23EZ75aT9aqVJN4xRSd/x+jX8HhrFL+wdWQK90AhbPVP05D7Po5l93U5AbcC5B2NqW2y9fQslN13qggMTfT8DPg14yLJb3QqJ5aQy5vfSl3QwDt2WOildNJxAoNzJ4KUZY4leYa+ZErb2zC2QdFQzgFvEy2vVZNnFZJ9Moqwm1MQvq4gGfSEPzFlL9JyE0qfEEsogf1eMwcQ49YQ5lFank5qeo3mYtYhAjT8aHCtlGhIDiVB7KxPUbC3fQaTYkUEpJPKtY/85I8VqTCPP3bV0L1jltlLiZzTWtQX1so/+nN/+H/7X4nd++++DFiFoQGXZNd8PiFDJe3z9L/68mODcKH/u/eyj2i24MEV/jgb4pQ/8FFWKRqh/fVQm2JdQbttR9FqaZS4NIx1uATqcOHK0uE4/hnTDn/+ljxXV2Llp+uOOnXksnHE1QejmHBRMhjQasFo1Uc1CBT95/wZHG6ovci/32as3oOB+4Tf+a+xAmrWio2ugsrqugp82BUCkETTWmX6N0KeasFFWsLSLVbxOZ9uO+qpVyy32dKs9JoBcVr6lDIqSWaGZwx4pbqGq4rtS3yh1kWDO0XfjfLwO1iUooQz4XmGi/F6VkLCFDmdvYh0c4LrLUMYVuPs/evXH0GaZl8eaq1b5EJaCoMECvVkzDF02AFSwJuSReUbRr6FqJ8/TfgnVVHdRXqy0nw+QagNwpo6ktFMKHfvxzNmzxWEELfqPnUSFrqO4r/DN5FLY6YfstTl7SPmjQzt+4VyiTZrIQQ98MEFvI3TAXQJjASD7ZKRNZ36+hCW/r8HHGJBFcMeO88zt5V62SRhE03/040soTB4pOmAXmGg95KyKaIiEuscV4smofu4P8NzIr/c8eWYzLSSCkbJyHj0xUo84W742KNtS6vkTPXYEU55rz1VUtfFZ7g2db7Y/ouhprIiqgSnoke8fwY/BH/tijfVU3GIdgFLpX6Nr1VyX2XdPQnX8zEc/zPDcNAbA33Ovuv9CCVHan0kZtmMvDfH+fBG70Nh7oGg42lOs4ZP83Eb2w60fvAkTAlsNLb+fJOSh/oz9f+ftW3HdJ559jDVbKb75tf+luPHjHxX7QY138J8izJJ3sgCHma6V3fgnxVeofuQkSrvin0gwrO6bDHO2/d1qWgpqSfAqHfkBaDOHHVYgZXWBZ0Yy3nvgcNF/sB85dfy6VXn24xhU4CkEZg7iYwx+o4eQmMDAMlGyHxLM3gi70AGDI0DVcn0N5+ZIMlTZ8/k+hvJuB7/v9/ocBV2kjC9gn564+HjRosBBVDPoN1UJjnsYZGjwmVPM/HLWWFk5lfWgmMokNsqZVgotqbDqGsh8UFVPOyv4bN/SDPa/g2qZlWHntvllIG41SnqbFViVj9uITxoUESKZFJWXxWAfikyUcUaiuAel1IaIBNdvq4V+RCDR5MsxLgG8ccb0RX6G/dqhfKfUN7Y8sVjwa1Z8WONEEWamJ9etCuAsZzWqOFyHgKOxm997Dn2dPiGARM5/pqbbFuD51e9Ffz5rKvCaEysrVq6LNM6oEjs3jHPj9YSfZy8E7Zbnbf/WPNRR403vJe5DxUG+MtNDMCHN9gIcIiYRuFjBrtqfZcUmCSUkuqr2Qpvpe9uX41cCvq0gpYQhK3lq/6woek2SF7ULPkd9p89WJUQry7YhqJ6a1XNjv5CIuz8FvgfYsybF7hN9uv9P/c6cG6/bWIGz/isXP1g0EGcu8DwrfW4ms+yZrKqYAc+41jKxsmKVRLhsi0gKz1kkIthe0bPJn0isrFipsOkolTT7K1P+Yo1KEkomo+T3yYlV2GFsmj3BvjYnVe8MCy4rVrmaFqB4WVnLiVgkWtyXn+HcQllMIahh5c8/Vmq1nbzGpNG433g1gCmezxJIy52tpeLVoVvFEmwuAtDwK2v2m8t7c6SBvW3EDibw1Yjx7CIq9ws//2Humx65iHZ5HTFlHn+heIXnx0Q42iPwc5nS7X57660fBxCYE1HjpSx0ZFwveBEiFv/0P/9Vkue4Gzaw6mYN4fgcCCd9pBYUc47GPVXdpL+ZZfcy96IS+pFBvEFtCrimEHcYLY4xV+VgN/N6SjUihxmaXM2T4FxG3U6ueg/KazqgDtCqvQQxwYlFPvHa9TdB99U1gvvKAnkjnfsPxgGeJ9C5NzLGAaRMzYrHPB4Veui18BDodAwij/Qj/w3apkCFC9MOfU/lkTt3xmIR/dwHTLE2sLH3oJoqTQPVrftIraq85wBkA2Rne/kZvrfGbJJk4hB89GYoZGtsfIOqNQ0sAczE6AjGpI1hwcyU0bGwnAo1qHwzMjyIsZ+P62qjec5gxYUXcVD5b3Jqnkbx6VDyUflJtT5pAErQ219z48at4rEL58OY5sF+70wKBy2ZHB8CKT4VyIczLawiiiKZuJkg2SDu89SouXkMjGOAq4gTBvcovO0uqIVrq3NBU5LGZ38WpRAcz2px9vzT9KaAbIDcKG2qUfOaxmh07sZoN/Ocr11/OybXW02zs2U9gjopeBXFxfPnIvxfJ+HaJhEUcZf3quqkQadbW7TLAGOSxMrgz8RVI+U6TZBAJtVG0AaMQi3JfKB5UAVWeT5SvLZUpcS5mZxugv6Lgm7wWnu2RHSS2iHDaXn2/q6caHsFdRaupUYjzduYiYQyAh6cvs2wBl8aT/vCooFUhSCMiXPdBB9EOrQMwT0GLvbcZA635XcbVCOZwXjETBPnJxEMSDtpVmbX6h7l+H3QqzzUNuN6jVYjAnkhppfH7hBOE0Zpt/a9KWCxLeoFumVS72dkdEhDIB3I9fJM+HcDOo2fztO/S5X1ZyY10isV3vAeQ6ETWm7QAxxYrQEuEyvfTxGLHCCmvsqkZJUTqvQXTKBJraZQCgtrZT9ZLSiyjdn7SKjcA1L4lCb3WWw9UP1rtbiN5Pav//qvYyM6iwH6ZdaoIglgnDxzorjNHJoJko2rJDIOIl0loertofeHs9xIr6Gqd+ceO09CtQoV8HAgvAd7+lhbyvkAAX/n058p/pPPf6H41l/8JTLsqOtx7m+ODhS/8/tfLs48dbT4H3/v99gboKlSowgqW0l8HNR4l4qMKHUnSHktlRWdvz0lSisvrmwW/+1v/27xjb/4bnGouyUNXebc6wQNfAQ9tGVdqN51c61WSO1jlfocQAh/9pMYBf1B54Ojm+DcTkNteowe0GMoidqY7+wpqV6jrIEiMfvh+zvcWgVL1aikg4rO36aPyf13HPDIhJZMjT3YEJUtz28LQgBzgEWLgFW10KvsZZiDrWDC5ow1z60jAwxWvSbpkgYrVoy9rynAN/e4z9PgbacCeiDBs2s5y3zAXZL/Zp6DM3EOHztafOBnf6Y4dfYxdgIz2kiWlsbnEMq5UOyCDHrm7oJG6yh9rVUWE4JazvPw61eKdgJ+h2PKld+276xs0vas2f/GpsPBpiZnqwVxBtjjVqX8u9zEq1QZpXhatULnJSpX9iQExYT7sMJi4pOBB/ezzyE146til0CRaPrmT65SeY5MCF2jqArxe95HVM+kiEjJ4fU6W7/cF7l6k2mH0R+BxdTuO6cpn98dnqc9IvZVSrdUvEbKitL0Svsvk2D3Qdf77Cc/QS8aiDt2VQEak17VXSOAUb2KezNxjAAV/2C1oopqXd95KlJUsrdIrByoPUIFuHkL428wehTFVuSI7XFV8XHw8gBzCfuLxq5mgKxZhCt+l5lXM0Gfd5RKNRV8vyJY4p4z0p+Sq6QsKtqv30vBm6wP6dL8h22oE9Rxlh2KwE7K3kOi3gAAthcAaZfEemmapvMGBop39CIaQ0UbH9GIcpqDgAW41tcASNkBOSjMtB2T7ctXr8aaH0WO3iBWoDSrezl6xYqgiZX+8BgV7mNI4+tjZ0k6VA60B+f+/fHiPc+/EHLrInX+3MTKhMeKl8BhGvgM8MBe1A+HGBOf5yiRHhKrbQAZweY2KvD2SDpmQ9BEyfRmQBL3fAPxxBR0/8pQB27gtcY5jEgYGw5BJft3FFNy+K4J5Azf92CPrl+9FqIxJjUGfMPDw/E87GFzvbMgiwmDfzeo9h78Xmq6/bVRseKzQtCJpCP6AK1clYyiALI9X6UQggF6zG+SImcFyf0edLr0GVnYJVPFpJmZYEmPjVl39u/id+y9tR/UfeIpDoodn2MVRV/t/tB/CnY9wA7IatkAEJLm6HP2OitRhssVBs9V32Eo5fzMIoFJlb3V7dC5otUlqLtpeLNVGgcsb3Je7ALcgSFjjBPABH7De8r3ZUW2AptkVc29UuNgdvulTXTY/8qp2+duQvMQ4+v8M1kAce7j31QwxE46VojPnOTZjcGMkWpqAlEP3TASa/q+KwCUK/DNf+2Jny720H/1gO8N3o01VC0UCLYamPqjEqXPdQoWSan6Fz12/I7PI1PwIkkJ0DQlVlbmLECYXuZ7jfPJuoS/z+z+6KVOM6KC8vbI9yYvMlByxcZreDSxCrusjS4Tv5wAZmENr0lwJaZoYC6stmubfV0IcfDHWE36Z8x3ZN+5P702Sz978VmbzcxIHLpdXJu4h03DxgDaTgIAROsD+64dUPoYsXe1kuuc9S5GRLzvhWcjwRLUdz808BrPRFSbeJ1xs3NevZ+IV4MC2BTFDIEWK1l+RQKaiswRX8WZKueWVvzxP/kboQoo9OTDHxhgtghGoa+vFxR4HENED0bZb2Gd7tbAcFRuDGjnUMaz+cyvdhIifCU9CATc3e0xRHiZKotqeVZxXEBLuEvOBKG07iH2wYTqjfx0AgD2avQSWT7PZe31NSl4ZNsbJEtUreZIDA7C0TdxMPA1gPbLgzo0eCdmtjz55EXbT4KbW0/PwUMUqdbZsG+8+VYgNf3HrGyp6lZXtBNEPFSsgUDv0qVXCegORI+ZlYfunjT4y4N9nxkfUwTzRFP0MxC8s+AGnd0YxhSA3I2kqp3eGR2uRsLekFZ6kB7y/SL9GErQi9aHBDnJhBQPChIY3kQ7PMmMl+y4DXg0BBMEWBpyH/6FC48HNc4yeOrXQsSJ9R4GOevtP0LihoIjAbpGyAZJN4qB0QgNkz7wKPXzb6It0pUU1bh39w6VRtF0Z0Ug/UrQa2ndmdfb7InBu4hp2IjJ9YisBiJFT0gzvSGq1q3SlyHdbBRZXm/KPjydxyQ0n/4jvUj2n4CKIA1PugCJDIbB61b8wU1q0BgqX3yWNLcNEiP72EyKIjCRVsN1a4xN/psxtH7Zf7VC1aqVSuUSh8M9ZCm+jue9IxrFqbRXzVK8c75MCPzgRPcEWYAa6cFVkdFDNYPDNoG3ONEBfSkrFe7j+XoAFVAQNVLMRWNUwzO36VegYG8pu1uxJ/0sehw42J4652uJqpmsRZUWw2C1yH3oevV290SQbPVWOXp51oHcgV4ZXM1DSzRAclaVTvuBjkDqANeiPKt7UygtgvIyQMzIekb1oqeqVPszCNBIhLHnfaWCBNiguIES3wZEBFx6Fx3Ho4mVv5Mld5174+fk5tdkXt79srxvgpVoHxhgK1YkVvZXucfWAQU6aNpWlTCUl0hmrl+7TUW8Dxrk/eJ733ql+Nv/7r9d9ELB66CC076vpbhGr8QISftbAwPFPRyXSG8DhnWe3sAnUQDU6XSyH2YwrOcuPhl9T6epQr156U2kqKnaUPF+/Qc/KM6jSnf56ts0tU8WnezRNuxNLQHnjr2DBCTtBHYdjSTn7B/SeOhItdAAbxfXb91kuGpXcf5Z+01YH+i2jof4g3/2h8UX/9kf0etBD4/yzpwHe/EEpfZTbTaAkE69h4S8o5O+JxIY0VL33yYzmwyCIkBnfUPFyOqR+x873IIzP8B72H+6zLBc7bHjEOwPFJBohGaqjZtn749atXPOmAkD793LfTmUWREKK/4CU1P0WuyHNt3qwGOedaJuMZMOG7FIEnsKG9TvbDr7Zjh3QVnDaajIKAyiomUD1yQtxWByem4VquJoDO+1Kn+aRLCVZ+weHqdXsYPg72c//ono69qDHR544xoKhf1FLUm1we84/W+Kg+jQpWRusWb2y84wz7B6GaldEkCd7lYp8WwS7t7MSGrsQavgJbVFQELxg1C+KhO1K6g32l9Vjz3e5MzZq+IsJyXkM302J1HRq1Eivd5/9M6UZyslKImCmPsUDVxjZhEAzaNVLKuL2nKfZwx85Tz7XgYaBoRBPaQKoqKtgZCqWqEEGGec/0tXs6XIQIt1rjVxJhCr5H22oUX92qc/XRwmWd/ChmLwA52NgbJS1kWs7fHk962K2AC+Lq0bRkI/dM1qwLBJ/E0IGNnPRQBXTV+HA53bjh6kQRCaJ89keozBrgzqdXbcyoMlaHTXi699+X/G9hOURhM90vX4lfwVrecmVyZZKsOWVQ9ppoKVfinsEOJFiv8oVEEQbeDtgGLVOavoj1jnTGyRBe+iDnmovZuzuL+oWFcFkmQV/7DLz+yN9DM2Qazn56djhqJJkyIhQYMmCBuC9mdf9AH6wy/9+I0QXTDWCcqOPUOsgcm8z+8Uaq1HQakNnuzVjOoGNlbqzwvPPc+4gDTTx2eoWqC9TgHMERulIdC0TrDuJqT22niAhjkX9gspu31/+n7Rh63xjGhXVSO0/89KqmyLXfzDseNHghGi+NEUIHaj85aizyqxFJqxS4LTgtutgIdVAoIAGTduXgv7IevGilX0gQH++nerVX4piqCdt+UjsxpMcEXtZZi41/fDYAkfyP5zbt8Cvtck37gv97fbhiEluwlapaCozA37n63YeRZ8XdBiWas4W0F7VJAnmlQjGRagcXNbfZA1Y8VMKX99fFBK2RcKReinjUUEFlVtlq0k0GjfXA2gl60OQ3dvRc92Tq7sNfecGl+G4BOJlbWVYGAAZMpMMa7STghI1bjfbJfAr4ZaIPGd/dmRJLCPBDTVHfBcOfjePaaYUFCxTbi4Zs9zOz3xHdGb5gytnYjRDNAFrVRnNF6VUVNHkmCBQuVE41cVm3Mv80OVq6lgPt7WX3z42GPFAjbQ6jQPIZJYKbZN2AzXzf2V5nolASmrLg6RDtskg6VMtmI9pfNLlRNs5fluCTyZPLFPpZzrnzNFWQpzrka5byKO8dyWNNV3kqwy8RIQiH7KMnnKn6twjP8We0/KX9n39WiFLew2a2lFUzpvrmRJGibiiiTL56puQcy0ChDN8TicIZ6pFNVtWDAVxNWXhm4WV6dGi3Uc34LFBZgh2t0ztPFUOCOVPfcQ5tR7nn+K+ZnSilMV2fd2dEC28cuwLjxLiua5n41/PE+eD9sH+pmNmEBnEmmTPoVPOP/6A/eGvxMqul/77/7mrjKd8vxFEJ1vEmIWDvAkCBDJVM3Nh2NpewtjNzhM0zE8fRv+zdT9YBOrbcvqqO3NMLepnizezG4fNJLIdOUysiA2mQ4R7Kt2lXmK9aLW0jq4WG/gtddei1KllS6PvnK+IhfVGENV9QYJ4lXEc0MbYDZxkGy668AQrdGELuJ+5MihklJRAWVlLiiBBrcakcefuhBqbFbGYLCgUgMKRem/mocyQPD0+BOPxeZ1sYNiBbIoTe0eUsozHJj3ffDlqIwoYVpVZvBSBl8h+JBW+b73vZcqB+V0ypPKOGtMnZF97fLbkUj0Ejyq2mPv116bKznYotuD9Cxp+EXgNBp+ZQRUEQONnsmeyar3ojMO8Qk2pip20jS7STpj5hG9TPbDhPIU92EviesdQTX73cGBs1Qia1mAKaSV+w91Qms4SsUKoQgCzE0mmVYRDF2DwjlPf1U7hq5LlD94yxxGgiQNsBK3aUo2ARgJY8wEoJJgM7DCFlP3x4rTp4+TwA1F34Z9RYdAWx/yuvGJ0Xi9Rsf+MhN2Fa90JDoqEdYYAaAzBB11Q3d3ymnfQDRlLPUd4WAXeX6uh/ddKwULI6mDkwok2hEzeILHbOUoCU24n+2hMvT3/VQ7UwjAIZohrWnjJE5fJxiIqMaHP6ooith7oHQeLVC4AjmSDoFwi+IMIb2O85YukeJASvLspzWCFYNo70canP9vk2pERS0HdO7pBcADD6t88hYGsepkXR8pDrWgtV6zAZPJcxUH2UbmRNtIYxO8nqRgk6grGqdGAkvPlvvAZDCaWLl/S/lSUFLDNBfLe4bMMYZHPrdBj1/SBTIF0HVcoZqZqizvKqL5uly5cs00XEo8mzdbtXJtmjB2UoxVShQEUZFzh7MgxfHu0CijDF6I3qlpgpKDJBGET9FHtUWwMTxPLyDn65Wb15l5g3In79NBT+Y4zfWHmGLfRyVcB2lDbx89glICm1i/z/3dz0EF3Cz+/b/+16KqZb/iuXNni/0HuxlMaheprWqcI3vGOMcGJyrvmVjtgWq8rTol1/vtb3+nOIw0+Us/85Gimue3iiMbQ5Dh7bffLn7zt/4RakOAEqyZVSkVEAVpFmdpgGeNDBRcY/dEBz/TtrkXVOeLmXb2AAFeGMzFzC+e4ybPdQW7RHoDmlmXeOLQUrd3qFKoOA7AM8pA18kpaD1QnVp8rgbqPP8t9q5VYdUGVUxT1U8xlipszix2fo7PbmLv7qr+ibqXoyccleA4BOlBUogMRARPklCMyYz8GMSEDrTHWbY6MjI6Heu9h57VXZD5fijUvqd7UOdfyTPoP3GqeEyBIf4bfOsWoAr9ZSRcVuf3sK9vQ1uuw+aYtDagBmf/QRVB9Ohb14r9zDesJGjwpIYjtkUhgoLURC117tFEKIbUsvdVf1Q0QOW1Xfb4nfGRoh5Qy4qVSZbVr72BYKdAXGfo+2QBikerv+FAVU7jefh9DHO3/5Pf93t7WFIfrNQjhHIcIWEwIh2trHQ5PsT31p77HhGMY0cSYAIwxPvFZwadu6xY2VMgDRDbVGWwx7VuAbJ97q//e0WrjA5BC8CqPfoPg69MY+Lv9kA6HLPS+ydRmiO4qCEhr+OPQF3Mr8OH3WUsQTtI+TaVgOdefA9DNxnZoPovUuiDg0OI23RHZXRtdab40pd+n4G9VzmP0vWhE7P2Buyh6uV8Nu43iVjk55MCI5N0X+OeMCnIlQ33uj0NYV8MZGOWon2q0G9QKXywvFWc6DlaNNLv2C5gRpJpz5mkoV2oja7/1q69v+NBI9Ku5SZ7+6pkeTiUVVs+TkyTBUv8XBOwACx5foImTwFadpeJiQmXPVYm/vZVfvznP+JouaAAACAASURBVBb9lvai+oxuUTG2h08frZDMBmdNYREDcgUJgt7EOtwC6FW5r+dQT1SuHGGyw/NaIUay3/YsTJRhen8PkdBacQxVMu7DxK2dIH2evkqFeKRA78oyQCFORkcXds4q5giAqoqFA3duRSIRIhVcu6Cd41dcD8+ue1LqoHtW+65/0w9E/3Y5cNwEOSjE0fOTqJ2eDxv7Dcp9bsY2Vv4a+f1I2El0rECFijQtBjEX0kpv9FGlylQo4nJyHTa+Ay1Z+6LPUFY9hs3G/qbXUao07y9rw9hkbsG5mbBJQnyBuZMAeVKnQUTCp7bSU7oF82jzAYq22EOv35+7dpEYAkRHnzyJlZX1mMGISfIcuw9i8Db+tB6Q2LjSe1HEIkRjbOfwi9/XBws6CnSbxAjURjLDGkmVlxrnPauUKiOgDZVdz3Dqj6aP06Hq2I1552GxrB38fAaQawgxsE4Sbs+EAhgWNaRBbwFKv3z0ieL4noaiAlC1ogRL7Rm0H1SQr0aGilVA7Qf76NHEKipSAguOOwlKY6pqhcgZd2iCaGKVbi9VrIxrcm92jYmyIFWZSKWFeDexyn8X2LJYY+JhQBmJicmTSV75ublK5v9NXjItMP/ff9M2pGp3alHweqXZqj8s/VsfE2CN183PFXuzp03AFmgGO9gMdflksYFN+pMf/l/FDMqlazyfFcCZp545DyPGvkv2DnZ/HiD15Z96H0AtjK54hthH1jPbfG2VegUmVfq/sF3cp3GVBQrX9iAxwzv0ShlAAA2euUyl9WchdvUHv/nLux6Syr3OCklVJTn0Y/B691E26+nujAY9F81ScC2OuYKGwitX4F6T3bcgIBHqTDSFWWarJ1Cxz2nwzgBIKkEUziaQC4Jns3iDVzfGKMHQQah34cA5ZCIDlnlVSRmGKmXg/L4PMCDNh8ymCCMq/5mDMsScmvvMbnryySdDUMAeFxGRahbPRvYR6DLydtuUyIVqZ/WlgUbtBuhAUqBmF0C49rdQKWB+jgpPoMFOa1fVapEDPXJvCEU/+NzSIUBtzJJbLONSsp0gsZsl8D2N/OocfF+lsG1YtbwqMiP6ZWXqySeZVL8BVYRgY5EEZt1qCgfjHghtL/SkXvjiy1Za2CIbwDBzoNGry/MknmPFi84M4ZpMVGKWjdLjrI+S1yoKXkA+upGgyGRBQ2mgcZ9/H7o3BkLWDg2qN+oqOnH7cxIlZRma1QABLAluGD2SFBBtg16wtmJjmUZejFQvja3zBAFVe1FLaqSSQiBfgdG8CyUhBBZwJibg2zg51QE1DptspGmQPRFvG2KboSIOD94ujkArWWX9zp47SRViLIKx6PPimWqQJ6EOGaxFcyABli56doYEmOs12VLAwEOqWpBOxz3Q3UXjLo24E8wJUVr+AbKaUiZNOuy3MAledgK8w4INODjVoTCFY1Fly+Od95JqgdNUXQ1QdT72EakCE0gVBi4CuNB+MKDU4WPQSWRbuT8TrdSQTnCg8pLoBom5cuzRGOvoAd5Hh2uAusprdT5OqHdPi2KZbERjvFUB5ZWdi8L3lp9j4DHX5rwVHfaGc1x41oqTyOf25/xykjsnSNY46TBFg+Pz5RmX9LLcbJ+TLZGVMXj5Co5I2bGnpyzAx34SSLFi63XWRKO5sUIKlnQ8/l+H/hP0P129lOLy69HEyjK8XsW9Y2JlL2aIl5CIKngSQxgJoGeZh6cikz1Qn/q5jxfTJOM70nda6PO0b5NeoTXO1mu3b4FM4XCpbmxCBVpDcOZc//FAWXdsZjfQx1GeYDbb6TPn2WdTiOPsL/7wn/9BBBu/8AkGyMK51tFWYPckFthgKQ1vr/SUki5jEDA1NEZPydvR/K8/miVQOM58vUrsxboVUPqnRugv/cJ/8AWCs9Mhef0Qw6/ao83NhxHdqCOBDGET1tDKuKix0uLSPiv2Yr+gMbbyflIXZzg/BkONKjvyO30AUD38TFbfyPCd6FtsZeaTk+albvf3HMfm0RdJcL9KgKfSmAmFwYoJs/2f96GdaCu0YavSQTjxk+wh7b1JVCdIeK1IpQiePQGcNQOvnHAosmEQYVK184C+1kUGgAIaGfhIzQ4Jf9ZKKuw4jcRHQPVU27M39T77ZI11/tgnPwUtgx7HJYL5O3eLRoRDGgnErDDevTZQ7M6jBste63/+cV7PeSXo38TWzly+XVALigA1nL+9k9iE9VIVkDApZspkxT4rFVK8FGXQMfs87bEawv4s2fsJWtnGZ5vIhmgA9+vZCcGJsqIfFR/PbtmM7NkMsQ6px9jU3IuV+638f6bFhnpomIwkQJECGMCFsqrs2cxUQD9/EYn8oO5w3kL2Xzpz/J8gJUY/kaiR7G9DX+ICisePnyh++n0voKKF3Vfd0gRTPyD1hf0k2OOTlNrkGlCIKuYJPBfY5sefuVjsYh9WCfSWAQRGbqN8y3iJTRJ76ZkOsN6uSzS9ScBTHHxx+OjZSCCmRgeLf/KPf4vAXlAp9cHol+oBRKzGWdWP/kOvCycftCL+nyncQbG0QT3m8iVhF8+ZvjtAoaAEmY4qyiLdpxb6H/2R+CH7L/byvFsRPZL2PAPosQXgoQ11gOgc+3GTpMPnqNCEicUAlGLFWqx+6JtnYQ1EE3w8muQDcpXy6pUrxXuffT6Gfbr3TaycY+X6GTR9+EMvI5IBSIr/9jmrMjhOD6JnohOanpWfRaivCmsJbOhU7e21h7Of1gjpjlUg6+3EG8YmtizbQ2llqp3+j2ls3AbnNVBv/LoJnb1QE86FkxbJ+Xog24GqpQC1QfsBgBKl4gdu3S7efOuNuC7ttf8XDHFAsIm+AaFJh/MWo2Iqra5Ur0xKp3YuJsq6cZhxQlof1YupxFKVl3Fktcjz6VgX17SWc+DTauJ8RW9MxHhJ/MX9LkVOf6AdirlX/Ez1kQ1o0Aa0Vl8i+eKZC945WmMJIHVxhV564pcawIBRwDXPgkmNYwYcSaMImkp3sjcisW1UMCSd3TZnY7Evff72ILehCBtfzkY1sMcOea5jkLAAMddnsqpgUYh38Hw931aSQ7yDvWyPl75RYSsTqpSspNl6guTSbyOJUryCtfP5t5L8Gr8ExY5Fdp8Zs4RaoLCANFae5ZtvvhGghXTTiDO5p67q5uIDZ54omqaxOZxLIQzXr6KcfWbPUKyx4iA8BwsFObGSWppij0T3y1W3YDdZpePTo7/6ndlV/gMtHqWAS7Rc8L6+PicPuVKV/XqWeffvevuwPeWZejSxivW2esn51M5lhkb+Pr9ftILwn7FNGvSc1A3X+R0pmsbXJsGVACle+xIUPmOuLhQoD3I2dl1z9/A+lCnr9xSv3rtZ3MbfH2aOrb2OroHJaQu2QiD3adhsu/jmau5Zpoaz6OKZc+8CZPb6Ke7i/ccYjnIe7OXLlyPh0odncCzWqKzQ6gMF59JZ48p/9z/8+G4K+EAs2LAeQB2Jm9wy+OmTR0lA0mRuESBnwzicVxrW937wCnSvY/Tp0BwMuuxMIOfVGKBInbqCwXKjy2/1wEf1hXdIVYBdpJNfjdkI0rHkU4v2NNS3BlJgkDkETe0Uaj1uZIUs1pnlZDWllQPjpr1ze6A4efxofIbO1WBALm8jKK0ogZWtnl4SJCKWHd7f/jHfewOJ5pnZcX73CGphIKw48i0emJmtM7AcmKtmvvNWWvgsr8t+MmdGrVKpu8HnWtlTvKOPIDCGt2KskqIbQwsnRiKJ6O2m9wCnJlYg2iUv1AGPg7fvsXkpGdL7sWDDMYdPqtSeaPS0X20SWhHBDoHjokMK2bsNBNJKONv/pBqPqn3hHLhON6UN7NW85h4CAJacrSaKJKuw55co0DxIiUichksp5KQkBEJJQldJpj9NBame5ySn3JK2yc66JX7WbZrZDTeo5i3j5A/Rv9INnUjJU2mA9pONkexOItmuCssye2cDY2dzrI32SvBb0TY5oSDN9zjYaPqj+RTnofKPn6XxXMLQTVFpq2c/St9TbSwS97JfyFlaMwp88Nm1fL/F2okAVWIU5aE38nsjVEWdZ6VRVNhBhM3qgIozwUU2ILFHgmRXcMAyuodExTcpeBnpCWqjDbcGDPYjSGORV60BxrDKQ39AcBFIbRwye4o02rnUzvPmLEhd0FlaafIceXi9GIMRA6KgCPLbQXkUTcWgirJZtVXoZXqWyqNIHfdaD4VRZyOlsAIDEzO7eIa5D03jn5vtMw0gUwM98HlA8hIAg7RM94/3bUUiqgw6DZylCLr3LuVBs2jFyvfJCZuUFZHHFCglBaD8FfzsoAHKyU4UBvvrTEpVBLQKbmAuimnzstz7hwR4qwSZbQTfr2JXenBOP/v+l4o61qiB/bMIBXCHvo55Pu4Vzt8256mOIPne3YGo5rRjWwLNk4LCI6jCOb74gQ+iEng60OO/+v4PsTevFf/xb/w9ngfIN8lPQttJ9lDmy/crWmYQb3BukvGA/f6Aex1G0W6aAeGtVOCboJYukVDNstfHGFLoGIF/8Ju/WZw5dqx4SADcJBpLwGiSu7SKjD3VrS56xgwq8hlTyj2CHeZoNZDwiJ5KL5LSJxWpgftRIfAg1bUHAFsmVg+xJXfv3QbYoTrNPLsj2J7dTbnySu46amCiePPK5djbZ+lriufAOW7gs+4BlI2jBLhjlR172YwwTajiCWqwh2NAMW9iRdnnk3rz0swyqctt7YiEgKAvUIHrAUzxLOiIVGZV3bPWihV1pQOHmYumiizOTWR5nLNJthe27jOf/tWiu7YTpH2imKKf7tCRIyTXDQgRQBG89FbQpuqoWO13Fh6JRQVgwp3vXyoanUkiICMnXx6+yKU9G25X7LB0G3tiDbST2lo6wwbSewh+JwC2dkju5/Eh7YBJrQSzLVARtYmipnlPR58Oz9yA0AQp9dgmxNdzo33PPTy+JokEJPuaabdZut1ewtzLEr7Csy0NEN8qqCW4aAVbRVODDysWIWBjYMFeWIf6Ls1dRoj9QAZAc4Ahn/3EJ4pz0PSrsIvrAGCt2MBQE3Qva4c4u9X2T5BYBUAAwLPAg20+2180IVoRyogOxgbRnRoe43qgU+Pj9rBnIRIC4K1qqKOPr/tgb9GLIMIWa3vltR8U3/rmv2QNvG4o8Xw51+lhqJuKcqeKvnbEYCn6KMp5fpEQOyYiqMM+v0RbNhBbdSAwdlSgYYcq5S4AS2t9R9HbeZQeR9gAUG0rrKw7OBR7o1BGNIjjewUQ1qS9sX5WVhwroo27SyVHsMwB0dEnBXtDuyqNTXqYwhSKQ3hdij4Idr7/Pe+hR7IHMGs2qlsOVhZwNlF98sLFCCC1lZGEc44HSZCUGW8DlHJfxEgLbLr0NYEdz/IEbQ37iJ3sQ6tFFOQhNnEOUFf57ehfxc7IyggmBWdQ0CdAYvabQJxVMWcrznNOrVg1YxMdOGvf+hKgm3HP8MjdiH28Ls9spgIuYbcUnVEF0fWaIxkNcIBKXa4MCA4KBrvv0j2sRcXHWENBB9cyyZUnUpc0dROK8eg1kdmyW7Q5/gRbnFQRBdekkiVVPsFJmUSK7xhXeIYFcky4feb2Z5mUL3O2VKT1+dh/aqXLhHYfiaFn0LaAWzfvBGiq/zemEVg0QVtbh9oOWyoqUQIY+POgZBFUm8xk+q3JVaoeJ+aKz15gVbq4/dyKW/gMZQ/5XlIdZb9EEM3vOczZ9QgWh59ltVWw1l7boNqxx/E/giPOIPMZukezbVG2XYB+mvhteNSROL1RVLh+9Uq89trbl9ljD4tnD58tzncdLnYYlL7XVgcBNhOdksq/h8qhLC6pzFbnd6igmQBKaxQI2JRGDLgUtDmrPzzbVI1KfdhJFKechWUlidjXcxtiIQpulclVJIV8UiQPJe0vera0DiU9UBsghTVT+B5NrKLvSzYY5zuiAz7DpEo2QhZ3i1504yM9hwJF0petttn6I1tMS8J9mZx738YTilg4681+wi58T63jKNhn8+TtS5C8rkyPFIMLU0U/ojKCZ1bV9RuyKE6TKxw72oc/RWMAO+n+9dq8R7+05/ZWCeT75d5xj5pXCHb6vELVlHvwLHnfxue5jz3PJ4x1+i9/7YO7IpkKQQS9jLsXnZAG5QOZxykd54I89JlSJmKem4VVPLl4kQqKg3/JuC01imqvUmZX+nyFD754/kzM/rGSJQVsDsOmOo9G5c69keLik09F6dZysxlq9Fzxug0CinE2ob06HaKmzDrRiYj6e0iGQD7vo2Z4jOTOIFsBCTd4PH4MosGEfQWqEWbVk+gPwHhZVbp96xpBGdQgksIFeNoiT6Lp/lyUZojf3091yd6LVRT/tkFM5C5btjV+Fhk6SQ+RyIHOc4v7V7VOOXGOcTF671bxOI3CD+0fw6gqqWtiFYkYTmQdJ9LC+9fQh7OI4WvEyK0jdKHSICkNB5eehjOnU88UtVEli61S34CXu8zanCPx6wDhCuU38SM2yDZByE3oe0Pc96HDxwIBNaHUIGrwNkFGp0HbMqpoE2pUtjjANrGu88x2oY1cYBq8iIw9WCngwKCwoaeQV16jstjajoIUm94ZXCo8dbD2yrYPUU2Q9mdTozS/s5RpNbD9IPczoNktrHszPV2bzBpz8voKSJ8BpvPGFBmRxjc8eh+0rStQR1EDN3Ksq5LrJGA6jxCD4L6U6PYgdlBpEvFfIAix12qJ5ESZeB2Djci+R1RGuRbL85UKKXDPiq/kxMOkwoMtMJCMiOo/inLYh0JgwO84pC+oR9oH1nsZgxygAYGUPVJRGi/FG0w4wrBihKUaaOT8LMUwdPy+zsTFfzc4sOwdE9KDLuN6ODMDxo7GxV6LEhE1MFM6OAlHpCqR95cpNrmRPjfbR4MrxjQjtDnI83UmiiHhmkpzKbniuuxZlBLou6fE0QA+/TzoBuxjE0Ob6i2fN7K/NESuke+lkQkqLQGCPZrOxNsmaLPn8Cg03U0ACIUnnMvWRQ+RjfLjIxNQ0vYVk4ADd9nD76UifaCVqjfBywoJypq9B7zfkFQderJ2lYnnHDQgoyo9yT03RXWmk6Shjkrrx3/xFwJFXWYv3KdyfZLqVQVnSINdy+8YwD4E0q+Oar1QT6JOhHqZ6o5SLwVieMYGvgJFvaBWBqvt0IZmSTicQ/TKa68WX/3yH8ezPkAwI5LtXhNNdO1XqKipltmGXegl0Kqyl4D7NqCdIXAcAyiwKd1gwL1rD0Bw2a0g8Xz6oBJZBbOa7vmxh2sFyq7rK2LufjLJcW97lg0IDaxEbKWOygKYnkZMBmn+CpBVRwvUETRIBVTYJQb1MgOvGjt2ADt7BGqSNsCRFHX19nmOFtdvXCbgQuqa5nB59VXYRIOoUYR3qrDLXQdQzjyA/dqagbo6QsKfGoidJabE+/zSVvHi8y8Xzzz+fhLZA8XVG8NB/7zwOM+EfTRKsqzybCNJ6Bn65aoVJdrEsXKexxnGXAGoVq+z53yaEGoHtRtL0LxDKYpANhQB89qVgIUqgOvsmyskpDWIBx09i+Idh1e6ks9LOo3PSv/m+8a5N7HCnufB1+4Nz0xOsgI5dVg39tQKh4lEVHdNUu11YD0T4JAQctcpUGPtKN9bJVP63OqkQy3j3Ngwj20zyAxfgh032baH0pk+JlaVrNO/8+lfKhqxQQc5E/UkNIo+Wp0wgajWvzoHhuuHRIVPAzBjXWbYa91Po7pob6NVceZF3b+K2qZVU/bOIYKQJShqAgdVnJWBa/SksYdPXDhT7G0lgeF8/+kffalYZKDmDvQrqa6p34jvSypf7FeCHkUBIuCS3hMCFQm0yl3eITziOuirRHu1ldIcocRuLkIzo0J16tDJYn9jJ38ncYIVUmNl1WcW6nDJD7jPDdqWoIjrOrSD2mHVbg3KVdNV7MBhulK8QuKda5xzRhXXafuD1/T9V99gzyM8hYT2k+cQvgG0nIE9sg4QZBDYzOukCa4RdJvAOzPrHjHJPc7b3hh+XhsBl0F5UJa4XwcUh8Q+5/cQ1VsrU9sVBruoDOKL2gEb7ZWUPSNYHPLi7B3XsOcQ8/dkL2BvvD59WxMgQIUgD37B2Mz9av9t+C8+7zYCMO7Jo4hvaKNchxml0F0jglKTHpMMbZFJWG678OcrXEMIGkUVCGEUkoIa+46prqTB5olC6DMTbPC9Fc/w+UWl0t6+sgqkCqpVo238qAGtNE+D4ejhcl+whwUkO3iNQbwJV4Bs+Dz3yiSAqFW4o8f6w8cbX0UlgNjQMzLF+svcUS3T5ElXpfhGzOcTROGaBEw8xzGXCIprABhcd/Q18h7RN1PObYzef6T8FSKLcT5lFdXXR4zLe7rGDvuVcRVVae4hehPL+3e/6/ttQ/DfVFE1WHc/2LLhnjBeFPDz82zHENBxBJHCVxt8v0abx/07I8U+Rgs8e+xMUQfosYpdbeO68pger9HPj77oMhFIDpuYgWBU1tMG9sH/SwO0DztV6diTgWa8O28p/HJJFzR2i3jFZIFrbGR/SW91Ll6Moij7QgXp3umveoSZEiwbPSefEWqEJkfSAcueqqgSm0Dxc21BTr7eqWixJvl9g07Ie2WZfP8urTGu10p/qfLneBwFt6yU1rNv9+LLlxFPmt6zUXzlle8Xrb1Q1aHe2nNmT99e2QMwJxStcLxMHfvS3shoJVIMQwYOe8j2jDwM2F5ebbYx3PXr16MYkcV33JO24RgHOWfSfez5DVVX/vicqFh9andgaDCcvPzdSjcYF+PNuIFsvNZp2y/gL/tlIKbcuo5F3rC9V/v3qX6TRAjCUJoAKb8NdWUUVPncuRMEUAxsZW6PQZ5o+bYLCcVmkkPvhZttByWDYMI+A5XBlpmBNAoqcxQDlWgDyE5jHO1VqFfAQjlwEp4jZJrVBBHK066Q/KiOZ/+JqnLehyXXDYywwYIZuonfJtd26+rlyGKd3r4T8zhsFMSx8h7O1Ll8YyAEIRpoZlcYQbrRGkZHlEZVssF7rl0bxgIUlHK64gqW150Hs7lGMLg0xYPkujGgDkS1ROxgZa95AOreGL1fB6j+aIDaSBibQPBbmy2TE3Axr8rgtUOJehK7RZTKTJxaMExWDxcYgngCxT9V6ixFmyRJk/AAb+HgpQYePtyfqGoYiAdc0xi9BspTOz1cdLO//2TcV/QMmI2LIhIIjnFf/X3drDvXxtmzyU9qWmUNqisEqYN3x1FJQ3iBfSE6H71SGOI//fqf8Lv3QiFQ49uDI3KgscGgcpfbUIkUyfB7g2orLybTVqwUwJJLLdV0kkGOY9D9RHbSkGPmB5FAGmQsg7pZ5YpBjXzvYFkNTxV76u7IOCgm6C7/bsOv1R/5yDpVBUW8zqCoyFFm/0kryL19/szPesjziyZEue1RrUoqRu77MGplY2gYzbJ3MCc1zv6J6fWB9CT6RTJwltxTGT8QO4yW30cjPm8pUmalMeid0dek4h99j6DLDtHzrIiISW30va3oBcLtJHnL3dyfzi/Tt/zcFNwnRM0+uHwtObFyb4koisJ4be8kVnzjXgj0Xm0MA0uebTgTDahGhQRHR+TvOWMpql8mEuXvZVuhMbSPy540tnZQyS6cZS7c5lLRQ9+Rg2hbSlrJJgnAOip7l1+/HKqPH37pA/RA6hSQDgYQceDrOsH/LHt7CirQus8EA7tN9evsqcPYoDYoqHdw0FPFxccuFh/84AdDLVIJffdtZw9qp1R9leLH/aQAEFUEZ4hY9fP+wuFgh7RfPmcrJKIo7hel4e/YH0rVQ+ch5eTqletRXfz2d/7PqMzPkvxUutcxrlayDG7bqNI5c26V668ErOjqhAaE3QwgylEB2jCcj6qeotL2BQaYgB0eZ4iuAZjqgCeO9zvtNwaNSiNdITm9y/1ucq6dIdgawRqDrXmm0hx/DAoaokQkNvsAKqpZg0rOzSa2cZwE1GBc2q3702BJp72rUhJJm1PqrdJOo/SqDT5kjwjPV6Css53Elf0rYFPJn2aoictrE4BYV7C/01y/hbLkeKLvkWHoVmC2H9QUn/3s38FuH2BfNdFrO4r9ORyofz1n6zo9qO7/5oY2EliqcdhIkcolRDAmh+5QPbTvDequFTb6bqo5u/X4j0haOKsKaEgV8zmaqISjZl1nqaD9Hz/6blGvMuORvhgKm0AVQQvOJb8f6DwOM1esPHcZcMmUwEwR9DXSoUXMAwUnYM7KgVZLM2XW/eXeiP4tg0A5+yWVJ5wwQZBCG2FH2MsP8Cub+B2pcvab2lSvKmBUkbjOFYLNX/ulXyw6CQyaeX0PfimK3mweqyjb+DYFOwwG2EFJWlyqN5Xd7ucvAgQsorhYWYwzCHgv58wqbf/Fs0gUV2IvAYj43PG3b0P7G4VGe7pogF6zt1W1upHiH/6n/1mIZWglYt4Z59+EfgW/Zr9fqo7y+fYY8eXaeaZSrJCGOMfaSvthX8T8T2nL/ovnb41ntcJsxqauSKwqYD4OUiVeJbE6gW/3/WIYK77ZJNi1ly63F9si9YkXIAeeJO5jSCc+wfV2dqXggWdcqrigwzJ/9BUObN3hmjyrTZzvpxDpWIdatAC10MG9Jo7d+PbT0C8FdA327f+8y3VMKVClGAM22QSlKQbXpqqjv2dyscsmbCYJ3ECWvgGAbpkEVbEOA3tjAe2uLQDaCVk7hzgLdwATFVcxhrJKIp19I1gXDETGhhqjuQYh/iFlkEqgX3exS9of/Zd7a+o+4Ck2xB4n/55VAhW7yDQv1yqxMpzFCGJvSwiAhoH6IjbTILgmKuvsQWK8ZXyzwI7P8RhxhXGYc4B8vw1sUB4TEBUcftefCzJ7HQ2s8abCL1Yo8UsmpG0kQV34AKnoVrLu0yunXL7JlT7UypWBulVF/d5ZxjfcvoPKMs/TypDnpgZ7ZitGVGM8fPw/B7c+F+X+PdcCICZWkWSpwMn1OdpFsNzRKopMeZatOIb9wLZoF7QPnlPjDSn9kQDb6G0qzgAAIABJREFUc2ZlyBlYfKT2KAtCyW6yQhjXw15QIj7un/f3dxSyMnh3KPwdevtUYe5iVuoOIMJJFLBbQUYqGSmwDMixC6AuCyNRPLFt0i5Z+wxepEpSqkxLA5QW65+gBGI3c1KVGTj+Xn72KfnC9nOgVbkN6XTeu47nqcCUVG6fgcIkASSX9jSDB35yVJr0lWXCFKCkdL4yqYo6J3s1XOgjSdW7PVbGZCl2ycBwvC4qi8kvufbuP1lu4if1th9xVvQLAWbZLyuThVmN37j0V8UmleGWw2ku4ibxXq2xFDZWgPS5Jy4E00II2XanpAqdZP5NhAUmgk3Ha+1x9t8nEYfzOVohi3iBs+F+MuGU1afddx5nVt+METkmo3/4X/2tXVGA62TQ3SQ3Bmw202psbGA3wfGFYwwJtHGrhU0jNcSN7UVI8xJpV62vo6M7FPgMli0nr2Gst0hmKpF1WpxHgYum7WZu2Bgu+uQpz1YyuPcG800stV3gxqMBmMDTfhWRDBnfw1DzFEkwOdIYuKBKT0u3cC6CPOIlaESnYg6NQSiIPtz/ZYyMr1feWoRXeVGlmVUpcqaOyl34FKgpQ7EJpdfNQK/wWppQ29KIWRIeGBwKlMTKV0jOs5k8YMp6m5zchY9+tL8/Pku6gJW5VYMAUXYqM3NUas6dOxM/12laC1lisHIM3mWOjOIJLzz7XDisNWh5ewhKKlGYU7DBwG0BJ3/+CbJt6DTrNBVzwmLD6jh8LhoPA/eYGUbAE6VWXmbgd+3ytZBjd7MsYKCsHhxAlESjfhf63iIT7/dBbXLzSGOsFBHEGDayWTXWIkr9/UejIXMNJzULEl5Tj1oRiLWzOnoYUqmTWLfZlzv7sz/9OkpSDhw16E7y9vsdhMo690FF2ULgxIRzXwf9QGzyJSpWgSgScBhEWIFqQHHy8uUrYTAdRqox7GEGmWIhd+8Ox4Y30ZM2JaqrCIglfempMyAT4zTu+vca9oi21sOukeecYsg7AhCwUmaFsomEbRtDFGh06bBMVKNfiEPkAbdK5VeoApoYWUKPPgxVhRAb4d/dkxkhstLl60w6El0uGacWjEDQgaRgYuSCXyyHmHuQk29QKLik2p9ofEyPJzE0sfIKQp7ZgpIIeKke6Fpkedtcis69WkH14nnnhCj6HCKZTHSn4Fd7P0HjSRUrfx73yr9FYFnSAVybfB+pqscf1sDfk6Zr5c0m30hCcUgmIr5eZMc1cB7eXmeAsbePk6zvRcfc/h/BF1Ekq4UmawZnizNUu9nzbSCO6wQCVpWl+CpgMK9aHmdyhl6qWRwbl8C9cHaP03DKs7VX0lkT5+lDVHpXgzlMsn3u4tOIIxxOfHuuWVrOXs8jCdquFULWI6Svw1FIW0i0x2hOVpWRz7LiPE4/1SLAg/RnaTVf/t++Ems2MuagcqtjSzjP6UD5e6k0nTpxPBIh+/OkPFq1m1T6HBsn8qadsRfJzxMkmCahrKL6bw+BlA4TVtUa1wGCpFn305daQSI5Be3P3rxuuOY+Z/9+CIqYwhyeF8++FeZmPkN6rWdD9cDoMyV4CZqMTovKqRRThyU7p0u7tgrtUlVPixH93EMXw9ttqq4myxR82IY2Hb0l/HxrzxY2cxIHiO2ossKisA79IiKp0mTZBzVUysxTNyDOd+7rZ0DjJ0n0jtBnC0UPmf3DoPQVBKWeu0EqlXUgt1V76qhoHirmUTqcAxwbuXW9qOc6lQdX5AAPQQUQVJq1C8leG8n9I1ihlZUmaEVEH0JS/vXvfqtY4f46DnYV9SSgEQhpeaxcQx03INU5Sr0N5Lsc1J1VWvPZSRUoqURSqJBDF7HlfQUEfU+HgQcSyvP076qXBvIZDe2px8jPsm/E/lGVr1zzDRK1Lfab4iue+Qc8W+2fIy+cCWgP2xbB4Yeee7roB6jqsOEee9DRQpJL8CuAYAJWi4+LM811eu9rfPSxF58HhCBR0HhQrbrHAOa92Npq1qUDNkgdgcE8dONVztoMYFwT57GT4ISicLEG2+Ly268V3/zqV4suFDqtvFbhm4P6yLnM9CIR3gjOlOXmPgO15h7EoXw+frmG0SxvjwhmxuBOO10HZWovlNjdVfo9a9qKIwhWVAF4jCJmI/U/qbw1kXTcSckTQIW+T3/aRJLs+3luZ2DC+AwP0CPhmig9vrjAvmX9loPFQL8P30uxk7c2NDocc/P09zucifc+80wICMyhMqo0v8qbh2BCSBH0jIdcO75JauEcvtkKQYSk3O9BfKh21HU0UK3QphIb2S+ysU0lh/M1TsWvg/NpotBKsmv85EgW98up02eLKURkIuEOf0PwrtCEvdQWAbleex1N5ExS88iU1D9M35w9Xl4HwlBWehRAyuC472lfZ+4Ncb3m6df29V0APpF4YR/cL/ZMzhC7OPLEIL2OwNPrUwW2gefdWp4VMzErLlZG8hmIAJj197m7Zz1Hqr/6OXV8ppUTfWkAIfxMirh2P3qXSTz7sG36xUlUB70/r7+VPRc0RYdchwQ7QAl7QPvlvwtkL3AuvAepoW7xrN7pnvNzfF0Mj2b/SSGUMq1Uvv3LK4B5jcQAVgJNeDyLIe5S9kqbWPq91xxiMJy5PBtS/+i6W7GKezQe5eGE4ieJSU5iovKGLQ6gE0Po+c80M8GMOVhX+2Fc7QMAayXTaaOKNou4xSY2oRWbneenmVjnHrZUIU5VpOibsmLF8xKoETDz79L+gnZrohMNxQksNT4MIQuTl4gs+JFhJWsv0GoMWY99M9GKRLIETaIKXf6J5Ih9GD2jAse5alVWqyKZ89+jvyqLW5RVtPx3fycaXdPcqlAHtN8tKvXERuX7JmXAlIz7/zb2ZBV+y8puAfgDMlt88/vfKUZ2UeIG/FGgxx5qfbGJqeyYfoTXTlEJVePBwo4xoF8yf4wNrVYJTNj/n3rSlc8oQrXRfeH+9CvRQaFvxzMkIWdf2dKS+/a91ogZv/TffH5Xw3eH5OE+gfKhvv5S3cX+B6ogcm4JfkRNB1DIselSxEijZkCd0DmUbkhsBtkMoqNuKvmlMf+H926EY2zSMAytTNUXF0flwXllXutao49pHqRXlOfChbMRhMF9gUpIE6mIDg5zh5uwcnby5OkQ2AC0jkBuGXRJTvgw9CFnuVx88tkITPZA77EXJWS4WTi5yMotype2aT7mKkj3IQgwKbh+8xaLU1c8/cxzGH82H6fdBTJJNDiTq+ymUpVPQ93IA9mDYXgQ9MBNeh+Gwsm7b3WCIuztNN1LgZqjSqeRt19M5EwFmQ6a6UWnD4CaDCAfrTKXQZhy3vNIs1v1ckNKkZyDdjKLgzh8/Ex8ngVOna6yp6sgIEus3cWL53l2zB8hqGqGdjnLs3SW19TYJGtIIEg2btXRgyOv1aRButwbb14NPreJ3z4cts98hXW3QmHQfIuZVVKmuklsVFhr4lk5MFgaoPMg7iBlbPLtXBvL2l/76r8MlEw6is3zHjDplaeoCKrupsz9PH0pDfU4HdHOINyl4cYmVnYbGVTeGbwXSYbG1GdgICf6OwZlKSQ3eRbK3tuj0Aj6Iw1w6B49XhzMsQlolfQxCZ6KIIXaGvvUCpTHfAej4+HwoJqQik7EnCqNFIZPY2OFygpp8Nf9RI2SCkgljcVDFr1RlutLY5OrRtmgmtVFUkNCYeUmV8by4FVpeFEZsaGYNZbeIY123QZUKaP8m4iKFZaoqkgvosIRFA3uO9NsPOy5Gdv7igCG6010nNT/9E7fmC6ba0p0AqcLpebYn6AC8hOFYHJile89kjG+gqNf9qL5e1ZMXK+cWEUjdbwv18i1Gcc4I2mLs9YM6NCl4autIGBBShnUUoDDQckGGXH9Dk5EkGGNPhwR5P2+BgOmo9/FMU6x7+4y8HcP53wNxcptzvF57MYcFFob2TWKn/ilTwYo4p7ZIFg9cfJsADk12Cf3rmp1cVil3Bj4GtDwLBSSMGxfkdbLvjToCvTdSp3IN8/0DXpDX/nBD4MyZ0BtL6jJ4zqVkb2g1M6rasbYO05A+dZD9KqIzs4xEHqC/stj9E4p7mHwsI8GXIN0++Wcv2UgbQVfW+ZgcH9m0KAjUDBkYuxenNGTx45HlWl9WdpZUiK8RQ+kPSKObTh25EjsAWllUqRVpbqLfTbw8O81OA+HGBuAah+HEBOqUwyAtdXJdGDnTXZmoQE6s6jGEhBSOwdIslRiXAIAmp6f4Mwya4V5gNs7VgGkzkipoboeFCSCPuXTuQcDw92HUpRWive/76PFhYvvI2johC6NMmkVktQdBEkEydPQgK+8eRnBjl6auTkbnINpqnYd/GyN62zl+SvSINVTtF4xFOl0IUbh/6M6bK9OQmyruJ4VqFkbPOqvfOPrRT2jFEJ90N4F7PgGPkEkOH+JJLtuOQjNPVTuyzwLzve1YqUf8xhZsdUZu+9Tf+S7iLoAZNCPWIOgGEH78Rpj7ALn1D6OqCTbb1f2yrhnZwjQnZMmzc9qls+iHvtTjy15+T3PI+iAbbBaQkDmHDQfbCjZiWgT/HmND8heGvq7i+ajvcWcAa6gBb0b6zAPVI07ee5U0dRDJZUkoQ7GwJ3rNyN5eBrKTDVyxeNTY/j+quI3Pv+5opPAop6ESt/We4hkHtR/lfsMurFVn1I9NPWoYkMzEEOS4f2GDQlQKgFKMZCVxZNatQ5CT4tv0VKFwldnf3G4q5/xCChOAqI9oJqr73KPDwNqRJ+UYkkkUa55Xfhgqwrbce19AJz6DKvBQXGjomkgPowYlnZzhTNspWwUNoTiJvtJmoxFHvA8P0KFu4lET1DhYTkL81TfEQBh+hytNjj0mZ5AG94d7KsIgPQ8bZ2As6M57gOaVONPtjgDNdg6k7kd3kt6YCVrGWATtiIqa6y7sYd02BGo+7ZG1JFERk+TA1Ot5sNO2c9+tYfMAFTKsAG0e837kkbo/StEpB/wfbVJD9g3rpM2xtcOEN+EHdPjahd4P/dlu20QJCZWtFQNldo8zTlzcK3S5ao36WesYvj+Jt0RF+lfuE7FLbSRG/a/S9XFlrr/TcAMOgXn9U0yn1ynnFwlijmxExWb2lDSTbPOpKA1A0Am6mEaS+D1+tyjskii6bPwutzjVnj9PAcVu36O5Ml09QDhWW97ZM6cobVBShj7QrpgE8nWLGds4M69EAS7f5/rxEz192O7VUiUvm/PJs9bEa1ggEScA+PBHYw/93Wq+kZ/XVy/lb9UcYm5Vfzcz7RalitXdfRI6599RiZlBzm7jYoYsc/3Yi8PkEhVwU5amwbcx77V0WMZM5tc20f+ZDqga5NZJCZUqhbK5LEaY0XV/SklThDH/RPKmMYkmZ7HPo2KVJlcRdxTgsJ+H5XD0u9HfONzL//u+xkD5sQpqk0mVAJGZfLkz9w/EYPkfxOzLv8tGvP+DYmVzyHmlXEtFl20IdrDfTyHBfbcHGI7r9y6Wgwv03fPZxzB1kkn34DlEjNj7RNmP5+npabbirtJpcOEuZoAvFgIl8bxUCbgJvuxf7F3FmT8bD839z7m/sS1oJumIdEZuHaP+CfO2D/83K/sujEcXjZNcG8l4PS504E8bYBSSmFzqKk9AZa4RSBOnz4dxisaFjHWIRsM/UwkdIFA59SZs+GcvQiz33UyRhfSxGhoEGEHggkdutr/oqpyTg0c7kM7WQEtPXG8jwOxg/gBSRr0hpBq5gFLDbt54zaVq1PR1BaTyZELl6dswOkcly36lhxIOY26nDLbqbpBRkmqukySWMnnPAYVyd4xq0p1zG+S79wKrWLEJITARvTIhbNnYcOsmA3qobbZuIVr3weKZVC/Ctr9gKZ7E8R5App5jP0FKBQa4h0MqVKmD1gzHY3GW3nzl156KQYuetjcgIS4EXgO3LlRvPnG68UH3/9iCFl4oHU6exEteMDa3SeQHBgaQfL8aHEfNOrhbpImJT/BWDH0jutU3lxZ5yGol1YM7JuyxF3B5nE+mdm5gZz9ARrdZpK2g4eRWOf7G2zOY1CNnDVlYKrBt5okYqiRryGQOXXuHA6TBljpQhgoaQy7GDkb2k22rQh+8YtfjPJ4BPIcao2Ls63OkDTaX9PLjLMFhEPaaDhdIvD0oHusRaRM9JwPZvVxhEQ51KJ4dg7QixkcBCXJcOqocOCWyJGEb0HCdJxnf5/y+YKH0P4MyZQqTZZlepOakIJn4+fESp6tQEFusnYPhvFnvS3vbymcgMMyeEoIURZ4SAlTGFJrqlG9ShKtHlYHCWY+tNdt4qJIQFBiwqCQFFpt4TNSg7uNvQ4LTVL2Uj/s5RPdiqDUapaBC4mV4jGW/jdJPuK9uI5cSs9JVUbZo8JU9g29Y8hKx5qSK5ybvR3/BipgKDeFQX0n9kyfW0qs+vNtqsAi0O6b3Bek03XNo3JJAqlEfbRjIBxxqHs/5x/6Lv1KHTYJUz1eXWYeD9Usr0U0qIIg3GGjy1SvlDo3iegAFb5PxXSCYGGRJGmV4GFxajFUzhoIYn76ox+KuVZvXn6jeP49z8VeUr7/EHu8rfeIKWUkUsOood2lYd3rXgB8cC32I1d+hJkX+ztBTQ2MrFhxj1ZEnSMmpc973OBMqOD15S/9EWDLneLC02dDTEI03Vk6J04eC0qdtlFREL9++MMfxlofO3E0ki7XaZOqj4m9g8lDyUl0n2C7uX1/NKrP8Tkj4xORbJno9bBW/czaMViwl8igRVVOAytnA04zK06AoIkk6B7U7jVnwGAzu+j5kv5zD6DCvj0TBs+kyZ7VE4V9PP+i/fZuOkz8NBXuRefoEMw08dCmSQZ36a3pZgByde0OYyduENiiQNqqoJGO1upl6pOIakVQU6WvSLewX9adrVgaSdcWFKaK5uKjP/MpKlUkw1PrrK2COEyzZ4/VUiaZQ2RjADXAhzzfOilvrOsI96RapgFkHUNkK0V2aV7eJtEIBJb1FRJ5J7EKWreIKY4V39WCuu2rV98qLg/cRFEVdJwqfAVJn1UFB7Q6kF3/lKgd2CCpXjwX1zv61rAr/t2kx59lFbZQesSmhNwzv2vCFVLqkcQ7YgQ/Eb1bqeJrgBzSz2EHEqXeQGXFYcORFCmU4fiEVC3XRlTxu3vxBfME7c+ff6z40Hufpy+DChMAnT109tK1qybHvrH30TESO1zXbmt9cfC5J6js4n/tbeI53Ln0dgQmu1xbH+M1KnAgSq+vDDMGhf7Yw8y5OvIY8uqbXAOAyff+8hvFN/7kq8V+9nIzAKkApxISq+xhA9z92N4dqedWm7Gf7n3vwV6od6g8oNjZXoqKSxOL1niFeni/bfqN9+K3ST8JmPYXR7uOIMoBKKIwj4xc1kr/eZih18nmJVskU8X2Ad9nhJlBPqfDAAr6HinxfqY0eoNzQRTnRama+cobl/AVKAMj+S/rYV0lR9b75RdfRASH6h99WQ+wUyoXv/D4U4A/bRFLWHlwDI1jPOYdEyHqXyLYxgiKRRgzibQ/kLKLb1b230HMG8QDjcQzMUfQtWS/SG20B1n1O/eBKsZWGgTYwo/AFrEX0gQwxD8iKKaKQICvvzVQVWDM93Jf2ldkNcxKkvL+fh/XzPmRuRJBadlz5B42yd2ncjIJqRLj7Vy/7QRLCrJwfq0ACfgkYS7oy0H9TuCFPVIJ8KGFgc/17Liv7WmN3sWSTm81KqhsxiMyhMqe6ahKsDYKBG0DbkS8oPx1AJ4J5PT52b/mz3xv3yc0AILZkWILX2fi1MSZnmdtBVJ9rcJXJpUmPiHagT/1PMoKqZUaKAXP8Rz4GMUw/B1/7nv5sw5EQqQFztGq0Ud/uJVA95lnW5aSFMSQrHfGoj1nVk0Vo7HSaOW57APL1TMBUwEsk9U8+22CZP94P/uV87dI7NLTQk8s9rgSQGmbz+0g7mmkelXt+S/tRz5HkSSbkJSHIccgJlaeKRMrE3/9l5VIk6s09iWNTgohCRMhgV1jAqtFZWxgDJQHBefev3iNz8Sk6pFEy2TOJC1sbQkwx/uGxU9xYP4sX+dX+kn6yiD0O0Cwv/sIFZA3Drur3XAf1wOwSekUaK5Ghfw7Q9eLH4/fjfesgX52/CSaB4JstvRwFeYxa4Cb5xmvoiqgrRopnkOuHf+4CMjkMzqNSE9m8nimBdotePhsU1tDoh56C97fMlVNz1mki2VcmGjAKcas+O//3t/cTeW8FBSq+FLPh6vSomG1P6CZPzaP2pM0x2GVMtYHH9jNWk9ga++H838s6ztgb4xSq0GEF2TDp4unUzQpWVxYC3GFdmht8opFlkRgRHvrQHRYRh7qdvRkrVOKr8f5abRE80TGLO0PDg4V5+mhsM+qgshQg2PfjYH5AhQ7Ud9Tp89FVcn3VwLW/oh6goQZlJXstXrpxfcE3VBqUoUH3/4sqXUMHnUq9gESFNeBnUfvFFUTaeBWTOjfaIQTu4eKnBS9PRX2GlA6tLGWaxexOogTN2iSFqDRCWRD44PBHp8YJjE9CWqS+poGSBQVlOhoEx1h/aEnOMDUip/O2GR1VQMm1Y31fpshqv1Hz0Q/m+gOg01AXEZDzcsS5+LSbPHEEzR/S+XkoUrT3CIJ3EGu8m3mxVQQjD391LPB11ZiX6Wf4LPCnfnhj74XzfLSNd18zpta5nmJrqoCNIexPgi3OgIYdpiOzoqHNKW7KDHpNC5duhRG/gF/TCoM6qTQ2V937vSxSKzWuMZ2RAmmUBF0s9aDetk0O8vcBoMMGwpFkmKWGYY4DCKJR0jh8n4aVw+WoiL2zNTwR6ESr885Yx30k0hvXcFJuDdspA1DZDmcr17QieCj4yBVL5QKuCPXl3tOc1gSBc7D2cI9ZMQm9RYlBSZLxmGgCCDiwOUKUYnOKlkevS6S1/lSPTHPvnEvpHkrUCGhWMT5w8CL8op4qQYW0sQ883ruTbqHE+Id1EqEEIbNgM0AW6TWz3+3lyr1QPnZQdWz/61M6B69zqhySHk0eY8q3P87FVADGwaQZ/4ocpWVgvx/NKnbK+IsLPuRTEwUrSAAcOina+aeqoHStoWkfzSLsw+6eAYHNFwcrsVl5j2BJEkTDkSSXsJtmnhRWKcCSvDF/U9ynvZD7xu6T2Mvwiz2+k3R63efoKuJKu1HP/YR9ieqdFv08VEhi7krUF3PnOY8gcR+88/+PJREDzHrrafzID9DWpgAygqu+0/b5Rk/ipF9/NlnCbxQDFU1ygoaAavBxy5Kddu85n//46+yXzDATTbbAsDw+zpPn4PAj1UVB0QuAAYkZ5J6Uo+fkBGAPQHomQNoGcceifq5wq2Ibix6bgh2+mm+39d9sDhMZUrpeM9/KHWJ0kof5f85wIgagPNMSCAc77AP+oxDN917t65eL37IUGSfrwpHBkBT8Mb9/V56O6tIZBZY16ZSUW9ThJ1g/jCVefnp9lQdoCes+yCAyOIEydfr0E1gETTHaNHSXkvvUSCFqh1rVMVztkLjyAGldKVrGncLGD3cpgqzXgW49ULxxIX3MnvwEKM5RoJmeZAKZhM0wAoSqsmBsWIWcMUKlVX5GCpLMCP1p5qKeQ12V1RYbNSkSrsRei/h9K1pJwe+xjWssJ/qRTHxFd/+V99jjaHXYdP3k8xtKSFPVUVmgMmqSZBnwzMTdqAELnS+rpkgYgZRIoBgz3ueRe0931KNkq1JAZYUtBicWvZYWYEyiPNnoewpUCK1VrCFfRBUH35f1U0btpWTt5o6CeX7Uz//c8VFWA+1BtomNyRgvv8aQFQLCK7S9bXsO5Ny0sKiFpr2wWcvFjP47WquZ4Fq4Myt4WBrHH3yfKhqLvGzKvtxX30rQI0zLzxRbFaqHIbABT2+3/qTr0EdvA5AJ2mJZ4s9qORZoIgeycCGlQ/2pgBqADn2bkh5dYAwDyEUzUoqYNAoCeAMsgX7/LsBXw1JQz2iFZXw71pqWqhaIddf1VgsAyCaKF5+663iqaeeCLuiQFBQcThnQTdVlIfz+40//3NihnOh1Ocet6Ih0mzSbq+S4Eg7AhWCuIuAw9KqW2FBjNG/575doRp8hOpVB4m0lWmHeY+z5hdOnI6KipLOgic90IKsQi3zTKRX5Wqcti9EUNhnSwT0VqUWAXyduVMJRVjbPkdPdMxmYnukvcaQdOKAiTKhNznQZ0s5c+0aBSWl+dkThv3y5ybcVmei2gS9UGEM/aygqQmaey/1HiX59atXr8bPr9NSoJ/JIEGqqm4FHdneManozs4aYx6mPVZ7qJSYWK0QVwk0aD/DLrPmAepwtrLPSVXSSuIyK4pJpCVGV+gjeWEIUJXRdAgCsZ4mTI4tWaQKmHuec49aqAcSv8gwEYhQut0vP8PRKsZbnlP/b++Lz8Aq1CAxiOfM6pbnz/VQDCZoo7QLeP31XHsPcY0MpIN9h6OH2WKCCa1r4mdEJYy40SBeQFrxiqDc8+w8655V96xUWKukeQyDyVemRlo4SAE6KsCsn/bd16nwa8IbcY+qwgThJ6iKzhJzbklDhprYzHtLC6xBGbUROwfDOoRmMi0/V66swObEyvURxIz7KJMr9+wa1yDTQztoNSmzVUyQAgDgNeHfH8l2HsFQY7+E/3okaXrne/+dfR2fXaZLGcBNoFZK2PJr4oW52hV/SVTNAG4FqCOSeDex8ncf4lMFa1w7exArAcOX7ZOHBfUGwObrU8PFmjEDNuw0vtUiiXtUgTJbcvSL1QC3ssFqiPdNrAS6M5isYI9KgAImuarutcv2cj8YJ+a5fCE+VgLqjnPyZ8bJPmf3jF8hRGaV9bf//t+iOouBVNaSN/KFlrxNqPZBmzjAH/uSKkFdVsj8RHek/Pj6s6hs1cCJVigiQi8etG98B2qMZftnnn2KxuSWyPo0XooU1NJAPU5y8uM3rxSdGLINyp8GiFJIXIA9ypzyOUvw9o8xB6kOJy2qYa9PlKD5T0TvjdffpDJ1DhrGWnDHHcxWi3OR+O+w3phCKyfZAAAgAElEQVRjwdDQuDcMqWhoL/z6WkFrqBtSCB9jzo3B6zx0o1DS4hDO4iBzpnsCNcRNnLDBpU7Eaol9TpOg6HNkukdQI7TB2+Fjvt8yFDqrawYup06dKU6dPBOGUKlLpb99QJPwrK9efxv5YqgVSkQTOBt04y9wpCjawd8eowR5jmDQwEGqnIbUOQYmFCp6XXLtoExYEetoxYG0OQg1NcOKPOsAjrJZRIoXqSBWsCYKVLRRIZxkI5k4Po4SowqOK8tJwci+CK/f6qSzyw5QdavivqT1iX6F4iIHQDnWXhvOoSm5odYxdG5ekRwN2bcYomrwUUswaKXJvhIRyiaMYzcIwz7okYd6OoJeNA2XXcGDfZ1dkdhbqZpTvAQjHhU2aDlZRtV+Dataoks8ipQQqooFCr5A4G3SZc+XFAZFK2yK9Do8JBpgHb8BQKanpj4h+O0kVgYD7t+QFy9nleQJ5JE8hYR6Wa3SGPBvKbGyR4tAUATWf8MJ5h4PhTJyL57GLFDc0jh5AOPzMQaVKKNZqZD+EWqYBs3sVXtfrFgtsyZBqyFgShxv9gTPwbOqA7E/J3OQfQZeh2fQZNHnpVPL/SFZtCIojKXzUoY0HGOZWGUDkamAObHyHnNiFca5rGQl8Q2SCwyNwYWc+RhuGz0QUCfYA/Y3OnyWDIbzQqMvSnMKxnQShDTiQFWgI2OJfs0dMqmkquYED84VaoHKTW8Amly9drOoo7Lc2o0Awb4e6LFrxcDV29F3Z4X85z7+kaLrUAtUWgRjGqs4f6cBKGgspcfn93//f0Lg4QmqJL0RRFfs4KRBEENKH5vgwFADTr/GoL8ZcCnV/dFf/CTIM/QAEioFBR4yOHsvTvurX/oK4AQUw7PdCKbcTAgzQbVCGY550K4pjayDddq92KKJ1TzKmfb5ORuwkYpCPRLj4fhw+p3Mtnv2ve+HrobBhuK1yXkHzA+aazKxgg4lXG/ywL/F82Wv2Wsqq6AOG7qDfRb1lZprj5b0QAOtRD8CkeY8G3xOAEbcu0F/KXTBHs77HvekwQWHcVlBIRLLw4cPsZeUqB4H4JnlzNEj+RAJdRSY9tAnJ53auFkhlB32gklV0NDYCq6rl12L0XXvr66AdNuf+RD63nZD8YGXfq44d+ppKm6pGtDMXt7DjVasERAw9FgqzBKVM89tE/LYBp1RdaNiZdUqEg+qw85dijpwmVjpu6PpWuuJ3dzis1fYY6oDzuI7Ll15K6jkbYgjiVO0Yss8Q1b/IvD1wvny3wTmvPYMimRKrWCZP/e+YyAwlYRwzJxTf9+ExzNu/4ZBoAFciiuSlLtJeAheqG7ItdjXnCkxEah49nkGew36qb58/OUPFS89+zSUNfoGpFWxV+NzpIkj9ONcwQ6o2u1U3hZ5rzk2R/up/qL+yMFimp7oXtDw1771XQI2e8seFn1P4fsIDIcGByiroAp5/Q6VypNF24keaG76wK3ixz/4q+L1b30LIIEZO46bYG81k5A6esNBywF6cb9K4xsUu05SbcIGitOUQZfAkIFuJI38syj5Hh5WrrBjeRkQzHmn364ZWmjv/r6iBcB2DT8u68LE32QsAmrOjUF50M1xmiswQu5BFZVuZJwxTdBqkhuVHiv/XFv0ehGcKV6x7Bw5QAcRHGmAtj9Eooav6KaHqQvboNKcYOcUlMCXnnk+UPoV+tcmoN6b3AvYLMjmKSWtg/pFIuZ92SdkQrIZew2RLSrT7YxdsS9L8YpUgSHp5Iw04ju0QblKKvqvrYjeSoWs7P/geTs+xh5ve2Wy/LdVymXiGHu1/LesLJh70O+TIGn3BYuiUsoeNKB3z8YAU8d9gHYomR+VWs6e1SZHnSh+IANI4HoBpcb9+5OkvP5M4NH/KxkvmHri+Mloc/C+jJ8m/2/S3jvIszQ707ppKr33trx3Xa5993TPtDRGM2hWBmlhYBWwsQt/EBBCoGCDBYINIIRiCXYVKIDQrlZCDBp2QStWK6GRZlYz09PeVHeZLJuVVZlZld7bSsvznO/e6tKEtBBBTvRkpfv97v3u9x3znve8B7upGEfRm68/CsosFtB4IqhUrFP0A7MPaxTgsBLHGVBQIPwk9x8gDc+6G3DJnv6o3Ob+NdEEU4WpUil7q8wkVtJDpeK6dlLop7kXWx9GhqFZYvM8uyoJS/EzOVS0zRjFfeN6+rpRbWKdVWJ2nxg8Dw0NhR0wwSqAjyZpY9yD4l2ylYw/jKMa6Lt3DpJFB9dDmq4/s8IYr09cYjJmjCabQHEkqzFdtIasAwov02Pr3L5GEqpG9lotAKPARxnP39+NJCSvOkUC6/etRsssyqs9VnSkAwpaWFm272oZcDmADc5fqhqnAbwS3kOQWUC7qETlbBTtUIDDeZIUr5+DCf4sQIV8zmUYt/x7T/5trFTY4aeqXE/iCCtgUYBOiVUMBPaa7DEU6Obe9E1N2JyoCCr8hPjQOsn7n137KLu3CoXTvYp/qWRfngB0kmWxzJmSGq29soXpALHG/n1UHHlt7ZPxnHF6VOB45z6Sc+OHqLhyv/4nIBHz1PL5YZ4hkynv2X+757wmFQGLnjl/5hpHJfeX/o2fiB4rDVeiLXFwCPBX2AzSdtooX5eT7Cgo0cwBd/OH3K3a/wR9/fuRr6XmraKZFCWbK6ORC0cmYvvSi88HDzE4pTZBokYUQ/TYCHfvDWenqDylYWyq8IhMc+ht1wdFXEQC/cXnLsRwrzWMiBQhVdA0nDqqYWg0zz33CuV95mOZvJBIqPYjHfH6jYE48C+88EKIJ4iKSwdEMJPXWaVJ+kb03rR17wuET9qKFC6RUWk6CxxSKWJSZgz0agkIpAvuwTFtUv25T5OvfVHNUI8UY6itlZqCupVKcjzsRzQkNtDI3NyKIQVSVS7bmUwNNn+uL0CnuReGoX8fmTTvuYR64BScdg2NvUmDtwezC9IQOJBBFeJvRbbnLHEvuvaboN/MGGvRQDlcUunthPbfvH2XnrKH2fPPc++d/RGsW92xvC+Fb5Rp78MkQX0EcitIp1sdk1YYfSI4FeWhDTI7CDgknxmMarDdiKKqEzgJk4Eoczt3gu97L27M34EipRjHPAhgXy/NrVyPjfX7UBWrZdx1O8HkxXOniBQJ4ECQR1EptN/MZMnXXJIixwaVqqVxNDC1oqhhDBW1oMpZFcFYo/zEMmQPwonAsScQkTYVCQxHxuemARWVq8JIPZlLpdqWexin3EJvh6hzYURCVl3Uz+qUCYoBoxU9+3I4Gx6oCCjY4x5UJfJtuk9oamqeL6SViwqRh62QaPU1NcDBy+UalfFXft8kKipieeOmPBL5xR4VUSW/H4MSbSp1Xga/63mNZMvkhHuOSpHVL5tZ8wHFoWAjNYOfhwxoVLvSfK5A0jG6f1FiVagCRk+ExiRHpAqKRkEVKBKrDc6UNNLScF4kIiQqXp+oXAirRMWBsAraahPJRA90QIUYmjgvGwrclEkZdO6XyaWDDpkdQsXRipdUpS1EWx4CCqxvMWiz90BW1czMGQLC99+5nDcLV1LJ7eZM9LJGKGnSB3SQ6lZba0/2O7/1zewYFSCHWUfvIImSVEMTpTKSJ4NC2+ud5VRQd1ewAdNUR68P3s2++LWvQ8U7QNCGKiaEpTkG1/7+P/m/JH2AGjOHitk+UpJm2PP2PppRVJIYjUFPbcLRStkzb7WirLjEBvfoOXtMotlzZF925uLFoOHUYi+2SChXuNdN6Vrs2QUCvnJs2ipBkBQvgwYrgVYE7W0z4dVOsQWjF9aJVlbiTXDd70FJJAnwmUcfhMpQdvAa4FId20U8ZxTxoEHUUe8PDGT1rM8J6FS17DPPgkHXR5c/IkicZGZfF4krlZ+teRK0Gc4n1YhIlh2uaQXWhujE2S8ziA4akQ7d80rFnfcSGKigl2Z7s4o5XeeyZ8+/zjqqKEkgAt25krVa53MdiW+pdFcOQOw1q7c4WEU+qqD61jBYOdFMrPbkClgFcJHLBwtARE8Bvm2boG5VKWI8+TTn70165KqhZFXT5CxAYWBaIMxRIc+rIiL1ft9gKAIzzkyByiYaWKpMWX3SHtrTlhBpKE0xyyoBdgIlReAWdGTsWIjfcJaV2Bc8UQK8sBkitZv2mFDxfAVRhS997lXmTzlEFIVUnr+ovgpqnmlHAazOAXgSzDmPctUgANr1gefOZyvsC+1NNXvq/rWbJC5UVRg6XcdZ2WQfrBDIPbozlK3y+dLzF7J1ehYW1umxIQn49J03s3e+/ScksbJCkhiDW2eDZ/yY/6SZb2qT3N85XVo7kQKxVM0xEJPCHHZDShPPco9zr/yDaFbH2+O3pXZiSXmu1VlHAwq7+NtQFlbNFp8g88XXa6WPKZ4Tz9Thz+Mgy4+YF9WF+qwJyBCViFDGk8LLe2wSNWpPxJP1eVY3pYKazFaQVMyyNtHPSqLUT3JwuKsv5tx4Xnij7NTBQ0aQ2QSxiHZ4lmDd+ViTxAeFKpoJvomE1yUgqVrfEmdNFdMtomEl7+/TGynTYy8CM1ZRZMHoY2eJZdr4G/u0ix65NiprVtT82gResFQhLfeGMVbEBCHvrY4VIi6A3+7LYg8HYEvC4Nk1kYoKHh9WadwLvo5+VR8otVYFQc+Ws/sUsTAxdPxJ6qOjD60zgeNRJcKe+/fOQfSjlPPoMzKBO0ql32b/lEglJofPINgzQWtPQbq9tMGoIFlyWGsj59AKkWJW7hN76u2r89pMSh5BmQwWhqypXO22oGAatwiG++wNhI1vQnxCtg7PZX8/zAbu3/jBfWGPlR9W/3yec1RFPaeCbb62Z99KZ/hh/j4GfmMTBUIEfwIs4b0S42MPlXz6NfFzfhTMr3QPSYJbP+ZHUQmTneP7GRs/Yj+28PUaMZ0iSQcQ6lrhepYYv1HO+IHD3RQWMONl2I6Y42TVKq+YRL+ioK9Jl1Vkz1TelmBibnJlYrUMQOCsOCmIBcAalS/2f+xflRexJU8nVk9XpwoqXyRNAntPJWDa1wKILZIpPxeJk/+O6n3+veJv/1xiZWKYg7RFYiVgoaCUyaTsBfecif0WidImYNAwwM9bQwORVJXRyzwH8HoQBetuKrjO4YipjjxbgfMlWG8WeHqp3sfo81y50zjAc90HuGK1N4T4BIRZt6JNx7xFYZKoxGPH/FlU4/nP5Nl7NwYsGAjp91JyVfJL//oXd1s5yIWcdCwkNyYNT4fp/JSTJ47gzNxcSswmVRcVsa5ziMpw+vtQ05PaVwK1bAeH6OBcEWYz/WWMi8IIBhWNoCu+ucG5QbOCGZNyScnqozSqXK5BCc7QZG56ivIoQdfRQw755VBoaAiUQ8rYwzzBcL8HU9nxk2eCW7uA0ZgnSZLO4yIt2hDPxjr/zFkckXMX4PISTK/Sx2UZ2p6qyfl1KjD7cfZcF993iO0uAaKzeXwNk6/TZ87jfEFZlZN3fgvBzyy9G4N3b7KpV7KXnj/LA3CWFfNqWCPn/1hVu37tFqhTa9bbdzDmbJn8BRhqkIVBucX8iXUcXqiKYIAbqea0kZxphNZAvh9Bhdnb1x9VljkMuwQXm0XbUF+c47onJsfoubJUCegoKsr9m3CIkojcDKNW2EHviOsrX9jKgU210fvAcx1Aznbv/tNcm3SzJG8piiX67cwaM/4jh/eFkIHBZ2rcy1jnlezq9YF4ZhfOnomAToNvxeo3f/O3IlFzMG8gaVSd7Plw/TuprHW21GWHUaLqRplQERGre4Fsgmjq7ESUnL11E9GMBlAoS/gOQB6kgmV1sYUkTPU0qXDVrO3tkXGeIbQnHHRIqrJ2KShi1hAIk9coZVLDU8yg0rB7LxrwIGnl/RiF0YrPTxCWZMys6AQiGygFAIMBDXvLIbdWZqJPB4Ps+QlqBV+HwhP/6dz8fb9XJFieoTUpZhhNqY+CC16T965hNBkXgbdCGQaN90+DYBOaHsGLqK9887BcTzOX08/9SIc/p0flRvFpwyfCE7+bo1SF8QvpfX+/eFmeb6E66P0UFS4TNAUqpNsa0Jd5XewxDXfI0/Ma0idEIUsJvDfWkVnvYvYSVau9yJZ3kGR51g3YZB2ayErtscIbFEa54QZYONmh+w8BQUgcKxqztr5jpDUV2RX2sL10SuSfP3eM90I1qIEKID0ixw4fwX7sZp9S4X3u0qV4PUkLUj/KUJ1z5lmZlA0rjhpD7rHEnh1+x2GpuuBFHNI7H1/Ofubn/jWqi6iKkoPfGhjMfu2/+7XsZfq4qqECPhqjQsV59vkHZUwkT3U07MDgg+GgH7VwDntRQ4zGYfZcL0IzvYcYbo5h3wijoKH3mYvjJoqHLkegQPTYHhmpgMD06Xm6H0x2EY0QADO5imvnHgSl9BvRYZdTFGLP8GrJocbkkUBAt7ATjUr5kgAtYW8nOatLUJZhg4Ujl1LhvlXpcAQu+x1mB56/CIWwAsQdIRpBsMfQOytBDaVyr6wyyJl9rLOKpmPOS5L5TxRRxQQ2rCJsYke367JzJz+HNP6LNP+3ML8PmvcN5k1BCasRoSdJreBcRC+F83QMzqg+WoHcMVFhTZTNL1dUgfew4dh+O+2gPTdzVN+1eyLxlZzZapxzO+pQPQf2ZR9euZLdpFojWqvwhf0xRVJTVHl15qEqmtM7oldXdbDg+KeKi/+O32MtPfeJ9WHVLh0cEyr/fgFWhJ/9vaDoUukJB6zSIZVObZwqXibLzh6yH2UB9L8H8YJ/96/9QvYYP1pNsibwJu3Wiod+MmyShEL8royKdfcw17MNsHAAUYQlVapIXFYeIHRE8mR1cx+zF0s6CCxVTCTZvfbBx1GBOIyYxRa8oy2qx1c/eC/78M1/kT28wUwr+p1LSZxL8QdxpvOZUJGeGziaIOVJbWxN97NbVbtJcu59G4CLDm9Rya3Dpi+CKpdg8PdRkWhwBiWMCh4mVEaEq+hbXgS9t4dOGlhCgRFSIWF1je1t8Fm41lcHruMDe6D37g2qvaCcz2QWn+B+W3aUgYkR/TAmQz1UYJ0fJgBSyrU5IH4SoNCelA5YH+cOHwf1hqKtUhjr6Pov8VqrHPygThHo2atln5NjFWTMSHF1DeyTU9CrEb9TDTX51oN7QZlcwk88hKliQK7CmIJgzlfyOXvtouraf8GZAMCwySbdiqtEAM/vqtZsgu6Mu2LfHaafUwEre989b65L0dNTiHxEcikwS8CZZt2tBUigPxJwVC1QCpmxifvPPmUBXHeVCUohFmEyVyQerr2Vb8+3QkCHDh3KBq5djz4kfaNJg3Gc91Io6BWAX9iu3Cdpsyr0Mdii6OHiGXs2HBuhf1EMLJIxpcSpXkUAS7IXCTu2wCHPCnUpomLyuZ84TuDR93D9vF/qPZEUWpsIihyJlUmgFR2rbPazuac8/yamn/lqRLF4Xlajo1cYe+Ra+rViFtELzWs0QruWsul6ui72dHvNXqv33gIYb1zS17c3rT1nVH8YlEyAu61coMlBw96TindV+IFxgOWzh44hVqMaGpV5vmcVxj3j/WsTfQ3JNNsCkcQSJkyOwfDDocoxG5O1tSfQ5Mp4omCnuT6RMOpjQwwrVXAKUYtiwHCAzHnW9BnVOv8GnyJhfIoGWMQdxecnAOxfkFwZW1T6nwkNN+J8OftE03MGFOf515JTRGWO228kebqzPJv9ydV3swUc2Qr/MeowQOJn6KHC2IZSqrF1KXtLAHObAs851MariDUbifkj5hO0xZ5245N95q6l+67oJ3MWXjfgUwDPAUKn9Sn6pwKsz/unZVCFWAe/V1ACo5L3t37hy7sxVwHEwk1jlmZZW5qOk4nvofqmolevwzzZSNIEfQEPQiPo0UMQo202XEdbLxUhpCm3HciGop98UTaDZVKHTFqm22SaoQF6NYmCh9KeoQUqWIsEymnOlMi0fVsYPLX4cTKDtwZiQOgzqH55XfYAOTcr0ADiiDt3HuJEJ0EOelJWWwSSLjyHcRajaUBxEAWvGqptqpAZACpkUIJRvX1/PCo8/X0d0AWl11D6xjA63E5qzxDJiXSCg0dOcM1QQ6AERdmaDdzKoZoAiVpfn8O49KKYBNoAsqtfiQoOTYgLy2TcoG+9NM+rwWag7QGboGrkw5iE5nCIgam9qDNJubSPzerhAsiFjXXSeDRWJ08ej+TFIGuHaGANjpCGb2ySIcYg8f2gNSLju5aOYwYD/W0c4suXL4fBa8VxSulpYjhvNTS8xzSjr0C5+cFbV3geqjzSA4dx7oCWF0aCCsMCnPBl1Fb6yPalLil6YVVICdYaaJcKfCjDfNimYg7tJ598kn300eVU4eBaxGrkyVrdVLSks7WKAaO9oDRV7AfUlui7Gns0HImlibFnXeRaOp/9Uhovk0SFKq5iuCsIrk1QDX1VR5pj77x1+VMcpCg4gYjDOrkQ5ZN9Xw2Pz0GjrLpUqP0RnERvkUGPgYUN1zouDpF8dh1CQevz94pDYw+NH8EXZ28ZGDWSBCtuElVenmtRIo7KEGauoOYlQ58qYAUCpONQMj3NrhIdSwdTRxXvyX1Ep4hqavzbwCsZMCPmhFYVHOv0ewkpjgA6/+y/o3E7jFr62dOokUF2DGj8/51YgdjbDIoBMkWIypWJFWBFUGcc0mo/AfRXA/Fu9mt7GygoQEILgZNGMMQx3AMGUfaUBZ3RaiEcaY03zmWBCvnaNigS1aplZiLVtfejDLSd3SLprmG/NqJk1tFG9RVr/WhkMLt07hyolxU+HCNrGhU0qz2s5RR03grO9zrUM4MKjbL2TVTUNbKaZNC9zbUPh4jEWvba574AwklPIz1ec/R33UIIYYeBO3uwb54PaT0i0uUEoBoBk6pORlRs8HoL7J820M1nX36R73Wl/hOCpUkU0axOfcZxTwmWFGCrMzEo2lUNZUiBHV876mt8y6AWFSITq6AXEQCzvkrepwbkNEul+HDfpg85JYlKyI6HykVvEM8ORnpWSqVunPk+g1AhttibG1QFna+n03bo79TEcPb221dQIK2AOoYsNku3gM2rqXPwNdU2bGCoYEq/ioQx7TkTK8+bua3JhTZsl6rVqf0vodj0AjaGKllFXXb705vMq0LYQ8SZak+NQY3PzoqS0Tq9HxUANyWskfe8ib2uiMHxm4iEvJXdph+ooOuIpEcfjGc+qMNl2RWc5plLF7Njz5zO7gzdz+bos7OXQt8RYAkXaOBTBFgq0HrmdaoGTP5cO+O9eV862dRYvycCf3+uo3Y4qOe/6Knynv2Z4EgALPgS7yvmbmErFSoKCW0TEQLxMivU+No3Xno5++Irr5J0zmQNXIfN2AYfXktUyqSKElTZ0ye9bUF6s2Ic9vI5jJSEroJoaeCdD4Nq6ayiw+ehAdLTGwjs1DJzB+9TBe4k6QSAAxzcXF/Krr3/bvadP/inKBEaYuPzVIyPbcemEQDQZvCfc2GCyhOgTQ74cF8yUJIdo0KkSi/37V5b477LuB4l9UXo+/A3u/Yuuh9EMkiqFD1SNbAQQtCOKA29Bo3PfeU58yy73gbPFwFNrEhY4bGtwF5U+3xNqh2KLXo/TvBcg18wQFMZUFq5ifoW1+X8uDIb3glE33jhJa4BPyyNls3dA53Xsy2qr7818lRIo51APKou2i6LbzwvYxe3vPSwMqr2IwAVi8ywWmfvT/H8akkCgtFg433eNtFM0G9CqL+WFh+KytgoWTmN7Hn3nmqdyot779LPIjHPA1qDyhbG2Jg4+eF+tNpTnav3uedMJPTrvqZJldfv993vS8QIvl6tFEh8hYwY33+UfjzXbS/JyjwJnc871P14/yTQVEksoALrVgSn7kETKvvcfD5LnBGvPUZW5H1L7gfPZBGgOluxhcpRVd6f6et6DhUAEQzwHPg3Lby+s+6kEpoEaaNlkHiOqoklTKw8kyZayqMnYRnAf5kOIfKk6EISS7HyZJXQ5Nh7KtpF3Etem4lvALSqwvLefXv7w9faK1vcu+voAGeTOZNrK1ZFH72y7YWSrPbBHjETOPd/yLFLbw8AnCq5MTfFgVVAhKjEOXQb0LqW+G0DRlYnDIZWbKKJlmMAFLlwNp1jGVwr39NzX1A0jW0EISPx5OBJ5bR6qoCKdHMrptJN7TmUJaNrEaCOvnZtdH5+A3bj3o03oo839xr+PHrPU7jxhHr9dLzxozFI0RoR4YctDcYq+lgTIv+Zz7Hasv9a+ygg5X9Wslh3AQPFhXYA7SY5Sz+4cz0b3UJYTv/pWCP8k/GEM28rBCF8Tc9k3nbT3FyP3gKFISmnnLkYISULARtw6AAFD/a6cWL0G7LPos+a8y6QECBALrUffXfRogDox+9X5aM97OX3Z4ndlPxegNm//I3Xd91oB6F/xCRoDrcXUc3N2HS+Rg/KjevXYvaRZTOHpGnUPMhO6F7njT+9fjOsbkN9K4E4jWWgkvUE3kEn4r+HJB/dXS3MyWIaMpUnpz17cVZ+nDA/dH8kHNDevfvDWCoVbhN8vTdNgrNCgC/N7uBBZFhZGJO1KPcTV/T0HgGpU4b4UdZFlunzU+I4tdNRtuU1nLNjD8gzZ09zPzY9Sk2kNMyhezSBlCabrRSnf/TQPuhqOoq0sRZAa3do7n6IgpCB1bPPvcD1OGWbYEapUakQXMRNkr85lO4OH+ghCMRYtKaheDs4cu/vwYMJkCB4tvSFPCbZ8uGI3plYOCh1nJ6ODhBGKyyPWCuD+xY48Tp4kxkNuq8nuuV8iZHhMQyIvw+nvr2Ops3BaOreh9LVKhvN4GUWulIoECk9ywGrIvjo6RJ1Ym3Qtt3AeS7g5PC73KNNt10kf/tB+h3wJn1CNS9QwtmxkHFuptp48MDhGJycBvLS1MgzunvtciSsbkoN9ltv/iAGnMaHDph1jAZTAof7BKKVVCe6aYbvoc/k4sUzJKOW7e2VqAkZeuluSr6O0P8hNdAE3vL+0H1kppkhYjVUtbYG0MwPPvBZYtsAACAASURBVLmS3XiAw3SuCfthCwS0jTW1KuD7ikJZRbMSYZXCgyVtQwQiKGocwJiiLe1D1FVkIjcuTydC9sBFQsUz0PlIWRVp1riJqvr9gubjvtFo6ij9m6DH4lhErv3w/axIFciTFZl0KNPP7QUIhIZnYLJZUBesViTdnvitVLHis2tUzJAoDnXx2d8pZOSLAPfPlfK9HgzEjyZWqUKXJ2EcqIQypoqVHxqYomJlIBEVKq6imiTEoN6Kp1/HwEGnzku3Y80qoII+5iz2AdJ0U7VqgErWw/MqtcfKfgWDk7zUnhAzKrfYHymEvqdaYqPjS1ldaz80Hs56Ff2dUHPnAGbWQH1Lqd5Ul2E4iTEPM4enFSddpl0SBCBJaGM/+LqK1Ah6OC/M6mpC/qDKkfyovqh4QAxQ5OZsALYK+p3v/xm04+foEWzO/vG3/kn2nT/+dvYTX/8q0q40lJPguIY2Rl+7di36ehwM2qg8LMlbM5W5Qyip1nKvywpMAGxIx5vCbtU3QF/ARqheJ9PcypQeK33OK1kmJyHYok/K5yFFfKuF05GmINa9VKYCW55YFX1wxefi2Tu/rUi03YcCVgJKzhbbxT6XqGSG7RtF6OM20uctVBhUpivBodfyLLXHQ4O3eRbDWf9BUOoWQQnmCM2MhGRxM0G7VcxU2RGMSMM+17Hx2iZ7ssrpnyrZIAjaas1evPAGz6gDmnBnNoE63eI4QzWpFJrYdUDvCLScP5ReuUFga/W2gr/fwZZs7K4j6AOg8/4HUJb7Y1acqGtQ0PgIm2Lzv72TJhYEVr//R/8iO//iuewUIj/hwwykudaQR8YUJP+m+AqKtSRHBntFP1Ak3fyudqqoWvm7geIT0Fup8t+zzAkywIokkv+Tvuu5tK/SzwKLQS2UTs1+DHVQzzh7rdLKtMwKQLcvf/617MXzF7IVZyviy2r5/eg1sbeJPadCpV/7UabaGYDAFkBVHZLodlRsIAjUVt2YffD9HyYRAqjPe2GgbLC1lqRHjc1TcYUWjrBQ10H8C8/2Iaqy//x//91sHnGhBgIaK6BmcEqQRyXV6pQYnwEQSb37SZtlMFPssc/oRBpU7BnnrZbnZz+WFaoeKHcq/VayzysFAkursvfffg/12JPEH4reJPpgAlqS+FAwAGLtaQOA5u96d+Lz+4lbpogZiuGkPvmglkpTJxGfI9D3zLd3k1zA2hAwKRIrcf5JEtg6Kk0zULBeIEY4CNVPFcpGfFI9vsgzIp3PWWEN0gep8mgnunk9FYnj3LGeUhYdiXCC19jhfF+9x6gSPi8TEFoxMHYyLlGV0SgjwOy858uzr4iDAKGBpz7BvsKCcRDCEQFQpJ5he3/c44qMeV3J56C8B6PFv7G9w9/t50y4d002tevGE8pIG2dp4x1KHXubQNYgetr5VsG4QVQpzlyiOJrkRoWKezUuMfYwSTOhFbzoQbE19jf712t7jD82wfJ3TPYcqeP1+L4+1+RPHTxLPGTFlWvwNRPLI1VZtUtSumS7CDbbv6a/soKocmOcP2JVKbRpNpjDk5M6n1TH8GPsL69XkNnkutrYhPVdIFn0Q9vuea8nflJl0iRI5oFrFDEqCVn0aPN3kdjaF8lnCwwmvPPsJ5lSXr/nS5DO+zAuNOnvpM/ffWp8JFVR9WyfU1T1uO8OeiIFFj75+OMYzluPnTCJquTMlBMzdDN3kFberFbBHgVxVG3kXkzOQ+xEem2emJqsWLGyymJC6aZURbJQBbSfyp6rRauNqnuaNEiCz/vH9Y0hk+4u9djyn/dVMFz8nriKnwXuiupWHpT8OUC3+F5hmxIekyiIxWevdwcfbBV8medsZdbEapWgtEqbYHsF90gJOVugYv79gcvZsGql2hv3N6+3DmB+hMJEB0WeEM6xtcHxBtjPddhjqmSfv/BMiKlYZJFG7YxDaYPGhyZWKWZLleAh9oD+JsWFxcxCWQrGl4manKiuYpyoRD5VsYqWkaJy//f/o5+DzpjoS5ZSpdrZ9LzKhnE2UcwfYCFHR0iO4BW2UUFQSMCSuxOrZyhnKnv9aHQqmrVbW0ByMPoiWA5hVa7doN5kaK8LwM2ISFvmlgIxz/BKqXvvv/t+zFg5Bk83HI50wAjoQK1Jpu7eHAjFj7NnTsWiBqpoQ/kmBorNNzo6kg3QJ9CI2lwbvUHORZFW1AjVyADaTT7NHBkPfTFcT1pdA6V+N848QgpOnN+LYpxBQUwNZ9M7fLaKQ6fxHUMx0BkxEfhyDw9oinTGvYemCtn2uemHiFYwPwYqxRrGYRljPj6JoAWNuJsMPHwwMpadPnU+aCxBN8P1raCGptS0pUkTjEvPXsTR6KQ+kxxVOnbg5q2obpw5fQ4U6UBUrqz+bWw4mLKWyt0gsznGmTGiJDND9aDJWQVxg9i3NuocLwx8fV05FMvRrJNEV4nhrV0Ncj2JH8a5qgGj0k3zPRPpDeNZfodCL8M5H7hxLZ59e2cvvSMMQIXSEYorqEfVhOIdalkEyP/3H/7zeDYhB5vTXmycr2cvLS3ORgC8Qw9fE1XLV5ANbm9h3g+ldRH5NYIeN6pBwxgCJ/LIRSymHGaqoWXGUJUDC6XQEaC9yZ7ZdEpprhqjc4kgWcSGPSryoJGLCel8yOHWeVhB8eJCAEIZ87xKJMrqvlX2WAGGMu5LBGiea5YqKzVRhRr7B4LqgNGVepmqSolrGyi0iRTXHhUq3tckqyi1hzS0qIbUAtZ3RRpIFBLycnwuIhHNypahnSMRPQqi9SaMKWhMhxjDouqgaNxTiNDTyJLOKf1I+YT02Qcbn+Pa0rWLABYfTydWgTD58S+lAjpIlwBatR0tjslDvLbzS6w4pCqKr2Gv5l6Snjqq4N0dTVk7KC4azuFctpRutR9QxxBNspzvNWkyVgitmCBiQQVqeBwnObeZHTn7YlbZthfxEoATRUigpLVAT3v2LMO4ga4C2SSQM7lzvplVTpuHtT+KRfiMBFmc0VLCHB9Rbqt/pRh113BDgyvyy7XcuYcgD/LLr7zyUvbDH3wvaGg37t7Oqu1vsA+C4EZ0vgeEE9Cd4aNj2TPPPpcdf4bgnQCKjRfNtyZh0gydCh9BfA3BQF6VSjTP0F+MxCpQRNUh82dlP1UE0E/4maHHGKi5QILrZbDrvjKg8H9JEjn1OkSVJadoleaVOYPGzQC7CKwYXSHLa5sh3qX8XRPrtkyf2CdvvZetEXA14rT38D5WaUXc72NTrjHbsH9/G4GT4wCofNW6z0jA7DX1TrHBUqO90giYuOeyqNpg37bpn5nfk1088yrzXA4gLYxKHXOu1lB+XSIga6HCIB1Ljr12WJQYk8910ueIQ5xG6fVbv/fNUIbths5u1dmRDyqTzUIDtArkGotS2+tUy2utYnvvQ59qIoDqhsVg/5q+SKfpGTUgSkMfEciIQZGbIasc/TN5g76AlYBPMcQ0BsPnyZFjEKISxPuk10xJT9prab5jqlCnUQvSidxLjsuo4ncVoVCw4jHX307Adxbp+x9/7bUAOgUeRKy1dwWVUHtl1cu9tSoQQZzUeWA/Gyup0vbVt2Uf/eBtzgNIOtW5A1Sr6lST84zxWmM37lHpWcpOvXIJA2kBdCX7/rf/KHv7T/+EXAoRFECNUvofBVCkTBa07VIrTNoNZ8IgbBEWTAYg9+A6ph6QfDAye3gdyuEOLIuO5k6Gde6PSnY686nfbGwYqhyVrVp85RJVE2WyXUd79ayuugcMwATGpMSleVkOKSaZBHicxUcYWEffiEwEvGtSA6zMbty5nfUQ1NqTNQr1vEIaHzZ5mtex93iMXmnXcAE/dJhE5DQxyCLViAWee1/EO7QGEFjpF+rYL/qWCWKBfeyfMkEfkiNny5lYKfR0FgXDNXzhDz56L2ukCnhreCiroZfPGVXei9X3Os6WvunR5FTMozJYs3Lqa5gopFlcaVyM+8TZWEVQ5z4KYE37ZF8efsqP1KbhTEaoVdhSX9+4TmBTNob7d4rkURlpkyQTf6vRNayLqqjS1qRMjuN7pR7GGJQ8IRM0ct1XFZsihjLmUbyilNf1+vb29sVnK65BreI5+R4mIF6H7QNxH6yzitKeHUH8x/yOkuXGC56rOBP4ZV/HdhNVFmsVaeIa+6z+68uxczKQBMIuf/pJqt5y1ouKlfvG0SxRgWI0jtdgwumeHGe9ZWhVst4mN1Lm/L4tBz4D+9DsFfP826phBdH1FvCM0THaCO7N+zCRX3EEkf1M/CeI2806yBAyQfYe9Sm+bqgc5gmmcYIx0n2CeAEEk/UF4s0pRMV6GLfxmOS3HeXpFWzufuKxUnoAy7FLlY69UeyGOHCXPRQVdM6OfXZWKIv2A3258Ypf27/oXjC5MhpZ10bwtbP9TJyteBUVF78OQFOXr+8JoQecWl5hKuKDp1sJChpg4ZKe/pn/LhKrJ8HFj/xDX5YEQ1KS7LU46kYyBu3UWcfBA9mdhYnsE0C8KezRusrJhm+c//B1fD4H+0DW0ypAStggMqcFYk19zwvM5DM+NnCyum/MqlDNeea+uscUogkxFvaZhYEV9p95jsT5p0GimNHJixdtIAKx5k0+3yIeiyqfQa/L9xt/+98Mtombz56oZ86cDV6zjYONoDjK4Prh4KwB+l48bNHQq2KHDpzFsBTqXJ5ryHl7iNuRVXcDBveYCxBl8OGOT05D+TsaajdzcEunQH6UIHU1nBXhED9l2Q9QmdLIeYCmED5w2G4fzalTUxOxuaUNmjTIkZZqp/GQOvgYyXaVC48yj6kSY7MNemf1zQqWU5pNjNw4zz/3YgRaquJZKXFTKCs8DCVCVb6z8DWtznkPcrENbMu4/xHUh+7cuRNzvNwwrR19JJY0XRqY8f4ryIgP37sFRxhRAQ5aLdl2M4a5nP4se2nm5pdBJj6F9tcXDqKa4K+vqzFUwjx8Si+rRnL82JFA/5wQ7jWI9jQ0MleBTH6C0vGxE6fiYUq5egzndIH+q10SLZOPPSRHR4+dpHxPGR2EI7jNBKsjo/dJdKfpearIzp07GT0uGr49qGt5bfM8jzuDwxi1rajM7ZH+YlCW0xp9nTff+iGG9nHM+bIvyN6rUg6oDagOP30EvXFi/FEoqZi0JP1/hmOTvAbSBs/V4NsqhP0gJdCYnrt0mjic8rYHij0VAzTZYysk3FJEVQYcHnkUSVUFVbIy/hO1vs0sogcchF2qo/7dPM64kSDdylqoHsnXFYlznTGk0Uhr2JyjfoGaKd3L3jO5CpUXm2eN/3XPGCclczvsm+JrUcqpGWieuGwNs8m+lMX6OiiWcu9FFD2OucNzBEFQFUI8AmOW92XE0ErRV4MkqzgGIC4yBiMMXMjjE5BG0IICGkG5MqnR7O4zl8WVVy1E7qWpul4/mjhFOsTveZ1FolWU4p9OvKwm/GWJVQTiT9hjf3mPVcwf4RasWJWLbovg8t6KeljhjQqX1Wt+qZazLDXYnsbzzyCPjGCFku/b0NF2NLAY1UQBNHFMVast9leMXDCYorp6c4i+vApAke5DWf/RZ1HcmqN3gxkhGOAvvPIsPGtQ4egSIJjH+VpZtmerlCqHTdkOCF1m74cQAQ7H65TyZQC+SmBrImLzuIF5Pcm0c02kfCi0ogjDCHOdBHkmCezf/Ojj7AG9MC+9/nrWiu3bYc/XQ7s5dOpsVoKd3MZ2WGH1eXsvrkPktiD90Ve3kyfNf4nnicp3zmEv+us+c2Z8x9fJDXrqs0r7I54dwaV2OYLhQC/D6+QJVk7LUBpWGinS8Y8jCXI4tAkpogR83Y7t2gIgm8Q2XP/gw6yJ87clB96gV0oaZ+EKSOKjh/ezk6dRXGyQcy+6x0BbKpI6OcWQpCEHNdBeSqs2eMfSXScXQfVgttVLl34MqWsUtCaw4cwFfIgv0g47qNigegMgx+pDnhnSsLyY/ep//6vZ6Qv0xJBEqJRnpcfe0OglYB9aqVAAxVEg0u2UOl61Msw1d1Hdr8SXmDybXCmT7sfTPVSF6Iu2zHs1OErUzFSFKhKk6OfFNhsI+/NEC87l57GX/q2JVfQruBdy2rDUSPdDJEsCJARQJSQfn3/ppewUirT7oSXJpLAqZGUqKg9Q7N2nzjcsquGqVy6R4MzzzPbTJ7VHei+vu8a9l8ytZXeYYaRKXin+uPvkYSg0taE+Jvp97yY0eJS2+qB1LiDCtDo/lf3DX/81JJ55DwIZz2kJiZNUuaAe2+unvYnmNGwVNnyX69Nemjz7fKOSYC+yWTy7sIaq8i69xK0NqM02ocQI8rDJ85R2YxJsPPDhex/gJ9qoZveHQIT9FVZjUvXBVgUSAJ7TnXzQbRPPrrOzPVDlwftDMZbE6zPI9BFFAssVjUBpkyHQgtKmynybQOZeuj5jk+tcxX7OAiKrROa8vSUqXy8992zM65qgatGB/9FmTwIMK9OtGqEJsHZFKls7AKUBXQ2xiGfPZ9QNHXgMn/zulctZJ5TM96/cZCh1fVDUHdUgldPKhPvJERLGP+476WnudXt7CunvmDHKvfq6RbVE/5ZozVQ37B1nLxay2arcBf3dERf8nR8h+c05MhFqQ2Le93V21e1bNyOxsuc6KKpBSd0O4ShVag06BTejtzBEiDhTzP70Q/aMiYTP131f+Hifkdd+gHl4JiYyOoyZfC7eg9XjbtZRwFRJa22vZ1ZhCM+Hf7vF/lZZ0HaEYEbwjKsAZ/b2E1sSSwj420rx4osvMt7l4/Bf9ppp07vpSS+GInvOQiSEn5ug+hylPK4S05qMC/AYYyhuYlLnz60wuS9lb7luqhN7Xb6GFakWxIhSFRHWC+fIPaR/iITAJJgKoAG6RQoTLP21IL1UTp9ZG309hXKjvYoTxK5BCySRHYIhsIu9cLbjOC0o9gu1kvDJGKjGT5QSR9RQyTK5UtihWmEn/aUJkTbc88k5dZ0F1kw+HDBs9cp2DP1ZjHQhjlB+3aqV9jQN2E49WVJugwHj8S7imbxC9aMuKvxMAfrlMYnO7WlWTJFYFZWcIkYqPsu62MSXVONXIrHjPqI3jHsVIJojw3rv3o3sBrapjMqVrRJaYMVrnLl2lL6rdtpctAPGF9vYI8cYHD1yIMYBKZymxTIGbqEvSlEtizv76MlUzl8b7v5XTMekuuhd87a8du8lBEwsoRDnC94FBdh4n7OsXS8Sq6eZQiV/99//GvMoaRTkoRvQTbCpzpw5k5T42ORmcH5fMQSdhlLCew8ejg2o3OcaVK5ikZwbJLp38uRJkiGV01RXSxx/H6qNpIPMOuiABlBLFSg1CaeeKzemNzAwcC0aw04w60nUox+UwuBQlMeHIwXAhsqY82QfD/8Z6Nq/sYLghpWnUDMESXbA7waoSFRQQDRV1hojMblzdxC1wJdI9gjI6WOSG22QraLPCpLjM1S3TjJozEqdyZllZqkdPlIrCZa/z52/iKY+NCCa61QXGyfpUnrYIHEFQ/3yyy8HGqLB3lXsg40iNeEWlTcbRn/q6z8ZjcjrK4iEhJR1atIeHLyTfcwAwxMMMXYadKyR9Gnuswppdkv1zoryfraRSG+lZ6qnqy0qOKus0eIKg+iQULenS3VEk0nRJcU6dqmkLc5OxOczp6gMcvAU2ZBOZmLmlPcZ1mOSBtazSFObeGqk3HCijyYeKgK62Q7A4zY5FNUrYXOOMFNAsZFleO02YGv0rT5EQyeGt5ln1iYXHCqYM42sWNy89kl27swRpLf3BcUwhEegJxpA+1mJcRPoR1TI6qhK1mBwrHBv4by/C7XFwbkmhQpeFD0Pqrr5b0u7DnVtRRHSaynEKDQ6iQcMlVNagAFvjn7K5dfpOCslEjBFADBQNqgqryo66QFVuU5URQMkxUwedZqRATLCh4Y0Zh5FEpcMTcxd0UEQbPu1xky0KOTkCYB9rWgyVtJbw61xlI+PA/Y1LChFMGc1Iy83BzUQqpvfKwK94nAHNSxoIym59eNJQvaUMfSenqYC+ntFxapIrP5lVEABgCKxqlGalDUrNYEghg4uPgFHcMsFPng2FguV9hf4OEMQeGD/3hQ8Eojvcn4UBHFtNfQmIoIys6DHjjVwDbbYp+MzjEdASOb4uVeQ0KYyTeP+1gbUDBKqA/RKVjvbjnPbTvLjIPAIiFljFcJ2dzGKfCXCJ6JlX5IONvqRSGpFoAxcQ4g1Kpysv2p3BJEPHg5naxjuBYABG6EfCf5QcVriwlqgBZ17/nmEAU5kq3y9ZM8cZ1q6rUmaVD7Jm84DlJKqAmH0IWHHoodKYqfbslC0iycm+iUckD7S5Hr2QuxfkzOuPbqXUz9ABLbFc5asodqqyko+b9FHE6z4LwW/vrIBSzwb+3VIqFR8kyVQrUw5dow5zlk17xkTo7Anb333ezFzRafusHE/tJGzVOs//uQd6M40bLfWc15pIiYwr2EAreIWO1D2KqEMqxT42MHqyNZjGDk/3ndN9uqlLxLME6jMs3az+Bz2waVzKMbq0AjqVhfWsBkEmPx7DB/1D377HxHAIjiBil1NFcEZSH0DyGS1a80es7/AAOohAdvhg0dw3LXhiB9gD33rGgLMPdjENcEo7ICzzQpqnyCjZ899UyRBBTXQ/WEQFrLX0tSiImilL4laKFKRemCSyIiJUBoInM6o/X5Fz5ZKU1Z4FZBZQgypC5T6Gz/1s9B+WCMHBlt54dnau6j8t8pp2kMp9Aa09p4aWG+i2jcCqLeP89QA3Vs03nEHJsHX3nof6h0KcLzW2Reez8Y2UAgkWa4AQHv/h++GnTxGhXcDOLcZlse3fvs3s3d+8N2sH+p/K1WWtVWoYSTHhX3dNrEyec8H9+5AK7fXr6CbPgmgZFfT0OS+L4NO31LXlu3rQoQKtbN7VMm22QNReQJc1DbeBSzpFWAE6ZdOV/Q4GITay9oGwDEPcyMGKbN/TwPuufZtIM0O62ymijKpQAX+KXpEeN80ggMfQP+FrEWb+HexOzbJa0seS6XkPh6RTNW01APQThAYP84OQFU/yIwj6ZeLMnn49zzsh2BE8PxqAWi2dURSqaA3h68TZeeZiHbXUIEZgAZ448G9rLqzJbsLIFNB8m+VtZTz6DDnNSiqVskaOEO3796JeyrEj5JqZLIPIfyTJwZpNmWio7k+Jl0T+NwQaII2GAAAAFFUYNjb7j9jCv+LvmO+Vq3SeKaFv58g6JxmwLAiKCYAfr+NGZDGcJPTPHdBHdbR+Mph68YCMySYvn4H9s73XyFQjeou6+K50ZeagDhmR/uv1Ln9Wi2MWtGmK/TgPUlzv86MvdPMK3UGqCBvGhviEHEoiNh9kwaT9+iP4czaQ+MIHHth7ZFJfZFpWPoYz86zrt81iSxEJxwtEfGPfWCKPLD+VjY9i4MA6VIDBc79mX5be+t6uebHjh0LES3/1nW3wicI6/uaWGmFm6kCxowy7t0PK6FJdn4inukhhN0SiwZWVFBSFdWirYYKqvthmATRdWkjtjHpfkhfbg33dAfRmEP7D2SjfO2A4P1d/dlens0ezk2ZgC57sMJhws6/5FoXibnWjVfw96oBmkCUEPR31DYHjVvJ9pKnWCkmL6o/rmDDinlw0dtsH6x7zzMihCIYln+EzyiA1tzPPBnHYkIleFeAenmMEWCSQCLPu+jd+ix+EUtKqsSw0OOZWE3bJHioJm7bbajO/viTdzPgECj/FAIslLC+AhMmjtJaZadUcaaNQ1YRujOfUOn5ABVN8wD1GlTZnqEoYx+gya3Fn3iG3IsVs6hWsXc8d56r1H+YZNe91iTClPaFatCuibGJFXFVzotWjML3hq38rb/z13YTIpGQ64dQWNxAfWTbq/DsNWy+mRtjixWy5+P6rbs0n4M8cVF7SjdJSBimC+LnAk2TNKiqcZyqkr0pzkXyjdzMNhZaRblxa5ANmA6ExtEFFS2yZKfC2uTUWKASKnOIfsudFLEL6hNckBnQNqXM9x6AKy7iaADEwtq4PfHoAUjMdQzMbvZjX3g99OqlW2xB9VFVbo1NeQt52TtIDL/80qsxv8GMVUqC9Bj5/1Nwzkfu36G83RFywqJIcvprEHhwNOME6MN9VJYOEkS5MXX2VSAD8qblhsqjH0Hu/MiJkzFDYGx6nGRnhqAFJZr25hiGvDQ3nb3w3PM4GBWyQIIwAE4Lb6JK6KwrHdoLLz6bUBwbKZEXMunRaeqoxzCIx5FqrrfiILWStbUPbBilw0ckj/OUO8+eu8TvozilE2AdVeDZBj0ef0RljurLJZp+W3iOrp+GToqlUYm0whs3bmVHCEjMyFN5vylUBQ3EZzGu80iyS/3cJCEygXo4+oC5OPejX0wEQXUkjWJMeOceUjO4wVhT1tXZGgPZtmlCXIUK+TxymMsIE0gDlA5oAKSh34M0s4OJHcRcRy9KGUmJaqmzBC/vfnAZimYdh8GqUWP0vQUVwgZFAxuu06qrz1Qk331mIK3zCxqmaLsotPxtqTXBJU7JRwwszKmAUlLtmZcutseGRZEqerqcD1Sog6XKOYYTR25QLjqngIjnykNpQm0lzjWIJFaH7owc+xQJflLfQo6EiwbH9aUmd6tiYdwC/U0zb570IVnFstnbihcfKWEsPqdw3Gt4EmwXqFJ+vfG7uSzyj6oCButH+tj/ByqgPQYq+5lY7SEJKVWanr/XCe2RPsNzEuGZX4BvH3x1klvOlRSQZ6HNlLJPynk2HAYCFhBEnE9Bg9H41ZCEP7Yhnd9ZddwCqOA0CUtVI5z72kPsjWaeB4FhAwEc4w+snFVjD0ziVenUmBqMLgA41FJhXJQWhtEWIbNfUOcsqidQsIOzmrMpm6+lvEj1XHJmjWI42IhP7w5k1+/dybpApTcI1ruOn8u6GAgsrVgbKpfO5vik1ojstQGXctR5H4zVpWqeiY4g1PLyPRfP6CmnlXxZAlyKZxrDFnFPBd0gqH8SPOiPiooBz1/Hl5KmnPktGQAAIABJREFUpPJkpdPXeFJ4NJ95IkeO3c0dhZSUUG+LHE8KJjNZALx2EblRDr/UapbNxST+Uw/HssvvfsDsIfYX9rzR3iTlEnndyfGHBKjj9GZOIH2/j/Vj/5bjPPdwLoyOuCdVATfWpGTytcM5H5dlL5z+XLa7BtI+s8kw01vBlnjjc58LCqn0qz07UnalwZZk/+P//D8xY6w86+zH/mxBNeeI9mDHTBClD4r866AVL7g5cCNANKsmCqKMA0zNYmfKCDx7Gb68JGDIvTvHxrPqedE2FGvumiSq32fqnsV5CmoWNima9Qk6U19mej5+jr4p589FtTr1CHlECzpR2CZ8Ar+QdTW1Zz/31a8jd88e4vpWVGsDiBA2MQFL40qQ3rdXC1/2mOcgPUyEd5Z93nX6UNZJj3AFZ2XSYBtDMQc1fA+Zg/6rqac7aGnL9Co4F253eoV+ttGsH3ZHNfR5xVrmZ8ezX/2v/0vWEHo7A4HLecDVJMOhMmnF380h9TqVBGO/be7Qa0ZilQKsHAjQeFu8Cil17AAzefaSVC0wrmBzAaQXqmcJyo8O5txi7w5D47dSpa23yjpDFce1fAT7obuPId3sc+MCA39t9gH6wfW3CuK0k1Cs89xqFBCwF86BkNj0RyTQ7777LrahBfo6syed4WSFUMqe4Cfne5vXmsPvrOAvAjBR/IgArwFK7KljzMDj/GwRA/lsG+nV8DxJ0+pkr9Rz9mXVlFWg8AkAukxLhH5Sm1HN3jWxGgbkXSHpnRZ8FhXHlwimOjtqhuuLwI29Jxziv/U5hQBKM37S/Wgw5/eKHiqfgUGhPk6mjvvVwN+Dq50rADV7ynw+ClH4Wf/m7+2jkuLfWJVRSXUe4EkAOXrSlIGnwuQ+FZT1vvU/xk/SFO2X0o6YAFqpNpFTfdfrcdacf1/Q7qsBjArxingv9ocVJYU9vA4rV8YTAmeFSqEJiPvM6pcfVrLm6KWyT34BuqYJoNUraYACVIm6NxKzruq5hofMHYvqor/LWoaoAyBFEmWrjrU0cbBCFQwV7Mo4UvPBvmLPxs+1yayXsY2/4xl/7733om0i4hjOZoikWQ3ieksFMXhN499Ienkf98kEffkhtEEiIAXTZ+PHCFoA+kPXsIO1UJjByp9qgMYWuM+oLFppd3C0v+dc0zLOXB8D5OuwD02sbTuVVP4iq6DCHWCxc0Gx2QOjQ2gCoAAa/XCb2XP7TmQ9gNKdAIDOx6JjJfqjpNJ6HpZIyJwd5bVvRD9jqlz52QSrsIXJH+WtBMUXuc96AtgWbIg8uSrspGqaGj6ZNwWjx8/Rz2WVzUSOsTP+zhrPrL6PuB9A4rtXPsgeEAdvBBiCdWGj2o/pNTl7tptCyH5idKV6jbmWKVJscu3Hjx4MUS5T3xae6SZ21ITfs6M4iQCFlE1zEym8xngPeQY+fyulxh7uRX/fuMV9JLMoEiuHo+dUbu3I0uLak9leT2iAxlm/+9/+9SDl6wg8GKK2hbraCYyLNBo/rMoYkBiAT8BTHR0bz1549lLWbKc4qFqBlPhA3RhWvp6Bx6hKls4pGuxErziAViYuIzxQA3Jm+b+b5u64EWxiDUof9sYMDQ3GQ5ACoORvvSVRNrvGOh2o4TCgTaAfUlicp+QsijayVVFonbsb+MSJE7FJy0jkZqHijTNw0nkxon0mKAdBzG2zcSaIpX2DxD3AcZUYxLu3rmXPXzwHzYMGTWkaBh84+A2QOBO8+yC3J2gstmLiLA9L2HtwIjY2j8AZv0tfhpUdhnQQP2A4VZIFrd+l12mN3hE58M2NXTxcKnAkEWlGERUTnNkcic/MzEQMbXRmlwF0LypKijBsspGmGdJ4h1L7sQOggNy/CNOOlEoCjE2CnWmclM7lINXFNG8KpR02XRmeowHn2+TMD6pjJ06fDPlcZ1i4YaRsaqQNMK9cGWCwGr0PBI3KzGoIDcqmSBTN4N0zR5GnnWE/fO/PvhOKhl0YAmXrfT5sBf42BXrR0GnyyvqqMOnA2A5EPrY3FkKYpBPq5SrrNgnCaKLqPdu8uASCuEggUE21TgXJEgbqDiJ2MkGApJCFz9ZkM/YY160DDv6t4icYs1X7b0i67CUK1RyrQUSf7i352iJtGhqHFGqMncGUpNG9bo2BNJdUCSh+Jt828azLYz5SgWZH4sT+dt/ZD5QqZ9wD11AkWlat/HDtVFgcQzxFVLDosTIQi+Z7AmWDC/sPUzXKGUFJ7j6NQw0zF5WYkOeO10iBTfqcPtJhT9/3fgzwknBB+tpn/3TFqjCShdz6/1ti5T4woFVRU6GZpxMrKaH215lw6Eyl8mqYWmg0tbJoYnXkwMGYlVYG8l3KOIQtEqENVYs4y4IdSebem6aS4YA+zyB/MQT9bnG1JDtz7vMY0Sb2OMEJIE8br1knBVUHQUKwjjiMwyMxyaCVBqRJbUg1OZGmavaIM+oMIjbZ4xUY7ocjo9kqttAAzv3k0ioMMEv1+wcoXw7iMDsPQ0M8ey5rPXAi280bvM2Moi/EKh6vbZDoc0wqVWmdEwIozTM9lzyfjn8HgmYVg9/zcwivexYFtfjKHq5iQKNrEhUq1i3+ndMBfeYOME5JsfQ1E2t784rEPTXYSpXzo6A7uL8EX+KMciFVPEvpips8kz0E2GvQqc2Lqrx+AIE5qsgfv/0ucsGAb9itOoE16SdKe9OzswHNZHjkLkGMal3QI5tA0unjktkTa7EFXVhaHo5skr6qL7/2V7KZhwRApSDtHhHOSUc+f1DbXwP1s5y9+81v/q9UN+6i0opaFxeUhoySZNlQDwXbnuAZQKolBU0IFqWnS/vopHfBCqTUnSnoTPMEi5VUDvoOnQh1Wv1c9P6GAADVfZ6bjtSgMIRteG+DZveyQ3njOfA7Qcvi9w0arVIlZDupBmojFGXyDBq4xjNhATzHUbVWApnApo1A+2e++ldoUWP/4Vd2sSM7DqzmWSi85HoWdC+T9B3oQFasKrQz9LNVU2GpYQgtFjz6g61Rj0Hncg6YSmMm+2deeC7b4qzOcu4qeI3xa4NRGT505hhrwj4DTPr1/+HvUXnkjELPrXJYK/RQZ79oC1RkK0QzgjYWiTswIzL7JtWCEvohbZbb0sqMyo2rULqbUJ1tQEBjaZJqGVfX0dgOrQtFSdb67uDNCB6lEEYiKoVQmg/+XMl879+1nQaIjB4VgtpCDU0Vv1Zn+bFeBrkBEnCvFfhIafv6kT0AoqraSR0V8IhAkmcnPVca2AJ+3aCtBLukRHsPoJ+2Q1CuDSp/NXt6jBaFctbDKkylzBLAGBUW7Qnd4nwIJNpbJRIe1X4qWHfHhrMZfP0cQNFdrqUV2mI5+zTogu4N7LqJib1L9mdKbVLcQmAkZq8p344NdPaX5CwDyh3+uJ5z5udV/F5dANEqMbvg6cwHlY5n0Ar10T3qPrMy4Zq5PkEh5G+0FwahIWXOOvg6fhj/GQ+axFuFmWevu8dNWPVd9g7ZAxZnBHsgw8IKVzwT7FyM4pCC7xw29kQj72cLSCQ52CKD0ZCc5/kaxw1D40zMjKR06V6IBFHFRq5vjgqkbJFQceZvQ1yKc9dJonvk4KHs6lXUglk7e808I/aSmQha9TKZ8noKUYGorLHGcR4dWeAZ5AzIKDDmjRjCaogVOejcRV/lFUYzmChZYCgYOJXGava9wa7SPkefDv1cvrbvK8PLexRoNXG0kmlV26TFD2MqMbNWkoPopyNemCM2tbdQX2T8cJPeQJkRxr2hOMdrNUgvZ++s81waiRm78H3umQX24Qz+bhb/qfKn7qXaBIf46XT3/uxU176sEyVOaYRWsARCgnHjnE5MeoBBefzn2ti6EKyR5DbiowDtPvsO+8XxDnlcEX29+T4sKtzRvhAV5Fxp8KnkytfxvX1fZ9utu/6s3SrgzzVE0yZhObQd2gutdpoZrzPRhlJDIp6AZYacI2ayF7tXzoXNEA8b49VCFzxySDaV7BhenFjwMethldR90gNQow2J3ipAAVkOzqxdY48bowp2+SwLoS73RNg5WX3s+aRqibCQ4xqC/WTBiffI++yiv5brK/mN/+Lnd2NwGkGm5WLpFjpilecaKP92dcIXJkC32cZNUhxWKWH7Uc852N8bs6ZCqtNBdjgJgydffJYFOX/hQjwHaRk+BFV0oreHAzBBk+SLF18OVHuFoLxOFBkj7fwRm8wHBm6iRHcs1AIdJGjlaoeNIDVhHg7zrZvXQYkyAiB6qkTvWET7v0xQ7KkYuMGcLQLn/r0H2eQMymSDlvAzRTNEUAbv3MDJbGSdKPJZNRIpEd2THlNNYHH3NkPIqMB0QSXw+kVppDDWgepUwWUen1rIPr11j54je56YvYEB18hYjg7aCk5imUNigCDYss7gxU0CvT3MCqlkDowBzoPhSQQnmGeD87GHaBmE0WRB5yuNyc3xPAlsUZb0Geg8THCvXP6EIPBRUBVarRpCRZMCY6LhARbpcsL3wX37I8EMDX+ei6iSsvWKSQyxBg5rldfdgJHwHrdVtjKRAbX6wZvvEnhqlJkJEgpZ9awjUvxYOL8eR+reJmhpgA9Ihu3Jm8JA1ICgNNHgbUNpiDqY7OAibIY2EW+lH6qzzcC6nQ3NvApkcacmZ4OuJYI0CWJrX4CSppsgtBVcwyb0r7l5Dc79qEAs8bq+ahI6cNikzjzx3KPhnX3oIdnEUMSQ2hgClya9mzAZMFXyvtqOaLDPKYLKu0YzJAl+Pai95WL3twmVldR5HGFqtoUSBvLunxUGxfXTUOp0giePMynmP0UzPYYlqB4YPlEuq3HOR4tg11AZpDn42nzt96QS+bxdf0tqBsDhSP1QRtpegjBaGkeFH/w7E8v098nA2dchLTP1iMRA3JyqZANmqUp4Gr9I4FJCapNnJAGskevpwkZCwrMuUCwTVXtEpGZooOwz3KWCIM1TARZ/piHyvlwHm7RrsCmHDh8Nh+F5E/1t5PdXQaaWF5gDRI9HDbyAUpD8bRF74sI0kNzKjEEcYwAIQBegRJhgHT6JOAROtQv5dgGDKmhHKiYZNAquKAFuULDN31aAMu/CVddYPiLw2U8T9R7OuX2Wk/R1yEhcI3kXFHJeyqnTx2O/Gwzssv7DKG2OECi2HuW8gx6WY4jnsH3bT6hSxXp/xjOP+Wk5ghc5VVQITaKSEmVSSfLZJ0pfg9Qw15qg6gG9CSJ67bAHtqk8b5OkKg+9IxAWUsTSOKBSg7olWpo9XFYauF+rQVY/HQzu2+ZVzaAFxtfps4BQse+TCIFpugPcTQzzRCvKD4mWU8zK8vr3sNeGPr2aPbx9D3Uxrr2S4Ap6n2VV91MFsvMPRgezK9c/5D62s1PQfgU13GMGHtOoIkqTrgRN/dqX/lUGwqNCC4hWxT0awFazYFI5WhBEKiupY3TEp9lv/aPfyF584aweBbo6qA3Ps1JAiSqLoJrMB2nFc8zEWkCh9v7QCPTwmeyN114FwGtH/GQ1ezA+ki1RiVvn2TR1HQK5hhbCXhaoK+TVBfSkpBnECbwkNBPQhnWzP1ewRKqS+0RmR4xAwK4YPOp0DUrtN9FuS0mOigNBvsFDACPO6VF0AkT+q5//QkKiSQh2QUA5HHGmakFdFQ4SYbdqG2fZ8jkfBhZLVIpK+vBFJFbaJyuJlGKyZYAuhyzbB7hB8tlLcFJP1SaUR6kWjt0fzdZAfI+fPEE/FkAn1NYR/lZ6pcNmPa/aSUEp+5aDzcF37YVQyczKTJKOdwsDlEHXtxop8mtwvUYSg4vDjyroAOrNX3U1d3FtJH2PSxGI2hs9tQacbfhG5ymlRn+STOxBDG5lzewJVGzBipYzKZv5XW9BP2uQbPIj8GL/t3MtXeNQDOT3DUab+K8eGtAoVQnjlTH6gBXwKGdPOQDcGXaj+HCyprBxtg44RNzASRvdS6VBIZFG/OmUwgTYfPtfPFFxn/gHQSHFBxSQsC9nw+SSdbk5+TC7i6riY355EgrjAXy0Ns8k0WSxKQesTaImSDxMHqIdA3+1yFroVFRDVAjM/k5nf9mPZpyirdCuKP4QYxVkX7jPqJyamFil0jcbTHpfxgUKcBRnPvYf+3offVA+x0heAbtTD2AavlxQ80KwAgBAYMD9rchDiDixB6QPT1Ed8nkpfOG8vgmeVzAEOL8K47QpW83u8Vk75kIVTO2xoEf4QYEAZzZwV51cu/fkdXu97ulFQBDnUEYvjD0vXLrxhOfR72u09TO+lnvIe3Qd7f2JgcZFcmXSxf0J8EXfT15dKaT7tYG+rqB4VGf5T1Da77UyO/N7qB37+nuhDPv3zhk12Y71tfeGNRZwCCEGGVj4i0KMSFuwSszlEGKVBL0mn/kaysztJPL2CjZDA14mFlDdsoOkWFt+7/5wxD+uVbWsj3jdxHiJ58Iz2yFelOrrM1W2v5k4MGaYcX0l+OpdziLk4Oxr51/JGsjpWrFPNSoJs27GIyouOyMwWtlMekxcVdtj/ZWxt7Lo8xJAde2fnkdmXCIRTieG9YtkzUiiiIUiBvI17evijyOuUR1Z4FBaP/5uzbiKn5XLesCPTfEcPxq6lU1g33njrH1vD+NMECWiCuz6j44+SnRr/v4iohWNFCwm8eUdCNZJtm8KP0BfrpUopeZV9g4QM4t5a9q1ANBl8ujDuLZhWl2M50ysfA+fZ6J4p3E17sc0QmM54nsTOAHLAILsqSRpTmrRiTUVStR//z/+yV3fyF8Iql5OY5Affe8eajZwNKU7xJwhFsWATOTP4O3R6DAIDyVNBAMMYiucnyGXVxlg0LIpskiDbGcBmCjVo9BXhTBG9A3x80WobbNTi/RTHecBgyhRxRGl8WB2IlbhYf7g/U+zC+efjSBkiUO2jbGxD6oHWgO7Krtz+3r0YdmU6GFeYkMZnC/h6FtRVHn4aIKfIe9NU+MyKIx8etUMo38M4YxtmuIcVCp3142jAzH+2STzt1fqHlUnN+xLr75Cmbw50C2pGBsED+XQS4aQB75y/XbQxUIGld4nP3SBlqGnMeoj9+9lx0G4mxpBOZBjb2Z+Dx3bcbjnFx9n1wfu0iRPoIaQxDLUwMYmsnADctbUbHsGauT5szTD86QNTheoRtkM7zR2lXNUt7FRUm6xRlKDp2Nyg9sAakK6j8GIltQNp6QOOv19GTpfOcj9Ep8vXLwYMvhSlwx+XcdJAp+hoYeU2KejB0FDrEy9G84qkEb9MY7cnjEVGR+iHDk1QYJcl+a7mBiF9r/9QlIVlJsFSWhgD1SCkPIJQ4VMPE2p7rNZpIFX6RFTaVLRhnL2ySj3Zh9KJYnsI3q/ZqGRDKOuKP1LQRJnNGhs7AEz0BGpcp1C8QWH5D5UvELKn0FANDiyHiKwoQrIOtc6oFPkhkOhqpg0wpiDBR2m2eZXzJb72sOjeuMySJQIlzSxDSqJ7otkTFLzrwZd1C/RCdOATA2ISU1UZq0Q8rVGbZe9VPRfhER0SGz7KfGVVTVLSoKpYuV7xOsGdzlVrCzhu86+T5FMyQX2dxINKSVHISIRlMckXJBmh4ny4bxzBSDPv+fPXqfUW/UXJ1a+jwiQoNAOSXyjz1YeDdXYWs+4iRVr7D4w8VnyzNksiP146XOvBRe9jepqb1sXdqGecQn3ADm4fs7jnasfYpGhEEMNXGc/W8EVOtskKFxYUKGL5JSEYAHk7jCAgc2oDTwrKZ0VJKmOHtDez+D0a+lBVFnMYNg+RSslrsuffe9Psy9+8Y0YUi16vQwVQWELEfZHVKxmaax+/vlLBBH0p1g1FOVf4lyhotl09HQ2X8swSYx3VL6CWmdSZaKSi1PktMsn1NPYH2Y0yqOnxCqoOjxP1fM2eB3C1ayVnw19+G62jpAN7UPh3IYJSl7+ia9nNYjeLNjzQBC5FuMQrJzyTNnnqZcPgw+ibN4dttoAWBk93th7Tv+5L6TDWnWQLmkPbF7VNLGK67NnJiVZ9rdaYYvr5TqVdo9KmWME+F4NZ24acOdT7DRSaDT70/spvQ7PpwqnrzUDwLaDJ73BWAoDZINSk9l2UOFGgpbOrr04tv5wmvaeOQVuS4Ux/EkvdJmOjh6e5ePsb/47/0n2+qvHcKJWDGhgZvNRgOA6SqLX1IqV83Uc3zE9J9UI8RGqIwNXrzGE+Cj0doaA8jynETmZwDfNAVLVdx3MdkByBdvqOcdBX+M8dbI3Q62UvWFjuQGggb6AxwJosbUcARcpOtKp9jh/iHsSvY7zLqgiYIhj9xwJHsbfB+8rASXb/E4twc/XXv9CVJacN7VFcFUp5VPxAOljrGFQjQB4Ctq8h86G+XYUaFcZiO2Ml11U9+yBG8UXrUKVN3CqANxq3t+dtTLmREqXb74yiTCI9Cn8xb7DB6C3gnATzH7jF/56dhqGiTZXWXqFk3xW2yE8Ax2TM1wa6A0Bh1TRfK6f1HXHT2xxVp2VaKJUj31S9c5hwBsiuyj39rV0Z12MY2mphDYGjW/c+Zds1B6er4qIrnMErJw1z0VRGRiFOmUS62BcA3vjCIUZ5gkY/XspZwZEBuT6X4Mdg+UeqpSegQrux6GsHTAiJokfFogvxmGC3KcKtaPKYAl9TwpP8P4BvlnRiEqwZ3SX6hp9PCJn3G8d9qUP8YGogBjK8oxM/q3MS+uy+rQFuLRO/HOdYO/Gw/vZJtdsonRw74G4NiehjxNP2GdlYCkzI9B0EzX2g37Ef3sPheCC+6ew+cWg+aB6idxz/gWvChlsqwbKpafZSQrFiO4rgY5Kb5xjWeVUzPCLJqpBASNeMEkMFUt+xyDbnxfMjKiWEugrMiJl1nlhJviCzSZZKfh/HG0P9kcbhNq7bpDaSsLQ39PL/SAgxjUrfmJy5fxOfcMK929FVtDTinAAO1y3PjqAPGxc8llW/+3NxMfzuY/q4DQAguBbM4CwSZZgsiBHofBZJJz6UwHnAuC0YhE0e17bD92clSu/57l07eV06J9MrPYjdKOkvQIba+xn70/mkDQxgR8/jMeCcpkP6HVOlNfZhu3yQ/ejMqnVVO87Ehfuexk/ZwtMf+/eqJqvAKr7/hYSlkjypDMbQ3suy9nfSpJ7L44BMbmqg/UVA8W5fwWFFDjzPqJ/HDu8xd9CFM1+6hzAUlltVu8IHH7PvR6VSc6bSWEUJvA9URkT/BW0i8QriR/p5wsan1mNvkNq3grn3sTJRCmS/JyCHrGL68qN242uaql+yPsKyI94JlRVqU6VSPXHzo1xX58+HMqYpAdNlzOJby4BsNnBL7nH3R9jxINTgEYqcnbj95egnNfSY9tMDCElsJfev2oAPYFVgSnPVMij896OHtD3uS+kAMY5A3AxLooqVp60hl9WACZsOP2LxEM+s2LOoYmyQIExXCiC8/r+rvcsw8G/Lfnln39h9ywT2hOKnmgLjQStqsJYdXnr7Q8i05Z7a6OWVKdo7mIDtrZB78GAtMLRtjRrSc6NtrrGoSI4lutudmkF4uVXP59Kj2wW31jn4ya2l8ck4OIl1AhxEFZ2qslQHdDn5t0g+Hz7h+/EjalV32BlxVklSjhj8EV13n///egVUimpqbk9rtWBt4pb2Pvw8SfXogpjGTik1vkcC2ImToJkb1AllIYD+6WjWRZcSNObLdVCIZml92mR/ow+Kl/SiRz064RyqYVWmURihin3Sx0KSg87R/rEMombClvKkS/ipM+dOR5fL8xPR/XAwaNbuwxUXoeHTcLQ0dkPp3x/zNiJXh0pSKDhYwRZ95F2VgbUhyz10HvTAQj2rJIEXv74aj5FmknSPC8ThkBeWPM1UM+piYfcSyObULUq1L5YS51iQoBoHqay1Y8aoxLzY9CspqAWqsDncOMtsskB1JhsuBQFNWA1aRGpa+a9JmnA/Ge//3s8u5Qw+GxDlCFk0JH2xKFY3bCSYS+OfWsNVH4MhhtINuvoWTp8WKVBKIuoR02AIlaR0KzwWqPwpq00qow4yvtIsxnBKaYByElSMxlHRQFS0JyQkURFsBfKQNYE0ypUJIRYCRPSMLQEQpF82BMkBVDn4z4maTKxauIePRciIkEjZNXtFfMA2QdlVc8KY6KiOHg5nSHVlILGZck9T46KoCtV2CI2zZvRUz9VQhRTBc6fecBNMIPOYCLP+wYqhsHzDGr816BiuFFFbhPNLJX103/2cKVJ9K5LNESzJu6hQulMw2lZXNTQv/c9PWtS8QqPEHSxXGWxoHoUiVXIqHM9NuCXhnAF/HUSIeWhnVulU9SBSyN2rtsK++Er/8pPhvyue725tTsc1SbzKR4AkrTgp+5d/SjbQe3y8dI0r4mDxSbsISGQpuK+X6bxfphkfh270trZE+pQnjFnYMAGRCFOnnQKDOylCtEHh3Ozhk6Q8eN3f/eb2d/8G/920N7mBCrML6wu8fM7N29lg5y3L335x7Ar9O+pOsn1z5LQzZJY1e5D+KWrN1vjHPJkQmXM1/Hx2W+S5rP478+qhgIL2pNQ4LNaFRVWbCw2bxNbs8rYhE5oqBsAOZf/6A+yw1R0ywh2RIuncZDlbd3Zidc/n5UDEK2zttPYsT2ss9Tl2G+sjaCX594E1AS9loRgnb+NC8vPiJWruM68gvWE6ulzNF2wMhX/TsmWNM8niVVcN8mVKxrCGcz1cNkMyNjvVz74JLs3QH8UiUqVc1ewx/VU2rRlm3lF9o+/892oGFyEmmb/p327NVSsulBYNcjcAFxTkGMUipCqsg5hP/fMhezbf/Jm9vd+7ZvZV3/8VMwpa0JWv1Y/wmtLc+7CF3UgjmO/l+MgZhbWs4+hMtcRzBugNBE87AP93N/HQFoAuQcPhrKrqHB1HTuLimN3DB9Xjl9xBs+HfXaKc0TyqaAK5ywkoqU3YSO1wYr0mFhpU0xorQjF4E2+Z0Amgp+eNxRR7EI4eMRXorpOoLhOJeM0Af9rMBJsyLYvagdAq8pnlPdW1mJvVwAXPMNgyuKrAAAgAElEQVSef2k+M9jzOgSL+hEgWmM7e12lJLUr9NaWAxCMo0q2Af28xaH3TfStaFMQ/2jAn965eS+AnX6UZ2sISCdmxrN3338v+6f/7A9JcjtCcOkByQwGI+ycAIn0Xu11yORIjSa5ci5k8i/YTxU9VdVT4TCEoKje0MPQSPzQSW/s4thMdphh3j2Ah40wD6bGGNdBkO3vFIIrRp4pcUx2z/ULJo10HSsk9h/hQw0EDfSU00/iCWvhl9yP2mRtmECLCcAjesykuNtLI6ijzLq9TtMkWNO81iLJ0jqHV+qhIKiBqiBJLf7IeVdWwloI6PxvV3/B/fYieiKFyD5ck49egj0H2h5G7EpMTLs85iwwYqCP7gxASyAhZs+0UtEJm4vfH6d3rJPXSRLd8yS0ByOYdj2LgK5IsrTZUudcm4Lpk9Qp6fmkYqFtjsG1iq2wRlZ1RNBVGE4snmQfijEk+jWpgdpz5/CEgA5rZh9K+I44784gRPU4RqakKoY9Riv54GX7WYYfjCbQjOR9kecgjVIAS+Ah5kgK9LAgJk5Sce2biz4jXleBkRliPmMw/ZmtBILucR/5+A/3U6EqnBR3E+AhhV4f1M/eGWG2pf1/ysXLlAq6Is/EvWPS6nqaYHoPqk2HlDsJeBGfFOI0SawgtQBIH41eKWIfE6l+Anj3hcmVKocOAE69U/SL8+xl6ITvxkkV/joUHvEXQasnQbDK0U5CbnKaaPtpZqZAxB6SglFYUZVUTXuxBVLRBW29Z+257Ryyr0ym5jjnnSQO2gBVGhXIsIJZUCethvm+IS/PddpTVQ24UYkY0JfPXMo6S6sRrYFuJ90c8Ng+1G32sf3AArGJuZDOn+fGxFkAKSTY88TR827Vuuj33cI26F+fDA3P/z5eh31jy80GZ9Pe8Jh/FTTwNDZil2ddD1tqmcTpFvHzPfbFLIRmgikYBVARHXavkAWgkrbF5+i+tJXI/kzPYQ2JVy0+VLDH/OMgLJR62olCV0ABDv5zH/XDrPNzxHA8l+jB4ryOE0uaVBWDq4Odw4ef3Wf2XEWiig3we+4tz617pehVTM8KtgJrqCKkleuSX/7ZF3frYo4APG1uwCA33oQFqYW/KT3rnfc+BPUnsUHNz2F/rXBJlfW08XZrEy40FRlFGVbg4UsjcZaUdCoRpnI21keffEpw3IH629FItFTYW7WBWMPNYZqZpQmTLPMSg7z8rMDCEgjBHKiWC6lBeTg8EgM609C2dMh2WMgrAwPB31ykCfV1kL9amvo2CICck1LO7I5JMvYJEoUrV68yP6c/khMTkqCE2VjM39mfNYSk48bWUnb29BE2qrOOUkXDQZZbSAPfvUdT9vRSth9qou9VAyqeaJEEtSyo13iXoZntcGadBdPRyiwpAvMqErYygpEVHME4Ms06a6sjKu41MAS4s38/h6ue6t4yg4bvBd2tq6sn0I1xEgkDCxUPbcr+CLXARlAj198ZSqrTLS4xP4yAwiR0Bplip9ZLg9DRL2C8rFapluLgTx1iO1SPo0dpJMa5uMkdCCzKIpf6DtKiCxjCM/SNlfHcDGJjTgKv5Sa7dmMgNufp06eCcrAKmiJqfIfv/87/8ttR1SkacMNIcwBrCEAcZCei4kbHr9GQiqoYwVU/Qc4me6gLg9LPuk7PsAa3H2TvfvgJCBFJOYphTc3QY6L6U/HkcIie64hCEMOyNcYypEXZS0XToUPyRL3so6qEQmGZWoTJzW8gIAoddBaJChwck3kPh31oYVi5UBNvqyXVHCKRM9GOSv5t1U5jZkDTybMycNTYGlSZ9NjQa+AVgS7PZcVhp6JtVrMInBIiS8AjihD0tpQImVDpQLweKUka31CoM0GTxcNr64gKCdPHzuoiCf9srhXPigDBZ1A0O3svMfQ770MLUMMqYjgDEh32rRUlqZNFH1A06xPUhwPAIBaJVVEBK6iAnk0TTY1aJFKcGYMv979N2o5t8Hno8B3E6MwtA9Of+fm/Gj2Bz1y4RJBDpcagFuM4MUJfJSIva1MPs3F6LzLETSro7/H1rKAZ10upIIZEDZBGYGYsHTpyIvvCa6/HrDaR5QqC+XJs1CRUC510HdVhZ7EYxG+QfFRV0jhO0Px//h//OPvFX/wPAoVfUTqZOonjChw3cANl0gckOK+8+iLIN2MXsBVjAClLnM0peD6l7b1Z9cFj2RrOfAd6odSfSDCjOcjAgmDFZ5kLg8TzNLnFiaXcN9EhTKximC+O5TEUtRplyTlLI29/PzuMHe4gaJFyM0ni8HCVa7NiTqP2qdc+F0i4KqdbJF6RwPt2ysQ7EFKaDZUon1vqkU1Je4hWGGZjN5/QgmJwdUqUvN6iUpUSK49s6gk0EEsJoVWr0HeKxMqkqto+OxBYA8/7t+9mV9//CFELzg+0wDKomxJEyhgAa2/QKMHAm++8m33ujTeyDpBs7U0zwg3trVQCcFCTkyNxDZ7DeeTs5cxfxB79Z3/r79DvuY85SKw3wJcKkA57tGqgK8RtwAioj4DL87aAAu2teyNUZFz31MhO61B2hJ7fOp7DOmf4IQDRHPul7+jxCL61M/bfWgG2WTlVdqlm4shFWqOaIBjD53XOnfvayreOVuqN6y4gErQQrl9KTonS9QYYOU3EuTLb9usahRMgfenCxewY96V9CslupdSdgWfgIchBgm1SFtVo9rPqdOugvIeefYa9J7hGpcfkjkrUDH299l485hn1nDmakaYGJeYRSrwHW3uyD374XlZLdeQwsyCVmp+Xlo9v+Plv/Fv08h4H6ANtJRmy50QbJlorIKViZy0LXEGyViHtRzonPR3aQgEq97SIdhS42QdWUW3ZK+U+jiBacYrZit1VTVk3z1m111nOn2IjfgiMid6bWKUKTaJ9aU8NXgxIDchCsY03MLD1PJu0miBoH7XDJlUi/7IqtHUPoTaK7jv7zOQ9gGIqW/MKCVHtUo6+HiryFEBd9MeZJHIjquw5G8uKwDzgcC8Jex9JkBWrBt67DkBPn1FUbXtUeCORUZXvzuDdrBORkPuTY9kE/VXv3riSVfB9RXKk7mk3nYdlwNrNQF17lsfHF0gM03ga//PaRcO1y/rYIujXN0Xix0F/IszA+U7VJPYagb2JkPdv8CezwkqeyYuBumyO8DF5olUPqFoMqXZvJqEJbayV0jIqid0RIykT7j4MSp1VlmAE0f9ItdlExfmkzYCO0tUeQr0uVSgncJzUXyyFcdP9ntsgE5cHUDVt97AnzQrxFH19iT6Y6Obeq6MIItHJA13bPDxfXosgo35lAfug/1eorAhsw7ria7xXbav3K5snBuZG0J9667W/Xp8/U3reWC9VJuzlhi5KbJiYMAoluJapz+k+qtgm+mmWnWwbRu6wn+3rNNFyf/q1DVTBBKPVwNeZI/GMChbP3XvWZ9sW49oZVxin+By0cVabfA2vSYD2EeeyFH+6iB+4in/YB4BvXBE2nbXwbPheSQwiiSzcAzQqwQa20vN/hJmmLwIG1pJUNTOeRhRR2msFQJ72JOJ04gZ9VDHbyfWzAimQYa9VMXqi+L0YRyM9U3qqXYD2AlrxEhQ2GWd9/S9Ujq2CAtx6DiKJNy7jXDYT/62Bkn0ydDt7RFV5VfYLMcMMe39Tu0nSJsU4xCR4nyruMeIJ9oXV6FPM+FsiBt0lhlyniNOIz/R5mGg5AzdsLtcjAHCWod3eQ+qB2qDFqT0SZ6v4AjFFIhVsJ85CKEDyPqpKGw/5vIuEOvoLBQq5z+J33VvF+TSZL/nWf/Xv7WoQmhAQMIgQajWYNNB2s1SQnEh3UvL65MnzvBmoD07Tkqy9TgsLUzEfaZSqzwvPX4RWB4UC9a/aUN+xqZUZA2Tdn34yQIDdCm8VpAyZ8jTng8NOg6xc/An5yJRGe5BcLScw6YXrLBohf1Zag5taec59IAfyru0AaOEG2gjKLeUrG37l0wEEMy7GkGI3oxSAZoynBscHev36tQh6jh4/wnXzIJ0NgiM0yG+ESjLPvSwtgK6hgV8c4Dmlf5FzrgJV9WwOj0yQBBwKFMpDt0bQai+OqISGwQD8LJWp1macLvC59KZN0Ghn9AzdH4wZHefPPQtSj+IgKPyipUqcWSnJywQ9HO+//0mghheeOReBgj0NKhsGYQgH98FHqOFxqFqg0LS0NYP0mFEnzr0B6l0UG908BlqumTQFObw1bJI9OORBGiLdpPuZXaJDWnY+jDzRrn0gtsi93xtmGOoDnvXpUK1TqW8GZNU11BgXSFoMUSOKWEKQwMT6+9//fqBe0ciK4XEzeo1WO4tNGOVjHLLlWn/X+SOtGJoKkvTrNxlwPIaQA3OKBNkrMcg7DsZljVUhXIfrP0Ula28v0rHsLakNBpXO4RCB0VAE1YJn4HtbgXF/FdQ3KwbRk8JD1CDuhBNPs0ek/Bi4aJCs4rlXnE2i41OwopYKp7xnA9IkgJEqRlILO9pQ2pI3z3NckM8bRFKdBcOQpbVgYEWXrGy6nsHhZr1tYheFiqA7dyYhO6qCS9DyVDNUDCE1kFqhC7ldnrOOWaMm5UPwIIxaJJL5/C0+B6+Y81OUwTVOhQqn9xy0hUBlSDpyznFR7Quxkx9JrIJ0mFMLI7HKqTtmO9JHFDawvF4Z3cVUCnWqSAzrbJxyv0cVRYyxdNw3vvTlGCFw4uwFhnNSmSb4d1bVIgDLFrZjFgrN7jKqaKr6cXa0AwZ4zv2yurrAuTWx6qFv4fTps1CRW0GeqHAouV2NgAHP3pEBVoiqCcwNwlT/26QaWs2ct/uI6/weidV//rf/0xAmsSdTGuq6QxjLq7Pv/ul3YuzBV37ix7N9B/ujp0mKxQLo9rw9RFTZNgi2NlEcq2rrgU5kCShVfEqlM0bVx8TEhU6IcKIg5POlUmEx1nCb+zEBXN+By48tLEVN7MGb381aAXmOdtHwTpA7Aa3m7jjUXnpTzv30T2ezVKV27PFU0Yv3UIDFZx82IObjMN9GwIfnG07cNCivYLot3L8F79w9la7V/WKlLf93oJe5BHzcSZFYpfliSZGQ7zqvDhujEqN9rw1Syfh9hwqP3r2fddTBJEDRdNvZRRvSOipIeO4zQHk0e+X11yIB6ab6ZwBmX98Gw4nX+U9QwcRqGzBoHxTI//CXfj37xb/xtWzZmX1U6PdwFusBBESMHfdgAtgPyKF8v7S3h/QqjCCEs0gCVEqw3gKT4d7tW9legs0ez7iUMJDd66DlbQcOZn30oVoDbuI821egcM5j7k1qcFCTcOQJ1IOGx37m+AdlppjX51DTFfshnePk+fAMsy2WsFvS0TwzK1aW2EPapg0C1G2Syr/6xR9njbBhvK7Ko/aXSZORQmgAaEAr08K5M3Ncs31Vx549l+3Ql+ocmjICl1r66YY+voZMO/LWDMC98PqL2WPUMbcJTCZB9ds5E1fefB9/wuiJ7o6sB9q7gh1TAKF/8O1vk+i+zf6mX5XEtwLf7D7Sv5c7h85+mKU56HtWV2UdiG77LB2unnowCwq959PqfgA0HgnOU0tJbfal517J9iK3zvYOSfQGzjuWN2jbGo5ifmASGUi9u0lAazcSKyskkQQY4ANmSF/2GcW8In3e3bvx31e+8qU4ViNQ0h/z2s5AnCUuUAnYQFd59WkCXKtRViLKBHywi4pbeCRFp6fwBQKvC9i/FdoJ9nbRr4Gd7YAB04QNs6ooQBL9YFDvu0lU+0kQtMUffPR+dvjY0WwIVd8p7NnHg7eiYmXS4UBk5bV9/U2qKf1U2SYQABNgruH7JhmFb02y31TepfiF38qTJ85q8e+gmeYS5e4P/ZKUQv2gvqwVECbaO/T7ViNC0Am/qigN9irFK6kHNs0AUoZ9Cmp+f3xfNor+zzitkBMXQLYv2Ncz8W4iadRG+FqqPrtmAgv2kinas84ec6SIv+9AbauM2ift8QyxmXFCMSjbfV6InzRSSV1lff3wdfRb9tYZ7Fr1KSh6+ncTKylgRd+xiYH2KP42bw3wPXrok/d15oklIvCXziZwwNksKhkpphOMctQQLBb2cSQv7BvXQRGkCcA8K0L+jdc8zZoZSKtPMK/yL+8ZPdbsKJ+nY3BiMLhJOe8/AdMiql3MN5XRpUBLL8mA1+wzaqFCHUAvr++6aoY9SwMwu1r5mxn2quOCDtOnrB1yX/n+JsDaUqs57gf7O8cpRmzh1/ooArxy9GzWTZJXTzxep43iTKQZl0lVO1XmAYa4hqhEW3WUymeF0HEcAjueaREUPZ2UQWXxuW7PpQmMlD+pf9rF8C8mH8ESSa0HhYR7zFRkDbbrKrO37t3MJgH916xSY4G3HVuBbymX3syGlTUkC24Pz2GDMxU9lTwz108wRGabft52hP7eLlgLSPljhwK0NC5mQ8okE3BIvb0JMLZnS/XyXuJPwYeCMluAyz5j94EMuaJaFVViizw8M22zf1f08Pm1+9NzrE8t+b1f+cVdM9abSJQ3kFwpHmGZ0P4dm9qdE1RTS2MdSNPg3REu8CCiCjTU8gDkgDcQuDSQKUoRuHPnevYM9ARRRvugHMLmzTSR6FhAvEWTs4manHkRu9l5hAm2SFxoJA71MINiqGonjhwiESFQZi5Vml8jepmUnmapGr3y6uuBLFredwCnnHA17Q2mrl8fwGgdiPkBtRgHP9wwBscGkR9fpn+DDXCSxl0zdNEBA5NNEG9RqFnKkZZ8zWItfyuqILWwmh4g+46mqAoNDt2Pg+SAY++vUCpyOvg6zmoUNawzx0UhQddXKHOzSRppCvBgzSI5O0KP0JEjZ6IfaxXUYpwZDKtU2aQxVtO7YSKqUs8x1mGRRM8ARrqVaxCHk+SsAcO5nyBim7VzAHIYB4yakrU6GY3J55Ar1vloYEwQFMJYXFrIbt++GYnNl77ylagiOC+qYg9JE4IA5dB4fohgxSDBzzn6rqLZk6DWDWQvh45Ix6egSSUbu5WZVCsha3wNhZ6r0cjsjAtFRO4OMrgRylfQYuyZ8EBggBtAYe2fUCBjln01Sg/XA2gbJaAppVzHrui2AzAJMGJIIUHFFr07VtykNYZ0PJt3Hwep3IocPWKFGltUaDxYLJnKZqtQYxqbqmJodQO0Og2GlbyQVQ6qZep7KhzVCuvjv62+RVMqlSzXV7pCJw3gUi4MhIOaE8OObaQlMCIAFil3Dz7G6NgnJ4XMPbtgkyn7X466FQgTrKJfIoK23DGIToXRDzdvMYsGftY9+se4L5OSYq5OOEt554bWOTpUlPJ9TQ2Z1xioksh2jlYW9IeUPFmRTWpfRRXM3y8qVl5D9Ar+BVRAAyorVjEMWLSar+s59wbYKvLYz9dI0itqqvG2r3HBgc/0Fhw/eYpgqTa7+PzL9N2MhDPaxyyzRwyxPkQ/yAqKmB+/8316ne5B3+qKiu0SDtHhoCam5y9eyF79wheySvbSFoHSJMjTDNVgk7lKAnfpn2vsK4N/qRZWIDTvzq2r2lMb5/tb/9s3s1/5lf8m+ihMhpep8KzSL7gtFZWqinLjUmYvPncB5I6KFkHnODZmDlCpkgRnAXCj4cDRbJNETUGJ1Jvk+0i9y8Ue8mSlQKNdawPomPcRlT4cDuWubRN+SIX7qM5uokR667t/mO2r2KbRGISeZzwF3XQFCuIKtNxLP/tzGfglMs7YLB2fqnTSVVU6MxhmHwYqqOPkWSqYEMFBXqWKSmX+b7/veS6qU1631cfUXxJbMJyiX6Q95n39+cTK2Sj2L9qI7exCKxpb2FnRkeHbg9kQPT9VJdjYcsRNqF4tLtrwjirsFfqeLl7KevZ1J8fGHjAwr6wisCY4TEIlCCAhAW4f2tvf/WF28iB9qlCpFghm7KuIWWncwxyVp13OWheV/L0g0NrVaWzSXXq2dulBmCIphoNFeyd7gipEH+e10n4Q/MIIINQugX43dCWlk2vZn76w83b8EJBRkcxAS5ssci5lUFDM4N/+n0D0UeiKADBUEXH2BG2e5A32UDSE8ztLBJO77kHOza5N59jAn/7861kDz2yPiTDvZWAY1QOuVdTaQKJCpVNs7xBqrAcvnKXXDuEch2gbMOIvPvjT72Xt2O1H0FqOXYT1gVQxigsEfQwfpWf19uWrEUiVc+YPXzifrWP4JsaZDcf7vPGT38g6+xBkIEArBzQVPDSI9F6ks1bzvnMka1vMv6qB2ttEMCTVV8poDHBlP68SIGoLJMl7v2FL2Bci5i8xjuBZfJ2y7/NQFX1dJaWruK+gsBJM2TNVAF6zrJHnr5Cotp+4GPwb83UU7wm0HzpOVAfoyYTG3qwaKH4lJQtWV+jVxc7bG7nJA5gCJFZJ1l4Ve5FVtkuVfs9tAkDs2Y2ZPvgZq1r9e3ujIrvB/jlCD0wLcYb73aRXu2xvdy9+ZZVeNOdG3SBxd4jwCADRFK9xHXu2ZC8MdrYDIFVhI3vDrLTZd3QbEFTakmfSgCx6c/mwYuWZKABJgz7XrUiqCoDLwN331b8W1S0TLCtPUg0juZCmi5+2AuozCj9JYlj45ELiXLq8/3bepOdfu+DfOWDX642KKU/Y74VKIK8lON0BQ8fnbSLkc+rbuz+ofqoKxmuw/ia4UUV2/huv9/+w9d5BmqXXed/tnHPume7p7unpiTu7O7uzEVwABLEIBAiKFCmSIiWXVKpSyaEMuVx0yS6aEl0uypL5h2xawRRkllSUKICySAKECZAiF9i8s5Nzns455+jf77zf3V1WqVGD2e7p7/vufe/7nvCc5zxHHyRga0XRuEXFR98j9j2+3mdoT3LquYPtIdOF/ekZNM7rYq2Mc8IPs84mWME+4Zxp+00q/AqWSYC5gE7sS8VOrBTah669scLQxaBjYxOvSWDVJDjR5knqqRjaF+aa2YJgj04Z59OA3NdUs898bn7f298Xe3aY/lxfW0/87POb43Xa5G2TEP0Te8i1nCBB66S6aZ+1lUBjE1ljsnEcNTHPHjBOslct9WRRzaegIDgpU2GYPsk2kgtjrGOMNrJfuoHEWuDH/eNaGtfOYBO2aGVpAnTpxn8cJRY/TBwiGFMhXZP9KUBSRK+3wL0obghVFGKHNYC/pD+bBmv736GCFyqgSRDM+zSpUm0zNAisXEm5syoIW0HqYAzGJpYzaSqiKlVGdfnaOEPnF5kdhx1fI8kr40xucR8bgO8mVQrJRLuOSrJS+njerp336zPJFR8du2DsfRJ6cw22aZuYOlXAifs5H84jMw4xdpK2a7wuVdZh3x3E+Xly5J5x3cLuCnKzD6SkRiWy0PfoGfS9cpGK0BDg/Lof/H2TuKAb/pv/6W8eLFMpWiZ4nKYka9Vq6MTxULmzL8FmW5GsRWR1ld8W+T3//ItRlk1KGTh2gihZTdevfggKM5ydffoUVEBQKUUK2EyiRfafLC6tZVdQkVJ2so7qiLNs2hgoaR+RTajOKXBQ1yYqRf1wIoeHH3JTNArKoTSLD8RBDukqwdULHGZmb3DIJ0AnbT6MxQPB0zg//fSzsTjepAc6TU8WBaoKKXcPTX9fXwQSYRjYQNKHltmEeWn9LIIRDkF2YLGbfwFnbTlTw3Hzzm2kns/zc0q+ODUR00AdMAxLSEXOTlD1Od6LJCRKg8y6MHu2QuYsrFmaiz+8eBOVrFMEo6heUX0pBinfwPnUgipqQDysJj9yX5W/df5TQm4wbhzUh8Oj4cj6nE0CshtKSSCz+dyK+w8fxSbx4Pvw5XW7Hpa+Bdj9meIig0PHCbzpD6DBeGoSesw4wxKRxnWQnUjeOeTmi3DEHjYDK8uhGjUpnTUchPZGngmO5O23347ryxv5JhANEZEJGWOVsKxWxOZL1Bk5rpWU3Reh+91+OAXaVkuFg36uSBSs2vjM04BOxSRKoP5ExakgdR4zN0AUmtgbNTh419cKksZWWp8USB1PPpjW5FL+uRTADgKwvAdrA+TTA+HrdGY1Kvbg2A3WTDDsKTtEsB+SpuyjUVCgepx44rY7rC7RUkV2LHGrmqTwxAJURhOrYRr7HWhdJBJjQ2sg2lId5IsbCCcjlgLeRD9KQWyaTxWVU5vZ/Zk0C/72tfGaAD4c5pf6qiIRKlTApDL534lKklQ6P/4+cfTdsz5D7z+aTXkPqwYJsUvNmCaekVhxDUEdLfRW+FkmmQZQroFom+CBz8LZUSZWnhsVvwycpC4EZ5vPtTog2NLZcQiQhsAUw1sBDVlgp14RDGeSgU6VIc/dBKW2zEFFJnGcHweZmYAG1YrzVszfI1R5pIdZ/i+BrqeqlcqXPlO1A6347TggETNfWlIVPZl//p/+NPt7f+9/IIhfDSe/RV+Sv1NGAB4CKASOY1TRn372bFBuFb+YocKwCrWi+nBvto5zajuBiAWJ0Xbw6w08/EMgLU/cJES6XEF9yrNnMGIvRzT7mviyF2pR0ou1RqSoEvCgcvZJdvk7v5cdYf5TM1UC6WHLIOer2/TzATi00G/U9QyVPq9RsYRIptJ+stKQN3qL8Aa1lWA0fRXoGSFKkQL9VJEyiS/Q/oJRX6hYpd+KYD+9PCVWScDCBMt0NA3QVrJZnv4mDk2ksJwqxB7JlZWrA9b2QyhoM6OzCEyg+rVCVbCMviGEJd58553slR/9VPYMFPBJ+k1T5QxwCxqT50QEUA69Yg6bJGOVCgzQi6eTNdnT/6wgsCNVr5YKngHMEeR0e0Endc5jIL7rXN8yyc441as61msb29Vjszv73CrkGLZ2Ch/28o+8hvQw50HJXSlW7JlN9qvos0Np7RXRFkkV0qcpYGECYsN8Or+og2FHtwoy2uUkgHGeYjA2QQAO/YDzX6LqKb9TQa9VJ3bhi6++nJVbaXQ1RYuddWQVXgo8AfymNFYCrVmAxubB3qySKiblowj0VKxbfIJdx2+s4vNaAH4aASJqURqbRQHPauLYzXusYUU2hsDAeSikm9iCMQSVqgAY/um//Eb2B3/+BgYZJYAAACAASURBVHOsmgvqpQTv+HqDTs+6fRqVBOFTJAhWrUqpxnq+FR4SJVaVUdBmk+RS+fGovEY/GgENsUMPFKTX6O1wjs4B+3UcCfhBlLkc4iwgEAE0z0m7ILDq9wqY+NVNAGzSuq9ojz0eVv/wHwatIvImVvpsmSkKRxg7DDNLMc1YIkjH/kwCfK4rH845uMXcSnuGfbYCslaYtB/2b/qMpHhsAKCYbB9gk03OjRXWWOddwMETiE+0AGDssA/0QQbRHdL+A/NESp/3u3P/Tgh1LbEnhhk5cvnRvZD19/M6qITKXFgGMd/g9VaU7t5F/IuKmGdUIFfgVBstGKrNNdHJRVDyPln3YN7T4TrlapWJis5+5Rq139rrkPvHDvo7BqEyPfI2iqCnhcBV8h2+xt4QFVEr7Zc1ySd+8PVWNJJKmhRYgBieU1SaSBLtrdfOC3h1wmLxHh8PD8fvBu0e+xSUsEJvVGUB7JYaZ5CeJ5B+1hrxQmJn4K9YEwPcOnyyiUIF8aF+U5VcA2PjTu2boLy+3vsy8I6zyHuYVJhgSYm0+hY9QjxnKe/25On/vaepAuU0p/3lNPcN9rDXHb+rfy+AntqDoIwSI6j+pvCD+8j6vetnX/kwsZniTCGmwh61ymZiFYwTfi+k76ncPUL1z3EfDSTn4+xd+7iN8xw5tEwrjPFMKz3+oVyIv3lC7DFBf6L95rJirL6aoNnDZOxgq0AXVXuFPbTXeeLhvDWBeRVDD4hvDxF7D7R0Zn11zVkt6Jy6yNov/YCy5+4JqXrGzClGwXfBKgt5ethjViQ9JzE6RgVaKYjGKeEdSKoiEUvDhB0kLyW4GP9aQcznyIdVQMgJgLjrJFaL+PYN7Ynn395hYlLPUh02sI7+aFX7ik3QuDxjFZOcYuKNUIy0Ys2+8P5qsQnOrzJRLPP9+HwrriY6xrwmWMaf0kO13/eJ3+1dtKKbi1JElY7PMs4zl3AvWE0W8PCs5ABH3o7kXpMpl/eDujfypKvoH/2N1w9aod+Jpijt6vTqHqgRavJLZ1oD8Z8BFaqRrhYoHYkGfNMu1XF4FNKjY7I8wUcNVAF7pOy16odCE9KGLIYDfZXl9DDoEDQWSh928bkKNqpSpzqVVY55fvcx1DJlE0+eGoyA2iZ4q01SXDinUTlbJklroem4DETSADRKyQYRLMyq85A4MH6GTi2vPrkR8iDkGojpYZI31dBsOLN3THy+qYFZJRzsWYas6ejPMOdjmgbfRSpHtTRY5qp/s5QKP7x8K+s/do7YEmeEc5CypyBDHRKQZcgg37p+ATUqsmi+V4HPa1FsQNnnlsKEcwUzNCrywFMiAVcTA2PiMDIyQlN2M9REdPljyDFoJwGEfTXLHJK7t6FXwmU8fXyw4MTZyQRyobbDGly+ciWMx8DRPqgPBBsgNfYqpTUAlQNxGsMx1VOR23FQMYhyBfNiFAGRpaGhlkPdBRfWPq1Nrl8KoBvMtbIMP03mP/zkUdCr3GgeRPnuNlzmgd30nPM+6DvrKPQxFShrlZSoZ0Gwpfw5/XqRvi+rMjMzNIRGMCx1AdSeza8DlO8rXaYaQ2kvjJWSFuW0eXSi5iozajw1ECZXqhBKp1QS2cqSyVUpvydyZ4IVjkMED1TWa/fgSRGUUmE1y1K8/VSup07U31eCWUMXUq58hpxeHX/ea2cPUcyesvOD6COpVFJCxsA6/E7UTyfjAfaA1vBH6om8cR1s6rUKPx8lduWCRVEtJOSNl4FcOp8Bgy2lMIXF+rskUhGJ4idoDKnZMm+aDwL8R9x9QRENaaBOolAKPsSshoQcul4+R43kfy6xMqGyz8SZMkqT1xJQWr1QAlZZfqtWPkypjKMojdkDeZx+DkVljtMftUIFWFSPUlLWj0pZJAjKjlMxdPabQ7WDroaN2MPJFxGYmlDqGB1yXQsoM0ZitU2z+C7PuIn3N7HyOdViyFdIuGIuGP8nAFJeVpd997vfRV1oNPulv/6LgCWLkfh5hnWenNx4vu4pKTuHe5hnQgK6QKVjn6TrgPcv7+jKtgiK429m0G3H+ulOUmK1LxWwQJ2LtWOBvf+EgqXJ7ZYxfBINvN61pjOFGT8ktSsT2e//X7+RPdtWnVWwjg3QuEz4tovpNcQRjiOec+4LX8pWMeJrAlZUSjyLodTkUGoTnIIilTYx0asKjs9r5PdUWfLvjxOryJyi0vZxYpVe4z6KfzOx0nUWxCvckKGgGqUt6nTOyIu9p5Il9GKl9/EJ9VTKdwmGxh+NZvdvPKRtjgR3B3nsskYGtd+j56che/lTr1LlJ0EAQFFM2j6YDfyBVakS3mMBOzjY1p21syfeeeP7nAmQYhIoz88KINvFC5fYa8ypwg+IQA4NDQJm1DFncDSb4ZyucXYWkPrewaAcprenUiEJBUM478PIsiteUWLTOtdfT3BjI2gkVvaNmSy5Pwo9a57zqAayJFJ59SmBbPIZzrMy59P36FdkQxjYKULkCICTsCjOHGfuGWdm8jF9hCPD2ctPn2Vo7grosagxSQRraYWqDkBCA6dN2rEC3d6QtQ8dzfYAkvQPDSD44wy6X6F/eI/rM1DrGerPShsYFM9nKre+SLK6T+XQYGcAxb9KenHH8eVSz996483s7/7KP8za+w6T1ANq4nsdtG5yLqVdNLee83MAuDc7BQovAMXVKf2yb7VMihbPQZrOLmdUwRj9fQTqACCHqhuz18+/QnLFenNv+gdBq0ZFfjDmqt2G8h/PIXpNuXf9hsmxwZO9W+4/g+nkN0HOBQR5DgZ3ouKi+Z4rA21jCv20z6KlvTn6Q+ZZuyqAyicEwNtSATlHqzIurN5If2ZvKo6TWheSxHINVYLoe8FPqra270R6XvPs4MmshveeHZ3IDtFf5HgSBaA2+YwQNwEkniF5NT5Y4p6m8K8/vHYpW2Nj7LIo9VS2Fc2agxHh/VZiC0ZHJwOANhn0Hn3WBn36/sRUSFW9HKw0uPPfDcwjkLUiTaxigCh1SbtS7QwlknifXz6LR5uqTde+y1KQIeF7TkBFrCUxsFKSS6wHwIfdD+VOPss1CYq9kAefFzLVVqhZmxLsvkCYvtseJGXOHdhr5cpYRb/p90qXB/cBoxoxHvfRRQvHPMmD926SIqMo+oLZT8Y9EaNI0+b5KzTi2AhFwjxn3ovAr8F1PXvQGMVEIHqk8Ml+hVgWvs1KqKBGzKp0PEhsUKsQMpIQUsHHu3aulX7f+499gN/1566v9+E4BdcvT6yi/4nvxxmIHuusIi1r1n0ozW0dG58O+2TM4s+dAxv7WfGFQqLkmVUUyYqcqnaOrDGxakTdtBma5SIiKNofn4cxgyD1ndv3497tAath399HKlw5/wpiIq9X++O8NQFN94mU13k+b3SMflPiPWdf1XGt61SPi7GN5w8fz9qwB8r/V9sTbkes7cImg8S0roXP3LMSDAdHBhQEHLQrqw7aLsQPJsoOG06eReCQxMqWH+xuNcBqGYn9AcnSE0aqvPPwerbC+81ZNZauKjMJuxI0Os651Tqfn+wHgVvXpc2xRdhm43VZTKmy6ezJMvZBbdYDzTmk5ULVMqkaO2ZIexLsAc6p52NiYixiQc+N89wivizETa6h32tTgtXDGiRWRypGxBrzHF2TdDYdMm1/Z118zkcKgb/7K7+IRkFJ0PYq+NC7Dx5Gj08lDr2CDdzQ2B5BnA7FLz/EypYKJlIiqqAJSjdxhowJktS9WfpunPVjYmP/VhxIFklU0y83llmhw3e31qC18W/LyI6XSUdgw/gQ5Ul3dLqQxlRSQ9IQrgNKmJ2IaGyT8L37/sXsxOmnIms20FVBS6fVRO+RfNi7d+9mL7z4cny+B9oqiE2tBrFWp1zgbqoRNaDligjEzIgC0iIFb3jkUXz+a59+hY2delE0Eok2VcxajaI89SA7duIpKBK1QVlSRQkvDEUNg0TP1rVLH4DSMfvAgJ776qT5vIR1CCECjvvYk8fRM1UPdcwBaBsMME0zEZiwzma5cvUSNDZkbKWhiTxOzlISVrHPxm0SlhWafIHNjjDI18ZRqXcmvzm9QDTOsufQ8aPcJ2V3nt0+0s4OB1QRboc5MIpmHB88TVIMkoLk+xLVlmXoR1U8022SqymacZ955kwgqX6ZHMvXX6ZS9v7bbwaiFGiASE6h8dbNuQC/N9oNOMhBL+Ow2qslKqlSnEnkBEi0CKQNzSZTx4c6ec4b2QkGdyaKRlKlucs+sqIljejJMPRI7tWN384sLFWrnFVlI7YBjYeymExAeohIpv1pVlcCkzGoYr8Y7ITBEu3hb59prqDnPtPR+73X4r9bmvd6PIxSArxn+3BEd0UpbLoW2VN2WaOyoSysfUgYRv9bdDzEAQmsY7o5a69amQlLqjKl2Rp59SiC5aheRXWed0x9GyJLXk/+vZXa1NeV7ufjP0mgIG9QtizvV97PlRA6kibe2yRbI+G/Rd8EXwbe3q970POjo4uGTlXCCk29CoQ4r0rUR6TIQaH2vZSwH+uUlaXcr4MI+gABm2BEVWEOyhHAm0GoXSVUYB1nUE/Zv4E9UUWA45U6I2SXRGCHP167VYp9EX/l6b0egSAcajV7eZb+qkn6sopwaI1UhEXaHb5toJd0YKWqYYARsDjYK8+++c1vxqDBL3zh805qioqqAJL7s5oB1AYik6hR+khOnDwWAMSCDeDs46pmZtvQb7cN4ryq8lL3EeSVlfK3OdwZJqnPxOqqlZ18QK+BgUGjlXvXTzsnJWfXmXI6Lqv+iHW0Fq1l//Yf/1rWsTGfdQFSNSMgZIUaTD+bNzDkdXXHjmeHP/VKtqTC3L6OiIBERUyVHU2NrHZKKWXdIokriGiYwOvsQk66sB/2QBJ1RlbbPeu5cqH2Kql5KhEuvcvzRiBAkKOiqc/YBvM9rjl6ySJNjEIS7+f3oScFYIPt5jx1UqFcml7M3v2T97L1BYUAEA7g++q61uzU2WcJvIcDuAm1KufOkUBX8t8HUMq7SDROQJ2qw8H+p+//Af6hOOsjeWoB3NtkVtXlD69m167fDpvQTzVUCpeBSjHPf4O1uIP8+iKKJ5//0leyc089Q0LzJLt54b1ocu/qPcaslYPsOjRTqXFbinRYZcRGSIu3emDAVcu5TtWCNCsuKtQGzVZQ8JueQ8+0e8fft+9rgwSxmjO1jK348c9/ITuC7d8BYBFMkQYqWLCIPzogULIS4tpVEwwV27MmFYzzvs1njAI4nfrUS9kOQMMBIBAZQrZ0fywSJ/fYNnvv6LNPZ3UoWAoEFavE+mQizUHjuR3DdpfiQ9aielmaPSGJ/af/9zeyq4gV7SrqAr01CZ0kZTaVW+3dU+yjlH08zEDmfe5N01AUaqcpyI4gSLGaJLRJxRrmhiIA3NsvfOZL2VA789fwIwoXPQB8027uSJPkVfZvaZtsfg8lPBIpAybPiECoflx7JPVSWpFVLWc+qdbmnCpfazCvgnHMCRJdp3phgl+G6IuzeRYJyhZVvCW4r2Y9hwng7cky6I8qTAzDdjQAzwyBJcVGolrI55hYWTEUya3nBs/0DWalCD1VcG+t2DTXKqj5UZVYCd8Tg3j5N4cC08mTvXv7OtVsqJLuCcfW4OfGqST6OdLo82qUQZz3YwCf9xy5tjHviGvWv+SUo1wy3NdaTXIQsNWY6McrJBVR6WWP5SwFbbd7V3vo50Sll31toKlaXsxnE9QrADB5YuVrfF+vxb+Dfl4ABA1ITUxs39Dfqp6cKm4E0kEFS3La9lJJuzQZMJk1oTFx7EQcQ9s0Cdgm/TAf3Os1uu+lawvKOxi2zCCWrfsI4Ygu+i0DaGMX2ROmKnQjAl/6a79MRLRnUmoFTrSLZhtRdVEJld+zcuccvTaAfRNq7Zz+3PtzrWOUCp+dqmiC0dhXe4ZNsPjKK4lx3rkw95+MBitsA0cHQ7FugjjNZ+lcL78qKABEsshlhh3BfmjX64ijlKsXF3Y4raN1eo8cgmbaHaIe+uFU1YO+SZJWCSjvsGKrtXsCqTy7yZAM14elOVy+pgZ75XM04G8h4FegzsRFRphDl2MgNTHvLmrXjbTnnEG7QKpgGWMbmvExe8SAW+x/qZ5xzjE7MSKGiqvv6zp7hpBOQmgsUaKdVWUfXsyN5Bo8066/iXalc6o464/RY7g9NZKNM15p3coTTtYKsXtP0RSpd/aZRVLlrEZZQJyX7i7GGbC/bWWJShxxQWIkpWHHA/19+H0+W9sVfXeoaZJoWa3KY6Nc2Oydd97KTp84yTNhHxW0CLzHeD/2dT4I2tfp4/y8nBrrOXBfpJ5mYx58MvvH1yRWSmLJFf37X/2FAzMulVBsPLOfSFlkM+6BweNsANPXNPQrNhLolJt/bHwkewq6XUfHkXiolsMdahgTs7mYe6iSeMBPnjoVXOgoQYdiSMrcHz58GMIMAz3M2UBgohFhi2KU6Eyu5JMqaPHe+z/k0NkwvEPFoAGEiN+xx8GeIKoq07MM6L15N9R9vBkXsomDEfM/eMA2uL5/4UJQF61qTXFIFxdWKRuCpHOYNYSjlGBNrIJfW0B6bMLv5NC1gkiNjw1H01x//5GPSvCTlF+VBi62ERNjaxXCpmkPsInVLptviw2wi4EVwZ+k5HnmzCkOMo38oI0abzfbMsH2Aj1Xb/3grewoSOaxoVMcUGl36QFp+C0JO0Xew9uEGEQ9fViVCjsQTKnAuLU2ixY/qCXr7qwpudQeRAfzmRQ452KJJHESufXBgV6qHKtUUVS5AdknGdhG7t084gNEMw4f6o+K3TRohk2q3d0IS2iMqQYoT3yISdctODOHLZrk3bl5K+ZXJe4qc8nYQx56S8YhLy39EQPWhOGzGmBQ4iBjaQC+flP6FZUCe5gaaouzV196lmHGHTyjWRrWmUPC70uLtKw+R8BQAo3r9r1hRC+mspt3xwmJs+zp4zwXkl4VrBbo2dPhGWxYOTUJsHzcRpLtcGSdgIG/KpAeeqmKTayT121iZK+UlaJIPjgD7nedT6AQGFjvM6dW2QzpgZJ6qqMI4QCMgcZSFS+TqqAuaADlr1OhEd3eIugxaHPXBFXC8rzVImlOhWA4KgyGHyZWBSpWjFyNYLjwt/Mo7N0gYPf38q9EP7Ly9Rdldk1OEmUpVaBS9YQdZAM8Bi4+y0DcNM1nR/Dj9xq49LmFyrSGjjX2cxzCaKleZUgrFxrFGgISK8zSfRQ7aWHtIzHD0S05tyLMSSm9S+ezE8yvWyQBUiWqGb55PZQIVS91agIpBlQc96Dq2JfBAqbhv1IhCX4WAXAaAHIWkaudhbZXzTNvQGHTIGGFPebz3AORlssfY3ygu64sb2bvvfdBONdTp4YI1pzHwrBXzl0lQaZzo2dBMd9HgvqFF55HzKA+jLnPUgR8R9sDt70OQ77szBLO45Y9U2bIMf/Gai6GNU3+jYRZpyi12upiCX2EJluRXHFvLFcktmyZrJWKf2/NQfbd3/on2d7d69khaBIxSJS13MHeLXqGcIKVUJgHXv+xbBH6MENAIrGKuVRSGbiPJFSR9lO+NaJKFc8xV2yyOmXOZaO0UvY6TRIBwJQYKB2Ka6DeMeleNSV7IoAoeP6qPdp/ZsK2S2XexMr3Mod1/+Q0SIPuCmhrjprYweFXc+0lPINJFFbHHo/HDKr6ukPZoe4B6EPjCZzhzAYdy9wPe7y7PJM9M9CfDbA31qhIXLv2XtZ5qDXrRWBIIYOd9V3oS4AeJJldJC7ujVHAKiua7bACZqFq3H8ylrWiTPfTP/dXYVM4uoCECcrJo/sPANb6CEigXuOPplTXsuqEo5fiF30UVpRFJn3WnlOoZQaNBkbmRq67yLrIpWCZAUv0eih7rzgQdLQXqRYNdDPL0V4Yh9TzGAzWpHlahV0i+FoE6AtqvX2UnKM6/Fg9Qc0U9PMSxmSUQe8roZdZZawiQIDpy3dCDXCOsQRD586QcBPwUa1aogqxp9AKoN8GwU4/tPx2gL01rl1a3Cy9VRdga/zGP/tnWSV7dxaaqfsr+j8Kc8eKeLbVABvOG9xjX0xB7bI5PKqXUoL5Xw62bNubLEJsUzx7uY57+7nPvZ690HM0K6e/y0qW6lu1+BvX0Sqk/WNSsKOSgu81WJmDzh99XaxnAFyyM+y5sfeOZ2mvi3QeA8cxEjB/x9mUI8h++++xr+N58MequfaPA3YToHiP+1oiaFpkbQNd5wGpbmdjfCV9jPoKg2yDqxAMKtCdlI4vAeg8RHzRh0hNKba7jaqets2vAMHY+yZWgkdTqhtbpeC7OZLd+wCSM/gWRTOaAEi0IVasBJyct5T3tXrfuXCFey5nHpigh9/n73xwqT4pn83jelYRQJtg5WppJqcR/1jt4nOrWMNcjc2ztUSvmaJXAbixb7XPvmdOgwrbX+jFyhkoob7L2sQoEgyKvs+Er4H7aKSqWQvwoUq0CYnPbwK2j/T3EKkAhLUaEQJLvD7ZQ0BLzoc0u0WSinb6wbw2n2MMtZaiR4wRwE4IC6EQzXUbr1i1mSTGULjAc6ctMmEwuE50R6Ty+f1OYi1Bz6DEF3yZc1Y3ee6uv7NZ/d6eppjHyPtZaU7S6n0RG5iURJXPfi/2m1S/XATKvRuVJxJy12yCHmzXpAgbbzBvj5XXPk6s6FlR2Erg27mWwSjh/mX1CPZ77/kYFynoo2NPQuDrSB8ALu+bA/mCqcbG0iJnYZM5+LoSAMn4KJQDuY5Qkyae3/KssVa2P9STuGt0nF0nO03btgiD6jEiZVL/HBYunbgFG2pydQKKPsTqrIlrrfKaBZtIlEKmnecfysnEm9FaoI9znqf+2qiFe/E8L0O5Tn6ftbVHlKRoGFt1gxaZaQol25w5ez2N/7Sb7iGZAS3YCYE7n4tJVTcFhVDZw58KGoUaYfRDpvYe10JbfwbNBAF0Eyt3ms80ADbZR4ViiNc7Q8zg+emksuw+LPH++Pdg60TbhGJlaa5XinmSGEye/3jm8uTJ35+nWqidEhzJRVDCLvzKT50+aOPibaqTniNVzYbPaSh59i61ITThG/mBbnodpSCAmet7772XffoznydBMMCkEZ5N5WZs0PhwCG6gZLJOwK06nAdK6oRBrI46DZGbQ0a8Nsp1Wmf53QkR3COQf8B7uWHuZ+efeypmZRUrlanqiUOKlekkSbrLANsW0I8zZ84E39uypwdZdEv61UMoCA8fPM56RZxI2sp07g7RpPJVLGJMongT4YXWlgYOVG8kVFJeQvHErJ4H56wtm6NzFEi0I/U7gZC3g4SRnLnZjoDILREoGlw24TA6nBRP9KDCnImN719HT9IUtEibWDdJysqZ3SS9T2GPrkPM+qBJVsMuQmVzqM2trqnl8UkQkUO9oPwEVI7RdIPMY7yNQkyoGjhkT50+Fcp7dVS97FWzCX+LwHGCw7pMafnlV84HHXDbEivo325JXQhn3EfB6xZJ6vPPvoD4x5EIlBIdQH411RU28uXLl7hvKkQGqpbBVV4E6fGPKpIxXZ2Aw2qUlAMRhiRvqVgD1QaeSQ17w34jESxl93UM0ra+9MXz2YvnjlNZ4tDTpF2vShiBgJVFJc0tmZcglT06toCq2CTrucFw5mH2LfQdkFI3ts2XOgw/NwwVAW+zgT3Pppmgo4396+Fz5pK8XA+m1aNGrlcZYDnNHdCCNOzei0ievxPDjh0LwPrn88FydEPVw0BEMHoaYwchuvccOJqQOxww38c8Bz7LUr2oqmi36KyyoYnWkSdWKcmJwVqGrIVKsaWEPDFK/56+X4JmlSc+fzFxSmDIR5ULU7JIdlNilXp/QKFM9Amm7f3JE0efuzPJPIf2jfiVy9D7O57d6EMkKdHYimQnFUaaWU1mqYwaZKvuZMVLQ2XVO9S8CG4EFTzzp1D0c40ejjI5HSer46xj3eL3MbJRoaNqEbPKnFtHsKWj9LNtlHV+Whtru8rAz4Wp8UjwVFWzOrmsI3ZoOSi/KkV7ovII0axS4bhx7Wb0gXR1twVd0KGeRTFWgaZtGu5/SN+J4MRRqiJKvlq58DMNvjuYZXeIM1aGzZyRitNF9VzHqKKe12thMYqNaWCv/WBF2FMrVs4wShXH1GdVRLJTDaBgULjPGWzHubSVbGT3/vy72c1vfzM7QQBks7xS4MUwCLbsz/LMkmQMffVL2Qy9iHucXxMr7WvQDguJdswW4Suqr5H65L1VKcFSItfcz9lGIt72R0lndF6IPQOCOiZT2mirVYmbrsNLfYEKblhEpdYZ12+/T0ip8LeATwyL5udllD2kcVtlDD4wn1XB/S+STNy/OYw4h4qlyGDTOxtKU1yb4jLV0C5LlO0G4TSxaiXZPiCIb6gn4EcRzxknMVB7z7VP/YmeTdfXQFM7vEjF/PqNe1n7IVT/jp7I5hmT8fxLr2bNVEQE/5y1+AB5+IsXL9sVhy0U/OPZuafwVQJzIQwS92bDv7Ob6H3BHqg657NVxtsAz+cdIjgGfFKBCcKrWLM9Aqq/9PoXsyP4qC3O2vTEdFRktCn23LYqoS/TgsDT4NlzbwAqa6QCmtg2QUYDAUIJ4NSsgRy+a+L2o6x2Yz+bYv/3PX8mK2kEuMQ+zSB33coeu3vpSijZWXXpPXPchpPob1aN970PLmbf+sPvZO/cvZXVABBsbcHUYE/5jEV5HaFizzPgb1SsNvBTC1SU7dFw1k6xfjpQ3lRRcizJKuINzoir5Oc//5lXUCCjx5qYsQXbbvDp/KkuKNOi2o2FJGFX1NnzA0qtrfV8nT55KkDaaZJDA6IEDCRqls3y2gNFk/TxNrDrUwwkkzAPVQCeqed5FX81jx8YsRJOALUogOpnsB+1u8sE11VVzPKK2TaCgImdoG3Urnh2/AzBwVK2bBMxwBAzJqVRORVMQZmo0vPMV4mDPEiyZRRcUBhjgX06QZ/p9WGomioa8z61VBqkuTloVuGrVfaekhtolgAAIABJREFUn+n6DAwei7+9TxMp/b3/ZhAv9T56jPg+JRoq8iVqktRK+zSNVeztso/apCIfZipty2qhVZUIDDlPUvikOqZKFP18hf4pk4CcDp4Pt3U/pzgEARFcjkmxzyVVNxEIAfgoYh+YxLgXgraKn/NeGkhGZUEp/70Mi0b6ZVLebYh77IBG3Qud1zEOnleTFr9MkhJVribAcfeD8ZdJSy/VaAHfUeIOxaSshNVRLUuU5SRHnwOEdfiQkAY3yMVvhC/Dz6ncaXzg/UpjLeX8KsISSTX7yFmZrpXJlYCAip76fpNG/zZW9jnlVEz/DjVGzqu/P+V18V6ya7zHNv4YNzjnaxabJ5wV0vLuLQe4E8fG3CkSwgZiQ8f1zKN8eo8eoNOnT4dNCTEN4oRUEUcMjp7IO9gtFS/38HnR283+Sv9OUs8eU5QsIH/sWdAZHSfBvdoXfog4tIGxO6Yg0wiHqXJnC8QOvrmUzynmObVydk8RB7bC4FBFsB67WsV77WHbtG+CLEFTdFYZcfausYBz9qxSkjcoWOEIgjLs3DaA4e1FQLHJJ9ksrI4tgNegDAbNFxDHWInYTSDUeFfgy3uu4v1M4n0exlsKvWl8nOtnP57PVYE6wY3TtBfAiQ5VW7Ub7KM/RJXLKnGsHz7eMySLzcRX0D18NHY3p9/6vbFNDjy7Z1bcwzzjvKLlf7tP/D5pNyiA0RWvST2FifpZ9K9/+Sf53US3cq6kVKZ5EiXJAKqQiLT3Hx2IN9foWknSyFolUMBhFi73a699JiaoW2q1wlCFoRYcNVH6AcN9dynXKY+oylkDAUseAOreV0gevIEOsmRlqx0k18QDScOCcVybC9kY820+9eKz0TS7RKYu4lUPL7QWGsAuCPIlRDXkNzqkz0V0qKzNxQalav7bmH7nHn1bNP1V09Owzs1LB9Tgm5RUOZgTWdwhepVqQEAMKOzBkVK3QFWsFJR5ZIQDxz2JsptUigTtHRDI7yzHQZgGPZC3+dWvfDloUJs0rzZgfAxIDTIePLyDcMelEAaRpigRVPrfGvNpimlK16FfAUmsZJNpTE0SpQBWERjqgE0W76EAMwbiWMc8kCcjoEKg+70oILppTJRUYlQ84/zzTyOgMU2A4oR3AlXuzyDY+3ry6FH0IJgwzvKc71D9IcMKmW+l6ScZDukwPOdtRRMpRsSSuwdmh2BqlWvRgGpEbCZeIViZB51wQvhaODmHCdbHBp3C0dvnlBDFwLsKcrmg1iC5lQTjBiAdLdXZz/3s6xwEjOTOYvbo3h1EOZjHwfsNg2QfphK3YCM3b7OLwtiNWyME4R3ZOEnXY2hg+1QJNHqW8Ue4fgNqjerhnu7or6pg09uEXU+y2wpdc0vuPcFTVAS5L1X8vF4PsEY9EAj2Vj4Mzp/nyGFQ9PjSOCrgIqigYVPtLypWrGPMrRHxLlSrrFxo5BQv0PnquGMIL8ZviWbSnArouXD9oumYvRQICnvJL41gBMgFukZewVJlyUA9pwDmFSv3hOcqqGB8iTSlz0lSqpFYYdwM6kSNTaw0Xn6lADGJjKiyFFU6aU8Gvjoo/j3otThmKYCWeXTgJqalXF8DAeGBtDzOurzoQKY5T1Hhk//JZ9lUWg09YeD4CeigM1knjtVEsxQDrrqfyLiXvk+QZ8XYgDwoa+wZA4YNAqlx+OU9vG8Z1zAOEFOm+AHBVhOfq+N1DWoBZKT6KQ5TTmI+PYU6GMGZNsSOFlUqfb8dbJQiLg/uPQ4Qw0Rdp10KrUiHEWqcBvygq/UEBKvc+yoGtH2Iqr4liqBpfpKKqdy21Wcl8rGvIPqe8WIqRDbQe7bsFy4uNZDluZL/NHJGTax2Ht/KvvN//HrWR5+pFYoynG6ZVWqRVWzrImtw9i//TDZP8rEPfTfGEhQm3uf7M/aKFc3gkaYuvCSTXlD3Sz+I5+XfBk6CZrIONrETooMmRCKIQRONbUTAj10ziRQVNwkqsuTG9yWsdbEKkVSwiqVvOkiW9bVvylEJ/q0z3ia4DoUnJZER5Bi7R5V7GKl79POXVNBiDbdgA5SwZ7r57FP9oL+c3U4q6QeKmqAiu45CnQql+iwpld6i5yb2uwiqKGQQf0uZOzOWff9Pf5Cde+k1UFyYGNiMkzAtXv30Z+K+3FfTIODVBHxXANjuAsRp1+yXca96Xlqxi/oXQZ4pggZpS/ZNOldGMLKKMyhTw7XdxSZYiSrl+yoDAkC0v/azfyWrlarpigBcBo2Nyr32L1QiWb9yBWNsWNZOCqrgHyapbnQyGsSZZSV8putj79TaFPsQW9hIgNxx5mi2gQS7QWUxe/8BMwC37dXB5g+ePZEVE6yIJJcyMuQRlMgfvHMh+73v/XG2C/CmnNPBDtQVc272iHPoFEpyvME+gOAOz3+baowVfvdIJUmdibvBm/vZLwMcA1N7pD/19PHsq888lx0GwGgRZCV4fYBiXzesFANsx0xs8lz1JVusgX5OMOzixYthD6ISDtj4SdpNhYPaCyIODqIVqT/Sz+xHzs8MAauVANc9CYvUAm4hR41q74HULYLUaoLea4hKzBAgOcxU0QsLBX1H2qCjtUZAJzU+Zh+5j6wscz8mBQ1Umfax4fUwafqaQM75voqYRjqkiLgBlDMpPTwTsEZURHSAa/RYkVyZWM06JDqo51SfsYVjUN9izAdrlyhh+1FJiL68At06DcpNtD3Fp7SfPl/XTZsqSq40vAH9DsC1vstr0Ce7nnkftPeq+JXJgb7MP26tqJDhhxqxcVLB7YlUDS8h8TxTRxhYmeA8qTS6Sn9i76GWj6hw+ldf+xA5+UPQca1cRZ8of3y9fUut/Fw1REfASFUL6lsMuE/+x/WQJu71GdTbaxWVCcJLqxP5XKlhwNOH0IQNogUx5nj++nl9r3139axHDh7683xItEBOvo76bu9N8FQabqjZsSY9sCQaHdnAM3KP5f2SilL474fxSe5NW1p8vZQ919rrjP532gJymW5FOaIyRbJz/fr1KCb4fDph3sT+JYEwQbZXVxDV5+U9yHDR16RnY6JQxfu2AzrPZpcufZidO/d8fKb7bYW9rj0KRURApOu3b2XHnjqDzP9FbA5JH7RQq2DGihPc8ygJk2fKoel7ij4VhkAbi1Ti8/XJff2DEbf47K5evZJtEDfr09uILacRy+gsp3eJ6tsQ8XkHNPtSxyxhZwjNQ2lUER6/jPAcY7DE3vQaVZO0xaiaUT+PAMc+GL2XPdkmPgVo3VVdGlunz7IibYJmjGoy7RgH7aGArklV9OlzvSbYCuzZS6fKsAw594i/144tPUTCaxtSxHu8/4lBWl+4d5Nv4yn7v7VFvl8zPl+hk8TQSdL8SekS5WbiOv/OQQZ7rFJclgDwvLLl/vC8NRHDSwPMfcVHIPd//4WhgyNk56I9lvRMftwkyq1LW71z/144FTetsoYG7zpc+1cOUaGZJkC+c/selasfiQWSgiNq6MMPZSqCGZXRWtuYe2SpS+TWcn/MACD4ZwOY+amu8fzzz6V+ABuCGXrhn3ICq62tpezB7RuofhyNxlGdvYa8nCRwjaRJCuObb74VCcsRKjqqpogGiKLZB2alSkThh2++jaE6HD0vLnqUegmwTBRFvJYoj0r/80CYKDUSXNcrkS39ByP6kJ6aWaoph3EU8xjSXdDbljZohQSSTlbXOA6jfPQSNKcyrnsNCt4GzfNbBBZV8r55QJeuXKZv43QIRiyAnuwQdG3DT/BAODlbxEfUooXqij0rNgz7MHO+7gOGXkrpOPXUOZIy5cehmUm15Fr8rI3VBeiLD7JXXn6Oag0JDoniOqqPHhyTUYO8P/rOd0Pd6tARNp9zeNhYGm2FIaS8OTzYkrogt+i/YhEfB+wMUEVWVoO3QmAxj/iADZoOWbUqYXlfJ2BCGc2t3JPJWfTHYTVrlV4luFD+ttjAiEP69Ike+tieghJAdQ52010CnI5W0Cw83RxVLaWPpZOOOpsIOfZ7DyZp4EbvgLL1ExqrF0iG7EszwfDZ5tKXbn4Tg4TAUs0AFHDOkvvH4aatPGeRRg+IB0sDl/OoRVI8LBpn10ajrIE08MkFUAQkdBhywP0KhNUnxn3Z3G7lyknoJl1KjUojsloj0q7TtF/ALw1y0AcD+U4om+X9MOYE8/HeH/XNFFQDpXyZqoYi3cc0wpxGYhD7F+gdKtEVfubPA9wQUec5SYvzy2eUN+uKAkW1jn0QPy8kWrkYQwnvoWS+YwpEHU2srNYcsGbNoGF77jedEEbPz/UaTTZTD0pL3GsnjbW9cNLnCd6cZ+bzKifJdw6VMqv29sil3tYIq/wkd97Eyv5AfjaO4V+nAvAC1eqHd65FxUr1Ma/F4eJSe+WWp8ZYA4gSHPNqVEoDiMCeCSDYv+HAb53f2uoW/T5PMPIM5sbBdVItaGU6vMHGXQK2HZ0Gdm8eO1UPSlzOXtqRClhIXENKPf7b4a1mI2ZNJr5GDFJP0rOM5w4gUN9gEknCSmLhbKWBRtC8Jzeykbe+RzDnWAISBxZWiV2RdnGacc7MMz/1l7MtAJZtR0VEVTMl0CbxJnl5op2oox8rASaa6cdKgTbfSwdK1V5EFHimewBoW9Jf7Kty/pgBE89BqqfJbcyw4kZ8DooH+Z7KHheTHRaRWBXxenYTv2tib1LmDD7sg07KKi6AhkORa8oBmNbqsoXpbfqBFHPAtuKkummm7yHQaiDRqy5xuDo9D8i1a0di/IZUNdFnrtdzYtanaI2N6tG/Q7BSxLN2ILTrNYUi4De/9YdZlWg5QNCjie3sp3/+S9nX/tJPZ61Q0N2LIrwz9uwREOwRfSY6JdeuwpTPjCWz2iHy/DZqhpeuXgvavL7HMy9QZXWxgvNoYlPs8GbOz3NQVH6MsRelvNckva5qFutLXLMWKpIhGuBcOiuxytorxKSCFffaNYBf5vn731FRwVBfJTHqASHdwh71nRzKNqi8lEAZ3ee+RkGxTbzsoTt0ciBrQ3hlUQEG7m8XkaDL129mv/2t/5Ddwd7VQ6PbY1/tUinV1vv8pZ1bfRZcXMI3Dz+Z5LMU5ODZW2kUDGAPCwjliZX+yuR8m/v9b37qa9k52AWVIN/NJM6TY8NB/dYeWpl3btEK/jYqADBiPAyyPXa4vnPPPBOB0h6UpGDIsC5WX0SkPS4mW9du3Ihe4j4qmDf4b+cMVZM4ql5rIO2ev0vfWAeU9TrO9TSJ6QxnfAIAdZ64ZY3eZ2mc3VSqlbTWwTkzLdRFBZvY+yYYtiyshWR5R7bDmavhnpWzP0wQVUt1OBIrnrP2SkEUj5yBor7EitwGe/4+ccL9GSoYJGjafn2ZccWUs+ekYnPtnqvYQ7yfMZD7zTXIpaE9zv63/sfYwqRK4C9mRBqPOQMT4M29YU/6BklWHXTRNGzXPl/OsP3N7CdVIo0htO95s74S1SZWXkvct8JBhepOBJvsS+1HKOYqhoAtzQdCr7Dm0sTrOIeyFOxhnwDUNFBWlXORJMDqn2pv+npFney/MZnwvYw1ot+Zs9BDYpmSMvpw2XfO3XStjhzpyd7hrDVKA+b9QgDKPWKPo73FVir5o6pyXqnzXLlWS1TJXAdBAO87xqtIQ9RE8jv6tk5eZ0dvv/acONTf0cfLJlA52gTV76/dgJaNtL5r57PweXp9IR+PD/e/rXBLU9Qa+HPnTpks2tcbY1sKMvPOmbL6loSnElVc++N7yAxSMMznG/MfKTqYRPu91+L95tLwxhKPRkazXZLcWc5tccGnWMWN6h/+5zZxmtVCfZz20vYH4w6p/66BtmyAQoHvOUTVNJIhnv/I40cRE+njgx3G9a0x4qcC+3Ya2vZQZw/VaTYOMV8T9t9nI1tH2+sfn6X7obkb+XlGJt2cGs6ebBKbVlLdlmnApitznA77TRDM6lEz6r8KtMXcVooK3m8TZ0NKqDbec6Zoj8WLXQFC7b0KxjyLQQo/6jToGzaJJaRRDuCbBWZ9lj43bY5qwH383MTY2CC1fGBfuf/oL2cvflK0JVUmU2uE+y6vUkalmtf4pwcque+f0wX9HNe46O9+7viBQWkPD0M5RFEFL8YgOChLGM6Lly+z8IMpSMIY2lzmTYWTptriQ5AOIB9Srr4/t7xXRUZcwcZaIwm6d59gBSdm9ciqh9QoDYWLWBbcx5lATqwoyJHcWKenhsDjMHLiFTRKm4U+oJJxEoTbDSAyIjfzEcpKBvjloGRW2IZOnIazj5ADyRBLiurXcqgEhtwn9+O1nsDZGRzEDCIWYgEkQmPul2VRaQa90PJ88KGOxmlU4WwKOt+F99+Jat2Xv/zFjwYFWuWrI8j39x+TWF2/diU7cxJZWRTtSJi5dq5EhFUqDJSkt995P9aijH6QaqRoO6nOSMXMg3NFEQR0DzOnSQdnkOsDr8QBliKTO0cl7cbth/ScdXIooUTCaa4EaexCirel2WrDXnbj+pXsNDQQRTU0OvYWhFFraKMRsDe78OFlkHCeEQmhSLqbemmZCh4OVr655V4R2m6Gd4ZkquEDm2+etbKcalnWpHqDHocRZlCJoBjAVnnQ2Nw6a5+jXNlAg5Qv5dit2WSpkowqP2zMOg7DZ195hv6yVhIrZsFA7ZviGe0jA1rF3lmYxWlKQyAImcHIbHm/SHTfvzeddfX1Bxp4697dCGK3MDYm1CM0hEsLcn+Z4bhXa0lsdQLiH6KUxwb7QHhIrNi3HgyNneqVeXLl/Iy8edcEwcAqDozngj0RVR0+S1qj5Xn/TS67hjIof/yeNMEd1fsKSWXsJ/aggZ+NvDltIYJsVienBPp7H8204mykYLgQOH8igE4BB0FsgeKXV6cCNSkgLDnFJYQqpIoVkio/00TFxErBik+WuENO1OqEc1IIrIPLLJ2R+8jVcEy4LdVvQDcV4VZtR2606F/MrsKZSbnoY4ivzsg1DF4/7xtDT6H9DVBhvvUAURKew9PnnovAS0Rfaoty/NbpVOQzwYqBjjwEZxq5vgLmUzjyb33jt7O/9Uu/QM8Mjb42o+MYdAZroGeKtnQhTmMAxmNgnaDTrOxQJeQ6uO97INmdHQ73tJK4Hcpy9Qz9VajCCkYJAWYRNAaFMkS+5nnPSzRVR88LFKP2owwSd0ZYzKcikcVBuMYidVYui0DzHC2xR5UqUH6rcK67Bl06ZoihkbRKWSFgKwWA6a3czS58+3eyrh2Gcpc7W8ZmesARgoplgJhtAuER+vJOfOErWWX/0WxNOoUVs4Jby511XAfPfJuRFAcEelaukqrfx31W8ROrJIXZVFI5Hf46Ts+aNk/KWvQp2CwuSoiDrVcxEucvEKU90AZHYqXiIMIdBwSvB9xT8QGAFWCPNty/PUAqbfq+inuELaRitbcKclrSjC0gP2KGWJO9HAJR1lnoB60sl6TnFwk+fsSeim2FFFQwxMGZbvu3FF8/Q1TW39tnzUupNKzTQ6STFyl/B7GjK7ewXQT5FTSNHzt5Jnv1xU/RK/x0IMl10PJsxA4BAZVuC+coBwZCMMCqGPvLyvjb73/As2ZeGyCkCYG9CsA49Brh7PGnz589HQpbFSaWBF4mC+MEQ9FPY/We82FAhWJ/tsn6Kpyxxh6u5vx09fdllardiW7y7Io5F2//2ZtZC37Gk1uDP+qmyrPD/vS5NJBIXn73PYJWqCzYubZB1Ml47uHXOCzvv/U+Qku3sn/8jf+Hf+ds4W/c44IRJk2uYaC40XRODyp7fV/KfoxSoRcCm52DBwaF0cOHAdpgf1Vga44CmH39F/9q1sLrm8jzl2jCV8zJPRiiDiq58jr3sXaR08Ig+vtBiaomGfCZhmgF8YHUKf1HEp1y4HU5QlXvRbDVQR+de1y2iRVTHaUJhPv0CRVs+4O8r0XskGIdJlZMRIE2NQ+ivo49aKYXW8EHe2cIBsUkxDy8f5kmnIcVnpWHU19wgPqsQWQF564XIKMBoLicF8nOSX1HaS6d+0VbJTi6xbN8gPLZHej3Vqy0HfayuI+2pNBKSWQ9FZupZx+aBJg45rRdEfC8AqQt1Tfl4y+0565DDKnlfasI5v33sTGpavRpImDiYOtcECNXsZsnocup4F639lgmjCIaaZxJeQCigkvuGRX43P9el7Q4g2f7dg2CDfCtOCv4YX+36pHu0RA+UclEhJ/1kaqmbbX1wcTK/nf9Y6jr8XxnULRMAlNl8ezn6a32OZjoDgAqPPXUU9n3vve9OCPGLmlNUN1lrSORAigWRFIfoA1RDFkzvj6JGyiFbZWP5BObIYgZiTNxjTFuACf8Xg8gYBv7xfUyadUHJSpYYq9EdZrrNSYTNPa16gNIJxsYGEAxM41lcY+HX8NeSw/T0t+6dYuEiiIAAbrJYWofOUjibVSGQsnaZFb/xvrVcg5cc5+16+E+iCpkocfH6qVJW6gZY+PcS8ZS1/BJXHAyk/g5B4zbjtPAtSg0ZuWqh/561UYfA2S4DiFYYiKPr/VzFtlPJrzdUJa9H38nVKPp2VuYRh2R9awmZttQIZx7G2zryXphb8gsKCIG2XPf8PN6bK1rJP11HftzhartJCMy1nAh28SozqvyvCh4Z2+Uw8KVNNeSO6/WmML4M4obVPhWiFsFl/39sJVWvKlcGbPJQDJe7acXLaiOvF4/dBrAye99hoJhxoGPYGp5v84ndW2jeGA/PvGk+yTvqwpfYmW9IEQkk8Nz497LK+meY21NVCSp5CVGVkrYfa1ns+jrnz198BTNtRqnJmRKZWaKnou+OPRNRCSXmbYZzMBG+UPfzOx4GYTXhlIl1msZEPosCkQO94oZBBy8IoICB/MtLq6T+TPnoWcAFKsrDKYbbp/3McCTJnEHFR1Z+y5MG2ityJlOWUdcxoM2+XpAM6oD4twwcjKb6Y0KaVL53wwHvX7zAQ3RLZRTEXLAgZYSYFs9UB7VQE9E5OqNK9HYBt+B+0EJjIepqk0pHGoD9HdxUA4Va+D6TcDWLXEuO9wQownS7UPxAZymR2SXrGQDOp+9aWnGAhxkKAc3bnyYPXfuNPepxLfvkaZyr6B+mHGdjx5PUoY9gaEfCDllDbIPUKOxQi/U/Xu3yKb36Hk6G9WWPEsuRbXP+U/DYzPZt7/97eyzr70SA5pr4KbqCKMyhoNWWv0yCbGH0WSnucU5GlCKeL2VaIO9d97/kOcDtxdjUo7zlOPbQAdy9ItgAGZBKSZImmoxDqsYfzfzNp/x/e9/H544gzehbY6NTmN80mA9r1+ExOnuvSCi9nSJKNRBFVjGmLi20k2VIh9HSKQcB9TIn5/5ic+C3mJckZguRT7eknnxAdVTqDuKCdi43EDCGKggAcw6ydzDR1Ogku1MBcd5knCtgOAqtGJ/oNTTJeVgMeIaDZvnTQCs4B1Cfc6y89IiPGCe00mqoKpZyv83kcxVk0RLkpFOFAepo9EQzPWLVGhwDRJEhlR5st3Dnoy8V0oaoAqNJsM6MQ29vO4YbkmPXp7I26eXVxei5PzR7Kp0UIsKZWkTu1CiKYgSRAWRz7RpPihZJl+FP3kA5GHP5yglsQSC+aAeFape0UuIQQxFokL/FUFD0NQKqJZBf5TJBVt4/4+qXuwRpW1XqPLayxZNspxHezI0ZCX8rg5SQy14klddhXcDSeSGFLAwGdlk/btx3tKfpM/FtdrzpSCOwf8nxCsMZUISmt9ZwB78xv/8D7LXP/1qdvbEIA3hUMn4fasGJnN37tyiT4rkW742ASkumz2NGAAJVi/9FT/44Q/p0xuJ2XFKULdxrcqXGwwodVZM0Ooww3ICh33uX3UvA7UakLhdaILAlexnACYCZ6ktkVBFVdCeJKvzSR1JYYWoKEWV0Owi9WKpnGePh8/1AFGHRt6nZXsue+f3/lV2tpmq/jayy4BIymAH9cUhxoxFeIwt7Tz/atZ29hwoIE5Wf1ro0fNzbJKOJJvnIiluP1QBfX6FylVBwMKTeEB1KVQXeZ7TUHelhSZGAoPBReKwawZzVgRWWN8kJ1ugrWBr7CH1fVVwtKl4j/UwWTzYV/GSv6loyh4vdr/ixKXoRY8Z9ifbg27TeoLBq51ZY3lTNnzrQTb3GOoYw23LSKpww7zQ/gyQ81IbsFN11vNaH0ILIIesS+xLq2iqpDpMnOe0TyArTXCTwF9UPFgQ9vnis24/eJK9c/EqKPM+qPjR7Od/4ZdiyHwjFJFpqEaHmFO2xhn3fZyHkyPcOuk157tIl8RvPXw8mr3H8N0KkqtN1O+6AameHhzKTqPaqLwBBbeo2tl/rB20d0ygYs6+VKiq+i17+Or53GKSoVl9KAl7HfurStVUzvoGgYXB/KU33s1aa0W1WWfO5pHTUFCVtndvOdoCQYslAtg1KoM9zHMpqQdEkmaFz7FJXSDtf/8nv4mCJRRWtkGlgk+s2x7DvEPNl/2ifTLg198REwEWVoQilwImCmEYWBvIausDfOUZOjpkm4rEf/e1n81OUYnugrpe4mwq1H6dQ2OQqH9xcLLy6M2cNdkm2tVheiurlS0HEHQPap+2AQ38kvLjNRknGMQISInEJxGkRANzYGkJn7cWiRVzj1jTJoK9WYK/KdTodg2k2fuLgIAz0PUr6P080kdixpo7CkC7Uo7ftGle+1QhTQz7vEhiqZCOgiU7qKYpbb8yPhdUqL6OwwHcKGwRDAbOnWdCYR4b9a1eLXMmxqmEXWUMxAbXaGJlf1pQVVW9tH80qM4klQCsEyQYeT9s9LdKwXcPc2bcI9Lb8kA4VwUMQRU+30TyIUHjyjLiBFDpQzAg6HaJQaH0dqi54Q/TM07ofagakmxVKxDCWsQYEOOxAFAd+JsqSNELiOKh9sBA1YRUf9hHNcn5ZeskM9L9m4h7fH4yd4ahyamGOwbg20E1aJi+pVVBOt5L/6lPnh5D6IFPM7Hy+o4dg7nA9fRR7RK00aY8QxXzW9/899nnPvc5kplHSVmgoy4JAAAgAElEQVSYqpxJVZ5kWc1QLMPqkMmNts/nYHuCNnGUz5Fep9CJsu01JBtWV3xms6hqNmKcOjl/BslWMly/AFA5u6EDQNxicjuhEAn+xiTTn/n5+rEuqsdR8WZ/6lcrAQyViDdR1QfdfzicqJoFv2oyHewNzrGVtXpioxTbpj46n01USDhjXqPxm/s/Zl/x7Kw8BZ2eL4cm72Gf3798kXONdyNBWVCFENGYZuKnL7zyWpzjR2Mj2Qjxq7Pwpjag4wGgmGxGhV/Qhs8LQSh8lzbQ/lE/W7G0AEk5c5MoOc/Q+1jMoZMVssv5rOB+ewBFG9gvzdDSnV1Xhz2oheI5y/6/PvIQEBARN9p6NrEdJoImSDE8nY3g56aeJktLVjSLSHxqo1I5wp55oporFeOlVXp1eR6OBUj94UmUzJi1vsa4ETVhadXcbCug57GjxBJW2KnmuWbGL4+Gn8RauldDgML14qxtYot8fv53rhoYPdyFZMle3JwK6M+iEsxedo9IBVWl0bXzuvLkK4oxf32w+eD1L38hW8CZLvOnBFpQndSQaHhU8hbjSmChGIEJRSfZnn0Zed9ME/LDogFmkRMgnSqCdR+yOVhe8BKoBcgXC+5gXAODh8Nj9GwNRdCsGpUGjjuL/p8mBAZmofAc6k6cSScoV7HxldIWfXazzrGpZ0naXnjhldj8puhx44YQVM/u3EWsghkhzz/3MiVpgmY2jjQygwUD/DXocg9Ayh4NP8hee/UF6Cg4EAJtk0OHFpdzvzNsznfffRvuc5Jil69u+dTkxwDbTffuu+9H0jnQf5wEgkCH5lYbqA2qFI6Ynx0jS76JwUB4YWEiRCQMNNuguNXoIKHkXb1+D7oRA8woJzpBPoYYq4bE77WD9j3CMNeyKY8cYdYId2gpfA7nNEdfjmvqflxFNeskUupW9HSSO6ynSVU0kmJYVnD4z59/OeYHOYC41H4qgkeTpinW0aSkGoP1FKqFBkluTvvo5JxbOr59+04kHApaKJX6xhtvhNF9TC+CYdocVMBlkhq51KEMBHoUwx2hQUqGktLofjGZK0Y4ZJLApR5ncovn1NZQzqC62uxHXznLvAXkaKnuFRXvxCwzKTxoCwfyrwHqOgx/mOszQdnZLkKVcg4nSJBGpdLEXRn9fbxaRbXzQmowqKy5UrkEEGE4pPbRUKyARXc3SRO8+rHRx9ABWrMzp0+GQbt582YM/fOwO+g3ZlVxXxowjWTMZmCv5UphVl1F0ORmq3JkxU5EzMRJPrhDAT20JlkGge5fq8NSBnKurufMANevlGDhFAvBucFLBN1WGwpJk+uY/7eBUZo7k5Kl/D3iPwpfGoZcFUcjY2KVy2/H+6j2w94WNYxGXwIL38vfDRU4K25U7wyq7PcxGJGeJtihMMUi6mom0r6vFMs1UMoGecrG9byvc4U8d5EYYJDCObBPrFzJXbe51MRq8NSJCCStRrlGvl+IfoBIpcBZmiGGWXUpFsGKn0NR/89/+OvZBkjn3/hrP8+1Qq/A+O3xtw207tH+o72g3N3RQ2U/wx7lAfvazp8/H0nsn/zpn8XoAvsM7dkUqbYfxCpuNXvlgGqzqPiOBpX/3OXM19BPasVql3LEKnZPtC3vY0qPweam1CsTLWhBx7M+lNQDc+cgTa6YwC9mjjFDrg1btHH3nezBG9/OTrbQAE1VRkctHVm6rUJA0mhHljaz5rPns/6XPkWTPPtN68AWcp2kIAbFAWeXJ8GyNvI9Y8noo//mukMmnkDYSpIBQw+y5lbtfdaBEBKYJ4qqFA96JnjW8s4NfHyd6nEBfimgQ1IlUJASK6tW7D1FMLAj5QIQVOV2HUiJiEJLM4qjJbX0OHSCcuIw9zn8PP/Rix9ma9PDWVs1QdwOzd770D8ctXGQGr2lLYXkv+dLijFVLu/Ty1ARSu69jm2b3/WatdcxyFjkI7wFFC6AqQns7aWrd+ihuAmVqCv78a/9ZHb+JcZqhL4Gc6ZAag3UnVNnICgtygBZWua8c9fw9FZBxyYBl0YmoDB2Zv1U9w84KzZ4N5MwmMw5r0nbbTVom3VQ9MCkYZZgOiq4bOxi7O0WvqwDlL4WJdZKwMIDgkOFGUyqHly9ne3yzE2SrdQeexrwkmCxDGBjA1nkMnzJE4SHigg0tglOuqjGlxGAqcpWhe164wdvZr/5z/8F7A4U47h3ii+8v7MT7VGT3lmolishLzrOZ1Riq6o4q9K8rBKaVO/Yt8le2sIfW3lVQIqX0+91kP0vf/PvZM08v3aS7YVpejsAWZXkF0RIvTsOoWVNQNaW9OH4H+3mYXybfVFWsA0sTZCC4oW9FjQSZDOwtN9CuXb7jLW/9kDJYwPyCpEO1QGl/XsOlqSzY2t2+VwTzQmqR+Nzq9m55wcDFTeQ28VX2iudD3L2jAiW2ds6TYLaRzU4BCSIe/YdwIxSbjcVqw56tNsRD6jALwWVz2qlVQZiFeeHOXvogDOygd2YgW40KpWJ+4iqtFQ0FtdKgImKAX49vVuq/iodbx+3/Vci6r53JJZQTD2P7vGYs1SQvQ5bLcWaHzxE9bKJfszoDTFodL2jRA/90uHAhf4qz73JgAmKZy1obYUETHEQE2v3hIqJ0tj9fO2Bst/RblBQCxVY7zl0OGZ9htquI03wW9rzdV6rnVekzNlKm/Zecp3rrKt9iyYdbVAs5wBWpRv7LAToHAgbvTX44bNnz0S85+cvgP4bEJvU+Lc2yufv+ZFeOk9PgBL3DhgXyLdapNKva2nCbSXafaESs6BvVCZ5varOZTyLTeKf9mZmJpJEW1U9AlXM3zHpVAnQ9RpFAbsFe2+xwBjN2VBiVPZSOc/Vfen+iXEk+JJGKt8mRr7PLKCD1yllP3rLbAsQQFBVFDDKlhN7fvzZKNWpmKcFqBteBGDMZyRInRQXja1TX1fMOiN53Qc4sl99mGc0BdDdwD00MW0ecfLsFKI91Q78Zl2XYQ5ceHAjuzvHSIMmAASeu7GHbS5WWPr7jmbXaOlpQIU79BaIK4x9XGtpiT2MOPIajcVCPVG5fmxbNffNYIusUkoxtrUDcMUEb4o4ewTwesPxEPbjeqaNVTAJ4Z+sCmLjpFWGKjGgmCrCR/sTU+w+VcFbd8YVTYy4aS2Ae2ykQ9Cl8eJn1FxoZ+ZXk5U+4hNnch6FJmxft+wMAV8rkbdvYz+x/ybfJlRROXSmqfbBlgyrXZwNf2584loHQMG/qwqY/Kogj8yRpLroXlTIzRaR2FP8m2fWPeBnFv3yiY6DBlD8I9Ah7qKiU0pSdWgANSwOpkFXtR+udjyohTz5aUq/x48fi0zWhSonUzXD9Y2neLiWP8tZTIMr0XA3QpTI7BnBmI+g6PLgyXB2GIEEUcaOOmuEqukwpFa6CMbnHpS/frLWepyHqneVHD4VaSIwZJHHEKcYoQF9cOhEGBarIHMoQEn96+ruwQnukJQgcQ6i2wnnW31/qYprGOPlFQfpUYnAqDbzUAb7u+M63CTyS1cUtBBJIUh8PPI4kkxV7iy5Onlqn2B+YR6VP9RUZCIcAuU4wyytVaooFQT50rxCHpZg7/69a9kwjeivvfo8qoNsP7xQLihggrBKgvAn71wFMW/nOgazXhTGvAYbQuo4YHsELo8eOxAOtEk5Uh62XF3RICtOOuwVDPcCh2UAJA5CCYkWlbU6KHUYmXqSqcWVbZKMaZC6Qb63d2wmksgjvSBvqv7wjGyodYOp7S/iu8h8Kqeqa/SUZXfDSP8LEZA7yuhTVaM6pxLgBGIAikrUUlGSliCy3WWj9/gjEicG3SkKoTT2MsOGdVJguaK+iwQnVVQLP/3sUPbiM8fYpG5cA/3EZV2nYXZ+ngoEe0ZD3cU+MpGeJZhWFntifJYkDtpMfQcBp84YusuHF2JIYa29FCT1swTQZQamJHKbUIIcQHyEpH8Hvm87vQM+93kSPdWVXjz/gpkcFbqRNFGdtfF+pK1qLKUTSclK0uopYXLN7Beyvywv1xtMBypD8rFOkKXcrLQK6aj2+Ul9CYOFoff3DKrzQDd/X3njkWSpcke2maoNHwfEQWNw8xW+rEt8nJgVKlIpz4ozI084GvVNDXlf+0ZyWqCUy0jKrHpx/nJ5bZ1MIHGci3AIGD+l1RUxsLoRFTIrXjpOfmYgHk3FBI9SUUQibWrvwhBKNdG5RM+KTpgzYj7ZQyC5TiDcB7/bwZoGKJFE8Ts6fiXC/TuuT8qZEq+F5FYawS7r/+1/97vZ8N3bkRy/+uKLTLAfy9ahZEnzjb4EghEVsxZxpPYAFgewAK8fZ2i/pYGAzm+BfsVi6QMkfUrfazNEIasBVkpI9NgASFoTuJIUHLC/dkwOgwJI1RvjX0YgVSTlzussgD2BQtM/qZS7ybVoZYgtGAxKoyMxqGFPGWDUE0D3oKz+Z//q17Ou/aVsCHtRhW2TDisqHag877fEPhpVCbK9J3vui1+h14sAvCCx7nvKmw2xEekWPPs0fsAEnF41ktboA4wE3kQPyum+SLZJCcmKVTYRSex6zLVhvQw27XHzd0weTa4cJOz30r4FT6LqxT3tQ//b9fwGJUMVFitxjvVzJhKodj2oMhX7hlqoHvSrVNK3UgqFra5KGjVJNfdWT4Y0N/og25kbzTYXx7M66JCYvgDlQt0xnj/iGVy/4FEN59v7k8YY1TKlgLl2k++4b85c8OcNplkDn2kFZ6qUABaTnt24cj/74dtX6aXrz37ks6/jh7DnMBGuXLoYSYV7fZkKhvNpVHzTdu0LRKjoBshVSXO3yUINEYCJvpRAK3PSdF1r+1MMqq0qOdpAGfaocOCARwgeDaSL6ZEaofLbfqwva+qnKsM6K+Ii9ebGu5foM7P6BrjDWTn9IlVe+1P0eyRezoy6eRkfQlAwTdDZB829grO3IIiBnXnvgwvZt/7D/8s9fhB0al+npHspIJdBvnOAHOmpKEy+N0Ih1N5j9ksngb8gihTFA5K2TfuUHJws1Zn1rVnbz37iR17Onjt2ImvnTJTzmiXFC1grKdgBHIkOc88GcFZIDCYdYDsAsmxSZ6VfSrXBpwCCwbeVQv3UPeaL9fX0Aj52hWCAVsx7FZjxTIiCG6CNTcxElSn6EPnXOQK/Faql24xqeTj2iHllKrShuEbiY+Bo75FgkSqYa4Cu++wnE+c1Kh0mMA57Nlhe4t+McxYROGllnzYTPnYxqLuR8yoTxCTKqteNm1fp5ZvMzr/yfDZNdWyRpGqR61th33pu7fE04Frlvg3QI2nDr9YShMsO2i+o6dkfGj7FXhh7BVlnBxwbfLtvchVXz6v3MQOwKSVQWxJiRyTu2uF5gm2rG37vTL9EsUtBrOsXz4LqjWuci1+k2VbpfZaW9xC5AvxQHVb0ns+KUQuqxOI3g3HB99p2g8lTxA7+rJWKlUlQDAdWLRk7oK9bYF31ga2ArvucTUVIPKP5fDzfux11QYET//b19nEndkUCdkw47Qtzn44OP44ZRqUVdUiaU0nBLtQTG3nm7evztcsGxTIbSGSlvC3gFwTDfW8rpip9Gtf2ImJhFXKV2K+TtesOCnTqK1UB2fPusxIEtLqoyNoxigPet6qpdTwzZ+pFbOceNi5wrALXLMAqk0m2UvQs4zvCLrGe0WLAvUjljKCdvR99cBFvQF/keWvjrDpafQlZfOyRlMQ1xcS4J9UlBSXe+fCDED7bQP2zhXaRE+2Hs/ZSkizsxo593oCbB+zTm7PD2dWxh0HPW+Ts1wAWONJFVWltZQxdJ+Hfsqe5AIr4TOr5DBMsQaYiEiXHBrlfJml9cWREA/8uWyW6igVFSbjtsStyn2Nz82ppUNTxr6E0a/Lu3Fqq4moJDBEPGF9I27t84xHnWioNdlbBCt459eyzv5uouDpOh+fTRx90A/GbM6lMgo8dHYj9bzuK+z3UfEmsDgGGhnpjoYcxkl6KOCGcochFQek6+r5sHSjMhvO/81EIPi/HGXgvroV9bsbluaKkIFAkVfrXvz/UelAKunbmcz+a7fHCt67fyjr6UOxioUQaKznAKqq1wN2twAF4WMaoTA0NDQWqv0HAKkowx0ENqhSHQLRBqo2VCyU5Q95bJAh0YJ6NYEDuIMSXzp/LdubJ0llkla1E45xlFUowiGa8gMz6IeiJLmIMm7Rcj7Nw6NzVm2ahTB2n2lNOsCO31QBEw6owA3suuw2fXi5sPEyciBx/fZzyqqEqND1KRQikHUekQ3bGkUhjE2IUOvEV6GPXbt1GmpJDQkD2hLIyIQKLZ4m0PQKPhw9uxWf0D5yIeSj26UzRUG9w0Qr17IABmhPjD7NXXjyHoUuKgw5YltJRBsWujGDjDtQU5zYN9PSzOVFlwZBLRRElNJlY5zVyyg/TrxKN+MpCk8GLpu1wjUX0NqyQUD1z9mQ08K1THVPhz0RI8ZCR0SkaGR9GP8n5554LIQL7VVQxMtgTVbwCbdBNc+6ZZ4My2QTVaWNTafwkNb1AovJH3/ljPhsBANC/TZKZFT5fWsyOZV2QtUbWRAOwzjypA17bhRCIFJgwqop0gJ5Msj7OkFBNqRgU+PVXTmUvPnuMYwPtlEZsS7smcqpNbhDs1tLzIvIa0rAEuZNUz+ToKzLggOaGJqgdGBId0ocEQ5b7VWbSMKgaODG7xvM5gjEjsOJapVdWlIHkkci1gQzvQK0S5TOxPnXyOA4d9JM9brWjk8DbAyYfupl+No2gKGuUzQPBJ9gzCeZA25AswqxYRaCfnA0rnFYJA93BsapOtxtBIMiwoASfVaHSVoGGl1P0EuUvIbeBQhaSqE/+nadVUvBSYpQSqrx6ZWCXV7FS0hWtWBEcp58nepi0OCVHDbOl42rYNHr2EDjE06plBN6cbRMrYquosgSqkEteG5gVePslkZRQteI8qjLnjBKpgN5TBJohiW2iVpl1YiPOUjlSUUtai44k7wFT/tvv5TvGuthAz6H2v3WiAgB7JL3f/t1/y8BZmu65PhvgOzirY9D7pDmkxNJhtgpeMPSX4AgjlbWzPw5D9xJ4cCi40v/rOOk8sbJvR2O6oTIaz2wTA14PTXCZNZkF0Nji3lapvlQD9lSXYxGoXJlcFbG3lHqloyacdlRKHWjM+lptkjbqtRgUGuDYv1pu74XoIIapq2wt++G//t+y/ipm0oHKGVhb3SnCJiohrUTtEvt0HBu3S4Xk/Je/li1D5Y3EiiBFxxOJldL0iqCw7lbgPWvmOcVSeawKGjTwtz1ekJgjUVE2t1SRDV4ff7vO/DGBV9igKAaJkVhBJxGA8F7tz9rRvge9nw1OFiXH3aTMQbhboKm15TS9V7egstqadbb1Ru/kDlWmLdYjhrHLnfLVfGb0OOBjSqgszzy+kZVsLqKUSNgPrcS9E5K3BKFuX+lCAkuqAHoughobSpiJOi4oqAN3p6f9w+fayyC0AwOhCKe9zYyipemN7PK1+9m9J1MkDSKotdnf/tt/J3oFU4/oflCqDc5eeOXVANoM5HWoczAbSvFBz555JpKcXXyh974tjcoQg/Oij3AvqKAlvVpRliqCDYMv+1XHAXLKQYk7BgeyW2MAebAk6qiUNlF5f3gb/wVF3d91FtPAmdM8a2mw+ACAvHLucZz+imrWZZ3393d66Q/e4/s19tQtqjv//Lf+Jb1gFwkEGCMinZUgKNkUxQ042wQ3CozbQxngi+qW3rmSylLone3mME721DpVnmIYKY6rqOH1Tax7B9fwtxBS2eV591CJ2FLxj8qAwKrPa5X94cBl2S7SjPRvw4jD2N+qaIrAyVr0OlENZz/UUp1VsroW+ymINSf9Cr+X97wYqCtbrmCRwNMkZ19xhOP0VivpbWVkw4ROSh592tMo45bRt1tZL7CbaLEJVDBvTNW5kLdn31gpX6aS1kPg6t6xV2QeHyULYwX1105aDFqKCcIACnqapRXVQt1szL7z/30nYqP/6uv/JYJUc9lbsF0WAG4NPpdNrDjHm/gNleKkjxuARWLCddRQuZoE0DaZNYhuphrmfq6AYmQrRqm94wXhCs+hKmgCCME84GueoD1Rtxx3kVRgpWI7rypohdxzPhsrqIf49uhvjC/ZC1Ql8cfau6VQApUGZa8W9Dl6uea4tjrVjYkDPK8xxoQ4S/qo1RV71/w6Re976jlL8x8XqfqZMHYS0AreSmk3sTKxmQeQMJHOhTE8y1aGjY02WDcrX35pD/J791z73A4zONcYY4Iqnmd6mTjEJCnU4tiLR4ld5zmr2jz/bgCwe0+QhKRfun8LfjwovtyzCaDtHla/XiYuWrK6qJgT57MfMM71tnqtz1c4wUShl/e/jnCKtlvBh1WLDvhImTEBVmpUtWecnRAbid402Ssq29G3TsJrgO9Z8HmlWW3baTYXr1fwzd8zAYuKu+rC7IsTKDmbkKtDIGWxPVRKSfJIFqWgy2a6x0DwVuKlzbmV7OVjT2X1glbbgLPSwbmGdfbNDhThRWYIXBy5n92axE8StxWzFr6X7xttD2wLn52xjKCWpl/oVvClhgStDrBd+rKiZnvY+GXOtgmeA5mlPbvPTFbmEdVQ2CdVfD5WI1a1V1Aj0dXtlaol8aFFg+c6TdGki2csu+Q//vGfRzFDAnlqibBPl70Ce6kNIL8Ye9RHQlvnsGJ8mwmn9xD2jVNtAm0/nPu0gbMdFXGefd7S4H/Xk/TnM6vyvsYUZyVkOmK+AgXQxNhzYoJlVTESLtkTxGDaaN8v72kv+jWogOu8z5nPvpbVU0a7RfZ/B3nLY4MnQxHuGJxSH6aBgJUTndK1a9fiARwdGIJONfVRNqrqmr9ntcPytbOlNng4zmyy2a4BlDIqOmxUH2Q1gfSxXpBqHOEqvFBV8lIGC60KGsHS/ET21Mm+rB262MrSbNzkpkkHD/MI/UkzVI6ejNAA2dSR1PvYIKs4jnkSrw3nOpE9Xrp0CVrguaAjGTxHkMeBcVE2N6B07NFPABf85fPPIzVJNYKNbJDuNTaAJl2BHvb2ex9m7SQ+R44gfSuliChZepi0mDXk4B+gIOOg1mbQvWrohNuKG/CwpecdIHQhpfH+3ZsE7icjYatG1MMkR6O6DdorTVFkTon3Zg7dPDQmH14dCZ6S6hqqx4h0POa59PYwvI7DamLWzL8f6m4GMbEXYju7xYEX1RFJi2Z3ArAV+3kIZj3MGiqR9RPwmV0D+evT9JyIvMYsLBySxYJ+kANpPqUk1L7GtZqkdP/mm++yeUCoaP7f2qQXikbvIL9icFcIlBzQKYf1PgqOPSTEWAWUldpImhEnoS9kDuc0w2cFxYj3tGL1pdeezYb65dirqKQIiLxXSvhUxZx5VAKyGrx+HLQJ0xNQSxPnelDDqzfuc10Y4qEzkTB7/W++83aoVtWDnG1DN3WgsA3CgXJaTQBRb0R6cH9PWmAjCCrVCGlNGn+cxmB/fxwoq1ZSQjQI0rEMkE2gbO6NygBfHrS9Aufffe2+lQ4q5WEWeqLzShRvESFfh8Klo1TqXxBXlDEcofQeDm40BMuxZv2ip6VQZcgl0P28vNIQHx7JkX+lIFhDkP/7JxMtz5YGLJ9bZWKVB6HGUd5/8J0xRaK3OlD3oY5KND0fHmniooKUiZd9IyEZCr0gVdI8Dzho7rMRY6u6ZiDz9ChJeUkDZVN/j2sZtCB6nppAJk+fO8femCcJTShdki1PzaK+n8lwjE80cBZNErvifl0zE6vf/53foXk+zZgz+TqL4qbnd74QvHgWtEX2TenYNdDdIOBd0La8GakQ4cy4Hd9dJ2MTu0GohtLZMGueFQIehSKmFNGgX3GXc2my40iF8kiurF45p4w/4QDSfej89wj+3TcmVu4Pg8NoEFcpi8+sUiWVQKByeTS79of/IjvRAu9fahSvi94wK1bsbfIREHAGpGJTtwm4X/rqT9FjBQru4+AetL0+Hel4UgJNkA2UkuoZnydNT5lcEilR+C0SGE59PHtn9tj/JKUn+sAKX+HcPTc+a387+jESfWyPswRkliTaObMqnznAfR+nWEWC0k4Q01TTQp8OwAMJSBVJoCj1BvSJFcAWn28ltOSgiDpQl3WuU74dNDVbn8seX7+YlTNMEkKo6jrRMB/PHbtiEKaNlXorkhEDsZ2dxbUK7sX+5E/IOes3RIOtULCny7DbhLsxlLlohwGk8+vZB1fvMn4CGh93NEWg9amXXsqeOXMywDgDm3kSBvvxKjifSqVrFyNA5T3qSAJ+/EtfgS/B9QEGWWjdwd8ZiCjGInAjIh9Vg6hypjlg3ssagJWDZeuo7NbSK/AhvjX6gamedh5GOIh7WeN3j9IHvcn7yOmfpTrTCJg0Tu/UFsDaDrarmcRf0Qtl2de57xGYCf/j3/8H9JMBPtE7K5BjsCPlyyBAUHRTCqh7FLtncJDbAUP2PfxGJfvOnjCpXGtUf6Ri10PXVyWs3Huf28r+iy99Nntx6Hi2RoLTyplYIEBswj4L3kWF2kZ2PsH+GUFB51Aa9Bso2q+jKEIVtEEZGIodeEYMTvVfo6z3MXpgrZ4bL/heVpKlARr4WaFzcPY692bSImhrSLRNgr+JX52Ygh4GpdY+ywUo8+6Lsuj3BKlXcEB7gI/Qh0V3kfaP83JY6rBS2IASazy3uw8f4Z8YhYDPaWW8QQ090rX4fwUY3n//3QD8/tuv/9f46IfZ/Ud3AGjKsmE+W9BxkXU8sJqpOAfsGUEcEyspUfoHeznHodSpDuk5sFcpAj5YFlKOGhjibHUpqlCwYFqISQRuXEP3ySxMHW2LQbzPNRe+iL5H3sfKXNje6LNE1ICYyAA9BCHw2doDlRdVSLUCoW3SPvQz6yhoUqy5qqUr7FOriNUqyLK/rL76HuPTKExKnWdfCrbP894pEE0iReW83h4o7W5SQ0UUgjjAmYV+9oIVH2zoUSoN9hvdQoFPu6liptc/DjPp05/+NNXA6YgBFIOKT5YAACAASURBVFiwaiWLygrNLCqvk+yNQzwzJcr1XQKa0rlCaZfA136dMUQm/HkR+0U/bunTPVWrtL19O1xMD/GFM9uaWFcVPp8mflX9MCqv7AMFShoAi/XRb/zgB6l/nTUxKbalwp6bevydCabXbcyhKJnrbsuE58ERDUFdxv9HghdrRMwDSOu/K2QS1RTeL4RHPJ383JYKk4Yx+hL1HW1UjlynGINDYu1A4sdUeqaejGdHO3uzYyT+VdDz6lFuKbN9xQyJxGWeeHQTwHMdYbVrjKp5/+69rBYVxjmH7ypeg41Vft0YRtbaroBQct2pGuXb4KfL7HHiug/DspJNJnXXPbTAOddeGu8rAOYayECJloagokL5lGYfqq6o9hIvq1vgqJRqzo1g9xDVb3OF//hH381u3B8ueCgYTQ6rxw4dH+ymaMH+AcAdhMlkP7dr4/pH3yrfV5KnuD4jgDj+3D47E9hcfEv77fU72imvVgWAVRBt8X61iQFy85x8nWC77694jAljsJRcV77cb96rnx1x2P860HywhNOqAT2uwpBvYiwWvQA27Wkobs5k0mH5hhMM4XRG1AxlXA97b28fiUBbwYHZNJ0QW2egaDymMLJnnnomKgxL9PrEQDHlZPlbZ3D92gUOKpUDuI9FBNAupv1aNkuWMmF0a50ZVsN3uI6jIJxL0bxaS6Z4AMpO3QHEtTq7ekXpbwYjksHrZC01uyEVDVhXnpGFuc+8raHjA4E+mvRJaXwKykQH6iOlyPneuXkthB+Og5SIxmi0Hj15HDLtdQToW/ZDXbtFMjcY5XNRF9E0jcLuwXrWB6XhMTxn50YcourkPSwTLOpc1ggylSU1oZPKcP75l6MJ20DdgKehls9bnAqN/evXr2UvQmfyj5UXe3Q07lbiDKDvwKN/HyWqz7726VgLFe3QaGZDqsdin0tp9t67F0JSvdYhzVyrhlvDb/XLjTmDIXRGmHPHJuhDqqmx+obao7QQNu0yMwcczvz0U6eDX+rB3WA/rNLEawO0tLtNEsuJcWZbEeB1ghKMUsq2WV8evPOhHt8HaW3HAZBBaLSFxm/dpxGR4ayWfUP6lCfY3VKTvUq16kg35XES3NY2ZFi5Njf4MpQhxUekUBmMy13vZ53lIRsktiO7/5ik+oMLd7IjVAuraZazx8Dy/IVLl4NeuUbyN42C4B6OQOqXQguu1RqS9O0gLrsEie1UOMoIdjzccnIfgXCcI4g5cqQvu4g0vgGJIhQmp5bcK3mWHrRIzOWIg7jo1KxWhTxtoSqhBHv0xNHLIf3GxN8gxj6RoIoqT2owG+MHEuoe1ZGoJqTA2z+hyFZIqvJqTiROUZ0y+M8rUP/5xCoOOc82vdZCU8hBxGf4mUHtEJ3F2pUo080zE9XcxxgnEMLqhIF3aohONEAuiN8LwfeCopyJlQlQN0ZMqXMdus/EJMf5FDmaatLiZzcyl8g5VuWc1WYMu8IXIm9Bnyv0fERVxwZb18eBh/b68K8ip0FZYZ/82R/8YVbDOmnsRZmlGOkYzzFPJzjUBGsGXNGMzQL4+coPG1jK75YLXxbBo31jluZAeQsJXjxnQBEpJevKhHOu17ArG44fINHajaAjDUo2sXLgb6itWLmxiTpQ5SRCa2LtA/AOBFeSs5FzDr2B66xiL85cfytbvPwd+qsqsjYHGwLiVEE/KsYOhcQ8CYWy62PsqzX6wV79yZ/BXrP3eD+TdSmeMTPNxIp9ZWUlH2bpPsjV7ULJj/UUva8qVBOlgYRktRWrwr4r5XmEvLGKf7i3CNaUUpcW5J1IAzW5Mgkl61tdFtWuwNkKhsEUAA0vkbLMNVmtMfHyOky8TJydKROKk6CmBssGVtJznYVVwqyqrcXp7AE+ooEqSRFJ4C7VMiX+N6hwuHfdY+sErlatTKxiL3pt/HdQqvle0YDoScDZx/w4HKlzikwUtJNbS7yeIcvD9Epdv/UQW6/D5D4BET//WUR17Bu0ukQw6OtqCOwM6g10/ZLmY3/nxQ8+zH71V34NYIFeYoCnA553/Dd+L5JBE27PogIfUVkgyWLfuB7jk2PZAp/RDUquWMkdaNdBmSWJqUbBrpseWgxXKJ1uLmJjqII/uc3cNuv8BJsCFLVcz74BGgHjBfzI13/5V6E7klyriIgPEEH3qW0GuGDfMrYZv6CSqQc6CfMkgMV9sE/QXUvyIePAaxRU1Udo3x0usSEqjmDMX/ncj2U17D0x4oXJ6ewwdjlVD8Ca41khr05AO0dSoC9Z4ywODjDk3uQ+9pyDprFPVKysPBlw73KxDgJ2Hw6ivGksET1HXKMB7hJVjTns/JwAQwl7iN+3smBlxOqS1dVV7Hl7JzT+VgCKGvtWoXRSXVGBLb9Xq+YKcGify6HPL4C86xecw2kw6WrsYs+vXL8DxZzRK1Q9rOI18O/KrY8g7b4ws5L91m/+I4Skfh97wt626QxbcPfxQ16LP+L5+x5rXL+KhsYo01RGrK4IFC4QaHvNVs70J/UkpcYXUlWMnxwd4/X6b545xUQ801b0tYtTs7BTqP65R7WBxj7+u3tM8CF6VaNnN6CQAKD0kUGL8uxwbdGTGEFnauDP4z3jOBOpPf4tZyyYAJqYaWpi1h/tFAaVfTCHUj8wyQOxkTGdlaUnAML12GMBxUR1kzJMQsA+1D4Kplix6KXXTsW2+/fvxz3Uw5iJRATfa2Bsxdg1OEzPl0FyFevgWAxttj2z7tVggrD3/H2rmg+QDa/nXIzNTGX3EUJQjEG5c6v77VRXjSmWoep7xq06meireG0i30IlyyHzzkOSKWGC6PpJP1U5UNBVwE4aoCrV2nV7ATtJ8Kyc6FdcV32La2ss4FrbYyVom1MB8743n3dUFoknPCfqAthWc1iaoskfvtAYN+8hbSbm+CSVcJ216QKsv/r+payd2G8I1b4GKvDVjPGoxI9URuzB2mPvsaTZHLa0jCTm+sRYNkxcNGXljZh7z5l07HwTO1EKP/eA9ZKkkqr/KckyKTYMsI2iEWZWO4le7B18Qij6kcjaOzgDwGyS7LPLxTlMZrXR0T5EPqHWQjWx8JPh2ewnvvhKqHLPwxL6xm//HnwKXTKgDxZmV8VZruVoX2vWCADf3YZwBvGcFcZBVMtNbPJYyphDBpZJrz93b2uHXUu/Yg8LsnIG/coHAysiYtKVJ1RRWeYr72sLmrDiW/Zrs98CLMKH+azz5xHx2q/31h9sEVhuYriPPvd8tqqjJdgaAS1pI0k5AvdcDqgVk0o2kQ2TLWxQp3F7CE6dOhWZ5jrqHyUEFHWgT1L//PAl+houXLySnTXIIXCxXBh0HpzLUXqo7NsYn56KA1dlZktQk5rAKEsjn9yMMuA+iOUOm+ALX/w870cJWSUUNyGGvwixilkM2wdsJjNWEYSYYRJPP1UAHPw7zgO+fOmD7Gtf/XJwMEXQN6XQ4ZxVhrOx+BbJ1TTodCelRZHGRhLGZQ5DGX0A22xMaXUXqH51s9FNwuSQN6FA4vBf1ZcsXY6imhJqLlKFMEptJBfK1cor94FbgbkDJe/lVz8DelpM0/MTKBRIesKvcvPZkH+BIcKHOJhnoOStcY869NFRhBmoz4piGmhKj3gFRbVK1r20ij4hUIIlEBF1QBooBd+794jAFcleSqpLNNcrvrGImMQCB8gSvptfFMokj6JtbBrXAb06AoV5VH0eIuRwI3uO8ngnSOgUQ4nnZhezD1HSGgctVQXwxo0H2dlzZ2mcHQ4FHrN4aWJKXldBsynFcSaJ+NrsMcqCqNaGnPEKRnB8DFn8vmacWGX2wuk+nkknZWTkPqnA/f98vWlwpul1nvcCjX3fdzQaQC/ovXumZyU5HA1XcZEoS5ZJqSzbFSVyEkt2ij9SdqWyOBU7tmVZ+ZEqO39dqjgqSZZkSmJIDsnhcPatu2d6BdAL9gYa+77nus7zvUPSpQqqutDd+PB97/u8z3OW+9znPi0YaitoCyBx1XyO712MsVHN8TgHTpl3DZA9T+tQMm7dniZ5Yh7DYE/MLDLgeeOt9zGq9OZVUxanFDHJc2mDi2vPzxrOVWO1gqF2H9aDnDQp1mLpW8cKZcZ+PAcEW3EdAa2cQBHH+VhHTFIxHomDm5Ir+6fcZ9LKPLgG8QYrDoFNs6iQsSXYt4rq860goI9Ss7QcJXoJcEIFryAB+9OKNLmR+JlKVKESktP8FFkwcM+Tr59UsNLg0dSjVUikosdKRCUlWlZVDE4TpUralHOibIBmoK89RHy35zF/fVAWhfoMkuWWFZKqFMDaywX/2wZj9qPJVx0Up2gKxkna55WrJfk+IrIiY9XI3UorEEE24LOkHz0z8fq0zn6+gYiDJHMqoCjiHoHVD7/1V1kbKKW/b2/LCg7BuW02+pvon6A3JmiRsrh5Xx2ciZUVZ0EHlaRMtpxnYaBtD4e8+qhYef9EEA64tLq8yg8nlZ2mYrFDgL2j+A7vHX007PlAF4MOlyqRQXk03cReSUUUsXW/GBxqkFMgi8IR99dIgPHun//7rHl9OOtHRKqd9/d+KqtoWKeqYxVWp+68pWn23SJn49O/8vVsjbluBpY/XbGyMpUqVml4Y07DTC7Rx5eqfgaq2oKcSmf0HYmJ1Lpwm6lHKFU50xyrqO5qP7gHkcIiQKot+xARomhvJaFqYmwHgNfBLugnm1PhE5+HdtA94ldUbHBKPt85AhS/G4gtzNNrwDkox8GLRlbBpx9580c8Zyr4RLSbUIyrWOdtqM4pUUxzcXxo0UdYuC73b2QSBQrtx4EN7y3iLDVt1d4ZEzwSq/09fB7X/P1X3iKQk81gokD/bEcNANzZtOecU4VfUG69DoTW5MFAXrGDadXoAKeuoRD4j/7b/y7rhkGxBV3auVPSKl0DqyjRJ8uz0U6Ucc+itu4Bq0ijzEiz59UA0Rlq79y8mg1cOpu1HO/LDgCb3KPb+MnDNUaM3BmlIlyJTV/OzjxxMWhs26LiBI3XoQ/+z//s/8jqSCisRUr1FgU3KTNhcU2kJOd9Ac6qCVqxCoMCOu5hZwQB8DRhr0NQwB4IWWNWetjLK/iD/vam7Ne+/AtZOzatns9YsqcHe1crrYwgf4dr8kwqNGVlZh2w1EBUqq7VBYNWe/RiziFrs4gIh+DVnoJLABn3CZov0vctXc+gxb4W1VcVQxDoMAk75LOW6VOe8e/cl9TdZQLEauhOVSRKbe2Ae4ghbZOk18BSMAmVHRKJInbABEqlUPs3KhsQyoAVo9qdiT8hcAitLEO5vIHPtkfZamsDdnGLDTJ2bzgb4D5+95/8T9l/9fd+M/vyV16S1cTrYYUQAzn0XMn3FVQOrYQ7GLmxFRVb9qsUNK+3CyB7kr1jom6lWH9ibGUwpw/084wlkthBapJPFOI0w0fWysIidDvm7JnM+DrjLquhvn/M55Fuaz+LtjvAtfScg6asnypU/3MwzyBUkMvg0oPVQtKxBKVLqrfAo5UJQVorQwaS2knPl8mELRwyAJzH5HWsMMPI1yQ/SVIOWBRVQkdRWB+X+sZ9Sev29/U9BuAmdlHFsT0DQFKGyg2YQ/bAtdJHZx+wlTkTFP2q16x0u2feipY2eZAq6htvvslIhdPZKvHk7ZH7QRO1YugLBJP93Blikwpi3goCbj+7k6RM0RqFEFqlZbL3+qEpGiMKND0GILBSWM4zdo0ew+QxKXaPu57jxAptxJANJMQCro5vCLEGzoYJaBnnOGYdsSbug3yeqkwG19EzYJI8RR+iidSDe2mo7akTg2HP9VAmxlbi/bnJrf8eHh6BItcbYNzYnXvZhb5TGfrUWQXKp9VUZUtcf5W4VUC2p9AB984+xQ/NEGPfmpnIlot3UA1kzwKe6aN8BtouocFIqwp+RoNh1OAeKsU2aU/kmsf1kGRGpQ67MMg4lRnu49vfeRmNgaYY0ut+kz2zz9rHTEP87zZ/lpa2s6987kpQQiMBIp4yjnvjvVtUqh0oLCwE4wWcuQnAaQ+g7cVPPMX9btM33x3JdD6DNPm4vdgfAucp4UnKfT4jE9dgS/BHYbyoYHI/eQUx1CfZC56pNGIHG0M+ZI6RFHqd8Zh8mXGc659GDSSQ3LNU9PsnWg/X+bB5Prjn/GmIoTT+K7vJizaDdsccA8UsWFc3hcpoq2STR0CYzPDvMQvm5In+UPRrbABxjB4NKzI0OBK8jE0xY2GCzat8IxvtKJWSShCdaoNvPmODSeu3R0Z54Ilz6f81E1z3IjlbRqQeHFPK0CZ2T165EkIVSxjFGbjQK8wocOhnC7QYKz4uyODx/tQICKoljaiGJEpKngMpHyIEcQGeehsDeFdINPy8DagIyxgO50AtUf7U4cvxdfhuSSRVULtIKrbZmBqqGdDFl37u+eCeOpXegbMxQZ0gQmnIBw/HI0i26mR/WSUbN3DrQOIZmggy+u3/9/vZxSefhuY4BE8U9JXgRCOm87XP7AYy0eVQgHTmh6hhNUI9KiIRC4qkATkbY4wDd+7SaTYc1RTWs76GfiaCrUOcgQb3A6o2TdynFMgl+q9E7BS1sMHTysPUxDjBwR5CJJeDEvD48VQ4oCNAdT0MllTR8T7OXrUYQc2rV29mI/SCPUDVUcqffW4NGLd3r2HwcHjNBM/lBMX7OFDnnpThKDpxHHug1htcz2OUE1Xq21dqlvjs8tl++i8YdHqG3rK+NhIrS980SLL/3NA+20qcmD1VOj6N2FHmFWjAHHao46imCf69q/egaoyRjKIWQ5CuIcZ+Zu+8fyPklOmeDF7zEolUL/dloCy9pZ6DO03CXQk1sgt+rwiYAzJNmgO5wvA6F8NGdgOTj27cLJSya8OYBToG+uY09hWS35jYzbM2dpH2ELN0OCtpgDCS3QQBDsEWqQs5c9W2nGOBwUj7J1H2NGYe5Pg//uQHOE+k8kpVHiTbFJ3/LCVgOTUwOVGRmhQ4J2erjLrO2XMmGhXVKoMmna3VKhBKk0yNURg4aYm8j1Qxg6z4MqmKIE2BA/lUVD5IoDTAJqYinfaW2Jdp4uYAbQPfkO92aDcBpBRJHWUngYxKYxqt6EnhOv3/mOkSdLxUsfL9orG0kFiGMilr+eFrb2ZNDr52hpVBogkMr7V523OnEfS9z/Ac63C6orQ6DZMc591IA9LJFysyEYIH/EsHJi0CjynN7R7V61oSqxoCo1me+4oqV+zVfezNnlU2znuIV5gARiVQjVLexz4noi1n2DjDx2RR2oYqiCZWeZJRyT23QtH4i3/3L7OLTTtZN2BJC7bSZS6vSCMr3EfSnFVOnOH7HMj+i1//9WyV6j2xX6JdFSiqPy1e4f24Lv5fLtOrfcxRe1HlEHvg0NiXkPovcoELBUTYF9g6ATGptBGGW+3itdbJN0B8FZ/oQd20vhYlV0zZ4QHVSqiAbhcRVtXD2jib2p28AmmAb0O4Kpfl2OjNmEUD3ZJKro3MVsF4wNkSwgMPbnwQKoH76/OoARqIaS8TVUNKcuzv6K9K1xUSuREE4Li5r+gbYDErOaP2SNnLE4mVND1KPBuMy1iEij6F8tscFYBHU8zyoyB1ZuhE3Kvqn8UEPPZ72rjt+wVtis+7DovgyWeeJPAejCDvow8+yr7xN76Rne45QcUN247DUrLeqp97zXEmUiulBEZzOuCKZ95AX0aDgWMtirBb2Os57HHrSVghgEKyG7eRXr/93kfYcHpMef3QhfM0c0I7oqKzRsD72jvvZK8wKkRa0hhUQMFKxTYEEeygDOpp9CokelFUMN2vHmmejf9XajXYpn+edyeiVpsEpYJdIt6V/F6ZQ2h5Nr/42S9mfVYlAJweohxrFUoJZm2Agjyr+F9tle+peMEIiYggSzu/43crBAJdiiPYkylwKXBgb7RDQVXcMjB1nSOh4Lp9ZkXEFsYLbagnLpJoLkNNHwf49Zxv6gvx9b0IOZVQ5VxaniMos0qt0EOaz+RZiBk17ncSqIojieq4z5iPUip8zaD4VlYDezxAKAvg9i5si2MIZQm8OPdrCjpWNUj5v/3df5X9D7/129lLzz4T/dN7UIHpSEZQg2SbxGrOXp9IqgAg2KsmxwoYGVC7d1uhf06QEJhIlgPAyT4wwVgEKFSJV7DBeYgCcIK4BnCyCXx+gZITG9m7I7CmL/H/TDi8P/fUKrL52vfwNwbB7D/3gAGo6xr+IFgPKYiW+p0LXEiT6+lF+Atf7JcjabQbUlf9fe19yN5jH93H8XmhFAfoTIBtRUA/o61fA9yWxeNOM7GsJ2FRwEklP21KJ8whz1Q7lVfv0XYGbfSDsYlIhARUb0FZC3lr+3yoWPlZJkEGzyYMVr+sUMiQCBENkptZfHM/v+tQ5jFi0Pu81r7pOXyDCohWH+axTVNTy1Q2VbFUURXwlPhg4sFUdqKvi8rtVsxnbScxkO1STdL5GCVcARIFl4YR87JKJk1VUNdZqlZY2wGa21o74vylWKUuzptiVj4L493oQbRKxTOogdUVdlv1VP5/mbg0H3MSa4kx9f71z77e8TU+V2PVmAHLc14gIRw8OpAtEnNXYoObGKpej7JyNbFjjZV75005YJfPNmkto6qzxvuuERMNL8xkt2bHs80qqLLEwlbQFZPKGQ9iVJEwBBNAw54qVsq2m1h5liyq+BysVBs/yBpTCbSbSrx9qq5LHcl1Ff7daHgDm7+LndiEy/7SC+dRmkRpj0qUPer2pi/BkvreK/QrAnbZo64/d75rWxPPGGr6E8wJrOf1/ag0aiuiFUOwmHW5O3w78oFGfLzfoye3EFe55u5hz5c9VhaOTAD9ecyuKwBy3kNipiXFbllPCo7lQKV7W/VLk68k5pdymFin//NU1+G6FBOc5z6Sna303zShGHeo4AQP+Q4Ji2VJAyGV7PSyy1QRSnDoTXIrQRyW2WgXSMrkMIuOm1goUKEnnaSk742cwPAOoHhUARpZpBQvhk40agHahK+1+mVSZP9P0Ew08nxWQjeZ3ULC4kyADgb37oOKtLJxt0JpzN4amwDLsuvXoYA5s4CKhEhLO30+JkC2v9miO8809HHUZIZwmM7qCK4nTcJVosfIb9vS6iZdoSGwhVlbkzME2khXVkIDMI408F+gcjI1OZo9/dTF4P5vYLylG1VC+6iB51ph0/H9hyHW4RwGM35nbi3znrIeyghCGujFGr43TkLRg+IT/RugsepdzWGMV1UtwSjcYaDyxnZRdh5ZZWeAlUlDYD22MVLOYLJKuExyeIn+Mfm60m2USXUwnOvqJr5G9auY9X76aSqGJNjO0pLqGEOZCXhvg25OT8+zYfqiBB5zdTAePkMHNkoDGwU53MXp3QYlXeX9lSMWdSpnTwyTeG0RkKr8eIQ9hF8iQKX8XVAeqqbqs0rgc43gQ/ljgwdVwvq6arMzJ/qyreWZ7Lmnh6AOIVBBtcj1tQSvKIT9MLZMzpLUSscT7WnBACvPKwUzVT0wbMyzEtlY44B6gPuO9QdCuL7O50LhWCfqtFrg4XEOQnC/SVil5gU5gnk57hGBAdF6kVqRFfeVDmqHoKiLA2W16f33r4aQhga5HsQuqHhOgWdzhMoSB9i+NRFID6BSr5b4RfUM5P2ZyF3I6ku74/etvHkQ8z+p0TOhi/4Jqk7hKz/wP/3d/h3fKyhnJlZRIfF7SrgS59f3TMm9gYwOL6eHaCRFjuybEq2WFum6KPnv7wdVsNDQnqpF5lNJKlYaj1QOjakDPfP5EqLCJjeePz/TxIpfTQ6DKrYGzVljqiy1cVaL+SydhgmclCl70vK5IEl1MCUGqSctoa0G6CZWDxHbaVS9ERRVNLUKh++Zs6E21pfnIFIuZasVUOerX/2FCHB0zNtWaFRNdAAo1DlfG71IrIe9LSYYy1B6PTNBReK6qkGpNwliSO2zNa57S4oIZzHQRBOx4EgknnUIgJBU6cTdRwb3vs+mTk1hDpMDKZMkCk3M/fmj3/+n2af7q7OOKqVfmTlnYzGVFAEqz8AKwajvP0VwMkOg/9Kv/wZKhSCcH/dYJb53TrvM+2byht2frmDlDsi+GZ9NQiUT0qcT8ndc++DTs18MRBVmUI1P2Xv/XY4PKN2vQoq3LwYXb+EM2xHV0DcoeuLgUJkMc8rTosYp9S0fRquDN1EsdVAtlZttqsSPCHIEPmQNRPKCra3Exk7d/TDbRyUQYX6AKIJ+9lwk4FYwRLhNoLjehOSnGSSRYPMaqwsGB95HM+MiKpTa5V4VwdgiyS6nUqlk+2MoW7MMIx8dnWZ8RX/2DHZVKTcbwk2Ytukd27ZKzXVbKXItZmYAhq70ZWfOnwsZ/B1AQgPyh3cfZF9nrlNPUyeiFmnGUt58fxjVv9Tz4j42o/H6DYzta9Av1eC7mlDBm0EIQen1nbBL0IR5ryp6WZSK7jlx0snz2WPWzSDoOz/4YTYCFUkw9AHKmCvcm1USE2sp4V6bzzyNkEjoaoxMiZ4ani9n3HMdiRX++pB77+ltQ7QHapx0IPuy+Hkl/c1f+tQL2SC9FfsqgJLE7djQDX1KuliMYjCJl7JHUBKVMbaWNttApBOQYwUU39fnA8qltW15fQRkMyS3BkgyJXxuBvhR3ZSSSFIzgX8WEIneM67/PgnIBFQv980RAMYaYpg2xrWssu8CIFD8RNBSOib/E/OgWJN1+7lZewEQE44Vzt8A1UG1B45gA5xNeVBUhUT9fHbnPiNi6OOVcrZFILVA8Pwv/7d/kr37/e9na/fHs2dJcAUu7Vfchho7Rc9cEUnjDM/zQHEcnr9JvWdYKm+umqc8+AQBnTbearr9JlasplBOnp1djD4nA7sYl0HCGAPbQ9EOcJIvgb8yWij0bwYoMdiV14YsOmuXEnb6Vxybwc+jZ5XPMgj1eQQ7gn3Vgu/PG/hDzMT+PwUUOL+LtCQoDlFDfKXfWwV8dN8YsApYKRCh3Lm0xegNZpEFtQ1cZR65x032XPdkjmsO8AAAIABJREFU/+irI45Qbddz8OTFCyHgEskbzzjaBLSp7JmRew+QNof+7+gUrtN9YODbSgKmv+105IVnXrVN4pGgmjpjMlTiVN6lsuyeJj6yYjUNzcs4rg1WhZTMoKexNr6X/++8tSkqWJeJ295/94Osh/vbxd+fIK6wt1cA1mqezzrGD1g8wG8Ym9gn53oo7W6y95j3PNY3ENTh8MGqfLL/Zb7ErFIrsPrDwsBfe0x9LisKRgjM8kx9VhYVXMNlnpf33gFtPpR+w/7MhHp2oq0xcwxbOg3wPQAtc+z2PQRw6HOlB7dWNgaVU2msFVbGAgCxUEIFy7iY57SDuMvo/Ew2RvvNLGJBjzijRcSCERlYWSKh8j5kgugrPDd+2Ufo3txmj8uaqzHZwJbK/PBDTJIF0Nwzag9YGJCVoGS6MNMmdMynaL3oP0YszOe5V0NKnrNwi0qxseM+FTdzj1BChKDQ39eEuEgP4KMMp5pQHg5lS74sMnhOxiwK9FtkSaCCNjb8QgE0FNwRDG8CyHId495MfEli45xxllxniw6eV/d+/hnuL8+OdlNROZ9jrr6bC10U/e7RxkOlQUu40X0412effTqrAKna5YDtEGSt4MRHCK6lpdlf1N4mxxVqj8izDWI0wK5hxAzkOwiS7GeZAoWxL0a56hR8IvkN6nsKh3WSqsM2gg9LPMQ1nEhLM3LnhQbLOygcPXn5cgg4mIWssZCzUzatquxVQfViAQRjP+tmPtUmny9/1b4V6W7OalA5cJ7k5Ar0iKNUS1QvW19djNlMO1RSnGO0iSOahld6+dKFUPZYx0m5KP4syHAs6rXrH0JN2MouXH6W++bAowbkNdhzZGVrZWWWEi3Djjvqs6EBUAQCK9UC16lSHCkDneew3US10ISvBbUY0TdLiBWsWylNx/s0v6ogePWDd7NB+ovWaawV8WrvbAujYsBXzNBJVe+2oDo0NKByR3IjHaiZzdTJAZdyZMn9DiVg+aU+mzUSPOf3yP+WY2pB4jFy9XJTe3vgHeN8bP6boplTiWelyTnnqDA9RqzkeBg17z+EAPisCRy0hsD+uDHQo7FxpoCTGNSQRM4rUQ2qwkNIiAynFrADOogzkQjKuYYKUJiHJG4PkHsvD+ly0Efu4+ypLtSuKL/urmaXz/dzqECXQJtMjo9RznZz2sd3BKe0DSKnqqATyHVEZ0Ep1qEWRXWAVGAFud8Pbw3HDKre/gHoH10kobVZe0cvNNTrJOQTkaSZ3OrspRX4vHcJDqUE7qJeeKA4Ac+1nsROSpyfHygh+3AbR+jnq/zYQaXu+vXrcRDbSA5MpI4YyMt5Zz1X+Z1A70iWTCLdmzavmnxZqfDzDaQSYpWQI6uLHujkEBPC6x+/IjGKvxmrJ5TZ7/kfed2iQunrr0+sfJ4mUqEQRQDhs4mALpk+zgZplLQuqZvGeQ5fxaFa7ZXCGr1LBt7xO3wP5MoeHY2UPH7lkVEfYm8nVSiHjsLx5946oahY7dAgRWJFIDzPc+3shoPO/tfx9RwjmAkJ9jRo2WuMpmPu1cpVUA/jGlNi5XULtkRQwHOdAjGskv7L/6/iDEwErV6ZXLnHRdjsc/N3dejSA+21+tSnPhXPbgmapihqiYmes8hE9uz/CMEiPseyv/0E2DMpnbskSXUY9SVs4zT3uWoTMnYwkpgCnUqqXaDs2IGyqAwmfrfO26Tb/eK9+hqTtiocWf3iVPbHv/e/Zi+egMJbn9bCfhubrR1+LlpuL4bvbWI1xbn7zN/+u9k6krrrjsYoVKZ8RoliSMAIgKKcfMjrcw25ImS+zwzolFyPHjx7/TxThR6gRP1Le8R72McOmKxYiT4E0DKxqiiqzHpaT6ICmoal2ksbQ4BZB4fyOkDUszVDb67Oz71gIhm8dRbD51xJJVC7IDBTARo7BvAV0rpGuFYoqUIU4y9uvvbdrIWEswoF1H0FNLDtfo4VFa9V2xhzrUTx7b+zbM2+9hxLOXPeUDvDPFWfFDAyQYr+MQeOm4hDK1atrA762xc+93muhzMLRcXKwSiSws6rEjiTEur5s0nbr1Y4+gpiqGooHZxuHfYhfVf3JrNf/cVfQa68PSV5JqZxflPFSp+YKrAJ3XV/hkgGdEeRnh7mr4lUOWzWp2RAav+RlaoueputupWyP6YJdP/s29/O3oamrnT3FL0NigodEkCZuBrMG3RVSiXkrOYBRKr20b9qkGZluLBv2JVRPfQZ9/d1IDHP3CMeRbmVLz77S089n53j83cJDItVxQWc6wVsyPuADHDd6z7b+M6z8P0bCd6tfrvfo1oWzBd6GRxpEMgvsxe10/iwLmytap6e4bDFPAeJQA5938UWVHOfCt7MEXROQ+1Wg1H8vKYe2j2o+S5z1ATplqH7N1Np8Nws2DNiNYDrU6wmoj72YAl/V7Bpnj7nCzBADngu+q4NelP2GRHwzrVR5gNtZN3HTsZeWCW++Obv/DfZ1Ch9cPihYtRre/mMWhK6qFaRWC0RYzhGYhUban/VCrFTPcmFPcnuO5NFfYuA6MPJqQCSlnn23V192IQjgZDPTNNTzEwf4yoDQAEsn52vNdDV31gNUczENVqaX8feNoUNNnk2NjCoNVCMJnyeR65YFm0aAE8mIQa6Jj5hW2UeEDSGSAPrF+/L/tJfqgQZFRTBImWv7TPFLvp/OcUv9gD3GolXJAnLQSe1iqj/8J6TzLpjPOjr57kPYv9HGK9TSdxjK4dVtmqub80xGNpzBSpIUA3sc9VYz433YLzmvFOZRtr+GNhcqLKYWNnbdx/Br/NQSj/48CPYU1TIALq68QH6l3HW3iqJa7TA7xujrQDyDwwMxABvKc719rrySW2AHQ46NwGo4H5cA0d6aEONKWRUed9nYUZYJJjluc1CE+yHih5Beq6Gy/cQdyiA3yZT4aOdGyfgUfi5Y3V83vph7ZmtJTE+I3otCeR5rfvECr2iIQoCRZ8eZ1Ra5LkTp7O3X30zO0aFrqUakS78iKh4heJEYn9hpwEUSGKqqIYu4DM3qfIOw1yahWp9i0TR56vHlfZoG1A8Nz4nKIv2JXIdKq36/2UkMCarDu4VtJJJYzwn08I4WP8vgC1L25RMCJDjmp1H++A0jLdqKIXaf/t3VROs4lm8+sbbxJmAPLCelNa3KlRHjmJfcxt/b4Dy63DgbmxwztawaGAeociLdjVmdGJ3QlwpcpE0fqOFhMr/My77mBZrVV4WkQmtPbnsEavH/tuzFPPfvHZp3Ow1GQaOihAoztl2MSbBWO6fddUdVlIO2+GpyK3sRnK699ypbBbUYRzjdcTeBQLYR1DvTp06DaqAAWGhAomlHFdTihw1qMVd0AWpcM0kXlVUKip5EBov6XAKFmzDPX40DWWrCyoATZ7VzK+qZ5FioGUcVgwiAcPo8L3oi1D1xfkJIWUdHFUCeIKDOyOTXE8p6EBfcGZnmeGklKzIQyDxBAej0BM/+exTbEJ4rcyUWF9bokmNheHBiTg8Ym7THXqIpOu5eIplPGYGhZvMxauubsxu3L6ftXcNIs08QPBOWRK6V1QwcHS1zt6i6jY/dz/7zAuXyMgJeCi97lF2XaS5eHXNoDPNqTFJtFxrcO1GFamXViLVcPTOR9nqo/vM37nAekkB07hZ8zSgpjeHUuhrzDExWfvMZ78UkvRS4hqoFFawETW6GqgPMRpuug4QHDe7Q9As3RtQ2BQ4OnIbJ2U53vUB2WICveshHW0J42GDoaXvkydPhxTyOshoA+X6aGzlGTwiWbv6wbUoy1uBbEXty16xIwSxh4FQUhE8QDSAQKCFyo8Vi46uXhzfRvbRnfsEnPaI7EUS21BdRLWqP2vitVtrj7IXPnmZw6LM5kw4307oVj4TnaxUQBO76ZnHQaNbwJAc7e+L+SdLVO2M1NpolJem+BYIkzSzYyhVWj2sd6YSjv99rnsFdNLZY/vO6GGv5QN+61nHageeYkgOuc9B1BBFhkSJPJSKVgRKpzAFRrQVFNV1NsmbwShHk6p9Ftyb72lVwgOpEdLI2nhbRuJjz47qggYH9nXkAhUxlw3qgf/n6/NANihthXJ0Iur87Fei/JFKRMkcypwziziPIXjBGYlqVOE10hQUSfH/QtSAtwrEi6txfzqAOc4OzlpUkrJPUHSsXtmwW1no0YqkiV+WTmBwqBHfkecfyeFONCCHaIzJCnZDTn6N/Zb2AUqX449rOguyOQjaHqo6GNEheljGqShFwsNnGjBLnfQ9peiEYpAUS3szNYyqw3H9QaOikrDCaANn+MYgT3usCBiKuRc/3+DaeTwmr1EpcngzTmyB/a4BvUQP4cmzF4ICWCIVkNdJ4Czh82EYEwQB1uA06kiUW6wEE5GVYh82THjZq3Osxzgh6bYJIGu1byXNxJc1trcuKkTRj5bmSFmocFCh92nSHUkQTqiTBG7tw3eym9/94+yJLio4cN0bFCNglbR7MQrIQJPrcw3uEpxstPdkF3/+y9ARkX0t8MNTdbIgYsLnSjurRhXRakmq7G8HKpo3twfvHJqU1XqTTnvDRD39imZuk1vWUadd5mwj+0Vw3FVck4p8TTVtWWtdP7ZdxJSACpCtnCzU/SMabV+C623g0wGaa7XoAJsUybhVVBM2MVD7RqSOcceu8Sqf7dlWMa6Ca2upKM6u/uivsqJN1MxQYFxbBqhxrAMJ6R4/F1gzgZBWaMzsZwaVlPtz39TZDE8gaN+geKvCDX6O+2EStFx0VGU5+/76jw1En1MV5yiCFxzrzbujVO4RmICeXEHAoyNVLtxz+hh7UQNAUIosdohecCjZugRmBMcASt/8B/8ISXlov3zyCvvVcyYqK5rv86qAUr+BnSgnYPJ8SDOSClenIizVKjKfbIFhmys8m2b6D+oRh3Bq5j52ehok9U+//Z3sA9RgHcpZwjN5DAh0f3yCc1cdSUr0EsapTwjzf/6lMEEMkC4AO/ucI4UJ9B+DMEwOSWRLsQmVrOfPXbiUXQINLwsZfQAFEp4f/+jV7JPPPR/n0TXXP7kutVQxtDkqwoWoAucnkGODMM8mgJU91lH1Nqjj39KomrD/npsFRX+i4mZvTjVUrsngAVUBhq5yZpxTtUSl6xG9ua0wJtzDVlikA7ovPF510E/1vbfuOuQeuhTrIGVfeytQKgBZY6KypxrxPgqExwiWYRnw/5sAmo8ADB4vc/gYYH3n3gSgQGl2gb6RTmKIV/7Tt7Lf/NWvZTskW1sEve2AnU5L3qexbgIwsxhbekDGtoDvmMfv7VvBtnJNMicC7loouW0PWrG0OqsxdSQ4bOA51kGWjr5GYCdou1SSTZYMwA1cTaoM9mboedaWSp06edKxIrQk8Ay2lRYnYbIiok1w+KrPIcZI8CdsI/6ql+qegEpU9x2ALY0pABYoxwCI2m6rTzUkpO5ZWTNBJeZT09xRPpvrESjT/1gBMNi0KuJgbwVptH1ht6N/Ps1Kcj/IkllAhU9QrIPnro9dI1mt4vNWWDPbIqTQqfpXxfdcTdVqkdUbaYT6Kf/+mF796LP1vkzmAZr0KfaADx4/gSrgbFBItaPSd9pJ3kdop/Ba3G8OFBZckromhds9Oo2Pd40nUL4+2s74C/bf6RMDkVj14/vtydenq/brnjEe62aMh193qHQbLwq4WDmxTzzkurl/7YcAUKg0F+bHGR/GFzFXVESIXazAqbLsvxWECkl0qnXacH2gz3aPPdFFXKLv9fWycaZIINUJMEYfAXR2aHA1QH0lNu0o4HA532Ud7GqotJdep7Ez8fgyvuLNm9egA5Zm97FFvqKEjDIRMegxLDB1BACsTHrOBIwFMP25e8XkQqArkg2uM54/trGc9+mB1ixYqgiL82mfugDFlvNazdn1Xt07fi0Ts33/R6+FqE01e0Uf2ArFVG0DBZeK+MwW7ONR6KomudoK95c+7QHqfT77JK9eUHEuAOb6JZ9tKFmyX5ZgFZmgGvt77T7viD249pjTpSAPz9o9Fr26Khnqx1gQP8f48KfnYH1csfrn3Y2H5VAxNsg8pQQ2Hu3M6vmzg6Eu8lBYlmVTrBBsz1CSPXv6XEjkumnWSFqqywkqCfLpGsgeMrR1H0GJtk6kOkkcnNEjRUfBgI4WHDoznTbWF1HoG2SIG4gGZUCbDb1gxRdWKLU/BnEzOHviMo2rNnVa2sNgV7I55uaYh4QBGZ9gDgT9T8omm2CUCiljiNbWESRgo88+gvpDcPck72Glpob7K5cC5WR6A1EerOXfW7epcqCGaNbvINxSXiPZSVpChtrQyz98i0D9PKGTmyNRrnqYM1JMVLm6+phEkKrNPAp6l85hIFdI8ggEKptjzlU1G9DeGxskNVQdGH+VW2xadJ6XvUANTIzeR4VvFVn5Jy5fCIXCbSoookmi7GUksfXQSRRiKKWke/zUmaiGeR35jAeR7MTTPaTXbZBlgAPPs1vH2Gt0dqEOuhb2g6nYeJakeY9+DufQiMg7RHKBas4Yc1wmJ2ZZr0EMXnscJIN0n7OOXuNpn9EEFcQqKkIPx6aC4tAzwOwt3jvjuptoNmcMVVIcIlCdmiO4WECCk2As+MQkWif7aF5G/a+JCt34/ZvZL//SZwl+MDgkeDrnPqoZQe3B0aggqbS+QhaL7g+nuZMsP//8c+yB+yFC4Hyp8XFUf0bHQKVuEeTw/sw9sfIXzcEkbKNQSOdmlzCAVN84sO3tVFYVHeF5a9yVll8DHHCGlQpBGm4BBA1uNFyjRBRBA4asBwRIZEVjdx8wwb4JgxedkI7JhHQMJMPAWvUgq11BRbIxnQMpNTA4ztEciUFBzCKn7CUHlKh/0QMlqqwMvHAPX3mlKq9qadQV1PC7fQF+6WQDiChUwZIyHYGEVBkTLt/H3ygkbiJPGsUqnIUGq1hJbhs6QfuaCY6CrlMIhgyAdVw6NK8zpzR6Pp1bo3HXoLt/pX2JGptYhaKSVR+M0zTUl1OnTrGfNLTlKG3CCWddvVcVF93b0Qug6iD37TmV+68D9N8milIP/JxJnCZZKsE9IicO3SSQWQ41oySmIQ1MCozVV5Nkjd4yVQnPi/S/SaqkZ6B9fOHzPw8woKop1AeDTBMCgBOHp0pPKSYAOQY1eIegc5/XONumnKBtjTWaYc2WOUdSCg90Ihhkn6CJkxTAGBbLWkfVRwqlFUl+viXnWyqyif4mtuPNH2Srd65mx2A0NDCGQrqTSXcoEEVlSWVBKEAs5HAkVkezc5/7crYERc25RXkVyvtNohP2fREgsgaeqxrOeaJTpkqpr4+ZT8wFCckn95xVEM68wZOBlwmVe3YJW2SvkPukEuSz1MADFLG5oS1rru1F6Q3KD5RjFQOLAdsEbky8o58llMds4HE2j0NRGaHgPtIu2hPm/uNatkCqQy1WJ+25x85PA2Ac6yAIoZpQurWQvf69P896WwFuoMj5WeCnPP41Xot6qeijlGECMoMqHazrWwLo0IytVUXLUsXuhsm2KGvq9ath7zhAmgwzwC+pud67Q251qrUEdBOINYw8nI5ZhmeZWWWFVcBQCpKAQTh07J3Ak4nVAWsjbXoBm7UIy+K//4ffDGWuPcAiq6vSWKXNB8Wr0Psk9T16WGBOzMgyYH9UBq2tM7uHPzv1/NNZCbZqzQCGfbE8u5J957svZz9+9/0MIUMSK/olWIMxZi0uEhBUy2AAVDhUTrxgGQp/+Zlv5SbM9kkWeq/27Ufj/A/St9BKtUp69zY9rb3sg1/9zOeyI9jzSmeesSNF9d1XudR3on9tR6AiOOJeN2CRyWIyExSboAqtRLCiAqkDVrV1d4dHQ8zGod2eTyvbBj8RJLMfHAJb5vvz9w0RZf5/HKpoU297nFXFYwRyFohJykDeBRWqeD8TO2e52StuIiHQFRVLnp1xRszoosL0wievYMNUqVwJQE7Rii2ogIvrRdm7NwQR6V/mfmapgMgR+MLFc9nzKAtvc6+LVGRbGD5cDO1wm0R0gUTf6rXtFLPYfxOrUvyFTBRBHu9fm9BIpct5XIc+A+xEIz059hZvY9OWeN9jxxitgm1UbEub6r6z8iH9TmqZfUpWpAVCLdCeP388/IqxQQx7t/pkVQpbUEWLREps6EuTyso92q8jnU4A1jMaoAzbxfdIQBR2jnswcHQA/DQiWk34hDREnnMuY4Nr8nkLVpTzeX5mkgBP6nD2m7qXrY52EzvpF4PSB/hubGQCqK/Qrvv5+laHKCsG85Bk2jhpDDugml6clwiesW+sr58/D8VfQDTokdyzyajiEwb+7sdghOB/VgBpRvHLKkAmERrl9VFV5LXHBgfw/8jN88fr0jWq8uvea6Hvc5Je7GL2iUJXfZ3tUASZo0TlWiBqCYEOUyLZF66JsZR724qVg27tz5RNlFP9VDn2up2Z5nOykqod0vZ4f1ZTw27KCJD9gn1xv9h247rOzSbKof7WL8ENn9PQ0FA8V22faz9BUiiT6e7t4RBjMRZXkbOKkReCZ44V8P6CGst6yjao5jMELyYR6HhIRX4dkH+S7wKBKrcqS68mQaKUqlwMUIG9Dprz/09ipUCEBdE2ekd7uvAZ7KE9ChRtfN7Rrub4u1oEQV3lfvRz2vFXX3uf51/L56aEv5fYUNl524/qOBMOkm7BD6dedSqgrOsE/Y+un/sgVaoSi0igOZQ12Y+udy5Cts5eywGHyEMKQEQoCpNECUrZppCSNvtxN8Le+Ww/LvoIaPMnAb8JaC76F0fbDlXTMSi0V2CL2nj3mROoEQ3GNPgiD49zkXAGI3eGQz7XDNn5NLUM3is+lANMNYYm0PkVDPsUiDFJzyFzS8yYRf/qUeQxOz2gTL5FEP2IGQ/98Jm9sEk2uxunzioDhlSnfv/eSMwXOH2G+RggGN6gmb6Hq4jMuwbhgeG7BNYsegd9HCYTq2yaNWh/Orszp0GVMBhXP3gve/HTLwQlxGDSm9Zg2G+T6F5Jjr2HAFydfwM2qSrSLR6OUwrlntY3bXJX0aQtDqIPSkMQsvLIAc/NjcfA5LPnn0Rc4RRxArNCQBNFL/OZXsq8zqNyeBTOdAmBmM28B1bp/EMAUYzhmZwY4fCwyXc9RAgk8GfLjY+Ihep3N+Dtl2Dce48eB6FF/YgJ21ItXTcRvyLquyOjN7PTQ4OBqGxKj+SPIiCtBLTrJms4SKsJp08dDxqmwwwnH00Ej7mhHrohtunmR6MkV6AylNI1ajdvfYT0/ENK2gMkDJM4qsf0Zo1wmOXEk3ixfksEtUehRfYyLLGa+5OyMk1v1Bz9c5NUB1RyFG1zkGgfRqmb1xHhMOX+UfY3vvZ5StfjgYD5LE4hlGIuYCNpKLgQ3C2zrxagXBi4SFN49jlmjpEwGoDb9LnEIVyhAfLq9VsgyKlK1Ew/lqqI3scYDuEOnGMl3KeocGxjFJqR6rTSYzJlY3CaYbYdCIiqds538jDFvBqMsIdLSomlcB2E+ycoFhgyHUFOe7EfI03fpheR13szHvgNDJlOTtqEB9Ofxx7k/SIhsgqCRU8CBwl18/5/Wrzi42qEr42+KvGE1JOVN2bbNZB+kBIxy/FBOWJNk4EBYeJZ+LNIYAQtcHY1luEJVpugkDaAHikkIBixBYKUDFL6nEgU7CbgGiNBMSjgWqUCRsWKSkKaEQEazPvYP6O0tH2X3osOTjRpDeAljB/PSnGQP/iDP6DHoT/77Oc/F6/zOY+NP8jeeOONWBvV2Y5CwdNGuH5+3of0ELYQ+K5BHYj5LQS7BvBS0FR1M5mxkuU1WxUIxInE2mTNOUPSWsfoZ/jt3/6HaXYXTvgRKnUl0hKkRuMwjpJU17EPqgiWI2NiHRbYK8UOE4UTvoZhf6RtEfDgXvcJ4lRoE6F2D0uJ9NlYTTOJdR2tWPpATFIbCf4qsLMf/MkfZC0I2bRT0a0hMDQ4d42dtRa0MVfdfgHe/z79mltdJ7JTL3w22+BsGWzmibJUzEigFfMTiVZrQjRPmWyev/Y00cGSDP8O/V06SPeN1yg1rZzPCOl6EpAQeHAvSZngeyU9Hfv4gn0CqXZEdRoBMspIOJYRyHHunTx5r1dQxuSlHEcu7TZQVwKwGpNtkEtpYNqgtEehYLIeo9Ca+0m0pfEY2MT5oI9UufXS/eXs2ls/JOG5z351phno9ia2pRzRCRKRIj5vaprkijyxuRXEN+ZIKcVrFZbgRvohEHg1ydsxlG676BEy8FJkSbEZE333cq5kaGXJJPX6hzeze2NUIGAN9J88Q/JiYmovVVJ/VEwgqCSsxzpn2f6dQ+XxWT/9yEfXb1Ddqcq++ff/QVaP79rFVjlwM5+nEv1I2DUlgyNoITmw7+3mzY9CxMKqXiv0o23opnVUrDY5k8s8l6vvXM9+91//2+zoqV4SLRuDUkV8BjBrk2uzT8jEyvlhf11ilXAY1yPNlVTm2YBSgGubQO0MyPxRqLyHVMtKkML/5Jnz2XMMgT0AQCzmHJkc6re7EJEIahDXmQKbiQiQGglQr127loZ2kljZg5Mr12lXc1qX/jS3JVKtXVsrOtrHUE/D90dFWxEC9s9jrm9D5UrWeBW/PyfazTpJJTIOQMaN5B1aIT5XZofBmPMfRfu1IwF2sOZhzwSf2LMCpefxm9sk6FLurCAVlddmtx/OZq++RSWjmqQNsHGJILgCv34KVPsCwe0g4lDVyo/PTbN38Cn4NVUBt1R+tLMLmzdJ9WkZcKGac2wvubRjkzq/TBy9P0ETxbGksMu6MNaaorfrypNDJK8MD8afC/ZFEm9/KDZthyDPM2bfiTbP9bS5XoDP867t9T59nj4XR60EBZ1nlaqKWfQyWplcoBpiEhSMCWx1DEqNPkbVYlFhk/3BZ85MUR1spfKF3/e6pe4p2S+QGDQwbLJ9Yiqt6jNkoGyr/IgtVQXSyrHCFr5XLrYhzU7wsqVQATbgjUqMioi83gRScNREw8Rv3QyEAAAgAElEQVTNa3F/zT1+FFLnAgF+jvsvlAsNzmXhwErq5voUkRKUtyB0d/ReDL9d5vMVQmmi59IzL5vE8SJrnk3FK6R98x4mMo6qcfaSIGoNs5/qAAx66dU9zrgbhcukOao2KcVTvy+7JYGEVcFsuQNgYAxia4xrrM/xuQgi6rMmSYDc71YzPRfGTgbvUgEDSLRfW5CMz9LvPVTGn+fbx7OOaiFnc57KkpVZ399Bwz4/e7UUYXK+27uAL80IvK2wrluAyz5/oTRpfpYZWvF9AosWJxplf2Gjr8L6qgfUWuX5LcLgcXSE1WZ9hBTdRNsnX8Dgph5e382ZaM6HE8SUqq3yZALtrH10dTQz1xQ1bd6/FCPY19MFHRDfiL9w/7rexgkmn7dICAXxa7Ej+hGp7TKV6rC3G9xzNwlaJ9cnvdgYJ6fAupdUqPb/ghFU2PO28fjlmruHXGNtgrNq43kEMyfF7f7bZ2IF0jMVLDD2l69xb/pla4nVrZw6H2B2ATw10S36Fz2th1JtNHCWA4kismqC8abj8KgJHmZZpMmQMN4kSO+l52ka5a/WkEwlaeTBY2y4iQ1kre+N44DKKcvCi2zG6cpp3+D3a7mgSpxpZK5k/jME89OUbk9DO3QekSVmH6pBnzQ2A6Thu7dZAMp+HCavr4kD6cEVXRNxsoz+w+//gACwMah8x/uPITjBAD8CHQ+rkruiMm8zBf1Zhj2aTLnhNNgpsOVz5Llyb8s0oB0H9ViEsiKNyACxjQGiJgTcUPYa4giywnvllkuNIzFU7aofIYUOSpu+7yuvvYWhGUDpB7lW5zQQyDlcdHCAkiR0G3uddthA/Tgsy50ajAhcmP2yDq/+ENRtc30uu3gGOXioLw7wddCnAcMSKNY8sqrOrDDJuvzEM1yX1CC7bKSTsbYEGtMzD5ElvZq9+OKzcJfhvbPZlcg9MPCV385Gu8uMlNtU6pyDpXpSUwt8ZtZve/0wKlVrq7vMBrsRKIuKRG7UY1aleHbyle33+Iu/epk1l4sOisRBWMWJDXSjsIJzk9xj2X7y8TLVqhUOpjN7dD6r2dHuGgLJMgYC96JgM02SvpV99csvZuMPmcmiJDXG+NzQqXACYdFj3gUIHEnkIkM8pQfK3bcScmpoACOmQpEzPwgODkpRCLyFKMhEoOBDJOUq93SzZ6WZ3L41ymG9hyFgq/HWOr5czUUVSwMMKTC70L+6CQRCYSjUj6DXsD+kzIkKOVsiIVnMYcJ4Kp/dzN89qBosESMrfBpTqxZlOOk0eDFxfUVkDDCUP9YQV0FPSs2nhWG7XEPeaJmrzOT9VXmPVSRhBfEL5Z5/OuESzIhDHvOxUuXLs+D/ldn7RqQdCJPBtZ/FvcifNyGWA32cPS3vvZYkQXU/KWEaEwMCPz8XRvC7alYWSEwUVJuMihUJleiqRq2WwdtJkYe+LVAqDU4JTjlmrZCk2GvV29cfzlzKgOvj+VJe1esWDbVv0Of8+uuvZ3/+H/80EqpjUJTkSEsfvXhmKCgEeRJFjhBiHDGc1R4SjGLIXXP98vAVkdHxGrhb3Rsn6f7613+NWXlnw9D+8DWoTS9+Cl55EuNox1ZYZbCyYJK8LaLFe68IsHD2l3C8M6znJs+3iDU4MHnh86VQGLCHxCv2wQqiPTsRrPD7NtM7gLWEtWtmn77y7/9d1gtQ1UUzbi0gl9QyaVIVeCSnXxk0W5nRUT3gPBT1nyOx+ly2TWV1k8AqGnNVI1SViUsNiX1srVLZQS1V0Y+18Yx5ZkTfTbDtj5WPbkK1z+EwSbL6qVCCQa6VWytXDnwWsTwgARH8MilcfLyI3WTQa2H2WSWDyqMnji8R7HWogyKlznrTOWono7EdoE0q3yZ/N6kbwSbppAwQRbQD/bNbiZ+tkrDNz4whakPv0sJ49s5r3+F1VOihHq/RezXHzyvr+FzUPx88BHWGyaVfoojI+hYFqLQFALBHBeLZKxdRhT0fQZS126gAs/ekV9nLVqwyG+dhG/tsImkiuEliee1DxHcQMdqG7r0OwOd5s5fAoMfg3XVxzUwgjU2tXKLlwWtTZezdN97JmqlM/4/f/MdZOZWrXQIHA5So8BjoYl9sNBf88GwahUxhfx5MOtyyPWsmAClhH7Ye688mSIxvjt4PEOk/MUCznTO0iS8yQBCFH6ditW5fINQt7aeJ8X+eWBWK25FYSdfUJhzBz5lYedZNGpuo3jwxdDIrxx5WsUf/zhe/lJVxP9tUkpqw77eh12kP9f32qJiEaq9MFpznU+FzZ11yqoxUKytSkYSxPtrEHBCaApi00d8Kv5TvsAHYMXsttJeqEQtWzBLgWbHb4ZktKwKBguR79LOscd393Y3sxV4+n8ALeqC9Y7skWKqDSlvV94UAi6In2AS/lIDfcX7lSZJ51l5QIOIgzgIrmP3l925nM8Rjn//iJ7M337tGYkVP8CkADQLyXs5VAweqBvvu54yN3c8GhhhEzGfvUgGW4LLHA30AcLPBHqhmHyoRrx31DBqk5awEe5xrYDo4gsU+PVUdBV37ob079FZBIUGIPLFyX5mIBYK+ItpP8h1zo2CBkOT4TIIWZ18p6ynl3c/LqUx+V1lP8GwbO5jPHnKWXICA+DIpriYUAp76uknopdrDUInFzihOk9O3Q4xBUIA9bNxgrOW58PkK5FidtTKlv+uHTSIgF0BkoXrWwfgK/21lTiBomQS0kRjT3qrtQqynqqr3K8Dp+RufePixEu08QKhS436m9+bZWsQH90D3szrtvqwkeXhA0u+Ab0UsZAx4XqT2xigC3n8G0FVKfQdnaos1FoAzATrQZ3IG5mZWAJDRDiDmOUH8JJX10rkhBG7uBIjh+iuzrp9TiMl99uGNW/G8FbWIPliZLFZi7S8ltjWmNYg3tjEecW5ZUPQLFEHttnbKSk1UZojn/LcjDZqIdbXF+mk/O1WMk9iTYKXz0rq4F8dBmHDpd+ztX2X9NwGZfL5lBT+3RD+Ytki8RV++qLozP4tZj9z7JmC+1WnDMoFK96L7IfqhC0CFPienAppYCaimpChDaKKK8RWtfKcqRmzbTY6h2miJ/b14t4gteG8rfLZuDN+7TyGAlgzGBvn8BGz7WXNn5ZYAYnTjezt5DwHA/N7ts3efexYEDgMILjCA0rgXRpsIMkQlK8mpK3IYYhmsrfsqp/Ab9/r83G95f7nPxfu7AfXaGb6pLz6dQ79ykYxghPybY52HoUJCcrOJ0dnDGZWzAOU97dkjSm6V0KaK7Rkx88Qi6/ImEaI4TrDdTVl0Ipr2oA6xIVodDgj1wPLadWS4B+ilkMdsguMMK9ENg+J2lE00rD8miLn4xOVAt924SsbNg0TYgHbm1EkyccqRHHxlu/3Sgdsn4rU6h8oHd5tA96tf/TLZsAkOSE6U+DGiJDFGfc5WeIsmuM987rNB2TLYiQZ1OfnckuosChIoyf6p554lqTGESoGKG1HuuenLyz94JV5/8uSpQhOdsuXQFDHE5RxMqyqvv/ke99cMvaQeMQiSRhAtkdk9ldPYXfceMlAQakAzfOJpNrpqO11tSEWywbegMR5ClZwaH86Og1DWE5Q6uyn6MbiOjm7K3bsEISPMbqA5+vyFJ4PaNoeSlVPJt+GWH0dpr46OwIcP7yBFeZqACVEOJeH58DnmK0jzKXEAMoZLmouJrQOGrXaVg6ZurIOUIdUpX9oBjX0kqx4cFRnt91B2XlqeDYVrBFsmViHCAOrdxvV6cHZwhPUIdgwztHma/gTVAK3oKGt+lJ9XcDC6mYEilaYEGtLnka6fJoDQGLrmp08c5x6s8KxH4rJBsLe4SJWB5lyby03aHrCOL3z6OQyYQRocZBQrreZ9dHMke/fqR4Hg5s3BJr4dTLwfHn3AgRjJRh9OhmpgCQGjAxo9BHOoSim7ucv+KWLfKHwSzcEqYZH4OMzXQNz3NACcpRyfoxwODVYF0nlurpXNub7Gw2ejsUqABhTuPR1JziG2xBxVKSV/fR2BWi6FnFPG3PM53zeqEBqKQuUienaklRUofZIANQz5QEgTq/i3yV3BCJpwRBBlBolFUVjA52E1uYGzqWrnAKh4G7Rdg0vRUKmrBlsikqKIXlsgaSLySrJyJrwvk6WfTqyk4plYqfy3zZmsZ4igQYViG1FWx5LY2Ds4RF9fwTBtEehrzKJyx+eYGNsj5X07GHJiciy7ST+hgZsI1iOAix2u8SR7RoesYZfyZcJoP+U6SVSDakEGYzZV4yylpi0SCOrcBWgWeF4i5S+99FKAPUog//jNN6KB2aGVLQgWVJIYrJE0t5HMaS9KvEbnO2HLNqWjcK32Xe3p+Li/dYKiGOcpUGSCKA+dwCI3vCYdIn5ml6UgfhWc/Qevfi9rdUYH+9lnJ3Ci5HgZgMs+w7O3bBImUbKyMEm17/Dohazn8jPZusI/GvioTCWpcal9AlRptACz1LxWh3XzjN03Bu8hd80abeKAK3D2R+gFsFqjUlqZiST9oj4WEyOloMNxKJaCbXU9Bcy06Q4/T1x1KZuobfK8Rf08F2mIYmq0jx5E9vuOoij83WTZ/diAAqdAmpVb91kDCKUIfRWB8CLVdStTZSWqnFEBn32Qfe+7f8LsLHqq+HdzGxX7Duywg2ipWC8tUp0Eo5udJHBaQxTBvgbmowwNdGafffHT0e/hAGkFFCJ4sb+RYLvUXlHJbew7fZWBrPRRnesigavqsLfvMY6CNToIuihVaNZVBVpplybx9jzoH6NyCEhkIqAqnwqE/v/Vt97LWmqbsn/8O9ACTesIbEzwjxDMbysKYMXCjeKjAs2dwfd9dOdGNKY7NwcuWrbI/p0mgC0GpPjWD36UvYPfsipfzB5ow8bdYy7iLBWrXe9BYSfezEArnp1cXK/2Z1qtHPydhpEXkTRGIM55j44sbEMvwdwZmB9PwV75xPGT2RHO4ibPaIzegk7UeQ1krV6bHFvBFOGNoMW5ffRkSx976qmnopncRElfIRBnT4pCP91cu5QaA/rjgydSFYln4zlxfqHAyp2R4ayHKqbS5Yv2VnENJeyZVfzF61evZcuGJVywowlMpnt7alCZbQlwooygTb8i7cm95pmwn8j9r6+RPbNN7HKK3qpqlWx5ntq0YquynL9FxnX8/Fe/nr35/s3sOn12jh55kfmRLwPwdHA/nex7OXiSf+/fH8laoDVxcKAp4kfsAcQe3Qe42XVYODZesaegAmKzRM4NwK3AK9RUgcDAaszmpLcFWn4b1S/jq0eMd6klwFWUyyDfvuZlzu4RYg6pa9oIk1ppUX7lM3UimQDdF0zSb3k2ZassMQKgCnBTcNl9vsxny8DRF2oTw8fwHGIGFnYlV0KbpRIWIhesp8mnYy+OAcCZVFklM6bRR0opUw0yeuNIlBRf0P4Y4wTdEDukv9DGjSOilYSNEq3PfaTfWGI/KCBiRVHqvi0A1byvlF2vyUTe3lvv1d7J6Jlmz3ewXjUCHpztu/jfZ5jLap+ma669NbFtAaiYwM4rxV5kgg0zwKRNNrR2y3Eo0oEFRafpX+tmRMskSoHnaaF4eJ9qkSwDbLS2ULnvE33dJHHMYlVlFDun+I00c31E3lP10UcfRa+Yz0AFR6/Xniv9dz3ML+9dCqEx8aI+i2ejWIfr4ggY17KKZNnE1D3q3nX8ySYxUlTHCnO93Oupv0zfjPgHz1ZlYuPwR1ROl9jb88R+qt7K/llluGhtc0pGN+nnL+cAOb8t6H0mIqo0suf8PBNpK4Lh8PmS2RXVfm0ovilnTFhFjIqVPVbYGsE8aYBdrXUIk3VR+ZJqzrxLYsEYOC4Yj/3RNqwB5tmjvAGL68cIb9TTT2mF2S+HR7dRRNmnbaObvsBGmDWtxNcCR1ag3AvGBSb7qRqeAGoBTZ+DiZV7zRjF/3etQ4zFnju+tJOJKq89A9Bl/8dsVtbXe4thzzJuWD/9lJ/j8/ZzPmYbFWKjsKf/vK2B5Do1kSp7vI1hX4OvXActp53hao94w2IyWOcWSeszGJieoGWbjWTVo4eAX75oKNFgjL1wB316Aa/86EfMATqPAe0NpFnkyIdktaeRTTIG6qCcbRPlR6lrx6nmOHdKeoU83lXQjgiiuHoTMhMnqyNyoZ32LC/T9xuFOvj001fidwIJIYjRaDXwGW7aaZIFZzCdPXsukHLxSkt5DiaWYmMwN86heeLSeR5+J4cxlcqlysjtdiihFaZHZPVDQ2ei8VIPZS9AGZ8pT3Ya51tsdYk+osscaNd0HQPRCE/eBmETQqfFf4CYwhZJ3YXzl+IQWglUMtQS5y6JgoORb9+6HhWn8+fPBE0jUAMPDT6yqqqBuRpjvGYY/v1R/t2YddgwyS7eQITBjbqxuYwKI8ObUVwpJyiREljLoa4FNSnFadgQL7L5eHaKxI4gGvENjZVlfA91LtBgCVmqmfxhm2M1cqsELKIeSt87/HfBKg3r0wYi4dwTg9pdgrPJuWWai0F5QPmsEqug2AZCUUmDr8iglYhuHOBTl4eoXs1EAO0Gdv0boXaskRBGkyDPanl5KwZBzzyCdw+yd+vWjWzo9CB7oCYOnKX+EqgbDmP8S2aErfLdL7n9MfuCg+b6jGEgZ7met979kHtqioBK+VqHL7r/d+j/sHojxUcKiQmURtnytP1y89Bgnn3midhjViO1MS1KOPP+MyS3Gk7Vx6QAqBjo6xY4hH43yPR+5NV7eD0fUb0wiI7IJyVG7nX/5IlUCoTTgY+KldUdwQHL3FIBCmo30hmicmUDv68jSLYqIR3KYMegIqTLVf+L5IX3xDkVo8zYARWy/yj77ewZhu8xpZzz69Bpz5AVHilNqbdWRNWER+GLFCBYAc6RHA1XXrHSQTo3zb1rsO+Qatdpn3MTxg0Dforz2ImBElN37RJVSJ55ut+gMBaSQBfbxEiUbgr0dOTucKgyCcjobJz/8+47b0dQpwSt+3D84X0qHY1UtxBisZdFHj97UycRzpl9vEIAJzL61V/8Jei85zjv02GkVQ7VZnVBl7E6b1XMz5fKKeq5RuJZYtJIgCM9a110lnvecEaPPThW3lnjqO5w9ius9hSSYQNeHbEuQ0z43nuvZ9UIMjRSqRAtVOlL6XLnijVCP9mB8jaPHLQDi33ucwy0LTt+JWs79yRzfNgf0UeXeuein86kSpoKQbN0T+eGWJ0qArgKWgP/F/1x8uT5lVooSFvOBCTYb2S0xDZ9SNJiakGftQk6t+hXMnK1IiVKqJSagRyIus8/ZJKdkGrvgmwAzr6OR5Ahd07OKzLAdn3dwyY66tGJzktv8tyoomqPXwM/W4eGtoot3t6lUsEabO8uZu+8Qy/a8jgyzScILkm8y4AapG8v4qf26Lu7P5ctTCPGMwytkpz6K1/4XDZIL24NgJmN3qk5P3l8z0hQRXDOIqyOVLBsowKlNkCREwUr7K/6wz+7mXX3U8XEdgYNRjEWnr9UGKs+JmsBanhOeP8Dzqb9HAJzWzjtRd7r1vWH2YXBvuy3fuO/yGqosNmAbTK8SiWmnN/xzMhqKKP/dBmK2zXsnJQlq7otjTA2GlqyMf0Wn/1//dEfZtMEiiL1fhng3IJKqU0zOFGEKNmMZF5+Wryi0CZvaTcQ4HJ8m+fC4OKQ9YgGbyLNbXrnPk/S8Y3PfCbrYp8f0Z7D1vBcOuxWQFQ7oS+WfWGwIpDqXtnAV5ymoiVFP6rc2Lkp7Kk0eOe4hXowz3uDpPoSSsAq0BrQSYmKc885ciiwicQsNDhnbW6pAsn7j5Nk3ICZICnHWOPA5CKUSqE1NRWHwICCEnUEsJXsU1Fra6klPhzuzUqjweA+jImTp46FenAZvy8l02SujPPnbLimZvoHGXTd1XeCZzGcvYRa5AF7+vf+l3+aff6JK9kAVZXDqIaToOE7VrdROe5sjh4rKwEL3NskMcOmgJQ2wkolCW5IhRO0+V1RFytWR2ifsFI2A9V+HhbL0AmoZuwrRbVUgjOZsUrgXt/EBpvcO0KiXPCFfWNiZTBoHBYgBgljVA/ws9pl7YCJ7xrCWk3MAfL/HNxt0tkHxdpA2ufnuQjBGRIwe9akQsne8EzkCUwwPUiqpQIuYDu9D8+FZ9r2AROtYHPg9/QHIZLDdVopN7Hy/R0kLLPD17s/2ogdlOH3NTMkPqoBGncsc/22fOhrU4VAcRgqxcR2vr+iO/ahpR7cQ6j8KLbyvo+5ZhMr2QpSEE1cHAxeyuuWqJQ7M22PZ/EQURrVVxVXMLiXsm9yr880bpTKGirAXJ/7w2SltTkp9vUDDPSQmJyCoqYqoHZuhuqQCaixUQiFcKZikDGfHxUqQPfwcw7Tjv7ZtK7+23tTHEwbbWIZ92t1kPeRChhgLgl7tAjwszV6A7u5vqCv8twEeDx/VtCtvFm9NGmswo+1wdz5CGbAGGtrLKnat/vI30/0XWdAUQkjJvZL0MT9kKT5F+N7MA6IV/UCVoRlfKmyGXbGw8eXiVUosRYSqzJ8hiyGPuK6AUEguEJdzLesZU+HSjFxQQJ0OBv89DF2chZAftjWF1sU9D8Abe1UNa3MluCwTtJGpOhYDXnHgcrbxGDOyXK/W13NK0nJ7iRfJCvJe8h7p1JSJHE+xVxJuTDNXbt3717kDXki5rnySx936xYz++hd8yv1w6dKWOgC+FxYl6h+/RuogAnptk2doJiDsEpytVFPfwSJUyUG4DFoor0Q0QiNEW7mUJoA3UJq9cTQxaAh7IEsOuT14FA5YSQ4eXPlkqepjAyBSktLMOOValflpkWNyQuxbCyP/IXnP5Ga6TCoUvtMrqSpWAJ/7c1XQawJcHg4brRaFtB5KkEtwsk9AEET0bl04VxsaoPHULSyQkXgp3NZRBjDPhuHPFrpqbYEbLO8QxvhZm8rdUsT6jH6Z44iNGEJHtguKkbKf3rYVkma7qGed/nSFSUCAt2QdyO1oY7s2ibbMSpDJoPPPfcMBxEECLWiKSoyIhwmoJUVtfRxLIScaC/rqwHU8Czzf0qfDtA0rJP4kP6wowyoOzZwlOB8IZr/RXKW6VvSSZZSYbIPbOjC0yHNriy5KIel1FWoWFaqNkDCr1w+w4A75etT6T2CHwy46oTvvv1OtgOVZggqRD0BdaIQiXgnp6fsvIP2RBBKmKcjLXEfZFMeuFLmVjFHQBztU+pnTo3UQymaqwSsE1IBOSTSFlQAa4L+0wxNo7utMXjdd4bvZk8/cSEbOg7iQ8XoAMqgG7yNIL+OvbcDSh9cfOaCLSF9LxXQxErpTZW8GhqZ90Ni1gJ9RCflEEbpET967R1UsZBuZ0CpCkXtGERnhAUVDSM3/GAim6HKN3JvJuTxK0HxnW9lRaGCJGCb6pTNz04Q9yDNQ3cS5RWBNxi3X+8YTcUeWveu/29PVy5Vb1+Ne1BlnpDe5F49eKJYGlTnYIk8KXKhcRapjyQCh5MnVJ7HPLFwDQLpU1hFAITf8dwEQMHv1YDcROWK+49qEns9r1z5XWMbTb84lTAjgAWRgPl59FRVHq5nZ04eJRg5Af8ZhyBqxT7UqEptnGNfKp0qwmbTvI5HB2QwmqaSi4r/hApotVkqYF6xMhFUNVKhlBheye9pAMuoMg4BulRKQyN4Et1UqCOnGhrcBTLHeprQRNVHtLqQQG5wXu2lWox+qU2cHcNMQfDuAdT0goyJLBoEPoLDbm+EiUMfAXZfT180UksR8v4U5PH7M594PvvSV76c+oC4PlUfxxkzYZB4/vx59hF8auNxDHTML9HI41S2OHfFBAEb2E0rV0sKP2BXtrEJSi5HEcIsD0cTNpZnpcRrPEvu65AE++brr2THa0uzel7r7Lc6kps9qtMYkGwTGfaKUp53sT1hidYyuYFNOvPJrPMCvYaiaarfBVomlS5VKIPzzlm2SrVL0Jcn1Sq0hkogjtB+2epDZnJNMoOGs91UD+rNgPFqqrnuT5uerV4H/5219v2tEPvdxCqYDjhiE8VciSvv49giMXCmlOCHIJX7NlFWNTKiwfDbWectelJCZhjAx7XZJum1arwDSGR71PwSNBmSqkcLU6Rg9tvcBFgjIa2gV2BzlmAbISISjKpSEsIlh+gAgN2fyZ6/+Fx25dzFrMZA38BD/UGeQ1TNYj8a8GFzMHeqnxrgiFKHmmbQZJH3xmfMQmeemV/Nvvvqe1Qw9qD9MocJZF4b5jrW0D+i41cIQeXEIwGWpCGV9uoYpigqodDPEtWkezfmsheePJ194yu/nFULqsSoB1B6/I0VHp8fMEy2Dx38NvSyH7zx42wIuejOVsaHEPwcQBH99muvZ//P997OBk7hEwluPSePERiZkfaG3RKNVkzDnmABkNi4f92XPXiQVqsI6iqx7yrWqU63Jf0OQ7JLYvW3Ec34IolPDyj+JCpqBr76TV8bgB8+2kBX0DUAHR7BJJRxwYx+enetEIdKI7bW3iJ7XLZZf4e0GsxrE3weVm20cWlUBcAHQXYDIJSg5hLXs829LFiJMBnjumeoJBYTlO1Id4xqFJVRns/QYFt2AgrdIwQHHEYvxVyatzmVVGjjCql77s166KXtLdK903wfK9mqnOobywDqmtt6eX0LlMy57PInPhly3aMjBKcEV6fbO7Iz3X1QefGr+Iwq7Nf0/FRWjzDTGuetDprdfcC3Jez7Y874Ic9406AdGzpPFcIAcJE1aAd4EHRbISZRM2sSoRRelg0ArCp5PkWV3uTEqoSUaweEa4dVBQx1Q2yR4GL092CzDQINzJW/jhYB4osQKMDmCABbULUnybOwij+q4L36iEMU0fD1AkbRI8J6J+U0VeawQezlAEjYH/7cPnvXMgdWimMGIMk5+01mglLnyU4AQPB3mSz2Iuk/fR+vB5cVvUkpGAaILgxuHR2dJPZxTinUK5Irk3HZEmkuV1Jntirl/Sr+JJUu7pmz00YAbuV3jmrzp3lm+gYbbU0AACAASURBVAzvy+Sog8B+Qaop11VJ4jACi0XmbSjyGfxgzyYA1jw/TQAZAnfRu8wp8XtShYb5gH0y4VLJtBuG0Cn2Wz1xjwmK76Oft9picP6YgoS/e4PxO/PEQwMIjHlOBFv8UoDEn7vvA1glmZCS7hyrYLKwZz0PJif+3Oqi96ovUUHXo+0Qd+2V4j/Sy2uhztpLLIXbhMEkp5kxNJt87gRx8gr38SGJS/TxA5THGBhnNQIwW2B3DE9VVERToruIfa3ku//vIN0A7goJiYCO4H9w6kysClVf+9Jzq9NMe9FRejE7FJrA5HUiXGecITCjGJmAg+u2hF2193oC0P/e6Hj0zxv/eF/2VNk/2cb5EpBvxO4a7FQBSNh2YxKp+mL0M0fsn0TCcpqefi9Xg3Y9td0mbq6N8YuJZZ64m1gJGoTy5McJk6NAxj5Otn7SpvET0Nv97zPzT9Hv93YciuRa7RH5kcKywU3Pa/PtL6DaVA1nsZqNEllrUCkI0UBhHRQ89Qgpcy5ih6pHPQvYSOVC8YRK50mI7LNJzEY7eLA6nAWCUW/6CCdcNMRBszdu34nmcek+zs5ROnOdTdtEZmtGqPKfKnDGJ60EfwYpXocHS7lrN7XzM6SIScmKbBOBC6l2lqcX6Unw2Y8zfdvmvXMXLkZgqLgA9iA1UyPfvQiiw2LgFOqzCyRpBmoxfZrPK3H+FIHI7KNFErmJoC70gSSKNBh4uzmqMUQiUnfu3KLZEUofvUQKUhQxkd1rN/hxHtcuSn6j9yfCmJ07h5AEzetWk+xds+dF3qjo2rXrH7C27SHjakWkk3W21B4NuHzOHBWUe1PzkdwqB7+gKiFBkRLvXcEz3UPS/QaNi/SlUEYXMZaKKOWgGIdjIlFCgLVC82MDAXqFA+EM3ph79eH1a7HRrE5Z2SsjISxB0ME5XG78O3Dbe3uYP0CJ25kuhyTTWzwzmy9XbdoefhhN1iIFVoM6kMasonrWCQ3QfruRkdHsc9AAe9royUP1Ku8NSpO5CTComhr8NaOUJL1lbY0kfA4EmYqT1BEbYlV7lHusqIFDNDUO8zzrb3/3hzxnaSHHYp7XIe9ztJ/GaNb/MQ751p2H0L6ogFFVW8HYt1GWjlI3BlnetAMvuzEEqtGJxnmI8ubsyTGSOs6BhtVyu4MB7afKlWjkKVsqblU2nmeukY1gjv2ms0qIW+JNRyVJ6dNCX1UkSAZmHFCdT27MoxdEelzUWlN/lSh/9FmZdGmQ+eP/WUVNtLhk6KKhEiMtG0y0K2iuKtKpGoUK5RBz1E6Djg4c64/ZVJbOI8BVyAHkT/qljidosYIJnOUwWFy0Bsmm/Z9UrNIsq2X2syhq6n+zlycF51GtU2wDg9bEXh+kIl7pUG0QtUgqqU5JtfPe/Qxptp5rKVMmVFYWtVWhaiS/oFDStzKcqn9S+2YTolaoICifbxL1F3/6rbAvL734YlS1drkPn+1j0OJ5vqsw+fVf/0YMiRS8UeZ4mr4QHZiJl/ZrAMqhjdllVt/k3pPEHqouBw98i/ueMWHzWRLobOE01kysOGMmicEhl3stxUM/zvqhHJ5d+/HrWTnBzIuXzmS9rEkldquSYMHezkMApgMqVfPzk9iLO/Q9IBntPTOKoePSJ7OOs5eyR9y7s31MpKSv2S9hEmEyow2xmGVCXQdwcmCjMT8XeZVask8k11JFAzWord2Rrc1Ul3hvxSusytsToNMKNUsScqsrIueOhmiksuTswEMrgFS4QtEKoEVVVYM6X6fyqDRoz7FO1D2pA5OCafClHLr70eAtT6zsu3JYcDEA3Srz/d54+1XWfCUrJfFcp6dq74DBzhs0aG9SUUXoxyBJ8aYiMhiEA7MG3v9vfumX6FVD1pczVywIATVLKrb7yuDdvWOPm303Dgh2ZpbVEQdYxhwu9o/BrMHPFKp+E9iJh7OIZ0A13iEzWF3dg/bMTBXWdJ0g2vs1mLE6EmqIJt6ixuyJHc78rM3iQc0tzaYB5qZGlrMXrpzL/s6v/GrWKOvCe+azBdjsKZJGtqeNxC7+2cvfzY6CkNbWNMVsl7vM1PqLH7yVLbD3zlwaREAE1UTs1ejoaDTGF3NPBkraJAN5z2fkVT9DBUwVTkFOsveovNUzYsQE05EWG1TQirD7gwRef/8rX8tO4E9KpUMrm9/bCRWNfSlIw70ZZAfdh3UziR8FbO2EJdDLWbNKJ/1c+7EeEvoEzyp+4Xeli/UCIlpFUeXOTguTBmnTS9C3FOCoRaF1g/ddZQ9JAbw6wjxNrtjR8Yf47TJ8zwq+RvtTRR+z+/+F56+wzwEkuMZy6WQ8D+f6yAqpsHpF3CJw1Ezi01RPn2sNyRaJlX3goaLL62yed6CyvbvnLj4TQkwO4T4OQCzg8h//7z/MTlDFfmLwZFZlbzjJS6kMG0AC5dYd1dAKQHvtzl2UBYuzccBlRSdMhqx26vdVYBPE6VRAgTO0QuK5xjmagPliwjHYjzoz6PkYbRd1gJIm3AKnJuhWJLW/BvpSHlW+LKNCUUTctovP3caHS5FLyqrJz1i5WsH3mQB63oL+xTPx96U9B0qP3QqWAuuv73OemGqraTQA4gn83L3mGmlLw69xzj3XO7ZWcK4Ub5DxIoCivVC8SP+vQqkAmCwKqYnaZMENR+bkIgAGvF53KMGSjMkqklFSyR/tSz1gj4ON9RXGftpfbU4e5AooVXJ2mgmIV+hb7HXGXFQq8VskbdK8HWg7zZ5T/c5r3uM5H8HeWVGy79rntMLecX5lziax7zJ8KXvZxFM/FhLrAPJlxD3nh44He0s/LPi6hM/UTrcBSsdIG/49C3DiOIF89mo6n4AqPJsQzHAGF89RADbEq9jL2lDngLlPVFE10JcCmRgoaRam4hqus2WRemLoJaug2IQiwAFjDytX7qcV7Fsj53JR0IK1m8S3z86R8HNfxhR0bgXfQX+hcqf9VLKK9NuybjQfrdCC/RLMVPDKrx38jnFVToMWeBNwPWBttTLOmuqGsqdgRSM5wTGKFpXEmdUFH+GsReeVVeDzFGXbRKvh1t2RaEsxlokKENWpnu72UA+0kluN/+0AMFdhtrO1K3vzzbdjT+XzpPz8n8j8p9hNZeKcOZGD0kH9tq8L26uXNG8wQXP/+lr/7c9yER0T5/5+Riex3j4/z4XvHfMQWQNfF9VHqYC/19WlMEo07rtI26Ccm8ooikrxoia41Y0gTwcEOEf4xYRMIkfKBlf0QQqAtIkn6ZUyMJduIrfXjeUBFk1666234gKfYMq2FA83idx60XrpDbrjt954nT4PEyICa4yUztxSqc2PGludztX33wv542YcmuX8mOhNQFRSQPXlxItMXLz0RNAaLKvvkQy1gjJW8eDsrRpGpcXeAEUznFmxs4k3Jp1sIvC3coFppTH3diB/fccGWHgOBgbJaskuurYNJJgaNRO2M6fPRsWjlE2mko8zT5yabjnW915ZnM2euXKWdeETkFQW2dvDMTsjYx0ZVx9ILUMvjx1FxUQapuVQJ1kbpPDacTjziiU8+4lnIxC12dJETqTQDVHMw/0+FRqTiYtnr+Ao6I0TOTK84TnIYdV53n8wGuuvqk6tao4Ej5ZhY2K2aCLXOnLnNjREFLjsWcLgSYszyBG1kuts07Y9VhU4M+XotxSlkNtPMCaP+sZHzD7QeVECv4Fi46JNowUJThvoGzCwDRzWHvixS9AdR0Akfu1vvYRcM5xpkL1tqmIGXc2sr6ib8vdKdTvTQjRjFFUeG8ntd7CNRFTpKDSYEgUqOKzN3U04Y6mdR1DyGs6G7zAYeHU7O3HiVCjQtLVDCzXJwtAocjE2tZoN02+1wrroUEpwBPKxRdeUn9WJSDuz/Cz9NNAiDJ8y+NKZTF6lMShskahFCZ8Ry/FgzYCieXANyA1CYuJ8qOXg2HmGoSRWQFSsgvg7fuWH3uql/5cjMDklMD7FCnNwVQkmTLD8eD/ZBCt+7KsStdA19byGghHrUGzwplw1BnqgqyG7NNBKDwoypjj4MhTcbJ62+ufcmCU59yFDrXiCSo0EDwTafr7XGWgYzySa1gnCYtghe0GHIO1XCosKcgoVaHhszLVpuASDdQx0qVuECRqaSVu6/+ScA4BwD2OX0vyqdH+RYPKz9NmqsxEcSCvh7Bg46bjnAHJMJEpZF69hiTNpD8Lbb76ZvffO+yTzLwQN2cqIX2P3UbRiD8wysPw3/+v/EuerUSXABNmzVFdHMGtVa591UaY/uNXcY5782pvkWdziYk2uNrnXdezXmg3nVv6tWHHuTLb909nUxvlyWCP2CXryFpXd56istHMuPfelACOusw7ZipwVb/vfHGlwb/RO9s67b0Zj/EntLdez6dBY7s9BqyaMtQ4Wxol4dhTACUUuaFEGHCZ0JhKLNG/vAjAN0jNSHjORFJpIPVOKV9RBv3CPx2BLjFcu2W6CHMN/VXJSHUqHxHgN5XAFGXQ2O6q3FlDDffaajAORbRNsqwQ+YymFBrzxvFlXn2skWvzbkRmlADDb24+ZlXcdVsRV7sW+JitTs0FzrkPOfRvaVRlOa03ggkd5gGjFIGDIl178QlYHU0GquqiogaXv6zmxUiblza84J7ZDxV6WZg0NTnDGkosUPefhENzMcN6n6SudgY7sLKP5hS0QfoSSSNxMsh8zLkMqjlWfNgK/OkUjpKXxPp7rWfpalAYvo6qp3dxFfMj5VnPT69mz509lv/Mbv54dMWFlPxoIO1dQGukqFL3vvP5GdhM2Rn1rO+cO28b1jjxABEkgj6Dy3KWToXL4iEqKyLyO3bNj35B9FAdsTJkVhjj6WO1xqBbaRG/0zzWWMIeylP5X/foxQNQj7IVRZhSexf795td+ORvSvhNIiVQZEB2BrspqRQ9szNyBmi7Aao/yI+izKvMO0dOh/5Y2dbDPa0J0CvqzM508Vzx8WQYG0v7x2uwbWuMzdnlO0v5MqFTV2zFYBfy6cf8BczYBHKW6Sz2SKcJa7yjeo30lGersaMyee/pJ1OuYdWnfN/GDftogPJSFpVRFLxxVF/abqsZ9JIp19hxBv6xhzIEBn0l1AnZE84uzE2cvZrdGmFlDrNKJPf/eX30XdcdNzu25rJE1rWRvbrAJNxg5Yr/ypmNrCOofcs628ZE3UFOuqrTH1EAa4MnXIfQiCCeQ4bzGBa5/G8B1ksHAAkw9sEzsfVVNzzYIbZ1Vwi0onrGXsf8Cma34oTS+wJ8JIKQRHQbk+SBh18EENtRb8d91xF4mAA6T7TvaHbQvh9rK6pglZjJhjpYAqj9KlzskuBEAzHMrtdPgMQYEA5gIeoW6MzbSc54j9k3IpVuhil7WqA7YM0Ull+dmYuC1hMgTe9aKlT2XIcAjJZ+fuT8EsOu5VsHbGuKxqJAW1HWDsqb/Yy/7rPQxCjvYc9YG+L6KIJgJhntcW2Wi6Hm0PcChzAJeOphK7K3S5CdUnSTxcWanFSMp747zce9o06IqwzlSqVlQzc83rikhuaojthlA8dlkc95+d87iMslzyKLja8YJyBXwuk+vulXlnl5ESUgmYt/DQBKkjeSXPZrLnwtQGkPr0/Vv9iJGsM8am0ToS5RcX+Q+T6B3kKteChZZpDDJklFjXGLMsggA10xi5BiE26PDJIet/Lstu6laMtWtNCoijjTrmZIre5+ViRdo2CooWfbABlG9VBqpzCV9dLCNBXTZNwL/+hseelSJMdXEF4hNEafbm+YfxyBopwSmwm/hV+xlXeDPPKwwgXsTrei9ws6oJKhSdjNFGymEbfhomUqyvZZIiN3brklO9cuFWrQtoahYAKm9zDyOytlBrmMeZ8V8N24+RMs+FrNIFUOfTajXWkhxlIeFCfx8PrfPZ+U58HcjsfrXvd1QAYW42YDKBptacLC3eQBbGO0nPvvF7EMoMU3Qn9bcXDzoaRoqw8Hi/Js5gKsElyYlQ6dPhsO0/OwHmt2bbYs2OCTyzJmTQXWTmmKFTB7tPWYQ2ah6gFEwmHnheZIIDno0xnNoAnHnPZUbvX0TOW1QvM++9HOxmQ/Y1DEVxkoABs7gb4QBwx6OEwy7rYZSU4VMpPxZUYFQIWInfPsvvxWb//TJfgbT1ZDMJcevCp8dsH6eg2Wb2rp4R+hgSHj3IEFeBr3MwWcO5bXvxs3sHCwfhjLbNj26sEVyLTGKs9MPcJjIm5/u53cTt7oIbn0Ds6nKKpoCdbj+/itsHMubHZEsmqyKOouwyiF1He7AnT9KRaEFB7vPA53HuFlRAI/NWnv7SeoOGHg8gkLaBRAoqGkGdfYmOPg21FBKEHa4TdDYkQ0imSsdzRKsxkhpcWlVD2gSVrrz8oXzfF8O1T65525+0R7XRHRwlVJtEZurCdVHjdK6ErI85zGU/UQht/H6D6H5rG5hNqRNWWZln9RjOJyS3g5S+PDBbX62lz31BMOom5i1IXURh14MQthA75N7R9SglsOknKl0txESK4UzVkEyJpi3VYGj0ok04XS6uluyZnq4nMf2KOgcR7LXXr0KZ1sp1maokA5DNulD1IK5Vyai719FyILBf6vytAn+TURUQDMIj+GjNszicJvoH8CuRaLs3nYfzT6aB91vDWqney/6+hQhMIMmcBNJbCDpD047AWfMrXCWhRQI9nTu5IOypxgAXzlVKj/kVo+iImS/gQE358DvfuU0QZF/6Qt+5UlVPhg4oCf/nyDdCqCDWYsQQjjcAxFHbEQFxyvnjmVneqj44cTLSXDcR2sE3ParKUPuHhNF3jOhAUkz2M8TK6/LZCaULTWSOOUa9opOMVAeqCM6AavLBqkm6PYCVVNhXMaAPc0ssjocqvSmAAtEXKMqYvmenS1wYPJp4BTKQQaE9vckhDI3kHvClrzez7R3U3BAWVhfb7BqwGElbxYn82d//EfZwsx+9gtfeYZgykryEcR3HoXE+ubOavb0c09ml5++GMG4Tto+EXuOlOmu4BqdgXX27Pk4xwYjMYndXjal8/lEdQbBS7I19s8u1bptELoVg2Suz0BXm3MEQMKqCq1B2SQB7LPnLmf7INUCIoqsyK1X4MRm7Ur2s/03osLS42wimXs8nb38o5dDmr4b1baH3GMZ1W5R+EPs3GOoGtplG9RFD7Ux0ixtYjepaAW42OMZdwA2OYeol890LZ03KGotBVZ6ax2gQaJsEngYGLD3nOliMBfURhWguEYpizpg+z1MtHU8VsNN6D0HgkPdIN/FeFmBJb9LtQ26kYE+jy/UNDl39lRVU0E4LNpA9e7HBJmOdUCMgf2aUiEedcj42sBO9U47aZUV+uJnnvtUduH4mazUo+xZxAZStIy+333smD0pnk3FOYrtjzWpKjCATKoM/A3qoscqBHmgXUmxgw44ifOeZvD7Ox884IxkQb+rJaFYIRgsxq67P6VUVXPvUtRtpNcbGWjY1xH2JXqunK1GBQahoyUohjv0L75w+Xz2977xdRTHGMbJ5y/hxKdIxobp73gN1kAZz8u9NUxgX8IsGSvGMWeNZ9aPkq1y/PNUzU2sDMb2WVDHp0QSZWBE4O7Z3XNPu37YH9e8GERb+KWYJFbVSYG2ZoDQOq6xApv1W7/0N0kaSMQ53/WhqOf8ncp4fg7hlUXhM1/iXkTmx0kAFWoaOnk8AsFAjUk0t6PyY0C6Fyplj6koxyBOBKweUckxMrNyoLLhqg31Csx4nQpQ2dvKc7hKYjJHcGuC7by4NeeA2d+MT9lnzwmkqMr29KXT+Bd6dbgO78d9vURsoW2WimiiYdN9zOAkMLRvZRVJwaM91cxPbKNCREyClH8NtrGWpM31XMEnN7Z0AqDWRxB6cpAZfApVvfxqdglRj2ME/sUqCWJb3W/LnCMrjgf2XnM/66z9MFXGEgCN3M4rRLNbBtBAgncEXyWYMk/j/hK9wesIZgiq9XYyUDnEexKQnQZiK2BD0MY9hCQ699FKP7J0b/8dglsFwK6GZCSqyIXq6RyVeQEEleAMGmNOFdd9FHqc59k+0+gRgpFTR1+49LvoHQao1pZLx45KEcFvf39XJFZBhRdEIj7I0X1/xwDT9wrRA+e9mTAVGBReUz5qwHN/hOfUiqCEA6NVhzQ4tp8memC5RgFwK6mKHoXgiD5Jn4IdWMI2SkHUH0qZ075YIGghblD0oRUmk/ZMOnZcT0HWewpGlK0t7YgW2RNt0mK1I3prOYfOG9V+2dagIrFrYDJrtVGAdKmg6qufauazFGOwV+4kCtD6u3lA1XWqsH6FvDz7T8BSKqmJlUOEZQKZKK8AVPpZni3XMKcdGhtEwsj65H1BodjJOXFfpkHvMEHsMcQO5nMemwDo7ImzCujrTSZd+7tQ5E2q+ukHU2XbMxgqlYS8ZSQxrvfVqzc42/bqsl5s1yoANvUATKxyir5nRobaOLQ4H6lJVSn2XHXkUmeNOTOOOLJUETyeRSfxUx/UvS5AaofHq0DrJ1hZLzdxgpYrg2cVYF0xDavD0/QluiZ+yX5r4T1qASIUvGiKvvo0CsU1UKPBZ5v38rpH3GPBaOEraJP8O/+/HLiO2Mge9QBmU5+XlFL3ge9rMpX/rpU/19LPCMG6qNLTLkLS7J5xffMhwX6PpOx/H+wkXsHk4kzklusMDkRLsRLrXPDzUAHeQ/9/TgSQN1LlS5Ui+cs2pvm92ItCGcXgyQfmxUu5kI4XF2KjtoPHxh5mF0F5einr3UHyO4Z0QTELpTCV6+iJmOXPs089Hf1ZVrTuQb1ygxkEaSwdcqYKj/Op9vccwLvC5gdl4EAoadkKdUzq3xwUjvMXngg6R7R0Y2DsPZqZHgd9qWPzzzDLpBUDT18JxiGhr5ZPoTyw6Q9Rxfrg+h3eswmEAWS3AvUa5x2IhNsACd1pjeBb2c8T8GY7OaRrHHQDj1rVDxmWu02V6oN33whn8qkXPhGVsxJmY8EAFVOPHogqEMPbN65GX4ry7V0o2xhASdvxwUcTJQHQTZSVuqC2EZcR0FD2RMpeedYq5sisUEKdJZm5T2D0LCpMi4sz3DDBbZXqePBErWowz+QaA3Q599mVp58J56ta0xpBg8pEjfKYMbRzGDdlt+eQOD59eij6zGJCONz+Y1BSxuCbj8Chb0NWvoXkYpJ+smVRWRzKhBKVqPPdwZFsgYgusB6i8FaBjrAnHDrZC6p8/RqDl+mt6mityk6gpLTB79q/5jNubwP14ZC7xnKA7c1pw2g5LNAm342tfZCsqTTfC+SkA8NVD92ytbMp60ahR9SpFN7th9dGSEhRySIJusAwx2qCVJPnFpLL5pYu1vNBdvXmXZQLFyNYsZdENTSDEddcJMXk2ADVfR4qc6DvIvnu6RWCbCsYJhMxaZ7KjQdQ5MQvexWsqNpj6CE16fbA2oMVDgLkLQbQxayH1PgZfRlWovgyGfBg7ziKgK9UhUrfQ+DCsMhguhBwxv9b5Yk+Fv8/fU8UOT6GPXVIgHpA70tl6UF2/uRgdnawM+uqL0K8wnk5oL8kEJsgotJNFB0x6JGq8ZOKFdU7HEEy+lL8pJNgdPkMEysrgkn5DRU4HKw8bQUbTI5CFYl9sG91jvN+EbGZOhzXHhUfK1Zl9v4ZjopGiwjFGlCm59nkVEfNeAAo8ZoCbZJrURxmm/1sAJKrRfk77g/XMQJdgoo/+Q//Ibt3ezH72leeIiAlScAxTVGJniQwLSLA7ILXfxr5XClsVnhamqBU2BAPUn3ImqjCJbWpGcdvoGMS4TpYF8gIePbsaXDNeMbLUFmXsVeLINj7oOHF9uT4nAlGccVZCQDBEYKJlvrmoKpUQm80mZGz7jlw8HOOYP5/XL1pjKZndp731r7va3dVV1d19cbeyea+c0bkcDiyRp5FkgeSEwUB4gCOfhgREsH+k0RJfiRA7B8ODMNBgsABHMSWFYwcS7FmOBzOcMgme2Hva+1VXfu+r7mu83wvh/E36Cl2V9X3ve/zPs9Z7nOf+7hfFgBcFrA5mzzDFahyFl7sE9h2VIYqcNIm3AF2eVuJYO9q83TM+ZBQh7E3E6hvYS+O9x2nfxDhAZI/gx+TZFHrdnrVQp2PoFjENc1dSXROn+sRKE5JREiboMgQTeQ8C5Fu97QIcm2I5KA4iAMyKTuFRHWRwRsqpyak+9i9kJx2QKtVTz5beuHyyhT05iEqyh9RGRrAb8yyBVNQuenAVoLOmMyBDXsKBRoTx+iGQ9nv/tbfgNIIXQg/Uyf9S1ltlb5M1Nn3ezwDK14BXhDo2ltmghWUa86Cap7u/aR8S0JiDxoVCK9rCRBqhCr54mZJ9tmNB4BL9ggRNJTQ/0CgX1qaJO3rrO6xN+yyd7/FGcWQWoXZZy/WEVAYFCohLNB1QHVinoBtemo3+/t/9PsRrKyQJM/wnH9+5bPsARWAMs6MFQ+lke8+Gse3StfHN3O9BjK9oOQtDPFdIMncBvByz8g6SZUW7oV1ArKIhNpdqqrkNglWWge/UkHALpm413DYajEUPfj2H73/7ew4gNTiELRn7qlepJb9ZEUk7ElItKeqtXvH/TI8MExSdZokpTvst8HzOg/LnxGwVW0wlFaxldrBqEFzL0v0PlqlM7FKlTgq1vazcC3z/P4UAeoDVB5V/itVQdH74j5NksK+Rf8nBTXO029++xtBAfT56dO1xwKe2ieDN2MSARvPQz4s9ID7doQJx5WkrDTrBtBrIIir57yqgKlYjRXHM7BgBkfG+Zzd7CLU+4/+8qfZJHT2H773TSi7kHPtHSPh1K+WcqZKAPwGHMsCpXec2MSjr3qwYLNnYZNKtEGpQIGJ1RRiEU9n+V1svpTFHtgEewDQ7tdZ+nzbUFVTUU6KsIlFNNTbo4aPNLkJMRpfPmvu12A8KpgBdKeZg/67M5ryoHKT9XXep3ZT5Vv9kNWLRocAY6v9uwPXY7YUcUI9e0OQzuDR+VhBwVMAhb2e2EWJNpwnWUFpLVpnogAAIABJREFUsycpEqsU6BrT5NWYUGWTMsv51gb6zNybshV8PraKWAmXmhc98azNfWhiVnrsrTJp3MQu+9U+RavUskoaSQxVcXUQbSeUfEGSNGNKQQ4GZ2u/qGS++uqr2bUvb6a+fO7B61c8wWpg9N8AdKyQ8GrHbGeRGaJdW6KK5f62Uu2DrWAPKZDxLGJj2uElgm3pwJ6DoKdJeQyK5n52H5BglYS7ncrnEmuoQqyf7VpIJzT2cA2SUJAhS+otc62lqZmA5X+vZW+6/s7scq1c61buRTsumOW9mjR67yZLxtSexTri35g5B3iqdkAdyWUSwgLYwAZdu3GTdUA1ljh21TEr3LhFjlyttwNqn3tplv7riFWoeOsnpD77c44XsfWgiWvtotrUgY06wlxRW0BMyJ1vZfXRe1uiBUe/sQoAA95HP+MUVGCTmsS0aSY2bUYlupln2s1Inw7eR5AnZ8HY92R1M3o1C3staPcm2/ZnFSpP+bWHEnMh3srjI9czT5AE9F2b/D18NtKsTZB9L1/uzaBjsndDRZSf8XcCKC/E7EX/3cl2gDqCLpy8HONQ9SHQWQclWOYX9ghAWo4dz4ag/lUSCBlAaRBUT3NDzSH4YGO8N+ZNdlIOjbIvG9NgUgPoTYl4jMEXnpudzF4h+O9DUjzQeKpiBjjSAA2EpqiUSH87Dz1Grm8Djl45WZGC0KDn2oYGmXvEtR1hdgVXyQai/EmfQznBvz1UlaDvTxkuNkly1XusPwJ+jW1vXzeGh4wfkF/e5k/gr5+hgd7FHKafYpWNfrSnDycvFQYJT4Kln/z0F5FYtXkQSLo0QE1slgYSFvt3PBAfffhTEsbzBBSiJyQ5kww9XrEZuTgkmw26pwzwzz9LAqL0MGV0NxUTrovpZ6qCH76KA5G604xynlPkdYVWlXzgVmps+h9CuvXV195Bfv4oJVCqUVS/FKJQyOIpM31mQGIePb6Tfevdt6luwYfmWqK8yaavqgY9BI342Ue/iGs5dwFaJg6uMaRK+QbG2s9fghJlw+wuPXP2dzkbbAZEX5nzLj7XeWVzIK1PJ+lL4T40YKIoA5SX7d+S6jghJ50AfZHE06ZKqwMAgajnHAN9oE/g/q3sFNWSmsqD7JmeNpyV/WHOgGJWGMmjlcBABPhZ6QUGstIGRFgW5nkG0GI0eK6SfWI11JsroHFcfv7ZCCDmWJvtzeLs419ciSTZQ9JNH5aBuVU/Ua4GguXrJJq3H8stb0Rl8WE4+xBbIMBqpgLrdem0a3gOykpLQ/N518g/xjD7asVwamDlX3vNMQSYA2iwabLuYEBf7t8ISqIXJdEKNHw6jeCoR0KSkulQWMN5BLVSCte/l1QFAhP9VM5ik4ucki4TK4PyEAnwXvhn/9shioCwkWzjlqlWlWQvX76QtdO3crQVpIyzsBWqaKjRYdwGRye4FxwHv+LeEVkN6ikOYgW1ODO1PLFSPc4qtkmwfO9kuKgYEDQrViMSaWAn6FGFgV81wT7zDIn1CYbwEjgaWFixiibhVI0yIcirCfZS5tUFE+MYb2Y/kcGhN10IZO0dCmoZwePEBOBAgY5m1SqGnrLON658ke2Dvh2GKhIBBZ/4mDOlolMRzmGPXshXX385ZFwFgqRZVQKEWOWpRO5a2svA40H6Ly9QUYKLz9/dSwYzwD4h7mLTptLrhP3ZHAnaEjZg08qJvQ7YyVoeSjPndlMgiLNrpbqSpMrKkGIHQe2MiEtnlkUTNAsUCqnSqucBITpwJFMorPn3Xek1nIE69qTJn2u1xrmrVAKcveM6OadOSksdwUiIreBMVxmZYEW6jeb9bZIIq3xSqUUUo1md69EWbvE8gtpgch77zkoIVYUCraqYdSmn99K9OjI8xvuj+Ki94XN8Hx1QO4i0AbgOdRpAS+qL+IEOPwY2Azy1gGiOTTzK/pf/9R/ymYhpVCHpXEpQhiiSe3iDygIciezenens2996L/v+938nKswrBC+zgFuVCLFU8uzL6K/pRLRm1YCaeyoCJTWp2uXZWvEstsdNgReAH2nSZchjW9WSnu3MlRBg4D12keKOhJbAfxrxnKmlveyTawR1nIty/IP7XABslb5WKS/EVdC1VZ0SpJOelpytfSSCJ9oH6TaqiyaQkCQJmzuPLXaP/vEf/3H0e/6Lf/mvSOQYfso9lHBmdnn2AoVPhjmTOi4MUqCynJlz586w1szzAsAKWXX2jhVmK2QyAIxlqwDUvD7PzC70whhcqwf3TAcQA8osMGLlCtDkD3/7W9lpnlcjtnjeQI5n30aSFbRcabr8quh7LfLgjszASmUPUC/s7cFHQidexh9o91wfgdYNq5TECaL89jf5+9pQ7cqBs9P4s0jyuu65t4/IpIo9vcD+miR5n6CS4jgBk611lSYVGeHvEXwqDhL9EQpaVWdvvf4660tQq61in2qL9dmRMLDG2mefbwANAZI68zslnD57a//kVMzpqs4OE+co6ex729Tffwp6I2dxjn7fclknMCb+7J//n9nF/iPZ2T4GlwpwIFa1vLbAYFUqLiRFE1S2D0iE5qh6bvA87CeXLRICL9irsPs8N/sqR0Hpx2ehlxl8AtZ10Xssi0ea7lPogZ0mWtoF34/k2z0g4NdA3KSPyJOUYDF41T5T1t/BurlPSjZT9cckHa2xkPJuRceKVfiQAHZIXOwTVSRCIRTeS5thANpAtSABi+l8WbYQ8A6mDr+XJ3T6cM++8UcSEEiVZv/4+8HysD2BnzH+CtENxUv4DN/Pn/H9TYz1O7ZbaG+ltQrU20vurCfFlfT5VcSj+h2FSow3tPdS5VR1tXrlZ8xDm7OSV8Q5Mq7SdyueoXKw+9XEV3+6jo9QdGKBmMxz6xxMr9v2EIF3Y8AELLDPHSUSomS2qNQzKoeqFfe7SLwcA9f15yRAnhkZG7Y0BGzI/vPavR59quuRq9C5JqpWah/1n+5f18W44CFtKgJewQqRESJ9mM+KPtiQ3W8PAC8/fwb+/r5JT8w2izmjDECWQu1MUBId+8oi1uA6XdNpk0v6QQXQ7SuVVSPoZGU5ro33E0AZIp73VcaeleZsv5TnyGddxVlu5vz00AvVztd2qk5NjeyRaBGyJcPKPgwT9pGsnhXidpOrx4PE6jz7mAPq/izQB/sBzdvboARyNixCdAHwqQRo0u/zcz/n8VOe0LsmrlmeVOVMl1zQwmv3e+41k+CYpcgrj8H8b/9dhopJr/sx/3l/xjX0ZRzt5/iMkpIyVes/PdV2YF+Pjb4GvzZ9iwhteHikpeCwey9dypbYC8qcKjVs46eT6X2oDnuVumci5QV+9POPY6ZBaahsIA0sz9oqAB8qL3IdFSHnYJ0FxVTlbx8raDO9MxZsqk5lzubs1u07WTe9XfbEKOkon1bUyQdhk6pSk8ePdqAA1Mj05tQ4HSNcMI9KnluZucHMG2/49TfeCIGFlLA4OwhZbYLlEQKJ2/cGcIiHs3Nnn4kKm2iidmCLykg5SlVSGf71n/84O9J3jCSNxIC5SG5OpY99WeWYh3qo1HM7mbnzVvp6O0m6uH/KmKKC0v+mJlEgw0BeRGY9BujVoZRy5HBwgm223QcdGUIiXWddQ4KmWIcbwcPV2UVjJAHMFsnKHTb60WMnyN774pBPTczEoVDS3urUBsb9+s0rUCEZYMbne1iVKx+Amz9Fmb+ltStoEdMc6ovnzhJrw+tlXawMrICIL85PUuZl2CHo/aFDlD7l1Huw2ejVJCBrIHYGG4Pwn43cD/hsnZoDnRdJuJagCswQCMzxVbqk1Qd/5hAJ8kmMzo7zkWjyPXKMXhP4UCeoGh6Y0PG7PsMO6Jei3KK97QS/VoCskCpVv4SRcA19tuMkzs6AWKXsfIgqn+/57LMX45BNEJgotnHlyg0qWFQpQdMFBEIsBaOrURbRMYGw9DxGkGtZ+y5qT3WoRto74fYmzErJEUipfX81qkgSuBioNxKAKjXroRLd0zFEpavQI2TjZTTrAy6kfpzkZKRLeihzhEOp1wjSCvMhEgrM5/P3QPcwVpEoFahxgYR/7U/8riGSaEkkVClgCPU1Xl5PDWcKXV1Cfxw3FYD2pioqVseydtQX6yugdJnI0Zciav/LX31BtWop6z9xmufdEJdlMOZ65FRAhx+6J6R+GbikxmKDdgMdrp2fD5W06DVU7IAZJYAeVSjereCM3vn2d6I/wr4TA6w0FDZqcIX1I3CMoM/eCUoU3nwg7ClxyBOsxGDmNOLAVEiKOXcE0CYRVjr9Oguap4yvcxbGcGoNUgx0opw7qY6P2ANrKmeBiO0QnB+GEuR8lib2Vi/GdB2woBXQpg4Vw1mCH9FAZwv53NOsD9bOQJkqtEps8s437BNRvALq6Rp9HBX0b87gDESgu6Aml1Llm3nwJDuKg3QWnxSwavZnHSCWtMgK1qqawJUpxZG0AjVyZllXAoxl+f7hOKkEEqgKPNioK3AFWTRV9Gz4D1TV5ArZ6sL4iUiyWW+dqWCM/TBNjTgEOBuefykkNYACgX6TLFpFscfKACuCK8+zPXJEoD4rf66xCWCB4G8j5o0R/HJvNp0bOMSeB430rCkEVIkTnAdM8pqWCFpiTgjX7LxCbV5lNQnpwnD204/+7+zzKz8hAGBtsNW+NlYOsuvX5rO//yd/N/v+934UlKQNgDd9VwsJ/b1rv8p2AbNaOasqTxVjS7Q9UalxAKW72EzDxMpNbXIlVQ6np8Q5l8+etr9KgInEiqBWAQV7OmcpDjxd2GevUDkpSUmwAi2c9uytF87F3KQy+mTGofoMjo4F3a+EM2eQKcUzZgiB/EcwJrUGUEabYR/HU1TgHgwsZX/yX/wn2ZOhwexf/fn/i5Q5IAVnT5psCQnq4+ERQKXUkxEJeOz7fYakn2APq75oIqOgjMIO7D/W3J5Vq3IVJpCFsxN+KzDrSCdSUIQaYCn3ucdz+/5rZ7M3z57KOghO1/HbB9ghKVYh0Y8v8TNMxGyHq6pgf/IWy4tToV5nT08EIrArcmU67ZQN3JP4u3oFC2x6VxabSF5AaRkUf9tE0eoy14D5iTYEkywHlPpvSwSu9iiK8qsmKPXXioGvGvpIVvQn+KTnL6t+21Go8BMLcMZjjpCUK6lG7JXYRyZn7GefiYxWq7DOAiwi5nHGpft3E/CwCbykG4BFxF2Q8eKlc0k1kj/2jine4qiCv/qzv8reeo55RlDqpFSOjg9l5djVPdgi61zvLECgqP+GIgk8Tyt3QYsroOr27NTSjzSIsNbcsiqiUJ8AMzuQRJcKOMc8MBXwGhHUMqncY06on+/Z9vMa2PsmRpFoRWWjAGTzd21UBK3cu6qmiaadqkgGogaePt+gRhbUBH3Ovpf+KZINlXmxAdIO9YUNxEhhV6n0N6HMmydKrkucc+7P98pp3SEQIFhhJaqQWOWBrhvWJMEkLWhXhftw5IbPx+SslWBXfzMDE0UqnvRSY8EBbPkS7CDpZwbpNY7ywDaZVHlPuyFyxLBYEir9tYJHS7RHhPqbQBRJ1z36yi0E/JpaZxWRCpAqg5wzZ0BFZYfqsclWfA4+y+uIKgsMFitlFVyvFV0/9yT9ThUmUyS7j+4/iPXrVukZOzeNDTAeuE5cKhXRPqsawJO82pjihCRaFYkSL9V1c0paCuxTJczrX+Hz7UWXEaI/9hm5xj1d3cEi8md85YwFz559cdrh6D/iWWvv4nzzmeX2ArNWKvPV0+rxANXEG3ceEKMnIR/ZFAJ/gmL6dwFlVWErWef1oCIXgA7OVTNg92GqS72ANLYdtJBcKcKyI1MB8QnPseJH+h1noq7J+CG5egIbyZlvoRTLetdR/W3nHh2h0IwIm3mHsYJxhpWkfmJy1ypvDXD93M++TKbda19vHcgpqTkYHQkj+zyn8/m8fOUJlP7epCoX6PK9clExz4EJtTF6EiEhwVQBlvsq+tP+5oMi3lyqlgZbdShnb2w5k8Umbm6uG/renggtmcsE0tgGsN1kjDZ6FmHUI+gk+LW8ar/U519cjyGx9h4YqMbcHNF6FsWGYmdWSTnTWC0REOvlzBZzGqEOeXZuCSc1SsWnn+B4PlRb3IQexCjJcSjv3b6anetvjeZ78foJDkDIy8JnbifAVmf/IaVjkftL9A6t0SezCY/fgELuZgOSmrXN3UiHfxklWwfySV3b5tC4eQ0UNGJS7yZRFjqL+EYFB1QLoPS517NECd/Eap3AaWN9Ibtw7hgbhw3L8FsHxK6SxOzQwLu8iNQ3PRU6u3ffeSsSvBoDLw6Hw/MUmrBx+6Of/STQ3W98882vZE9VIzQwLSchkAr3i19+Fkj2cRKsNgyNB8uD6sGXL63r/OjjD6NHyQBnDUnNNgYRl+BEdYxW0B6jWmiT9gmm1S9B0TFy1kF+ef0LKB39IXk+AW3SzaK0tM66Cs6tVbwiZ1aQdMo9Xia58AA4rFX1vk36dKaoGI2MIYHc4CYlgmHf9JPUdJFwL1H9kqJYiWjHoUNN2THmaDmLSC68vOkOKoMjPHdfTaDYBl+1IEHyqRcJ4ufoTViW6klCpFTpMki+E7hVF3OTX778XCAGVvLGSL6u3bwb+0HKgHxt96IN/Rp+eygcujwPYiRv/ZNPkZ/HuzuzzCHPVuoUMog5RBhQ6T7Ru8Pz0Qh6OJUm1vGEcANOJaH7Jh6J4mTFKh3EVJHSuHkIc1TXPebZUf3OQ+vBjIpWQfjD6/SV0o5fUwEj2Yosw/6q9NVkKn6uULXy3/wcaZ5ktNE/sL0ykz3T35WdIKnvZB6HCb4OyUDbyuif//gvqdD2Mhz6RCBsOpqYK8VHiL6bzGtZvTcTKzniGmjXNCi1ItQ+i4KgjHLL9SQpuzyPUqtW7Ntvvv8BDdw4ARKGXOwj1s2dK83PuXGinwY+ItLs06D+fSXrmpp684TTdQ8pbamOhX6RFcQehqDG2ttp8tXAc/iUam0n54UiRbZMQ6+I0zrrXIkD2gT53+FzbRR/991vBuVFVLuWc1eLM7SXagI6qrYneul4tZL47/De2gww1aADelZNBSiwZMus9y5Dkovp4Yxhx1xTEUFOEcFOKV/b2GPSfta57lmnwPN5VsZ92iVQkftPPJOVQx/GIEewySFHHa8+9muoTLI3SqhC2Ki8hw1QSEQlNHtqTGhdi3DamKOYexZ7U145zpC13yORLIPKJg1PUEu74+BO19o11SZXsufDafMcrDgppzs8PBgCL6o+WvlNTgVKIUmwgZ0iPqmKldDRoM9GDwSBC8mOAz/9nRgOKs2QM1TH/llkltfuHrSqyv3so4/+Ivvrn/ybEFZwfMXS3Fb2j/7hP85On3qW+0szl0TRD6Tskhjtoxz4dOBOSq6ksKigGP0I8jASvTRXZwzquwmWiTo0wUDPVdAzGZNmJy1NqXuH+O5Xou42QT8mfaYl2FNVXfn5NpgFLxNQH4eeUgRooZ2fon9iArqyg2B9hvbzWB2zr3eTgEW74rB5Z89J1ZvB5jnYvJyk7DkGz/71Rx/iZ2Zi1o0IvfNmPCN36H9VVVDlUyuBHvdt9lAnfUoV+BDbxyKw4J62sMXSd02srFSVkCSEEmX0IDu0mrQqAAqp/ySW/HIVz7uSWOTv/t7r2Vlo+rX2GrO+7iuVOBUYmISZssc+LKFiNzEGNa2lB5BrBqUv+kcNvkOgRtowa859R7UPsEx6q757HKq6Akwi50H74yw/Zb0O+IwtzrmJltctRUg64yr77UCwBQR9k+flmjrDye+pXGhg5tnTPq2v72UffPudEM2xSiCNSjtqJSAlEknsRoVfA+QNlRwjkBcYTHN7pNVbPUsVGxbU3k6Sug4CxDICyDdffC6UyJpJtCZhT0xQZVUh7CkI+7WPv6By1Q0j4ygBIrOhFAnizK+xN8dZI/uiBESKFCjgjATYytkIdUppbNgfKVBSsJ3z10pFvY1GfSunT5m9aIAoqBXUMeyQ1H+pUdpahbwMMj3fQR0n/smp0sZT+m1tgO/h+TOpN2jUjgVtnc/Xj4e0t6IS3Gv09BYqAF/1srJ+CvdI/TY20t4IYiZKJfP2eK+8DycoWdLkePk+cZ8BAKZqQN5P7GfW2t9DMu55tCoq88mzGj1gzppiX5sItCPvLm1VTMQ5V+FP2UMO4dYXuwd9xqochh/h+45EqFNoQpYRdLdVEjFjCV9t2DYrf6r/1eO7rdZHzwyAj58pQ8cES/Gr+w9RrQZcM9HacBYZ+1WRBmcdumY12EEFg2RBzDydyD54/11i0ztBS7TP2s80sSojXjGxUqhliBYXqXmTzK2yDzxmiPGK4elfGyBtXOBzzcFUq3lRrcWWe82qLcpMMIkSbNGnSQe0+CDrwj0Qz4tnoD0Xb81p9Nr7an5GsRTvz2q3DAUFq9gF2R1mtz1iht8aZ2od++YwXcEdn6GU+3rOrv35VpD9fNWarZZZWK8lFjiPpoJ9m9WA847RscUk1Iy1RPhv4zT7mBUl2yUunie2GJ9mxmFB2t+40irVkcNt9By2h8S6NEBntn2ErZT54L3mgHac4wIw7fVEf1tBIt/9l/dd5bGb65jGA0Ahd7YmNiX/6r4V4Hcf+jl+zSmC7o9QPuTnmylm+Hz8PT/bs+ZnFf23RxoNlcMIm2AFmiBdyewTIzeP8a0xiSJ4PUxz3gJZv6XQZ59jwC19K6qi2Oy7xhtaqvUBiGJLW7t46VkaVlW1AYFTzl0uu7QUUMtS0Wg4ye998G6UcD0oMUBUZ2CZjaqID3YOJ30cWea62sag7iTuY9pYe1RnRh5eQ1qcIbkc8jBAokoaBgNVNlMpzvfKF59zgKsjAKxhM1tha3KukQNDEZEQ1bl181rWSYat5pGVG3ssItkjmbBfxqqP6j4XL70YnGjnhtiAaHWthSQSxg9cdxzwo1tQ/k6BxiuJjvOcX4OXryoOIhmg0GM0+Zbi3F556RJrzoNYnY+Ez8TETLwOg6mkqEFTby9zQETXCFIstY6BKCtDmQbzLmdnGMB4mE0mWq00rInsOg/Vsr6yvfcZCGefWTGJxRZiElbgDHZ0QAahgwPIwZLYvf36a8HdHaSXTsn6F557LtZ5DvU++6uco+U8qxZodFsYf4OIkJnHyKsOqXrZ8NBAXNscieYqjWBDI1AiCNw3cTR1BKn9KOHU83UVp1hTpwTvGvPNerN+etzW2VM6XyuFqWLFzBqDCAIkDXanc6pYhxkQH5+VM8lExZ3ZJXrkqwcRkWUMyJlnTkXA5h7VEX/6+Q2SYPqAwJdtto7hbqx7JSh9aixlmDEVK2mnyzzPR6A0oov2/cjrNllNKIhDDR02SSBnEM/eUZpddC2ad/nZGI4tDYzr8He8Dh1djojk/VG5xKqJnXs5VPAK3FyN4ddRvhhaaeBeEK8w1flKvCL2d2pCT4mW5zihxCnRSvMmKjHGNcT9JQzELN5eplp1NOvvZm9zJj0TBr4Ggg8QfvnsyjWGZp7BkUHV9U2k/UVixXsVqICuSQTb3JsGxqqalBLfy14chVdiloMINDZFJKyY6ssaP//qN97L2lFbOrDJlX1kyd8ANKcCpsQqzXnSBJsUaTcMkrUTOg8rYon2mPrNwmnTDBWys9J7CHSlJxkwWL1RHVC61acffRwJVh3B6j6Bgb8rCmxl1YqVyZjom+fuAtVc6XX1TpLnrAmnr3OvZ6lsW3H2jHWjMGW/kPdZSmXCUQpW2NcUIcCeLRAY1UELKmL9lwGQlBFv1Emylyq4ryr7EwLNZb+xRvNQn1YIXBqZJ2Wq5qDrNYCU42cvZD2nzmZF2CIT1E09O884qEQEMM75qADsWOZM2OcTfQt8356s6B0goDCYj3kw3G+o/akeyjZZhh5TJl1OWo+dnwT/OeffQKOKZFhbYKXJxnefrRWSWQA2h8O6x7WTFfQ1VvCzqrP5Vs6+c5hkKG9xb0lxKtFUc5TbZFzVSPeQwIQCRVMMLa+hl0j14f/rX/4f2e07X2bvvfceg8RfjM9YWkxBsapV9kE6BFZhD4NghvJlcxMDDAm+l9XSu4r7D0aAwaPAXlQ03U+RWLGXDMsLNFyDU8+2va3aSIPcNYQFJqhU3R2az4amoZKVQ012JpCyv71d2UWGlBfjw/ZJUFcInA2YrHJFT4Kfo62Usq2aK/s1BDLso2T/KbawCDLc1N7N0NL6bJSA7Mr128w2JJGW4szPWM1VoOgBdrkIlNc5fA4C11cT/se11POMPH/QTgiMsCeipqplYsNKSYR2eR6M+uI+SRz0nZ4p/l910BLnnxH/trJEf/QHr2YvnujKqM9khK8xwDWAuuhnEiRCucv9hR+bnV7j2e9mg4/GEH0ASGTvVapCqZQ5QZXjVBLdDNoQOZoy05MAlF3QvJ255ogU1VS3nF2EnV3h/CbJYgAT18eGfEEdaTr2e/P52wbbCpzwnO1bW2TPLKCoJnruPnqNOXTuUddd2+uecnisSZXJhWdC6myoLvL8Em2NPlYWR0qmuIUJuyrAFpT8h3IrmvxnP/vtD7/33RhwL3g0OjOe3YVR4oDwVmZd7fNcPvzxj5mFdZCdgglQy2yjKofcYwufQI8tc9YSNsTREtK/XJcdnr2vPX0JAe0Y1XArdsX2tBEMt9I3vAEAYS9jO33jKyG4gUhGyKwDVoXSJgkNZ1LVPvufvO8csJMtpJ9RFjz5hkTDCzSdvxvAx7lkj1pJjPlk3Kf9myGiYN8an7mMaIusQddExoeJlcG7Veo24iU/L6cBpmeeUHs/K9xHgdKXKJuF8R9SdLF9UvUUPwqqogwHfF/ux/w9XyY3XYyKkUqu2fNZ2qfnnDMriFot4z2pgCZ7Vu+NR02wpV5rw1Xq64H1o6iJyYzvrc0/3N0V4gfGjdMkQNoyfZ0BtawExwK0oor5eABFPuylPVc+u5hnRGIldS7aFniGR/AFDqqfHBvNzhODKFcuqGzVqolEuSh8HqUsAAAgAElEQVTEmaS+Jp8jvdC9OgzdLnqgWGBjrdR/mAR9TDKdH+j1Gqt4RmyvSep00j+RhVdpulBFEYMVxBEUdFCvL9fDZ+4zjpEnikeRALnOgsWlID8mZqoCO+bAylMx8e0yyc7d+48B/LBTgKdWXZOARxI+0YamqlJ63t7DHD7Rp1ZHsCElUxl61aBN3qQFmlhJUddOCIzYr+1sNcFshX0iDuPMxoBmzpmJ6QnAiiMUPOqwfyqP2usu6HXr1i0KPIJsiSbpfvOekgw/FHcKJXm/mtfn2pn45Hsyj7GMJ7UNXn++5/K4Iu9V8/3yCm5+hlxz7191c195pSwBDQBZ/83hVkSGUs+GD9rN42HfVdKbbH+NA8ClZq988+2skgpIDTzJGeYeGcScP3s6W8IRztj8ze/beNmEnLAB7SCNr6rXOetJFEDFO8u01TiBjvbmUG0aGRmKWRXNyqZzkTYquglEBuqoEokeDfA+9n6ETDgogteoOo4l/h1kS2tAXMcGH2ZvvfUWG5Gyr9x/+7/YRFMcSilkyk16WN55h/4kEgQNfxlP2UbFojJkcDmEY0OPs/GxJyCiKC1B6XP2yT79WGF8eB6r0DuGR56CUiAni5JXGw5RZ2VTvlUnq3f4lmx6YhhFwc+TMcCQliF6UcxhLEHKWtRwF8TK692H4nL+TD9VoWHuL4vhpW6mhCox94AD64bxcHn9YcBACERKfMg2C968cS178YXnSBKbSWZBt5SXp7G6OiatK+e6y3Dlz6AmnojE1FckQvZPgbTazzUPWjSK8TeYFGkWPTp2rD/QkOCscihEiKKpD+OtgdC4qcsZVAsqRso8W4lapu9p3n6AEdA3KlcOkrRHQidwmves4SDPEezWcPBKoAEeR12oB+nMXQyl1U4dawN0sWHoNCIaIZLC8+7tPxbUJINZnYuBz1MokDYCtyGGYaXyLGqHRUZ0GMZnnzsftKZW6A+fXr8VErb2UMxyf704B2cirJHQ6pCra3F2JP9LJF325ClidYt+qzLnceGEnculvKrouNKmtcrD0n9l4JqEEmhQJbkt5xn78mDlDi7RCCm/czDzw5rTIDTQUaEtzP+IJm+MhE28OR0gJRdJgCJRDAsCM4WEQt9jn4xOKprxCw40voaJM1jgORh8gGyvkyifpKetrwulxECQpCqCOJMUymX/5SdXYh6asugdnV3BrbZCGz1Wwhohtw6yFjNKUsIYwhxsfBOrUmmjGL3gKEsbM+WTjoRTXHV2F9WfD/7mD6JytUuyL7+9BtAgEgFsho4oEinFKyLIMCjG6JpUEaQooRyokwh8IZGUAlhibwbfN2GWjjE+NpR9+Nf/LgE1XKcMsM85B/ZJiRS3Qlsy2LXS6zMQhJACI0HKvkbP3MuIa1TjRBq5f2eDWCE4e+Z0nElHQNxgePZxjH6VM/m4ThPxPe7V/bPBezu410CpAsdmOBsqnSRXjeylYhKBOoEmEMNt3stgzVl8nqtlK1rw2w3FKwRUsD3SaitItl584+2siKGkewRpJVBylBr3mrUJJTjDbRD6KRBQla58T/sIFqmkh0PB67p2ff39VPEfcp5bE/+cPWUwJDgjvVrH5/27T92HlVBfTFAVB2nmGmP+lf0hPCMV/6QyCn5o/3X60iFVe7V/RrDMpm33idRw95ABr5V+z7aVqrDFJvYFNU0DgAbQ+jJEJUqo+JWwR2NYNbba6oPOWAeoclgLvkOQw+TUuYi7Knfur2WDD65na3MMqYWOXQyAZAIhYqeQSpwj2AImxPlZjIoVqpCCAlZLXXPVnFd2KrIff3gL9ga9u/TcbqM+WGXlD6rg82dO0JANNTp49o4oIOBTrc5Dyd5Uktih72+8/Do0GPqRANcmsOlDNIxPkqCUskbVCJdU1rRSsdzPrt25GQlDThFWtEBqTfRXUcF3H/msi0za2LcSwTa5yMNQ0Kw42jscqrbYKVF8z1aJzwAblqrfaUaO1RKTyhL8fAUH4yhu4T/6m29nL59FjIhk9GB1DhAGG+/gZ2y89FQrPAI+BpR1zD3b2ylnUO4MKr0j7JdGAh9o54rwQDNSodM1FmTyXgQhHjFWoJd95xgHq1Imn1YtpcxOODiW9dOeBlXSfhbOsH3IJnYCtvv2ERIQr2JbpH9p91VXW2FNwR2yC88cI844Ati48FWQY89uogClPWcfiSIli6DkVr08kwbyxfZrSiWmsEubWaDiKsnZO7OO3/32K69kr52/kNVivxqIXVRDXGfv3H86lI3xeevA0s8+exmKdZZ9+rOfZk9pcygmWTtx6ngooN6jal6NPR2F1dIIY2KMCpTVkFXsrMmPs6esVk9CGbQa4zw9z0QbAds8gmD+t+DuLGc+2ld4JlZgBDiaqFbJ0piB0dPG0NWoJFjpKQTg2tVlh+jyHKxUJaDPqjE9MApbGO8RQKckyH5DB8BTxXAWD9cVA+D5zFX8emIkAFAFtVKGQ/JfJvWhyMp75eBIrqjm932PnI6VA4R5YK7dcp9HnMFe0Mb4Pp20W2i7Yq4V1yx4ak9hiFWoykdiEAN2Q5GX6+c+pen7u83YFas1LqaJVTOfoSCacuq5uptMGO24ycqDRw9jfVQC9PoHeX7+e5LqtxqT+teMOfKBtXfu3Q9qvIDSGnvSdTOxk7qpSp/9Xa+89FIwW0YYE+B1VkElX+HvLQDHM/azqZyKfxl4Mhj73uuxgmMyYJBv/GWlxOTO5+VnuI72ZOXxgUfZJENATIaC31ccQt8WdG/OjRRIadjuibSeiWLomiYlWSrTxPWOjjHpFxyqUzkWf/zLK9djBMA058DqueCYPVjRr1lI5pqodIXIjyBeJFU8K+yAyVATYOUxktd6FahZF+OEAytiAnqsrdXjVQooAk472KcnxPqbqr4SO7gHa7jGC4hJdUClL9d/ASL2IPf+xRdfhI8yeZI5kVdr9Qv6Cv/u97xfn2NOT80Bbu8/j6kE9H0vfZj7M+9HVCjEVyjaFhg67lvPVIyI4Jn4e9pFn1ke431FBfyve7qVlwjFHA2a/QY2WqtwtYhBnVX5bm47+9EffJCdhH+tBPAUidXAAP1AGOhLlPukakpRUIpcQ1iJYbKy8cvPrsQBbqdBW96nczCUpnTavCX4ahKFR6gJSbVLzrccVTzEHuRyOyMDB7zNA7127UZUhtImxwxzbhpt7oXG0QkXeXlxOhRTzqLK4k26WBpfg1Z7kyz1uij37tzN3n77bZASxCO4VgUuVuFnF7NYXZ3I2oJ4PnpwI+uld6sJxGh/L2X6S1RIimxi76TUz6TA6ZllhBJejczatkwnuUtv3KKCJjVFw3n9xu3sBHOuymnmdqDfmj0GrO8qgfgBKKfOa2zkSfbKa5fCyVeAUKasOqH19hwpf+wmOX/2XBi+1F+SaF/+3Xu6ffcWB7CHw9gR2v/Ky3s4NGoGL2PQl371yWdRMhWtaG6mrN7Kuu4ypV250iLohWxuExWbzidYk26CNw+wA/Kk8IyOjyRObhg46BgcJL/vZxjcyHV1MOQM9M25BZp2SVSc/yEnXnSii/kiZ6gULZHoOnxS5AGQMzt3mp41gh+T7JQ8SlnsjHkPBmUaUg/GYQyM1E6rhBpckVOD/FGMTzX3OIny3tHDPSE9rELOhQvMDiOREFFaYS99ce0Ov4uyD07Bte2i+ioFSrXCLaprFVQAiwj0ndV1+/6jmGz/EHnjHaXRnVfBz3kdJpBtJFUacZNfq5qi7FFFKdArgt5UQE5cM/dxLoXq4cuRPJ1A4vnmCdGv1f5MlHIOsHLZX3+lx++uS3uhGCOWKGGp0uCf+G8HkvLvOplq1ruSAJX2zqypqggJVKRmSao1XDX0yMzj5A247nLvszhpG2176Cm0uTcqIxhg+3pEfDWGebOrTlPZ60M4Qiue4usG6oEEF2gp9lJJYypjX7YeOpL1PXMuq6fyuUOvQA1gyTZRbKL9WWlO2zv1UlmtSoOUw4uxxlYUgmdOgJQCZGsOiTqogI5iOtMkVb/8+UfZBIIUJqUbIGCifwpoOB5g1x4lbY3/Y/n9Pel/oc7Iu2nwtSHnsCVd8MP3OJNHcA79vX02tgTtRp66vaNWtk/SvL7HdW5xbjc4P1sEcjs4TWl9Vvt0OlKuSrFVJsFl8ZVggBuFdEcjPFSXoIomSVsXQWEWkekynPEBSRYYPME3zpO4tff0uazv4qXou7LTaZOqyrr050isSwJkMTk1ATEB3MAOBhgFU8B+LO8t0DXslPamlr0fzwtblmTPGf7JebOS6s+50wSlPMdVBLft9NeaiJXiULR5Bg8inn629tYAXvEfJXprnF/Edfu+AhQOiS2NACEFEr5yKWQY/ompQJCpEmBxsUp9a/zubFSZdwkArWhPQ7Vz/wtoSMPoAMizv0G58UqCvF3mW5UdrGWPbn2aLU0OZ00k+1WWbJynpu1i76jctk1V030XwSW+aJ/P28QuR08K1LLFjeLssy9HsnGEr3btnaQaqbpfmcN3eZ492Jpj9Ah7Hkwo9nnWouAOIJ0AtXbfvUFyfvb4Mzx756IxKxB0+hGjIpa5ljL2fhP9rpVVyCMDiH167XNa6qBWFpBTK4cGk7fv3Iteo32uPaSTWYRSx5CQLCkg0kliZe+C88583jbGe+bWbCZnrQ3WRO9N+oPqT0VEdkUvlVQgwexH7z6XXezBZm1MZzVMWS6hhKW6moCTwKa+RDGFGtZ2gcCrEiByaxvls0V6nZapAM1vMzcKhgd+rpEEYhnGQk6tcWaTvdOrVIK7+/pCfMjzIe1nm/O+iG0dwx/sFUZORLATs9JShV5pMasSUgcd3bHO1ymqpKG0aCLG5nE49dnz58JmBAXHpLYQCCuGZWJlshaD7AF4rXpYuVPIQwBH6uz6wkbWwr//9rvfyE6y96s9j8Q9VVxHLeeiimutpZIlzczzsM2ZXSb2uTcxmo0CZpSCorcQU7Ra9WFvjDE3UrWzVkC/ad5nHT92g5aEDsDTJfq/pfGr9GviqrCKtFB9phVvz6fJFHoACLswN5KzFfMDWSt7X1JvmAk2g3Z5Lu5911gfkyuU6QNiELe2Ug9jZR5/mlPQQ42ZezMI9ZybRDdTYYsAnvdLVKkkqLTBefDcG9/52dq9nNqeq+mlnqyq8M35mcr9YS4kkPs9aWdeV75HivZTYia12yTBPt1QGGTP2I+WVAOlWiF0I+jO0FpjEPvhrebkPtWv0Sdkz577w8o8lfwOeruniQkOoQYsTTUqNfZK83IouDbQ9XClPC/eh/ZKWrjf6+D3pLQGlQ46onZ2FKEzgaSg9BbEOwTqG0nQjEGGYQL1s997oU5Ojo8x03I6ZqAtECs0M+7FqqsKxw7IHkZBOWIB9rKfHxU6gnnnMxnsS5HN6WxRUSsISJiA55VH7ZmMDJkLVv7UBNaexyw3bHBKiAF6nNnEOU4qxSkx9mda8PPa1ofMeJV6Kw23BoD7Nn3AdbTLKKajXTTm8jkGrc4gnFcz33ft14mHBNtq2LgNJFR9VPBUAWzDRitMJ9AqKLeL/Y3ZYDwL9+Q86sqKXWI8qe6OBNDrGfU+BP6fu3AOm4OvZD/qexyD8/nnn4eytX7bmCCPlfLewVTNo38r6OtJZ8B9qG31awxO5meMW71+97Gv2Gv8u89f+vk5WqBSDJcEX3xOuRKgSbjvF9GYtGTe9+viGEX/5bG+Aw2X0oq4FyaAI28JEj884STqLHvzrYvZZaoiR6EBPnryEGOLZjsHWvL4BIalGS6xkohmwPJPNf5TbKR1Fs0Ba0p6n0IFTBlfNesVKijGqJkpq/Y3PUM/DjM7zpw5B+XrcDhdKRDRE4Bht+/m/v372U0QYlGH4yfPxE2UgJg4xLakWKocVRVQ1XuIDxgMtoIKWOFy7ofIXR1ZtYsi33WYsu4zIM8GM1YN2tu6Qvmmmga7tVXmD9CD8uD+dao28Ic3nBxfwmEAWUTeewfEchXZ30VUoiaezmYXkGA1+NehNeLclJh2QJu9UMvLW9kVEsJjzNMS8Vsg+XOjdGDA6jCWbazZ40f32Uz3oMSRnFLRMqkycKgiCG0n+PRgDZNkjNLUfJz5A3KHy9msWxiUOZJbjXwZh2kUlLrnyPGQYDf5rFCqHqNg1cveJQ+ZUuwvvfAsBklaoJKiokMGmaA+VHMGQBWVMDap6kEFcQG5bfsB3JRjDFyUj7uszDOG5DTPM5eydFPdvPElkvF3MYQcGhLVVWhA89Dv5MU3NlXS3N1Of1VbNgcneZvkpJqyronVib4uRC2gV2DM7WXb4lkphz48QgM4+0dJYY1CPQj8ydPPxPObgTIRgRrG0OsqIYgwuCkjAO1jv1mKP0TQcJKkzWqGMxqGaAy+c284kqeHDx9lr77yItUKeoOiCZJAkp4iEyhl19f43E/puevq7ss+uXILw0LVwFkuXINJlPuh3NlazjDiCUgr1bEF0loICHLHlcrCDpNOyn+uWSQ+haqUBsF97sufy8UZ8gZLz5jN75FUR9+UDvXXtD//UkTAm895siwfNIdCchUGR/oC92lDvzp/NaDSh1nzw1Rldb77ZVSkYl5cOUObB0NtsgSjZoKrQ/OsiRYH0snbaQRFylYJ3EPcAzBBuWmDL1Frnb65oOiwCKxBhLOAOpm39syzLzBzqSFroG9IipMNwjqKqHYXKlAKVsT9B+VPZbNElZOqlpKqNMMqGqL5fqjN8XnNqlWxFj/5f36c/eSv/pIAMfU+Jbl2K9Rpwr3y3voE79ff27daBTor912Hpx0TlJmD6vb7P/pb2WWk+qtt7rWKTzBu1UMhFNfj9u2bwf/2tWeQLn3J6osIMEGT67/NHjAIMjk0dVOc5iDog54uqDwAC1aziguKdDq4VcUieB/tYB0OrpiKiUqYNhGvANEXQTM59/zlrA7Rnc2ipFIn/aycREy10TQ4M4lYSI9aMbEkqjaQTLxzGv6xeZ6tBubz6Oh8ht6TVAuv2+vQ/thcH2Iy0jgcPoztUmiiigBkWXUyFAVdP9fU/VTKwU7JNwlbzCJJ9nxwcJhAgmpbqMHFlk5UEgIS7d7WWpo/YgK4BPW4owPp+WKrYoNB81bRUBAiePGi8rAV5qgCSCXs6+2P33P/1dMzuMkA7PoKaDjXP8k2p+mLY99bUVDowgRRlTd7W1QvMOCwwrDOfLd1VDP3sBEjJAoOEL8/iN1WO4XbqHD0gzQ7koMSqlmH2G/tBEvaWxHXCmxaMbZ5CEr0+NhG9s5rp5DlPs1gTHtg9xEjQm2VHtQJ1BjL8EdbPN9afn9/pyT75FdXGEQMKyCUKgkQg8YlbRsJ/EBxCWSUCi8kVsrql1gVxcafvXCG58weAwRcAgSUpi76e0CQvqrwC++n/TFJ86HW8nyKYUtUkBj84BvPZ9+6eChrLoauXY6330XISAVLkdkKxBJYW8HNLc6YNtpZegvIxVdWoe65SvJLz9nurnZjHOAKpJh9WgldsgQw02qwn6vva0GMQbbDFInZOueviOCJC0WYYgfQFgpc4ewL3IQogwdTcIp9Wsqem6XqaqXJapVAmgNUpPGbcKsk2xA0UpX3OMuAOO4PE1BBmxl6uxo5Q1E5Yd+tc8aVbbc/y01burGXnacB/gff/A3GIBxk1Yotcf6rsPGRwLp/AS6sdtvvoiqnghnF+Pt5gtJ7+LQp5y6ienaOKlWttpf3Vi25nDNyZ/hJtqIwFeBfNdU/FQLrFJXAV6oCaaBmsrUGAJHsJf6QINTEziDS0TCqJsNlCB8VlQtn+MgewZZol6SE5ch89ElFP1MunoQ9C6Xa1Cupf/BnXI8QV2GfmRAZZJvYOHvQr+71eapo1SgWB3WY55UEE1JlRJsaPVwFGX2rf4lSSBULe2mCEAI/gjoEp571oG2zV/19/5QbBGBYVEaUsZuCW65PWmlhcGwkcSbbDjLn+dj77PNNviOJe3kNQSW119x+fs7jls8Q+9ZOsj9P3NAJU0kAJexYoVqXqyOacDgMOafXOXjWPj4rUn6+4h/2c3XS/6pdVKTLvbXqvXN/gnGqZHcS+MvKUjDpCJWV4zBtFujHk2LnaAF7uoztBAm01960VH9jvkgWibVCmZVAX2Xi6EfjZ0LRtdDDYxIclSuev8/R/qagqeEztOv6EZfSHueYYSjzjIuuJ+kPhUBBIIGFgh91n9hq4VoM0vfVRB/kJOtlv+EocXlUWdm7Vgj1YK5HzOiLRBhfSIIbyr3BNoGKCRupvaU+6wN0kkXgDCoBXOmtPlv35hrJokmxNN0FgBjjMoGDCcAG2Q72WQqenjzRh4gaBRnH3WAXjLWufPqrWCdbUywUGB9o03NVTH2ae801Mf4aovXG9bKC5WfntEEr6f57NcCiP59XcN0D5hv6yXzYbwLfEo0wxoQU+hHzhM3vf10gI6pX/+mZfqjFqELxIaOUTMdnQVRayrIXXn0xEN/n6aU6UMYSi2ufkr0MxWSQW86mwsleu/pZdurE8TicBp7BuVdCmIOsEXNzXLtxPcQjdNpL0KksY9s3YRWqrAxzxkP8/Cq0tpdfjd8zrvJgTiEhnjeh7bCRv7h+LTt77lIKUEHedqBkTE9RTWFeVAszlWoIMJ4MMGOp8wjGCxUckrIN/riJPRhmqgcgctNIFX/w3rtxfwolh7KYTZsois3NjCGOMEWSMZh9893XCc5AvDjknkhR6eISghzQyLvMQNK4P//iq+khQMdwc+6i3GcluqKyicGAw/SsXMkuv/gsBpMMnCqYyKJTrBowDBrF+w/vpfkx9LTUU7nrIrExMSPkLjxMDhYHf5wAQ3nVhflp6B8dZO8YZwIYA9UZguEnyECfB8mWSvcUo+7GaabkLUfYBtFVDufnbMrjx3uiYqV+1CD0x2ISkvY2pmlj6L+8cRcpZ2QlKf/WMADTgEHDJQXERs0LoAeBSoE6qZSSU2nu3LmTPXn4JBC1OSpDouuz9NmJ3h450s48IJyFZVqcqL0twbWtKUFBp5uKI8pErINlaBvI20CFIrGyCVcDzjrYW3f58vNxGDU8XoNzLKR+iLA4DHOGJuGT/SdC/t2eh4vPFqpW9knF/robtBoDeeW43/nGGxFwLlAFc485PHkeNKyC9x3D0F3/8g7GtoPq2XgIYagk6HR4DYv9BAadczQwG2h6WPPD5cFMiGEawqdz9BUCLtyPQUueUOVNqOFopOkUDFaoAwU1RtEeEw9jQNHbhD5G8uRfrNdgzExGAvnnd0yuUmKVfk7DIxO9FqSqnP1dwf7r5Pl304RtT94BfStFCFfoKOV7W+lwKntQteyJFAXG6GtYNHhSTZWkXca5BFWPJKGcqoB9TDVUCE0GDVrsjQihQxIYFX/OXHw2O0a1ZYf9VkOw6RgFqzIhTZ1XrArVubQeKaHSSYb4gIpYnlPRd75aNQqUkoRB8ZUWjO4uKOf/8Kf/FWg+/OfImkhm2R86o7VVHRLnXXEHnRrBp8iwVSOTDnsGpVAZ1JlAqCL6w+9/j8SpHafA+mC8VRW1SVkxCAEV96GUoUiWAS9Elq2QWwGXyuorCZEkiqO2JySnrcQZwDnHDkekU9pmb9vDZ6CjgzGgPESVH2PLsyVQpQLhGIFNHOeyqkc48EsvvZU1HT5Ofw/VC6mWITwEb95+BYKWSAQI3uyBdBC4qn4xLBg77ZoEzabAT9cBG4DpAHNUUoDAR6jdVCa9lT0zTS/oM/QQRAJMuCctKQRWrIiQ+E0A8rQIokmdAdzynPpZ0trWoorF3zkDBgI5qGAn4Bq9G56BMarjzST+FYhW1AICPX6MnSWAOXb0WIFyWBQy7lb/FDLaxWZI+22gkiwtaQ3VWaV+a/h+FQJCT258mi2OD0bPVQWJmkHjOmsi1dfq4zYJ2g5nYqMYBJWzs4T9vnl3gGeAmJBjari1WlQ0mxmibQ/hChXd9QWc6wFUlXKCfH7A4MKgfp55iiavvQRVRwlWVNl1ELOzih48HEKsAYlj1TGbuW6STpvE71y7jU17Ci2wJgaSbhdAAwNZ+0THsGubUi95ltGjZg+yoVP0OG5mr7/1ChLE1dmVn6OiSOCveFBFJcEOFWHXeVW6KT8XaC3Bpv1ATLnIKtmWf+eHF7PvPt+fHSyROOMPdlEYbICCpj2cnKYfkETAHhhV1WpU8rKPTYqig+Epn+6gOKj6YQNVw5VVksCH4/htEph9Z9Q4uJSGdGz+YRRrlwm+1uXUK3ykWhlfBd5GEYVyrwtq1HCGF5SOZ9fVEZBJszImMY5wluEG/sQhww6q7mCwtX12zq+Kygo/E0KoCrewXwxY9wD4fIBlnIlJKJiSpgTHaeGLmTluW6Vi/uh3fz87eaSTqh00OOed8VXg1z1aA6Bq8jxM5UE6VBuxjfHSrmcXwPUhgO4Q17jGXhJcfYGxK5uOTnGt+IAvHtxhJmhxNsV92WNqDxeHgT5JR9ql4aQTVCytSgtAdDAEVbMqsyNEFwge/Tm/b0XYio8U2i5o7uv4I+2IAWue5Eih9P4T3Q5qPTGWAKv+yvMt00T7GmNDoqUAcCwG6yZ/YmJlAiI1W9U5xZu0AzIgBBe16QbUFdh7z+80PjCvEvp5uTpaTgfM0XwrUXlg6ufnPlJ4ycRKWloSIUhjM6RY6X8MYn2+0f/i2AJVU+0d49xrp5wZldO49M3uV+2yttRqTS1nYhR6Xy+tDoJZMk3qqSr5flG50L7yPl6f92klZZ5quM9FwLSTyou92SYB0qdN8KyaSWEcxe7YMzk1g1AXe8qeW8UyNnkuVmlOnSQeEVww6VNNmD0xTyLhfreCmoOsPh+vRXucS3g7gsPv+9XvWw0PRkOB4u81+3eZACa1FVyH979B3OXsS9VdZX200R4TinaIzyVhhRSTa0sc/RD9nPhtky5bR7Z5hvYyQjiLgkcz/X0jxOHSUGUp5NLvCrw1s47GfPpAfVi9PdtU/isv4m0AACAASURBVM+c6oeJBBCFj25m3ymj30ySHZUtVfMAwUJQQyEW2FKqA4+hqCqw7brEvC1ijJdfukzhpoYqWDEVP2JYeuSuQOm/hEq5hROBZtUJpZDmrQHusVzZz5jF2Nxn4J4INoTJJmvz1Yyx2NfI2heojf67uYesjUhc8eP5QOBcnML3dH/4J6cUfr1aFYnVb3TWHYxOgvZwQRcu9mWXX3mJihQIKB+0sjyfTZDx/fa334+pydtw2E2OykB8DGymcLaqbl0hefj2B/wMCxjlSxDYNOgyZeUGsgbfL0GNOISyjhvBRj8rAeYsKkspTPAlVakuRA7cCK0006lSFwGrCj28lz1Yt27fpU+ARI4+LBdWZbk20AaTMbX3Z6dJIOirufzi6zzAXbJvuJ8kYbWR5dIMiMFSlGGFoPw9+sa22WxTGE2D5i4qK52IKdQwzGIWpPOzKx9nr7wMys6DFW1QZcimyeP9J3EWPUGbGx4ZJ4i/nJolOVS7JBWq4z0ZpE9IvAs72kZPWT/DWLdQDSRExSGDXWP4n7IuGksfxAYO8Ty9WyaDItRes4FGCRthCsN9784t/r5Dons+GpVVszKBK0ZVigaLGND58ccfZ40kU6+8+nLQfqJKYsUDY1iGapfD/n7x8Ycx40qZ5e6uzhjYaWCiItzsDGtA9WZocAKn2pqCbJ6nKKxBiw2dPlIpcSZbxzEcU6DGUhafIlYS86O2oTsSBE5TKSvD2nQdhnKisXYYrlUMk09L1Hz+eZq/lco3sZqGM28gYOl9GB66gdk+wZq+WKN24tQzkYhL+TRpDLEDG5ttVOX+ZlnzDoyAeMocyWc3AfExEA8D2WaSy5lZ9gVqlSaQ8zi+w9A0jlEFVJhApE3FqgODcdarDTTk+q270WvV1NQRfX4G46JKUS0N30jFAyeXK+BplH1pvNyzuYSp8690QDklQtRXw5ZXXfwdkXbn2ojehyKVBA6Mm/vCl3vffRC9PFKEFM2Q6idlF9DDCnAp7yENokyxDT+D9zEAMxCzR0nEp8Jpt9CrOuEsK/jimdkgOFIquhIUOYwrm8pm6aAz4tgjiaJS6fNQIto+IBPZRFtVsQ8BASvY3LMGKmge/E4L6PsKAcAm58Gq7cXLL0STvn0WdfSW8HYF6VazRWl5iRLpK9H/EqrpOqUEyx4hy+0pmYy1if4IacU4C9aA0C/7B3/896BoHSaR595Iaj1D5Tockjv7MgVINOhWdoLqZlDB963g2MNoYiVopH27fOl89tZrr4San9LC9Ui/LlABSvYtn8ni83DAZWq69/kkkR3belIA4V8MuL3unM6okIIJ48oaKKZ8d9FYnKgS0r63M3tMZH0/Z9lsUSk36DYZXuF7izioivqW7M33fwiKzvvanE5P1gYLq4CGQgdWgpp5JjYzzxOQ2v/iLCf3pmsdIgYFBNtgzn0pJSenS1gpssnY3ivBJWmf2uQq7GMbqKrUGntnfRbuf6tSzSTl0SugY2cHGowYBNkDaMXFxvu8X0CqmU5PVSzn0/nvDrRspv8Pn8bG3wkFqE8//TQqa2fOnCkghvQjAND5sz30TKaqOr24hV4/HX2pzcUEv1sLk9njW1eQE6diQKZzcADNkjOcaEZWy1ZIVOlfIXl+Su/GY4bRzq9hg4uVWcb+tZZQvW7HrhroaPugkA/PZPPjsCVIrqqp3ljdl9Ilm8OG6z4G90bFFJvh+JJqZh49ejyMCAOoNAyJJSpY9ubY1zlABd2zKrXHNbRiqpqtNPMRKvIGHvY4WhGNgEhgRfOgLWXvHz9xNPvWe29lo8wvvPHFNZ4pojFF0m+lrTHwnupdCM4LkLAnPbIX+6qz7/3GS9lzva3ZoQMUHHegVkO/rK4ph/kxEUp+2vLOtkMErss8axJlqOzuIQGYOvaolesd9pKVOpvxG5pQHCuqQcVukao36PfAWPbJxwPZa6+eD5+mfynm/nb1R+4/bI4BqsmKYhblfO8AvyhjZoH9RsCRPYBSJwrXD3ArUhxjSgjYpEoZOMaMRu5pmfdRYMO1CelpZ/9w1vegCe7CnBAQff/Nt9NgUWlgUqcBVVoJSs80dGZHFA/ATzx5cBuqNAwJ7skxCwIzZSTCBpr7XEeNQSLf27J6b8WZa9zAbt9ANW6apFo7JX24F+aNcyn1/fcBRJcBbRe4r2mqnbX4MHvEgddCwKQSUZ8xAlep8wLAjnswMFZILKouNuvz+asMxxYUco/t0jfYTs/zOvt1h2TT85JT8KzEa4Nj5IRURih0+jf3Vuo5oRJZQN21rYo2Ra+via10bmyE+zwJM6UBqEGR4rkJikhfFAzTX0nT9L2t8AR1s+D/TMxN7AxMfUZJ1S6N0sirJf5sZVCFE1Bmr2Yd12HVxQQ+pMLZsLkYR0hnh9w5lHzu2Qqc711fGFeSK7Xl8xWtojgQ3eRqgop7Lz3v+muvV+n6VIlSWIa2Evaz8ZLAiXbBhFIxD+2gbQD6IWM/3VJ3Vy+xD7Edz2qI91Xp0f1rPNeFSmcb4EjMweN5W7EyiBcIcuRIUFHxDYIMKUklkcXu+P6DtMTkvW/JfiKchF1z9p33Zk9iijF+3RoQwKm9Wgb4rKNJsaIZggomOtq3SmLtGMSOP0trybVhTyJOj1lWVqh3Yw+IN64ISkhNYa9dvfUoO4otewjganjt91OsAu2RNZuGPeSYll1nacregclQBzXgLAIu9rdJZw1ht6BYpqG7K+wn1z32TYwPUJuhKmiI9lLa6yXJvxFGwEsvXqYnGSCGv1sRvvLpJ3EvJj2OdHKdrOiaqLmHcqVL318GWz7Hyu8FiMDzlPXk/nftXF8rVr7yJPfatWtRNMjbNzxXrpvfz0cS5P2jeVL19eQqmDQWBH70xvkDB7A2caENZLeTBMpuQNGvHjLw6XEcApniBVBKKzr2M6hiF2gIN3sINEqHe+0LZicd78eRp0xcCoqZnw420AIuUMW5C9EvRGDDg9ahiLDLZ1y1zA1a60Z6BhVAKYD+jFUlgy4XR67qCPzWeRb0W+//ZkLrlUnGENUi626jtKpF12/eZ6L2/eyb732Hw0viIZIcQaulPGev1EaiMo/wxumTRxBRoFrEA93mGgINwdlbkp/h+1evXuHn6yMBsbTtgFkRG5M8qzrzs6oTrWZHmH0zSoJmY2MfA5XdLDb6icTMMvS4DMT0xcvnCJCc4/U4+kEOgTp5UAxgp0lqVlEBe/nVt0IgwuRMqVYRGwU3LGHfv3crmvTPML/EWSvKnk8vMLR0mIPLOotIy3U90nMohpyK7tezLtsEZQ8fDFKdWeSaU6Xv4oUTPEsqXjYs41TGQSds+BUhZ8ECPcs3poH8fYY2nz17NjbjECpVoRgUaDUNsiCaSwhDPKZauI888SS0kCkQAumjpTShNxKQbvOzFTxHRQB8rgYq9lhV4dBVZlI5ygCsk4qVSIlJo4mpssEOpquhMnfx4sU4MFatNPjKXc9yQA0gTGjtLXIdVpZQOmN9jyGB24mji0NNYKfKze07IODsLfnVly9fjp6XkJqGstJxqCsOt8+hlIqi9J3xCWbsYERuo1CpoVomsKqvJRlUhMCMtcA1Nij0TyRBUgI1eh4wKWCFKpN7q7JA1cgbIe1DiKn0cb/+nzSYJHbhn1z9zjPw9cTKgNvEysTRoLjcKlkkVRg0ExWDZJFtZZZJrKoJOkWQDkCl20FBO9sYQOnHsoekDtUy9yslNZx9gjyNkJx2jcgMieoSSXbM74gKEvi2BtjGWZJ8g3eNv+ssncfSWj0VBCsvnr9vIK8uAtaFkI1qZfYBiuC59x2KG/dZ6BHLEyvXThuT/zlQPRGnv6tMcUhnm7kocmGyToBF5aGEa/mn//gf0fhtLxWyxhh8qYnek7PbYsYLhtwKiveXVLFSBREsOBI8E8kAJFT8ICD6wXe/g6QxCQ+UGCuh1K9jH4gSx0wPwBzl/OOZR1JsE7/9YA4r9tkLQqUkMcl+FxLmuH8qrbNPIzmWtqKzk7dvkK29a8Qei4wKZGhzUjM6ya8oNT8/PgUtrb4re/c73wv1sfaePta9PRsYxd6AKKua2URwsQIIZXKlnQy02PBbZSmcrslISv72giKzDVpvAKvTPQZFympBJGHci/S7avarIIv9TCbWbl1/3+vVWXYDjBnAObD88GH7ZelnA2V2H+tIdWRBL+WsDAGS1ASdCE5/pcpYac+Pj49mh0HuZUcc7uvNFrGfN6DnnoZapx2OSi20Pe3dVfyOQdEFKJtD+JEWZaUJWKMyrgw79rYe+fZPfvYXWBOEjegzPCAwdYZKMWd/A3XSfYCzcZzxvdEp+n0ITGM8Q5qzUsdZ7+5poSojMowfIZmaGGEUyAPsFbH35hrsDWiMKphqoy2aSAdvhS6q5PMmidF+qDiWZ4d6jmf/9qc/zzqPHs+qSTiHeGarJAVSVu0B8X4MGvWB0krvU60rQclV0mvMkQtwJU51JLoCJo72+N0f/hbjUkh8EBC6du1uJFalVKJ9HnvQ/qQiKhx77FB59rd/5/vZuWOHEKkYy2p3F7MOKnVr8ygx0hcxy3B4g5bhgUFYKGcAJvCHBNTuP222FWmBn8f0JnRCO+dEATROMa6A/uO27vjMXejyNQyj390uodcIESOS1M+u3ASQUIClGeoxgJ+z/QiQJwhyRPxlNpi8VDUCpHJ/iyzsIHvAnjP7o1Ux26CHpBNqltSuiBtYk3X237rBmhUmQZYopxBX2OtIor4I++ZS95HsjRdezrpY7yoSeZNRA0N77Gq1x/bu2Rc38zQq1dqwgEb492rW3vlsVjgE3Zah3IVXUgae8+Lsq3X+TNIKcG/kccjCe8b7CaitWEm7sq1igKTfatmCwi3YSpUJTZylBVYgbjU0BlBIvKBFUNhL6qUJYoBNmBfB1wVaC+r4XdsfwCcYUMyQenuk2XAxaJv3jgQJQxuBOPtK2XbV5/Q1BoqeuxiCqxAWP2t8pnpyjCRwlh7naJVqtn5GUQzPfAL4sBdUFQSQtB7aoh3OchLyoU/pa31xkezYC2Rsxn7179rZPPjUvuf9xVFhiipMCthVsjOptEdKv2NyF/S22PdlgL7dYR+sajq4V+pfLlAQ4k8cDG2JVQf3bQ1rpN3xfpuoxOZ9Y5XoBES/Fad1nYTJoeiKOkhBnFeNj4roDFTwFnyY12qspx1XLKadNpMkjLKPzR1G2dKqEjEHSXMroHYn9sdEwOqKSUUXMbRrpCiRRQb9qLMP/f3yQj+d62+Ca1XFtQrfiu02mRTI11YvyaaJ/tgkKy/IFlQ1/KZ/txVBm1rB3nZMgmp1Uu4UKwt110LF0AKCCYLzr+wdqyaxF8DzPQS6Fvi8RmhzUlUfMiuskmf5lNjM6wm/xtlqoqVljesJv8H4hU32eiOMNuWfThNzNZJgVXMtsjsE4EIhWGYYvkcxDu2Syo4CnVUmyqzxYz6rjL2p7xPIvXieURZ9R7GjqF0Ws54UQm7CfHvhBQBa3ttKXmJYoBTrMGbsgHS/XDEx71ezaOA6uSdzPyU478+miqD+CHYFPyNQ535yrEBO/QsAn5/L+9z00XkbjL7Ns5rv7WhVKPj6ov/8P/jgYIeDY3krHGBON+BQV3GCS1XAuf1lDPk6TSZazaK1ySVlI0rtEHFqIgC4CU1venIskqtNHqj8VOU4Dd78MPsWPPBmjP0smMHxChm8qlotUEycau5hdeL1JAGZQXwkaCjSxUFhUz3Dvxkw3KGSMECj20svPJ9VQe9w6JhqZnKVm6FetENnk8rwCdLRp5EqtgqhIatm8USbpcIYFM9Nj8IFbaVSdIrNLKWJYXOU6m2c8/oGB6G3QS3RkL5E5cpErpz3SlQupWShsE2tZvcfDDC3aSx7EXTbMqYiD85dCg4zydUyNJxFFH42QafPPnM8BkoewIlfxyCLAmnsbFi/R9Y+DV3kLEOEVfnyXgw2fNiqdWkYBgee0CAMyu0QRwcq1zQztDhNDrfkar/Awwd3CUKOx9ylUZQMF0m+2popU4NWqRSzQYb/5Mk9StU90eM0MPgoVOGct1DL9VhmdbPcQHUwT4oV/nDDiZ57iPuh3XmP16gyStGbZdDlCIlIQ8NhuOMkciRZx1FrWqdPrZ2+siIQVhuuLVWL0jRAi+w61AwiAeICCmczp0GcanQx+yOm3KpShPtWlRHk8c0334zDZGncvo92hguLgNhLsE/lxb0mDUla5wGO056+N157MRASE7YFEOIbt+5DnZTjq5Fsh+oFxYQ9EfM7MAQGlw7tVdChveMIQ4MRdCBpLKMa8ASFH1EbgxrL50HTgP/vM05l+lTJCtSCv0czrZS4QORSRWZXSh3/Hg6c78UAZQ9j4VDm6El+oHOxihB3KCRokYgU3s8kLE+sKqkqi5hXWLmK6kOiAlox0RkrS22Fp4UgyiZbl7iSPbEEDUsRA2fn2CeTz80QOQpkj32qwqYUvzTbKvG+ffm+ZVxLJJXcj+RNefDSZcZoev3Wd34rawC4MXlTbUjFO1Epe+rsI1Rq2OggxDYKyWSeVCUjlexHUEpUJ8Te+NUK1oHDDvnMeZKTA9Qnrcb98//tnyEBjS3j2ktYm1ATtIrG81YcxVlT5q/5XItNbJiO0YTPs+acHQct2g/lWnWjWvnK8xeCbmVjbhFGfou+Ip2Xl04HWxCKU6KbEuG43gh/HQfkzA7jsZRox38XvuezleKgExeRvHPvbhj0999/P35X+qMIXc4fD8XQQsO2Sob2ZcytFWfnX3wjO3bqXPy9FpuxBp1tnd9dph9CCsY81WCBMmdQrRPU2Zdm4FJbUCyMhJ+9H3RPfKX21muNAaOKALHfYz9iW2IWIb5Aqk4IeShGgF1333guDQ7d28ro9vX1xbr4vlYJIykAYU1J2GIIWbhn5vhZIu4YtaDT9fr2OY/NcPWVeG/CPzxGWEU76TUnOgvUIcqStfijL29eR7RmElvVF/ukhr2cJPZx/gdKU5PUrc1kH/7Vv87QbUHVj+t25MQ+vRkkFsskzHPsqxHArG3OgFLfAmKVvP/hQ3XYFPpnoSVKKd5Yp5I0uIhPfJpNjvg+VAWoSKVZammei2fOSpV0pHoqbQaF7R3dCBYsZP/iz36ePf/qOZIG7gmAynMk6i6d3n5AbaqUp2mCrEFYAOUEuwYlcnHcOjml2KpqCDYAmv3uD96DfjRFEqi08i7g0QOor5wNRUVQSZyc3Mn+47/1jexNektLrdrwb1X79GNtIaFP7aSWfb1MwOU6q+6qstg6NlIKeRPU8kWCLYNZBWzcB8YKk8jD10AvKqItwO/Z81JPJdok0pl4lRX0X5HQHexBq0Wye4evt+4PZLceDkMFRE2LJGsYeeUiA0n2lLbItMQRrWMwNKyO21Jgj4TnyoSq0cqSFHHOcTE2QHsERBKJWexP/u0poMIeMewLiGq9wqiRXvxeMb69TCXFQg+oFWyrSfaH7vDcYkwGe9FeLgGFRnxgk+ebyowJSQzI5uelcqlCpr0vtxec693i3BxwrkahIw/PovhI5cqzeenSxTQ2hf09MD5EEsgsLqp+DYhuLeLDlDlfg0ZlL9yDAeaCtdMIz302k8Dvc16mJ2dZe69LkQWG7m4chCT2wgLDlklk67ALsoXqkLHOG+6lxsoC8h42ASR7e7uDYqWvyIfFaoCCMsZ9L1CNPER1X8pbyINT9TexkaKs2NUCLB37yjxTCmPFDLzCvDdB7FgbqjOpQmZ1zTEJKnpy0Ri3fLB4AmaS6FbuCyMpU12N72kHnCkWffXsBYEmZ1D5M0qk+55tAEaCDtoW7YzBsK0oOZ1YOyMoJeMiEpPoi8YPidCaGHJtJhcmOWWAQsZ02q41/LzVFwNmmUlSuFtoszC+sIJnUmZlRGDXPNNKmVXBGc7yPOs8I2BcSHId1txMjKlYlBUzQU7pgFFtJaYN4S8SKsVXykjaa3l2gt/a0SbilvTcEkXaZ55EhtKZ8/TrB6R6GgNJqTPx2sPWu05ByebapT56bzGHkd83xvbvXYxM8uekdC9wPxYLpDjqC11f1Yu19QLlxb4fMdcjzl4N5/Qx7KRgRymgUwDRPEvGUApZ2Q9Xp2gFTIbTiDkVEydHtYp4srW5LT5XmqH7yH4zE0htieekGvvobNJpWkFM8CKJxBa9+87b+Ebo0ex1GU+fIEjVDFgluBaAteAXIIMUegGBPCbKE6uc/ZLHTMbzkchH1Q4wmLWLfckBy/urbt68+VXekQ9VDrol/tG+fvdeSlLTmdDv2aObg6V5YhUe/h/8nd8+sGJ08sTp2DQmDqIUBghrUAFrye475dZPjUWl5xgSwy6qTYiqhOxDQ5ugWc8bnKN3yZ6kN199NaGSqvZgBKOXBEPgxtFQmhm+8cYbLDyBPpxMEXWVglRoq+OG76KENDTCNUE9a8LoSQeJhkwc1a7N7KAVt+8/iAbPQwToBxg8lU2snjnvSVqM9CaR2zv3n1BNYsgwvTQ6KBfH7NXKwQYDeQfgQEv/c96TgzinSBCmcNIuZguUKSl3Y2NUYuDhqxIiAuwiq0TnsN2m+kMc2jqy+lkqLQgn9B4hubKPw0GGcHW5Fo1EH/SFkcHHOK5JepWO87tsSqecc88e0hUQuQZoNGsYxDGM6lmup8oABQpFiAwYWLKWUvCcN9Xb042IBKolUn5E6EJZh+AFussEVcYnKNO0Upa+eOGyeFAMHFUQYp8KRwXo+8LiZHb7yy+yE5Q9T5EMO8/h9NkzUX1sp8ozTvXNOTjyV53+/cWVz0NWtpx+Dw2SB+YR1zFHkmr/monVFIHJAYjuHj/z5Z0n2cXnz4KCjsUwwwo51AQsUu+cLK/EfF1NaXaEJvUykmMHYyo0YmI1wdrGIGKbGhluLJVDVa0XXngxkgVlkaWWVpHc2BQ9zdrvMo/KGSgdIKk6B2eETU6O0NvHrC8cdKATGL1Pr97m4G4xiG4xDMvLly9En46SpCbcUtgMrp3Do9x1JQHQ/QegkdyzwMPV6zdwytyLFSuCUHn4vrc0LgMrjaQHViETXwb2YQjyChQBRHDW+Z1ImAlQcxW9PKGJg1roKYph2PEEQfMLw4Lz94rERmdUqFiZWNlbZBneoM5kLBqWDclIMpy/4/yaRhxAI+eqhJ69KhIr6UYN9IkkWphoWlKm3OVno5GW/82CyJlAO+dC+o1VVl+BbBaqVQZHUjvqCR4cuivl5dxzz4cUeTUBWhUBmxVUq9EaIcGJEva2zkzHmKgNhUSqAMjIu4xEhb87CiJmzphgmVgRVBmEmFRtbBCcU4n9J//z/0ihaY1ESCWkRBduF8kCEV4mkDDBqnZGEL+nEEo04JLoWdGUViHiqVqgKn5bBObtDPj90e98l/XCOWAvPLOi0iowpZ4H+gJMprz5wisZ+ZRo2YeZXiakqcplchqVI1Xa+Kr928JemOCpVGRy8fyzlyKosaIfHH2DT56H4IOOLIJwwAZA+ayktiX7xge/lW1wDTWth7J6zsAcSKyKS55596Z7wMRqiedYyf7WBu6zNrIOAkGO9zdJP4jP9xUgAbcl8hlVPOyG9l1kP5+3ZiCXehuoHkirptqljZUCGA6fa9cZhYBIgRLruiyqBsXzrCPB33CWDfeS05S0QZX0WG1urcZogyYSctdPtNR+jDTHzDmIJE6lBIFQe6YJ0u/jN+yFtPoTs5AUCSERViW7mGh75PHtbPT+tayBUQ97Gzx7wK0Z9s4u53GDa3oEG0IcO/WskECQUDU0lJJwEEyRZG0BpK2tlSEmtJQ9vD2JAiU2YQ+KbYlDWn3OXCP70vu3R7AWv2BfsjTbasZdKIzzb/7th9n3f+/3sjt3FS4aicA7FKYIUFSx80yW87we4//mlHuOc8ENEIi7X3Jp342QWSY5oLr+/MWTgJVQMxWx4FnMITAx8GQEOg32sWQ3+9H3v5sd7z7KzC16rUDlizahx2/iq/dQDOTcLOOnDDZDqREUqxOgdJ9nskkvsRVJgyd7WYuwVWMEKI4w6Ck0vAsgCHY6O09A0QA+NaijFqm6HWdNutHWLv13bNbrd+jXnYcaxwTtLYJLsspA/ZPi6Hq8vxVz38d96MyuDmjatVxDsUNk+bMDGKKohOq+AivloUrJ3mfda0y+CXR7oDFWcqZL6T+sskpNMFlZYAdY7SzmGS8gkhLqeXzGFP7HtbXHUbn1ZRByWSu8LfuUagDrFkINgFAm7pUwO0wVVrCpley/BWzPw6cj2QhJyixjFVqJWQSfpYjN8l7LJHHTVN6qedbu4XUQ/x36VQ+g/d98PEeTPz4yqtbcJ2dtdEARA4UOEBTDPm+g/hm9fBtLJNCAX3y4QbNIewTg+KGkGkcVEWDEPSOV19gsek4wrH71HOt/DDSjDxgQ1cSqma8bXKNVon1ZCCQaW6GuSLxgTzt2zrWZAxAxqZHeGUwQ/EreF+R+zAPPqKLwx8pV7NOCQpvPSXvhn3lskfu/Knq4Uj+q84+CDYCN0/fZIxogPT5FmXLPl+9h4OtnhYQ216BgjlRKQRH3nrbCuEXwyvc1CTPusIJhhchBz4sOMheCI+4QQHauaqKAJQqiz9/qRqgpAloVY8NsUfG9h4cYzsv1jXMP+iwTG9wvIDJjgRy4TmLUwPPvRfnPyuAkdtFBx/ZESR3cJu4rxtGYpAsUhRpkxB0pXoh7wYaYKHq/FSp9cl/Gevmsphhmy/ImFoKzyYg5+PlchCTFIUn8SgaTz2sOCrXFDe8t+oLIoIwtPAeeQWmKqnWrmzvFs35KT6ln295d/b/r4nNRvt9XgGPaJZJyk6p2RmWU4M/0n4dJ9B3MrF204qVvtWLns9P268eLiOXH6X+U7mri5l620vv+b7wTImf1nDvzkLsIRb3w/HNh331J0TUHUdpekC1XU/UcuE7uC5PlvAKY08+NnwWG4tqlrxJjRhWUZE8/ePjwyqJlLAAAIABJREFU4fia7988gfLvJmOuef6esb95dv8/Zk0BQCj6n/7kDwHLQXoYyiriEbEbN9lCUN5KKbOFaoONym62L29eZQP2cBDMEJHRVR0Fo9XIDTj0FlfGbIubJCqowBGch6MmMDIbXSKg7u45GslNaj4uosntJFxkyp80VG9SevchKoldxiZTWdBsv1O0G/RSKkDwXckwl3gwo1BNVF/p7+7AsZwv6NeLhmJ4g5MOCgdF48o15oOQbJ1+5nwoHIm+hXqVwShObA/08urnn3EImqFB9LJRE7rjg3CIrn0V6/RYPHr8IIyr4hBWmVox9qHkB/d5P6a2F9MbNALSiPw0vUvrGytRbu3CyddxmCxlGvBOjDJ0bX6cyt4RqHkgvBhXe1rqyO7dXOr4O2R3ltk1J+hNWcS5RTUngvDKQFeMdmZBQHxuR0nkDIBFPnQUHqIzzBfbJLi8e/cuiTEy1y1cDw44DiCbcH4OqhA+tBflliUOmUMGDejOoJYY84pIGB48uB/PxSGgGupHDx5mr738WijYeJirSTqsFDkE0UBbx6T07dIK/Tz0flz98lH23EvnQMsngpaneEKdqAhJqRXPPRLVSpzGqT4mqhP8GJCJhknHG+e9FAc/oMy8TMDloNQVqpGiFRoH0WgpQNscYOeFWb52CLLiAU3s2Un2lyqPXugytMDnLp1LqKQ9HRi0u1QYo5Gcw+fkevm7IvWhkshh0Vk1tdBbhRRqz7ETIdgwAK+6mqRaAxkGnsM/MQGihwiHCUFQ03D6CZUn2OCrhtLEKilcEmSwr6V85YmWMrb2vUTVSnUbITHNkNSHQoVKBCYoh7xCXe7fe0WzsElrIaGqNtBQPruQWEUVwswLQybaqliD/Y0KMnh9ji1Y4GyKrGuURMRSz0xK5tO6UQrHGVjGH0dla5ezn08szykG4ZD4OQ2nFat+5oopp471QhK6OyqwInuifTpmZU6lP+icchpgjjJZOUr0J+dDSaVLSKdnW2cQyFCh0rdM8i9FrZQ9tLO5lH3yy3+XPbx3jT1FggSaLq4ctEuphsqWO+mdxNqqFH6CIAltPgKwNSielQaI0tFcK5rxX77Un33/O++FJLp0VelvCuV4xqxWej1F7FEbwNP1paql9xEzavgqNSeSKnvdrPYV7k3hDp9rKYGCFRqDVnsWVGIcePwkZm2pLGVztcm6Tm3ThnR7SVgb5ccXSZ7WAUxmuJ9jyNj3nDqfzeEoTzNMdxdgYiUSFm6S32jmmUj3CZStgIrWQxexR0ZHLB1W9LuQu3+VXM9ht5TI9WdsgG5Q2jtk5FEVtNk8+tUY3IpN/qp3i22aGqSlXhUEQQiwvX6dWXJce+EHrHrEEG1stEGLa2El12dqL6af479LIbTxXjvj9UujrqpVnhjQK0C8skicZxBDULTHvdhIYGqz+goz64qw8xVUp4buf0Hf8B0Qfxu1UcAlcl9TRp81shkd8+AoKJKdUtRFAeCq9/FbyBGzMGvYt709emJG5rOHd55iy3jW2zIXqEwx/L0cZy+LYZ6xE8UIOIgCNwDMaBpaqCTatzQyOon6X0d289a96FE64KwaABQro+wH81rknD0ZQ8VU5J/nGOq49OD6bLQH0vLWse++KvCHJdjSb7/7BjYdnwyCqv16DPC4hn/5D3/wm9mzp/uzPZgCDeytBmcLEvgvzUBPo8pViRqgQiER8GID6wy+OeuNKuDhYwzY3N+LJBQGXPp6BSlKuCnpVopXSA82cJIqbG/KriItVh0IMPXzNqQv4ouLmHk1xqDl4fHl7NrtoWzTgc/uC86mwZA+qIveV6tFgodHFagAfKnHRngOOqlaVbAWivR0EQAZyO4BMDTivwT3DMhNfBRqqjcZ5IyU4ptbAU62CAS1fwKe2u4mfRC2Qdu3GcPCAQeIPZI6ntUOh8Nj59h/0sacbxcCQ+xnxUj2qRSEIh0xwrIiKPi4LdbxHsmVFdBVlSf500mLxSKMiHV8kfOqpDxWkqBscz0rMDvKapqyG/dQEMQfN7Nf7RnRLkwCCkt73ceurROQbpFYKYojSCAYJ/057Dn/VquNth+ZuEc6vL081Q5ej6oQDBF85gx0rnr7lnj59+HhSexyS5wl5wBqv+0Li0pOMHMQaGINBJBdCwN67boAqFUUQWiBTW2hgED0YQkS2muKHXNtooeHtYyKmpVYXq5vLrywyHMq5pzmA4Y3sHGKPqgit6ECJFUXY9BIINhvaSQFwA8xRDyn6K9OgFD0LGtTeY5rVELsA5N55O8ITvnqoAdqEmEv4xvBY8cHFOPbBd1kV9nbJZtGer7xrdWdAtM/idjILuLZqbTsXpDSKRXVZ2p8ap+aMVUtfn2NWOzksb6gU1phUwzK+ZzGwKsxB4lzzpoYrOtrlV3vUPSN8y3VUEqc62hM6NlwfmdSBkyV2ugT5d9NNAIc0M5yzYmpkgBX2wR8jtWceZVbTa5cpydPHkViFcq7FvTszyqIVRnL7bjPOXer+I8Hg/SXK4jFfjIG0IYHA4Hfta/b14GtGuz9i1SJVQnfxDD6HDsAFxoBA+zhEny08mevmnT7tO+kAe9BhR1PQhFWlFU5rK3I3nrztayBoo6DgT9mPtwRKm49R7rC30R/u0APz8SKZmOB5melU98SFT5i3RCXYv/l8XwklIVhzIk1ZL9e8okCDTIsImbj72nmFeeJ6zH+9T0ELnxeIQpl/MBzzKuyPlD7kWNMjCD6//7f/72DZZB651Kp7vUsSKmNY9VsSo2q6jA+RD9wns1y69aXJA4YNU648pNuZDeulKByAhkTlZ///GfZSaRHg7fJQTd4qwa909GIYJntXkcF0AN+lJt5AAXOWVa1BBMixz5kH8Kdm1/S/PpS0NesQqRBlQhbkKxUgH57g7egID5z4lggBaVUa/a44Rlod05dr+I9G5AkvoraXTVKZFLcDLVcVBvuNpl5srtLwtfdlT28+4T7LedgUE3yv7ihDZKjTZKq7X0FCdjIXEMZ6OMJJd93VW7DiLCIy6IW9lLxAIZGR0Je9iUGxAVPMyIqDr0N9wWp+Xt3vyT4H87e/9a74SRCAQcj6ewE+8EMiq7dekAATzJJwueQRu9VJE3udbWSxksb2ThzsCpBX5tBuaQ5aixEO00wbMaXBfbF1RtJfh5n5eapwxgep/fJSpx0qWKCi2kqbVevotyI2ooH1HX2uuQYWxJvJIi8evVqUgLkPZOyEIYFZ63wkk51iAZHecDS+Kw6DY9PYESYSo/x2ymU9kPumHXvRMDEwcJ1JD99R1o5jEmlRQN04uQpJnAXBgzjdOa5zwWSKqlaztmyCVX+8H0mb0cVhnV3D35dpcUqShxcDuqCFTgQr1P07bn/lD299+gxiPHDrxC8U/Ssif5JEVk3AOHweY9WrBTS6DsBAIAD//LO7aAAStuyN0We81MCOSlXxtSVos2cEw91DKblqxTORAklmedr3oAe4hImYGb40eGDMeNe8hlWeXVK5xDzVkS2FAooUAO0iBph6QpB9eOc6ogqdWz2AXCfqt45SsDESmrbLmfHxmcTL9XfNBaJt5+Mi9cnfSi42hi9oDJyP6UkHDp31clUsJIyE1Uart9gStQxn5Hi3rMXzqA6JclTyLl2YZhrSFZbQjLYfamT1lmLxBn4h9pZ4j1GkJdXd5T7LuLe8oQ10SatXKVBl1ZMRbh2qW5ItR14eDX78MO/IAGwuoGMOYh9OBkc6LrBHWd8HenydWg4+zgEtgr/bdJj1cnUiwSMc9tKZeo/+8M/QE3Of2OTK05gRa3wjPI+uAqCQ5OkeOYGyh53qaCFCpYONJyPP2PLQvSXFqpbPEMFR3S+9px9HfmK97Ah2LlUgWCqTooYA45NVTsrRCa3a5vQrLm8QwAAncdO0rtzOGs83BP9LgJLldhYhSOiosJnBA0ICoVVAStRLYhyhC3kvITDUpmFl4IxaR5QkqjVPumcReFDNpeA0wDIfZ4GkibVr9zmB8oa/Y4kz76vMti8V44mGiDoCOetTvEQrFblNCKdYzRZO0yW95YPb0Ju0p9LRfuzVrb2QNf9WfskDCRmoY77b7HmVDSlJ9k7VAtNxdEc6yvTKNl+TEWCn6OitQpleA9Q0L0tu0JzXVMrHagWvwVrga8m6A6Qdp86x1ChjfkZ6MQk38tL9DqwxrWVSqejrDjHANN5nhN5z8Gug0OxI6gHqqRH9w9KrBMAFPTlsi4m07jj1JtIgFGDfZKVMAXzw+HknqsdAnh7bk3gk+3gMVLhV9hDu2HCxcPILp3sx+cey5Y5344FWGccx/new9n79PU2EJwfbNFbgY3tQ12xCoBjiMB9dGyAypMVagJg7JtV2EaCGen5Rew1e1W1U9qGNmma9OopaNQCPciKkX6ip68XxHkiaDw+E6maVgQUjjGxCJVUnp1CUsXQA/cOoP7hO+/cH87ujM5lkxXNVHsQaIIhscM11LJXWvBVDVDkjvDcz/WdCEXZFny5fXP2j4Zt53+uxbLArL2B+Bn3k+cselGwGf78GiClVVqpsEpOR18l500almdB5WGD2LzHRGEjAzwrHFLDLVmZeFiWcG6Y51LQymDc39dnYVqywadQx1pJJkiqlln/FeIgaYpWZGe0l7zFQ5LFOod3E7RuMzbBikBRdRM9ybInAAmhMMc8PtZMgMBesBrW08pdcaHaW8b1CDb7fUVkBCamSeQFYmzpWILZsYbk4LGjXdGTrn/w+oMOzboFA4J7iRl2+IAtrtN9FGqCBO+qsOo7Gqx+BXU6zSaNyip0NQHt6KPFzwTox3/biiHIkgYup34Ug9A1nqd71iqMyYT/bVVeO6o9cvBwg2quMiQ4B1JZrVht0H6hKlwT72EFQTDS96wh/rHfSVq6VUafjc/aWDEF+/n8R+yTSoMF6lcbAb5JnomVgLSAcVSHTHAI1L0PtQGk7kmDdU/Z72jbiKyEuE/iwajAUxlbJkbQvjmvdYDK1R77WzlyhXkOI4BmMsBmjiTLPriQdeds2TYjndG1MXFUWlwhjB5aLLSTWvxkf5NynZWpAKd4dq6R/xYCDAC7EU9wjca5MU+JZ+/sLyuP+VDmqJxHhZKf5X1NsIzx51FyNIGPqow9dOGfCp+tGjGxxqbqyTCnnK+2ZoXSHk+eeQh42Q4Skv4qrxKy8qeDnu0eeuCcd2flXNDj/6PszYL0PM/0vK/3fUMD6AbQaOwgNi5YCS4iJUrkjFS0xpKjjKUZ2TWZicuJy+WKKz5wlZOqJAc58pldSWayTMZWxVWSPRptM+KQoriTAAgQ+742GuhuAL2v6M3X9bzfC4KzHORnoQD28v/f937v+yz3cz/347Oxby4qpcRHxk2qCWdGzCL7YBK74Hw7pdRlIvmDm6Cw7tn1RMwFm5wYwV4fKQ7u3xsiOjKoQvwLcCPi+FKWPiXrScXYM2ounZ5/2oNzPDfXpauLxJd97884n1bfcuXKtWANJBXA1A/t7wvquW9SEpZmDAo+Zh/pOJFbSNRbtXtA0taor43qIoWn/+kPvg0IY3Ojcrij9L2sKvbtfToOlYuheonDaodAKtzAgeAQyHz5lZfD0Gj0bIpu4vfnaIwfvNsXykIXr1wuvv/974d6kIiwgyKtCrkQ0nkssf7kJz8rXvnqq8WatevTzJMSATNLfwjfc5Lg+8KZM8WG9ZT1OXAquRnw2sxaZXnWci1G+CTJ1QbVdDiQtQRSqqNoHBxyhlQWG6Wh+ODj4yyKalNpboNo0Np1aNsv0/RuCAPq+CmTplvpWZLPax+TnOMGgn+RpFaqGhqu81Q7HOS3dt2m2CCTOB8RXRMXG7FdL5VFHBJs8/dDuPwanPugH+MTTEgnWTGxUIb70oVzxVMoXanyZ4XJZuqkjocLrkOZaVTKxCzJBrxS0TPut9VJ2hjASdDPSRLd+WmQka0bi11P7oG7S/DLIagCOVX2eQED2gfH+ldv/ZpsfDNiDfsCDXNQps/cnhFkkzjkE8Xxo59G8LIetcOL586zD9YG7dCJ9j6ri8jCq2JjcmJ5OhpT6X9qa++KnrgaEoAJjJ6JhjNTTGDyBlZlxwnoNv+bZHZCnRjlPrvoodhIj9sK6FbOYLFqtWnLFuggSOzibBtAgUepJPQPUY4mvB1lk2/jPlpw/gNUB+XYGqTqCO1liqTGJvzSEHsg3LPDcHjtkRNt0MD5/bfeficCYY1rGG+rFarOKeOKmZceZgI/BsLiwd9M9VQVq+MAC5tJ5M8ifmLC4b06UM/AJCFqyTGFuh/7OBIC24jK5O+R0w9ROwIFnoUIU06ofM5B9StLB8q3hiFi7YM+Z6U1AtVkCJuUJtXZc7iljolQ+dIB65hFWO2Nsdpl9czEyv4RAyCNnoBHDoqlQ5pYS/VqY/+6Tq5hDPLG+DSoBMRzmlSyWsEP+ytx8nKls7FREGQtBvYGCJxy4RpuqUTRt8e6OFNOJ61Aiv1V9s1EMsUfv/qIUGd1h/8RDZQO5TOOiha/E9UqAynWdcaM1qns2KA5aE1DA1eLP/l//g2B3CA0N6tAIKagaTHgmt4Pdgk0NOgD7CcBI+djuXbDYyQh0HIWSLgmBheKf/773yh2EZxUqzhoduSU+vjjbBGFUtJzquasmURFha3sCfuriVXqL0j0PwOC9HNJRMLAVQcVBc/yGUeCVb5f7o0wlslImvvMP55D+w/HuGYpgDsPHC76oIFth/5b28j8FvZuCxQ0KZiBqJbVWOc4jWJD26jWYppCKVW2gihkBBGe7XI2TDpDlGa4Inn5qfKKxDB9MMK5Dum1lyQGiouwlgh1VOrsCSShMgCXkug9+74+V+XgFRJwyLvDNTMVxs8L7rvng59PM3nS2qyBfiZd3Wvx/UyoRKZ1gCqvCqI4Y24A2rpPxOuyH0zGB5kFyY19H9C4B28Wn508QoLzgG2YKhgLJYWDIx39nyZUrYzIaG1T/cxB876HlWn7JIMxFwilCn61DM2tXIKHfw/wr2+cGUbc45w+iA6maei5DZ04X9gSYwxPhzIdsxBDZUwhF2eDSbHkPGBHlDbvZyqx1+x2VyHS/gYDPPd7BEB8z/jLPzzWGLVQh589eGg38hzM4IGRsIE+kd//9utFD/nu/H36C5aRO+c5u/e7e/BLRSPVs+vYeXp520kI+Z5CPq1UmSqwS41ek7LixAHjMAKmuN4nUGYVwb9NZa8BoMT9ZPC5AbqTNkBb68u+QO8t9/+40yek0MFkiMoL6zUEFfuNj04V718dKe4z+1ChgRbs2rdefx3a4vpi3h5OEHMOMlVBBIOwVSZeItYhiIKv8jMMgNx3ilz4coZjXBfXHOeQnxeUMvD3laSvE0jiPpNqFgIFKvA5UJ7gS7BI4MGenaBHxislA/oJqUyqJpvwhD3nj8PFbSyp40wNTjAvE38/sUTCQfuE9nKczx3E53keGulXUkxnRIpfJXOPqLROIE6xHpBRaqPXZruBiaPBtOfPc+GeN3A1CFSoxLEfGCeCdau9zFTDpg0SDBtjCXr33UYEhphJ5k2AM6FMmtavqZRlt3cw6OKqj1qN09Sxz1oFMcpkziqy4h2yam7howWhBL68TisTI6xDh7LYBJbTznzi/fWf2nkr0c798tpjlIUMBX5P3z1NhTCYOiZg3KsxpAJMziMUFGxyhiXvG6CycyRZ93H2oUmawJyBvmMOQt2v7PXMAjiKB2nLQuBAdT3uQRv3gGTTZyZIlHs/Tf7dX8aN9VYIwk5BuyO5s68upOq5BwNrR8IYoMc+x3eeu3ydFg563wAcPANWT1oVbyDb6FrZCsBC/zm9alLGZXDccTQE76OKrV7BXjj9m+Cv4LIJ7uPzwAR78uBnf0/wwnjM9XQv26/seq/pXh0/p6iKL32Dz8OX92f7TiNnQ+B0EjpgM/dq3Cqzq5YYw95bE7XoiZVmCnD32alrRWUDYBJZlep9QWHHJsWgYHbbIvuqkc1Sgy+0OmXC73PUPz+MHj5aXADFV2ObpXLqP4PKre8TpIQGOEAl1T5khwdb7amGQXBg39PEhiuiReeD998lZm5HzGhNgASCZ7nPK2ihJehqEcj9HSImit7J+glfVVL96On2axmcC4Xg8CtptJPVqvBNJRMmFCLJP0zMPG/B5nDfEs9rN7QLxrvu80b8q5/rc9Nfm4xV/OH/+M/FQlkNAgsUhq5BeXv66d0RYN9lJsnNG7dDRGAVfF3fzKrKdVTt1pGN70YgoQnjNoKTHQEhkyazGjUnjcAoQegQTckHDr4QD6WBeRBWM25T9tOoGMwaPN7noO7YwRBdD7W8ZWkPHP5RnKLO24DZgHA/87Q0NMH5tWEOY2iQP0DicPvWjeLa5XPFt7759eiFWOCweT60us56clM7j+jjT44Vhw4djgY132cK9ZGKaj6XzdLAoFSbOX/2k5+HUdqFCmIPCZ2iBmbCDglWta4Jase773wc/VWWyFfigKU8SAOZ4ZAYqFrBsMKzBmGEJpIAD5FqP3LBTeKigU7JZNZnGeO9mgrXIM5+Ei7pJoQ9pH48nGduWOuq4pNjJyMA3UIwr1qKFEOTNfsIVkMvsUnzHInQGnq41jEgV5U1FV2GyKBVtTPwV7jBoWfrKDXvpyIpWmKv1TRSvGPDdyndjsecDw9VI8iqayuy43Bn0WT7bKQZGMw5yNkDovyqkvDS9M5DEzSR6me/mFhNsmkdOqch0EFYEV0DnUcxCQNSE6tBKlprV3cUWzZ0gYBKQxgL/vM65JNVfny4iMIfifgkw4uv8OzqaRDv5/tbN24KhTsRLRFrHZqVE/n8waPlOnVGStVmlT7nxFhl3bRxc5SQNZSXSBSOHT/BtdC/QTVi04aNXAPDlLEMSUWpOUrF26G0KdDhCAKpbOPQFe4ODkRwd4u9d/8BFS4OvgF6PnAVofhm/1USTnBo4aNqAMGZlSoPfaAsoVxnzJb7sL6YWKnCFhUc9mtQDEWIpH8IHvC3wbnC2VaYAvE36uIlomxiZY+CfSZGRH5WNP6Hw8b4k4jZ5+S9pl4uEXBRe/YxgZOJscbZ4bm3QJRFrKcM/rinIQzVKpy2/VM6uo1w1F977bVAcN03a6hSiW6pqKiRt2lbhE5BFhFPxWIcPKyjT2ELa6KKXlm1irRDqk8Yc9WHPDmJehABU6hVaZoc/KtyHlVEFsfAeWJsqPjkk7eLv3jjT/k9BBw62BcV9kZQecP5NNY6X4weFZZFh+K8nYdQgCfH4PXzns9zRr7G7Ll6KEAwPSNIN8pNSVUa1BxznLg+Vdt8BU2oTKzi75xIlfeXBkAndbeUaFlRsafJhCsJZ3whsfIe+TkDxUyRDMoLTsj9GX9Y1wkowzMEEc1UFHpQcqtphX6xBjvAgNcqUPUG7JGfeZ/nUkugEci11D+qfu6Bjb0MvSzRbGnaGU3MdB2dtkpSOu0O0HdnCKkaGwiqKnYI4ST1rpQApQDQmVQESlK0qKoZ+GTU1b7GcM4Yc3sardabQISK5WN/ch+hf3uv96hi6zPsARTZtOriPLBKK/6cEfuxrGRarXI9x6CIKo0vOj1Nr1016qMdzMxbQAVwbHyoePvXv2QcAKp5pCL2mpnI1NMb2+o8KRgAbYyDaGiU3pQqX6kamebq+ZnOFjNQtGodamkkNuMPHN1Bjw2CRpPjVlVBjOek4XQSrLbiwGegFzOYEin0ORDXOs5qJ4lfKwI+yp07CzHJXhsQQasFGY8958IqxMJnRcWSJGWWZFqfOcrZ48f4nrTAoujd1ko1bbz49qv7iucZZ7Gde5kk0ezAD+nwF9jrx06cgwa2JXxg78bVPH9sJb3OdH3iB6nWMXfQbE4b3Q4FcxVB7V2YGI7r6CEAqcZunCGgNFA1gLzFnKBugDhBy9jXPDMlkA2sWvEBMlQ8J/XQ0sdJouadsUVVhfGu+CuGXANqrnbchUpyrLG0+Qar+645gZjS6omaIxBDrwkBrEmQe8jZXK6XCa77x70Ve4ZgPRJ9/KOBtJXAqL7zvgY/oWbnrCn2igGlbA57mn3fGKjMeynmJEBg4OXaJwZK6r/xpX8T2E1BIv1cyNVPUzWbRNL/FonV3XFUD9lDi5wPFRAFiRQlaHKoqn1WVBul7o4SfI6xXzZtoBe0FDsSLPDMRMWHZyw91kSkA3aHCYOJo4IMgiS2KKwCWBljTuMkyZqzlvQFMncM2O2d8hozIOG9tAJ0CngKMFvp8/wmSjs7D1umzzJJMFn26yab1diLa1DDrNDZoxagm4wFdqh95FFpZt0TJZieMOyFA+cVa9AOBAAqdV0qFYlVVHKII1xXA/5GK16cRZNHkxzBxBhuz/O3UmVFoIqYQ/EFA2qp0yoSRuVJCptBtdfP19k98Zylf4U4AQGzz8uYIfpLywB6moqP67kWeq57wZFBkXyzJv6c7QbRb8xedE1l5Xj9jiHQLw4C2jbwPJ2B6aBgBcM29DCmAn9kr5UCcH2M1bFRposz4py/AAI4j9oUK/UqIjtCwPWwIux1GqRHJbtkMiTWgM8oAVWZjqZP9ZV8OiI72EKfmbTz6LHimvUbJowWJ2S1LACgJrVcEibnY3I/qhgHEEYcYcJ6n/11ngqr+QfsZvaZlXLniCFyxD6WTWAsEj2QHfVB2RRw8/19hlPYGunhXmfoA3h2eDUQsyeaowyGRUAaxFhgZVgUFm81nvnSC4eLNcTEUl2P0aZz6MDeAEdkSlgQcC1CMIUku5GqoeuZEyu/bvyS+pyTyJfnWQZG0PlQKfaa/F2B9tOnz4ZfsaqnTfC9/flcsbJSFTLuxKz+7T36fZlcXn8t9sh9oI1JLIok/BSJlQ6ljhWapUdhlkU/euyTYucOFPj4pY7ONVgqyuocVheogyDS5s8TJ44V26EarLCPgQbgThQ7lLH0sMqdjGz+0hVQqpU0Da6FR3k3GtU2QkVwUT3cNlP337waG7mHoNf0W2xcAAAgAElEQVQeqxCZ4PsatVB2Ajkwc1xiUz3zzFOx2e2/uoY8o+9Rg4NbTT/YxPiDGOx7YN9uDLFlW4aPYditgkw704CHJ3+0j/lS+w89mwbqYVidS3EJWVszaxe+t3djcR5pcQPFRvi2foYbzszUQ3EPpE1Fl1s376JS9zwbUc4p81xwlA2U9R9iiB28ZnBplefFF58rDj27DzR1MHphFkPBiA3OBrOk/PMf/wTj114c2mcfEAiUMy+47qpKEDzWTsrhG2/9ClWhmeIJyqPdVOZaMK7xM1SlWhocxknygVqgPWQeVtVqmkCqvecIaBwaxGa/ef0afWtbof+kKl8nCkRt9JB1gLJd4VnFBpRXe/FyJH1Ott/Oz5tU+b3TJHBbqCgp4mBFxs9zLpTl7Fkc112qmtdu3Azhh26SuGzYpAKaWFnWNQEysboHpaADPu4ulAntc5pi39zFua3CWd9S2YkAph76h4nVRRQGW9tWhqhFFzxhVWIM6pyP5onUkUsXjWZE7j9K5jxbEyv3rIfMhM/7WS/HGUdvkPkhw+bS4aAaSqIaTjaookmS269LY5PKeurM6WJtD8OTWUfRK/es9Lhrt/pjvsjjPTYGy9mYyGtPPTdKdMuRTxz0CLTteYlg4m9PrESgvB+dTDhHUCbfbzUBrk5tlmvx973WSIKsWHnPfC1EMVjveP9Ac+wXsFkVnjLOS2NlMGSFzR4W+eW5ByaSONavnQqTNBtVL1XBmsZADcJNl9piJWsYvvnvfP93Qb07Yq6dFIWr7DP74aTxjRFUW1XsWruuWEPiH71+QaczCCIZxtiHY7CqF0li6iWJ6pBfcW1dr3DfjjpOQhFhvDjPnsVAHm3cF3gxWKInyq6ZxeVJZrv9efGLX/wHQAoDoSQ5Ly23UnVA3meOQC9mRNHkDoxfLBGY/LP/+g+KVqhW9c50IbkyILFiZcXN0kUY7bJiVckZDNZfqfpnGpYTK+9LylsEm48lVun/Tb6SomNCk1PCmJOrR1UtVVqtYJp98PIse786WZFpE1z58I0MRK+kwlsJGLERhcBupL2lqVhJCl47nlFUzj2hAIYVMW3ImjVdAEndVNQNOJIaqImR7x2JNvbPyk9URdkz23buSOshzx/HNzQIP56z2MbvureUJM7KSwIyihtk52qCZXAfymD6FJ6FyLAOMM1pS2h9vlfvV2AmBkEGlTapL04DDGX01nWIAJNz4MDi6DNQFIi9PggAMjKKGpfy1O0mVVQ/EL6+2X8FKvpH9AqirEgvl7mxttekqrnF4Z36L/Ymlc5qoodIfN1sJvaOQ9CNx/OIKD6ei5sggjuC5amxWew9rIJxex5gTSxBPZlvKf7ojz7A9knZhRqPJPk8Z6EbO7QKe74I3XwBP6qUcUomUzJnVUz7a79Z+CK3k31XBVUhbmwa0M5Bu1KEYy2YfjsHM+J3fuvVYjMjLXqU0yeItbn+PrQeq5uKnvzqrevF7/3eayjW3sMeUuWgcX/jZvqbUOJS4GYl17EsI4SK8oVTZwDAegOoOX7yVLECkHUTLApFr/jQmD80gU1VJVi2icGz/RgxuJWAzkpoMwIr85yBsXHAC8DJyioogShaVs13APCVVGRnGVGhMNk28J1kryQmQTp/MWPOcQuCVQAO7jMr8Z6ViAWwJdpAg2lBI338IKM7orG9PJfRi1OCm1L9lEtWVMCzEIpiUtHKaq09gAa6+oo5vmYi6R61OpSb2Gf5fqhgAhJUUAWZZU/PYjsGSewHAC5nSZjn2Dt3eX/th/LZJlaKLagI2MdwWcHJ0YnFYtuG1eEf/XzX2vvLjfQO6vV3VvBctI8mjrZjzJC09GzoiQHoIyPQoik3tNAv6x4S3fcl2BD/H/P/kq+YJ9ER6E3xdBJ8MC6Rbh8JKom1sdYo1y1wIYVPAbJrAO0VnAmDb4Fx1Yml8AnIxfwtEgEDTO1HB2C08yVNrPxck173htWimEEmUAAlMgbME5DX6R/tuaLi4x5Y4P4VrzFRiGodzzPaWE2o7fGxd4vKu/ZKfxJiAiU1rJ6EzefuXtCPzQBG+/yyPQlBDsEdqcp8fy12MAZgs5es1Ho9xodtxKFDKmWWfTz38X3en79nT7iDnuuIgwSz9XWq+0rDfAgjqRMhB1sv3EcU7mKmmPYwVAZNuvDrMZie6w9l1qiwpb4d91SoG6ruWtLRTASc+WfS5XsEAMAz82Viqr1Vqj5UtKnA+Xo0OJrnpJ0ONpfdhdhu7a7jdaRoWzH2fOmTq1SitVKNLb+DwNM9RD4crC2gIr3TKpsvJ5J0tTUUPVTLjBt8/rZhuD+nS8Ej7yUzXxSeS/FYSrY8yzPswyYFb1RKxL53s2e+RMy8khj1rTf/AruzkcRnTfhs/U4wgBQbc/8Yc8cIiHJep769BCSFw2Lv8zxcvyaqSiFOIytOAI/7dh0fkG/oF/UXmXGhPTGBc3/aS20vvOuo+Il7TLEX79eq7S3iP+2eVa0MrAvSVPzx//LfMWicUvQonF1Un6ysWDbt6x9CJe4Z6BIEGBhCB0+qMy+l7SGzMVrY/LevnS2+8SWGeDXxcOTER0lZCg8qG6An96EdjFLiriPJ2rEH2XMqXwZyqcnbLYbTAE05evQoSA6Nf1ufQDef4W1UfxL3wp77NFldxMyFkeOvwRGJccbLAgFRaPYTtN+7D0+b5HDXLpK0u9ejh8cGTDmgEdyymFMgvLeomj2F6t59FnUMJ71127ZAV7yuJKm6UHx85JPi6X17A2W3f0j1q7VQFh32aFXqAQbxwqWzNOn3xoKrajWIut/YKOXYUI+hLErUdOzTj5kgfSAG1sZUca5ZhzTO2iiE0YlwxadHP2bwXBtIR2fMWZEbLjI6CZoyPj5brO3dVPQhZa9z715PpY/yvxDFMsjf6LCSjzZ0jgRy49dNBjwkGplQoDOcoNIyihCFfNXdO7cx+PhADNl8yPorNnLh/MVQa7T511KzFZwnn3wyaJepGbCi+PCTj6GbHKZfaRfP7NNYP9Fa0SQD33v8v6p5ohsOlvN5WcEw4O0k8JqiqdFKiyX/cRK3FhLgXQy47IAKqPS81cdVSHBbsXKWTB3J4Tg9JCZWLe3MVsDo6HicXdCCUboDr91eJwexBuLhdRKEhGEngc0oj0bq8tWbQXc99OzhOBwiXVZS33r7KHseGglruxmus9U8lR9tctVQGQC61+yLUPHOngLvW4OtoRkH0rkJz9b95T4NGkTZJJxR/0hSbAB91GMlpU1WW5pr5OtRb1UZsGcqoMZeAyySG79vVYcztpKeQp3aLGfX55v6rQhKSk529CxZCpfrFYFfOaA2gtq0VvYKmFwlcQ0HLttbkAx8oHSi8UrJ85mDoGrj8I6qRY9ZY/fFN17/ZqyJNFQd8X0C8HGcex+DTR3mGgktyfCmLYxpcPCtn0UwYT+GiWsM1A5bYIUtJVWp1yoFqxHK8jsy8EX8/MlFmqZTcCtlxSoXQQDvYdUsl/914MpHN2KXmpvpsxvvK957/yf0fv4UDjp0E8CgearatSRFFYtcAwI01ctUXzi7rzz7XNHL2nYQnNfQK+HP+SxSUsXnYsPkUZvqxQuwKK61jK/ztWVSo4lV6pFKP/AowSqrVjkwDJqgaNtjCVYkV2V1JycbOdDSRvl8VNK0W/IhANMKhlduYcj4gylEYBDikUml2qh9ASGjTyIeZ0JQiz3aDiCVgjh6pfhsmQSx19hfStO3lr2uOmpFckywAqUH5ZZj7/y7Kv+oRsXvLpGEqvaX5uOkfeTnaa9jkDXvm6/fSqX2zOpTvreUsOYkMp0LnbQDiu3RsnouJciqa1RxWSwTM5vmrb75GT6rkOHns/sQgHBwcCs0jjYShln6jG7fvkLP7SdBDZxDFa+qjnlh9FJJV2kHaFLCvYosvwpgTvstp9/gM1fTQqEvnmNZdczPjc2pLXR/uxlU/XIG3/TkIslUD3sNgGKusfjBv/tp8dYbI6j4ISHdtLpYQ2XRCUYV9k1xTe5ZVehMLAz8DZ6iUlsmbjaKLyqewB9z3yV/xnlino8YQD1XHHzmiWK/fgnqYwvPpyGqFcojzxfvHv2s+NZ3vodY1SACFkPFvRsXoR+Owi6hn5hL2Ly5q3h6z06o2+zrOQJFkrJ61kFw072yadMWmvBvxRq0S88isbAaobBPAmAZf4ANmFNYQDorZ8bgxfmPi/iramiAbdhye2bbGxGAmiPxv5dATRPmCDY5e9KSw5/xjAMwE5TU9mHfXHv7NaL3gYAwsU+gZ5mgS49m30qpjL3MugS9lIDffah9E1jwXlQmkxHj97PUdaZzB32Mz49khmBP4Mjkws8xiDKIliqnym0kInz2DMqA0YNLS8QUz7CfmGqR/XSf6sUonznLvYxwXXWAWAr31BJL3IAaamI1PrlUbNvYFQChz1wRkNyP6P2mYdZQ74l/tLXRDFiKyGymB/jChUuRucxyDjtR5AyQQqqoKDwURe9XH+OZicoL7R2eZQNx/9+e7LBqJj/YCmeXuW1UzItzSGLnM7JVQWU7k33f0z7sSs5xrLfCKuVoBm2K9n2Eio6JVVANeX62ReT+JgGLGXpsWugTM6gWNmvRj2FPgrmgbyiTZte8knuqh0khXfMB9PwHBMaORrFvSfsQ4CaHQjsToCC/4/MMqWx8tXYrJSmJlWJ/jawsBwnrexRBsWfUeDFmuUaCiMoiyWUIbASbJa2He0agV+XiGtbjHv06xiEm4N2rmHXEe1h5MzEcug94AaBhoSIUh62wsfcUN7Namkd/+J7aN1sw/Lyoytj3Vq6B6+Y6RoW2TLrt7UpMhrlIHK24eb/Shv193ydk2svEysQn5OCxm+5f2VyyF9xT2psQV7I/m/Wa5Fneo39vnDNgO4RD5yVg2N7jGq1c0Vhsh2EVow8EN8vqnrGKqrt+Lc5GJCop1nFfKCLm3nEmYzX35Drrw1XefmrXzuLQwX1U3YeKI598UHzjtd+IvW/Spn0PWibnI/cIZiZBAiKFXd0yCWyJ5I11ct1kOPiyAi2d3PEyn3zySYwQSvLpyZ96ZrQRxneuswCHftDPlQXhWvrz8Uywvx3tK+MZ5QRSX+l9V/zrf/J3l7tQRNm43lKoDe6oepGBnz5/JZTTdu97nvkbY2StIM9c9iq428rbLvFzlUvMcPrs/eLVV17gAugj4mLGoAt58KxSrUD2d2ZmsXj/46PFVhTuzLYTKovDkVLV3xcDwExCHHBpWbIKmo4IwBIBUwwRs5+IhdSA3oMaqISoykFhADHODQw4E516gBHrQ8yhplZoBBntg08SS4JGQYNibYSOI2ixND0AD3mI6tjr3/x29MlEksKPSF+wLKrB6kMl8f2PPoIKtpumvE2sSXtQD0WERE80Phqet959K0qbtWT5KzpQqqq3KZxSq9x4NqYP5ixiFU+QvKnYEtObcQ5m0CEZGRPX55HwPctsIYYBs1kHWJdOJIZXoSi0snNtlIM9KMdOnmCNlootO7aTSJFt83yqKxFaYC6IaIavC0yBt1Qs3TEnNiMkVL1Q4dZB05wiIL50/lQorBhMqBLoMzlDSVRVJhMry9JKNLtp/bfUCx2zDlPa35NPP8NnI2/N11wH0RORHKmAzs2QMtlDdSJTVyzDt7InpAIqjGJgr1jEKqg5m9l3baJDDknm+a5e3R3ymyZWVa4lFK3zV24EyqmTFtmwCVkZfsv6NuZ4/SZWUQnikIcMLI499w4ZhJkIDDHbbANV1p0khndAs0WQPjt5MZycVDkFVzQKVq48xAb4vpcG2onvimqoiuWPqDwp1bKO0rJzSTxQucqTy96ZxpHFIBLVIiUSIvSJnpFef1NiFQFnDMG14kTCyF7V6ShoYSXKKlRFDNEGOdRYYERzYiXK6/uLZGWjE1Ue/5T9WVbWBCc0PDEPhHOQe3v87CyDrsqUyFoNny3lQbzqpZdfLvYe2A815GaU0kV/BBiOfnIknoeJlcm+ZXINdtfqdTHQU9Uoy/cibTGPykbO2EkpqUrS8IaJSQvRIZzhJPif6DEpK1chz27Fyq+bKLPnDGqcZ2eDuM7W5Z1HZrsWBbjligkosx8Vb775pxhyKwBplkzlEk3siAysQQWyg/XdAlWxwf4QwIsaKl+ur5LCkVhFciX9Ms2rSheeKIoxds2kIDrF/Hd6tjrix6mBf1ti9Xm1KjmEXLHyeSRaQ9mjhQOKihXvmxMrk88KRBIGuff1258sVqxZX3R295IIg4qbCOKYpJwYLLqXRzmv4Rj4I3AkMBIDNwWWVFkzcFSemiAnSesyq0WKCY7FPb0BZ2p/mgHVLD020mfjCZb0muhrZM/4+zqkCJB5ml63lQE/2+8FwGbOwP3miq+rmhMZ/5aiEvLdnFFpiKmawz6KCleqvpkAuY+sMA0hXiEf3uDJ5DoUEOsBJNgox098zFDei9FrtUj/y0P6S+vZCyuo7KzuYkgoEv2OqwhhCCoNvm9UieKaUpUq/50LVQvRb5pGBeQhmDnAN9GSmlVTTSA0Q+IDLbC5YS29tXeK/+3fvlNsXcM8ooeM/0DcQhqg/WEGSKpiBR2plCSWVhnKs44YIFFfwgeZmEaFjLMiPdlBu1ach7BJ3/t7r6LqRxN4N0EvAVTMBEI4YhZfs3IzTeH45jmosB+++UZRNX4P5bzF4sSpi7AeRqOHqnd9ffGl554pNq5dAaB4H5uyCCinOpwVAIZAAzBKrbt67SY9lt0x7iKGrnMG7c/YsHkL1RQoa1SfrC4LUCnAIcOiBqq5c2u4tWJhkv6zWZKMQRFlRltYebQKFY3jigHYs0qgy/W7HtH0z/50ho/7MA9Udf/og6PKzd6yMqpoUAhVcMbda/7J8+CMK3xvf06wwL+l9AmgBXjFwzUm8dmruqb/075rU1KSl+hpXqtqm4pXybCJtgE3MFG1SoH3UKNcAqy+BVtlHH80yb1M2jPIWZNq1Qgjo2+QPhSexTSJ1UYSK/2Y58c2A89drIegsFRDwTDsflSPHT3D9dWWAaOqy9oaweMYrivIaGUCP6Z9H0M9TRqT65hYCanPRakj18ZqQohSSHNlL+U+zlA54+tScD3LVshDOU31Ze5XQCPmQ3Gt1QKIvLdBtwG0/lrbIlhtS4LJmOcykluS6HSWoFzCXHJkh4G5inpWi7x671nbnmdVKXTkvtLXDLN+0QPH/Wv7pRJnqnWu8Oeqj39L84+gXPYT6+fz9R5Tvz2VeunqxiZS5nnOrkk77CwTMXun8nsZ72iP/AxnrlpsmGMtxgAtBKy0i/Y71doLRDV5NWwXe8McRdMo/ZKz6jmaJh6x0icwnO2KCZEKqH62ILfXm9ZQ1lYCCgLEIBEJlWgrqfx/MHQAm3zuJlb+rBUnfy7omVayic8bpHNi05r5TCtWjoRRLM49kfyBog8I7nBd6gmMAmS3MlYnRJLYh86rCyXCAHEdf0D8bUWaTMvqaIyEiZAl2Uz3Wbaf7i9nePm8tY8WKpzJaDXbxMW4RrbJ84cPwWrrKY5+9GGMWdq6cQPvxF6IvQIVmL3jmTXeiaouMXYCJEs7nQkEpU/xDEURRn/MvaY5ZNUASyjAsi4m1ylx5Xr4WWfqZrU/7Y371edgcuc+tKfUwkjYBlsbOtBpKCXxfR8LCe6Vip/+63+03EEmzxJAA6P0TkarMbmHms5fvncE47gGVbSnQp1OByJKCcQLUokkaWs1wTgKd8wL2kbiYGC3DqMbVD/BhhB3BjUnITlx4mTchJSvRUQMnEHhQRfdt5HM8PAShroFytcc1kkluBEOgw3LnUgzewitutxAvXDzxk2JJ02QN0blx5tsJ9lrpVdHTvy5s58VqzsbyX4RmGDuw0Pmz4xhGC1Xb6EPoY6AfQyu/w16d5586ukIKG3mHyVwsM9HRERajLMarkEdfO7wyzEZ3UqFfTfKXWpoNRp1bN4bfbdLmk0avOcCB8LJRvPh3aFCdvPm9eLFF56PQxxcchMB0M2pBXcC9JHxweIWFcCVIOovHNoXlZloN4H2IbpvL4mI/1u/ficO21oafDuZ1dHSzHOpoNcJKoKJkAb5ypUr8YDjufKzTv9WJnnZwblm0yCjp1FcVFHIQ64cfj+JrS8dp/PDLI+6Ft6jYgTygA1iPv7oaPG1V3+DDZiGNzrzS0Ml91gqoJKidwYeFhs3rYgD6GvWAXhBSRrmWVKRZL2dE7KWhH4tgxGbqSkr5mFivpbnraSriZVUiQWae08xpLeaKqGBSiAGBHmWjO0300B730EhC4gtoTSWjkOamL8D8WP9vB8BuANydjXuoHvA7VQnj8Z1tnPAu1H1mcDA2ZSv1LxiI5k/K1ViALlx94aIjo2lQyD09rX1cd8ecAdlZgceVR9nLrE+InAeaA+ol2nzsz9fU1Y8hOaTQygD6fJvaQkGMdJIRd2szvp3IDhKXuPndcZS+bJDDUNjZapE7jK6Hg46ZNxToOhrvpxDFOV6DIdIs4GHWy8as6UqsIYmy6t5Ns8+/1wxAGpplVfE14qMTkqnECo6Nrpzfvya72lzsrSgJnosRTgUqzBZMOGKfhwQ8Qhcc6LCv1NpP6Gn8uiDVllyzQ3UkiOi/4XvK54TfWHcVww45x6kaIq8xegFkTT+W6J5v7W9pjhz/sPi7Xf/jOtIvWZz4yQdta1FLQZrLUHSWpL2TpURoTtXSKGhemH/26KAS9AAE59byqiGesEENK75c8peeo4pwVLkw9fnVMA8LDMlShXRX6WoRUqokpNIlIn0SgG9a5GRy1wZjb4PHJMjGhoYzkrYVyywn59ExKIRJK0ZGmedgz3LKqbPI0n36txxIKxTs6qQPEMrDzqQEWgfBsIGsEGvYj3dVzNSTrmlRFOBmuo1qVaJo9apiwQqx+7eN1AVmfZv90RGDUN1iTWPnheei+dRek8kkuU950Q7z21z79swLLrajMPXrkbjML5BKlSl9CuqSirQScn2zDZDMfacmePGHmNw9Okzx0O0QjpgXQN0JSpDjTTQ1ZKA+LcUwFoC4ooq9o4+zqS6rIr5DBQ8iOeYuHjpnPL8a+nNVfxEJNpqmUqDijtFn4dqYayx1asGxIgWGCa8+NCK+6rixtU7xV/+/ONi/AaoZwMUH56VqL9Dec3Sc6UgI69pOHYaObAE9Xu5pJ7GIEsDZs6oinLV3N8//cf/FX1KKMBSLakluFN50ni+Y92GonffYUoSsEYc4n78aHH1g3cBEhiXcZc5jNf6oE9SzeFIbt5SWbzwwtP05TZTgbxWbNvSQ3LIYFKYGQ5EXuA+prAd/fgO59ZVQtWUFuUsxirskxVq1bGCis77CwoJSi6QIIaAFT7+9pU7JHb0tVG1S8IJicojHS+dodRY7r68C53KeVZ+XbC1ns8QLAuwiidigGWFxN93LlII0hCAh9wzN59U6FAONVnjrOW5NmMEaR2ICqwy+eO99c/2j0gz8jr0Sa69+0igqJrgVKDCBMagX9l/KYtex7zBpYkZNFKVAJcxUHMk6teH7iBowdw29u64fa4cZhOrusbWGKvirEriOtSJCQCtxvE9VQs9S1532Gpn9QBIWSn2OvUBxhoOlpWB40t1V89qxB6hNpsAu7CffK4vpeNdf6u/8/x8G8HhvCUIfZULjl0NPdKoBjsA3N5hKp8kBYK39pbEUeAeqjnjJlfO29Lf2FfTaB+KdHQrH7xd9JKRmOgXoyLAdZkIyFDxGcQcLsEpfLi+Wn9n8qht96XNMtE0SfAZmNh5/1LS2mh1mKCy5qzAv0ojziI67qvolSp79FzTLJ2tfYr1FZhkf+qjTRaswvk7MUdN+4afM+4zLtTvhL1iXRw/EoCfdVFiZmMkK4a967tD1EFhHgf2Crw5rkUgdwg6bk9PT/TJL1DhlA5uAmHRwXjK+3APyjLwPt17SbQoVVQi1i0rcWEL8aMhI05SGBRPBTT4vkJbXqc/48t1bSYZ0mZbSdPv2A/mmCMTpgwUmPQ0E9/YC6gyYDtnzrYSz5efk9ZVX2jlHMCSryfAOCg4cT/6Y689VUKtVqZxI0qbG6mZvC05j07fzNrGs7O3jqT6q195OXKMKxfOMzd2V4iZaMvDxloh9kxg753p5t7zaLgmwQbjFQqevHJPrzF0JM58nsCX+1ibconWF+fSyojQ7kSsZkLIffl9Cwqppy29v3RA95/3ktUWZ/j+AHaznmQtaKXsp9SHhZ979//4p+xpJ5nzB6dgJUEEvwoUrbqJeURnQaR7txfrNmyND7IHSCnJan52FjnjVhpdVbvz9cILLwTPV8UnlWqkEdkYrgN100jb2IngRRfI9igVptTjYUM5ThxDe4/fPXbyXLGyu6fYQoXLh7BI4pECQ5v+BbMXY6aSnHINbi9iBwY8BoQN9HiZpCyBRp4/82mxAcStCcMm4tZN2VXDMAvtxyRlgd6lUONhMbbQe3MP4ycFUo67D1qDoNz24MAolYl7xc49z4TUutKyImPO1FpFRc4Km9K5Z059RhLYHfxhD6OzaHwpfxmD+9hEStpbKZIz6vBSh87e5aC5kbtXoSpYX1H0Q81YQYK4iZ8LdIr71CHcYQCma9RKmf8SjcMrqeysh66n6o6y1aJ9UmQ0QqoIDbLmKvrtYPjvpE3iIgtsSIfDStm5cOFMZN46xN5Nm4urDMH15byLJ554ItbKDXWbXqiHXLsUTpXdbF5to1HRCqSoir1vznYapRQuRewClc4BaJI9GJfMFVaaeRVGsP/OzUBwpOYMg3KuWdXOHxww6zVNwj0Cl3k9RkcDtQDS7p+qhnb2xNmoXsVzDrSyAjVBZhpwKJ014aGKaoc2JPj8VKzKxEpD4vMUWXJtRgAMpJN6j+7RelQgz5y9iHO7H4fRnrI5aCj2/0nTUq3GaqwUJastcwQTJraCD/YMTPEeoxpcru0B6j9K0AdSqjFkT2b6X+oPCab/YzI57a0AACAASURBVFUaqy3ucrf3X0+s/LLVAA1YE0GDKGyrf+Ns7D303kyspI+o0pUQloQSZTGNQFjLVwr2Ppcu98vzUhQU/VABjH0USaqOWfUXPtsKdAvv+6WXv8zeU9KXng6MtpTIoI/ZTI+xi3I7CaYIoLMlFFcxuTIYCVoNxlZHaPVVRyVy5HPMXGipc1Ghs4RhkmJ1Sj9fBgYhpaxCILYgenJ4BjpfiKA8l9R/4HORt62QisiiEtWmQKr3+Jn19M5U1E0zJPpXxWen3w1FvCUGvnYgTd7C2mykItLC2QD/Iyj1mSP0AIgUaxNFmVSRin6gMsEToU8J119PrCII5LqS/lNKpD4XuSgDnzKxspcmJ1T570i8yvd1LYLyYV9CKV6RqZomRss0Co0R2U4RdPdyNp/cxzBt9qgDoKM/jN8VUXUOnfunlZ5YAS+VN33uAkUGD1FNKocwJrTc6059iyZOIUxRXrMCQwHUGJCUdFQT5TQwNFWodFrurwiMyr6RpL6UnH5yXqm/KgeBSulnZ2nAYzJmohUJVtn8rqO1cd++FpXBpP7O8v/a1RrOrLawETDJz3//w3d5D2ks05xzqs4M/F2J3+qA+ucg4KDhUaWCi0AAYLCTBFyiCoavCHpn9AUmEMxervibh1KP0qTPyIBRlmAFf5tTB33UvWx7K1+ox58ukGBNjBBoRD0WezxdW5z/dLA4eeQKg6LpZ26C7jzM/mM+ovdrla4e9D4S79gfUmwMGvSL6fMNfKVUzhGMPKAf4ne//WpxcO8u7GIfP4gMPf2rru0MfYSz2NMt+w8XLVRla+tbihHEKW5/dqIYwlc9gMXxkOradUZRTIzNYQc78FOt+DSUQ5nltUwPmH3UCr8MDjBvkgqLto8ngI1uKtZDEWzGL8xJzdV/KkiArfLZpwqjz9q94HqaYC4WNy8xmqQSUOYucQQMDsEZfbp2xWAq7lt6l1TfSNapqlqdwIbN458N9uyxmONsGzwZA0gPi0SCfaUtaiFRdc/6OyuwR8EmkDLBy/hD9oPJu4Oc3beySeJz8c0paWM3SJWKnEMl04UQKVA8wd93dIVCT2k+UwomZ2Dz8M1iDOCvupUZRfioq3eRpAcUG+NaprBjD7CrqvdOwugZAsywcL8OUM/nGT0hJUhh0330wvDeAh4hsGRCopASifgKAl/ZI32DYwxnpUdMW86mSwISSSlN+2yFYRy7reS2IESoHWLDOujHcp3sa7dvVsU3afIxx5M1DFvE+ntfXTBobsPkCeoa+8+E3n3ufu8EqHGEihF0zFFStZHrNo6yYiWLybV/PLHyGmJMgpRMhZbYN45kiV4aDr1VlSw0EtV5YzLOvzG8z94PVnE6q9LmPmav2Xv2+clmenyYsLbHveK1+My892AD2FOmOAa2zCTFPePcJ2l8gkQe7rSXE1BrknuX527VrBJfM891OG/UUHU9wm6d2J5R4hnphfa5nmekUCU2eoL2DosFPtLx0ftB0/T9N6oxQMxmjKLfVLVRmyylOiWFSdnWf7tu3qN2XLXQ2NNsIAP+WZg/ASyXlS7tdqwLnxe9cMRiUgGNGawURQ8X+0jRK/d4oshyEwC+7nH3l4rdJuOCVsbLwXjhj9dipdf1zVW33Nvuc4rYwGplxCAIlkgPZpP5Oc6Oc407acER4JSJJKj9/MFniW/PB3CuPL7noQkb6BnVnEpR93kl0I8zSPUtC7183oOVkqH4Ge5Bdph+N4leLAdtthY71EVl0XhR4YpMWZd2rh2SVqnN8Huu7zjJp3/7tQy0C+4oymN/qWuRerlSRazi3//L15dXgjhM0G9TR6Qi6mWGaoVqoYpE4t5E8SkzlZ7Y+VTQw8YJQJuoMKwlIG5m89S6sDzwy5cvx4ZV/MEsfpgy6S0Ooc7Ai17JQun0himLr+leQfYM1ctskKY/qyTVGKk1yMCOEQSdvXCt2LR1O06TsmtM2oZCR4VJBMFAVwWhY0c+Lr780pciEBQ1n5DCQtLhzT+4h0rh/bvFMAjla9AUe5GQXw6pb9RKyNAlGtU3UMLHkbz15pvBZ3724DNsXpth4WGz8ULggEWjeFh8dPQE1LGx4sWXvkrSh/oRRspKhMN7K6ugcVjiJZj89TtvElwqeLCaayyH7+F4fPgGigacF8nElUDVINnIuQI1L5MYUR4VtpYIEm6juqgyUwdGeagcaNcN5ULaYjWS0KrunTlzAQrLqmLDlq04EwahKV3MYUlVQCgYbMjTZ05SESIBgwZoEO4zHkYpyDkRGtpuvm6D+zBJkcbKAzjA3CaT4Fde+XIcFqtZIoAeLINipeZv0FP05NP7kjoNlkQJ0Qo5zhyYY3D4Byh7d3Urww1VAmcs3dABjaprrYqZXPRN4CBUBWylD64JuoSc3zESky77mUhOTKqU+VyCRnMLNck5kE75xA+Y09FCgGy5Xed79y5oHYGFjkYkRXpkGw3cVpw8gAbmbnipZ97fMGulo+rdsAmhjLUYRpBggpz3P/wg7tdmRSlHSlCv4lwkhCcp6CWuvn0+BlmQKDC0YyRa8tP9Iwf8EnTKaIwlCYskhfdMzalMfsdg2tTpwFdfvqcBRqDSyooZo5eVLTnn4WhwICYUNp46HLo5JqmroEMyFQmfNeHUP+A+SrSRTEfL1Z3PEyoRtxQg6r8S6u4rGuX9hxUy/l3vWcdgbqdJ/WuvvRoN3Kohuu+tXpl46fRC6pbr9+x7BjRKvjow2hHslBxn967VJ/8W3TeRimZjnLzGXzqHCjs6Sw25nOsIsLieafZrNfdZgaFsExjA+WporZTcQMU00+bygGUDYZ8PJ4zgGScHnbYe57bEmk7MYefaKotff/RLZteh9lhJUsXzb8f2reacNiAggI4Sz8ZVdagpawPyKC0yB9eJ9JUSqVh9AZ+yQvV5j1VyIPZC+XqcApiuN6sIZpn2L86xMtFKlLlE58i9H65nJFglkilHXXbAAhXecWzpQ9RKVWPYvXc/AhYoXbI/tYuujUbf3gT3sWsuQFKBQp01mBjwzP2IemcpX/exlazoY2KvCw5EsoftStVoUhEqxhnZTpSd0tHzvJIKW5I1dvin1+3neBZy9S2ELrDdIRxQUpDc2/7barT7wMQuD9K0Qi71KCpR7gOH5Son7TBwqH+h5M/1GTwOYesGsZ9w3WJI8DTshTYk1FevaWdPMMON4HXhIfK5Icui47ZXifNG7S9Nd0nJSzqX+Swp/69PigMUohrxvUimIgOMXoxwbkZPwvbsR/sB/XcSTfHcKSsNwjwDKDBSWfziP75X3OvDh9V00bNMD5L0ZALOVnxs9KwRhAsELS7Zq5JsiqJM0s9NZiemRqCl1RX/7T/4HpV3ewSQuEcpcR02Xmqb82OkK61GMr0FWq6Ks8ugAivYK5MEiLcuXyz+9Ac/KK6e7Sv27qL3t5Wzg9hLQwO9ULAoFBwySHFgewO+8/7wFADFqeI3/+63ik6owGOAow91IiSFKnkKPGrnIqlyvh/+TR8o1bzGNWNNBq6h+jtKksQMpxhSao8ocYDBpRLmrqv7OydXEdgIlQgeEciErwdEbCB4FSRcgdzzFeyv+8y9KxujG/DT/089XKlaYbKkb4iKkFULgsk6/JqMmjwrSLsmICRYJkWqBv9iJd9+oSmVVbkGA19FDwx4vDdtuAliDb3D07xnFTHO4BjBNqDnmetcF7Z7Ehs2JeMF/ycLY4KE94E2k/dwjwui5f4ZeyIDvHIWZDADiJu4Du/Hiq3rZQzjvfb13eP3oWex/3I1TsDR7+n/vO9Z1RRLaq/nT+W/egLooBY7pkWhEJ5xMBaifwvZ/VDnw5KWlWtFGxSkiGcQoAmJARU65dljXifGyOtXJU6mgtct5cuELRgkJV3YmEiqn/fjewuEhF3jGkN0if2Sq3VZBU6xrxBywoe5R1yfKgBfZyN6Pf689+V1e98Gu9LdckUlbEZJI/Xfrp/JjCJQUisViJKhYhwlnc3jbC9fgDn2obIP/Iw8d873HSYxm/O6Oddel2u9WoEtgDlHBknBa2Ut+qlseG611bIGejiX9i3WwIhQ9McKie9nO4b70MQqKJvs1aRql1Qps2qdAmn6V6/JPaK50baaWHkNzYDgGbiK6lEoAqaq3CqEIWRN2ZYwI9XSmMKRDgFopJ7qIZ6xw4ztaVS50feIgbvEOdpWP6dRCqedN+HPyj9hN5O9jBcXJhVSNceYOQq7yvc3mYvnYkGEmN5kfM+Tu4oe5kx9cuTD4vlDB4MZYezjM69nrxo/uw65L2uUcUPtDk0W/OTz9RdBw+OzYwYY7+88tlhHxy7wHI1j33zzV8VXX/la9LgbJ7v3kuBRkkx3HU1+U48+gia89HF5f2V75FoJGAhI+oxy4uX3K/7Xf7CP2HG++AoKd9KTROqlSC2DxC0R6CwReNjjcvb8BWQQXwwZxGYqKysUIGBxCYdC9nUlXMwP4EV68YFmEDQ6cV3HpAOUvuWEd7naczTFOrvIxvAWHvZ6NtU8UXmoVPMQbbL97AwJSM+mkCKdJjgw63fzZZTIzPgv4YjvP3gggh5pe1LybEqzPO+Ih0roPBfOHi/2PbObREfVDlAz4pybfai0gOy2svlW0Mt05hSy2x0NIA2d+EUTMBAdDtrlS4g5gCj1btpRXLiKzCgI+FMHnuMSSbgIdO/DFa/ia5M4OKl+DpYbxgm++ALDga3siZJTdg01Hhb7PoPZpC9euHi++O53vxsIu+otzpyqcDgpn+nDuXnjavHzn/yw+Duvf7XYg9DEAlQWDXcKRE1U64PO+Kd/9pNi/cYtJKTM22FjOk3bwXZm6lHRYFMO0vMkh9lEZpyNuJn+COemOMNA1KAKtP7ajb5w3kICOrhjx46F+t+zDGd2yriT3a9A0/Q+VXX86ONj0APXB7ItSqXqjeis6nnKmJ86fZ1qWuKuGhjHfAv2ikh0M4iZcwkmoDu0Qb9pdS4H1B1n2owy+K5diXaCAIND3egMsuvOsTLJSpSlRCHQeHlfAwMoCDp3BQNqwDZKQt9Av4I9WCJB7hflokXnXRcNshvfvakMfV09TbEYj3PI0fdD8zP+2b6dOS8EKyr6VFO1aJajz7rGVPNQx7ScgiFV2IFnpiKQBljKVR9UiQd8hofOKkkODDzcKvkl/q6SuIkSZSO6jisnVhrzoAxiaSJBshmB7yuV2obT1kBG9Yx1rRdJw5mbAuhE8lTwhP6nQDAjSblS9XhiFZRVE2KbPe1fK6tJinLY13Do8PPFzt0Mw7bywC3LTxeNvk0ya9ARsrDQY9fS95iUtKaLa1cv08O2E6U9VaYSuhPoaajbSVHh3qRdlKhTBZXvEPyAujZnkimSH0Go942BopK+hHHrQL3SeRnTzI0bpAexj94uUbNWkMMIdE2io9emTFAWSUqxKbNzBrn0AaBKtpm+r1qa8sfsr6p6WPz0xz8uqnh2rTyMGmjQPUhTV/N3I/01DcF956ZZ4kisomKVKjMGqnltU1ob30zOpExUA17jpbjH35ZYRWheJlCPrrusXElX8mtBxSznVuVgwbU2qAhjb8XIPUlgOMMw2UWC1h6Gqi7gwDZA16zAntaXypRWbVXqOsNswD27n0yMAtbaKl9CQKmUsJ91IHLgk/Jguv5Ark1ibITmDEcSZjDE9z3fPk8TMAMrg6agRklVFVV1pAD/bxDm2fM9JqlQT+OM7OmxL8M9YkDz+Z5Nzlk7nyp3KXm38u95d48bADo7SCrgOOJFY9jfmGdFJe3y1UshN72CRnJ7r6xK+ae+CeU5kgZBwUZAHUcQ2Ee3XCECblJV/gkVwKxi9RhFl0AoaIA2+PF9g9O45kiq2ANKEFqZTtjGo4DDMMN+xkd/SnVB7XnNMhX2ydbizNHrxYdvnCzq+P82VAOtiub5MgoVOafQHiUBZVkeqrRRqgwkeXFxojh8YHfxW195iRlagFSAmD6PlasFFVXaJAhEHbJr645i3bYnwq/beN+I/X+osh3nc+TuzeLnP/wBLcojxcLUvWJDN83/KNutZt6g9sp+vKZG+u9QoDtz7kqxAfBzHcIJVQTHqoUKhNbwMx7fXIG1vzb6alwbrnsOULCa/SqwMnRjqBi7PEwsoZoZASvvE4PTebaCtSZn2mt7qnJAPK8QCp9loKUvkJo3AO19LT4wEiBFC6h6uVfcUyMM33UvGmzmCrrgj6qCnuUmft4qeAOJq4mS/Rh+vjbRANgKfTMgUT+qslYNx1nTKmyw+bLv2Q3AZ2Im0CMLqUV0nET9Pu81iuLk6l6qEzBpzl6/VtzDB1ZaMSL7cdBuNUHZOAyaUe7DCmX0yJaJpecuKx+6+F6T31fy3qDPxKoTYPUeoLStAgLBUvKk+iXKUtp/6VymwNP18J5S9QoFSpQyHQATM30EdonTWkgC7hKnRB8Pv6fio2wB2QjSVKfYK6lPUnqyg5bT950TFgQERZKMB61eEmNIlw/hDIDGVG3yHHot+FPWweHaSSnUJA4frSw+dsL7D4VPAnKpl+4d6WmZdRF9m/x+VIuwKTn4zZW2LJrgPsnnMIE1aQxL9k39AMm2XTgg2GSqgWu0QiI4rS9vdFyOgI/DqfleptWH32ZtTRoVEHKEgFR096QtGG3YlhDQCvEDxU5mQ2HPmYLaV+NhixgCO53EBX4txESwb4nahziVMvFBO9avMdiXoN9naJvHOHMX165VdTWBqiYnfk+Gi0rYLVQCAwgOO82e4NnIerGPzcSqtwdQHSVpJdRNohXpSoIkiUZfxVleTXxk763nSkDEdhMDAeu4Vr7su50rxU0e2brSZma/plBVzNeS7in7wt5ADJiCD/pre+qMZ2wFMW54cG+w2AbLyplYSdAksQSkris2oR2wVcW9b499O3PipCi7bgJu+hf3iJ8pKKDf0Rbol20l+eSToxR/etnX0EO5B9fLvWK8bnLk7+fYxn2SqeyPs0W817ARKmjaS8h6+fn+vM/MV8VHf/wvl3/5y18WTyKPvIqel7hAjKOO+hJqeMqzir7Pclgc1Lt9yyb42ZSjCTjt63i4SEM72fMI5WgHoSmesBOnvZY5WD6C3BvhTY5B/xsa6I+erAMkO888uYNKxmgonYmAO0Va4Qobrt9+930qH2NIo79A0IU8LQGUNxI9CDhDq2e3UYX79Xu/jplJHfRhKTDQgpiAD34etTvRgBrEK86fO0Vfzf6Y7cRJRPp5A4cgNQIu8Id4nAG574cyX9eK+uLKxTMgXYpHrOLhghCB6o7PLMOTpfcHmdi9h54PJ3VTmXGSjaxA46G8wv07JPk5BtI6MNmBrHcH+iKZsLzoxHYP97vvfFC8Dtq3AC2itg4t6OW64uRnZ6i40ONAA10HqOPVq6eLQ/t3BU1wOtTf0nBlDVWaEbICaeu+YhfrvZqhw8pAerishPgZonpKxzulXTnxzZupJsolIVM3sJGadRsKiJUgD6NJ1Pat27iv64EAujndxNv4M4BR6McZ2EvhsGerZiZf9rzpjESkHBQsB/ra9Rs4dGZslbxm++lErEVJTFCkPMxysOpQZ2OECyIWPDMMv9QiDZGJlYpJJlej0JukS7oPVYfz4JtsrGA9LSObEKpIKdVEUEBxDvnlqgaKeIh8eR3ZKDpfzbXxYDgwugOFqmiAZd+/9/5nEbT09DCQjqriDAetAbTVmRMGBn6Gc1RMrOJQOSCYfThl9QQwQSldI6rTrLl7S4dg9cUBpBo5FYI0vCa1UkjCaJRycqFog4EJjQSDUOluVniCBSL1EFlbrlMELL7O93UIgeiXTcrSaKQLRumf6/5CYoWBTDz0XLFK1Qd7QBSX8Iw7p8T+qTZ4+3//e99lX1IxZq2T+ACBGRVPkR+bemNmA+c9Bu5xTaHUI9BiPx3XIdfbzzfZ93xEkFw2TIegBdcSTqrsZRFcmOe9a6HbpiHiJP5UqoD9UCgjCOaM3mJ8wZXzZwPcEeU0IbV2FEbPiWYlGhrOt7CSYP8NKKOT4vm5Ee51C0qXHVB251mPQeg5F5k310DyNj98p+ililHFHKx6hCvqQBy9bsViTKiWHBLLvxVNiIRL48mzNrHKyVRC6VJEk2duJdlyA+wyyC6l4nWIvj5PrBJd7/E/kWzxM5FIca5dY5OfHEQEdUM+O3t8BnXU3JfYu2V7cY2AYfcz+4sWBi3OYjMMKrXrEYyyF1XfdK9HIsB9RDMu7x1oOLbNtfNrsUeku3DfDkv0/0UsXRu/n0Rzcm8Y+1zwwUpriQTmGTIhwQuiqJ0R6PD3HSSbGp7TnxB5iWpvmchxLVPsqezsdHK+onmez54G/JC+ZGJVzUHx3PffvRUAgEPqDej9ms+tATl151ilviqDFfvu0qgD96DD4HNilf/tU4yeL37fPjuDVR9xqliBEvNvwZt0/R5cqVFQaqQNmljxM44mcX0iIDGZIgCr5M8ylacAsoLWyl5bouL+sL54cHOq+OGf/JKbImF76JgFlbucqYVAAOsvvXiBPSSDo7GpI1UPOOtTJCC/81+8Uuzduikq9gZh12EeKKrgtTUI9HCbA7ATtu2hd2rr7qJzDX1TCrjY98lzEEyYge1Rg+jTT3/wR4i5LBebulYU5z47HgHwHGephz4tK/yXr1wvntp3kGqMiUJC651BWavMM7YyaKRlZS8qkK6bFasYwO6Zgfp/C2rRrYliTXtXJAruhVqAAHuoBAykkElxHoSO5XlxaL0AnMmmFCT3RSd0oWESJRUutYTuvejz46yEHeCZGNO47wUA7gDE6a9U+rOXqV37xfnJwio5uJUOZ0IltVuqmeqlqg1OYt+kG9aWg4hboFpeu3aNsQ34FO5xkfPo/Et95iRI+hx7bBy2zE1HxPDZNfjCBT7vBn1RObEaxt8JmAkSeQZ8dtGzwt4IdJz7si8nSYVjR0lCexhfIa3XkvpdfHMj87KSuIcqmanRPoI/bKp2I9kgATiSB4yp58cB8Vj9VFEmBqhUfp1nOIG9CeALexrP3SoNMYVncxZqs2sZlQM+Q8GUee2BFPMysRIgDhU19qQsl6BiYm+9pjS8VVAxARIG1Yn2m8RirPiFXD7+Rf9tH5h2Tt+rrcsBbO4vdchsUkC20m7lO1XgPG850E3DlivDVlmBj4oWz8BENYY9E5foZ/UprXzN82SMaUAeVc0AoVNVzOqN62isZBVQOrJquVasBK6Cdkmsa8XK3i0BiVaSgilaNq6ibmwcGwk/sdpK4h7bDUyyvCafnzfrvbgHXEN7FSNxKtVapX3qDwZQk1zH6J3HK1Y+4xaVGKV2ln21vkesL9cv68WzWMu5fGLbFn6O3nrsscmPjB7XQkq9/w5mFol/Hf5YEzmtDDx7f5lYyv6w4Gpwc4ExK3hS+jM9lnvX5+k6qSYZcvhlYiWAOx+2O1H63Pdx7ySyk8Rmnm+reZt614dQXWCbPA8rdD/72c9iDzoPcNs2W2qIaTetT3bGWCCYI1Sr8C8Ru1tNZa2jai7FlXX79Ojx4stf/vIj0RLXxTEiqYVhPJ5BjIko/VhQI91Pj85P6h9LiZWgiwInMCtK4CLHNRUf//G/IjZbLH70ox8V3/nOf0kV5gFzPu6QEEH14QNWda8LpEwHcvHCOeYObS12bt1AyXaaJGkIFTiUl3Dq8n9FJ+2pOHPuQnHouRdjKKjzjQzSJ8lI21opsUEDNNm5AA3ny186RGaPUwfZceaSTleeqvzQTugKfajD1YHcdVLOl0tbY6naWiovqz4G/qove+NbNm2NioK8dPtQnBMwRe/X3Tu3ouTpdX311deSOhLrJAXMTNMHJc3hysVTxc9+/IPiWVC/p3ZvDiVBkw8RunnQb+r6BN/VxU/eeDsED3q37GBSOg1uoIMGuRocq1wGwBfpX3oAr/oJZjQ5ZLIX5TsdtEiOgZZ9H/MkJ2+/+0Hx0qtfLy5e6YuG4TVdG0OKVZS2qorBiAQAN66eKp5/lqG+CHAMMLfJBHU9aINGQvrU+NgMCPS56A3qJIhysw6SSIlqeBhV2ZvCCdsPFXO62LS+DA6vMdjxPo7WTTdCpUdxENXcRN3sOTp79izPYyg23Qr41aKravY7o2yC96wLOdtEYXAQc+/GTaEM+PNfoKa4Y00YhzxULZqxoetYBXJulk7UwclgDKEOaBwilcxStZzVOsQOFK8YoWLYh+MYR0LaREYxDQ+K/GeFMHTIBmxWBFt0WpZued4mLm04Qg+m95poVfw+tCMPUEYWLLlL87BSeuPmLVAlS/8VxS6UF+1Fq9QBQeWoNdnhPa2IhoNSDYzA0B61KmV4uX//TEtPoVfw1OmrOG+uB/+Y5mG0xYyWYRIXD3KtKIlIUjSGpWt8PLHS0Ot0VPmJ4b/sU1FBEzwTLb8eDsB+KtU8pcmVwhYe7lw1yBUrK20JyfxiYmXVQtStjmc+hoNowJD/9ve+lwYiAnJIlTDxcu1EdE1SdfJy5XVYJro+f53IAKqOC/y/tyQSZTCYZ1h4j55Tuc5SD3KypfEzaDLgaoSCPE/w5lmptE9ilmopn1Ntz+TJ48wGGaFyBWUtRDMAgETvo+9a9BSTHlWGRLurkMtd8tLlxyvAMc8ajOKod+w9XLR19YSq6In33y1mGZK9NDFQdFHJqFsC3CGJ8v4CQS3fV8dhlSIFi/mP126jdgkPx6d/MbEyPko0if9/iVWmVoj8Z2WnRLVLkuUJBQaN1kGxB5XzVTlT0aHtjLZoReWw0iouNGWDT+kyBorug0DoqFJJnVIGNxS+WM8YTM7zNfiw908HWaPcvf2CpVKWMtjZqVghTt8j8eIZiBiGHDnnT7vqWAT3nAlvP+ivNsk9GnQsG59N2gCmfEVCJbrO+7sfgr7BfVrtykFxQryTxLoJ/QQy1vZ11nE+VXT9lFESIsyrAJlu30IICTRd5yylsxV0vgWw6uE81C8Ar8qqlEyZrOXqU0EftR0iPQAAIABJREFUlq3o9lvZk+X3gw5aJlYO2tZ5hzhkJNeJ7vgosSKBSQOk/SH3i43n9mQoA5xohSZViR5oTwPAAyDGA/pNa2wko7raVt1RVKCU9+Gbp4sf/X+nim6UYhtQfDS487O0+fZ5yO9/yMyscapHrQS3YyQfr796qHhp/9NFM/ZF4OrXgJNW1aNXgLMyx94fQ4FuCRBjlMB4174DxdPPHgo6+RzPQwRdUOH+7ZtFG/7n4zd/UXQSIM4Dfg5Tze/Dj4+NAnRAxd8NmGdlW2CpBpuobbY6q3qmAE2yOxo2zrIwQ9BRbNEWAOEfuPERVFpvX+inWkYCQ1+tY0aUFdy2ZVvYTKumJjD6bpVHgwbG2ziyQz8fSYZBD/7X5MoqrvQzz60PyjPioHMDuyxg4d5SlMJ+KW3neqhHMWyXs6I9i4pHSMWnipT3eo9A3+vw/Z1p5H60t8bd4ew+gzhFCtZ2d9H7a6AH0COFj4R9FtDmKqNSpvn/qyT7s8YKvPldbGkte1h65gADpduopJvwGZgHwu/1l35DAQC/F5R2q3kEwOtJrC5cuEHfs0NwqYytdv5ZVupLFeUAY/DT2uh05lOl1z1p1UpQThDWMzUiM4Uk3P3lg7MfU1NmYhXJQgyTtwpDUCwdkn1Uy3OOM4AdcK6kdEb9r0CqSYvzfIzZXPvwP/qrqGDKZKAHy8Cb69SfZyqyYltSvlTHs19xnD54A/8AZpy/J6uh7BlNklUCQykBzdW6OG8G5CZ73K/7wL+zzHwAOPj7VN1IfinNe4QKSMIdiSHrepNzEHuOcxFjD2TgkMj5t3L12jEvbJS9aGJlxSqqQyaInBvnc+mrWwy+iQ3spTNG0F8OU20RCDYecgafAX1cDzZEO+dLf9sJQB3JAnvO31O/wOtVRMSXvtuvmxxqi70H788qmv/vc4iE0D5hpfBlwhAvyJ5Zhf0XDB8FiAomDutpcujvtlHMUJRGJpjPf2iQqrhKh/qyoO8lIQcB5vB68VcW+MnCSx7zxKbhUKS9F/1x+AzuIQDkEnQNB+nTxH64h5TpbyF2PnzouYg3ZFmcO3dOgxItF/Zo372LcE5LBfLs+zl7gPuCbJxLhSbMR9J+E5xL+cWRI0eKzTC8Qt69ZEFYiTV+yrGN58znGnQ+1j2fuehb572SP0u+MSqC+EwTK+1HTqrinj79d//DskHUZydOIwt+oXjmwLNFN8bB0uaYTfkczmaqQJbKLMOfxHlJJ1vGIbUySb25bXXMU7JxOGVwLSBlt0L0YAMNeRNsuh6GC3bYwA4CXQGC14Ba0QxlxcsXThbf/MZXaei9H4fJ3ilLfFZQfKBVGJ73P/y02Lb7qXjQUrUGcULerNWfkJ+ktGmvj9zcHdu2OjYx6IYTUIY6KHmuoo+ngWBshATiFsMC9+xBcQ9BhDoSLPsN7vI1KzQ9lFVrcbaXL5woDjJkWAl6S9xSEG9BHRxgmr1UwLXrt0ILvIXRW2II6nZ2zjTrQnnZqh5BggIM9dBTVuDIr109Vxw8+DSHK3GRBT9DKQrncuni9eIGs8IuQMP7rb/3uxwY1bnkjxMkhVQxD65ilvldl1A5/LT4ja+9UuzZtSPeR8pLIANsauXmDWbeJ0BMDbRVVK/khzoIDSdhz0Ro9zfQB0cDJbsvZrz03URVcGXQKz20Jmc6Vo3xOhB9n4ebb3AI5S4qgUo6m3yNQSEQuXSD9/ffpazaE9QEhwU7hPcs87D6oR9GmZ7PiuqJyDE/Pw2SIE3TpFW0bJFqXjObX0ENRUnsMdNUKu9ZzX1JBRwjab/OM3JKfT2Ntg+4hjmDe+aChWQzRsBgzKRQ1ZtoNw76nGpAXHfpYOQGR89VTLBPSnS5b0RjopMbon/rBnLFjqrYtoWZZSB/lTof/q4vK0TJAeCk5NWbpAA4NFN2d8866021J+lsR0+cCKqVhkSahoNYXYf7qjWSEAr1iABpxHMQEtcXQVsIN0cRPLjRyqzbgyKNzsDAxmmVqaz6RLVKelRSZZNqGUiQs0ACsU2iGTmgzolVVt2blXKhKIeJIg7yH/7+H1ClEfoBkcEYWhH0ejT2DpE1OQx+Pv+vAbp4+VIogg4T2ClOcBkb4swj529ZRZWGJO3D90jSqCkYDeUcK2ihSBNEqdjHyiO7L+apVHRxdocZoXCaYa4rGd4q0mbwJV3GVwMN+PPOTzIodX6RiVWopVkJTIlMEmDAmLMfVONarEblDCWuwy9/HZvUXhyh4n0NunB7Dc3M1Zx3UHqebgS9ootSXE2mgvBHkBjJlV7ba/Fz7ZmJJ1W+/goVMPfoSK/4mxKsx+dwJIP9RXqgiVVUgCIaTUFANI9z9pWwNSFW9l+KWKXKpcwPfGo/VGSen1RA/14NsmdipZiACHYCO5jBxhobIMaw75jNwTNiPcMRct8i/AYQsS/5Y8CX+6ME2qKixVr58jnHwGPnrODYQj6b/SRN2D2kA1Nty1dUp+y9KmlCGRFMlBffJTETwklyplMSWcpMs3fcMzbHDwwNRKO9oMXt27dCpjxoS/yOAFf07ESfGH6HJMehv8qsL2CzTZ7mSaLtp1r2uWZ6nxVUKIPLJBYhu15BxSmee1JyjaPxSGhGQRtlpdM9LZXgSK5oeq/ex6OtEcGDlZv0tejVxN5Lw3EQ+AI2qgEV1NlxKFb0Wt27M1v8v3/4ZzTBA7pRYZwGXBLBD3oWa2cjNycz6Izj2K5vvf588fwze3gPGawV4c//4s136JduBjzsYj2kO9ErgU+ex9AMAXZ+7be+Xqxif3RC5TeokHpqD2MjdrmB+zz58XvFf/OP/03x/a+vKNqwQ10kERt6twRVSDEl+zED8DSptFvNHlGBGO0k16ECcFCHpJ17srCRWRVwjD6toT6qLfTR3sYPdiq0gp1vEeyyEsFeMvk3eExiBCyatGn2nWpheeiv1ScTAanXBt95lkwgzwSMuak8kHQpfgSyLTE0GBvi/fK7MRaA/RbzrLj/PKfJWZN3kfB3j9pjqs/xLBh/tANkanO0g8syFHz+YdeNm+gjNOanOmRixUYsLkFhHhMowFcMO3aF+xyGInb/ARLWgHnO1FHUyeuM4BO7HqMsjAcIJF0DK8EG0kPEPFZPRP79eX2KAKMDrb2eCPAB5Kxw+EytRHhOYqhsKbLhz68oqzJKYXvPfo5rEDMGBeuwgQamqV8y9cZ6HhUE0p4ITOh39UcxKwzQw8+R1imQkhK5xN6InhrssO/l+fSspmtLojSJekVQz+8ba3ThM/uZaanQjrbC52Z11+fsuUpJsEqH5cgOmfP8O6j0ZT9oDoKDUsjnGwS7PiYw49gFfy5UCRWCorriTE+D+xEOnddhbLSaZ20iE72T7JpgEKh8yEtQxxmXuccq7DTnOydW0bpCQj4Gw0d2g7baGNlEbpI+7nbAJ4GHLNpyj8JCtLywHgLaMr5C5Y9/pxaI7lJoiOorttVRSF2rE1U3aNv2ZRJr689de/2ffys8M8++FryWCqhWgc/eXsargO4GHtHOgTqhfWtWAm1TGYW9YJW3j1hPQKOD5FvWkUmjQ6ob8Dna/qisknhpxwJoCltZJrwqPpqUWhm2RxtflNgqKYaJeAX/ozhRmrkq28zDg3cBXMk0vKRWiz8vVTmNfWS7TVgZZQusX7+q2L/3aRIxeufZK1ZuQ6SFl7NZXa+DBw8mOixgkPbEYoi9WllGPpJXficzSay65mQqEusysUoVVunoqec5J8bu3+jz+k//83eW7T9pQq73xGenQbPqEY7YCdoJxxYnK5rpAkmtmLbpjk12nsxxD3zIGCrKwpqpR5Ny2VBt1WuAalY7F7l589aEHNjIT1l8yUZjSuSi0VMg0M5U+v3f+34E9SYmGrlA2Jjx8JC+I4ULbJJtopy6EnlxA3gPt9ekIZDjqOG+dOZ0SMD30Eulqt5KeOFy66ehBM7bP0ASeA159fGpBYLmPcWpM5dC9a+Dxu5Agrm2KnorFh9OFKdPflq8Alddg5KkTxmKieOpItgfJShrQOrxyLETwaneugnEi8RwFJGHLmQz18FLXQ2Vb3R4gKTtJjS8O8UzexmgyuazxH0fWpsuYSN9EM30lRw5e6m4fOMO1a2ncJhKezt7Y5rfZ3ozjn9tl5LpS8XFs2eKw4cPl4ovop+lQhhItVUFD7uNjy986eWg9Fh61bKbVNlDNMIcMoe1moQqmy1aEQMwMYTym5WzNQByMLDBUxx6uMIiwG6iYZDw3bv2IFN5jUTzbnGHg2bPlSi1TmYDqlDKvr719jtUnJxmnyZ/p0oRRtkgHRn1LZvWRa9VOwd0DnrjCpJeFdgsAVshMmaN2T30+KEIHFTAW6Al0w/pKcIgOqhW57yxl0HJrIHvGyh7OaejgWcZyUbMnqByKW+fB6VD0kgq/x0JI+/ZKaUNLrTUNEVTalFIO3biMs8blI0gZ9sWKKP2SfF+TRhdjZEGLw6XNFfWxZkP/r7VKxMrVQcnMAb3MIQ3btKXxx72XFhhCwoB+0RKYKi7YUhMOlICmmbk5MQqDBTrZ2JlEtqsuo+2yBqJlVEpgZGYwJaLQDsNRQ3hEqVU+TsC2NJwibQ9TgU0sYoAVmRZ1IY3+s53/z7VWPYKlVrPi8ikTjboMTg29+8aKgCZ/qQB6VftivUwmTVRdHb1HKpYDlkOpUqClSyVq9EJx1cmVlIJDMw0ZOH0MGJ1MZ+Ks4hs9NI0lb+jHxQroQLW8wxnoHkmA2YI5/2DgnLdMbRQw26vmG6KoKs6z5uKyjNBjNUO3nuSRH1wBNXHjjUMwH6quHT2dHHknTewG9ANkdomx48EykRIqXJpEWlulYGTYhpJft2AyuqEoNJfTay+QAksxQ/+psQqBddJpOJzCuBfT6yyFK7rqKNMyp8TUKARpWEvXAf4EUtohtZ6B2rYfoYc13Dt9TjTJgLDGdcTO9khLZC9GcplJYrdSQ+Oc63yPVRj/30JBvhMgvLD89W++ErBUGo2NzjwbFuhylUBf9bex9gTKjqxR7R9JjfOuvE9w3arL83X3RMZQcwoYGrWJ4GWf48TzYmVeycakMvPi6SJoDvRnlJPV5pdNBvrlAcfSysNOh/IpHPNTJLqqOrUoDM+u4SCIf+fggHBElFsni9JdiRVlQ6INtlKlSuTqnwP0XGH/XmEz2q8TJYCKEivnFhnGflE7oyTFyCAVPAOQEOHp9c4CJNehnro5g+nsTFzzKmZqi2OfXih+L//9zPFjs2OjbfXhfNIoKz8eg12coIzOseQ2W998+Vi87quoreL/lOCbunJHx4/Ufzwx+8VgyRnzzzdDa2W2Vacm34UyQYIKH7zm98onn3xcJwpKTrKEQdtlHWsZr2cx3Pq4w+LsYGbxcDN68WTqKnat9LG/JagkGHrQ7yEtdBPSuk33bbKECqPSkpb4Y+xAwnhdnCy6mDO+HowMIZwxi16ylqLzT29RT3UxyZ7MLlT2RJWtyOhsYHdCqxBj707JIdd2lQTet7fz53hmQc1is/XvsqAaYcuHwAT+zFU/3g/95VJlEqABocO/zVYdw+HbDuf5e+a2KiSm5KKalBxVICxp/YPRXLB3qsqUXETR/2DbA+TGxPMae6dSKeYAHR+yLO9SPI/SnA7TlVozL4nnoOJlVUiKfa9vbCDYGD4GuF81+Fbow/X9cwJCIG69vjcuZvFts1rYfXcjUTBtVasRLRe2y+zwzM9MmxDf3NQqbpIGoJmx/nMgIOD5scAPAUDJ6lCdfD/xigtDNQO1Tf82+M9WtXsK/vfFKZKAjbYb5UUS2U/k3Lf20pY7I+yv8tzHPaOWMNr9Dmm/pVUifV5BdOiHMfxAD+5c+eOYNpYvfJ9MoU/C/g400oQ1llyHrmgfUELTkI4JUW8rDQI7abqVbIRgtITAAteizbM6zaW2EK7xLiUy+gDk7Jn9WxlqAMmpbm03z5PrKieShUl1rIH3L1mLNlqzIPDFugUhJ1TuIZ7c5SM1y/r6A4VPWG51djlbNudT2iQv2nTpkSp4xlG+wv/TtTJJNxhAuDz8bpSpSv5EJkiMd9KtdASyPE5pPlgXCu+vcOBzCbX/FwnFfPLV6/EjCn3YTO2aB0J/iKfM84eWqZ15vyVS+gXDEQ8ojCOqoltvEc1tq6Jdo0AO4JZASAZ423csWmdfEWCxVfsr56TBiiwrZKqiXYAjvha+8W1lzoyf0fwyfcFYIiKokOrOZtW7LSe2fcLthpHGQ+v5/wc3Lc36KnGpbIdIs5iT5wA6D5w4EBSVOacC1CpDu31CsT4ck0zkyn7ZPddTuKDHmvyWt5T7AfMedglabK8b6btV3z4b7+/3EKAP4mxm6SR8r2Pjxer1mws1myAg8lhtARo1SYocxgg71f61VV04J8+sA95X8p2OAUPth9kf1CuVHz0wYfFVqTMV1FSbCbImqeygMdgFsZwsWXjuigf90NvM1BzQwd4rcwIrz56BB5IU4OKt27jVpKrkyjN9UTPikGUC+wDswxro/wS1Y7huzeLLx16Kh6+1ac5kiQV7aqchQBicOX6HaZaU8qfXChefum1yHJnQHCjx4Q9YO+AEcpNONMq6v32b38HBMMKGghWcD1RqsMQN+F8NC5//oufMkSxKwQmDHRVaLNatSTnmEMlctsHJeXkyZOh6Cb61MLfomgGHCJXs2zg6/2DxfVr/dGzNEmC0AJHvmsVNBZ6PkxAqyzVg0jKqT787AthTAapykld0OC7Ifzbsu75i5eLl1/+CoYB2hPVJatjKrw0kQxqPEW5RMB8VuvWIfsOxbC2rhKRj3OhsrZrx86gOEqlMdi3CiKH3CRNFTHnkZks6BQjuOP+RVTiYBJ8XyeZsMdKaXYNgPsmmgpxPCMIHWzd3BOIhNKfSvd3YOTdG6ohKsQQktqhqoXzgxYyND5bDBNsjJEQ+xx1OM7d6EXSNNTySlleS+vaNHur7KswCA8lPumoIt+iRg49JdHymqy2NZM0ynO2YmsPVz09C8Pc130ahEeH54vdO9ZBU5FvPRuG0rK9AEDMWckztfharYaatZVGNwRCiI8EFZ5i6PUtktkHoYiZ0JskYmI1SUdsFTik3KP6lNSuAhQLD8QBxjCZWIUaoJQEgwgRPxyZZ8dzpvGf5kyZWBlgtuFU/RxpWFFp4ms5sAjesOi4XigSK4wa7zPJnv763/lm8QRCFf0Y/noVvdjwVjTse+wQuePMiygpLpJK5Wniu+iue9mzK29cKqB9Jd1QRzUWOikHtkZ18ZGCUdlLw32bWNlFYGVtljVbdkYFyW4dSPfxj95GtY/v4ahUQNTYSQmOafdUaMKBQHmKSodzz0TdcI72tJlIB5XNXiGq3xEQIFRhMDMFYDSGM9TQ9l25Wrz9xs+L9augkHWAmlZCW1ETxMSMaoSVbaueNfaBRuWCPWq1yizXJM6emTJ58rFFhSsC6/wgS2pg2VuVKYG5x0rgKtP+vthflao3GXW0YiNiZ2L5859zves3FGugA0nTdv6fIjuNJFFToBErSLgaCSi7YAo4y2qBmKY+qm+cD2yXCK3XN0lQXM0ZCbUjvulnWeuI64jquqISSu0m55b6G9IAyqhaquxFhUennpHHuGYpJdJteGZRMeRd/dvekKBES5NS3dBkuAQEwmGREMfeikojiDt7M83mM8lXclgKbkrOAwwrK7J5Xp49ppG4c3/aRh22AYu2XedqL0gVozdiCLD02UoQ8EaFmhJvXvtRqTgFSdQy4iYVVfYGmFxJF0yUwZxUGckFFQ0VWR9/SrB59iQGpdJJXG9UWUohjAg4TNpK2ovXp9CTTAMTj4SE26gPfGIrLIOrl+cbqNb2FpdP9Rc/+D//vKAFEFtEsjrH2YZBYSAgqKSNXUkj9/6ndxdbehh1oEqbFSTOyafnLhf/17//UXFrAJnopBytBmLx1KGt2OyZ4r//F/8iaLttVG18tq7VCgLsmD1FBajefcDPv/OrN1AspEKnupwUQX62RrotPriJpMqGedFk0WmTY+9dFNsqhaIVro8iVbOcQ6tdc/w9dAOVYJQ7F0gwGgExliadx8XZw99E4MI9mMD4nnkkhZXQ+BkCrwb7gqyiSBPjE6wGRL8NQZX3oupqqKRxbnLV3ArISDkkW+EdKesmU9FnQbAt3c997562kuDIFMFDbYrAWJPKljI48KMlByr+X9udqrvsU+55nv0yheT9DH9PsM/v8pwegKQPA1pMc40OVJ6kQmdA65qsQb3YM+IetlLgLCvPSQvXKyMiqvwCj5zPByR8nfg2+3pTP5PD2GWjcO74o7iJAKTjWCqxje4z6bOeC+m4dfgzgWMVkWV8TOH/fJnAJRXb1EskSGIAH/1LUelW5p1eWtZCgExwWbqb/bX+bIzA0OeU4Hdmh+jjcvCt+I20dlUjx6Eq5sQ1U5THxqapnnaEEq3PRhZTvoZEPU4CHf681Q83mnYkqMKRuEmFTDYpDTeX9peq4CawUdHh90b5nJUr3S/YfOyMYKBsLM33XeLSqPZkSnKZeLumAUwBbDSxdn6Ga6GElC0Mce/4iRYb9/FbVngEKBWD0/cowGEcIgjvuV20fwpgs53CQaZ8p54g+2ChmLL3tAt5LEUeQO97xExUrjUqtMRuPi/jgpgTVvaj6ZsDZMK2Wll0j1YAYJtYWbFaSWHB+M55YArOOVutDd+tfPxD3m+AeOYK8VwoV/qs+VNHfGW/ViN7ZQWFDv2JMUkwk1h3Y4N51jQnhFG1FARnbWbxIVE15f5kqLjfwm8T04VADvFO9DVxzbEv+F4wGmwF8veDqop9tMfdYo6+SOVm9t7zzNhcaf81+UQ9yuUhmsRnO9dVIMtcJCXH6iqknj/n2Lm2+hDXM/oAS/p9rpR9IbEilsj+Op6Jg5eD7fH5aAjfv+LoH/7DZZW+KughKhh2eLP/fvHG2x8Um7ftAdFDnai1M/iMgRQSpGu95Dd7QEWS1kL7aYL2pnMIFJKb9sZ0mh6cE58eR/BiY6DQ3ajWdFIN6MA4V+OQo9LAwZeLuxY0ZQUzpAZAwL2htWvWEeiCTtOcqSzpCAH2O+9/Uux6ai8LPxu9WKIdbhwlT1tAIEcHKfddP18cRPBhDYNnx1E0mqAqcqOPpkEqcg0kaR2dPcV77x7hQK1HuW5rMcGDMjsPY4bR7CRJMSi1onsWNPvg/v1xwBPRhR4jDokyvpa515FUnPjko+Kbv/k1EgVnC9mAi/MkKGzG0cWAXRry5IauW9eDoMULj6ZoR/KJ4xrnoEuvu+hsLqKZ554/CLLgxsDwOucAI11PUNjIGly8cBVa4OXiiV272UBU0KQbOGsltPyduk4THgHwKaTYO6iwKQKiPHtbJ5PAebYaMVEeD6PVLZ3xzOQD+NpdychhnPc+/Uyo4qhmeAfjIsJ1D0djQpakU5nATVVG5KULQQzvo59SsZTDXQxb9pn8+M9+Co0q9SLlHhtVXyxFb97YG3TJUN/RmZOINuGkK5xJY4jtHhLNQLbXitVt5NNnCEofsEaWp+3lcuOuhs+uk1FcQuOuQIcOXDVAS8DOY7PPSnqpDrMD5yTSrfx1ojihNqUcKkGGsvMTIL7yoJs7ukhQmUdlQzEHZj2J9QIKW+1I53ZYBfIzuW4NwqhCGVaO+LdCD3XsVyeZG+zauzYMP/zo8cvFjp1QPHAQ7rHg/5s3cegDoZeHXdIlw1lE74aBWupBaeSgRzLj4TVZUEI35r/xbBW1YG+aWCXEjx4NAmi55qIxOrdknDSIqbcmBYYpCLRadR8jt//Zw1Q6X4yE1tJ2DNB0wr0z6QgwNIAaZ52kTtnzrTN3CrkON5puCXKGVb2kKqioRhcVUb9vYqWAhWueKV65CVhnq3yxVVEd8wIUmmbVoqBrXT93ohgfvF2sxbZY5baCZ7A/z15ooTIzRSDi2qvqZYDqkEbRLwOxkEW3Qs79zRFgCMI8NNvlPFjBnWHtJ+nP2f3knhje/au//EXR3VZbbFlPM/CCqpNOXVbGnMCCvq8q3teqZUqskpBBCqhSYvV4xSpmF/mVMrlK9LaSBvgouUq2JOqPFi4iYfzrwhV+PSNkPoftCAxJ2ZUR0EXvpKIrd6AOXUJIwN7MapTNrPLX8u899M900h87yvOtVnwFG25S0kW/qutvn48BZ2guSMHU2bCHdWAKFSka4M/luSnJ2SVBEp1AsjfmzvZXpUbxoNaWPQju06DFiNZG4ubzcOPbf5KcruCCdKTcaG9lPSpd5Zq5H5095Ln15f6N4cMhQ22SZ/CXKDAOeTWQTs/6YTSXe38izLH3DO6ppNbgcO2vWuQalqBa17bzJPj/oHFZNabkWglzoaKSQMWEi79T1cp/E6SGKmBJX3V+FFWJ9Cqrl6j02UeoUIWtVDGrLRIr6zh8VlTO0t6Jc856pIAyz+hJa+ZnzDpjrgLEe5Y+jeruYuTOTPHRW58xWPhm0bMaOlUl1G8k211Lkw3HjPzG114q9u6mqlTu/+oW+l+pDh0/e7X4Dz/8cbG5d1PQkhe45+qYoYN6JAj1K1/7apz/oInf6Qs5ZVHzlAQ79LQ37mGWvXf1wqliAjn3OQa+1wsM8DM9vRsjMHuoAqHPSYltbjH6P/n+DLYj9MS4FlV+pTgtTC/hrxnVMcsAWpLEFip1NVbxONsN2DFXyfeT+m0SYxXMSqkCPesAKVWRtbqlnRd4GEQgwgqsSVjqiUg9FwZjqSKZ1AF9LtJF3ScmaKr1mnQoROBZcE1W4V8UUvDZ2ANnj5GKlK6PQaRAoX1Xgk/u85DgpgIj+KRU/4z7QtsOej6MrRm3lYK91w+4ODgOlZ/PGcQ/LC6ToNm0z33aIx0UTwVK8LXuc+/Zg6Pv9R68HmeFCqbKpvElGCEDY+UqZ3Am2q5nzjjJ8xhCSs6E5HeHRyZDTS6h7wm8cI2saPnvHCDm3pcQn+Gs2XcZ1FqSIqWGXVd1AAAgAElEQVT7tVeJqeBoivqgY5lYRexAohDiWTyDoMIq0OIe998RBMPy4LO8ximAMTN9q6CeewUM/Hl7I/XRmWblw1TQxEpc9Nfy/Hxve5aMTX2vzHywAhUKfyYY0if5XX8n5N5jrpxtCYKRzv9MIyLcU1Zi1vHcDfzn8Et5Bt8o7J0IlqPSToWO565fka2iD7Y6ucC5d4/aglHN/zcTwy2zn2T9uP6L+F8TK0HxqLyZRCi0wfULcLUTn2Tamns0qalKi0wKl4klkGYl+fK5Zt8bYBPP0vs0znDgsPvl8X6gVtbL+CuU9ojFfU4CpoI43q9gssCw1PJabP8U91lJDHAFgbbLKPBOYQPE3dxfJmXL9rbynFrxS03OOGUPGjfnSmECsjwPSejIZxU9oryP4EXsL1tPsNfuB9U77YlSr8C1rrV/ifU2sfLZul8FC8LSBsgqiwRbzP4b4xw899yhEGfDokb8p682vnXNjh49UuzduzeKBPqIvLeNj1TNFoiw3clKV77WvHdzUpWTKeOoYFQIEqrMzHNKjI6kQ6H9UJuh4tif/KNl+bwG98r1dnR245xrivc+PI7c9ksYq+FQgVtBZhsZMQHHEE3qNijeoKohJ3MlAXagdiK7pcqHPzuB4b3GnJmHzA956bn9KO6hyoQS3AL/7/DCBugq8zSuqjj30fvvFzue2FLsfGJbPDwX28DDYNpZVtUMWLxw+WZx5NMzBLGNxbr1m5JqiupdBGjSyuyNWJqfZg7UJaa0qy1/H3W/jkB8bMRXsMLBx8MMaXzv/aMM/d2H80T7H2MmGtyJspBG05hJQ+cwvPuDUGsOHop+LBOIaTaMw/sakQhfwlguEnTfuHQOXfyXoGFxGGbHipvXr4Qq2mZoda30Bc3ycE+dPBNGP9SLwukth9DD9NRySJibad+4cYWA/l6xeyfCCQyqrAEZsMzp4MdRprOb5E6QYFq5evGlr7AB09DLWgy2B15q3n02aC1S7P3990JNMYakEoCsWgkqiFExMfHnPLQDqBeux8huYZCwFZ8blIS3kgS7MZuiwjMSCeQdkhblyYXyfWbnGbA2wDW89ptfp+l4uPiUIZMrUGUUFe+DE30OaX5lRQOZMOng96KKhBHtoUo2rKw6h9j5abP0wrkvKqF+aYicR+PztYI6i4BKP71tlSjTmAAvsakH4LSMTNDgvHNjHNx2DOPYAxwjjs/ksI7T3w6HWKc7Q09CK9U/6Q3Rg0SyJ8VD5MTn+5/5etMYvdL0PO9UFWthFWthbVyKO9lks5vdTfY+M5oZjXo2eSzJimwpcRw5QZAAyY8AWYQggAMjvwLYgA0LimNEkGNBku0kQjRWZEljaWY0M71Ob+xmd3Pfi0tVsVj7wiKLleu633PYPYLgGtRUs5bvO+c97/ss93M/97OkQQMV9H5V+7Nps4UKxZVrSLiTSE4yw20PQ6a3QytV/H0dWukYfUMaRdV65Jnbu+McMxHFLdy/6oiW/hsa7SmSXMv5S0GESGRFJ+0LkaJFULlFmVQdj4o9QXFKmGYpXKfloDydv/1LVgJ0AjE4/G6MZJCbQhfwmYqgOCBZZ2OS5roUGlJBfDRkrdLn+LsVHOYKRvJX/4v/PMFc+tE4bzpOhSGU9JebrzSqBldD2E7C/YDXi9Gq+yqtGNv3cV8FFoy7qkEmjkW8oiCfDQLaBAcG1b5eUC1nePHc7TPooK/l1pVz1dn3367GRvqrzTpwfh4MNMpjzsNgJWy2xakp8lE+pGc6sqH5RlnItCYRrKUCwrORtjnJfkmSCG24Gzv2W7/5z6rHqfKMQQ1txz4l78RImkBttvm/Tqzs7fH5ZCBuYbakUtm8ZzG+5fsZChyJ15LENsF0Y6Dzb/vBSIQy6JW/MNkS2Sv8boL4Gp2OMAt2ZHTbGMqk16DZAjjxM8dc3ECedp570UZrq59CCVBl1T4AghHuSTlcBQw8j12OD6jno7mXGqfhV5Mp0dwNe8QSwH1a6UzPB2fL5KODBc9ARn6/A0doP5xXb2Ba+gsKNdfet6a/IiplVhgMQKgsFKfLecYgWaFPss/7KWssgGM/p3Q194cOW1Q9HH72qxUQA3mpOlZTM8CY9VVt1XMnQm+gFnEZADPBD7eE19wDqCcFUGEeVf1WkN2XCjjocHbEjog4OGe8GgmVw4Irq1bSAPmaChbJFSEaz1tJ4tLM7P3qTHWw7m2DWRMr1ehC80wCzjNVeVBUsu4DbNRAQx16JLrSgCp1xZMLt3m/Den81gf0Wm5if7YMMFD4XPUn/9871TQjuo6gvrsyz/XpC6CC7d01ggDTU5ndmAAWey399d33z+DX24KCq6L4gKryAkCgM8S0ff1UBf7mr/yHmVtoz+wsoN4cAVBALHp2/ZC+1Upicx/qWBtn/4M3XquunD5VHXucRI7nbzJksq8suX8rvc6PtfRnoyZW91etOvePQOQeNO+ZKZgmN6ar5w48UbUsch/EICb/d+1/wXfY35R5TQSUCyQxUvgGVO4ikTYWEYyxYmKlyvmSmcGUROQ+VR+ESqyMsuwCAwpc9HDeTYas4KxrL7HbVincK1s5/4o93WePmThZCRBck07u8zXp8Rmb3KcqQtzh/MKHkcMr1sBK2TIVoDUS960IBNhQfPHmVfwJ+4rAzaTqOvFTG/ZToZn7Dzfj95njCdYxBo1z1llsJixWZ7m+CDdwduwN8h4FbpwRKj3txrUJKPEIF3AWTWStzBtfNENs05fG6UxFl7PhGnQKZhJQK1EvRXCOypj9ce5DBRsmiTWc72aiGoqZAS3tAoPEeSva9fp7sXysmaJdAmuLnDMly00WPOP+nv1usXP4N4E6q4rihoKLGUdTjxwI9b+waOPzGhGE+ED+3uv15+6nAKsk5frwMCakbtYVKf+t7dHPJ+bgHgolGOCZZ1dscKmmT09pd5i3SAwyR+IkEOlj3AGQ6lDyxA9RYy006AgVZGSI6rbYSoDkdpKoXC8x4zzArFfu2jsWZM/YCNoB0zyfvelRui9tDvaAgHTmlZEI2RcuwHwHQSsTK1/ba/eaXb9QoPmevy9A7HP0e8Zly4DkBvgHEG3z9zNfEtZWI8CSNWb/PMQvmLDIfAnVGDsuPdf43X7JgHfs9fGbCo3A2ODeR3fspuBhT3Jb9ebJD7NP9bnaOf2SNkGgbJh9ct8kUbPG2kkfbXqvbUFwzmiqTbVwTSpAgtt8en8BjmUlYNe1h4JQ/l1T2WzYB54s+/cagLL4SOyy+yCjGwoNVLacdF3bXCKTz+t99NGHYcwose41NuC21HRB3834GddKhXNbF3zOXvMS9+VX7zUz4AT+a5aC+1UGj8I2UutTdLKCax7iuAB7yv/NP/ilDecRDdG4ugX+tQHhZihR77z/CdLpF6snn34uTnyCDaEx2UZ/yJHHDgW91MBYRXqcCkoGwIFmzIFshJ+c3gr6tfbsgDb4MQHTKkN4nwZlM0jSiS+xyeidWYduA2fcSsZHp04i0z5KtakMPdTxKixwh4qDCiAbNPbenXPSdTebDSlGbrSLTSPA3IXzngZFuzN1MwNnz33yQfWz33wljt+5RuFpSqEAASRmp7H3Es7mk+rzP/316vEnjyX7dfaTGXNmOIBoiK6dZVjxWfqKdjNQdoyHs4pBkFet1G8fVapONof3t0hCdPTx/RHn2IFErRQ15wxF2Ug6DRvnjbfejGCEB1C60sH9h5lNhGFM8Oe6d1ZvMxxNVHU363aeoY0aCg9nV0QqoH1xgG8ieqHy38svv4TTAg0jgTVjdo6Ulap2ExGCjjegde6B0imlyeTUryscGAeabUOg4hP60jqluBDUyb1V8GMv86mkV0h5s+Jg46aIWmZlZDjcg+rCFWiCPO8TDCG9QX/HNEmWVB0Rm2UW10Nq4JsmeA6jG0/Ez0Pv/Kk04LN/7EUjGq+29cOJBSXeQObXmSBWu1bvt8JDX69u0+BsYiVtwiDWStCd2bXqyLEjCFlMoZpF8M8Mmw4NHsaqAyfRy4w0kzgrUp0cLg9GQx2Q1qlx2oyzFPkbQKHQZ+9BNHC/jcHt3jpaXRqfhDrmbJXN1WEkPdfmJmko32C6fV+GDydIsIIp6knyYM+SFZgegt7EW85sYA2Unz9/6XJorQrBhFOcuEmhBjjtnBlNgyhMSaxMCEoDrAZJ9R6D0lCE6mqW+75UB1QZKwpIBqGfNf4OQbZSpZPQwYSapeGkWT6BJgHMKhd6+Lnj1Rdf+UoMhXvfIMUDr4jECopVzsqZo0KtQIfnO03d0vVYB1/Xoc6ikPbb6Chsml+XOul4BM5CaVgu6GuoUfw86CUGqCD1oKlUATqgZwlKbCURfvOHf161A7x0E4zK4m+v/y6GXZ5ekisH8GK8G8ZdRCS8dL9hKaV8db2Lwy2BvqhsVL3YGx0grAOoCf36P/6H1cHBUfYhlEur6aCNLXJaFFmxpy4k2pJQuc4+osjLSkkwwfsMFfAnEiuvgODjr0yqmmuEEqWIwU8kVql6G0IVeoG2aNcYVX+exTRJ7wDXemuCdWfNZ+wDdZYK524StPLJY8erJ585wcWCGks3ZRtJuzCxMhnOvqml+OPo+J2IJ0REpfSrFWGMwpv3rJaBvYXmYS+Qtt1kCf5uKoyhZhEEu7GkIxeksdCdM3AVu6EjW+TTdTdgKk5U+6gCmr2CyopLz1CxzU8QXtbX1zCwMoGewr6LBgoo6OBFQ+cQ67C6ZrUtIjSAAYI/9nhKGza5MRifJplqB4RTjayNa1ecxyRqCW5dJ2JKSrErya64BTuc6ykJ1CbETAotUFum9LM/N7EqFTkTY+27VZOGypOElXsTZLxnBV7znkrVp0IWmoBUtv5SYmXoV/qyytwnK+zSYlpBxLtgHazfY4REKyI+t2FwfOe96p0fXKt2AGqtgu538xx6EUt46fmnWZMCxLR63rEw9+/j9HmmHfTf3ifon5m3r8BqQ0lIZ6Hifevnf6Haf+AwFVBGphw9gorWmyRL2CfWtg9VLSvmuwjGOg1sSAAu4K8nL5+tduNLMlzWwFhZbeyc1CLvRT/eCK6YuBuAZLgxtnWFJHhtra366J1T1eceO84sOVYW/5beuFQ4SiO+CbdiDQpOKGSR4bBKQoPk2ztikCpgYhLrPpbKd4/3N7BXFc8P7Yy+16qJYhfSs0zOekz468p+6TtaCMPB3iIrVNox968grgGs4ye8LqtiVt0ELhSxiPKc55EgvYvkZYX7votfauf6JvBTvSPQtvDr9lvdujuREdT2V62uOdyXZ4FN2QlzZJ7qVvaVPoE1sDpiQqIKnz2Szs70Z4P4+puoN+8bgxmA0IJ23Xl0Cu64ziLz+gPXJoGhyrm8bhd+zu87o0qrZs+4PfYiQsZrCwTtBveyFsq+LQNtTeRC5wUU9OwWkM8tVPqXQwejAtpPcmvQm+oKCaz2RvBRwKShPz8CXAQ4EVNpPmIna5DB0pJkdUxAqRKyp0zYjU/vqsLmwHmBZ65J9sa6c1C18wE4S6XR+1RxL1UIFSsTaBUhplkU+ry3bva3cyV9zgKUwyQ4HskFnmPAN/ZBesVqVVTtfyiC9Sw2gcchhGVuU4nsdGyLcYeqjahf3yPBHmXf3KWiot6XwLPP0Wdtn54JRfr6pAPa08j1ZmiwNGeutRlW7frIUvG+BJlCPwQQMSYzvnDd3NOZ88fZ9t/eq+cEWkp+v8t2A11nDeqbAOsPrBT6ftcoknjOLbLYGtRJ68iFq+PVOCOPJrl+8SpzyAIIllETwzDMtP/2KaVCGT9rZaok6iaNXnOBvkrhJVuGf5fXoVofir04Zhlv0rA0UunkN41H8ru8eUOVz77ke6XVoWgAlB48WU/0rDHL8DFylD17d6EJcKZ67rkT2T/aorRD8Azdn9egOPbhJ/oBxr1OL1J/aAWwxFglMQ8rSEo0a2YPph8lyYq2dQEGY+sAjHj2ssla3voX/92G5UZRAKchd0I5W2HzbukfqV6lR0oZ37Hdu1LRkRfqMK42kD0flMs1w+TwH73xYw69DbgrSGAPU41gIJdqJiAgVhM2ETSfZZbUsaMHyJL7MZLX+fm9ah8yr+1t3lDpFRHFfO99ynbP4hhwSlcvn89soyR+8D43WkkQcDDvfXAG+tZ+jAsZN47nLu/xcF2aBw1s0HlaOcjOuphEcOPpY0+SfULrIihcZNM79+khZfFtO1A2RDb9ez96q3rlGz9LBcFmTapoGIcl0LbrKBtaNt65i2ZGjPM0De8OFHaduuHiamClJ92kuVI62eDWnura1fNIyL/ABqCBUrUZqVV16XEJh/HhqY8YtHu5+g/+5i9HRMH1GnB4HAdALq5y0SoavvbaqzkgX/rSl0qwHb4yD5nkwrKyVYcLJL1Xrl5iXgb9cGPbkwxqXEXtnd0jJU26lIIkfdAgVXGSwrcDhNMysmjeEP1F7SC3s9O3Q2EwvNsKkqGBtGIVyhAfou+XHciqMcOAnqIitXMMKiV9HrdR7NMWKrGfhIrk7TYoYzelVZ1UkGippvLhNR6coiBnHLr7BFVS7EYHQUzhh7eApBh8OfdByYjJ2eVqikTaeVbOW5HHPMN6Sgs9+PgT9KVdqA4gZS9VjM2TxMrqgnM6oi7jnJsaQTBAS3KtUSXB6+MZZlCkgTPPKQP7+JzAQG4Z2Ia6Gg4QHvsDEtJD9AM62wV4hvfbwXBrnBfPX0NhYqWTFTE36RhgrZ3VUIJVaB4kJaehebr27dIquD6rA1ZbPEG9JN9JaHLgm5k+xXh5hpwE3yRWoV6ZZPA1FSstpY35vI49AhoHg1HX94HBGLGviZUGwYpCUHUpCbyGDu0+1//Lv/qfVX04TYftaUgWcUQasNK/5YA9EhEcpKIq0h0zZNtkknXzweuU7q0gBUuyOQ0Vx54mQY4B1teJ6BqiJFZSPR4lSMWw+R4GPN0gRZSxCR5Fw+9WH7z9I5IcqisEue0iQdxhzoDVn/RSSasoAwebxCqyu64Ejj4VopjypHFBnVQNe1QtswdDihBnbACb9hu//k+qJ3buRpUMkZAe9g5JlYmVgYa9JVZacg15yVK1igaaSmg6g5rW9ShCiOGv/1WrBFq1bKpVxTEYhZp04mQIsEOTrPvNXP+C0JVKn6Iyo6M7I6uuWNAavy+7YJX9Pk2ioUyye6qHqpZ0QPv8TL4MMrdQGXXAt9ftngltk+fW8MrTs6HTTHVM59coeRaxk1A5+Ns1zpgDL5cIqE2MRHjXOa8dvIC0kjmAA+2Yg+I95+5Fqwz3cHZ+tUptL0f2Va0Q5v2ZiJf+piJd2yZjwE/Oj5FA+rzsGwF4sNK0bPKO/3G/KtpgtUVE13vtAoCR8ui5sw/WOXX2xLpvRI3nZTUoq8z7G6BIDVwnUVqhj7WTRGSA5KqDwXomTw+w4QpddCH5K1WwxSoWXzfov0rFKpWrIrbjPtPBF7EPUXr7vFgzxzUEAPCBNyVOg0d3TD04Gl9UPj5t9i5BR/l97b17wdfp7sLvYIZWFu2lgN5d9VYXP7xZ/c//47crMD2UA/HBBIzPPfM0z4ReQpx8aETsifYOn7uKaiQDiilEBt5KpBV0EhiemwnWz/38z5NkMuqCpFka0wyBtkCpCbqVEefLLFHV2krl7zIjU1pgbAzaW0NQKU1+UQRXupj9ktyHn48SK+yvgZuovkGhccbd+XvVtQvXqmf3PVl1O5QMhH2evWQQKgiyZLWgnr/T9Do3s2VCv+MsW4WVeum6C5Y540p6mkGZcYuJRRIm+25JVPzaZmVFqhqBlKCSPT/60Mz7wnZqvxTScf/7fc+Laya9b0EKub212MdZ/IX7V/vSwWtK020FhLAquMR+74MtMUvMNEIF8Z7y+9ziNKJdziSbh+sOMw+Amd5U1l5xCRkxqTSxZ71umQxSHFWftGJ15fIkNEV62dhBquwOSm/iGbj3hWI6SJSdQyd1T9q29ETFjzx7fnTz+96LO1CWxcwcP3csSW3fZBuk5y+gaBE4crTKNpgaWYOMgiHoDOtBAIH5avg4qXR9KLcaKCcAZQ3vwPLxGXmvsgU+FbAo1edUAdWVYf2avRLNLfc/RinAoKCl1D32gb9vK4L9a61UcTexBxulUls0U+Wr20MM1EuiAsUx1OdCD20UUF0f7awMDP2TAIN2sZf9YWL4EP/u/TZ7rKG0SScNVQ2QK5Rg9oi201muJrWOU1HgaBjAdh0QvpdrNq6WNSQoKCXTM2UPsomNtj39xzI3AmTRksCZ2Esc2yQPPrcoAbNHTSK1BaFSU3WV+eKel9rucxOEKj/Dr7JvTSgzR6wGjx0bc48qr1Tt9NDzO66P7CJ75mQz2WfVgS/5zvd+QA8q+xdgT58TKi8FAV9fqr2FhX7OvXF+lGYVhVHYhE8pifoLnUr8bu1XEgvWdFWByj7WXVC2SbYb6nvmG7KO2o4kMZrNumLU+NkwOiLSYVJdWifspUpiaVWN/3a9Xn75xVTntM2uieCaTCx7r86evhqxu6eYb7nv4IHYA6tTPhN7uGK/reqFKo+MfS1mEZDaBDg2Gj/A/groAgiT2YGnv/2/bvjLcj+H6MUR9bhxczJN7NKWHJD3la98JdUX+z6cUq9DdZ6OVJRbUAg/gO5kqfrLX/wSVD8OruVxOchc2CaNDo5rgsHAn3z0XvUcaNrxZ47h7DkkPEwrwvZwZbgah19+98ckYUehBdp7U+SldVI250M3gYe9SvD02o9PwsPdWXVgjHdtJ1tnsG/bpgdcM0gED3Pb8E74kxMg6pT7QJCuXr8UGUbVjHS8mIRUwKaYA/Xuhx9Wr3zlp5PUXCNZGYT69cSRx/Ow52lwNDh5970PMzNkH/Or7uC8bkLjE+V4/NBj1U6k2QlTEao4R8JzCoGJZ6AQKQlcVadOnYqRMeHcDTVQMYl33j5ZPfv8C1yLsu8qz0yTBFLl48FrTOW8vwXNwgenlLUbVYTfh6lghJtWJSM50ndRdnoCGXY3VweHN2Vy7s9r9JCcPX8573n06PFU7AxAdJKiVCY5EzeugrLwfJBVFzk4/tTRDBZ2AO8SqE2MGobRxsy7OCAdwA3mi0mBkJf6DMMmx+lTuQZt0l45BSws1xsgGdQElWUh3HhevzxslQldW5PZFpKVsVGUHOUkE1yv4CxMrCxDT5NATS9gzPlvaYyWo6cxYA8JwPqhrHowjqCM1EHFw5L0uvsTY6MapPQNk9MVk7u6xB5HgPHwIKho6Vc5v+5th2MG4bP3ZIlyPr0J13jGd++CFA60V3tAQVZBIHdD2ZTC6N724x770kAhdASegVPWpQisJbnFoJCQXCJJP3vhYgQRTE4NLqKkyYL3GOhpskQ9YjjKjKS08eDWHIJsICpKXwwM0a99jKxvBiE7h8QAwd+vqQpS9bw8Aw4dikbPxCocbnluBm1WKHB2X/3ZX2RQqD1m9LK5/6zg8bomWKH71ciYSpNBHfN6VCLYS9KsDDIVDRgjKIiACNcsRWyAqugDqk4iw59NrBoD2SRW+tBOErENaEw9HRvV2VPvgr5PVJupVvV1YTDZZ1ZKEnzjlDIQEmemwp9Jk2tQwtK/OrEyMfS9RNMKYlmaq+P4mY/TTfD4z3/zN6tDcOsHCQh7oYulj4ZqRoYbJ/ivUzRZWzwnnX/BqCwMOeChEawoJj8Ot/5500NlIt0ED00Fy9+VLZWqGq8SCoSUwM8kVp4Tlb8U7tnDDI5rjJxY5xmO37xT7YM2fQ5wYc+B/QRMSCwTlA5gZ5yj5qw5z7lDwH09nV72KDQn97m0Bat46+zTyN9zXrI/XFuesQ7NCsVmkktBB1Vh57E1Kp95hqWWmGQtzd/JvDjnyyRA4r0yO4V1V6K4GXYaemBNrWjEVHwOo1CMUrHyeYYSWAZ+qn/nPm96GwwEpqA9zkBRM7F1b27l2ekA3d/uT6sgzuPRzhnISV+1crXu/fAgbmF3pA6Z6KThWKgGn7HKbCsBgk6GB28dJjgEM7j/kECUJKqtU1UPHtImHDzCFxvQAddbDExFhgtSH3vC2Q4IVp/fdRIT521Zqc0HZy7z1ZKIlWpkxCxMILNp6mHE/mop/ZQ/47+183HuCB1sYlh9K6yL9VVsVgcqshuMDbkxX/3fv/vtamYCcBEa/zYQ5+NPP1VXq0uP332AFGnZAlSCHa69QanXaIVwEZsnH+3d99+rfu3X/gfmjl2JypYB8M5dY9UUFLHzoL+j+J3trHs7AeDdG9eq3fiJHmcSYU9kNqg86xwr0W33ncDOp4mV82tKz5YxxxLUfG37rWuTpIid1cHtsCV47vdIzkzwb5HQjWBX+rCBV69eTnKkH0rfE5Vye6WcQ+j3+9n/owBEQ+ynEQUnSCjtX7GCEHU3qlAdVKOnsFXzqsOS8BjwaxL0C+nDwy6bUGlZAsmwn+35ce1LtV51N3rGiIFs7Ne2zsJw8D59TZMWad632ae7QctbAShNCtthzLTiY0yo1k1KuI4FEpgpaJ5ziy2Zb2Q7wiAgmteiUIBxwSBJYSj79HhtZQ2sIk9RQRgjjpniewJSD+mvlW3h/D+rkY74UHAsa8/ZEBSJ7WQ7eZasQJqguidWKUPMUTVT4MuqcxKTOrHKWa1tpv3HO3bQ6ygghV+I/WDtk9QCdCUJ47/32lIAqGpC7n1MkGRE7U4QWnS/VmYqNDCpU6U/MDOUrNLx/lbCS2Bc7JQgjkIJVt2XpcgpqkRc0wdwIohoJfyzVMCmh/qziVUERXieRXqcvlyetYl9qvG8X6oTfF8BDIN8GRgZW8KzasQyCggoFbnMiZJO772FmklFR0GkPs7GbWLn/l5m+PFs2nDiPew9GR9K668ZAwFyTLA/7M1y/IR7U8qpAIjAlMnO9DRJGr6v6a1yv0e2PdWlpk+6VLU9l2OA3PqPW7du5Fk0YiCu3zYSOL+nyNMasZZCNN3sRx+FdkU6rMIsvmFv2kQAACAASURBVMcdKKbGB9Zk1D6wv+oeyke2YVixahIr/047ZhFiAFuvHfY97XsLOyltPKXKZqKp8rT35jk1ydMLpy3BfcS/egG5BMhC85ZGzRpEPRRWU5hGnkd9g0GRAIrJU51ISwtv9o7xTpLoms3QMCump++joDlEEeJgevcE1U6fPl299x5CbEUjDLuiLamql148UT3zzFPZEzMWdeoE65FqI2vp+7imAVwsSMiWkvJY31cS4r/4rV/b2IXM6SxB84XzVxIMj2xDxjfohz0pk3CAr1Sv/PRPZ8DvesrSc2lUX3WmAr1Om1hI59fM0wB3gCqGhlbRBrMmRQv6QTJ2bB92MD1CDh9CVTmW7M+Mu5ueJ2lqOsQbvNcQgasLd/XK+eqpJx4DyKZZ2SGhZo443fHb0AKRA7X/RrGJV5AW3kxAtro2A4pUhlGqYvhwvZ2q002k00+xUE/jHOhPQgFPQ6cyESRCDC38WtTm3iP5Ofneu9Xf+du/jAwm84ZU9XHwr4eZgF0VsjYSxu//xWv0G81WL774JeTFj4RSt0JCqaa/ghUbG8yxunOjunjhYyhvzOQA0XTeUsQ8uEeRwxYc6QwH55OzF6oT0LCm7hCwcF1HSNBCp3HdLVuCzHz/+99Hzv1ADNUsazvJMMJtcID3QpsUiZBeMo66ndd4FPn7GGXWJGgMB6FXqVkC8HEO+wwJ4v6DR5jrtSMUmfMXL6X5tRcjb2Crg5UucJyGfiVYJzGQ9kPpkBThMBEz2NYB6Dx1ojt37CL57cn+mHR4LAmcvWgmVltADRW98IB4iKw6JsHEWTgwWjqS6OcUfV4H9mwDAcWgUhWy+iTfVUXAFYKBOyRXKziN9SQDHZkyP0gPwDzVOCX9940NUa4H+bK53gBEhBdkUAfpQTSxCgVCJ8N12Eht4DfDdYpuaxRNVvpxOKLieqAFKHD3qIzeJ9i7fO12mHkHdg8z4wiUEFrH008eDn3PQb++9kJU0hSKcJhnDwYWp831GVyYWAlQnKNSKfX1obxvDyHvY/LXR9KfNoya5uebRdEojh3kC2qCe1+DHwdp34bUuQbNF9HXmIhi1Q3r6esJF7ok42UCuZTAUl0R/bTRfFOHypQt1QmG8B059kSAjQ0oef4vs06oJjqsWgNlr6AOcEqFSf67B9pwKn44gAUoo1Y6I1jAey6TpA2RYCr/WxIGVdw+ncUUhLduSBVQWQelbScJJo2rTv34RySbOF2SbLYmDFn7GmrBAM6hFTfPYwLSugpT0qV/f2IV+m1thNPszDNQqnbPgYPVv/y936nacNb9VDqHBukTYS+aWIUWyN+JwibQinEvKJb9aHkeNtLKV1GtsP5eQTJL4m0gUD7+cmJlJVhVuFqAu6ZvNDSOhk9uInCJanErSe03v/Xz1YdnzlcPOdN90FWnCSrmOLN7oCkPQ0ex0d9nY+9fJ8+26VmyuhoKIPvEvrhSudM5kCyEylCSglI1LYhofcVxIqpXOX7BqnofTmmBAFFUXzlhqc+r2HibjBOAOmOMr5fOX8prREHQCNh1xK559vqiLElFgOfwEI/d0CpcR2VCIj4S4Ks4VM+sqlcBCrB5Dps3mZ+9i7gP+6oM4S1J71PHTxDvEiRQbRb428lMRhMHH8Mar2MAbHXPvWtyZoLkJT/AqTvXqqMbz0CCpYowJp/Uiz4Hk6p2q1acWyiCSazssYqgicGfAg6lAmVQ4BmO9LBnmXUuSKpHvCRWqdzWlcwk3PyJgKW/n9jBX35EbbVaWKoEpadLxTxsE9FPB2yPe3Os332Crg0GYP7wZHX93J3qqcefQbIddTCSGhHmpkLRzFDUTocqRL+PrAuvZ8H+Y2y8/l/Z8v/ob/9KlFdlMoiCC+wsQfW+evrj6vwH71dPHdpLAkdPDftff2XCc4tg/xI0canR9l43CbTB6X2SqSRY2HUTK0E/A3vFm9adVcj4k2efeLra2kHVnV4hVQRV7msnsTcR0NY2lLD01yS5mg1an2oJIKcAWQe2IQIJnBdpTvdVuJNWarBlPw4B8wz33Q3Kbu+hwb/AoftfEEAlRGl/BoU5x6xNBBAc8cCz1J6tENdIefX3t9CTa09aPzZ/HfaH1D3bBFr0qXwVWLKvyd6p+wp5sAE2k4CtYCdVjp1b2SCRWsx4A1UA/bhDwtWD7ZHedYe+SXtK7N+d5fsyBwRJxq9PwiAaIL5SHIignbV0FI0Jg0GsQJpBbG9mTcnUqMUAVJHlmrRHCj8o5qNPkHHg/S5hU+zRtQfZ3nCf3TJ7Q8VC/YlDZmP/aoXXUAEFbngeqgzfQijMeMW9LCtGe8KhSAIroyPnICBZCUb978it12pr6cUVXOJMR2SA59bIsfcA4KywL5axBYvK1BMXWGkuaoCKG5VhtOktrCtWq4nfaoVAKm/OUhK8VtyhxHbcC7GIeyWjfurzq7CDMeqdmtrstUSdrx7ULUihLbPyIVjtnE1H90whbAbjE2DRWAA7DYBjxSqjP3lvE6tpAvZlnv0glWHv3/1W1A+HQlE2TrLi6ofrX5KQmvkje4J7K2ehCx81kAKFe1P7bRyXHiiMShJJ7ItVMBU0vR97mgQOTayacTuCTKMkHJ59Pd0cTKrrFFYujTPDtA/F8Pq8qvxsjKF9y8gXblQQw/1g5W0Ju2IsLG00vVYAcJ5LfUMjGOG12QepX1hjH6reXIDl0pNlJbAIV2g3eb71sy2gnHa32Nd24wBBf56hr59KWMCplLGydsKV+gbj79W60mQfoGchI0tmAVRIgqWR2zoRyqfXhW09dAixuc+9lGqc9PPQR50fS85jwtv0gclKaIRGAgzUdMaWf/TffHNjkDkBGt0eFLBcN+lcBjB+z41q1qks4f59e9kQ8wwI3BWEQ46xk8SdwG6vx9tvvlH1m+FxU+04wAFVVuANmyF600s21/H3p858XH3tG1+PIMNdxQl4P6WCN2HMnHluj9Hl82fIsudA3o6mKf4OwyDHmWnVP8TrUXVSvnIe1OoiM6d+7ps/A1pkUz19BgRL81ShOtsH4CyDgLGR33jzVRwslBh6b3LjqoNh0D786CzeqQd0aS/XcodFnau+9tUvh9r0gOzeBksf7izB9/g4/Tw79yJN6eDjx3Ec8MqpnvkwlA6fpz9pYY7ZIM77uHGJxKoPFcBnk1zNzNKfRsCt9GsnjmMFeuVpBgRfvnKx+mu/8HUCjaIUFwUrfk+OtAOHdf5/9G/+EPS5k2rgT0W1RJTVjRXuMAmsyPT5SxfDF/WBO5dAR+ihM6CxmXiWKs8sa3Ia+uAwlKK7OKQWDqpIhUZIVGuadRP9sTYv5TP0Ct7NhM6mXg2R/HHRXxMpZUOLoAl9FaDoLEYMud83UJNessxBVZFJFM9kSQOg5LzGyI8BEu5ZaJzS+bZSsWK3JRn3kJhYAX2mamUSlWSYZ3fj1nS1a9/+6goovu83RLJvBamFA3sPg7tuLxZrHioHhm2tVicK5xcDYkOwhuw2FUL7BkysfJ0BHLgIYJJpDMksfP8OzoNz1BYWlA/vQxYYGuv49erYkb3s89JbYgwqVW7F+TMkap4ZOdfSbgya8BeRojfouHjpGmcFah7OTm60Hzvg/ZuBfTr3QV45hg/7YWI1yH10yLWve3t0Oo8Q/7r3SsfT0FFCtYIG5LOLQ8WoNIFrUEOejbTQDqgjbXx2bBmmEkm/IGu4l1L44ySNOpo1kqxORVGkb3ktvGKUIXkOm3DurE6uow0038RKbr3JnOiUg57tdTPBTR/SZxKrUq2xd6Q0gpuwm1ghQ0ZPFVTgV7+LQh82BDETpbydEp9oU0/AudUuSQPxDGt8BUpKYlVTABPEF5qy35NSFkfDezUUiSgs8b27VKzaSPjfeP3V6hYqmdtJqkbphehARMPg2v2gXZNe2iRWInoNApqZRgSWvuUjrnVDV6grkLWgXe0QSlDdfPp3zhoKlSFUvILalq+l90pFKhv9J6fnUGA9WJ1AwXEGx3cVQEW720+zunShIWy46+HATJFTe0v8t70nkaW3wbl2Ajqbwh0HvaY64HktSVU91Ju/y56JYxLVZG+z15XytWfD4EpxHsGndbhpCs7YQ6mDUx3s4nnkbUledJ5D2Aip5voY5xzZiO99+1w8ayrNJu2KYggfJEV5hCQQTetaqTDaSK74iMiyQTp+KRXSB+kPsAq+Cecn7fDlz32B6t4B6H/0shBwjUHntj/NtXaOioqfjpxIZZD91VZXKO8Djtlf1bsVWzBAoAUlsOpgn7bTh0pi1cqniZWDgx8SRJcqEsEhz04pY23mMk44FCN7Dlk3RWcyuLr+SNUqqoFlFl76TpyPJWCiYEkqWeX+3b8Gt934l2WEJpogi7IHP2f/K/VP79TyDK+0RkVjsYO+p1tUehlur0qVQ0y5TnuC9S2iwssEpibe+ocF9v99fN5mQTPs7bI2G4P1Ab23B+kr3YVaqgPg1docwVZOwm5QTGYrwewYttsxGe610gc9m7lTlxjEKStgBBtY5sn53vZSlVlN93gf70mFr2X+LRouTf4K/vCVz3+56lCV3dlE2HwpcI5j8JzuYQTIvn374jt8/UVsm0OIx6/dwEbIaABJrmWbt9Gj3Y+tt5ooop7gEt8QFFp1QcWK+PkcvkGbvcp5MNjT3xr6h6LGPmlEM4yJMuSav5HCLw0w7ADsTDe0Ka9nAv/p6/r308QC9vFpgvw7K1mCVi1G3CYS9vNiz2bsjaSXWPn1VNR4nYam34+v8TrGGcWSgfK8m5WsMVg6AqPzxE7D9CivrQG1yxLAjpnUWa3SzptYGaSrbBhRI2nhtTKrfWq+zwygsP5glf7M7bBu3L9LxGfpZ8InaS8FSa18bwcYD03Lnl6JEJxv13OdH3oWtxF3yBQRaJYKKMhpQvhA8QQSbfefSYm0+fgNPvW7/nehBBZGwSPp6oCCyMYTM3h/PgsTK6/XQa+Ca/oEKYIJvuv5Uj+ZWLEvSCqagPculUHf1zYAz+GcqqFco/ZFqXUrJu2hfgG+OpYFH3+LPjYp4RHP8X5YA+2lfeDev/bGmV7O3XQvTQP2OPJkK1UhR3epxmcMZFuBqntdiYPo8aWC1OPYFauI7iuSPZMEKdbuGSl63ktDOWvmZjWUt+J78X0wthSDkYZq3NdQBb1G17PIoKtQ6DmDvaMsvb0r+mpsqn3eoRASE60CtHk+r1MpNrmf5VxiVCliOPNL+jB7IslxSazEuZybqUCViaH99X50YR9WScY141vqOCnPr+65NW5twDsrnXdRnjbRiV9UgCh9fFbWSHgUgKKw8kiSv064tCnGFRsCHjlWNdBZMwLiULGr67xWh9VYXlebbN/kMqCOAhOplNaAaPYdCVnpTTTaUcZ+GUG9ndUxQGeHpysaonCO1WT3buIY9oxsn27idpk+6wIE2vPf/F9+dUP1uxeefylvYlnJDHtzV2/ofTaBejBv3rhejdGkegza2RboFQ+i0MRGE6UheFO97gqDxD4i0fnaV75McI6ePG9UBvixKXlpDbAB+Olz56uT0O8+h+rgFoQy+qAuWHZWHCHlX1EdLv77zM0w0Hd+kAhCN5WoFnuFNAgkYwMkGktTV0nOxnGkSAtTzxvbfYAEhIy5A2OE87bXajM8+fc/eB06TZkndPHCdaoFg/Ced7NJyLwJdEUcr1+7FBn4F59/hsBEJb47JAoYMyZhF9lpaQ0oJr76HkN/Xwah2ME1L8fYS1MR7RhETKGHZuiPT72HQdxcnTh+NAmbDlYjdPvWHX5nBLW5A1TL5qqPzp6snjh2lL9VrrfI9IYPDnfbQ3cImo+UN5MQB/9ZXbKka0DvQbhzZyElcsMSE5cTx4/noUuRcC2neZ12DvM0RuUWinp34a8PDlMO1biwI8uwUHjdzu+gD8Fk+A73omrMUZ61CZub2nu8HlEK5V5nYlxGUFDKAEWeiZtVQyddwSZCufwiY8s48czFwFBpOHZSHbX0PQkSpDFfZLOOEcyO9PM8OZD3Vwv1Yo0N40Bm50rNo+53T8gHIzGB6uEw83uuIJqRYBBXZjW0S7SGZyH9QxpOL4dYec0HDoNj/8bIJDArSFCkmQkoVoGyTSi7CJIHWF8PmOu6SuBiQrdKIqFghsp9g6zNZvo7FLHYSyWyEzkcD22QLPauQaPeVAXFLX0oQvGQNDZtBHWrPMsziKC4R535YtNzKnlWkaSA2RAdqloZQhrtBD5NrOwBUwzFhKtUtEqPlZ+ibDqmVORwMA1HXZQqRrumeBikp3cFQ5mht5yf+yQnnb30xNA7aC+Yzd9ST59++kk7k0C3CGJBXeWdO6Xe9EKVMSDpoK06cilhJlJbMK7aAAPL7FGeu71un61YhQJSo0mNhKqUSJ/huhRQ1vb1P/u31aFdNJkvMzBVKpbzoowjDfZDF9MoE1Ra0bDHSqQxT/SvTqxMsBquepNYpe9DEQ6emYmiQfmbP/xe1B9V9oSXiAM0kfSZg7jViVUSKq/BHjrdhgbda2voNqlklURWBC55Qq6rfJSEqvQT+KGLkhplApFiRE2fapIq105RmIe8noHvLZLxnSiIHj72VPoNpZXaHN/KPrin6BCOPTNQWFOr3xHsqGk27qkg8OnXKT19aSIWcU6/X6kOueeC8Po9AXt7CUk4dKBKEAusmdwL7FAjzbNrw5GIQM8AwN24xlBsG4B5/trNfSQ4WY9637UIAtifEV68M1Gc91IoHkkyQplzfexdIAiv5XobFcaUj+snrg8ysfIatSlnz58rtpNk9NhTzzCW4mhoVJuhLO+DESBCn/ksBIVW3FV5k2KtSuG6YhTO5GLMxRak97sH7K0i8Ot0zhVr2qHipokVnyRWZeCwPLKSCHtGXb8m4PQsKRLR0m7919+vhSu8P9gWLQ+1Q6au9ZkHVMqIgOwP+xlK4iXKX2YAST8swg+yH3q68IXrVCAXeMb3Aetm2hGBuAo4QY9zD/6UCoZBwBJOP3ONRHYdsolN078beK8QFC4RCLpDl2EHLJHQ3MNfO5T17IUFBvZWKNQ+Fsp27BRJdCdn+MTjqPcyoF0VuTsk+VK07+ITJnn+DnA3EdTeB0VPss9+MFki6FjjU/VVn4WJ3CL71qrthbOAflu2ViOd9IIRlPXQL2ywuYT92Y2gkhUzEx8H+hqYbWDr7J3bwC9IOfVse6alqGkXnV+obRywT4l1dqCw3xNxFqlPZYRzoMy041QUODHBMvGymp3B6NDvip0q4yVUF/Z97FmMT+F17gB46JcMuh20K3AHtp4eKwPXu4C/27c7j6iP9wIIAIixoqM64S3Wa4Nzeod4xv2rHTDOMFkYBHDzve7QL2m1ylEqXqvqcMpVr/Ec7YVTRMVA3aBefyKdK5Teerv536rF+bPCpCBA9hoTLBfhhyVooKon6ytkJ7ifFcwQyb/DgGFjjWF8dQJ9gSTiOSniYYAoJc75G2VtFSsS0vP3VRJURc9Cbgt/4/MXZJPF0fTFGeT6YX+TdtD3dV38akJkRdnKYfph2QdWdPw9g3irna6lQG+hAhbBnwDdgsXsjSQUNbXaa51kjIogoYmVhtvXcYaS1+us1cyVTLVeyi0JH8CBRQV9ayNoEPBJdVlZRVyXX69dR4GZfvVcG/1tY4z6Ua34AcCKveoO640oFudCYR0TB+NSbZr7yn1tHBY6HXtbGzYBM6ofgLFPIRHuzY/m5w0t0cqvM0W3hHZfFOxUuQ07oY7trBRHyCq1Quc6SpbRzhZGiwwT/869YeK3zL6aogrsfZy/Mh46taMBTLClMqYvkXPWJkOBr1tpHTChc5DyLDGBLsbEepniQQ2VfcYDlpimg3Vt7teKpGe6oXxr+wXO9EgmQoXpYU9X8V8RdCEusadVIKDQyH3dGjjFtggcmtT5/bRUEDcJskQ8KMBl2WtWx3AF2SdJ9Gq1Qqv8YQkB4s0DGK0sb8B6O4AtPBLBm/SYCYq6udnjl69dRgUS7QJ+XzVc6fwtf/pbf3/jI+YsDdG8OjiMEAA3ZNXBEntD7xjCoJhdv/vu29WTTzwBl3ZPFsI+k4nJ8ajSefFDGNplkgWrS/ZRmSCJ4KdEqTOjOuCDc7jnnVQK1hjq9VMJwKVLhbPKw7Ph0E1vEPDByfeqx5nfYrOfh9NmVpEX0UcFMFZn4fHfISEAGX0alboVVIZaWq0ASf1SiYwHB6pz9fo5+qTeYujrMYQr4D/j2DYZIJKMBDGQIkDmfIFqWhvqT08dewzUDUUinK2Zs6X6B2zinh6SAeiD3/mTv6geR4FrFuRN6kMvB8YhZarrySi7Dw3q1q3LzOdiDg70Kp3/ThTILN2uca+b2zkM/g8nfeECs464R2dGGZy4UZ3TkUOMwVZ84xK/M4Q8tNzfRZylfFpVXLq7SUw5nAYzt0mMLHnao+UG8PXGkT+3EtlPeVZUS1nQcyRqVmt6cWRR7+Pa5kEFnf1klURqwxxUG3t75nCYbqIpmnJ1MsIDGpo9e/aRbN9GDORKeq2cxRBDy2OxgddD738rPyw/2sA4ykIYnzPQmUQ5XC+rkYOUY8eGt8Dfh4oC2qfKzEMlhqkmzoCUSKtToU/RkXkceRc0s5soESpEYbPgGPxvA3vL4KlQEdB08297ZERum2F1GqchHJN7K0pB6YFSHZBEEQNj5cumcxXUFkiIbkJ76+gdIgGm1wuj3E/F87Hd26uF6YnqyN6dBIXy2EkeQkXSIKimZpKEmh/S2CaXBoe9IPabeJ/LoLkXoXVJS5KKp5MX6bABM0E/6Iehluemw9K4lAKcuNWq0mOVNKEOVAsFsOlZspcjCjyg0+GCpzm18MUFLTRQ8u/bQK2TVGFjUDvOjJsuxGY6OHv+vUnGUwi+7NmJbCmy9T1KXkO1jCEWwWQPbEHRKAEq963ji/pl5H5xGAS1vSCy7nfpnhox7yvrHanskga5l8Jtl+7B7ypn30Kl+Mff/ZPqMei49xiVwNImME3lQi+UKlhJrKxaGXgaZCnYUhIrkxONcWm0LUbZTKHQKJvEKtQkr8sZGFQjBSR+/1//PmcOSsQwqB/v28eebMXADtmIavE0yZRG/FOOu6+5If2gTloKRbAYaX8viUxdifm0UpX6TKlM8Z/2tqalxkQjQbqxekm+rOUImiwYgFLZmfMssV8mCZ627dpbDdJ/ogKRVel+KIDel7LsBmcRMKklx3UUBeEsCWGET0TUeYadvF7YimmKKTLmcSry1RWaIWizV6CbIEfqXUmonFk2HRpOn6grz93qh4GSiLVB7MH9B4Lylfvy5R2dUaqlVp5F+0NCSnWmJFZZkzzDZvYXlUP2ZaguVge5rtAB+YiASvoheI5BpUtV5OJlVFzPno4imRXYE8zzugkCvBPHtxexJEUVXFepU5llR3ApaqvQgMkV8TxnkzM7xPDw7aDLq9MEiCrBEih0OMfKQTi1dDor0Yv9bUNU6RIVT0UDrKq47xeWZwiOGci6jLASc7DSk5XKlesu91BZFJNbKSKlMmui9pcTK057RDB02qV6SKDP322il2ozo0oeLrNuy13Vd/7wdQSAdmaYcLUGWMg6J1BgXQwYDXJNbHwOVg8yzwkbfY/1uCfTQOoyV2SQZx/b3p0j1Rdexp8S5N0GUJuBYi4l9j/5W38rMsvDsFBc82n+fsG5kqzxOLYjVcq6ZyOgBxs6iRVUKcUxBJhUAyw0NJJaKnOKKIxfu0lyuFj91PEXq26+x1JnHpJJxDIJylbAKpXMbDGwQjtH4C+Q1Ov8Kc7IHP5nnsRGqqcBqD5KeXiZC97DANRTDACVCAA3e4rqKm5oTFDWb9GGoDKrvmuIM6VdKkqtiiSYnMDEYA0DdFjXxN/qGANaUhlyG8uWUT3O6xgiETEADF2V692/fz9JGP1n0t54nvpCz/88Z/sONtOeKdkN9hMZsClx7x5ueoEGrBhSjbLK7DWHrWEPFv3u0jUFNA0U9a9+LCJKMYRP9UxNTzsniXlB+BLpeVZvjcUsQKUhn8RqG7GOCYoBrLZDersS4DcnUGDEHqpImL6SzJBTqbRIzjtoV19u4G4gasxgIrvgLB+rethq/Y9gZenxLKBmCZo5CvpAqzN/ObHi9+0dE7BMYM1aF8YOVDXObRI06b3ElU1iFXpWVAFLYpX4SRNR90Xdvk01j/fsJflotQ8doEpw0PtRpc+KjsQIZcmlyEYdmu+lsl2PBrF9wITfNfLT9dWGdxOT2ONpFcz2iiF85n1H8/C83BMrUi6l/xMr3ccnzxBPeDFDxBxhE9SUv91Uif3wHDa9g42/8KuJiXuzVLLsmbQSzXvVCZJnQ/9vXOQ52ML5MLES8LlPP14ne9IRMxm8C93e9g+fj8Ib3ttDixE8ZwHs6wqTYUfsAb4LoOZ9hlnBdXTg91036X7DKBfLRPOa9V+h3hE/pUNB8yZIrFfWX5rZ8tEoRKpO3AX1XjVYE05/Jwk1QJznRNpybD+AVHqs4i5MostXz3FYOryZe1kRsZIbF7A6Y3icLcf9+3reQPyf1W0uRbuU6zJxq/dZwMQAhmVUgd9/6cXnqWoi0uG/8fmNCqhgzE3m+R47+kTp31UhU8GVP/qnf2/DGRSvvv4GB9HEqiBvO3fuyoXrYJWNNAtVztzBsl/60hfrqspEKFIujEascCQ7kDg8l4P//PPPE8TOpH9K3vsoAyt7QfLNfjUCb775JskG1RuCVINLURsHRqpcpSGxh8lBwN/73veql+ilSilPNJSFmsFgWR06cnhPrvODU2dAVXZVu/Yi5IAoxQxVBtHaG4hhrEJZGRmBN02k9u7b7zCw9UnuS5TEfpWitjJNv47Sv9vZJFO3x6vDj+3hADn/ALRHgaogFfQrXYeCA51vDV74G++crJ554Qs4Y4NjHoUS1Rw2kx/X5Oq1C9XHH75d/dQXnq+OQbHy9eVwR9mPjZM5Baz1aZI5hR+eJX/bpwAAIABJREFUffZ4pNWN5AyM3aAmGeLeHvA//uM/CuomhU+0SprPKhsjTY2pllT0pl1OQjVKaV7u+BPcq4GnzyCzl0hMTKreeff96sDBw1SwoAlibBXDcEPeHL8WFOUGXx0QrHPbtWtXDs2BAwd4thcSgMvzvkAfhcmxicQixjKcV4yEwYvBnYii/V4aP6XgVe8ysTDg1ZDO09fXQx/PDhLGgS6GQkPFslKhkWlzng2J1SLKSaKaKjOKjLZzcO7y37eQndUx9POMRHpHoUTpYNrkuRI02hvk81ZEIUouGDO/bmPOQRrzNYhKpmsp+JAC4URxh9xFoRJXYbWMncpB6Wa2FUNjOHBWqtZXqGJS3dimqiJVFY1VjCP7yUOrOIUKjTs4Qxp/AweHbUvdukaie+nqlVSsPNk76Wd0P2gsF0igowZXVwS2M/dMUEPalVUtq0OdnEPPZ2hD0hoIpGPgMRJF8aY0IftzS+jzBKU+Lx2bPZMPVbIjObmFk57lHG7gHNv43M519LA/pKKqtrab5FpBilbXEWM9wjOSFjQrcKByEhZeJxdpZAysA34VNbh07mx6M0w2dYwL9ADosArFoyBFfhrgG8S4Xju5z26V6mamqk9+/Go1hDJbFwHsAlXjzSB/DsA2KdSZurZWNewh6qRyLsCSxtZaLlwKleCMwaO/H/pjEpzPJDQxugadrUyWnwvd7vt/8Z30V22hUkUIm346qU4itCYam0jqddat9es1XO9WAwQrNkmmPk2s0icUg10cSlPJanqtEgSwgu4PAxB/7nULSEiZWieRMyk3oWp1fom9iuzlrVSJ5b+rMmUFzyGVJm9DBAZS7pJAc51Wggp1pwQWccoEB6FUEPjHueGcDE5TKTfVsZeV2zGRV5zIip0Ai87XMyYn3j8yUJdioh1uxdlJD1ziLE/cup2/201F2X2p7YhyYkp7oMvpJ1J4pKg1WikTOCofTWXPLLMkxX5I1Wk+ml6lpuLnutvPW4KcImpg4mUv6lkkw6WmPfvC88xl2Ulv5lT11IlneT2SN5NesHUr6zM8/yUSokVQ/U08cz/b6Nnt7OazhwD2ARUAJNf7ELCxmqmSoNUnnesd5tx9+M4V+gt3olB6I9dcBrZjr9fvVD/3S1/mbEGNXScp6WbdqPxJjVJQ4yEUMJ918/HZxMrXeUjiZKUysveqW0lHIqlyrMN96Hx9m+l7Wod+eK+3ev/1TxAhWoJ+tJ3+REAcBC5kQNzj7KqoKBVbanYUKLW9ApTYa/t4LaZJGzX5uYW9X+W8Dg9srr784jPV5184karWJNSgH9Bf/K1v/XV6flXyJTCR2o9tcd6LVR6DCWmXPgMrhnmiVjd8R4MebI9N/JeQcJ5WfhpbaY/2wzb2Nvb4k9NnoeKOVod27Euf1Toy+o7QiAQ6NsdZOT0m2STwAmqqcSokYZC76By3umKlYl/U+/goIwugI7HeW0iA7MfT72pzDDxN2E0QTFBSiSJw6uH30v9BcDknLU61R/sosXcRKhLw4Pl77Q4uvgENXmDYoKqLZ2RSJGDo/ijId1sSQgEy7bpJgbFUqgT4rHn+zp4/wT3BniWeidRB524aqC865JfrNbaQFTIAYNpQdlNZoiriIXefSAnTLkUaXuEorrUMyEWCmjhLOnTWXulq7E7AT0F3FmkIEG2B+93F2XVdrFhpsyfpZ5f6JOXaCrTUOOMwKb8Gs6q6+nN7dwx8tZft+MOiDldErKwI2lMXpgRnPyJSPL85/T9rkeeBvU4CJK1PsIQLSzuC1zy9QtyDIARxoQCiVDnHM6jE12rCI21aqXlVXLE3BtCOSUlPbMD9AgbbFxdbh5HbHP2AOzlXtiwowKPdy+ALnqHDgl0Hq3jNHCvX1d6q7BuejXZdFeNekqoHJio8gzniXY3+3u0oY0tjZ63t65ug8uict3vY8y0UIO4B1LuvBxO3lCqhz0uxqvhHq998dTh1mQelwApJDL/fCAGpJbCVMyMryPgm6+geqveva7x/9z7sM1UoaNGLiG/po/tIUO19EtCRYWKxQt+/idaAO8SJfcRq9rJb3bx2cyoAeT9VVn9mtKQnzWRMqeasrS0onhETQe1B8YPFB6se7n3cr3uN9Smum32SnpnYJN1z0NMSi8V21G/kHDnj4fSnFheeZ1r8Q9kzqWTxmd70AJv+VJ/2MHFt/r6O8xqKYOl1LX2rrQHy/EY9H8vELf8uydWzx59OD2L6zmU86XcAMwVVbcPZu58ZWYLlAjAAPAIyLW/+y3+4cZVgz16TT6gkvPLVr+cHKROywUwSpLKJzK9A03rnnXdAeCaZefFz8GoprVMN6iaQNXDzw2qUh/x3fuf3qiNIYts8PDKyI70UOllRK7mhihncnhiv3v3xa8x9Gqr2Ue63bKqhTGCNUzYJUHb14qUrDPr6hKRjNwaKTYGD0xFJNTR41mA4/Pf0uSvVoaMn+F5fdZ3GO5XSnDKf8p3IvY31PPg33nijOg5lzmvR0KsodZAKzA4qSpZKHV78Z9/5w1ACh4eQakUC2msyuXAD9lIB2ozwxfjN6eqHb38I5eQZnnHdoGkvklUnNqJ/q1rg6U9OQtF7AgeMsAGfoSawmS9dukSgszlDG3WCToB/8gkSMBC6DdBTS9GLGDDfV6lhk0//5qWXXgo9wYMjfbNpbjQ5kwcax8fPRE91opHBxBAMMQTSypPDaq1Ifnz6PM9nf2Z0eSjcMB9/eCrXYaJs5cwExcBchM0PBwCbIEmfvHjhcv4tqid3WoPpJHVFLuzHyVwEB4Uql4uDkjMvhVN6y10HGfMeBnODoDvDW9qqfVA175O0GMCJKMnvjaw0TmWK39cwtZCwjJMEL4i2suV6nDnEgdgGopY+jFQ2CGIis468tGpOPDt5uB4WxTcaOVkBBZ19DJJDDUGY3O868zU2zwbUT5urye0ojxNcct0R+2DvKQe+h+HKHS0EmWyakmBCRWkm3fMM7DPIUFurHCk7S+vhHJGEXYEy5bT7TgNknYEldv8eQxUjKxea6x9RLjnqmgannzau6twKJ7konImomTDm8OMsUiW2dylnssw4GSDZdv6RqnJSFJd4zwlntkA7kUZmtaObnr1BHIjiGA7HHaNS3E1yc3P8KnSRkerw0YOp0KgAJNL1ACqd6LcGUD4z/1f6wxzJwHmeZK6cvZVNU7J7VPDAZy9X3mseZT8Nsa4jWzqrP/q/fo/ZZMw1EydQzptAN0pIoaAUtaAI63BuolJYUwRTyg9fjN+zQpK5F6X64feT5Gi6630augnfkKLx7skPoBxZvcDxkNQpyDCGYpMDq3W4ab5NBbFUrJKo1YbdZKWppvz7EqumB6uhAjaJ1TL7sYBZ7gGuuZY+X+P6tH0b3OMW1ucB+6YFIGWGJMBK4569+0JnE6AIpRQblqQJMClAi4hcEtjSLyVqmQS0rvzkv7FE0n0aqqSVKfstW6WtuR9Zf6kiUgCtXEnj9FxJMzWoknKjAIKJ/yRJle+5g2Hx0raTVIW/HmH6zPtKvTXJVZHDjzjFI1/6mcTK55RGK8mGDUpZf62fYR6rzqwOkotYROHd24cgLUs/dZZK/1e/8c30wBxHidX5Slak3RPp+aGX8i4CAQ6Pdbag1F7V/1qplEr929IHOLMV38XkoRb29NTkTWjeH+TsdsA66O7YXp396Gr11JPPh9FwnXNyd/E2wfd09fO//KVqx36Q2BYSq83S7KDNsf98/3sI5MwSqCjiYYBgL1+Chvh318xeNNX8+Bk2UvvgmhoEtD1g7TsHUANcqE7+6HQ1c1M5ZXoYOgm6lsykDa4Zrs0ZVQXOPeKnQELU4Din+oklm/nbAFIAIa0eXTr/CRLjGwhT7KyeZwD7U6hozZKkep03UaF85at/LfZBenkToCgnrcy6wEeXNoArF6iwMmPPUegy9oKyd60UrnAdzoV8/4MPEWEhEOHHslmuYBeef/aF6v4M4kXsS+on0LNbCQalvTmPkJ4L7LKBagA03sueG32JVc27VI1uUjEzuVP1UP/qh2CDVQ/PgOcilWADPq7bvhqZOMYIfr+olmHH65l3BZBQ/VhVtKIIuEh107lxzohb52GpxudwXuXRNT+eq8xK09/YU8T1JFjmHA1Q/Q5tnNdIwzsr0k6gKz7uOIBF2CTugiF8rUG61P0+qFb2Q/uM4i/xJwHWPNv4BVkaAjOeJ2XRI8hiEMo+8vcFtbIOAC9SQW8QYDuqQjVcbWSq8aFSVZF7F7huVBcNmG8wP7Qd/6YypOthz7WgjSCx9j2VY55zRiiwjzvqeYx+3yC7TZVPvmdlIkl2DUC53lFsxLaXnqxaqKGm9dm35RqZHCuM0sd8Q/8tnU4AXr9q1TBqwYZs+JFIfjsf0sTKXn9uSlulfTRmuUZ/tAmKCZ4iEg6xtm9XH2RcFhdCAN6i7Doxjy0CqqBGrlx75zw9/tbExXjKe2nGw4CzpwdpWUo9e3In7Q3qDMiAseJ5kySuG2aIyeQwlfz77AOZR031qVFMVSCoEVmyJ0nGUCMs5N7pIZbz36GqsrcFLKxYGTMmDqx/nn5Ck3UVNlmhNfZoBHBY1wHmT40SLxlXrLA/BD4E3x1sYvIkzbyLxF4g+M233s++Vv/AdV6Jwq7mc1PiS5+5+8I1ssIa6XGBSN5L+yyLwRh0EEE0n3mqRVznbcAabfgjbafs0mL/yv+Vjwhz+a06q4q4TxKn8tybhKoAqCWxKl9NrFSXrHvSuaZmdqL7W5A0CV7DMTfBS9WqtC6FMq9d5rU8F7ETxD/6G6/f+WZWoB/CwtnCGbVOG+ZKdA3Y83/0j/7rjVEaIqUI3bw9VZ1ERe9JpFptultmodSqv8I8KRuUDx50dhTVDhT0bPZ8CTSwDWMjfcz5MqKSn5y5kGb/Eeh2d6APHHjscBy4FxOkMxUiFPugRVkJs3n/g5PvVD/DzKYtXLyVA2+4iyBvicNPvoTIxMckQJeqI1A7jj91OENl70xcY/OOhLqoo16C03nmwiXKl1PVwSNPVLtQK9xK75YHqUzddqq1FMGH1YWL0ALff7t6iSbnbTv3pNdmCaO6wSZISRtHdv/eQvX97/4p3MqjUehxk49Q3je48zU1UutQOi5cv4Pzvg7CRNkcGXLnGB3l/a28mcxxLoP8vvXmD6tvIIxhcD6ltDkPWmQ38yfYmPKgp0g87q0ukpAeAhXBUdwaD39apEaZyA12tMb/nXfeQxjjC0kQ/LcVKl/D35F+o2KgcpIeUCkImXbNNQdpUQkHI7if3gfX7fW33gttzYrLJBTOayj2FXlunDJGWgTPA22SFXly/tuNee78xXxV/r1sfHucyrA7nUNUfkQ05MI6HwoERCdr1eTGrZvh1W+wBu0Y3SES5aFuZPPhJncjeGBCb/+LwX87v2/FSkWkHmc0sMeu0Li/AvJrQt1Q46xYGVCZWMk7F7HzIKlW50eDkk1hlPtwyGlAtb+M6/WadXwiflKecq86HtF1EsFr9MX5NWpLNH724wx7gFAP7LJJWpS/lIZ9DxHRUhFjv5GEW3kVaHBKegno4Jvz3/YnzhMYT90G7dVoGRBawSCAMnDQcYr+SSXwUPvVKroJlAmjaxpKCDTFbpKiNPBKh8rsHCkeqOukJO8cH95TxAan0AKarVS5fWNDBME69gmQPPeGAZAI2IhCAxnsJ9ULSfzU3R+wlvSksU930tN24sQz6blTqVOKYC8IjkOuH3DtCh3MIc0tmqVzknNsv5uIlMCAxlGUWMrqZYQHLp79JMN596E8de6Dd0DeWXeqzPaweXa0faE1BpXSINYqQCY6JNrhWUclsCQLBYkqs5lMxPyeH6WXqTiC9GRgoeewG7/9r34vU+MfEPiaVI1SCeex4ilXocgwA459HIdgX5uJXK6joFyiiU3/0qOqVV25Cv2wdgoZqVn/TbmGQocw2NSEy4VPpcJqHLZmwKnu/FLPAGi6qCwJuAGoA4JNrtbq4emOnGgoKaHSca4MGPuxGe6lTtYnDpcgK8mU6J48dWg7AWa4wEjU1o2+9rR61Q8VciCxlGJrtVywpelhsP8yK83rTEOD8OfaFavkI3zqZLRvekCbkK2omQDnq3infPe6ImVyleprrZJXXGYNTdb0wEKbrKts+e9Hfhd/UoIvX0P/IriSeXAkQaqynbt4AT80XT2J2qlUwC4CKGnn0p8fAgps2cysJvpP5wmWpJElMEikCQLOTLMtvawba6O08I/fej09p/a5pMqMTehBFe4q6rM93YPpFZ5EFezshVPVw/aF6pVvPVv9jf/4y9Xk3MVqfROKp/RnlbluRWa/aTB3J0izK47ddRNE4Jlzz/ZpGVCmT9X3g+bedr+rmro+W/0//+LfVXsHd9Enpey7EvjMYsRh+jqefSm4QwQDmwGQ2qjwumdki2hf7CszsVxewmYhf6iQ0iTUn+EB1FqZk/TTLxyr9tEn3cXeG0ABdI0K2zIZvZWmPkZRRBDG6gyJeQJNB+4KtPJsvEftkN8Lms3+kq5qZUafrl3/+MyZ6g1GmJD5VR9fvFx94ctfjpDJIkwEfrEaRi24C5v10EZ2dosVK229a58KpTZbSg6AmCp/giz2RG1wvT5DkwbtrHZB22syFcibQD6jLqz+O9iavaLCpMBNAlcCyn7nEUG31YaqQieVy2t3zyw7y409JvCh/9G2ev9Wu8KS0O5atXFfsw7GOwbnm0yoseNl7k7dV2ngDWOjFeDRGZBzCs6wVvbgLnF/0/Q3jTg7lDWT+WHspfx7emvdRPYsOQ+KWE1q5QIMi6EIXRQ7Fwloy/ZWoFl/A+Wrin1w7/PYPZfDsFU7nbUldjBh8lxHTILvTQMoqvbn6usnV4kJ/ToM8GTPkrPfDD79e+NAew3Tv8n7N4nVQ6+THj6fh/YgsaAqb5413sW4zF6hiGyE8WHSp88g2cGGKx5mJd3nJQitr3JNpKYJMsVu8nxC/+T9rRR28R4BH+3X4UiZhF+5eitJnL3+K+y17BPe1/NiYpXeHvZcF2C9lC/FPzJyJBLbRabdooCxr4CxttQ2DUdaLCpJLgOGWFNfOUoFEJNRKPEAIirmSf/3XuxnWvf5AhY73sPXKaBo6StqEsqmamU8Nk2VzusUMPH3U1HFF9jOYbKt0mTUP9lbJfFazGtu47zEHtR7xcTK+GgvibKxjmJTrncbfmKFZ35ToToS3lEYLL0k47ZNnEH0rJhlwVrjFHq/sfOZK1arGIYdwdrHl7j/eJ+AoHWOtI8RAV5HQHZ+5yxsJ1ny+sfCaChGvbbyjwz8Z3Ks4nfzS9rJ4s9NjMqflorWprQLlNwsVWNB9cSJAosmYoVZ0lS5ZF6EYu73TSD5P8FS/Zd2R8ZG5NWJJxWpc0be8RPM2eWZXLpwpnoMkR9FW2zp0N7qnNJb+/6//vtpe7jHom6FCvjGW+/GWB0+dJDqxXsZOrh/366UD92UlvmtPv3Z974bitizTz4VcQWHUqo0tmffYwSQA+FRi7a9SnXoBRIwuZhWjM6c/giubGeyP4Mr1VeuXr4ICniq+uZXX8mBFF0zybsFMqbU47CzLKBEXTjzEZWt0QxpbXWAI87czXljfMIB09XRJ48l+D5NI+yhxx6PtGs3IhxuPI2fm+QmvUn7DuxOEmGJdozrtUwpJUXjoHzsHBzzy5fOR8p0cuJm9Yu/+Asp87nxndyepm/7IODWXxmfxUlcTsL14oufT8Iwx8H3oCeYwXgqS3mbJOnPacz/lV/6xczoEtEy4evCqYk+qAZjpeWNN3+UIGYHlDO/V/oKNKSU80fo7wERWaL0+967J1OaN4jdv39vkq8EIPxelIhIGjLY0cOFRHszK0HEI8qI/K6l3vs48bOIifhhE7ABkpQ/N469Vjep/KVpkn9brZSG6KY0sYoAhAlmmitBb7xvXrcEAgoDcKA1Jhxy6YALoCein0rxXqM/q5PgbnbuAbOohqo9UEp7O1kzFP2k81lZcg+ZWKmKpmOU/qRqzSSoj7M1NqRIxCBBieNZaqBVI7M50/llGil7ZCIHXM+zsslYA7SVazCgsUdohsNj3pFggfe2fOwaSV9oYU9PzS5FIUfnpRORLtq2jhDHcB+fiITwOkkok1g5Bb5R5Cuyw37EeHhg2V9SND1zVrSW5m1yVqWNKiKUmiYBFM0z2ROlToKlqg5nRfTaM6KBUuXL7KHQJjCu0u3cV1FWLJUrnZn9B0MIlji8s5WzaxXQpFHUyURNp6M4yekz51K9NAFU/GQ7ib+VLI2NPX6HUAUdAGSwsje2Yyh9gQu12laXksa817Tnit4bqYE23I/fuJb5cVZkdXgGHhq4OyTaBnie63nQ84cEYduhVk6NX2FIMGpWOLd2guNelRdrqp0UNiuCzTwUz1wnlW9FLJop6JFpjXkun841sWKYZ+D5YKtq+PKMeOaKk/yrb/9BdebyRHX4iA4PShUVul4RWNZ1kOuLKpEBgUpIItPeQP1UNbpBx2oktvmaBC9JQ0HbHiV3OaOlD087gr9NtcCE3AZ0RyQYxF2mmmdiNQYAMgnY1Icj22CvKunbrXqrjoX78wxafTbpdy87v6fQIaAykhRnyCjVok77muprjwMHZW4oRfLCS2MviTmA0AoDR2U49qBsZf+biqFpXOcZax/ci3LXDVouQv1c5DwalG0f3cY6FTtpgqADbih/j3rN6opV8aLFmaYuUCdRjWtNrxE/bqTam+qVftrEqtABpW0WxygYE6ope0wU394TkwsDVoUJBHVe/uIXUv+aJREUBR8bU/HOINA+Gyo4nHcDWM9nL2JB7jdZB/cAE27dGMcWYh8NWAiq1ggwPJubsWET+KqxnfuCvppUnLt8mlEN89UXv3q8+tovvFjN3EMuf7N9TlT7nLXHflxnPkyqJ/L+TawaxqO0lLpalQptPZDTgKAdQZ3+VnpdZtar3/gHf0CFl+HIXdurB8vkC/ii9BTrywwsCD6WnElEICCo0uLPsR++ZuYiOpBb5TAEMJw9eOrUh1AD1znjqJ9y7y8eO0gf6a6o/G5iP50+cyXo+OjIWAK6EpiQ/LEW6emwL0gkngPWScBmldrnYTO9Z9yETp0we+xMGKdIXF6FSv/vXnurOvLM8VRlrQJeuXS16seu9cEW2Mx6DnLNzpJzPIP2xcRKW6uP029akdNPmdR5nvIMQedDS5IeKiPAaj7+YxEb63ubWHi90j/dIwEZ8BHF9hYQtaEJ3cD/lcAX+h9JlSyXDLplkaWRp5LF9TiMN2dEe4ovUsRBkEL/Y4JlnGNF31MfdVqrVrBvGHeLMisxEEDzHNcss0Ea4II0QMeWkGQJDOhnlVqXatRUMExcI6VtzDIP9Zpqe1vNfkgQyzmUuuR5kbXgvTujlBcgEbDvkjNuf4u2zuqvlW+V+NgfDp51/crMQ3u66h547sV1d6CyiUgv961oRQv2zPOi727AGxMru2usWK1C+yhS5YgVcV2hYpv4uUfCsJAlQkXcBFbGEr/jOmmwZ1BA7FKplfhTOp77TZph+vRMjLLWZaSHlEQr6232SmPHpTFrA6VMX7l6k++xDnW8a0xnX2SqURmKDK2Sv1X0xfjMPWRi5bV6PcY1Rt8ZUF3P7ROgkAqomJN0W9lIAoxDxG5srSSuAnyKPs3j05foGRfnG1A+H1qrdjjsCUGwek0Fdk0MGiBbcMLxFj5T16BhXRg3bB0YyXXKEvI+jBmb/etrSgE0GWvn2fszq78PAM1sKximqqZMvqIz9l234X8uXr0e+f9BqqbuxUOHDlFd/iAxijRMY/M5fM46ftPnYIUt4iJ8GgW6l4xNLCCEhYM96uAe1UhoYlkpgGGUafxNPkMn0ll8ipgV79HY+U+LWE3lKvQ+MbpHvrj42YhKxZ9oA+0Fc2ZLea20WbCGMhsSKJmERra9iFu4f+PjZQiZWNUJr5W9vI/tJDxD422B54PMbRvs50xSefS1rdZ73qyEtrz6f/73GzatbUY2VK7lbVAIe5qOHX28ev7EcZByxCwIPM1ukwHyxxolB3L+xv/2T6HLfQ6nsofelZ2heUkJmOPBaBxEqUSs33zz9erAvt1k9j1IuG6LnLpzUVLqhEvtxj93+kwmoIve36BsuoPX3MyGlQ4mGmSyYa/TRQbwmlgNgCR+/P771WP7DiXB6HEGRJSYoGug1HP5yvXquWdfojQLokVJ1ABkJ383QoUsA2/ZjD987bXqxPOfh4O/PcjYxK3rfN7KvK5DJBc6BpMT6UvPv/RinJIUOA2gUr6iHrt2H00iaaXPw34Y+qPrs4bDKVWgyfQiOERYJGNcifWf/ToPDmfqg7eXiE0g6nYVVcIREtm79I9J/duzZ08JRK2ciO2wHxahR1q9sdnWb3zrm69kI5h4BJlj40v9S0MvwdYPfvAD+rueoN/t2UjmR3WGAN77NxlTJvTUJ6dTSfBDY7aHWWQaEqXRT8N9T48Vz+t91vtxqnFSE62S+fxsAG16OExcfd/QPqzRq6DmjAeMslURh8xNT8/zbEnYWFcN0vUbKJ1t21w9uW8HwTRrguKhffXehwOJO0GETQIMnHViiljMs7ar/FyESOUzq15WGqV02DjfhUE1cO/EaZhweZ/hjbO/pRKIRmqs0mjrnhE9sy+H1/d3XAOTK//balkPSPS5y+Op9IgKDiOyIRo1hMDBnm2IHZDIaURcBwPvdZ5Fo3gk5dX9W8QyuD++6mAUQ9EQjg7t4Cv9AhobgkCv06TYg+rQ0iAoHPBCGShoTxxXnVh1gKDp9MsA7bY07hooCGJomAMChIpDfwL38kAaIInV3gMMnqZh3eBfR5pKLgDJLQZ5q/a4c89+DCuT1bn3vXv2VSdPfsi8sd3VYRCaNQLvPtZ4O6IhIwzWLRSKIhX98Yfvh68vBcIEbwFe9z4MkUCG+zST5h1sCZATWXcbZal6dPBMPxZ0AAAgAElEQVQcfO7DGP+zH52EGoh8Nw5qK1+l51q5itoRfyPVwI84LAYOZZisRji9MyYVZXhwoXsVCdj8viY1iahKSIUKCIGi+u7rP6q+/yaz5wBmBwl2bJHuxgCPskfSM0OS2tBrDZwK7TCWmutWqbBUxX4yuSrPydSi+IyausnrJqjwE3vv5ZnwSJUxmBMRNAAeIEhdNNAw+RDY4Fq+94MfRQhldGRnlK18TYEOHbGfmRpPYGkDr3vYfxdBIB9v4bK7Nn5k+Cf2SEcgWBAJcwLPhxFHUExB58Pr4YilAUb4Q8oMZ0lasA7z4vmz1SpBlg5qF+IQUgBFukNVSmXfuSZUlD5ToXJNtGWp3hmD1JWoT5HJWsXRgKlGIpsEKwmVu+wzFSxFKLLuBoYGiDwX7W0qVzWf/wxqtZMIFLz8Uy8H3bdHR/qawbYBhA3M2ij7cgWtirCJlCEa3WFsWHH46MMPSK4YgM75F5gcIqARPNgKrcYB7wr4eH2LINhTMzAP1hero8/tr37lV79R3V0dB9AgGEFlcO1hkf2W7ufXe1QF0yhdI+++SKiT3ievBzyZ++3mmXYgeNGxsqV69y8+rM7Q2zVEUkWMxNkz6S8UMAE9QRWHm65y/rwJT+YDJNo9L9pkwR2r+9osbZy23cTS7w3AHpCG+xzg37HH9ldbSJQHCLIvMSrCCt8w89MErTIjy41F4C1YpjCHezHoOKDIBJTJAKfQZLS1BsEdJvrsEQE2QZ7bxAm//fvfrrYfOIT6Ylf1zvsncyYGAHU2sz7DfB3CBj1UXENV0jow8r2tKAwoX82z0WaaTGlfBUvuc1/aw0ITLFQ7e/UM6JRp10/aI+q520IS6Rm3qqfvcq96ZubYCwazfrXPxx4n/91UeJNs8ZQcVitA4HUY1JlEOdvHf2kTtzpTiZ8b2Jam+NK2v9n5hRi87q2obdLr4qw6e82sKumL5mEiqDZoT+ksfnwYFoH+tRm+6nuZ+Bj7eF8muxnMXQNs7oOMNfEcch0CnKouT1GdVWDXdfKsjDjPy4QUwGCL4Dlnw7hhAIAnICCAYhlYXA/iJj4LG4c1NmBf05bSOrFhj5My8pwb19Mk0L7rh+znTs7czF1UOOvrcI9IxXI9jYHcr10k7T4jWwnsmTKIb+eHMphWGI2zbZRh31ID6z7dJB0khw6y1Sa0mPDyWlbYi7IBlVXOruCdyZQD1KcSqxTBoC4SHfeLybx+ZQvPqUmshhQDC4NFyqYiMyWAT69bnfBoH8JIYB2Mdae4PwExfZwUwEFbPgDK2/0d/qYPcTgVgWeoyK5iY4c5E6rXuUZ9xK4NqKsd9hlrD439bjFepo+qloIrhSlRgDnv3+pZYUIUEM/nYizj/tVOm4Ta8xUhlgDHnEHWXaXrUcDhknA5goB4Ejr0CBoI5y8RA5PIjmyj9YOzYOx3W0VoEv99Bw5m7db9G34nzBz2tHbW/17iTGuyBcxF/hxGrrhREtuoeJZKkcWZKXr3HiVWdZ0qyU985acJVqk8+e+SHHkWm4/4kqYk9ui75T8ayE5/Z9EkMVNdqfIlBGCTmP2l3q68X/NefBWUt1/ceDhtUdhLATXv94Vnn6YdZDRtD2Fw2EKFz71MD33LuT/5xxt3MKrS6OSN2odheHL1yqXqZcQUtqGS1Yr1tupioOcLTxKgO8LUis0Pfvjj6j/9u/9lJqGnnyfNh4VuYwDucC0RRKcrHz/xFNxy5p5gkkQUfPihfGF0fXBnz19mg/ej7ofoBbN1nHMxODQao2nQKDXlLAOGV+h5OsKAwmfRlzcyUe53GZEJKUc6peGh7QwqvE4w+FH1wokXyMyRvta81gipztxqiH083/v+D5JAbMKzdeFRhuCCbq652B4k1e5uoiajAMEwyaNrNUwAP0pAqXO8v2ajnrz8tuq1118PMjJE8jZ+/XacjFOxXXQDMiWzrzH4+PbNa9Xf+IW/HkTj1viNUBHc5Dt2bs8BDoUFARDVGfft28daWpJcYI3dzA8JdPentH/18iVmfd2FrvhkKAyWuJXSvUFyqDCAjk5k2QBoP0OFDx0EVVUZhg1w+uOPClKC4dP5fIIyZA/Gxmc2gsCDvF03lUN4n376aZQEz2ew727UyDTwDg02ePPZaRT8DKXOaopUgiic4dA4D0p3WrEysVrAcDrIcIoK5wD0PWdy3APFOXZwsNprkrLh4S+J1bUbk7kvUTv5y/bz3CXIm4ee0UolyUqY75tAjtffTeJsYuWchru8fhdfXXcpFD4LkbYoO5FIGGDvoBK6wXq0OzBOSXeMZebr8HrOMDKYXMTBbYHeOU/gexvD7D4QHe/l59ugQWzrkw7UyHUWOk/UuFTgsoKlMpVJnI5CCoRJd71eE4gQbCVo0QBKR20lg3AgpEm1c8+kjTTqRgY9jwYq4ihMnq1EiNlbTdFDNTQAOf4WaazMlCDR5Irkg+BrievqQUBmz/7HMHDshVoVUYqfwIL0XKVT7/MCVp8PPXGc87MjM7hEAo8+tq/qZV27sNSOJhgksNwOZUjVLl/j5DtvUy3enzWwv8p93U2Va2IC+isGOANjWaOU3jmPTf9ghGnskeN1N9soTiAFVlj12bvBumyOxKpVFsye6mpWg7h7Fdk2gj6VZKvVIcKqzznoNjOsDGQKbS8Vgibo8hnwqFRFvHj7ZvW7f/CnAEFVtWsbiDHPfyvPqk9hDqJok8Qktry/+8kKaaMEmERLpOyRGmBDNWj6uoqJbxKrBp1sEqtVohwdUHrDuM4OqFEGPdOsUytOaRDbNKfN5ZkUtTWqFn2MjcAh6IC1xzouE6RegnsBAZW9DAANFhrao4lQQZLtSS3U2NITKC+80OjW+SyiFVhogrYFwB6l1j3PVif8GCXpDg0FezSrChq/sxu76DXYPyhFRnRbsCAUcOyPHwl+aqdYmo9LImylOFL65VuFCld+WFelSgKWfyfRKIlqKlhWtfx7viqznX94TyTfOnz7S/RHE4gufYC9e+nzL8c2z9Iz3IvvsUfNio6N8FKUHUlh9S8BOOvvsbJ/0j3sIMuz0KunJ1A/BFBbXyuNzGvQ0lXFctyGs4vmqLbKSlXN8rFje6v/6r/9u9WVW59UCw/oKWhj7yN2496J1Dvr7qDh3Hf4jfbGSGVyj3OEdNi8v+jtOj1ZW7vohVzpr/7t7/55tXiLpKEiOFSJit9npcPMEIEVBfds3aNibCDUGiU6JZN5T3u2sP826jv3UVlwK+WRWsbvTAHY0WJGn9VodRCFsmGq1y2i0xTWVlBQFMgwqRHKcF9sQMWU6aBdkzKWqjn+3dlijz9+OCJLfmjzpeBJoWvB77rHneE0TsX+//jt36u2srfPMR+xjeflwN/d+P1W6WrYKBMrA12rQtpRq1Yt3JfosUlVBIMIrBWVyGgL9uwS4Km2PvbPaAVQytlVrUp+eoalhPFey9h/P9yzJt3uM2k/Vn1nAWSXAX5NUpyXox/3ORWGBk8Lm2SPasZcCDVbieQ87oCu1oc934SNMSxXYMWRDaW/sQxuVaDCgcJ92/tRWe0FTJ6MsMSCNEdstD1cqmfOm8izr+3F0+dandMP2DdmYuD+norKLXNIDcg5Ywn++Hcoiqx7ZOhZl1lig1noho4bsn/PfTJkAsA1LbIHMnSW9/Tv++gH8vnqpwvFq1RKnIslOKa4g0nEKlWeVD/5mTLyJjgCV5mjBXjrUnXjv1U0NMEw1nD9rKBLBbQXJyq49DwZvS1jP+IfHGSLHVYkQ3bd2DaCc56fFTqfd0BPWSS2BKTs4XBtkimp66ots2EHGZzstciWGCDJV9lRYNQK7ihsEeXr7TUrQbM0TalcMLeU2Sch0zilv7dmI/jMBe4jtV9X5rT99mxNAhgrCuLvS61UOVPbaeKifdsCpVs6843x2+l9Ts9gFJ6tihVluxJHMSpGJWDsp7b70xaDMl7FkTv6IosF7lkBHWOwPsDM0r9nb3kRRzH+E1xLAuI8J/arPfv2LQ/yrKwUPuT3DRYmsX1DIIvXiHUniXGt9GZmG3sibKX3TuX5GVdsBYwSFPf9BPIEnhLvYyNTebO/jftxn6+RU7ieDjz2Hl1rgZxpigOhAVoI0v4Xq//oI0lkkv+GHVJGeuTcfSa5Sj96/VeFxVCqXM3rpRWAf8hZaRgaoYrXPVkmXmFrBLArs7dUZ00vl/EC6xdlQNlNnDUVZP237+sYmn7ymjFaGGz5cD0tNJw7d6Zq+Wf/09/ZMOi1Udpg3UDWN5gcJ5DiwHz5cydSLp66fR36hMEqi4ahMNht2dRTfe+H74R//Y2vfS0ZvxzdaZq6pPfsQ0XMhRF5OH/mbB60iUIyf274DrLVE5PXwwNX5Use+A+hBgwMjaFYdzTzqgw8fIB3qVhtARFxltaO7fR5/fit6vlnngDdIgA2KIAamFkSBOqzGGPnY2W+EondflD29Q1KoNxXVJng1U9OLVEapkeEw3D+wunqqz/zRZ4Y6INiCB4G6Qf87voD5mdQXXjv/Y8JsIerr3zt6zmYDoXNoDl+bpB4j0M0QaPvq2+8hrTvWLWfikBfNp/9O7gaNr9VPxGti3AzF6EbPv3UEUqkqHlhADIsT0fF+yqL6jX84EevgRiVjd/O4e0jIO7BwNowG6oaQc3q4nT6IZ56+ngU55Sz7YMbKyobBM4+DZyR1MYn6d3aDhJxjf9ecb4Jv2MCJYKnc1SY41rEPDxMKK6p+JOht3B2KXV7mA1UreJ5gKQXNmIj9nVFlU7FuPC7y5ygaQKVNZM39pay5dLrpG4ZTEo5lS54D7nX44dHqt0joHs8xw2RVhyRCI/c326MR4KoUEgIfkg42zHcKiZZkg/aw/tt2zYYw27nShpjMSRWO0zgI+bAPhI18/rmceiCBl30dBkQzUNVkCKnCIAHTxGGNDDinJfoW9jcP5JKqqpiVt16UY8bpgI7xKymoLwYHxOhzLERleSsNolVGQAIh9sDm2pHEXxISV8uuygvz2E3VV0PuNWdRhJZvn9kcNkPPk/5/jlT/L7PJYlVBv4WNZxMt+d9/LfP0Sq0wcZ9EwvRZyiB7d39rC1yxTzbPXsOl4GL8Ikmb10DULkYR9cP5WwbM+HaNg9Uo2P7sA8DQa5Mppwqv/EAOV5Q13YQ+FHoUk+jPnmDxv2JG9dI/MdSNRi/AapOk2zULTGjgiyF/z2Xpu7ujE3g3JB0+TObfnW0D3A2mYBFv+E2zlA/wVBEQ6Jmp0YaBjCovKqZfAqcuz9MtKyaR9gF5DJDEovVzVrzi+6VplGYQkW1DBX2wuSN6o9/8OcMR+U58xb7RnE6/MwEy7X0mnSYiok0iZX8cJ+z831i8O3zqh1w+VpXrErZpVRnTHh43QaIMPlZ8SIi6iOySc8IZ/uB9gfnOIc9HSSQusd+uYoaVy/25vDhx7Gty6h37QoA5oyfopoklYeKBg7Z78sQN+H2HJYP910ZKhkqpRck+ontcDbVQ/b7ZhJmA8Ql7PwDq6XhnDtnpoBl7lEFcKx2X7l8DSVAxjMQ6OwhABehttqgXVciVyUwwQFnuPwEAlmjj7GxJkduWq+lVm36yV6rct0mnKWVOCWXknRkXYsaZMAcn4Y0banB2SaO7Sj9nw7I/fj0J9Weg4imYJ+W8FFbnRPEs50m0NgD/dVePfuanMt3a3IiYMsS8v89PWVWnL0r9m2e+xi1QXo8l5kfZRCj/WuSVAUhfK8tgwRVrfeqvY+NVT/7iz8DhZNgEFXAu0u3saNTSeA30cP1QLDETeDzMnGsBTtyf4aZAAgPneXGfbejErjB7XQs9lXf/uffqfof7gDgGCBYL30VdF7yKo5+qAexagdEZD1vGUEB2ACI4kDRULxYnw7O1DLn/jaDlvcdPJCzef8+1CjO5AYJYrv9O/bLURHb1EYPF0qEZZyBTIvSt2efrMBnWQsqTdgEgVT99fPPHQ9txvUx6PeZkeZxUQgCGPAhMjW5sFZdgBb+T/73f4a9QUU19Fl63+yZEm0mEB7AfhZRBoE6EH37hYiBZbhoS7WJZsGrVFiVYe/Gn25FiKrFHhuTWKv2Du2sq80CrDIE7JcylimMC66LDSyVtU/fR1I3fWuCRPpOYoQMSFdQSVXG0E61p4yboVqZwbsExBE+YP+NIJa1G7n0DXxdD35aSqBCQI4FcJBraHoOE+aalh4uVc9+7vkkUqdg7VylKqqEu+qDMxGUYp3t9eLnXqe9ttovA1rPQ9T1In2u+EIJXF1vA8PSM6bfKeCFsvjTs84d4znwPf11D/0hJlY2/YUNwUponwzY4y9r82HSEPEIwITr14kVeM7a9RWo0wpPaJq3MVrGPzAOVLHOSpugl7OQpknQpPFvhoHgR6FtGcBa3ZI+XyprzrvThyX58r6Js5YZb7O1X4Ee2xhkZTDfkmQyQ2sl24lkWJXg7/oFAnjia4AEw4DksnNktuxCeXqeeGJykgSIx20cJAV2jrjG52FiJeNig/ftJ6FwbE56maWI6WfrxEe2SfqJanVYE1Ht3gTqooblmjMTjVEqtfewH1ambLmQebWJtZsgcTGxUh/I+WZzC0j18/6KPxW1P2ml/fg7RjUApjVgoImJgLDnQKDYqqKFDCuL2mOrfaWgUZgzeU2e7wiVsvifgEUkqZxVrcsO2kOMc7w+z6LiXILsd0lWF+zDx0+McR4teAisey0ffnQmMeqSAiACM9z4gIqbJJE+K5/fI9/K/jT21WIPkcRZCZVp0iRWs4DtbjYtV0msGi507a7cI59NrDgroVnWH41PMZb8bELVAKjN9z77+wEWH/kf+35N1hwFZEWriF/oy7M3UylLdlWo7bV/UlSl6SPTHygnby+uIHfmphLPSQ9t+X9//e8B9isFW3it3o2JEHgC1aGTlDTbI4ftrCDVorwIDVkvjmZhkUCoa7D67ndfC4IhDUle/sgQVR+ctNQSESU3iQO9VPY7gFyrHwbp+w/sJcunYoCB7sIALNGJuEAi8Rc/fAND/wQXOkQvzyWkzx/PxpMml8ZqSpr2Pn0C7ejrX/kiWeQiHOO7odPp+PvYbN0EhM58kB/aR7l/ZBQnxO3dYTaRTaELc+upJnmvk1M3mMl0tXru+eP82yDX/pqi3NbRznBEkrRWkLmLVMEGGO57iEFhbiAPgEbXuV3ytbdTxVrFGX3A8OPtIM07d+ypbjDIViOjHCgnshqnTKgUuw3fo/SUfJ7EdZUDGMNeZ+JuSKkZN1DamqCCcZAkzaSnIMzwhi1R4xDukRytLDj7aoqDMVs9+9xL1aCIcmg/ZdaFDbU+m9skylcvneG19lZ7x7anRK76XrjoSqXjmCJJSoVqGqqchzdDgOHGei2iIx4q5dZD94u8/qdNtK5D7pNDnQF+4d2CWODopYdKcdLAO5PqLslWO+8VyXWojVaOj+wZQbSgFQqYpVeujbKydA4TK/GHzFjgaE2CMom6aagk0WoUMpyYDb4Vh2q1cYWqS5yhFAP3lrzrumLRqOd5zzqUrQQXlnCVdjcAscnWuUwm6+4NHZMJ/izyVf08+2moA6ISGrguqpzDcGyHmJelTLtG+QHOqIR8hfLlmXKdpCA2SIfIrYfXxFRkz2fg9VnZkgcdh8LrOB9BR5pBvBhJX9XfNcm1lG3gmoROFJjXC0fYXprMvCpGSB65yfaDcOVRRwKVstKs85bi2Eblz9kw80idL1M5ffutH0VUQmPXR8/ltj0HScTofxvalvu4jeO3SuUA4U764XrhvhuIHaZKZX/OrfHL9GnszkBxudU6JKl/9oZJcdUgG4xO0eTvz6Qv6DCkDJtYhcKI8X/IvmUTVHtp3h7EiW+F1tFlf5nCH0msynDghkLnDKgYxzqp2mSCFaBCwYRSEdD5pGLFawT1Zc1n2ZdXCKTf/OR9ejAczE0QDav4IPauhX2uvZHKY7XZxKqLNbCC1SBp9pYViobUolpy3cRKZ58AoiBuobHVaHdoiKGOGg+WvsEVRwqwj63qbiJw7CYo2IJTHOdsT3KeDhx+LHvdZ74b2l0Xe0jAoE8Un3UIgs1+20yCk7HZoYQR1PF6qThh+P1o5MtVIVR4YwlJewc6G4ws4eRXcb5Slr1Hm9Gbc27FKhRA1nni5i2q5VcCWuzCJrvXRcSDDhI0i+BmhlYtr9wEUp9+rWeHSI9iTSJMQTCdlfoJEQuPdTiXj/qtSoJaKjolyDXtKtWtBJZctxWHtVoly4Q9vVYAR7v2jqEoeov5UqUfZ/9jh6qTH32EStc2wLC9CcAc6yBV3IG39mk9ZI9bwTPBdA7MErS3GdgAM1CNDW78cD9f+P/5eu8YvdLszO9WzjkXYxVz6m52YMfp6Z6epDBehZV2bQO2//I/hgMEw/IaKy+wa+8asC1swgoOq10BsteCJY00QZN6tN09HYadyWYmq0hWzqycg3+/897L5ozH/mYINit8373vfd8TnvOc59y8hU+EDkjFfR1J9rNPHsuefuGJ7JkXYF+wxirLLROEmjDVoXBG/Z4zDgNBWr2OXaEGQB7vOFIBAIxw+HhufWfpFj0eW3XZnfdHsp98+4Ost+YI9oevM/DJylMpQkoKONi8re1NIkKAl1yrYFwlw9alTml/BXalT5MvZdMrs1RHpeWk+YX7TUhYuzqe/TYJ9yrIsv0z9shs8Pu12IIm+kbH8U3zgJgCstoYKVvat/2wLqRkOs/yzMkTUMePPxwDkZiDqudp3wjgeD8Hse+Rab79/kfZX3z/e1k9FFiDOki/UB/3sg7VLq0cRJ8PPVPaFNaojiTH/aYEOqxRfB5rx3OuIYgrw16U4GPLsdE+xxLLmeyLolqcEnTsszQ0fJPPIKhX7N3o0VXzgXVy1tAa9yjd2gqWHxF+hLfTN1nZXCUQ1keIbO8oXsF1NmKzT/f1w8RYQpSHmX8KA3EPWyQc7hW3dKDfzLCcWJjIzjx1NqpCQ5yruyQt69LAt6giqUanaBHXaJWol0B3DvltX1sE4dHTxZrHuc8FjKxeeJ/ugUaeu6Bp2Fmuz7MyOUO8VaOKM9UyfE2tjfn4S217F2sv4GdwqB/ZIPEwydHmTEL9Nxbw6w5N1d5FNUiVOPIMZ10d7IUZws9H7yyJ2RxJjXOsHGS+QCC9uExPlorOqgTmqr0CmEp/y84x2W2k4h6KgvjnGBDN3yFRTlwpYGJVwK/PAQaowrkKsB0UcB8p96pYlUG67IlO4lbnr0kNlQ1kZU/hGgWCpEZaYZcxE4k//44xFLyH4lYWBkI2n/cthH8ioSX2jYplDqQJKGmXZwBbo+7BW9Sx7xzF4kzHLgAcY11H8giG2u+p399cp2qGJLs2JPqnbYvB/7qu2itFElwHYykFO1bZQ/7bZ+l1tQJ8+r0kAlYSa2J7Rkpq08iAoM5jg0PAgoTLHj+HFruOvodS8gIkgm/GNbvs82WStQliTs+09tuYRBqfvubmzZvEXlClrUnnZSIF1UIAxRmZnLmCnhcxCT9Xxz13Ym+t8vvSzkwg0iYVOE7hw57bX5xYxS+5rsJrv6Bi5TU+mkz9fGJV+ObC9yQVwYKKjnePjZMDK/4djiVNxozrjVaTing+SRY/ARDugQA62NvR88e+smVAnxSU2D/5/d/b8yCIGohalpM8zZEo1BIw9ULxGaCacxq+dRc9QjqCPYy/wwotA6uocuOG9KG97DI9Rl967dWQFt2kT8aeCPmihVDCOgmTSMciFBLnNUVTOA9vnmAiSunEfU4EN+i4ev0OydXF7Fe/8dtQlphLZajAQ48BiQRx5QzwlS52lV6McehpJ5kO3wvXsQFD4c360BqbOoPqZG/JzcE7XAvNqgRsLfQotLVC49tmE7FZHd5biuMcHroXSPoTj52Nkvse92blR2cV/Slk8qI8V3DEyp1344AmSO5moTt1EvxZjTNAsIJiM/oHH13Kjh09Edc9hsHUINrcW0uQbAVJI3sTMY6jCGmcRyffTHiNUr2f7VDdVjjVXfv2hxz4+8zeaoFu0gAXV/6uCo0O5FwBLbPnpRWE7A5TshVZOHbyXFIa41o8NJMo8JmI7u9BDIMHfufW9eCrO5PIZ9gA/cEKiVtXGqEHchRE1sqlFBm51ZbxbV4MWV0H/mlJedk7ZJIUgT+Jg71FGhGD/zD8ItdyVA1P2YgGLut8LYy8Ix48oCotUT1qb0KpkMGwrVSA9nBWNllGjxDPM4bXiX7bA8V1OBrAZ2KfiEpXrrf7RpShm/vUCSWDASqKk4omdGYz+F4G8iYpfk9ap1KyLSSRtSAvBlQ+Aw2CyZglfYP+Vqo8kyRTpdBgRFxFymLILx9Yy8ybenoK6llHnaqIpeiQB9CX6lMmm1byLBcrOJHEKqRyWIVCGhZnoEqQ12cPnION03yWpVC/MiiIWSoGlIoO8dnb6LuGkh/X776IhIF1MNGqw7AaTK8SbDs427k9rrtJqQb+7Lkn0kwh+7MIJoJaQWDkNVz59BMSawaEHu4Ljv++vj76rQ5H309I3FIJ9NpNKByz0ESJZ5vZY80kxI2g+6P37sRzHKPZ/zCBQAwCNtCypwX7Ys9FlfLtiLloH7QHQn679vjYBM/aGaSEmo/cfZz+48ft9TDgwVawxlEVNKHhvkTtHopXuP4qBUaPVUp4VN2MSMbEysRNRAnnaZV+E7QU/cVsgj6wH779ZrYLRUIpZY5WdrAzg5oKVRT0vdzn52gHDTsexX4JaXext0UHY/CrTiJHu3B+aa4WaDrPN1UCoHVGP2WaI+QrxFFE76WMcs6kuNa3tDOnaiLrhHK7xO+ms7IbcsmHCNasUOkorR5pQ6QWfe4YpCrZb2QykqTObWYvkOxwOvkw6qjgsZnKym0wdoAiCQES5esAPiawD3v5ADZaCag8RyH3THJ6+8b1GLxtg49S+UHkYE1iPpTBafS6FRSO5KASUpjWqHBy4bhS4084pFg/xS6aGZMAACAASURBVCT0T5Fspa/F70W1T8eXaI5F9crKZDDcrYDxozEMW+TWPhor0wQrzfbowqIwmVCRtJcES4nuamgcKmBJT+5CGdV+whKe0TTBmJTcjWBCSA8iCWKPNwIy7u3Bnpgdo9f3OraS3heobpMk5irJNqMm2QI9+OlnH+MzWlCahJNvsz+I+8Q0NKXmA/Svns6uMNakjapoOYGINPWxyXtcB0HRruM8nK9HokMl2CDSivbeFpTWZVRkm49k/+Z//fNsfngla2cYcCnVVis4ym4L3CWlvhSApMS/NEAgE13BRs/FogPXDVajYoQq5h69pyR5iiXog3vbEaui16JE2iA/RwQctsEesAT4UDGCvszOyUZZI9H6GBdhNYY9345fr2adlb1uZd0vIFxlAB9gVQ42ScP02uy7IkxBhAgknwD3PWKIv37vA2h60MxIvqTidUJJ62LvO/pgkSRRIRvpqxEgYdfhqWCbqGZjfxuJPaTia8cNgI0r3MfS1YpkUxsQc+P4U1RFYq+zDXdZw1LOTxXrqrz5NHT+XVgMNdjsmJ9pIoMdT/ZMsQJiAu7fXrJ59oy9itr+RvbWAeKBbpIEBx1v48tqrGzzGQFyEIAJnK0AHDX3QpVE1r+9i74eHtn9EfYWn7tJhfIB+1LhB3tkVSIsxoR4HqK/j6A31HIJ+rQlBr/at5GxOfwMfk2hD4eL8/na7jTPDP8UFdFSgnfYKFaMCIrDVpKcGazrc0KoQRuFP9xHRVo/KEhqImEype9ZBwxy9M06z7GmOinw7kbyiM21YkwcIyvCmV8zXGdi3jgiIw1cV1HPoFxf6wBiP0OlXGXco7ccG2+PEWYn+qFjDhn7qJtqyxqff394FoqtxsVkhiqxohXYJwfUx4BfwH3Pg3RZRVRk50iHlF4pg0NBD+MJX1JzDYjds87Es/dKloSCWFGxiERS6mzyU1Gxcg85IgOr5UDlws75fJv1wYAiiqH5eya8Dp6OJIa2mTWovfX4bZPnUJLkXu3hCWVCPsv/ds+qVq3dLcSx9DT+W2po0Ws1TbGgt1fQK82w8vvGcr6vYk+um3vE5KTK4N+KILF0BzGRn6V/mQMwUn12AlB9kedWxX03c+4KWmkv7QC+Pr1ynaoWlUzNMn+UQ7dqF6AEe8nCgn5eq16BDeqhzcGxCeUks67jHM9tnMQ8TWdNrxAfKgQmZInkNBPnZ8pCiJ8pfviRylahNBv+4+deyqYXzyN9K+/ReqTq5XlzLwrUJp+ZJ1YCWlasrEDn/ife4fOCWaKn86rGTuV3Eb+vLYy//+jv/2d7TtheWJjCeNAASlLUh+NpU+2FgNwD/MGH72cvv/hSqL8ETxOHMj3HPATevYuhvHX1rVEJ+gDU6StffS246eWshMMUNThurObGjigvi3QpBvEijcT2fpSiirfNXSjbKKJtIGpPxwrJ2ocfXsle/fKvUN1gWJ4zEWyIX1+EZjDOhsNhkAQOI3V77rEzbCwqNTjCmO8Ug1BBB6j5XsWJKfSwCHL5+OOPx9wg+1qcTG7AurpJ3w1rOou4wtVroJdsthdeeCHoRSZiNiSqkGNDaeL8zmfvvvd21n/ocPbsc0/zNUyUspFE2iYjqiuacEpJ/NZ3/gpZy4NRybK65Qb30K2Q2NgM7+Bie53OnjsdAY9l5/1Uutrg/4oGSrNw88hd/ZBn0A2Xc3tjkf4HZiHgxA8fYLYExjdmk2BgxmkIHGMuz4lTZ8NpKc3aj6Ljgd4uEhVUmtjwIj3jKCPqDNqQTJ2jX86Kl5WT4N6zPu+++9NQx6rn8Fp1ErGSImdA6vwpkRGVA2OoJAljK87YIH6COSIaDg+2HjfkU01TDOKkCPHzImWuqSi9VJygqsk1t8SNoVE8QHqCQb4CJzGTBwNo4GkioiStyoyKP5RKs8gdRsjp8rLSFjO5RMI9oCRuPjcHvPm3pXZfzn3QQcg112GZbGmYtkQlMA4+CxOrxMs1IKGJ36ZXegANQlRT1JA0EJyYYMijV2GnVKlNPjMdMmPDIAbG9ddDa9MxuUYiODGRnp812RL9j+ZsjJ50B3sTDKwC6WYfasSVRd42o+Ozy/hjorsOXVf01FfBdXbNuqGKRQ8c1ypvXdRTdUApVZ0g0wZbZQ4D5mzqUGMSOwbVNb969Wqct8eegAYMLaKFwFqJWH9OwxEzfAQcvOgtwAmCwB4UEutwrrc++xhxGRA29rjz6UIal+cegCL3FgMZCUpE6eUrq3LlXpETL9pm0uHfBpQG7oqZnOln4CyNH2UEVyGn63O1lypP8lNQnav1RXD/uUqgaL+eN1WLSOQLkRcHfJpYURm4DX3xJx+/n9VSacdSRjP26N2VrL8XcQhAC+BPVCAx8A72trmdMyKibq9J0HeLCtbn1j+CSD9T5M9eQwEXHYAVNgVXQkRC+XHer5r9F9x9E2b7wvg5/56jUtpGNcV5gAoE2Z8QylGcH8+WlUCDAF8pmFbdK+1Xq1Z+Xg3nNs6fQXckVrnMcPQiufRUYbClQPQEldvR36a8vmfCHkZFhOyTGiXg66L/dgPHPUhSYZIptbkhempUSLUiKq2CN43G4EJePlEBH/ZQ5QlQ0Uv1kIaV91BZlQ61QM9XBIDJftg3FvSOQtnJf7O+Uj9dx1BgzBOrQJRzWoxVBAE5gy4HoDrLphPwpRsBHasc9n84RFvb0tW9n7c3AGWNVL8CTfbaN9njK4vT0JjYHiiXllcQPKwzegHZugMHm7GHw1Hl9by3MGR6YXEKW8H3YUrM0Re7vErg2PoY/oEZcBl9UvVtnFvsGNS1TYLrodE72YH+VgRyPiJpIeQoo2qwg2gCCcQGiUxzFQnfel1265Ph7I1vv4sSYBdTqwjcWOspq2ckIN5z9NZx36ljIdkufa79bu57bY/VoLA/3PsMLI/dRoL8MvtLqfzY02kVFVrW/nb6pbCXtZxxU6J6nrX2warVBlHVdgX7Ax8jCu9n6s8MIquVflZlyvNF7HAIcOXYcYcKw0bA50hR1hYkcMvqhgNyrZxhy7ifH719MXsPtcBafO6OwbmKk6D+TewzZ1fa91cGEBrJG/6iBFCrDtvu2ZBJ48iPQjXPMxLADg/GcxPKwKAmBtmCWdGDBKAm+GvV3n7kKqr59vxuEHyPoSJXZkDonsyBGf9Tumdq1idh4QsyNbRZVgIcONwoZY1n8eTZs9kW1++a1LNOmgfPbqgK8hoDlK2ApdHQVsNYGqi9JALSzW/dHSYuoZpM/DJDFblUGqS/EL2e0DexzRbh7Hm3YhBsBj5DHz4GfXEZdkUj91dJVUJhlmV+zsq5viT6g3g3g8QmzrhhoTFeIz1A2jLnLAl2ChQrfmHy1IoviqSddSxXltuAH38vQNhIddBKiD3JjbI/sB0mSgFi8jNVxEQr7Jm56G8mucTvBFVRX4wPtjJu0mR85LNyOH0IQIQKIv2RxJXKn1sVN/Zs4Hk1ESNs8ZkjqHEuAzTKppZNED9jH5Lr5agbFslKuyBL0AjxwV7THH1zoTzIv201cX94D9JYVXEUYDdZ9J5MEr3WRxOrggroA9/Rr/Cs3Uu+TPiN8ZpIZKSQS6OWFu8zC3U/xZOsSAL+L/gcTWpZd9UM/ZxIIG2+z6mZ9qEVfclB87Syz8+5Nvp3k+UAUTjPRXtBUq8GyCHRXqX9wn8rJ2/V3YSjJCrc2CqSyCaAi9BNACSx79DC0jg93iWsV1RyWVXZYgd7aKfhuRnvDVL9Z/xfJLTacQWc7BkzflkldpLibJ5iDtdLblGjHeJsGYvMs3dMuwQM3c/b+MUAwXOxGWOXsLmcp6DM5v1XjyZWRYKT+naTn/vZV0qMCr8YRydPrH4+UTKp8v2C+sfPJV+T/h3/nSdWDz8zT6iKPK8ce/HznxWf+1//2oW94yf6EYkgqG2XyicSTP8LBsJgtZUDN45E58iQwXhLTItuoGFfOXARHPmtDfT+rHCYb90ZCMqFM262t+FsQp3ox+GIXzY3tEeyoWDEJDx2G2bPnz8f8qryb3v394QKnhvfwMJ+q1sDw1DcFrKnn3k2AoMFerJG7t8CGUFWuJFgVDEAnuBHH1/KnnrqSageOjfmbmEQbw8yuJb3aCJR8mHJa717dxCpc6pIbgSCVJMPy5ImdIf2H4hg9gYKeR4mB+LF8Ds2hEZigQMfwg5UjhwY9unHH2evvvrFoOD4AKTCqFBl09/Q8DjOcjS40c6FunDhqTAiJqqqpKSJzruRiMxjOCeY3n7h6aezE/RPrNIgbNxYDVXLg29VpRok5eL77/GZF7Nf/xtfp6eF70FRsd9FVa4YYEryuU2w+c1vfYcqRWf2ta/+UhysHRIJZ0/4eSLcUhGPnTyWXYau6IGsjSnxqlQlbnU0nnPI7bUax0gbyxi0BkKOUTax6mD+UThwDkwVRt1hb1aJ/L6GPwxArkonimmQKcrsYd8kMYj5E6yVAxcNauxf6CAgUbCgDpGUHlBcezwSNSxRVJ3g7nWoPGNCohKVtFeVpqyGRGDBfTh3K1EhnNNhIg7V0FK2gxa9Tw+w98nz8Po3I8BMcyuiuiptjjULKiGGWU6550CDtmQSIHUrpLKt9Eg9ApVS3Yk1C2TGUFAUOS9dK86vI9OA6oBNony+GpQtFn0PQ2qCp2GKYXUBxyeFJalX0aiqmERYB5NxKgwk7uW8j4mpRt2zFLxf9pW/o1NcVbqX62kiMTDgWCYhTcqHzMIgEZaK0wJtdI/Kn0lXoJ48CxVv7tFEfu/eUNYDUqnEfyOok2ukyqcgQwxV5hxbKduBy74DgNKKohT+Lrt9/WOMMNPOofjWUAESXVY1bR2naWBl0G8iaFCsSIdVkx0SKHsUpKZucX9ylFUNZJFopN+AJoqccoWzbEhCTaxcIpMHgsTiuaeqlRbSmVbJ2EbFxsG0ubhF9P7xXJ3bESqanIkH7INbo/eyz6DJ7qimC+VkH8qlBuTDt5hLx9f2QS+2R1I0WsdeKeVMcCsXFyl6q4JyFK/Ed49eEYeYCrbgsEwaS0tS07yOdUXk1wHBvJ/Dr7e5TquyzTTup1l8h6NqbpBf5pxAgyCcoIFzUS3bZH2875jPEQIarksKBiNg4LOT+ESiphYc/DUqt9LkSun1WaOnykp4HY5V+dgd7Tov6brONfvs8nVoYvRR8d4fXryYVK+4r3rpJGQbaQ6JyY1JbTqnyeF9/rKxvHglR5Y7w2gc1qMlcYo0l9B/p8RK+xPfLv4jT6xSoqUHS4mVAIn/LKoiAlXOdVM0wBmBBl3Dw/dhMcwGgn/huWdAr5dIjA5DSYMSTWBvta2n135cz6Qoc6rObrOXN1axw7X2YnCmWtj7SFu3tFqBd1TF4sOBndoWE7IalGVXpbuUOEiSURzP/SbVjsOIOmzwbB8jKETYBUbI9PQ477GUvf7X385+9W+8TPXqCvtiFLcK+FbFfiV4bShHkGS1PvtHf+ffQI3DziBaUYOfM1ZYIFlU/EbQIKpbLK7cf+c4eS3uAe25iVT0AWAP3I9W6UoBhSbXp7NS1E3tQ9ImVCvE5HyrB4CoPKLTx7ojQK2nurYJa2MX0Y7NHWhCVU35cF/sCufU4EKxlAZ7dgkyrXKZoFsNUZXWno79+PfUC0rVVqEUbFj0onLNM/QN7qggyX76s299L/tr+ov3HeqPtbQP5eyZU9gP+i2pfs0CDhokOv8pBDhyulugz1b9HRTLGUvKaam3thBWMqlRpCIq+jxf95VBdwRSrFk5+050fYYE58ZnNxjQTsUfn1WRU2mtYppY+bLP2gpM9BeK1JtccQ31xBv65bNHjwWduAvqpCqB0oqClcD1WRlSAWSPJL2+tSrbBxVegQ1lu2/dHc0mZxHmYA8uahND7XAXv0sFnf2sr5X1ornbUG2Rz2uEDeHsImniKgm2cW6lKarHYC+ZiZXJsz5avxH0MXx3ufR1rrsGwNCWjDlYDQ6WFlgZpo1BOnf0zwjk2JPlvE5YNSrzNhDLCCJ6tq0SydywchsGmpdVNMffzKtkjP8xsTGxL5LdmHsVlGOpac6RSrM2/Vu/5zrpa0LhFNsr/T6UINmYAnFWweajNzopLJtf2ItUS2Jixcq2Dv1Zoeom/c+Kk3Li+gCRJckDUTHh/QSqOqh6TlGB1p7q/21jKWjfXlcM2ubvsE2Cptgt4xErUikRcLYhNoL78ZpkoBiDuddMgAMAjAHLqGKiXq2fFyhWvdgKleNwvE/jb0HiUKZ0fmauCqidKvaQvn6S+DXmjzm0ms/wWlMLgnO8+MPnB2U56LQpiXVEhPLi0tvbnZPIfpFRJjgha+ISs2irmlJl1r6puQfOc2TOZP+RYL1cu30vKlYVrJcDiMuxGbX2KnGYY5yNIyJ8HuyBduygaxizuKjUOT9TGLiU9RWsVyTJZxRU3XDfAJt8ZsFWeth7+0jlqPAjYf71NQ+rWT/jckSqU8znz33ufeK/CobDz/RiPezzzZOq9IPx8/9fiVUJ9iKqWz93fSX/7D/+yp6TmE+c7uMelMom03RiOhtIOeZdZFpHhiezYQJtKWdWaXZBN3UGPjQPrqjEFtPg70H1e+89HC8Vh3/vb/86wb+NtwQOOAcbPw0IK0HJpYF98zvfCoPw27/2G2HkQuIUHq4Irqo4tSixrRJ8f/+HPwwHsY+qSyvzr+xpgaNAMJsqEuVMgp8k2L9+83Z2+sxjyKyPEig24CD7WUwSKGd3EJBt0IelQdbIOj/oNtPflfjsP34iIW58rkiDNLmLF5299UwMHLw1MBi/03fkMMFFdziKTZDzbQIv7/WVl19F8RCFKZAeE8a7UPL60P53g4jCvIuYhQnVY6dPxIbeQKp6+P4AyMxc9vzzz2ddvKc837f+7VvZuXPnY06IQVQ9yeo8yMoN5sSYvbe2QZ8giPrs04vQFY+S4Em5wHDkQgjjE7MkoYvZqbOPR2LXDA3hSF9/JBLWTGqU58Zwv4PEvIayHmRG5UEbE11/mxQ98D4TaTCzJHQG4iEGQmBvYmVvkF+PptdoRs6Y5O7EeGVVeRbR5EnVi/ewOhfomIpKecXKJEBlvw1L4/Lr+d40z66vD+oJ1dBtgvQ60SuSe2kFG0XC5BGNKoSSllVR5vbzLOurnCQSEv1nfL77LCUJTn0nEQN98lA30/8QogE2LHt4cYQ6YcUoFI+o4pq9r3I+w8A+elT4WBPDMFZYUllLSxgeAzCTq5BQ530sWVuxqnMCvUiNjsvkQTTE6M+myLyHLVBjg0cLIFZBeSYmbDZ3+lkGjOkPwSsBUz2UQA2eM00UUdngOuwF28CZ2N9w6HA/NBJoqKz1vfuDUFNnQvHLAMT9ZwDt82hi4LbDkaPnUdUhnIz9PDWcsypRexIxUVzne5nwm1Rr3A7sPxyDp/WVUkvkqOtQQj4Z594GIlXCOTfwqoSuN3gLufVG+9ocTst6E5RusZ6uoQNkQ0VSYRMM+dz8NM5NzIhEFsem81TS2+qOvQ467UqS1MNUvlpBcytVwbIhXZTQAFCFO+XKfLE/EhUvBeaJiiadTLKJPTj8Z446h8Ikf5y8oZm/PXYve+fylaymrSRrRRjH2UFtVGvLFNiBlrM2z/wcQBed5DZAis7JBM8ES9JhqIVZMbLYkqObhTM22ZFX799RjdOrmARxThzAOAGtdTsqqTvZqXPItxJM7j/cFzbS6oBN61JqrXopUuKeS9WY5DQUugmqaH4NRaWoaPR1/o+BTLSZcH2h5MS5CmEWmQL01yhk0w79tN3holaucgS2D/vh+A3PUisUxWkBFM57KWetlWpMJz14XmdIoEvdiwVwUPP/mwoYyA2vwpEpc6swSHolCkVitufvVSRaubMrfjc50VS58inv0qOTkjpTJ5eGINTNGkWrNHhXGrg9V/eH78X9Do+NZI8z5LEB+25VvhL7MDnFEHCe5mF6gKXJbnA4YuC5tsDE38oslC33NfEAtlcVWeZhLV7iuVDtUBEKiouqtt6/e2yHvTcPV6mCCtPZc19GVfYxjIMyxoBBgI5BQ1xSjZGAF3Cisprh8dPXs4r6FQKXCW6BvcHzrytpzDamyrJ/9g//PGtlD7TXM+KA9bM3JfwmgZOBlPsrBqOTBJhYpX2PGqqDj0k0ZT64NAbo9l4s4cMn1qayA8cPENDT1C89kN9bmqEvF7skre/u7Zmsbx80ZgJAhVoyen926edaIcFy7s0OwJJ+1R5Gbf6Kct7YiAZEoKS9i0Zfu/Ig+53f+S1m4vTniS9xARWnODNGCJQcqokh5qFHESdjDUqyDz/9LPunf/RniDsB/BAoP/3s05HQGLzJSPB5mgCogGovT9D6cuUx7zn1l3D2sJWFslkAbfZW5jRR7VihsKbande64tBV4oI97vPO9duoxipoIK1JOR0LcYLJBoFYLXuN7X9jz8uEUElOwGGHa2vg622czRb2ltUqqYD6Qn1QVLO5xhoqPHPLBMY9TdmBPkAujo/Dv6/SVz4ySdUSEGbNyoXqbVZx+bMA3X+VYLRZ+je2z44z5xCqjjoChT9ELPQj3gu2VtEJe4y0jX6mlRqrAwGqSmtkPWQ6aEsVF7Fi5dwx13NyCqorIK6vYKGEbUPVjTXSLnkv1dhCxVW8HqtXVkO04679PFXARpID+3f0m/ocEwsTCF/SQ02s9HVFpcLnZZWsHIMVqqfO+rR6QrxlslfHWtjHv6qaMPc2TRvBCj8TiRDGQRttombSYOFHIZIVfGD0Jql8if023trmXqUBes8mEM7kM8DvoHgwQnXePikDcymGxSuATJJs7UqMMbEaZptD2EtsKi+vIVWspLPGCQyfpd11TcpRPwzmjsCa1VSelUme8Y7r4rUr8S410fmjJlbFHvb5ee3+7VoInJtYpblXuTS4MQ3PJXq/VNPk64VEuD1VxiUVXKPxjj6hxqHjVp25L/szt7CrM+yBUtZ8iX08RJsIxzn6x06dOhrDkO8MDWWDCM5USO81DrIf0pMc6+GACNcn9Yu2sJdk/sTQZwy0z1MWlF2Uqit7FtQ0CDVxc3Ku37isEAR6iKxp7fPkRTtfUPG0H4++HiZZOT3/5xOeghL4M7+U/6MQqIh/FkDe/29ipfqs1bFfQEV891/8F3sffvJhdoTm806GflbwUOWfTk0vIK89LqSSHTlyAoO9md1Gtrv/UA+NvlDS7KOKbJyECgnJqVmaBVHC0dBfuXopO3K4i+rQQfoiEAlQUpZVm5icjQFkPQcOYkj6oRx9hqRrT5T6HdILxhAiAjtc6AwHZtxSL5m4U+Gfe+apaJSvpr+qBiSilGTFh2KgeYWkymFmY+Mz2dnHLxC3kHyB6O2RVruppVSUUYVTfWyAqpWSsUePn46+HRHstBGptLip+XsMNNFZXheeezboUBFwK2ih+o7zO7gfJ6vf515u3xiAhrj/oVS9Jewt0ep8IzRhcD679BGOEAMh6kdi9aRqhgQm/tQSRrIKFHweyshbb/40e/GFV0J96fq129Fk2Q1SbH2kAaO1u7OCeMAgdK3p7LmnH4cHPknv1lgcvMfPP5WoUWw0qzW3WBMP3OkTJzEGWw9nTymhaRPir/3Gb9Ifd4OElKGw9G2EuhVrqaS61SDLyh30eSlW4ZwGA23LzkkwIQ01trJhgiZiKnIXcw0iiVJgJDVa6g/i37lWp8GL/H4VigzSVUAzKNmGHlZGBa7dgZIIFVRGdUnp5oQEWeUxIaqG7uDXPDAGJgvxPlY8bMhOSLmVkQK9WQXx8vdbQTsLsYQw4u4de7Mi2UtJmYbcxmsRpiKxioA0HKcD8jCKIsMa5Qh67cHASHFmlN6UAlLjNfhkTRJEcqOunAJvr1+DpzM2hDSx0jm4j+u5Lw9zJKgB3dNQyzobPKmwZmUuZLep4NaBMrUjvCInure3L4QCVkFPHaCpKIrJ1KY/OzZMYkQvBp8m1daKmMmSRtk1bKIysgyIscl5k+4ndYSFYN+0xABqBzi2gNhKj+1GUtuEp4Kz4Lo14oB0sCrROWMD8IqgC2RydgQ6Beu769wwmvZXpgEeqqC40rSkepkNxyCYa6Dfy5yF8dlhgmLpk6yCFILot+L4ss4OmyxnHXsM+tn/NSEigXPwPoDEQjxFRbAIeVJgn8QOfAWkyHqaXKWv+VPGm1bMdJBWrFZI7D4ZuJoNTN7P6qjaP2AfKg+vfHyzjfool02PzWQj0HMMvEQRY3SCanQE3VZYnVdTVKhc66AjR59XWVBq7fuwr8QBkQa52hwT3C33KhWS1q79VO+fioHMggbjY5PZNc5lJ5ToffS7WB2UzuX9xqBQ1tw9rapmfd6v8nD4YVRygscQQWhxDhcBR6zceNZciWWDU/tQWDOFhtj1DDzcTx/LdAwEPnLkSFL1BEjx8w3anV/kvvZ+O+mJMDhXiCBGb+TVwphdJ4r4c/SMgspnMlVQ+rR/RQIaSVI8pZRYFQOVRXPjaeaooO8T/84d3o4qdZFU59LtfN/gwEG5fk6p9E/Os/TeqdkJQIMRkgh6UNiwz7/4YjyTXuzf1Ws3sh5YC95POVVcQTeFD5Sk3oCyHRRsZlOVo/anEp/2fGd7irM8Dj18KGbnKdASg0OxIbXKUgN0VTdgG2tRK2Ww75nHX0LqnX3nDCv2TUNTN2u/n8HDCzBqqQDUVzCo9136s2isr2fExyYqnNxezR6+bLYq++9/94+zx/sPE1QCTmBD7f8oBodrn6KnIlQ3QeRRMnU0xwq9Up4n+1ClIelPVcrTN6ziT+Y357KnX3oCO4QgFH1oAge99JS+9hyJIH3KGwAgM9j+JcU62Bv3BwcSMMWRUjBpRWYAQfn+nv34/EPRt+EsIQVE5qis+AzmFxBgOtKXHTt2JOjm9lHqhwQL4hmRQKh0W2o1Hx827rwh/h6kT/Pv/s//Mjt7ugvp+hNRYYxZRtpkdog2TDQ8elFCgKk06Fb6apMeqm0mXgAAIABJREFUBRLi/fnZVC2QPgd9MVcCVN12l42l/7LCaWBd6Z4mVimnx2mOex4aGAqao/FLvBc+Tfu3RaU9BHQATIJaqZx1PqB2Axt8EHvZhj/h4KASSAVf0R0SK8+vFSeFQrZ5j8WVKXqpW6liHsB3k/wCYly+PpDdvIcyLO+9yPOoB9RpoyoxDuBlr/c699UJsBpVOM6H42JmUaV7gN/2TLYBgDkD0jtXOVcfFWsWlUJp+CY+ivEAJmpD8VNWvOyXXqQv3eHY7o/7MH/a+ZxCptqzaOI2wZiQeRMlqW6stVT+Zlg+bbBCrJyk6lJNyJkXiZXiVQqFaJ+TT9e/sc+5ylRxz6+P9VpzHpLvnfdCB+WN37FXUjCos4MWBq6hhPebIm5yLI92zAhSGuJ2CHc4xBzwCp9tu4P33gKwZ6VWWr/MKUW6BPJTnIIf5/w0A0iOjk5GDBLVTOxEUKjz5x//HQmAcUBKrowHiurn5xUre6xMyhF8UajL4cO8Kuj5DWVBzqb9VYZFJh0m5L6362flrYa9KENMaqNAgvcfIkUCNvlziMG2IY+faIgxGDhn7hgzhNI0fsP4NlWqYErw/tuKwHjPGIZe2Efllpc4f+5997OCKctSELGbE6zdDJWmOeKddsDpI0eP47dKGF9xlcQr9YnrXSttT9BucwbtObaSbJzcSSxmfBN2R3+uEIy+neVYBqwyHVVEx17hCJUEK92T9kD7XPULUTRKjAZw+Yin4u/4T3b5IxWrh7S89O0E3vyC7/u1R6tQBQXQ33m0ihUKul5j/nnFWxWJnWf682pY/qF+7sX/7Xf35uEtv/sB8uUXnokhch6c2oZWUMquKBFLEXDjOjDy1s3PGLx7FkexzeyjGyRcpVRJniJg0MmngZpWhy5/9Hb2hRefRB2lhmSAoWMEC+0c+CME+usiiaGmsZG988br2Zdf/RIBM9PZgaumGaB2dwiHFaplzlKwJ2k++/Sj97NXXrgAHYUZQmTKqwSKikfUYrSOnjwFqoMjBBn5/o/eyl76wmsxiK2euUybCG4soXgGNEMVq4tAsS27cXMQo2bSciChyWw65UsVOVBkQqpUd1dvSPSaWEnzs79EtMrAb4UgVqN2g9lP0yCdNhKeOH6KDSR64Wwo41Nns8ilRXWGCtfAbRT5Du9j7agQkdMvwvWWDtEMHUtFkSqQjOsgZK//6M3s2QsvhUqVaHsMtSUYUlRE1LQasYSp8XvZTZLXZ55+DNWlviRVTWAhzU4aVNG4/C5ztfroBZM+YPKkGIXBmCjLnTuD2dnHzlGNHIMOORPBtlx9nYwJ0xpol2iKgz+v37wRzroDhPoBzlSHpHqgxldak+tiYmVyVijabXDYQ1EnpFQ5WvbT2QRqtQcn5vTuJdY8WLwcJhuT26mctiFZ6ZDSZkrIblpfBvhRZuf3E5e8NqFeHLBxaKSrJkgcwiSDmbj8DyWteQ+H2bW00pXAPTo4NHo+NMNSBq2q5e8dpfOc/y72orFXhEM+f8z/EeHkOSnbqoELRUKqCX5uPYZMapQzraxkFImVx8ZAtjisJlY6ClWmTOjWddYYv6h+KcAhfxoDakAoCmwibw+bDmmbN2vGYdfz7wWc6yzoZgNKhSYJzruqJgh0BRx58AAkax7JYymZ9oAZNEjPkQIpnc0AxXUrRS1sj+/VUbVqZ37ZWoxeqI+BwGskQP2HjoA0H4t1NWjUBtvA7XNz/ZwF1E7lRUe2vb4Ue7u7E6e/OsuZH+BzSc5aUDGCurtIgOU1OGvMOWPbVCmXt1GK4GwaVj9EjLjvEqytQw1LrdYSqPWoOhooZOohsmJowG/A4rMqEir3dqEkF/SymN+UEq7oLcAhmtDG2mNLZrYXsptc5wxJ3hrXsWqAVcvzxAE2YfvqSYI3oDkvQVUaAUDiKBPUgEQjP+8ss1J6ZewriAqSjfxheT37qWLmmulIY+8GYsmzJmF2D9QiKNB3iipV/9EQiBkYoJJNIjY0NBJDuk9AW5YSKYU0RB24bpPjIomzYhiS13k/YSCpgjoPJXelHOO4eebVihPx9QnAJSmXniGpIfaYOFOmnAt37ssEkvn7oYBqC2KkA9cT1WuNmhx6KsDNgB/1Xr/9KZXsn5x2GBTASKxS5bB4RTBiQsTvxzrl65WoH0mtsNBh2svVFItkuEisUt9QPkvIpCoW22RKFF36Yap2GUSaWAmYWmkIWnBQtrDtjLiYmSe5moRqB5fzKfydLYudnKlB5ONrQbRVIa1SidM+XT5PH+UfE6kN+3FLqGDRl7ZLb+Pq0ihJzk3WF/uJ+E7Inof6M/sHn+AZ6SRZnqNfp6XzIP2UBLP1UL4IrqXLrK47K+4CQeJO1lHXky1jp0ZG78JupHrcriw2SpmMNagDKGza6cj+0e/+k6xul/lAUJmSIquy2CaB1UH/LaS2Hc1hIizdOtovSVJWHPvBva5iN6Ru+7P7+7uZzzedfeErzyOUMIPdH4i+qL/5jd/K+rqOklxQMVhEibIM4RqSh2Wou1UAERuAqtuAYN7fOqNWKrEfBmRBcedrVlI2CF6lVJvwuH4GgQf7DkYDv6CCNiQCHwNijWS0MJo9k9DA1JBqVAtD5vq9u9n3/u3rJBfNJIKJtm0g6vM26DTpKSTvpYQnEC6dA9eomrUI2npUhVPPlefG79kjpbT2NL5HxEUltkVBRapuddj5PXucAGvtJw2wxyCN9/FzpATGzC77zYLGjDoglRR7y7oJiFuIX2qwVWtUE49wllU6jXMQ1Mc0E0f1x8oahWlQUzyM0ASJ1jJVu2vMDLxNYrXJWjjfa4JWhWXnWwkomuTZ1xLzlWzFoR8KpddZ/LJ0b8+ittx5i/Y8PqAirp8sqniRWJEEluPTPBPSFl1H7eOUCS3X19re8tCPe532WlkdcQ6YZ+w+jBgKeSGxLqAoNa+K9+oCvDSusXri74WAgmp39PnYYuoZ14wkRVSV/vTxae5SMGvyqpoVDZPWQrShAAJV3hUg6YJCa8XK/TcfiSaRV0TKVqzY69isNlT5VBKs4fmbWHn/UubW8NcqEFrRU+nQxMD10a76PP39KRLqOm07C6wNNEHI2Y2ROIS90s6YxBDPqLRaJFZSVB+tWBkvWrHx7qOtwYH2qsfybEcmHOtAPMS+dP6WjCJ79Bxz00gsIXDSREzle1uVDlVhk2Up+ySMVrbc+455KOZXGQd4ryHiE9eZgG29n+sXMy+5H3vS9LeN/P6mNE38baNJH9VCbbdJk/3VC9iDdfa38VpUhlnzffTXt5KQ/fDNN+OcxhxBvi6YaCzjWZfJo/CPSWUatEwMa+sFa1/KRe2H3nzkxLHsxswQqryACAl/jsJOMIlYA0FQe9ZSEpO6pIKCaWLrD/NKHZuF333och4mO0VSFT7pkQTr5xOrgnLoOxSxWgFGxDr+gsTK9/P8/aJXyZv/+9/bW+RhXrt+M/qCnn3uJVTYGqOCZD+GDlg6hEjABvSFGSokDhLdfwA5cdDUmqrWaPh1w/jw3RybGyAfs6PZxfd+nD379DmqJsdI0lJ/hU2PTj2v4EA6CHeL7PkafU0HDx2LGQMV1TTtk9SJXoX4AQ5QIQxn7Azdhbp26jjUHGQsCS5FyKST+VB27HfBYQ0S/DjPqe/Q0WwaBSiVylpo/uhArUmj6rySsrK67N2LlxHJoAmYipKImgibKFITQ2vbQfItY89gYAfu3c+ee+ELJAhJMUfVPsUbXJcIkLmXO3fuhBE4ffp0NF8megay4Bhsm3eVm6wHcX+TJNJrVmExFGw49EqrSrcxwbH5vJlk9joJ6xNPqKYkqmeg5LQGJrCDuMb8ICoAa1BaRkbvZy+9hNBGcFvThrDHSeW2+/TIaNwcsLcPwy79USrfnPK5eTOzyP0GSd0gzktURMqXB/X27duRSCxxgPsJ+pxzJCVQ2XUVC8coA6cEgd6lSFbgy6tGlyMm0XuX90elipXqfJbcOXigTEnWeCUO6x7XJNXQg96MIbF5XrU9kSxVi4Lao+xrvoGLMrgom8jKNJxdxRGUXE+9Ykl6VOROA+QBmuM51hAsu546I19OPQ/UP6cGSs8qEEmpfVHptO8gp5LIaQ+Agb+lWEg/LBcNI+BOSAwotb1cVDukI5Qb+LEGVt2i1yX6W6C8mMTY2KpSHF4maAj5vCGxeb8eaysf3UIvjrqLSrDiFyJFNZyjCtAttF2yNU7+JvNp2nEYkYRiyKQ+raG2ZCVnk78XlXrlPuaVNw9LwJwO1sHqls+iuo4xBNJGWONm5slJL3xA4nPls+skVMe5r2pmJ51Ii4bBlXbi+XUNDDzdE+73g/uYQWNlgM9tbkIimXO7gpRzFfTAGnpF1gnc1pYZCzCJGiDnXgW6ShQFlwlWd0vs0UjJp2qcUX0C+CjTmrHOTaxRL5/bSM9Wjb1orJFz0GKifKDX3FYOIYXYQVjBVLEykEl8eBFNK1hKxQp+kFiRSA2tjGRzW9grMqYJ5QA5x4IjjVAn7aMq4z1UKJuanANQoIeBHyEHw/Eyt6UVcAZJXwrRUemu4rpEAkNgwR4fZ7rY5yLNRr0Nq3sgw109+6K3px4Qw0HMH358OWyICa97pB8q4H6qJwa/LQSXJjYGrCZYUgqDamtPZ6hmJqdSBJQpgZF+qxviTz4nZpmE9gEBhgGIVFFtgyCK6o7uHWcETqPUuI/h51I0tF2hAMa+uPLZtbiWTjj9IsXNCBt1ESBLR9OeGgynZCpg5whITLLSk0nXFtcVvXVp1kpUJnWKJK6F3HrivSeZ+iKxCnpavHce2LIO3kN8lp8htz+hF6lCyR/pKVJbXBtpp5vuS6Wx1xbY5zAxhga5xl2eQycB7ZHotdDfTc7MBusi9YkxiBngaIYqjetYh6iJ9Pc9qlabsDBK2bNLCyMk39C/mvGVe8x9Iq6+CjjWRj+CbAjn1jSDkq+wB6S2b8JAcPajBHkpwKtQ4Na3a7K+g+ez5TEqTEuwOgCstlHqazsALbsO2tb6g6wJFsfsrdnsW39M/2wFoBFRrVUH1be0MWmsANRAzrUCBu6LEPDwFLA2AncGPFKf1vlMTYVzZLaYodTcU5k99/ITUM5Uw5yGyjeffe3lr2etVZ30R/SS7cDkcI4Va7lEYrVHUqliYRn9WTHWwzHeOuA4d9q7FEiaCEuX16/Ye2iVRtEQkXSVEO0/lgGxJZBkYzsgjkCiFEZVV/Vn1QSCJfzcTfzTT6DnrzkTzT2pLfWTVevj2RYVlYIZYCUh1MpE+LFTft+h7+5N92H0GLkfc9GZUDkVpBDdJyHdEUACod8iyLx76270A9pHEpW6oLGrRQgAw71ss54yJfS5jg2pZE+epjK3q6y3im+cNcU8rJy4Z2dYhy78bCiDApZWQi2tp8J/6Eh3yPELDt8fA5Ri3lQlCdI17EKNQhucw1gn7ieG9UrpMujXp3Ad9iKtsIbOfDQmqgp2BcAXsZJxRrBsWMsdzp7vYZwm66aV4Hnd3hyT8RCnWqEXridsbJpbmVTw7NW16qlA1/TsTMj2u6S1QZ8jkaNKZ2Il4B3qiNpc7S0x37JDf9nzSfI9nd2g3hl089mO6bHiV4CnKQFJIgaOY3FAt5WWoPnxmfWq9bEPrIipKGkFynXw1YBhNjnuwC7XSE/neUgF9Pl0IiJmb/ICILEJgmtjAproaLYCOMuKjskQ0NAPp+Qq0dIS9bpQCPTzwraTWMVg47xfT38kjVEqoBUrbauxhHskYhgTMc6JrKlpKkEmyq6rdlgJdM9zQd3WrzYSE3kNAuyhmsv6+d/GZ1a0EojAXrVnPE8Ek0KwlE971BNF0Epak3PmnGlJPG9iLrBmoub8taod7A3PqAZKafQnWoU1YRSE4/nY2yUQK92ZH8iOnzuXXbs7QLw9lMBxjlOIxvBMTaz0fYLL5aI5gmnGNvzppYJ/outQ1slcPJPnKXR5r43eg36IyB37UXugqBRM45RIaX0jqSkqT4KWydxHhUus/ZGEqQBYC97K5529yRsVTIeHX1dlW3A7f49Hq1V+RvTfPVKSeuSj4hoK1cJ0Rfl16a/+x//8b+1ZkWnB4dtcpoE7euxEbHozTtHObTjmKsfUk6DsQ33PBfyACtchZtxUs0EqyhN66QOfJYCbZehvVdVedgw1r0GG4T6DsERwwHlYob7GHTrl3cRK2ovl7fv0Mlx49qWg8FmmtcTqRqrBoW3i0JZY+BtXPyGhas9+7Ve/gdHLS/0aYq6tWm6zDamgFz9+442YS3ABWfeOltpsnjlVZaDT0Z9gEgjKOr+4m/3ox29kp8+eDInuNlB3kQRVVEwSQp0fYzpK79Io1+i/RWAcyCY6GHQ0hQcIyDQwilSI5Jog2HR/CDlzpXg1GAY6ScwBiXVoeIp06LSH4fLOYUCroBwdENWygsBOGUYAxEBLqVrRMGoVoOYgxaD+Lcibii/ZtzUOZdGKyxNPPBEObAk02SSoGYO8H6pYQjD3ovpwDGEMBTF09galDu61EmUyaSJicjNKZdHn43pqpEXMRS/u3B3E6TIrjCQtBtzxnNuhCboPDAZt8nQRgsOeN1vKiXbWlghQKAqZ9IH82RMlFUrFMWkPJRi6YYafaixNrKyuhEQphzI1cuI8NRSqybB+xURym1jdR0q5+mcJxxJGhnjCvSuiYyLsgQlFSeWyMQhB98Oo+DV7L5xFEogZB9f19x4iaRbV5P1N6jTmft1AQTETf171JYPk2XnAAYM4e61cD+5BGoHztPz9DVBRjVpRQTOxcr3di9FczptX4CSsFIm0W4nxrHSjBlfP81I8QwTafjcDmUp/13vn2W4YhDJnTTU5E78VABKR0RqHUIqysxhrVHuXeLYqUVpN0+AZbNtL5pw3Z9woZy+KZ4Ln87FqbWBz/qkL0HBB8vl+DQ41ED2ed6hH8nkmx/azPCBxPbh/fzzfDZ6TSkg6OKWRQ4J99DYUos+4ttmoYG2ukUgzLGadIJcmKvZGSnKDXx25n2g8hpQkS9nnWtbvMMF8M9dv4q36otXCaHDmmfqKviueYgwK1qlHgpaqFiGNyx/pA5r4oP+aWJVzhtZHs5VS6KRsFKtVM+xLKXAiz/brVbM/FWxZgqrFsQAVDsAvqml24Wrc9YfNjQTRueMSCVSEo+C6l7EvTF57OZPdqITWEaTYH6I9/P7rrxPQT6PcuS9ohlYg9kP/9eyaYN24fj3NEonADGco3dfAkOuzl8YQ9tFX6jQymTF0SE53EaTRMQMmJO4T95+iNSaAdSpSYscWSKQUYulmdMT4GPYS++v5dubKuwgJSAHqgi5qoCj9qgMq4Arnt4GEQVsdFSUDVfektA7T+UDK7cmJzC8SKx1R6j9Mg7FB2B4mVnHhkSRxTzl908TKV8rZ0uf4IxGcefc52p4cpsImKXl2Hp2xlkGKaxl9QPiAuQdUHakyDg0PxpiFp559IfZ+OftIKlQtlUhtZJnPHjugipyBQi3AzDLCFxuo0u6QhNgvu746QWBKhaKL2T4k6E3NBrD4A/uHSquj77YbKq5039Wg/uAD8D/VJMgGAFusG+EyNq01299wMnswztxBqILzqO5uV60jMnSARJ5eBmzD+99/N5scwOaUUSGUNs+zWgfoFHjcxU87GFg2gj1WkbBaHeTvxeWkWmscD/wToGIFVeoSAqh5hsvPYReOn+3IXvnyC9m9gVvZMuyFs0fPZB213VlfD+ILKLoQnjLvz+B3Pbt984rj8LI6KgIi7cv4iQZAiBUSNQFKk7t2wMk4A1R1tJVWPJaponu+m/GJgpc+r0ps5ZqN+/hC38fztkEQbjKv8ugKnycAoa27zdy0dz54P2TZK9h/9sFZdbbnJgDYqGSnXg73rUi5n7HEM/Xlv7Uxfj+ALcCzmNmEHfCapcVqm50DF3RTjOo8du32tTshIFILPVQKtxU45dzt9wopdyhxTSSzClcokqr6WQ9nwwUv5bkYYNugr09WebBIAvVP5fxCBRXASqaR22O1AtPHxGoIHzsCyKyw0F3iohak2Of4XauxJlXSCQW6jUFSX3MpICvzrTg2zVAxpalbrXI+qUmEPyM1K8V0RWJlssnPsxdNQg3Y3esyekzATKqSP5Q+CfUQ0M0EQDsgEJ/6VL3HHcDjfYh9jEdi5SxD/aV7sY73XrVyGpVIKG2cM8HEMlUDiWvcGysOgG7Gh8mkyauMPi8TKxOaB9BeOzpgTWF87cfSt+nkDxNf3bkzADjFbEnA4tgDfG6LVRb8nXvQUExavf3U83PMDaXSpYS4NEkTKkF+qcBW0VQeDAEN3ifNKwJMkcqpmbcvzqpPTlPz74hJvH9AN/3O56qAVqxcV/veSIJ4f5OjNATZTKA8Zss5BsRxQ+oYuJ8EP2NGV8xLojrJGvv5UhP1u9oxAX1/3z1k4uQYgwQKQKUlTi/6bmP9ZCc5INrKOde5wPO0Cuc4JIU9QmcJ/yzLTNCuEiCzAp/ZjGaBgK5FEAdPO7Os6KnmgCL0g6/kWqs5s6089/c++YgkSBZCGtEhYBI0Q/xfCWtcj/FpwY6quNkqvZ49XcvnNKDJEPMG65Bgp/o/Ceg3iNr3A60W11aGH1yg6GI9KHm0VHEKKy9LIc9wfOb+fICLj1S2Uo3wZ18Fhbig8aXvpsSqyJ0eTawesqQeeZtHEyt/p0joH/2kAAL/xT/4nT0DSQPPZRzwwJ1bBEk9JAa9IW36ABTrGPzoDipEBjI22lsV0fBdx+n3H+tPcq/OXJEmAs/2gDOTmPmxSpCX+nCasr7Dx9KhxJjNQFGSLtiAsWnt3MeGKyPIHwxU+Nxj52MDmlCoQDg3S7N0yUaIVzRCDxsgGTiIsT18sC/oiTuqy7G5ZkHAF9lIVSA2BigfM/tpH/Lk3VDASpg9QsEoFkGxjSGM0BbKRpaFbaI9ySDDlO1LG5DzKh1IGV6Uwcans8+u3cT4dwQt0ObBFQ6Lr2qDfjap/FDX7caVS9mvfPVL2RNnT4UYgwOVV7lfHbNBvX+GSCJe//FfR3Wov/8M7wvthuDcqk4NymomDxpcHf+tG1eD6tfLhG75rVK9pGNGD5DT3AlyL354mfenERWBAyXFbb40KArEMmgyrBEG+SZGyESxxonqGEqrICJ3JmKp7wJfwvtK8zOB8vdPnzvL8xuKf88xAE+e7CI0DTeOv28P0DprEZQIkUB+Z0E5XA6+AZ6Jldfqfwe6zvZ1bVX4UyFoFAeyzO+siFoR6IlohIYgxt+EwtApBClMxthfHgIPjEbK0r3iIiZVImg2gyYEfy+omQadJk+Wr6USJBQnNcA6ITuG/cn1Fh3D0BtM67A0JgbONcrHUjFTTdFqivMedMDymUMlkI0iEleK7LCqVtLvVFPzd0TwquOaVXCT0qdAhlqXiUqSGquTHHIcTk46s7FJMp3HglgFRlkZVKsSbNSHwwClTSl0UMq6O0R2l+8vMs9KBNcEVwnaFZDDUEFXrpR7tPJgFclEx9lyJqY2DdtorUqVCJt0gAguOdcGwgaCJ5EKruEaKjDu8qmPnzgViV8d9FrPjMG1aJaAlNS1M2fOxLldpSdD1Deaa0k0VGYS3d/enM/GR29wfj+kegCKCiqv6plTy9fXU3OxzriaIG2Ba1mDfrfKXltHOWme8/or9IF0k7BC0AnVJyls9pb5ClU6/45etqJ6kasECkuEPeHsRzjv/aX+OFqqs+oeqmalzG/ja0vYA3tGdLhbOLyQfOf/Aj8Li6DvUNmlyjtLbBcKlMGsiZs2JZItAyseWS3VitTUXoptXIizfojG/RoRSM6n0co4NlCVOtfJgEcEsRr7c+wYDcI4TOmVnkWpBgYgymYnykyijqbZM1DhcF62j5s4RWDCRSSEEztNsGlCIZ3CWYVSYUz8PVOe1aBnsG4G49Jde7oVqBgnmbuWHYf+qW0YHxkNh96MA7bB33PQijBOVNdMvkiMXP9Q5XI/c01B9SGLtbpr0m+l17OYaCgmAQ5TzAc3h9ywVKt8TlZe3ZPm6TUaZAeNi+fjcGnPuOfQl8m9SXKoh2GjYqaV5whmvgqtiQbD+QiwB5eNOBP/4ge2UJL9aYAaL3/xK1FVWnC+CtUimRcqNNYbGPF+IQNsEGggTfV1A7qrrA1pRts7MDTKl7BH0PUanD0ojQVkl7VWiVLZ9hoqgVWsm9L5rShsbmxT3aDi5Jkvkw3COpSVAMhtNmfLUwyt74CCh+1bUiwDgSbXa48E9p/+g/8pO9hGJSGGr2B/UHPc4Vwtr07y2eXZ2VMnofK2hZDAyTMnSZSpWvOvtTWTCW0OgT1J29T0Ent5jVlHJDskCR+wDmgVZb/x209nJxkef+PTj7ND7b1ZLX1dXXxed/u+oFkrPOOMP/dRDDU2WJdNwTMSqPIcTAD06QdaAEFCLOCh0ttSDDvX5nbiy5Q7D2os62+Als6tqmImxPoKEXhZCgqIOPsOKiznaRTa/Xd+9GMAJc6eg8/tEbSvSbA2b9KfYq8qfS+9NcArk1l7otgDESipbirVOk/EjEeCFhtzAq2YK/REMsn1GGAO3rxLDxzMF2yhe9i97LU7g8h/S/mNGV/ci8GxlfsKey5JhlVK9T7sDVrmc1YA/6wSRyXNKgX7d3uLWU6Iopw9fxyqKOfECvGdu9hAaIis9yS96+3MKLKfeJk/Bsz6tyquV/9VUO+V9bf60YTIjPtYNVH9rKIsgl8xWgWgMeYAypaROo4fNeAtKv7adUEk18b9H31quRBFMGcUiODzXXf9eAhaYPxCUIgzYmK1RqIuuGxFVTrsJJurEp9hMqOQmICYvzcPndUZkiZLSZAHvx+Mm9Q6oLKh16i9Flh6gI/XvtozPIRA2ZlTfVEFHR5fzg739QaTaBkaR//+DgC/earrJIJQC6wUqg5qxctrb8J2zedKg/ZYKYDloHntTC8jGEaYOVoDoFsAn4WI3m5WAAAgAElEQVSIgnvRPeLXi77QUFgkSXD/CgyooBhKmK6r9Fi2uONEXB/BrFTRL4ehNBUAVDMx9SwtK54DmSYygDzbtprUsr9dp3XsugOCTXgFz2epsgnKa5udReo+UyZeRyU4blzkz9Vgc0ysQnlTZg7vY4zp/Nh67i+GBVPxdj+615tQleaK6ZWynUARN2yYMU4OBijOob3f5tmOE1Ntc60dzFAtpx/vzffeDT/ZSjzvWSjnDB9opJ0GP9hCHFapIbYqRvwbyb02Hb12q46LCCcp875lG45iGXP4RXIOMgrEpUx4SVw1g1H4ShTfYCSwXiZOIZHB952ZFfPpCmDPn8/jzoKaXgB8xm7xhsR2tqrEuZdB4R73yyZqBQMjz5geKVo9mkP9zH8X1bD43T/8/f92b53KkUmAimY2L1+69EH2FAILR4+QwJBkBWdTXrMNfCyuyHQFhu7iBz8lQHCYbA3DhFXtq48ZAkosrzpMmKtRBfDGzQEOlSopIsA8RIyS1AoVzwB8QOKVz9xDzAKp8/qEZj2AV1xHFaMXQY0q0EFnidSEVHlJ9ibcztde+xrZd3s2MkAZEWPavq8bPntvqK5YhdgmMHrnnb/OvvDseTYOCAS/PwSlwIPa2XUAw9ON0d5BzGI40GB7kESRDSzHobvM4picWdRCA/kem+Ott98jCUKdjEpNUJAwYkqwKz/pATvI55fSALwGanfq6IG4P6tkZRpqrlsjdW9oOCoPrazVW2++zSyv13BW1jJF0zi40CvmF6a5nwl+HqUpgk5pUy++8GwcMKuHGkI3ViCBqBDeuD3EQZ3MnngcyiUJ4gMDKZEdDrY0mEId6NatgewuYhv2bp1/8ulQZkl9FKDSPHONWDtS8opXeC1TGLKTJ08S/I1GcqwR8nCJRHuwq0E9w8gEvSw144va2OyZaAYiiKCWoHUeeIOfKKsa9ogK8v0RDMwszbKBELPJ5VsX76dxnkKVqJN+HV8GmlaxljDQrc1pKrlDmqVI6FSV7C8SK5+HlBj3qY2XMeU+EiudWeIl2+gafVo5EsVSBYppJU3HbrJptU3nIxU1pNClBKmGyDP13jWK2yhkSXHUAdlXFk25/G6tAhkaSysqJt/8KTj6oQ5EYiV90ORGKmM550OaSx1VMNXi0jmj6sX/VOmTgmF10f40G26V6F7FPqxgxJTlTQORqSxjTINmyjpHEM1esC/JRMqRAiZ+0gM1mhNQeh8QDFmt1Tqlie04CBxgt1Q0BTkw6h9cukR/xFHkVvuCEmq/zz7OmuiyKKY9mYcPHw7HZdO8dNF6KIZBUXJSOUtXX6fwBHtuZiD7yZvf5rpANJGu3gJgUXKdyw9lshXeU2R/hrVdRwGrXFn6ub3sxdMd2TOnjmR1rq8zbAyOVIOTwsmTKYxa0MICUEjJVgT6QeVI0+KlLRgYxnywPYKAfSCy5QRMPCspW6ucU4c3KtazTY+FimVrXtMySRfOYHOTpASeQrCwXHt+lscZTt+vERvJ8AknKSrtvlMWd0VElp9x9pgDtVsIQoIyYb8DjlWQwjEVjh44dOhAUIam6ZNzGLBDur0PFZAEDKziaJMdLWAvnkMkPV/us+Tst4NCuESQs+p4DPb7fiqKU3D6dabuYYNJhV1UANTJHsT+uX+uXbmM6NDxbJB+Lx38AvZNZcFdnoN0R4VMIhBlne1JKoHSIRAr3aZQYpNe7NekoF29cSsSDPeCtB9n73WAJnvO/Vr0ibFO7h1n6EXV20GtBCBJgStRh+YB7QxyUgN3UgpzHT0jQT3MK54mmSbRVq62o/dMbMIZVvgj6kOyH6SyXb9xOezGaVRUjyFkNDTsgHWCQHqrGunbVW69jgSukjMpKrrpWAHAsgpEkObp1XJQfR1zrNbXoWdnzICpmGM9lLnmWVFNkj4a9pG9asI5R0WnUoEa5NeVni7Hf5axR+ah5bS1MlNrjspJBcEgyXsdPrBcBTQTECmk3M8Hr7+Zvf7d70ZPjLamjSrGsy89yVyua9lrX3mBPcZ+IjhRWdV7DQlwUOjVNQPTXmyrSSLgShk0YEKomtrmbBrBgzsD97O//M5fQj//ODt+5FDWba8lgfDZw6cQbBkiIIfyyQI04RtNDETUa3juCzjuaJwnePWZOPDVhFehKRVmZXW491t51o40sfKpYIUCFjEiAaMgMFnF3pRanKjYsAa418RGUV3O6goBnWAKvphaYHaPPfzNH/wQ5UQq6AAQASRxHe4R+1XcF1alPP2RSOVIuuCCX0+D2RN9zj/6LP2DflD/oF30fhsUaSIonWZA7Y2rN8KXCrQEtcoBtgSzIu7RS+l+5ez1ECg7102lPVViFfEIUA6bU1RCXCsDZb82i481ETcxfozEqoREWrn19z+5gm0HFMEXrcr2wD4o9mTVJyhgxD2LihFheEw6RpkNGt2HCvsoXqUQiDPl+FpVPvvO9fd8T80sMc6Ee4sqB8mP9DeDUunOVM6DRm3PEe9l4ugzdM6p121lRaVSn4f0Zm1ADIYWJOSrzqHccqA6z1PAuca+d6j6tnWE3+KeZf1EpQ/boI0sKI1RxX4ksVLFMqhlAC9e3+zMIjaM6jjn0j3Xi+/3eY1NIZBBPCKcMjo5j7Q9gi4ktCpYWs312VTzOaO0WrTQw23Fr4LYKMB7bJDCaw0mvjEIeV92mxE/VYikxdBe7tlEOgXzUm5TEpiot/ZYyURKqoIxW8zqedAwk0qwlUATGiuDxkyx77kumR762U7YX6MAHCZW0avGfgxdPUEk1libbqLmZ8mU8rNHeNbxLASqiJH8PF1eUb2yT9CRRybZ+nN7fKOSK9hDnCHYqViRjAd9s2JQxiHNNVSTOGN7AFLORrPXymTD2XV+1hL2a4f7LwM0eYDtGydRbSU3KEPBeZP97jnyfPjzTdAzyxkb9AX6h2thnFTYYCc9N0qIialTxmfUOF6BNZGyuKUvVI2cJGQB+zYJQD+NHVvAIMa4AVkmxGyCo+HvPVOCpDIfZBS5AyMBy2monHspwQEihjJs+r1IilnvoHXymeGD84StSKxS3JBiitTbmyplj74K6uCjNMEiBomf/+f/3X+6V8NGWCBL3ICCcOgAHHuC4SuXP86+8cu/jOQqs6u4wdpwfjTf8rcN1ldvXI8Lfe/TD7Lf/Ju/HsjAJotr+duseIEKkoiJqP4sAdKVq7eyL37hZZxIEwaJXiqcXA1KSlsmVWb9LMQITZH/xx//SfbLfO4Tj53lAUCNcKaNcDALaOLjUDqbLL/3/R8xR+pVlKwOxYZ08vpMzDaCSka2vhdo80723ts/BjGiUsMI9F4qWI0ojK3w0Dc5EPX1qMSsIi8JKu7Gd2FFAjoQrtgHZWfFaWkcRIO9CkqYb0GJ6aax20M3ePsOD6wsO37yXM55BvEnaNndXMpG793KXvnCBQ4X6oYzY1GhMxg51NcffUFurgHEI97/4HL21PmXI0lxltYk1Tl5/KeYKxY8YqiXHzO/yr1w9vS5kAqtKEc8gUraLZJVh4eq7LYOHfE2KPMBEJd+GoStVjTheNzsysVLCXjy/IX4/U8/uYxh74w186VDsYfOxnkTIhEMHWMzgZ8O4BJBtcmVpXONkgFDUtVLiKAUOFG/VIovjYqZCaCBvaDkutwpiZQaHdZXgymfWyf7yWcMogXtN8htp8qoE/L9TNK2OeDet68GjIEouYi7lDZVy2zE9FWNgwvKKM9cWWontyd1wkTpk/LoK6HfDtPTCDXyPK3a4BgLo2mFgeeywN7W+Ns46vwL+wEsm69hSESeCuUtjZ5AwQKiLfZbGbB6sKyKuf6KWXgO4hbsg+DeChQkKnr58EIVjKR/ko9ktcqrgwxbdfV+dOY6chu0ReNDTACDLB1RGtPH9CaWEly7nzTuIX/L50qT9DP8+XlK7FZwu1DeDJVBghFBi7t378YQcBvS79+6lRS0MF4+c4NRA8IDjA3Y0uhDbfns2q3s/NPPxJm218ekQnRIR24PUBqQKu0iIc4lCktw92sEYIoilNOkUVVFYFyCVDxqgT/4wZ8StI+HaXzwYJK9SsVZlUBaWsBGSGJ4TuSkjdjiZhaxE3TzGy+/mJXjIKQD2rvnmINQhHukYpWSKvnYuUHUkOdccx2piVWqWLHPSKxqDuB0KqA744QJuQKNXcU5rDN50j24CpVqBVGdBSpo5uGOn7D/y65d95gUmnCwIqwGd9y3xtg1DAps+HbuneeSpI9R+GRfiD7XYbPILYMm/OorX4R6eywQeINTz4/71GfmudNxeD3uB5Orcifd834tBuskH1ZsXBP7EaT8bRCQxjwfhX5wjAZWOoNoQs/pk+4rwYpD+xl3wF757OMPA7TwHN4dHAzgYYPfDfoe59ZkrY0eP/eW/5OOVYkzTnOfSBjZK6FEZeWfr73PrL8nn3keqfEnwuEZCL2F2qpDyk8A2nm9ge6SOGo7ZDQIWCV5+URBCgqslWgdJddhH0gl4I1ggwqvUpJVnBOhDj6IaKYCAcCcZZxp958BnTalhIx3aWmWQGCJ6uk90FJ6SI8cz/qOHQ/gaM41FNW2OmMAyfV1IejiOVpgFpv3WE9QskbVyjPURhC3Ah2wvIpKRCvBdIO2C5l0Erd6npszm1x7e+oeEGDWERzt7hJAcb6d8WNjeGVLqnxUQY050I3AECq8Uwx5b2juCOGoLnzRAlWHGi7m0vs/pdeYcR4gxUdO9hMgkMAiye7nee6naALX5gmuGBA2AwRu0x+1sWGAgH3crkY0BpVNKH61dQjgLGxlB/ahtgdY8qf/9/+V/cWf/kXWxjUfYDjw+ePnsqP9Rzibc1Hhd3aZ6rqxt02AopLQGgPFZSUUyY1JvJWEy5cvRWAnTco9YcWw70h/CAtZgXJvRnJMAmgjuv0WBk3F87ZKFoOw8b0RZGP/lgXw+NpVnvvFS5+B+LcnZga/H/1OPPgQ5cn7XQJ8Y3/4+a5JCo5B5PNhrEEZ9kziL5R8do+6fgIJ1XyeG0B1wCuXryJqNRuMBs9f/ExOT5cd4ny3ava+8vQ72A5pkyai9pgIavmK6gPXYSzlGrSSEC2A/K9vLJMIVDL2ZR/VemZ8zs5lAyQBY1QWV0wssQ2ui77boFw5/0hKclEoVUEHYZU4J7GWav8DKkHSAO0TDNVWq7qyRjhfyncvyeCQpm30JhuD8+WaLBMAW2UKCq69LuFDU5XB/w7fxb0IrIaoi4kJPsNKe9DYsDNBNRddUsTEdWYNVf1dsH8Ou+g9KLftWjx8T2xNUaUqAMuC/RLxhfaa52HVr5zPWiD2k2LXShynLXPu0jT01cac8mbM04b4hiIJ+w/Qt4b/rxdMhOboHtB3BdOF8yEDw0qg9y1t0TWamLKnUvU+wFF75Tm3tsQUvlubGZU0BYKEagDeyq2e8kxMvDYB5Bw35Fyqau8zht1vPOyXt2LlKVIgowNm1yT99Y6fiYKEfV0hSsI9E28EAJv3fvuZgpeKRaUeq8RG0HZ6fcYa0SuUB01eT4i1cG/FUHn7TG1xqCJ58bnLbHEkgJqwHVAqy4jDF6FVGj+sKjLBOqwTD3mOrJTZW7VC3AIZOrtPrO0IwS5iFqn/AmnatHliwSbnUVAV/+LZJ7M25EMrXBOTHN5Q2qWJjkC1gjfaB8cBhEKswk6CESbexIG2R4jKboYgnowSbCaJqnZzkYSLlAsfBKgdyVGiPgf9Twq6oCt/r3LP5ikx59CQIEpSKa70G7I6Ihnz67wK8DsERlhLRWmKrxe/9jM9XT+XcT2sWv2T/+bf3xOZlPrXz59aGv7sJfnsk0+QGr2b/Uf/wX8Yzs5DZGPtAFUf0fZjx47xkG36BpVEbOG1V16NLD1kRQk05JE68buLCkkjCMsUaILUwS++hBw6HPe6agw06kIam4G79wMJdw7VvbsjVEjuZy+++EJCnwikNNaBTlDuddbVHguvPKiVlK+89qrLFg9BRSoTIHsENwmEbt64hojDrayHqsczT5/hPaBH2O+Ega2h9FnP0OKZeTbJ0ETMrnr22WezpxnU6wZJ8r1UFawQiciyOeZxvH/wB3+QffWrXw0E2GF5To1foy+L3BRDisoQXHxl0H/6zhvZqy8/S3WulmCVxmUVknhfaWcifvYw2ev0ztsf4wCRm+f7ff1IL7chTEATq8PrN0OCPKNnbRajBNrAz927P40Th/8OD14K2LoDC/mhHZz+vcHb2X4aNKuolg2xhgbUfYhPiACLSCVUdy+GA4tUaDgM/kTOgk+MoVWSPiqQiG5YXnfWlXNs7AeRgqBcpgGlgb4ViwVQXp9NMdtKgy8NyaApxB8cFAnK6zMMipBUsxyNGoMmMElAs8MGjnlRpms2AudI2cKi8zYoMSM8ojKTKJVca4M/k6t5PrsX1Md9osHWMEvBEtH3njU+NrZ6fX52oJXsTRO1WlAtq7C6vQ2MrH1E9hjZLDsLSm/QK+XTIbgmuQ4a1igVCjvKzru+jh+fpQLke8dcNxyhSZi0Lmc8hbpg0JM+T6wSQuj6pAQhrs/eICu6rHF9q0EV9KAYTg3FBnqCTkYBEuk7ftZR1DXHCZaVm7XKZRBTBhIXxsD3Y2/4TEQ0PewmzDq8UKPD6I+Bas0jr7xF4ru6PJ89IHgzGFcpKiSNRXv52R4SpjaqU/dIthehxD3x1NMx26qK56GRnADRNREViY6meRFaEoE1kSorkfRymGw6asAKbjUAR0W5QwU3s3d+8nr2X/2X/5hZaqKLoGcMXS0zGMX+mJDYMN9NIliHkX3iQG/21PGjWQkINYXdCIi8Px122EgXUsMYT9Snkmfl2i4RMfa9vUmRWGEDtBcruygtHQTYqebzeBv7VrbsJ5X7zb1uwM9cXmI0wDJVisUNUGPn+hFa4FHsdbKKtGUPUajPpWuKM8ZeK5JiKy8GjSZXMayY65RO7SyhSntxOPdPPk5PC4lvJ/1NV65ejmck0GNPU1DZCB5Ik6OXVYzJoYQ12LkKnIqV0cSTMAEhqWdPd0G3ktbt+fV7u1xgAwmYe6Go7kiltCdPMKaKvTPJ8zUgtpp0f+guATj2GxBD9T8bq60UG8jsZ7REOCHuuYxr2CHBs/dPlFonnyR+mYUHN/+vfvh6KL2++dbt7MtfO88Q96egC7VCmf4MkKszKOOCetoM92i1w6q50xjeyT0Konmu/TyDRA/LLAHSx59+kr3yyisxcFaK11tvvRX9mI9RtVcFzMtTvVPAToRd+71AQJvo7omGPj83ETP4Tp0+S19Ke/SmDA7dj74qRxtIm5b2ffhwH4k24J6qZdixLSTrBaMUepBSuLuDTymxKg7lc589QijaVu9x9pujx0jf1Iny6wh9ujX00s4vQWUk4Ykh1Xyviv2tqmsHFPpVbGUD1aIeEqxFKLWKQglgqQy5wX33drXz/LgGqLPTVM0Uy2jpQNYd1ogBWACfrKWUryTgo/+krwyqeVUVVbBy6I1lKLdhV8vptaqqQESispPKbFk82/feei/7kz/8P7O5kfmsv/cgiqCHs8NH6AmEgitlzUHBJgqi4UsAD42CruwzA0j9R2F7EvV6K7t89UqwS3pJ3MeYHebMxGOwKpJQAINDucbom7O6wPtahQ/1U/ZrDDuWChhz16issJ5Wb2YJ+Fb4+hV6kD+6dIUgGTl7Ar5EVUsJTCHjH/2kvuQraxukXIn25bYiqg7sL8+MPsH3KGil1SRR0lXhX2QjQ6PYYGii/M9RJDU5xdFeLAPtHa6vnWSxibOygw115lct/jH6rbkXbXeqfqwFS8R71nfIZBHwaEY11T6rk+dORGIl5fHDS1TJpPFbLdXAEIhKv2uk+d8KdcjMAwK1kKQN0H9mdUhWkImVghEqqk3C4pB5EZQ9YyQZFZTtW1BqllXh9Vh10jcMMn9TKqBU7+jV41wlZkUSkwm6P+s2T6JiLCJ9Tp8d1GOurymo/IChxBCCo6FgxwPRtoyMTwWYoCCYFL9QRJQFZY8SMUL0gBkb6L/jWhPtK1QBjev0X6zvBNVKq2O1APINABfGBlbDlVBXvtz78GdVd17hOR05iriZA5Oxi/aWat+ac2BI6p+VEMEhRTCc02erg/YmjVZRAdFZgmmoc/SR61fy3tMQ5OL+/b6Vc21VULCdn8mSNdlXBAAkRdpRJ95LJDgC/3zPZFB1WGNW4+gdft8qif3ZinnEA+SZCZCH/YP14/ufZtah96GvjWor2ZE2twd/ElUjfF30VsFw8d/2w8XZxJJEjzjnTLElKd3OIOuQfcQ1WK1yGPY4wmTbAlu5rLsxQczgYj3srRrH/1ZSHb8KRTxGFpJHHz3YFQWIB/iLeX6+jeewDjh0FCG2s9CJK7Fl3GmAy+HbBdRyiqJgY0nEQ4l1UCSHJliul6MFBLik8XkWHPMgELPHPrD38gGx4iIJl4yGB9iieWJnr9OT75+Hmn22DVlc9pnrIMQPuCb7VfNIISVl+auUfe1eKhKusB+CC/z9aGJlYlh8r/jd+Lk3/vXf2Qt6ExvFhMksVkPUyEH43nf/CufeHVSWu1Q07BXohocvMijlKUbPolg0xsGx0VN+8SSlylakUVsIEgKZZeOJblQTiE4wl2KM3qEXnjsfycfIXah/cNX38b51cJijZ4VA6RrKShrT06fOBL9bKVE3lup2PZRrHZYqMn7z9q2oLByCG67xMpCTG/rRRw5trIk+ICmOo3xmR0dDdvgQs3hYeFFg5cOv37pPYuLUc1R8CIh1SKdOnUooDe/vwREJGiawHY1eJAJ8jOXbP/lJ9qUvvRJl+QpUnnQAUpq2qRxtrHKICNBMBsZGBrPnGGwoRSyGvmlI2EQiHBrYGZD+6SkSC3ba0888CZplxS0aOEIJsIEA2KRNWft7yK8e6j/FwXoOY2MzKomNqFle+auhjGpP1qWPL2bPP3chel58wDavOpcoBBwc3ovxFL19gz4vD1cnwbqIjptbRPb+/bthjJ994XnmXF1DIXAg1moJgyGibJXAdTCQNHCzeVfDaFnfZ2Cvhxx7D/DyEo3fXGPiACcEX4UZ6XYiquscqhEQIpGtUGQS4WfTWwELClc065bHvpsFqTKxsflyBmT2OL19c1QC7SHaR0na6omVVPdFAh9yMY28x6LoqTKgqeV6dOomGhWsgdLyJjLOxRBdc7/pGHw/lormdPqtVKiKxITDTkXX/idRnw7Q7ajUKIagUpcISQSeQjNQsnDYHsToQfFYFk49BtipbAVCH3MtSEKtspKI1OE8GwhaDCakQ0k9scJkMKKykfeisIho3dg0MnU20EppZP0DeWPt7Q9xsLBnW2MWdB7uwb9FoG3UvjtwJxuiN1CxlWOg04qsXAFpdr+m90ul+yefuUBiUoIE8D1UKL8UXOvCkd+H7y5dQ/qazth1iN4UOficR6k9hXMOSiXBaJW9IyQwjQixzEyNZv/wf/h7VEVvZh2dVMKg7dYieKEwQjtJbTXBaQXB4X/yt34zqyYJqeEaK1nDoHg5M8iegfxZJwP3OQUw/m2lh2vSgGsERX/Xlbq2YkViVXOQS6kBfwfoodOZs5j3ZJAYblEhWl/bjSBXkZlFK908J/tJTJbto1mB169yYqKuEQDjIL13p336NZMpK1rFLBZpnzFmgWfbQwJ0kIHEUqdFI4dHpV6BAPKc3VMqE85STa+ucAQBjod+ulpUU+upcBvyOdDR/igBAimtJlR+zrVrV8Kem0C7DwUHpCy55wvawwMCuKA/A/SI0AugeA3aBoUsTKpmpiexQSZwBLusl5TRNva7wIr3FVpP3LtVB6lF0iqKXkrnEMkAucdMmEUb1Fs7A1irwDbuJ5nbx7U21REEA0YZrKfGdap9JBNWKEzITUZXuD/tjsDO/WGkeUeGA9VsIxH1d5bo9TVo+i4D5//2v/tb0LFIWK2o8/kbPKsyaNa+n0lSGc93nSRGWvkiw6kHAKJOn30sFGpPnz0HZf1m0P+iAkzCaP+Fami+X1IRZU/zrLzPMXxZGcIDtewb3p19MgSIWAFFFmBs00Zxq8VUg+8PMCMSQMBKP4mj4zRj1hfBjbTQWvyez2xXxUFsvgI4gl8VVQJsDg52+CpsCmbELdM70kJPgzQwKyxWfgwQfWY2ptv/tMu5skfEc56CVYJb6I3LK+w79y4VrGoa1Fel8lWS/K0pscwA8aYugrOj2YPhpex/+cf/KvvOX35I4JVlX//l57P+o/t4bog0cF4d2m21lrBXWCjOfDvAYdAB837YYs6glQH99sdULqUnrRCgCcgWA2LPPUaPsX172Bl9gIF9mkkW+Ug8X4M6x3I4H7KWeGKR/57mWdpb+877H0INnI4xEf6siYb3XVBG/VtfXqD4Rb+Mvq7oeXbvC9ZVkJBqV6WRuZ6OalE+ug3wdWxknFmUV+NsG0hLyS5mZylWoS0wsSrj8+r4nRqCcBMraeTuFc+yKoJB080DVn1Ekbh09rRmtxD3eemLL2CXNrI7VKBu3xtj/hmMAuIVe0zmYP00AihaSRPoFBixCtiG7PXgPaiX+EjFoAQTBIQFIoJpw15ug3Uxi69swM9vAgwYwwRdPRLSdB0CkALKsjC0V/q/aapmPT3M+MorIdou7XIaiovfBGhqR3iiFJvswPASbI6JkrYnRptIAeZ9JgBQmwALQxJecDkHAFJlKlXMFPnyGfpcIqC1EqigDDFZP/LeoyhWrzBMuwGxA4FO5cmNNQR4zbBUOnSvtEJdleHk+q/CjGomwXCQbSkBtXGFe6CNeNb4Yo7rEdQ1wfG5Rj8l6xFy5vbwKjiDry/2UVQ8eZ7BvhEcVik7EiuZVI4UoEJiYiU1jzNYR5xRK90XW2tVplW2lv3bVjyxpwqS6EddVwFoX7bKCNwIzArS+refFwqKJFD1uT3a4o28r037k/OqcFSNc+q0sYjr4f0ImtgSED3V9rRZfeZaFQmTWuLI6TYAACAASURBVCyAua+tO/QKponljf2lc/s8QvxHoRRjXNZqGDB7jfsb48w08uw7WF+rswKc47SUWGU1bqrD/jZie17oO5E14rfovorh48vsP2OgUKiUGinF3d4oF80YUUSVV0xCNOFSeIr4qUi6tA2xP4wBrOxZRbHHjzhA377GvxeIXxZYq2XihaHZSRItKl5GW/6uM+z4vZhliYOSX+I30qhiU9n08r+VtChsR06ASQIaZsDFz+WVrhR7fP71kqvf/PvQHFO/SS0OzBuITUdG7QDcIaYsy7mXhiU6sYmB92BGc59QIKpkI2MIPFy+HgH8V77y1bhoH6ylPVEL0UATJXto3nnrx1STFugJOhZ82ModDzPIAMaa58rGgUpGWvrnf/FtkqGeoDP0QKXY13sgDto0m7RWWW8WZ4HNeOPWbagW8LkpQXsIrVi0UtasdN4QxiWUZ6AYTUzcowfpaMiBznJvddxrDVz2KigX67l0szMEdADPgMr7sIe4f5MqFfVSMmEIhywvX7sIRe+Xvvb1CM4VLZjDiXYwuK4bVFHqk5z8a9evcA2z2UvPP49BAo0E1ZkmWDH5DES6hwGRIAUXUTtyPfv6DkEzYdAr6+fcqnuDA0E/6GaAKATs7OrNIYLtfSSth/mn4gEkNcAPCl3YG3eUBFN9Cwc0P4XQhupLabhnEnUwmVuyvwbDZyVMYQqDlmbWvAkKkXPBrFbdIdh20r29awoTuCY+RytWtarGuD+oNGmopD4lw5vU+KQB2ieiuMYDGhFtlOzl+YwjfR9IHUZtGpTOCmUpz2qQxmD7Ygz0pUlEtYRrWyIYs9HVALqH/jURcz9nYXaN/Yi0N4pYCqrsEUhIy6kFrYvAkYA2gkMCrqDDEfTp0FyDoDYFbSXNwgrJUZ6o3zM5KGPPLJHwmYxKexDxmZ93voly2kioOr+HpCRko0U77dnCkTZCU5CmGvMXcuRN52IwKnc6CBS5QdCoiKiq0qQktuhacM6jGsK1CNY7vwQUXXXKWoIqizCi5jHTLIbNUn3gmdmb9oBKShNIk8hXqOKJwgAIRKIYtBccVVB403TzNGwQ48/PGThvknCfOXE0JLRX+Z6Vjs8ufRIUQoMC959qYifOnAUImM9OMwagm9lmViWmOG/TJLwODy4ayHVGXkfMfXONWHvpw4EaY9BVU5Nqtk1QKTfcfsuFxansm3/2R9lP3vkeowhMKnBS9LNU0j1eTtXoyb79iFe8kJXZ1MsvOZw3PieYXwkx+tyw5bLfBT0Q467DtGKlfIpByqbKWA6p3nuQVR/g6zXYIA9OgKUJcdUJ6Tx3USi0x8p5KUv88b/X4a9urqhUqeBLCAia18RLhxXVbgMcLjAkyyPhFsVNZ8XA16HBbdDAlKXv6KSBmGdkF4JIdqg+KQOMXarinO/gmEp3cdIIpdRQdSinvOasewc6znGWXPu+g4ewceNRbTL5N9Ex+FZS130Tqqe54RclFzCTGnTnxs28X1EJ6ERnjV4MbJQqHdOgxIqgSMXtcZgklUrPsXZW+6O8c/w7R7ZFNfai8gDlhYqJEuNs1AjmoyJgtE5iGXYINSgH7zpXK4IZlLJEWqUbxaw7+i+rWT8Dnwjm2FcK3XznB98jKRpMQRXPdwYmxZnTx7J/51e/jmARvH/WLypUgGvlpQ7ktOKouAeBE3ZjC7n0hQdTMfD+8JH+cMoXLjyXjdOruqIgAGfHZNH7syordVrVOM92C+d/EwBtjASvitLpHoOwd9lHpWVznOUlqIVtgGX38Fk0m1MJlq2gPVP0p4U1t7fqAcwHo3HP4wqVH22uVCp25sOEyF8KFUgTCiogM9P6DAQFOLv6X3s0EurL6APslEi3FUtHLfRqL7n/CYKkDmf6OerC2W/2m3AWZU5oV6WV72xaXWJv1XYRFEKvrWDkBlWs99+5kv3e3/3nYXu+9vXz2cljBwnAsHc8ByuYu4hwFAqpaU9bCec52a8gYMS9xZ6Wvum+kj2Av/C6fNb2YNmPa/BoQhV926HGmAQL9De+l6CQ7+fwW8GmHfana6JAwzwskjc++DgbQqFVoMK4Q79dVAdCHChHnYvkwKQqABaepWdS9TYTq6AFYpcEIcIfSFMieG1gfytWc+vGbUA8AF7UcaXyRd8GQaSgQ5vURns88H2t/HyVA5hzpUDZJEViFSwAYX5eUU1gPQzgD0LtHB53Lx5k76GSS3VsGGEnGQxr2MFpqkTO2woamf2DDjcneLRyZt+owhDSMqe4PgfQKsBju0BQulkDz/kie84jus011qOw4ywhKzzOTEpzxUhUOIeKD+ljvGa/XgjFRJ9ODKCHaeOIGzstiGnbWkiM+Y82Yh4BOmMX+yf1xTGSg8+fBnSvhwZrZUmf7ntZWS0o+wEC5ImVzy6eGzbePWTMIs3cVgXenn0uOCzVTvEi6XdJHVEwzyQgkVWzoDcrKKUojyJYMmtM9kLYgb3aQRVZ9eNbzAw7ACioL3FP1Sk0AxhgxdprWaKK5T50bwd9UdADXxEy6thxgY8Qv8LGumYbyvuzzg22p/Bz9TwjFf48c22IWm3hgNyDNcQrowi6WEGz4qWabxJZcRabarqsJzt/mWe7zfOuwwaEeiXJiXvdWN2ZhCXOEA36YKr4yERyb/megumut8CM0vrGZEHBA9yKMRzYPeXoTS66YUM1YaM32DeC+YIm0avOXpAyLWVyCbuH/k22TGx610LKAcZV0I4iwG6iV831LbEXRojpaviceuKZ5w8eyzoBqVqJX8ukJsoa4vO1B56hIn6M81ckK1xrkvWyYsh6SjmXgkkQFeIUSqSr92Bi7m9JJfb+KQwZ+1jV2uLXNziH8+45fn4Z2zijcB5gxJLVRt7bs2hcEPPV9PuCAnlCZUAraKv9iq/lOdNDqffcl7o3fiahyr9ecuvPf49+TQIdHrgI2TRcYo1ZC5SNJjJsNfm/891vZY+fOx3l5xACwOlrmFS8Up62CcUSkctPL11n6Oz5QP4r2JQVbsb850xmxkEdmkCEpiaGodydzVppfGvBNy7DX6+imVb52SmofsOjcEdRobp3fyJ78slnEC5oj89LyDdZNI65nlk5UyAhN28NZZfp1Tlz5lg4MfmhOhvndFgjEME3kBy6P5gNgx5Kb1DOuB7Vv3XecymCLtvgPLRyceezK1euZMeOKjlfi/FpC4rKHOViN7Q9CZbPB++g4T9wPTvU20IPwYk4tG7uLapNyfGBdoIw/fSdt+kra84OgtIuQOfokI6j4cEwuCmcSK5DeR/5+mZ+vhlDNQYtp4p17+PAR8MfgcYmm5R3zt547xIo1eGs5+DRbOD+SGwu+yp0+CpXiUYsLM4xe+ZS9sJLL8bwQEvHlp6lKHWAIprg2bCu6tjgXYZlsk6qoxiQiW599NEHqbeI9R6jl8EkKlWrHDyYnruJkZ9tQlPwsXVKzpqQU+y9OhzZqptqhfLJNQz2Vk1BM5qC7nCO5G9FyocGyWoH16cKlFLzcr4TciYV05KtTaiVUInaYoheC2u1RfLq/YoMKpPvq4JgKpBJDp6GJVJhrlM0UwOsMfblPhZNqoogmD2Fh7K53L46HYLIiZWkkF5V3pgAurvLQE0EODWwWtreBNUWZXLmislVUZ0xkQgTrzFTiII9k5A4EwLlvk1ARPRSAFFDkLOxynUDrUjh8bodrqijdVCfQUMt1VmDEANEQYwu9vGDOQvfGikCHnsLlXBmrQwONQyexeipYW+G7LLGGwMn2jcMXfSZ809EJdBnb3V3huc9MzWW3WH49Splf6VNDXp6oQYdhzY1QQXl8WeeQ2+lJqoHrpOOT+DEc2czr5UGDbJ2RCfmOvpylowG0rOmuIrP3PtqaiD5o1fk4sUfZP/qD3+foB+5+3LQVgcMsja//UtfySAy0iUCTVGEMYYr20OThn/mGU36K6cCFsbOSofn+//h7c1j9Dqz9L5bC2vfV1YVWSwWKZIitbW21i51q6c90/t4PPbE9sROAv/hwIkBB8EgQAI4SGAECJKxx4aXOO7JAJ54prun92mpW2qppdbaEkWK+87iUlWsfd+3/H7nvZcsqdUeOwHyNdikavm+e9/7vmd5znOeY29T0WO1HIkVwT2VhspdJElVJHk4wTTAmtRUOqO8etEzFs3rX+B9bApfVYWR4GMJiuCaPPZccVB0do095K3GFcnOy5F3E3mvR/tRoI867SqqGqomtuBwA2k3Lc7RVwUrKt0TJHCbeIqaUtDqUgL+khpQRnoEGUvhnjdw9n0FQ6x4m7braOWzlxNkWi32v92PrrcVLpM36Wme/4mR0WAk7AS8MtCTljbrwEl+boGK8wQV5WpAH52zf2oJHCPwwSkpnuF+cn8LulnRkZonla62jkCKxkFJjNJERNJjLh/nb4H3r+Ta1rAPm0iXGwBJja62B5AZhu5nlRntfXX+oXtYumknjAir/StSXUOoQ1CLJF6ePM/LgEH6TTFXz+RuERpn9FjliPYGwOA6VbIp+vsciNuAPVT2WJqiXsBZjl6/yLfnyMG62qCgnfpQg+pOcMhZmWUu2+YGcsTZNHZbtzyJD1Ke/wb3aj+Os4c4f/z+MpTIlg4ACBLHOZKfRQA077uDHlkDh1A7pKIQ1RLWQVtoACEAswPwDIgipIwFc2KtqFq6l+Znx0NF1sTZ+1Z9TtAl9RMRdBLQ6QOHST4MAKNXyREQgi/Q4UcGJ2N2YpkzoTaoxs/hMyt3Zq0N/dnpUzeyr//Rn2RHf8G8xE/3ZYeYwVjFmWgKFVh67pypZ4+UyZb9UnlQnCjn2OWcah4Bkn0y7NNE7YOSxJ6yP3aGKpwgVkg125/IvgrbKFWMvz17BjWhBGYwZJ8R+87KwA2q9UswZr730kskXog5KF6Bv0kVxlR18X1vo91el38M4gS6ZBLwR5ue7KoVcB9zOrzGOVaujNQuX7wSIz0Utine3+C6mXijhnUtw4/X4gccDFzB2lhpsEpiPBDIO/78DgTE/bB3pZ1F3xRjVKZmqPyTqNcTKyhONIqwyDrfGwWcVPhG9o2J8bKJDQmllRNjjhkFNKywcuFWrEqxGSpcxpgs1tJ9FUI6AaoBJBEj1JGEb/L1YDPk8x9N2lKPFecaANGERrtg72bRXySYLeAzh90xsaoBJBEQtevKipUJ1ioVNhUL7WWS5bLMPlSsxf1l8uJeCdaO/S8xPyup7JlYFZUhn5mJlb5Dv2YspXjXIiBbeyP2jJDIxEpb5eeET/PNcw/gzxt3dNE6oLS4VRor8L78DN+/u2tXJFYnz17NukgQ2kgQTiGe1kTyLqtlgfgjgaupN89EUdBYBkAwmgjU9feCodJRPLfaRYVXFGKyYqYKryJL2roFznwCjYlVrKxRwVOsKdRBLUCEoq8CELJi2EfYWmM/Ab6CYuu5aQPcCvYWlOwl4loTK0WK9OlBhcx7ufXBPrdxgM+gBbvnWQuZQdrJYKhx6dp0xXHsq9wA5KkjjtdX2Eto/DVOIaOCGCT2Hs93jo01j1JpKevf3NmaXbh6KWKr2dlV4oP92WT+TEdIriD6ZvciEreHWHsnIkdlCo3Z78y5Xsv5dMrhx3PhdBgXGRV5vxFf5cCI15P8vPeU+tNlN8QMSwFb/hQgqzY83kvlUO5vh1L1Vqdy2mfMHGP9pQ5O4hNGeKaO1Y4Ywf0bUVkSuogKVgDhdxKrfJPd+augGW+vVkkF/Okf/K0t6WDXrlN6xpm7wWJAJg5njsBKWph9N8fRq78HCWY5ic6lcDiws5c09qL88sFnoRucOHWeageBFzdu78mZc+dic3a2dRLk0xSs7OjCFJzlG9lzTz6MtGsjSNA4/PYbMSy3rbMna925K5RkTJzeffco1LYnojk5Br5iCR10OTR8AwNQDzWqP97/vfffDhVDK0ERSFMBUH1F2pIBg8lHLQbmAgjtXf13keC1UDbEQeczmEbIum1wVCFFaonG00qZf1t6r4ZOocSxjkH6mTKU68zh2bO7JSTRDSp56tEUv2xWzgP2dy8i8vHST17MfuurX8k+de8RDhAccYQ9pFxqqKIvBkshkvLiiz+KAZ19ODANg6o2IXSAgR2iz6qusQMqxCaI7WtI9+5icvXhcJoxRZvNroGzMVHnKk3OmVn7qTZK+ZGrG8EbyYhohSi0BunCpWsxT8sG+kcefTTK6KeptIUsJodgEqQwUWvkQWdRMbTUK3KgYXQyeGrmVJYcSgTG2N4nn6nKWSaRh6DCWFXSsfpzqhja4/LoE0/SMyFaBiqtMAMGWPTBxM3ZPgo1SHUpDPu+fftwKhg3DkCaaQDnnr1psCbSbXUuyTMnZ2pQlJR4UlN9mk+REmkTnQbWxOfg+2tInS+jyqBBclIx2orn4ksqn5Pm5d3bROs+i5lRflGDwOe5TiE4AHjga01pXhFW/l1uTw7GxMMavT4s5oZBE+BCTI0nIC/RElAh8SQ71NHKh3ZbSm05e7eJgNhAw88WNY0GZWTApRjFbKkYnskHsOedT2EPnsFNoaykyIn3qiyyDvPew0diWLCGWil/xTrsHRkbHgTsQDaf67yKSIuBXBUBzP0PPQI1BRl+VCVreJYTGHQTZem5C1QETK4MZsP4sU6hDgjKLmc/HJpqhhoijL5Jp8m6VIgS6IFryxP0npRga85l/8s/+u9IHtazTtBJap/Zl555KmuX6suzq2VdYhAsqxq0Qx+MtxyGDYNrhSTePakELXPebH4NAQvjYr5jMidNYK4UhLebJuYqTKv9FyJiGnVV3azc83c4Syvw7AfHFmzx/iaP61AApU74uTFoO983ERD7+TFvxMqLJUjHISTlu6A+mWCyV0x0S1Vy43fiLPFcg8rqM3TeETTj6QnnoOGkt0iwkcxuRnCH8DFVsaKKTHBMgiTKGQOaA0GD/sEeNKmK+xG9k9LBvRiAG7Ao/rDO+bdHRMESBUe0bVapVQIcYZbVLOfYIMnEajdJjY67UrqezT28vKcVbKPAgk2+gjNGrAZPtQ3YVxLNav6eZv+sAqDEOQ9aobP5oObMjBPwkWQDVPi8pNduIQwS7AYengNtnb1n47R2rgngbCnEMRTcSTL09l5a/RTBDxocPizsv79LULxAr62zZnwOUqcEfVYRDJiCIqIPkaJlv9tdzuzjXDsTxwBTP6Q8tFUfz58UrJCe5nk5m861XWYe29wcfqgO0G/HLNdGxb/OuyfgYU7bPqphKaHwrNLTAqV1B6jwMDZL4Sap180Ak6rtqb5nBU6Qy34uEf2FRap6uPoFxDIqWCOp+lKienoA3AiApLGtLivnb0WCz+f5GZD5LIM2RBJsIqYfDIUx+6PYr4HMchhEvWcZcG4VbSH6ZJtJpAkQM2fdIAuOSuHcfEn29f/zj7PzJwayfbvomaCXskJgEDqWNtteU6slhSBKorilGWDSclfys6/ycKixBv0rDUhdUuRI48g58GyYoHt2TKJMakOMQoDG/lauP6jeAnHs8R2g4EsAHeOcQVH0lxBFmZZOxTO0hzn8JntfH1cEakHr8f7tAxLE4Peq3cuCDo4wyYPuqL6b+LCeHSSdxhfnTxnHKEGtmlgSYrLHSqEKFejU45NWXs09dDPzyT0pQyeSMO7DWUqCJhW5nLjP2b5elTPnFuiHHLuedSEVXoO9FEgYpyJggnWTvSKlp1YFThZqVCl1bLuJhlUaqZEphqB6DUtjTdvETzpk2WHu9j3q83zqK/YH2kNLom5yoUiCMuLSLvVbzl2LfmnOXFFtNAB1Pcw1o/cxp2H7b32hdLJyFrIJe6OdEUxVzECGj4nVOOIPWkQTqzQMN4FshZy5/47nhP3wOgtxKBOu2LPcs/ZNIZglR4LwCK1YdUOJn8qr9cFIIRGQDtiGLQvVOfMdfnsnQhaC4SbBxjZFkm21Vyrfh6evAlBSHAAkuInNE9RREEQgR1ugsJTP2vURoBfgFVgNRUUSW+FTYz1jTMV7rAAGwM0+1Pe7owXWPY9pf9FugO9thZGywbqNUMiwymqCKlPAdXfmmoCI9mZnrq4ZVTl76Tkbros/Zz+sTCi/HpRZYhXjPFs7pPJZtZJtFHPbTDRsZZDF4HOPMTiycdhXgFNd3P8m4E874Ln06mCxOcCbz9N/W+6U7WHfdT37m42dDRAnqOJ3+RojlXjeddieUWdmsjZBc+Vs7q1qyA4yqqgnEqsEViZqfuqd8xkV1L5UqUziFiFcw8+YCEZFiv0nKB1zKvXnxEjRmqEByYUr4tlG87p+3MqWF+x9c7++ZyR1yWerFbAB6DXOf8/bGkCsNsveFVSXfiul0C5YR1tHosZ1bimSkf8dXfNR5fbCtscgeS/Wf/87h7ZE6+5lkrIGbgknaJkuDJ0SziAx9sO8/fa7cegcRqtwg4h3PQfchr+toK7wkKDgXb5yLTuK8lwblRJR4nYcVCygQYZcaVF7Am4TgYV5uOgILRhJ7GROlQM0g6uKoZee56a9NULSdWUgGl+teq2hFOhwSqkPGg7pIqL0AwNXQirc5E8DPENCYNm0m6BPh+JDcxF0TBqL+5DZdTGVdnbAaQOHpMfBnFyL6Oup08ejAua9ioyKOJr9GwDZqN9BA5/I56s/+VH28IP3wQPeH6iowZefewUZdxMID5A59OTocPbAvYeg1JAw0cdRDyohB3cYOpZzDaT9eI3nz18IEQ2baYf5HQ+FzfYGzyMjNOjNrtFTtD/7xTsns4N3H2ZAnnMaCB6klYmQg6QosexaefCnoGs9++zTgdCJoC6C0vizlrNdL1VvbkLTq2LN7asy4Jrgd+YchGgVyJI8lbvz9Fr5LDw8roeqSCZVMqhMRKOZnkDfwCyyf5AU5TyXeZ8++2849N2IIEhXGUF+V0ThkSdJrJTv5hCE0hIBgb8vWmbyLpWxFWTHPWHVLSRj2TtFSV5qlZPjZ3meOghpV96H/R++kliGCnXQA5mXUBi3GehzFgL7+/rCAUbFjQMpmjxvgzHvZ0KusQqEM4JVKGh5QKmQS/SEkOR3dqCSxsJHJSwXVKjBoEWQYJCBYXbI3wqJm0FZQbsNKVSpBSDfiX6bjHBSNEszeGI+g9Qr5esxvI3I4XdCu7OSGlKiSuqrfiP3QAfAO9jcHOCd8yOUivYM58mlhtt7U6L4AaS9g25EIBuABR9s47Fzc44yRqFO5BcvJrXgnTffCZR0JyhfKc95/5HDWSPUYEv/nVRig2apPDnrbTAV85XCAKaBvRq3gqrg/RX3a4+QVXBpZMoRO1y1racW4ZUT2R//4e9nWzNDWR8B6FefeSJrdhayPS5ck04U2CISJvMskf1w0Cj2lUNrKnXAsG5DykM194eh9JkFMsr9qi40zdmdLwWN3UlfAlRAA6BwhvThmJj4IDTgvoqqZwSkkVzl5Shn2OTUpYKaEGi9eZH3zgMMUCJgcA2u/SMFVTH1gwWd2ms1wNFZcO1bZtP8XcYsoZlpEgmU5BTMEAxq5o+zrETa7cGSvx+jAFgDwYJC4UyEWhtdNC67vwxsrRgGTQzar4HMQRTxajhHl1ApVWLXnknfc4b+AxU4pT53YAf7AXsMLnR4MdSaANHnHnz9cI4pkNUzRjCiUAforEG71cXVGBKaAjp9iy97isqge1qNcckLTr17JM2KMwhP1Ep7XUvd73kvo0IxUuhWpJS6hj4r+3KsbHh2HBSMQ5PG6tnQJtk/J7o7jwLlIn9ujQwGSNfTQ88XTAZBgps0b3velF0XNDSQ0dE7m2wWQMx+z0IAaW0disz0TZIiet3WAYtWblItMghDLYtgTcRZv1FBdckepiv0zTRCPbcFr4kkVRvXnA8LtxJqNVBZY/tfVPqzmre0wvwegw2uw/3pkGPdPIWQmHFmX4vBs8G/e7GW6sciAbQ200TYBLwYgi7irmS8e7OCRG/OWSeo3jkMWdsnNdxK4wKjBTraqEIv0p/TtBfxhsnsG3/8A/ovb2Q9CEG1oRjbCiDagl0TmW+WmoT9DqVZrrOCnkATJ/e1W8LORjxCjAHwmcbzWTcVkZqooIvTi4sW8vR3nDkRaZvOTcbEYwyOQoI/zY+zl8ixDCwwlfTJ7KdvvRnz6LRL9r24hwKUK/aWeLi+0uZ39m0Ef/oKz7P7Mc5o6s0N4yuTgz3s3r6A5HohKR09s1bN2XttfFY1Z8pgWGBKNTgpVgIWqwTi+ow1fENQz63oyS7AHvu8DOwNVtd5mCuMahlFhERKvtUtZwmWKUTiEGMBI2cMshZS8Qx4tasi/zI7HDOjWquS/vbcyr4w9hIUtwpqlbUeKpl9VibsVkh9Vp5jA0kD9SZAHX2sA20LGqeAsmdAe2aSPggtuBZmjL1ynlXtxhZr0AW7xYqTQ34FeWNekVRwztx1aI0hfBDVfcEVZ1lJy089oKm3MlGJ07rfqVj4fGTGuJdDoQ8QwPnA+iappIK1hdqu924F1H3siJVWKk/S2vciwmVFW1RYALFgbxh824pxEdVkCwoCxfY8jiH4YdWzG1XoYxQJYugx15tohnnFh+t1l+pXpTgraOI9mLymSnGqwqTec+f8cd/2kDsmw73L83BP2i896axWEtqgvvE8nL/nsxF0jDlUPi/hFsEH42h7tU0aw48IoLFfXDfWNmZsSr0PGm6aC+m8xgBTTA6tsBnL+EQ5h1Lqu2GDbVCFrWUN1CusttLG25n8ed+eQWeByoZxTJBDvU2chuxvx55MSH/l6zWcd8VF7GWdwuaVEd/ulObIgOd7mIvXXwHwrUIrB9frNkH2OkMcJC3X7VdRTf7lv1McljghES3FOm5/6aM//l4BxOafsZ22ZwxaTc+a4jAyW5bILUz8F2A1CKSyo7Nr9POvYSskD64iHGSClZgvSRhDIDsvWsXHFj1ZJa/9X7+3JfXrc5/7bCjXJWTV+QSqijVkFy9cCSNgn48VkAMHDuCA7DfCQBloYnhExDU6gCbn+QAAIABJREFUllI9jDqnvv4D9NOAwhGIBQVFYQpxZoNADM1NhmPOg9TsI7h99NMPRrYeTtKqipllcElbYpDhseMfRtD29NNPYwDg9HNLNvCq3GGAHw6f33nv6NHsEiV7kxydSiPorMhXIGTKOLLBTBjk61oGlgohxam7a3dselEgZ3mZJNfRWG0VzNkGMzSOVoN+HqDXyt4CD9g66OgCNIZGjNdRaHz3kqgpE3kJJUUNWyMJlSiIBtBS8PT0aDZ4/WL29GMPQP9AhWsI5S1QUwfqaiRqKZfqCBRS+AVNuZ95/rMhIS+i5ewCFX92I7JRV9sCykh2PbNET8qb2T33H8JJwws3WKTKM0nS0kHi2eV78vsmSiaTjz32WPR4+CymoF7aI2Ci4uHzsHlvKixpJJxLNEuw7WfbxH0L2p6HRhTYE95KhXMjSs30Hu3QSUvxIhiQQyv9B8NhSVfKplFEK8ONpdz1gAxLgzGx2iJIePb5z0EXoypy7XoELB5kEyupmM8880xcV9EIrYEomp4NHv3jPlWWNDV2on5FQrgMTSuk36Mi4gBnUe+kTOce1Vg5zE/jpMS7CLqGyzRezrRBu0o6K/bgyJeWZ8t1xJwdg2QOaRhZ9pUGor7R+ROU+4OWBiLNHjDZq1b+1wSMnwtOOb+rImHw93WUUlR0NFixCNQNUL0ozUVObwtuviiXfU4muDilNvo9nKVmciWiuWTiSJBr0FoH+m3QZkK1puy4fGoyD+/Jyo2oms9E5UupGL6/Er0LOCUrVG04deegvfzyi0jVMrgbxKyJs2V19tWfvEJfkJLNWXYQkKPv0IHsvgcfin4Hn42y1gUl1OBE7Q7vw3Xz7EZcHY4hp35gzFwbXECiJ4igYho2kJBuaZGiOZd9/R//z9mOqcHst557LOugslGuAqY0AD5zmX0TakwbVDlJTiN4IpguXyeZjMTKnjM+Az3zBYRlHKQbCR+RjCpCUwTFc+VQ5zpInmuo+kVixfWF+lNKdkNbKA/4btOJiu/lwZhVw3gVgWEuTpIMv2BzrlpYUB7MAfLf9Wc06CJaBnhlSG1vLGMlIYivr4jiul4g9VOg/fRi1jMbTABGlNEeDvurZBAoxlMkVSY8OiwllX3eBlE+Fyucfl3Ovk7Te1NwxKBLZPQ8gkERGnDEhxlivg6C7Hbc5BwoWLQbgEm1KpPNCFZVcWK/h9h9VH1TlVBUOsQZdNNSBOnBDVduomNwbJBAEGPCLzDBaQoanz2y6awkOeM1qhHaG9F51VMNtLXhnoOVqLxa4VIwRA18h3AnQZMIuHnG9riJPrsPNFRBHeRzTKrmpeLR2D4CoHTl0nkoyfcGYNQCEmsfoVK/jQ3NEUwI+riOJqgGTDFTyV4i7nl+doJ9K+dqmu9BNSpVmhzgDzrg8vJ02LRF6L0KRjQ2dQJYUTGgj1NefwMO3fetw0Y7v8teRoewG1BpTzbWASyZ3LS66tgS1VUFBqSs0ehO4mQS5lyw2qBj2VeRbNqmA+RJnkJ2nTNZgn8OhTbpr9xzDYmM9svEx+rgPFVl9SikuE1TGYx5UcxrmwfA62jbS/CFjeTP6lJF9o0//QHDoy+nga0Er10IiNyjyh/X1UxgrqjDrL1Q9OJW0w8Y6mQEYoYgGybQMiVMmDgrWxvpXKisqNpiBEwRLCaZ5FD3NAGKhCohxalloZg7E7/MdQniIWLCHj937SrjX5hPRhWlDBvo2XL/OKRVmr29cdHEb38JlFHt7TLg4e2KVgAfKbGKsQlS+ABrDFbPnjwTFUIffBqsjj3m51qla4u0k/TJiDG+MTEuADu/F3Pf+Hq8n2ceHyCIaKJYDzNIEDJoSPSbR9AIACfdSVnpEQSuCmVi1y7EFfB5IvbSF6049hBDmSTPci8T9CabxJh0GXy3IYazyn7fyd4egangXgkqnsPn+b7CVE3EC9IZBTSdO6ktlvY/SrJahW1xHRVNGAEIUDhG+6U/ta1jC1vaQfKxafWU+zKx8pzaPmFt6gZzoqS0e01L0WfK16OnP8mA6xui8kkCEcCcoG8+l8zrsAoV/f+soUOFLYqbkHXAjDHmKeN3pAQusi+sZHtmZQzZ+CpAXgswuZNebAUWJgFRtIXGgNL4eki67Psy5oheJGI2KbOCq55/z7gJavjhgtKZs01MAO01a0aUR6AqDXKXKZPAOJ+N91PI1adBzM4MtE9LK8izB1SZtac+cipjFOLaEAfhHon3rGD7frJ+BGpla0Uljp83MfHViPhNqOdxH9oT79n1k8Hg+XFtpBomSihgaa6+ZyW7EVvTVs1ZFeiy/1J7anXPXjkrxoLngNu7eplxyDmcJi6SkTVLAjdFlX0EP9Kwi9mx3NslxintIAYaGcMOEkQ3AlbNsH/aEVnrR8vgcB0xC5+pkY55gPZN8XnGyv+xr+3JkQBJ8brjV3/5HYseqbAaBq65z1aQRt8l4Bn2Jv+zLrXd/IK1X8If2F82A1CiMIb3v8R6EXlEL1caQ5AKNwHmWw1/7xv/69Y56HqboIfPPPsUD2IuHtB15BQ19t1dyK2CAizZyMsvvf7z15Ab/1wY/yoSr4Grw9mHzHnwsEoDizkSJEinz0IJfPTTsUl8H1FxkyGdgaXonRhlnf6Z82cQi3iQRriebAwU1XkFotKqoHno6+GL797dS5LzQdaHAVE1ywDZ0noVTsX5OApCXENkoZlEyubSWpxkIxQUAxeREz9bp+uGG6Zh0KTrBMnavv13cbj2JgTN0iONzTYcrqHQtIa87PXrA/R73cy+/KXfBKlpyedNJelM1fsUZrB7fZSm8X/9r/9NdogK0nOf+7WglZVjQKSyedDtZ7IxeXrqFj3LzFmgyjRHotXJvTQprZmn085vqeOgOBn89JnzOPquSDz2Q/lTVcfGRw/bIk30OuDRsSGUrE6GWpMc4v6+XTEnTPSoMefrh5w61DpFSPbs2RvGM5WRnWMyw7M7Fv0FbfRcaMjOMdBTWXurPDZ8z/NZlqvll0vH0Yl1gPTEfBgOYBPc6mXW18TKHi4DKJGfMpzDEsF8CYapjWuq5bqlgkoTtJLXQPXlqec+A1qQMbfnemxKETOTo+effz6uRQqASxO0KZ1SVD4TKh9oCqdlDIqkr1WCL+9tAm56cLIVqtDAqsgGkhXD9DBShfS6SU04Q+dVmHCGJL0OzXkbJF8YqhlU4CowEkFvwdEmmdgkbxoGkkNXRmLZQG9ZKuEzX0pZ81yZp4N7lOJgciQ908BHqpKO2nvgG6Fw5OyKIonymoq+AGl//q6IvWdIZyj9w+nxBm0OEh6iitpI0Oyz0cAp6bwoD1okiA808fGltLRreHfMSiLYcg+z8Rfz5lADgDECTSfcnz5zkiApIfNWT0UTTx47mX3zm9/KZ6e1ZX/r7/wXITWucpWULQdOF4mVn1c0nyfDZdk8eYIiQdEQifyK/cUcDAZlVqIQGkgqz6mWdW+r2crefuHfZXsaNrKmEgIAzrrKQiZn9u4YaNhfYuAWxXrHI6yR/G56PknuRMuJ3xbZh1vOxODn3b/OwJjehJJcQQ9ZO46kyud8J7EqkSokshhpQDKYxbVH4+y2/y4Sq6g43q7Y5GpGGmuDyLxyF4EhzzeqWqFeqSJWGl+wGUOH+flV5bVNGFgZqgmKZ3TRX2ElKWaM4PBrsS0iy/pwz500klWeo8G/7+l1RJojQIYtMKlysKsgi2fe59+LVHlUVLD39j9evng1ErYl9ryJ9DLBqBUOOey7dqEGq9gAz0lkNq6fc+u/iazyipVBcaJARmIVM87Yf6jbSU2V2ujaC3SFqiDXVkHwuLo6jT1zuLdVZEUMksCHjEorfm1QyKWjgAPztiZknOPEC2FppU3mjrWgUOaJlUlDhC+ilQAMiQoKwm+1CgBNatoIFauTH36QPcl8NGlZIpfN2NlbzochsGklGDUgNPAyKImeE+hmDlK3Aiaw5sDh8h0K4qjwhU+ol7pMsg4IYC/b5oZUX1X68AckMVIZe3p7CAK3QonxfmZ82W/rDCp7VLVdfpbJrmi1c7d8XnW1zZGoLJGwJTU0h/3anysKnmydvZL6Jf2NFN/odwQ9lmI6o+9FKKQSn2nPzSAUR/26oJ9nlNskAeHvJezwKFUgxFKaGruwVy183blBuzh3NfiH69kf/eE3k391X3Odv/cP/kH21puvh7CP79dNgqVceigFRqKioEk+Y4dnkRrQk4jDKqBHKOexZ2Lfun+0w+4fCxhB84lCWJxJH3fsD20HP7AGoGYyb5Cn/PJP33wruzo4jMw3dMBIHgrbmnq1ggKlah+BeiVVTwNI39SEJRIOZ8bJquGHtb3VAAPLrPsZYhyDUQGQVP1Gopr3aMHmlvBzBtqhhsu1SLdbISkKShrXKnAqRlMEdYmpkCjGBuAOdp4nWCvBvtm/55g8jaOJleNlFDAyoA0qM9cpGBo0cXu4oHHt2rs3u8QwZ5XZFghUnckWIAqMnO4Onh/grRXnW1C3Qi5fWyWTgeuzCtTKzzgqR/8poGJs10AccgvWi8qurrl9XO7dYqyFDI16/KrjItoATrciWUxzrawmS7VTcc9RNjUyNkwaSJKKipFJhK8isXJQcQhAWB0O6mF6Hj4HWUJ+bRJmkUwT7ZBzwExgZ2nL0E8tszgOd9+B/6gh5pqnOuVzKBIrQSB7F62a6vMcByQFbx8VexMj+75NrGQ7jbMOJoYCd4I7Pi/Pj8CG1GhtVzqjnD/8qwIX9qTaAhDJUw7kp4pTZQIYBL+kCrJ3dFkhU+/9WWfg52NuXiTLaf6jCZ0vW1MizoiqVUqsomKVUx2tpIcfCdYA+1aBHuOwqNBjb0mATYaNWTyPNe55ft6RNu3E1l2c4yZAulkSeGeQhqgF9kagxJ+Tvj0J6DpILCZF1arpEPG2cUgLAiFXsZXHTlwM3ScfaQcCbqWuDetkK8QO/EkbN/lgx56skf0rY22FZNKXFfhgZ/x/eG1PrD7pbbYnVL/0fcHQiL3vlMz8eZOssD0mvCSllgn0DcvEY7LHjMv8b8YDZmeImYgGhXB9AlGRDuDx3f/7D7ZqMIgfHPsFSUx9HGxpSg5e9ANKDWKsNrEJk7rcenby1IfZEfqFzp+7hGGqZAbWvlik+VB1MzAFbeNDP/jwePbEE0+EuIRYldWfJihu0QhI9lcEYq+++kr2n/6N3wb5KaHidDZ6hURIpY6pphKNmZQYX/jxS9l9D9wfKjc+9CtXL8AJv4GaXl+oudgIqtDDcYLANuQjO5BhrWTj6xjnCGz93EOHDkVAN0515+VXX0V44v5I3uo4uKEKeAN58ZmxrHdPF/TDeyIQ+DnzPR5+9MlorLZUGwg8FasJNtjV82ezff19YcDfQ+b9AVB81e7KoZLAXQlaoAs9eusmqmscWHpHVuDOP/34IxhbkH6CGjezajNViieIoNC0rUriFcQ7vvpb/0k0bZohm+w0UC2cJDkxGL185Xx27szp4DX/zl/9y9HTpCqPKoiuj8Ngo++F+z3JM9BwPvPUs2EYpih5O5RY52/FwaBBNPAY88tUG9pNEvbmm28jIDIYQYzlaofSxuRy55Vx+KXiSB1T4auSGTseSCtWGhqdlz09StE2c827SNy8T6k4UhkqSfye+ezz0Z83QkXM5N5rfpQ+LxFRA8BIjOx9CeOSDEeRgGi8vIY5qk+FfLuo6zgGshhY7P66chHlQ0BTg6FG1sOgw7kWGrho5CeRNwkVKdLRGVBZcXPWUKguSlNj70rJ0zBp6EPGlN8XXbTg0NbGzAr2T6nUNvZYyJuaLOXVCT/HZ6F4g3Nf1pWT41WrHDbPTMQ3cd4NiBMiGwIccY86Uyqu7GOTPvej/QvdNK82kxybTE3Rm9YCt1zBCgfmGVTU0dcxhPCAsqaj7H+HPD/zVJoNt6RqkPelOiSGw7VeF/Dg/Jw4/gH7YiLbjSN2YG0LaF9Iy2Iwvvvd76L+eSqa+//G7/7NrI8q5wx7czGoHVIBU7IbiVQE30rcpqZeKaUFohNOk+u0ylIpKkdiVEUSFap57Ps2HJwUnCqGZPQ0b2VHX/1WVr8yku1q5PsqePH77KwIqEwqot4IIm6gV0Yga1CtHdB1O883kvB8LUUZZ5hnZ2K1WIVyXBtJWVVCTU2it1esgkYqcr79tQ0h88vbE6tAwrbR/vx+QX1M3PDE175d/RJU5JmrTWlSZZWqbAN6DHOFnC1EWhIIr8l4iH5I/wF8CQ48gWsDgXEZakv2ueiVQwBB5SiR47yCKnhlYKeohMPP3WfSm71fxXqGbl7Pzp4+wxnlfOBMB6GrDd24CbrN4Fv2ZRv9AX19vQA2nn16AaymsJYGFel5aZ+Tkmxw26PiIGXNXjiDLCX+0yDpYni0VCCpuyUkAeVlnKVVUED2oAGOa+P9aGfMX1tbOqNHastZR+wjBQpExCMoUWAg72mLBKugARp8U7FyZkwE4pFYJW6/QdoiCaNJo8DURYC9Q0cOBGgh1fC++x/Ifvbmz4OC7Cw/g1QpRK5bF3R1q9ctIPQGZ1aHZpknRRxB4HWDHt9ObAuKs87HBB23x/DAXYdZkwoqzTupzA8wx8n5jwztbre5H4TZANskiuWanptMgTn/UVednqMN6iYxtjkYzF3HPxlY1dYA9Fl92hynosD7KLKC3zVRqQWgkJYtC4N3yys99HohjGTPlhTEMuh6ofgGeiyjoZXZiLcY/TGF6urqMpQzkikpgbX0XTXUMzwU0ZTycgdWt/OnI/v7/9U/jGvq7KiDdbIH8PE3sqPvv8XIlZ2g5/MotrZEwi1FLlU4U1U6ms79E5VNh0ATZDmoVgAjquh3KlcGNtFzFmcmVQt95mEf82BokUC46DVaUHSA6O6VN96KsRm1+BEpdRGk5omd12DVPiqQ7FvnBxnwhsx7JPQJ+Cgqp6pvau/PUbGKQBk/4Mvhpo7SaOJeFIJQtEmATnBtSXlFWRvSr0y+ODtWlguBJv/2/aUC+qzts5xlL5RQmbQaa9+te1XRihkATSs+An/2/SocYcBcgV0wyW9swAewL64hCV+hqAdGTwVF19wZT11t9A3zc/uIkaQCeqZDqRWnGAqNC4BWTVVxvkdhpTjeppl9IjPH3kZZD54LlXKjLSEq3Phv/Eo5z03l1ibiRceqFImV9xWVemyMAmR1DPO16qW4hnanTEVpxRECYNS3IXZBkuTZNLGKwdLYGM+4fk+wQf9qK4ZYTiR+/IxA7c0BACHiVqmAxjHSfxXf2JBVwrN3MK1zL51D2a2qqZUx1lYQ18pf966kNq0CdlTaiMGu4ytNKGztcJM63N2KesQCnFV9nddskuvPh3AT66J6p/FX0BtZg0iscyDYcx10R67HxMot589VAKzqK1dAmEOOn2A/qPWq0tr75lgY6+6RUNnfl0SorFpFbzY/4zkzafQ+otqkn+E6BIj9t9RS3zuEk0h4olLLXjax6ge0q2MPjjG2oNMRFtH/mtoS3B8XYXcJODcTXzTBQLNyucmHD9HrN0Is88HlW9nuvYy7AfSXTmrv/Bj7ZoSKtuBOFYWBarQXHty1N+vEj9VyvpcAt6yoBqDsrL5/T9GqADG3V6m2u+O/qGL1SYnV9opVEru6k1ht5/X5uwGAB3UYu6PCpwC/omAmiJiwcZ+VIkM866KPP1hWr37997dGx21+hg87eAO63ZOJEhVNnyJLifpkmdUPuXTpYnYR+oTzo+458gBoDUmEUs98zxkbNuRuUjadBs27hFy4Cm9f+yu/nfo8AilJiJCcU9WJTMh0bjevXcqee/qx7J4D/aE24+1KdUnyqNo95gGQXL32xs8ZetuPJOlg9tCn7rWFPZALuemiYMqsa0jffef9ENeQItFNgmVFTNlLN5c/v8n1yj3/9g9/gGjDY1TLxkMF7W6kp5U/XmOIsYulAZOW8iFy8o9++snguisvOT42nMQy6OEwIbO59PipM8y7Gs8ee/I51otETZobgYpovXOCHBa8wqaamBhCFOBsDBDeBIGsqTbxgmrH2nlM+vfdzfu1kViNgkSpjPhEGsKJAd4EIR4avcb1Xif525W1kOxdpC/LPqN7jhyMnxH9dUN6sEZBnUya9u7dR3XxOqjVcHYv0tlWXKQCtsPzVQnyBkqEBh8eTodmivZdvnQ1+873vp+GnRrk8D72MblxEn8YVIxESRTHXh2bWQsq4AJ0FRWtTKw6aCBtcb6S3FQOvoPc2hjsK5VsjF6O6zRYGrw4m8lrLah+QQ2wh0VecKCIhTpMOlpKqy+D2C2T7BrAK1hiIOW/Z3gmvuZAW0ZBplXEaWL9Y2ijSpAkRlbabCy1B0oJZBM+UVzppUlqWSpYTtUz4LHEblM9RkmHYK+axq2unt4u1sU1Mzitx6B4dkKuFIdgkOF1KHKhtK9zuExw7GuqUrENo6yhDvUeLNpq3vAdjZu8TPhSsuJ/kdDyc16nFQCptjH0UITNQYDs1zp40ytGX/y+fYRWq/b29kVgXGMiwvt4//q+kYnRoIU28Hv+ef8X78VAz/vppazkjOustAVzBJgqHh1jJs1l+nEeeuTh7LnPfxFgG3SQvWQFU6pNkUi4dj63cBa5cERRcSySY7+vHSgDiWtqMTmAZgUSX0fVrYH9v0JfXHcbSpB1K9nJV76V1RC0NqEW6DBYGFYRsDqDQ9u1iViAaUsptCudk4mV5y4UiKSGBq1cFc7lbJI5QzNUwFaqAABaWQwSq6hYMV8r+PF531vQnXN55EiigkLwUXlV5cd9FcmSlbriv+PZCYjklav4+m2qoO9HokJiuUQAm0mNWvPfynLUhVjIOnbHPWdl03tQenZV6hLWsQlEuRGKhVQZ546koZAmJNpAKaupQm9SZj+lfVM6yv3796eqFfvZn71Ob6qN0kfuvgc10KPZ5XP0HERVgRCc5+3ohL0kVgbhOvag1+ZBlD0czqEiqoqKQ/RZ5YmVFHHdczn2OCLooFnZNJ2azGcc3InwQrbOyAYeooFBQoEVmZiJGTkqgjluIySaedbS9ZyNVNC6fT+R7yJp9fAHFdAqh0eXPSDwYb+XPkFKmeukPzOZGWfvnzv/IRX4DqrAgGb8ct/e/pDkte/W/kEBRYE510pAz6BNGXvPhfvW+YUyERTerKogGVkYQ7ELyXz2SbXCNNFz6wBazrYCMVDfttiMdY32IGFXud8thYfKOD8kOd6D40mqoNJJaQy6KH6kHEXIqP5ivuZVSGzvo9cFwY6yBUAvql0qgpLkzsKEqGcOnLQe+2ntNbH3RRpgNQmXgbuKopNTzugiEFpkSDuoa2trJ+sGY+HsNRbM/spGzvqZ7MChI/g6qmRUvmqr2xjp8QA2jWCsujv70z/5LjMd34kg97/8u38n+5f//J9kn/vMU1Qw6kI8xZqyztskykBb+XsFSiLwtnKiWKV9V9vBBhMoK2FWjALQSgN/XYfbiZWoslk3L229fUD+54xng8+QPvcn3/4uw9YJSjmfJayFFR8BKX13C/7I35e2XRn9lGlvRBWVQD71Y6cETqn1AOjOX8JHzcWcsUIMQLZDvXuen9MmGSh6rhQUKMCyxnxwsucisSVSNdzgNkBNKqfaJBkesopnHMrdrA/iHPD8tPFKzJtY6YNnANGsWEmHVmTFYdJDJAmLAC47ACQEKk2oZmCaWBN0pIO9Xw6QNb4xcTFR8SxNsE7igw0NJP5UtcdhkgjYNAKE+v4mU4kiVQ7AMMcekZYLEJJT3HxC1SSDdfiyshzYsUoUVTjhItZ74NpwVKw8f0p2x14IWnyaeRdVH9bNpNT/9uBGX1L+PIw3TLgK6XXLlzXsY4HwnZzHYWJWAd6JKfx99BVhS60s5YmMlbggNeQjUlqhPZpQxcxN4iNFDHb2dAfwqJ9V5VIwRfRCsDWUTLm3BWLVAth13+mbwy+H3HuaOSoo51kLX8G1aDPcnyaCAh8mVjJFnAVn5VQfaSXXGFeKsJ8zrx/N2ThRMWJv+7mflFj5OTLAvEYTLm1HGrNhX5/95STjYevsY0pMGGMW+2/1/7Kl9qErYI/gLKwmx9fIMPI9BI69jmj7kJ6peAxAkcm2VRvXZgq/0UAv2iT2SK6gNn1M4TL8jACYtq8agKuUc3kPrUR9JGWN+AX9uvcu46Ec+vu2tCbWbvurOOcf/3qRHH3S97d/bXvO9knJmQBN5CX8YPwdVPV0RaEpZmLFq+jR2v5+nstNbbqZrr49Etq8Z/67//h/3JJjm9D3dSh4l7MHH34oZboYAzeaxmj4Flk8D6SbgFiX9dNXXsp29fRmXa27oyHPeNUewTGCWDngZu+qhdkcaGbft09xB5o4CQKksYkGOPvJ5uHDoHgzk7fAhjayA8xyqGZmkFyQQLp5LbA5FnG0585fzG7h5M6T3P32b1PhMtGgMV3ESYMoF18nNE116uIFkb3y7Etf+GKaZ+ACGCTy8xoCJTvnOCxHSYaOHj+e/fW/9tdv9ypEIyJGLobqhlRwSXbh4gBrcy3Q3w6QkhZlekuoBqEwpaymlBPZRiNUm6SQrdCcSwdf1ttHsgClLzYqTXEKdzjMcXT4GsnUNZI+lKtmxzAOlSSMyNkSIEslXIUOVFnDVPXLwzjm8giIrly9yJoN8p4M16SbX/riFo3tVdAV3j/6iwgwH4N+KX3RIMpZSNJZXIfoc7O/iorOJgZZFMeqgcb6EqjEVaa3H2FYpgphnd09JLWgtDjBdxAtOXHiRFTeYpBlZLkikaoWgrJykHZjmKK3yQScAEgDN8LcFQ9zLc9FWsxukBFRGtFtE6s6EppDDOW8Rj+HSY3iKRp8DV4gY7xXIJN5MlVUdG5vXDa16z3H527R2C8VUEqa/QJWJaxaKdIgzWmVip6IYi0Ir8qPzvzSE1dY0seISOGQdx2N/9yXaHQkTmxoKVuei8CF+G+bp2MWgwICBOH2SHm9UiVLmOPbAAAgAElEQVRsMNZZ1tJj4OKIbtvY7c+ZgM6C4jjkUyfSitKY/WGLBHFBn7AfinU1CK6WQuPeD3pKErOQ+5+oZoUQRHK2IqhNVJelBZbhWEtF3Qictlj3VT7fIaf2HHqeg65AAKsKmfONbgzdYBjlRRJmREI4lxdp1rUioqO5l8qwYhmznAHBlLv2MY+Ce/sxQ8PfeuNNjHlj9vkvfiVr2s255ndiZkbI2RMo5eo7BeqYKjXJWG03bn5d4RNtj6pPBjitXLuVYcUp5NLbw9deTY9QyUQ2ePKNrGzxFs4cXJJARnnmDZISQ651z6KN/ST4zvLaxGD7zIrrIVeKwGyOQGZylapmKeh+Nee7hev6FYlV8NvzxKq47mLgZ/HfMUuJzyuS/oICWSRaBlLFfQc4kFOTkpPmmdNlVo50+gyy+Yuzqhyhg8jZ32IgsA3jCkhIj61i/1qh2iDZko7UQC+M1l7Zeveie8PzKdqbBsamZnkRTJOJm/QxSvktQAqrkFYqrlw4n33ta1+LIagvvfhSINYqF+r47U3ZBfAigKOYjtdcSE27rgIrGwBQSZY+V2KyWhVVh+gkTH24JrohAmB/C4APjtaAY5Ee27aWqhgVkeTMEzUo1ssqHn+PjaIgS8+n97gTu2TDt+/jmdQmWP2yvyrWW/omdkpKjXZqM+hWyTZLUxF0WeLsFntC1sLps0cZvN4bCmatyDNLs1Ve+BQVit69fdjuduZdXQwgsYN/O0Yg6Fq6KAQHWIIQwZB4uAWqXV9PBXhyiDPXTYA2FD0htXVUFaFNrVOhK8W3tDMUugIfsEDgHME4W38ZhVn7jQRcBPKqGQQttdL9JVhVVmKwq0ItQBbVrLKShtRvVMpaso5WPa1AblCNtb+rEgCiHKqgCoYRwHAdBrAGW8533AHDwPMZFS58jyMephCCqCChczDs6AhS+PiwOQJ5RaneffcsI0gO8PzbSNzoqyhpQsTpU/QDn8j+6T/5V9l/+9/8/ezll34Ida4k+/QjD0D9tvJIsExybvWsHF9oX1eafQVw6uwd/KZoeiRO2LoAY3huUjbjGZoaF0InOZXYZHv7y6BPv6HftApqz4bVqkme53f+/IWo3peypuNQuex5dp8WgXr0ZZrUWgnIYw0/11eIdzkDElEee6tuMoRX1oughsmqgbIBeyXXWyMog3NTREQmjn7O73keS7W7/L7AW4BjQaFNIJ0jbc5eOBvxlKIQopD2f1nFUIZ+nqqqw51lBGjrpcPq2xTfcj834ENUVR0HnLTHqpq+qBmAZNVwjYVijpIKx6xxPfs3AmySLO9fIFhqndfTxKBXGTB+XYBcum2Dap745U3sn0nFClQ1Z2kJniWKHqAgPwd2wHO1LpqYASZWyW9iVklsb2BXokeMzzGO0yZbsfJzvZ6iqqM/imcQAUYChQqhG/1tSlIY8MvzdZRBLWurMMcSPt7z6HMXKF/krLi/ZIcI9O4mcTDmW2dNlEjXjgmg+n4mqI4m8DlVQwW+cuVK1kGccu7ihaDWF7aqGAcQ8xCDxpn6mNxz+lfv25EyJj+CVO5c95nve2NoEqVO1UsT/d4/XocgpUJc1QAQUgGjN9UYUhEFYsUlgAzbJByifiexUuE1CVmkJCDFIn5NhoK234qU/V7GHl6j7JyoBLIHjDHS4HjOij1l2ItedRC0p3ym+zcJnaAKqT+Bzulx0MaqPhkJhJubexH0GCSWvHALhWz8v4mdrQcrvL/7z+cqiLuD81rBv3ch8nGQimE7vWRb7CdBLMOZSrj6/28Sq8IG/KrE6/b3P2ItPvof2nAVtyPX8RT6t20cZk85cBMbN38JippsBUXQGEMfwM9F0cift8LKvvLvkre/8S+j+9jNqVG/cOFSbIoHH3wwOwnNbJRKTl9fX/SOGMC4GL7m2dDf+bNvZ1/9wpcwONORUFXqNNrqCc5peOVQ2wsxAYXsvfePZfd+6tGo4qxQYRgdZ+I1V+UUdg+lSi8VHKzjR9/O9u1hAC5Bv42gIoXSvKxUGUTXOQOKn79AoGey9/RTjzPQUOlEHDBVlykQJRH6BtBHaYeT/L7SyXeTuG1hELYcbozxmgGpnIHCIXeyg6rWIPc4S2/Wg/c/HNUZAwONu0GECd0Ngn97Vwwc53Bsh3g/wneaQmk+pl/MnjBn3MzihG6B7t1ks7W178keosI1A289lKmktNl1QIRXRrOuM7VeeeVFPvNA9unHHgwJ0WUQFNfNyssWTX91tcxsAhD+2evvxOG9/94DHB6RLahcFanpbnFBWkUaFPnWW28RiC1QWXs8emFU8yuG7noApSjUgfbcAuWRmmiSODaBE42qVkdUpEQz2zEuBmNDVNGctP42VQyrW6KuRbBsxct70mnr0Feg4SmjrJqWh2pqZjIqVnU4lHk43h08E4fQanRGCWh6GIbs4E8rVibyBW9Z1FxZdSlqOsxCyj0oBHlZPQ4TxkB0agLqisOTSwkMfPZKpGq0088yT4vEfZOAp0JkiErqHMn8DAmOvTo72DgiOE1wxAvE0gTGAYEGxCKrIo0ig0WAbGKVEKBk/FWHFGF3eGUraygVrxqqnHvQc2Qwo2O9zswcaQLNDFJU1UgkbR5q6AL3r1PRsIkoKoXq/q830MxRuzCiOgqrF7yiYuZUe6eyG7SozIWohbOl6lvbmNktJZAp6ZT3u5kxJTK9zNoUTdomWAbrAzevMcODGTbcyzLrNowTXMFBH6JiefDee6JRU2NqAH3XXmZUwLM+Q3P496AE1gCy9O47mB157FnoN6kS4B4t0OdAe/0jCYxnEY3/Vo/ySlbqZ0iyxZGw2wgMomWgGRz7fECjlJv+TiqepdCMV0az6ydfZ6q94iQEta4Hj98+oA0qVlYDFCuwskfaHE486KR8oYwH5nftrxqj8jVfBvWzFtpNc0qsXFsrVtE3xBmNHqs8sSqQyvR3SmKKxEpqU3ol9yDavv1V7Jvia4ow+EoOAbtAT9jKIug5/SsZgez8pIEc36PHysqEwZ0Bgki4SXQNFUKHlpZCodCJO5OuWNtYN667qFpFEsVbnT59OushIbEiLF3b56EMrw63E/DFc/2zV14LRdg1zpTD4aXN6iydv9ezq4vqmAMr07lKFUjRVJkKnr9c1dKEKmgSdxIrKaAhaiE10PWxgiNHnc8x6euCHeCAYHuetK/BlOCZe02i6guAVDP4EM+dI0DqoO4GZUuqEB9TIIomVCmpyvvjovKBDYBamgJSZxhBQxEU4b18jwkAlmPH30ERsDt6SZxZouBSJ8DCccA2q/m90Nw+/PDDoPLuopKbKD5pxs0y/VWLCxPYINRfOf9KuO/YYWIK8FQLZRDwq7GRILJEGWj8B4GU1610ejEjyOzRPVcF88FeYas/0o4VB4oeH9Rvo88EypbKoJP4LUGHjs59sU/MM8ro4VpbUXHOwK2U9Rok0B6kci61mGozgXgtAbhB6zS/v5MKnUHYOFRh108q1QS+0jXp6WZYLYID885pW2P+DsDFPLZ9lL6rki2S9UoFjqCYdcIsqWnHF346e/89xKV4nj//2asx/81neu8hmSfRcRDgRGVZUgp0qHkEvlyn2ySCbqEQE6ui/zDOXkH9C9JAnOVITD5yunKlwAhsHLpLAkPCWA7ANIUfPEEP2ze//8OshUZ6MrqgMLv39A8Gj9oG18u+lCJAi/6v2KjJXnkH0lQniRG00YoiKGmv3Y1RHcQLtdhCg1z7ydzTzkdUiS7R5ZIN8t/aDauOhS03IBsavslep/+Gs7RJXNCIL1qVYuogd2KyVfatog+2FTjbTZDaKpYgotVb+7gV6rCPWgqCLQOJwmZiR/8u51HBCsE7k6qw0Z4de6ZydT+rbUW1uPh+PYmVCZUroD8UO1GFecuBjlo7Kx8A27Vct3OiKqJ6LLU3Cdt4xmrwO0MIb1kxFnAS6IvqcrBPUg9bUb0LRUXe3z1qO4TCWwEMCWzmyUz4PYDzZnrUrViZJGj/JujzKYHRNBN0fuJEkhUDXZPEDoBi96QBcqyBLBHp8M7/4jpqOQe+rxUWJeKNo6/B4AigBWpcjNGQOpkzday8BZ00+rlgGDgagvswcY2hxwG6Si9NvVjD43OwC+yjJvm0pSEAIBgSfD8Ujrk2Z76GUmqAbo4pSQJbsted0Rm7X6a1rQIBYOX/zpMrZ7oZUwiKewMCa8ZZwbDh7yQAlvf0sh/1ExYbdhLTO3vN2ZBGp7JHjIsC5JCKKNWRGNI+shKuXwlyZ1Pa8+eZPX72XDZhRVffxP62mjXDnlHwZI31tWprwtfInypYRfdT3drJPq7IR954TRX0Ef/7EqtCyCv2XF5J2m4CflXF6pPYhdt/v6hAFfLraU/nCWv+yx//vJDeyRMr7VV6D/uKHdGiwi/gR7QJYY+O/fAPt0LinIt2w00Q6L3wwgtBg1Ba3UF3ft0maA+QjbOJ51oFL/Vq9s4bbzDHaV+IGFht2iCBsTktxALM6vLhti+/8iZIeB9Bey8ooCILHbE+Toq3T0e0b43fuwzN8OBd+6PR2n4SZXZVQbOPZBoH6+bR0L7z7ttsJjjxd9+VXTx7Bv8N8kkps52EIih8ITCxkR1//93sMVQHuwnOxqHPTTH8tAln1Qh9K+ahmLHimC6dHwgaYS9iFqKlJhJRuZA7qmykcuL8/PUbUGWIEXq621hkAgGQJZXU5ueoBoi2o9lfC+/5tbfeh09/f8yb2qAcKjfZg7a8OE01jT4yaCTtlNavXb+MQMDDOGFnrsCZBjkx5pplWNs4CisXGIDc2dFDgjuc7epuRxmQQGR1kuCDkjxnoLKqk5I98pdDyEJiVaSw7AdZ3Musrmj65iF7sGqdm0JQOQGFcXZ6jCGdk0FrGR6Zil4dZ3btYt7VEBPfPZB3HTwUAiYm2gqJnDx5EsSWykhMPKePi6SnharTDmcB4JRVZLPHSrrHHAdbgyG6JaI+jhpRLzLhCTWjOR4kTjR4nOrRrr59NJDuv12tCtoFyFELRi0QPzZswQ92v4QiX55YKcl/4+YY/52qigZvOgIdQgwfjKZPWQBUUjAklqD9syxi4pwIG3UdxoeBsRcpDbPdiB4ExwxEPwfXb9NuoeKkwwhU3SopTsX1qMSoOXoggmYcs4NMW0l0lKW9dv1qnBkRwTYGwYoShay5Mxow9HPsMxO9aWYHOXVdx6IzNLmy1yx672xKD6fEv+VR28CM89HBGvw6RX6ZxGQRY1jB+zdytkqd8SO/v50GdJyU1y8S6V4wqRL9a4D7PsEw6RFk/XuRRF1l9okiCZ2MPWji+qtx8i3QLSIhU2WNPXzuw5PZ97/zbZQPefYIVxx8+EkMbnKqic+9bbAfay/KVyQpceBzfnIRAIvIu56lvL8DoFuc2SVlwjlugTpS+QYNLAOV39OCsyJgHLr8PhRchoQ7dBNVMOmmWyRWYromtlYoAswwscLAyw/z/TWMkwTD4yvQ4spBZ2txai0cNkCKT6ICflJiFUXDSLDSHx1i+neebG37XlRoghpwp6LlNRTPcgunso7aGthgyGKvLdEnRc/a/DSOFdVPaTmqv9WyzqL+Fdi4RkQMdIIbILPlrGWca/aNa+Y+1sB7XkxMXL/LzCFzPz//3LPJDrAnBFsUTuiBIr2LKtBpqjMXzl4AiEJ6nPmEQwAvDo50pp6Vq50kGA5eL5xb6nERWEiJVdFjFUi21Kjw/BFSR4JsYO0fk04ThtgGrFuIa5BUSV32vGpTirNu47g0MIfQGtTovO4EhekzpJHZ+xC9jHnCbmCR1lc0MU+s2BPGxNph0ddEV6VvdErFWUArKHgHD90dDcntoKohhcJz02YfQPXOxMqKVX//3qBsRXVSCV7sysCVc/G3iPUgYFlTUwXVXc5M+QwiDkq2kyhvKNCQGqGteMV+ca24TueA+arhOUortrdF5x3DWxFTKqXq5Byq0hIVTgE09ZcmnrUoDtK7oOrd3JQVkc6ocgnMTU4NA15dhV3C/BzQesE8/fg69lgQc4UqlZToSEpJ0P0dgUYrcqqIeW5I9eP9pyaWqdjRZ1tSi52Hul/hkGvk41E53GS22o7yFgbZHwaoG8/+6f/+z7J+FMRU/X3yccBCbkQAKXplymrDlsbsMQNJshIrVmUmtHlk9REKj0pdrLPqrOn1y4mV6yXlyfdboQpaJcLOs93BObFiRQyenbh8Mfs3f/xnWWsXTAKSBcEoVVINbONdNR7iAZEAJlAghF9YYysBzvsaJTmYA3iqYE/rM+q0+fgaqzM4uUCprXoJWFml849V37A7eZAWwA1/bE0wsfCaPZdS66qpUJU5oJxLaiAOsAfM/WE1xHjMhKQGxddxkieVeptQavMeDMTH8RsCzv73CH3T1u/tOZucWUAavykqEFX4qaK3Kmj87EOroLHfHK7NOms7ClaLcZtgnX/rY6TpK27SzLUJrkt3kwHi/TUoYMFuqcztTrBS+D8pv3W8p4mVCrUx7ymv2EnP9nn6Kiroq3xAGyClCdskldNG4smQ45aFkidg7tdlrrsN2rgAhIrKe/f0olZ9ic9Uuc+qQeoh8tkJ9PYS0ywTV2kjBLYruXf9vIOR/WwTq6h44iNNOBw4PEC/1Sz+1UGyAmYm47JQTFjsFdM2aYsczzAOndKXe8G5mAp6KRgRIlXGSYDktbC3XP9gjSgiwX5RrVGAZo54RCpfQT01iVFZewqgP1qTg2KtvchFiSKxSmMMopIVoBs7Vt+rK8t7mbWN0ZueM15M9rwee5Jr7B+DybMbgSoTq/Cf7jFsj98XNI9eXkE4/I6zS6u4N8Ub1Lw7eORItGi88f7RbIhzt8W9yuyaIc5ZMhsUyOR6sPxROHEkwRpx6YN9/VkPIHiDtFjsts+jDPrxf2hiVfif3CDEXx9PrIr//qTEavvvFzan6GPf/p7b/12A2anP86N//DlFWly77QlgxEGv/Nv/bcsNbLO+c42CDsWhN5j+y7/1m0EHEfEQqXDuktQUkyz7n3ToFy+ez+45fJDgv4UgkxIhRkEUKJr81ISnm3IUGdm5QNeqsgcfehJDKg1CZTucBcMPnbGgdKaqgYNDNyOIf+zxJ0AnW0LW0aRmEg5tHRvZzRhcZR7MD7737eyzTz0V/GFlYnVc8mZT82NqstygMfrdd17PDkL32AlqeLCfGVyoUDWjpGc1bZ0hnApFlIOonTp+lsPFLCOoeDZ42ytjpUyZadHOeJCQrj888X7W39fFWtCXRb9UT1c7CR8N4lJOBEeg96wR7P/kp29kz3zm16PadQmqnciK4hMmVOsYVAN/H4jCDc9QfesikPGQW427MjDIAWgAmexOfGTW5+SH72eHD/Yhjd5LIkeVzWc2aB9aLYljV8jcariPIzBwP03YffRVRXnbwZoc4GsDl0DZRGy4TmXPqUCYkO6lcmig07d3byBjNnb63g2gsKegSiqzepMeLA2LDtoDrfNoxKCrZuR+UVs1iZvEiY/EynkqOqI5qkYmVpbua0CT7PlRHGGRZ/TIo09ESd75SiZuBogacv9Ej0ieXInqJCoFwQjJlddiMjUGIhSongi49ppAYSuCLjc7vSkmWfPTzP+hh4j9O4jSo8HcAs9+ehraBoBQP3vCgXWxH3EI10GsDPhNtqSYeqgmMaBxYHLDJe3AJN9KSw0JahvPX/EI5/Y0UjUahr5kj6EBkmpfjfyMUsdl9p1hJE0ipEm2sqdVYbsCHXOMdRG8cPCw1auYHk+gl1QNk5pPqGxx0cqgS3lVbVBHbRO0PV7RqG3gZZJPwtyAKIHDhTV8XqdJpwqRPqMRxEukndwHJXMTSuW1SwMk3XM0As9nz3/hC9luKofy/C2Bz3P+nBlynf6qn/74xVBT3MDo7rnnUyRYjbHePjuHqWrQ5ZUrPmMg6RrEsEefH1bUnytoMc5Rc6jiFMm5gcYctE3tkY6hkd+tpyG7imuvsx9iczE70E0/3M2T2erkOQYQzmRNGDbR4aVlqho+c67JwbQm2RF885xWuWd7b5T4nyKoHKQPZr4EFa5mEpN2LojEKug5ecVK9aWEViW5+I++Pt5jlfZlUQ00qPD+i6pWGO5fkVihmkF1CJSXxGoJmWSd2TK2Z2GW/cmfKhT1mhoBGPi7oYZElsq08s8sDXLrDUE7aoHGo910zUKkInpjBTkq4gydh3XQB+NA0R7Fa7wr//asmlipKvXij14IypPBwBCVLAOEQwcORn/VJDarinOYhheD3iJklJ5lolm6Vq6TAanrkKiOqacqaD/2SEYQxZ8oPaT5RIU8vdTDsKui/9u6mAvGl+evWN8imQ0NJqtxnG8TPx15aMdZtYpZSYnJIW3MitUK1b91gJ81bJNJt1VEA7ZVEpehW5fZ4wQZvXtQ0iSZ5fcalZ8myBpFIbN//744L15bN2CjtxUVVscj8O9jxz4goFnD/zXjP88SMJUR7FFxbnRAJ4PLKUTWY/ekqJbzjLRVgpIrge4rv8xAVWyB1KXkX5Kojai1qrcmbYs8m8UlgyRBwESRU0xC5cW1aPh3pld7qA9KAVPhUPtkci3opb+Zmhxmf00DEtJ7BZjiAsUejcDNgIHqrcPOFYExrVI6mbmJszMmX/ivS6OcT5JfBtQ3sCfLAdA2sLUbjDd4+KGnAQYqsj/5t9/E1jurEuCxsxXhjr3BEDG5sMqqPfczDeKtpthTvKXiK0h5KAjetgv5AHXOjlW6gmZbCPr47IvqVpm/Y9jONlIVVFqoPZb2V65xb4u8xyUAwu+/+JNsClumkrFJg0mYtrC+JZfntgrKfrZCbjVLqp/BuXZv4MrVrJ5zIhhndrsLu7YlUMX3HVgvoCg4JigqeFhQu32kDgT2rKW+LVXdkj0JeXwSSxPZGmxwLT7CRtAFwOU6bKiVAQcey9hRuGV3b3824D7k3yrsKSZlUqBcuACaidU04HOoblo5476thEpTjNpfDFtNMwCl6qkYaU+QiYyxnSCen+kGi+G8VG+GRxQ5UYwsSaMbm6gcN4+vTrRT1e6oxPG8lVv3/rx36Zm+j1RASVYjtBVYsYqxIJx/AUfnWDm+wX3uszfhEKj1eqIFg/XS5ihY4Z6R8l8LCLoKJbEOaq2jUmJ2H/bW9bUnekF6j6It0tA4Y7P49/37dgMYQR93VhXPQ6DX5FKxDmOIBgBM4x0rugKkMndULb5KciUgGeqG3JcVQvdvUBqxE2lW4xbPh741SQ8kr9rcYC/x/q6PiUk1e8kRNlYFrQy7douA5g31FTECQMpnmX1p6hRgfEIczAScipWMBW1NaBzwzPz6klVErkEKobQ/gbQYW+JgbO7R5D5VSBNwtUORjWirSUI/7uvoIeJGHGS9yv5Lysi8H/fqv503O4+0vTYyZrha2VXcTXVrPufue+8LIaFX3/1FdoGq94bsG0fz8D0TccEhynym0nE2Alxhz/YTk9zXCsDOfar8KyVScZiChrfdz95OkD7GAPlVCdDHmSLF7xdVpyKR2v77AXooHJdnYYXP2c42Lirkfu2X3sOzwhdVJy1exeeV/Nkf/A9bBvKiEwa2BkEGNVfotVJN5itf/mJUodRGm56yMkOFhjlEvaDyGm6beL/1rW9kX/yNz9NQ28R1svgqxVEWvEZD4IGDR7JWhgSvY4RPnb2CYaiFK08vEQHTGr9bBSInjdCkowe0ywM8SPXl1LmLBN2Pg9pQWbBsjFN0YyhLq8Hoh0omavLqT19Brv3hcJi3RTdC+QSJ6RvXQw53F3NYLpw9kT2HWIQ9G+sYr0qaLkV31rkeHcQkvHKbU4cGR+lFeAT+MzNjgk6ig0aggvK6Etcq6Q1cPZ+99PKfZ3/zr301a6/HgJMc2ptjH0FM5oGOUFrRSEl5LHvx5ddwJJ3cG5QsG6/xOiGfyQO1+dunpSG5QVK7b9/eKEOrTLd7D83JVA8q6UezumCPlqjmCdQb7zlyKLt6mSQQFHl3HzRHNduUp803YSWHw74Ah1BamnTmiCXzBqp01hGlQo4hvSoKYn90F8o4osN3I2qhAXS0gP1kN4eghnEgNBSqhEl5K2YwdZMEznBdNt66Zyooxafp6fL5SXCh9mg0ojKEAe4h8bBaI+I7QaVKVcBWEuK7D98XVQ3FJkRuNCTFFPEiyddA+J5hgDGi0eTKa4UkaAx5daVKHWJtBSvpTeQS17zvMgmksxuc92KC5zUMXb8WtCH3nM7ckr+VhFDJYh95HkISOgxXalSXEiCCpdOJABJvYgKvk9cBdDESQF52I2p8F0miHbosslj0jDVA93DqOeaNZ6UiDpVgjJ+HexHj7PuoGOi1bdo/EsncWJzJ5pz+VIgSyM2vgC7kWroWC9xjUsQE0aZyanWgjr3hOljtrZB6yH+XU/lyhtgYqn9jVCfue+gBFH36wvjduHA1O3fqbPTIjYKCfv7LX4FW2BqiKRqUCVSApvmdIRxOrB/XqwpVKw5/Fz1cnfQRNiOr39yKglg+INH1MWlOczUSpcOAqFB51JGo3uZ6GpSUcK7HCGaPHTuaZpSwBkrB2qcmdayFSnND+Up2uLcpu/L+T7KmMpq+kZDetELOubLnRCqMDevaizgPJAMmVlFlIZCYpMIyjCrnYjnPsoFn+BckVh/vsQr+/LZXIc9cJFY6wIQopvv6OMollccZI16aFavFeZBpwAFpRp6fRYKjSijTHS0omgL6TBOoOruuzkoBidUs1N0a6LYmRGkmiTLs9DmCzEZgyrX5uSZHHyA0YmX08OHDScbeQFFpYYdvs2f37+1HuGA0e+ett9mHnFucrnbIZF7wwUBHxa8IcqhuhmgFz6FKiWnp0oBcUlOSM8n/Fj31yeUVvEStMpkq6JPp75hXxNe1VbfRxdzDmbSETD1v67rcqQgmhNKOPQNHEyvtm4fegCwqVdK6Irh2qKwVK8UjUuXKCtbHE6vhEXwSR0fhHsXnx7sAACAASURBVBOqQRD2g0cOx3tpk3aSTBkgaQMVrygnUDEp8PwbaL733nvRX2xvVXW1XnQc9UDkRxpE4AEEaumtCOqNyTfyzciZC3I4dLO9DfsBLbWtOdm8QJcd+8Eeld7umksPrEWkZIlhvQ5ZnkeEog2bYO9T+GoCqXqAjXlETyoBFxcBMIehxR84iKItJRtnUkk7dIZiVYWS4EiTDw9EMmi/9DLJpf3Td+3v43muUGG/xBgShgNzv9MIXChisb5ek73x+mmCW6jn3IcKh5dINmSj7GJYfWvzrmzP7iPEBSvZ//HPvh7iMwOXhrP/7G9/CdtF0G/fEfvCSk+19Dj7cKTO8MyqsUtF0Fj00W4/Mw6+LarbRX9tfD8XgRE88yXVN3pS7bfTr/MkNgx+sT2zBHmXGcfygx+/FGM0BA8FzgR9yh3GnCt9qpRm36a2WSqU/TCTw+NBmazGD3g+a3h2bfSzCmBI90qgM1UW6LOup1TAuI+4LmYVqZjHfg+ZcV4yHlTzM9gWfAqqOBXTZkAM68ClBOj2W6msq+CGFSlnt0nNO37qQpwVKbEmlAaxJkMmnyY/S/g/e7AEGbXBsiQco+EYmWJOlD3z8/hk18hZd4JS/qzXaIXWs2Nc4cgXwXZ7uUyE0wgTbRPU87gvEnuenxUs+z9NrIIeZz9f+DnOtz1YJBZXrtMmAqVsaIJ5YtDiZqH3SiOO0TzEPkEJZ91iPEHeA+b+cH/r15MKaRp8O4N/ayYp6SYWU3xGH+N5HMY/6U8EPiNusIeK372LmOr8uavsT0efLEUfUQhH5WDYGkml12AuaDwrOOk8tpMAykMjAhHGhyb6+hULB4myamXJuMV1MtaURifYHKq+kdilnjUT0xBPYkWseksHdKSRNEbBVmnBkwBdCqno363OmzjJPNJv+rnB2sl7ShXdWSE5dsRLVKz4PG2kPfPR/sC/BV8tKgQA7v4O1kSqJPk5ARDzbxWRHRlUjqH1XFZwLhSvcFai7QuyVzZC9Mdbh6aOT26nytXN/EN97fuAdr9AQ6GEfSRbRjaK8UKlVXcSZz/DBK+SQks111TF+Xliz4GsmvPYjA/RW/kZvn5l5en/x8QqrgMzUuRJ25Mqvxc9WTkV0P/WZ6qGqFrv9lf4q3/1D//eVlQKMChugNh0GHURmHPnT2dPPP4wFCB6hwYHCMyrcPjo2/NwLfEpp1tW1RAyvmeQYH+Wqss0vHXlv3fDa3bgrEG/TXgrIIYbOLjjp84hcf6prG9Pf3biw2NUFCbZ/L2Ja8t7brE5RPVOMOl8DqRu736QVsraQwQAVhDsy2rFsERDIhv4IgnYCNWB+x54KB6+WbbVNo33vv4+emBaQTUXshsIP4wMXc+eQubcuR86Y539hSsgeaCJ7W0oHRGM6OCUHH/y6SejEqCDVv53k2u32Vu0txuO+k4qdCeOv5nd3U+Qu8NgEUNBg97Kqg18JYh23OQAlNNsvTc7/uHpmEWVkFfxQPirKgHxPOYc1omBFCE9jzjHw49wfVIn4KmKkojEqEzoIdNBXTx/jj9ns6986YtheAIBIukzSI+ZBRhKEVIrVedQW9xLQqfBN6BSrEG58WmSQ+fXqKbT2NrA3KIzWRvB1NPPPMuBcTChxq6CAcRvEYBPhrG2quI1KNnajyqjvUkehinQ8tgz7IVA+UiwrBwsQDucZBDxiu/FftpJL4fqe1YSRXymKRvfz/yyZubU+Nx9pVlCHGCQpAKdvkVVzX65omLjzxXN50smFQsmVfYnQdfTCBHIpabXpGym9LBozih79BKVwf1Uyo4xEFsK3RQ0CwUSqlkHAzwrUKLZN/nZoC/ZR8F763A0cPM4lxisyCv45ty/AWodBnknQIONr87kGgD1t7rqNWusa3h/19pAWPRQJCdU2Zz1pXyuM3x8viQAgzevx55QOUhqoGtquT+SKg0ln29VqB05aBvgVRoz4TPA1JDPEgyltQR5Mhm3WoSjFDnb4vOnqYSNU21+/vN/icF/PSTRm9nJ4yfpnTqJ8yGZx+mdu3Q5e+LZzzCVHGfP59sTB9wfcPoYoIfKkibZrVRIvvo7vxv3HoMfnRETYg+GCAmZNzGNKiM2Q/sSKFo4DBN2wQJ78pThx9lwHipxkjqgGRKs4yRYmxHQos7GHhHZr0W4oh+J5+p5Zp5dPZHVbML/X2b8gNRjLtHgc0tblqtvlSEYYP+OvV0O+5tEcGCcStcSVaodJFY1bYqSECQZMBBgR9C3rWK1XRUwGc+PVqwKKuAnJVZBicsTsduoe4A1KfgPDtJmbTY5SjM6z9qgupPzMAfSWiJFgorWBrLrlRXI55NYCSiv0rNZTQW/hQTe3jyTb+WtD0TVWQBoMdDnCQK9M5xre3/sWbT3wWDZaxJ0cdC737t6eSC7hNCP1E6ReZFgz8Yc9l86914SNl8GUj5HKaU24heoeHBteUUfVSRMKWkq/i7k50tFSk04BYAKoQt+TnpYkVjFfCrnhBWJFT9nxTve30SM4MB1dFinAZgP3HihSKy291jFHDNs0ioBgIwEKd0b2Pno9cDeFhWrwZsXABySHHsVgbaJr0NbZSAIQLRhE+yrdb/vBcwTvFPK2HvQF1zCZpfibRWB6Ogg2CSx2t1bA8AgRY19RVBRheT81kYdtghK+9QaYEcXLIBJVNZgisyeBZB0RhCVCUDJGlD5dQbFOuuxFWrUaQK8nV17EPFAlQ8lyMFbPKPOljg/+rZhgI5dPXs5k/RVwLqo5/k5yNM+zw0EXJw/pXy/ao/2YfR0oTiHKub8rHOztHE2mzNElPsx0Lf/V3r0mj1vBFhbqP4uLZXjc+hXLmvNBgbGWReqvZzzmNFozxxjAnZ1HWav3JO99ur72evQ/t3Ln2Lw8oOfwu/h79YJ7v0MkXvpSkFhkhKoSmle5dVu37bdOTBhlBOgSE4HS5XNXOhAyhnrcLvhPChIxo/21aXZedPOWKRa5gDZWySc3//zHwPs4bM4QyYQI1QQfN7uq1C+ZDvZu6g6qWIV09FbRRtEzEmjH1dQQ/VK5xFpmxVVIEk2sDY5smITarAkF163LA3/roNN4tetIAqGRcXDigs/3wJF3OqdY2pq+PkyQEDp51IB7QlcIFEqxaZdvzkeIySqpZ7jVxYd7mz1EttoZWuTs6UPnGGYdE2V/UOMAJEiy1nRVnitgsWKI2gf22A0lBALmRgJxA0x49NYRyGmq8yfisIziYFxhus/AfNoJ/LtJfbjE2/4viZsprLOsXINTaxCjMTqoUwW3sTrt0/eipX+VSpgUC5Nrn1+Mi64PhO4ZRJK7ZSvlGgnX15UsazoW7Fq5WeniC/0v1UwOoYGVeYUoEhVNxkhzqQ6sL8fNsgV1gtQjiTM9zcx3uR+9E/SkH0mBfXc/aZvF4g8euxUJBXBMLT6GH1dukLBEeIU3ksJ/HKH1nOfJqpWBq10FoPZQ0DCvitBBHybVSXXzUq7ALt95/bWe91eT8Sasd8LBVOYYgoS2drARRiPumbxTKQu8F7GCLVWnATPcn9jfBZ0/+hrTwCV61lQgAXIHdLbhq+osyjA3jZR8Gxu0g8lNVPwVr8dSsg4H+X/777vMBRP2Qu0YUAR/M7rb6jeEnTVmLPG+ypasUFfpmfRxEqfChkk2+B6ntyDmBv7tE5QjXsJVujHXh+hBP8FiVXhO35lYpYDMNs/YvvPhhog39xOHdQ1B3iT25rtvxu0823XZItEeoePvkq+9y/+EflD+oZVmUS/kho4lV2/dgXVn9ez32XGVAeZ+zJ0m1Kzb9XeOIyrjB3ewTwN5y796M+/B/+/OvvCb/waSUdbXGoM8uVfovz2Hq1yxQ7yfeXV17PnnvssCQr9Ukjuql6UaCT2ZFhF4TARGL7y2lsEdiAINNT29u2HEkgPTBil0P2K37FUeZLhfTMEZvbFRMNxLyi8SJdNhCysgb1VNJM//963tzf6CJwu3tjSg1Fh5gafGdeAqbpGU//lyxeyZz/7THBqz529yIasC8lyew8U61BpR2rFpfPvZEcOMceLa7Pp8sKFa6HapBpgJUji+NQiTdKzGCrU/HoNQEU1KOWDtigmcXBfP9W/3vhshUJefvVn2dPPPZ9PuAZBU9EI1MrD6aBPUT+rV6+/9hpy7U+HcZSio4y3TnycHrJFElvpDPsxKu/RY2YAJU1QxzAO3WwIaoQNuA6T3MkzaKI69wYzq57/S7+OM+/kEDlzwjlOy/z+8eg309lILVJ6WcPnuhrgj5OkmXS1oRxVJFYeusuINWwYQOJgXf82egFU3xPlFmUbQw3voU8/Fs3MBs1Wqgpp0UIoQzTKMrQGQtQ1+uZMwDEwBjomoFIalkBHTIg1RgV9UCMjr9khnqKI55jj5Z5RJehdEHqV8WZnacSs45DzOSbV0j9ncAADAwPBqY5EEgqgAcAse1lnF9QkHLoTyXWU9qWFLDMVI6/JQYMCANJxYn6J6klcS6CTGBj/O5C+XARhkYqsxsdnKrXLGVfjiIaYXFmRNbmyn8reqqiCEMCahAswSP/bgVETvVSK2+ezxloYbBboroiTCOKydAEcskhTF/vQ9WxQbpm1EaGdHB7LbnA2nQU2rTojjmUnlUy55gahVkDc+5fOnY9nojPqO3BX9vxvfIXkOA0GDyQsKhlUNnKEzQDGrxfy6wUqraM0mfLnpZdpnKLnEYfjWAL7zKRCnuZsi+g1Qmc16G6iArCDIO1+BAZunXsv27F4DZogzz56P+3boCeOPSdAEHQYgrolKgAmx4vQnKYYRDy5CY20iopbPU60CQe/I4lXfFJiFUIMH3l91BN8UmJ1hwqYD0XV/IQTSQln0WMlMFVTjRQ/fPoZnp3Df1fmEN+pTUmUEuyL80ovOO/MxBsEEOqu1SpHSCzzbKZIoOzh64fG6z72rBhs/OyVVyNQdHaLlXappe4faS+eNYOYKpDF86fPk4yjmMbzlvJm07EBghVE92MPvxuOHOQzqo6gZDEoG6ccvPKcwnYnmbqTXLlsIuMJUEq9dybakXDmIhd+PwF+VJxyOuBtxND/Dsnx9Cq47NoQEe6gA/J9nWMhQFBUN6Rux0wYzsIqoF6oAmp5ZQxyBkzqrQzNzyExzb6YwMaKxooqSglUSTN6oghgrPDpy+46sC8oMNpbg0MBxVv8WSTAUhWwoYm9Wc4Q3sp5Bs/znGrs4SC4pU9wZUHFxi6SrwP4MChadSZH4wApr3OOkScuE9R0xMgNaEoEt4hONIJCyyTIoNBPjDlcmeCNWW43b10PW6UdxoRjJxTQMfFqBhQ5kx0h+FkGTHQEQk0V/ZZZPZUJh8A6nJw+iMVx3lMqtQm9QlJL4VsG8Xu9iNmoXltOgmU/XDkqgSvQECcnpENVkejdwN+TeCjxzxoqqDBLj29/332IVhzgZyuzb/7p9yOodaj88599gjmXnTwfelpgvjQDODWxt0IEhXMqol9QPQu1vIIWGPQ5nldQ/9iDRR9DSFnbwxcV2zwkItiNvNyAyLPmfmGPWikZBHhtAIiaoYfUIbU/efmn2Vtvn8zae1qZRcOzYO8Hnd2Kl6AmhmALIEnWzTyVJQPECBIJ8qUESr/y2k3obJXw2rwvAU1L0TJRBJ+107P4uVCQg3niHvJ8VpPAq/hpD7LgRQ17xN65LeMgEgx7rGRJKJtuBV66nyYyaN7YN1Xtqh0SrrqdAkvYzQmYG85rs2aqZLfKw/ZPGWDbRxbS10pmQ0E0WdBfGeTXAyqYoEv9ly2g8EUlMcYU42saSEAWsAdSJlv59yQga08X7A5pfxHQkzBG/25o0kfgLoBTqDty49EjL+vIvdJgRYpbGKfH1wSrYKD4/FXK1W5JldOvFr0v9jwVkuGu5wqtB66nA4Kn6RPXh0lpnJmml5DnssAz9m/p8wK0+7CLt0aGgjLo/ZuImETUca4T5RzAlJ8zOY09xuL4dYFt13mEZHxmDn/CfmpgRII9o9J4tXv6RpMuKbTG742shS0wVvWk5wU1smDZ8LlxXfhsZ1zKJAiFPpMtwIZp9lrsPWxyotLXpLiLdRO4Xeac2etlb5P2MZIsRUhYUCtlXoj93sXgYQd1a+ujCsced5+6fpH4C9azx6WxNvP9oFVSzNCO2su7YTwF4KvPl7Hk5xnblMOYOnL/fRFzODh5luv/o++/gHgFyxr71o3FOeEeNugti05N1qKdWElgrpx9sxNbuIeK9o5Zhj7r87eNMwkb/7FE6uP//fEE5j80sfoL32dbblTYDz8rbFN+XduY6rd7JxM/sGBt3Lm6ku/+i/8Jf4Wz5OCLRioaoQHwMHbvbIUOYH/N5exzzz5GckEiw/eUORetGYc7e/6qw3T34dh3Z8egReynl0nDUqcUpvQGFUPYpG7Qm0xEN1EQszcw+7XPPBty5VLpDC6To0YGenCEBAwJW4Ky0Yn57PGnPhO9ThpKg9ZoHGRDeBCsiljpEYV99tnnsj2ooMlPNdD0Z7xOS91boJxWW95/9x0Qxe5AH90FDj+UPWSJ154gG7K99zfffB1kbjT7tc//OgceRAvajn0IDj1blDsLquT8lZtQLObhrFvZaIPa1t21O+TSNy2rEgSVQ+vRiJ2h0jRAompSN4ca3P79vVk3aKjl0LTpkVWldD3Gmn5Ite4g9B0V80YI1BUnUJ1qCoTAIFgjNIxS4Un4/b/51a8F3e3qlUtQseqpFHZA27sZQXCr85O41lC4ghImteHqlWuRjGnh9lDSrUcK1EGV4zgQK2NH7rmfz52NfoRr9FXNcAB8j4Kvr1x5cJoJ1KwkzRPUueGUgbYKswwtb4ogMYQESKw2LRHzdyP7y3K1SfEsSeAcCUPf/rvCqRnMFImVRsXPE3XXKKkC5uepYmbg6NdjX7HhYyAgQZNGO4KM3JDZoG8iI9/ZJOb6wNXsPAo2zu8STXoDlMV9Pk//gLNVDUA1SnsxwpMEWJfpd2qhwiY6JGVDyoiIYAw2JrHymlQ7q8JQ76J5Vi626LXnxsqvDr+vry9XyHNOB+Vw9rc0AEPNUDATU+VapJx43THrj2DRRGodw2fv1BSOzkPt/Ztc6Xjk5vsslN8PqqdVFpyrNBX3YMzJ4LdiiDEOSqdhJdejJcqucZWLbkVSlK4VzrxB5NjwCIH1TZ4d87ww2GeZYXbg8BGk3NuiobeWhVJMQZqkidyrP/959rv/+d/OjlApDqlYXhEY8b5B3VCEQ6ENHFVUrvi6DrJQfjNZs0czJH7D06dKZS10P4pwJBDSE6oQBeiMZuJb9vogPWsfJ2Y72w8AUL2GCMf1d7P6LaiyJNDSlUOeGjsGNhBJvMn0CrOW5gmG56DcQALMFqAQZnU4dvrL65HuLSlPz+iTEquiyfqOyfxYYpUDMpErWCXNxTsKKmDqrUhONhLMvNKb/ps0mf6YVRqydwAgqfS3te5cHBuIyxh+Tv/cJs2+DGmVllWNIiDxNueX4bUkPA4KvjGQznNvL2BRPgDYc/Lz138WyfO9PEPX3zl5opz2rx6h+dgeBJ/PsfeOYc8AGaBBBzhBRnfgrn1RwZphlEKrvRfYRZuafTl5IDX0pob0gpL1y9Wq3FNJlxAQyPvOkkJkQqvtxwpnmidWBUJ4h4Jh/0DuOqO5KAXXPlcrtDEUWLdmdJMnrokOaHUqVSxMqFZDPCjVDkXsDeo8y1KkKnj21Iap7l/I9iNUIU3KvsI+Gq37OBdz/FtbYbDXAwvDoFH/pu05deoEAM1cyKY7+F6hicZ6wYUpaMDOHUQhD7aAiU91VTeV14MkMgBIVS1UKXayV+bxWy8Q1Fr14loqCSjX6Jml38k+2J3Iv+uTFwjsVldI8KCr3/cAc6Xwed7yPEl39879jAIZzNqbu7kmqcr0qnRUIbKEEiTXW7mjKfvg6Nns/rsf56wZ9OGPCaYVuJifHwUxl2INLRqAbDcDkK28ZdBLqyt9vtL/HZ3Sin3uyH768nusYBP+kqHkCKxcvjwYogZ3Hbgb+2TFoQ/33Zj98IevYC+d9Uc1jN7BL3/5KRJK7DxztmqDGsQ5xtc4NNcB4UW1d3ti5R4rmu9vJ8s5vB0VK6ml+I0UMKXKcPzbTKwI0KxciaLnibTqecsEkKPMKTqGuulJ4oYN+kqWrVKoTii9lPeWPTCDH5jFFlZhFGzCt8Kmwq2fa5Il/Sf6WfgjSGE10BYK92HIyXMdSQkw+RftdvQ45qItaYQGTBX6y51dZf+NQ/ms2CsSYNVRNbpZkiSrg2PMkVKgyAQtqqusn8wPHYfqdI4l8KiYqMYohBB+AJDjeesHTUT1OiZrVrXsCVYwqYpYJ8bdEINIKdTP+W+pXc7EMlET+LKyYlIg00XRMEeFNBgs58mtA4J9TopXmKQYT81j762EeQ81jIoYhH0iMGkM6HoUVUjX3AHB2ifbT3wf905UwNgfRcUqKjp5nKj9CrtkDzbx6Dq01wj+HSYeAF8SfGimGunYFYFMwWYr8YLKi/hqe4DtWYp+SsATn1NU0LgJiwEmmwKs+p9pBidWMgbIgecCi9oziwCL/LuCz7caq7S9FSt9sP7Yfe29hFhGiPQIUBoPsi8jlkgVpEQNT9esdIovEw7/e5L4Q9qhwbsJrsIk+vuQUOeeVMbVxwUDhr1pYuX9WJGac8Yo+yD1bEEh5+tRUWQf6VuNMRxgbb92LcJtxpazUBBNrFaIJQpKu/5ev70bBlg3qt32UlnIWGAPv4fdnLByKijq+eGToxcNg2tcGHY+aIiAKAq4EU9+CmZM2zJnn7NobLL99R+bWBX++Vf93if1VhX2QcvhHkkgzC8ndcV1FQlV1KZydxRVcn8vf14fuQl/7t/9/u9tiawrKT44NBoUiLTh5IFiNTHy1xne29tNPwzDexeo1jgPagLecQN0lJaOvVFh2oG1MQN/icb2p554PNB6g6vrN26GJGgLKmOiYgZYLoLc9I7W+uzA3p7od5JGNHD1SgTVLShBVRHorkHduHYD9J7Gxfsf/HTM07C074OzMnCL6ouzHHxfN7By408++VQYEZ2nQydTCRvaEEFqO6h3G8nG22+/TZ/S3XFoFTsIqkZeYpVvPgMS0n/XnuwsaoOqQnV2dHNdS4HqykH1MMzN0GyPUp9OXmUfnYL0xhCaIFMzsXLInv1WHsQr1wayD469n/X1dmVf/coXuB4mkmNMFFew5OrvOMXbgOD1N97JzhPcP/r4UzFfwWZbg+tpeoSc+yPKUc9hfeuNnxMwDUHXfJSSNwNgedJDoI6jY0MM/DwcJVjXQYN+8SITtDmoGslocufgd+FIm2l+d5hvDdU7xTeaCdqGxyaZFTYQ+vydiE7ozzRaXoN9a4UBVfyij8Oml5+maqmTscdKKqBS6/ZYWRY2qa0OwQWHa0KdIBBZ4bDVUUkTFbO646GPRMOeCV7un0CylHJn/aLngWvQ4EYvFC8di8iJwUdBKZDbrIE2+ZQW6Xodff8XUFtns0egWSon/uorPwt5/hkSV2mv0gF1rAanVh0dliytID7Xpmjex+djpa2Sn3O2jWhVJ8GtVTuDr2jkx4iY/Ej7Kyhv0R+WN54WzdmBiFjN42/nDdk3WChLWamyRC+hwuRZVMk9PEezcmr+TqpH9tTsodq5glEWyfK9NKJhVOVxQ5+VKhHUBeVqWS8T1WI6uIlSoF78T4dVA4gRTdbstTFVA1lXk/p+FCY7qXrs3rkrEoFR1u00IME4yOLf/a//HnRA+jT42QBnWDOv0c+T/5/uNw14Lqh5hbMxYVWd0HNvkDrGCAaDkBa44zscugyKJ02wuQU5eK7tKvtOTn0r4i/S/lo4O7vpF9kcP5VtTg5kVaDs9lpJ8dARLJEESmPQ6ShzPQc6PLWxkE07v6qK+2wwsUpVMfPCX5VYbacqpMr+RxMrFfqSA0pO5OOJVV7Q+cSKVTTPxmBt+Pig/qVQ/2orVC8lmB+cxGnSd0ZzbztBuHNkbKzfwhk1kuj2dO0KRP3W0Ej0BJhMuZ7ufUGrAXpk/bqJVSg28jz828TYn+1jr4u6H//gQ2TWF7AjY9kQttpB6g7eVKTGc9uBEMss51iE0/t3aK3PVTEGQbCo8ud/f5QGeCexiq+zJ4vKROGwC2cUFEBfOXMiJVp6umS/ohoWP8Jn8XwjKA1qWLIVKaBO/ZUpCNckSZtRRCfx/leDCpgoYvYreLYVrxgbuxFUrKskqB1UngXvLLG3o6bZwfmW+qc9MOl0PQ1Og9FBYHnixHHOJak6/7Z3o7QMel5rNQwA75WglXioC5XFtTUYGw19oOQ9vNdcdvnKzUiM6pBDr62bxr8A8Lkfq6AAVnje5/A19McA3hmUKHkuDa+GuYYmT9KRlUIfQ+u4praPfgzU0qBEt7cz14hh2tS9+B49uNWJatOKgp/CE60t3I9nFDtx5SpCRvjsTqhdZcx/m57Bn/OZO1DXrGZgPYhnnE0DlzmCIXur5he1zwhJTazDZDjDmghe0DfGzLX6hp3si4Zsz9778JvXspegAzYxcsI4YpYk63OfOQIzoyMGSrfCXrC3wgpaE5Ubk5ViRECcw5wSGPsl7/8p9ow1+yKJTzTBtHWSalcoWHykihXzZnz+zo3FB1kBEnRxCOwJKLA/evWNrJORKzJckix1oswGHRBbP6uIEmtgsiW4UBrcMDcYCbvIP8bDnkSrQzPsBUG9JaoqJiIGsAJqvqZQ9LNarU2L/SqTRgYDS72IwJbJeiVVpl3MjBuk/3mKOGgSJoi0PXtZR8dgrSi/bUwTlYAkwiCF0ArY7AzMAil/Vgt4f9sMpBebDDksOlQz+brzHlViVMXW+KWX5F3xMBMdkzkr/tLbpIBPo04nNdZCmQp7fbu6g1LfhjqgCYQUe1X2QlxBu5vT701MZA/NcX1NVrqofknP9LRaganWRtErWg+IVgh7GAuFf7L6y/vEfKYAIv8f6t40gwjoiwAAIABJREFURq8zTc87xdr3vYo7q7hTohaKkkhtLXWrp/eeGbc9chsTZ5DARox2Bk7+BBgkTuAfMQIjCYJggBgYwMiMA3t6etqe6UWtVmtpSSQlbuK+r1VcirWTtW+synU97zlkia2excif1IBT6qqvvu+c97zvs9zP/dxPEoPwd0mdOlHm2on5LiKk1E5fv7FGJXFWqBPn8/Jiv+QS5TNQLKPXLe8Ji9maXK8ApYq7MTDdBEVblic4Jpn2gnfCcOlh/MAt+q0q6YeymjcR1HtHfDh/ztldJuOOFEgJbAhYsH98T6/d642SFl/RfhxINEkocW+wLPIKVFRNc3l5mRD+b4fuaq8qSXyspPtzmSrO/lSUssYeKd+T99P/m9B778a+xtJSTUM1k78NFk9OerNq7O8XuL4Ox+xAMxbsGKTlxgLCDBUrK7NxFnOfvm3ndiT0WUeYUbH3uI2PUZQ9fbU3AF5pgGneJg41t8ULVgj5akFhuNSByuyprc0d2dMAQfXGJnm898COF04h//7XVZr+NonV575XkVgJdP4qoy+5pcI9uTc8ugIrxfU9uN6UEBdfJb//xp4lg7QOAqdKgq0qUFED1oQi+eDdBLPZoYP7Qkq1nge5kkqLD85gXLTH4XWqGrlJnAStyp3JjoemjWpLG0mVh9UHXPRZ6Kg+fO9tkrAnMUATIcnt7BTlls3G61Hn82CrdHTk2Nls09bHoSZtgOpwNSoUbvgm+wGiZyMFjAb6Ig+7n94V6LeUN51wN8F/mubt4adCxP3t+/Cj7Etf+lKIPmhUhjBcfq6VgDpEHkS5pR59AOXu6aee4RAmVMqm7mGG3y6A7IkImvho5OzLcgaU9EJp/0qAz/HZfX0j0axaDBbev++X2XYk4tvbGmO4rFxlD4SSukqmj1Ftq+OzbtKMaTC6a/eeQKJFFewrc6L90OAtpH17wjDJXTdc+OKrX8j6GQysooty4pu6N8aBvANSbQ/OCI7E5G4dgZOVJgfHrYX6YuDps3AQoZSJamRd71Dy37BpK6gmiLkhPodFxUhL0zaMu+YxOZxDMUuyIS1JFQwrb9IeY9AvRkgp0UD8HE4nKuhcDe5XBzChgWTtakGPGjG+Ph/fV6qE+6QFekI0teLEUkJBOTsfQluIV6hyN4LD8j4NHH29SWetaLyoIc/aROUCCXJrc1tUpOaZufQOVJA+KjTDA3dDncdSfDuof1TD3AvBgwfHDkl0kl/VxzB40WyNYTXZM5j0GnVAGgepSCaDIkdSeDTSxWy4Iskq+gc8fAU1zp4D562FHCzXK4rkrBSROR2jAIa0RQNM18bKpk5HlHQn4xBmuO/7rE1Mr+e6Ap3ied4DeRLRMziNWR6BsuLgqXpO83yklHqNBgPy0RsIcKx4LXINznsxYevntSKhVu+aTbxZg+u9VDHZY//F9/4J6kA7k+Pl/mN2AwFwUY0oZG/HCA5EVwVUQsKaJMz9Jm3R+/H7PXpYVGJybywp5YuT6iSgX4PsexkIbRPVqdq6tpC99vzVUbUqR8Z6bTNKllX0T/VfyUqhLi8wysA+Fdd5xkHOoVLJ/oYvNUYAMjSPQM0KelnqaG5uJkipVa6cNdMhWm2jIu8zyAtwgQhGNe0zX3mVJE8CikDvQeD3oGKVaASFs35YsUoJdThwAn0DzBJ6YWpKEcuZZb/PVWc9V5iHxEDYtuaV0YBtxVB7K220AntlwNcMbXCU6rZ2zip9MZxZVFYqqzQQE4FufheUSPZrAY64Jmv4nef1Rs9NhgffREBoIIaHP7HzMUZJYBd8riSjncx1EtApqgqKjSSK1mcTq3BAQfl7VKQiuaCiB6t4XUpSE2W1+JkIvrYmrbi/x/YQvagyaAJrkJzmC6Vpv4ICS2zsqAhaBY6qlS1XopDYKAl10gC5F0Usit6blFiBIJOMX71yJujQotLtrEk5QWczYjbOGGvl3KiMql+xv1Y/KUJuj5cDxc+dPxP9bZF4siatiFG0sifdm1geKjldkRiXUsU5efImtschsAAabDDrZBlDrWcZ5pstTeBfZrOvfv15AhyEAcCNpibsaeJzJmBDkFRv3bobUKs/AIsORpb0XOdctj/GuLP1+Av6qMiBxqhCLd5H6bMaQGWhB0Czh7M5EdUQxTtWIH5iD6IshA4SvhnUydq4v0lkq0tXkOgwf2t+FhvPjEZ9k9RyqzbRu6oi5Qp9j6wKVIHpFZsYL6VHb4zeJRkujCrp3kJy0EZ/9FVUcO3RUUBAERR6AqEwtkNxbMa3KuJTrXIY4EerowRYj0KGvaAKe658ntKYUsUfJT/seuEL3CEWp0rch+4j94L7J1KspPTlv0reW0qkPcBWSFXYM7meIGa52T+cnbzUm3104FBUMEOMy0o/lQX3eL3iCdKwnRdokG/zP/Y+BEZMJngf7aLgmAFzCAZwLbIlrBz4JbCnnZtwODvvJxXWAE5/p38IWhd2x2TsSXrSVAf8AMBUEE9K8wQ22Wseg+IW84T4fEUtnHU2j0KxVQkTK8+jfmoJe29fliiD1QnFNexfMrAWuFBJspZqtH3Z+pdmQEDVarXLYyQ1DgQ28bqNb5R+2NQkTZGxMzBSuqF0LtjrQyLjjKIYiszfe3+leWXGeELfpsjNJNdZTaIpYGvMVhpsI6llCnZR5QifnQJ/k78A+qTS8boiITERK+j/EeTnAJbP5sq1W1R18UucxwooZsYHU6hNF/vFcyo4TIAZz0W6pn3qTVTPTJSt2KkKWPjqFCP6LIiH8MshgsW/KTLaAXy04jcmVpPEmu4ph9zaY2iVzrjDqkwdvk7FuxiMzWeEb+Sf7JAEbDpeQdl3gCt8lQCRMWBUmwKITFUu41LtlOCQvVzOgEusaBcA64L90dhF3zF7TKDcmMCihwmTfWR+D/EIKY/2frmHib38363sgRi9Qrws+6EZ9eBGlSDpVbvvgGJibytYEbNYgeQ6u7ZsZPYofhwKaLwnPv08vuMX+w9msJtBbmWuFE23qSVAMMIeZ+mMC1ZQeRId9A+/tGpTVu2olPyc/O0rVYVTTgnNo38v+PB5Py/+6sFfi5MsS6gKb798BEQxMiE8Um5XkovC2giS5D3BhU+LX/1P3/v2UjXBhYIEUmiKPpbIlqGCOKfEQWtyJHtRO3v+2eegm4HCufgcfpsbDeTc6MI4g/QJScvzQbzyyhfiQFmqLpAJHbYNnf0kC1evniMh2Z99/Te+SOIA1Si48xg1Dp4yl1YzBjjggwTPJlerKSE+89yLUSELQQwOoWhSlB5ZyFoOzJEjRwJhfJy5JKo4deAkLS/HTCU2v5vWzXKF6phBiQiSfVqbmfvkZlEcYBqEo9yG5lyhxvd85qldkbAo3W3VqZ4G31S2B+3G4FnpOHnibFBIRH2GoTAOEdx2oIjovAM3cSR1k/eyowxC/q1vfyPmQogyG1w6XK0RhK+exKaaIFexgR/9+GeRoJoIzRMkz9BkPDVOUzmUky6GWmo4rbZ8gshEG68TNZXb20rFTyN17ty5aJqtY2397wnuy+D/cap1SjSvVRUKAyHVxWqlk7PXsw7dm7cFl9u5GIP0cAyQaBmU+SVC57r5OVbqwtFxWKx4KCKSDrMqRaBMKP9MSx2AKucQVw1xiDBw9ob5/FSx4lpZc1FLKXYGeyIyOrlIlDDM9jOImPndpMIDGwgT72eSHDK88vXl1IvQqObnwWLDazxNtq1G+V4ZIiQHkQkdBKE3aFik584ZPQanrtk4PVZjDqW2wZlz4c9sVo3+Kgcp2vfFvjNodWie6PEChls+sofbIYc2N0eZXllmjK3v4fUmektCxnQ+OlaRLZE1990C72sVInoDuTcRTymXQwS9nv4JkL9CacjPeu6FF7JpAl25684T8/096FYloiGXQESRAlHUIiBQ1tY1TupjVJ4RmxGt9X3DoAMS6Owd3GkKocpgqC05KJI90NDUlr3y5S9nmwnAVRu0Jy2oYdxTom+keXiCDanRthAc8CVpAKJ75Ar0TJP1uyRvdwBV7hKcaoC3Agi88NzzoKPrIoi0kbrE+RpIjpdCl9v30QfsK5Ja6E7N9EntRMiifKw/G7t5gWh0mD6INNsoDYdNvRnTBCAj82PZAE3798povAcqq2mGx15DzwRBUXo+ADRSZkK8IhVPXIflcy5+XcWqSChCXSsa8R8mGAVVKQX9y3usnHFDIIHTLqGXqgwRi/np8uwmAXNtBYlsQzvniFlGIIeemVpnrOE8SwiMV6LA6DBfk2TRQRkGnkk/Q5Dj1KkTsee7urqyHQwFDsoNtsweKqtVPp+YA0PFVol9bbbJg/tsz/PPBqVFZ1/N5xowDKMkWTSR+3xNDOK7in85EvuQClhUsJKDdW0LafXPOjXd1LKkVdEKPYgVI947KkdWrEC+DTas1gU9Jo51sZYmVkE6zn+WJ1X2UeUKgFGt4uxIn5I5WFSsrPw48qKCgb72pF6kot/BOjoqIZTF2PM7UAf0Pt3XCoEobtPMWRNgcb2tWM0Ddk0CDEg1WsVsw/XrGMFAD9/s3FhQrdH4h1lwAtBwPetGQAdwqZrnLICYGK++xwrRPLTWCqpVmzZ3sM8JZBfGEB2h/7cB38bzW792E/27V6MXbPPWnVCJSHJGy7Kmzmf4PBQjSeDK8QvTk/R8QS1cWLzEe9JHTCVsjj7mCXyXvcqLUEsdCq9kuoPo16/ZHFUC1XNLqVbV1yAUwDiCBiiyc9D0SzhLYRt4OlPQrfr7Gb+iCMddhtvemoSFcZP7V3GRYemrNmatKxmoTGJ14OAl1jKN12hDIKm2hqpWLewQUHqHyYqOKwgBnBbgWxU+NHpbpFLHRkjP2GDQnytoE2MbqGzE+bJIKZXW2YURAKeB3iZWIS+eo8sOPHWExpK9pspR+75WutiXsyQjY3P0fd+4ne3bdyD8l0G/SYZfQanj3Alq8IYR8+hj5/n9BAwCf74B3+y5kXYrAJFYA2mGkXvfPmq/vBf7gRI9Oim9Se2yb6WS1+svvvLVL2fnEJw6cfJk9KiOk4xNkaDMsk6TBBoqD1vBEjzQlxl4DwGYypCw3UIQ1F4c7as2257mECtwPiJrMkEi3cFsK228jJ8YHMz5bUcN0z6uIUA252WpCqsyMKYnqNnjJnUcx22bNkTgfhfmgGWsVUjq+7CkRPr+Vmv8iooTvmz47gx7gAqdna65ulzEbPajc41Kv2s3tEf67UigoiKcVDKjx5r4MY1xkf7onCUk9NmPUtlu9Q0TH5EYArBqD5MgUgLWTGAVh1pgT/g79bFU4TOOMBE2uTp76QZrlGISWTACVkV/l/7ZxH2O5y6TqH9gKPrOHf3j2kjT1A4o8KKJU3U5khv8v37bOCViHdZjzrlk3Gf453wYtS0n9jsJFC6yRx0S7Z61lcC/c30CjCLxFHSPc6BoijR7Pluww2Hu9dDjTeJjEC/7SwZU9PEZTxBPu2YVqg/nQIV+3+HK7lcBBIFVq1er2kiuiINUBo7eGH0Vr63AF0RvGmu5RmCJ/WDS73m8TyzTB9PkB2/+gv5lnjsxcZrZmKrDAuhpBg6AtMk/113NfdSyl19buzUjaolEL53lhwmKe+jzqkvLE6Ai2fl1Fau/TWJV+KXPS7CK6yhyr78qsYqEKgcMS/7sD//l0i8/eC97jCrKylU0cyp8YFUESpzowUZlwvNKzA3k08+dv5jtfemlNEHerNsNSCBoMGegKMrsBj906FDWvWlLBPKFopkVixGqPbeZJSRVaxUy6LfuQF2DCmX/ywJ/v4LAqxAxuEPV5sbN2yCInQRSq7Lzl65nT+9+kVIk/WAElIGGEey6eYYI+nztKIGelZVnn3k6BrJyMTEdfIkgMjJnDqvN3reoWPSRNEj7eP65vWGMqzyQltBBFTwAJoQawV9++D6Um77sd/7ud0CoQCacrk7iNaZDdQMHB7sKyU9oUmcQuqhuzDYgg35fZS9VVoImBXoBQmFv1uDQ7ezEscPZrl27omSuKIYmJeaUEEAIkpuseTgPfvIJxgQUhYSuHue0ffM60AjUaeCr+9CnmRNmQ+VZSrI6J+feGOxqeKWq+SzugnoegQ63id4J+8e8/7U0/zdgXHqu0bBOFUcK0yoOTveW7dHb1Uii1jcwnPVBNbpF1csqVCDBDi3FMNn86Xt7yA0yRkDPbRxOFQtL/gbkDvSTPic6o5PEoZIwuR+Cc4xhraJiZXOLPU4ibjouD4XPSUMU5XGMv0mT34tG5qJKMg79K9QsCbrsV1M+VpREWVI3ucFkE0qWBkXxuaC1hz85lPVBezJQFRH14G9irwbqj1GxSuD6S1cziTIo04h2QKEs0bBz7TufAl1Ubp2/NoFInBTnUCjBK40nJVJ+afDcTzqIQuTBZ+trpfEZ2DSwLjYFp4pdmi1z36og/8agZo7wLGYwsCJ9NVQwxknItjOrbJ49s5oz6r35HAaoVOh4VPo04PZ5tOv0SRT9vBaS2YLbLmpv5VJJZ+WC7ckyASsqKtFHw23ZoK58+XbmXXVv3U6sSABkvxu0WqtcSeAhOUnpA2Fc7ImJoDvx1YNKybULIHhNqideuHCB6szloDx6lt54443s61/7SvT3FIGJeyStlRRiOOdcp4Nd54Hoy0iK2wlMNnfUZ6NXjmaVSFdnM8MxK8y+pQiouJYxGvkH5wez4UUGA5cTZFCpqkQEo4KzuGalQ3VTACfyGIlAGHaDNI19MqkFXc09HgY0ejlSNSWSiqCepIpXQQtMCVdyNlLoIrHKqWzSV6xY4Rbx0lQ1mBV05yazuGawJ6isSaPyvt0v7h+TXxuKK1R+A+VXDrefs9mB9LXiFIIj7jd7QHuxryZde/bsQXGOPlmevYmVFT+rk4IMUl9HAE6GGC8hyGDi4JluIjDo4Ll2drRGhXnRfkp6MD0Trk0ltlebpmP3vAhMFRTAompnclmIWUTfrPfPMsa+KFSaVA3DSyWqSFrLcIYP+Bhy81nXQEBTIF040YKaYTA9h43xl1a0fBYi99pPe8EMoK0UWC2NOTeqbHKuBQRt+C/hGbQ0Qn3FJ13CTkjx2cRgdEuWBoKqKabxI4sIH53JVpPs29cowKCvuXDxLKAMCV8JaD8/qydwe273Lu6Jhn/spUyIa1dvkBy18lzasAkAZkExTtULKxu3+27y3yqpGhTSRE+fDRlHDPFdgLpaVV2affG1F7MuenNVu+2kj1cFU6lfPb0g7q30y1UjgdzZRfWxFyoiFYaJywyWPYQNAGSYRyDj1vlsO/MPvZ579JXWIN/u2jRRxZ8msVjQT92nQseoBIf6Cr7PTQ/j5hiXMX035j7e56xNctbvw8S4n9WSiA5SqaJN4BqUJEaLTCDFvrBEorFlV3YV9boPofrX07/ZQFK1hDhIGfdVx3lrpD9HKq9Q6ArOZ7XKkIBdQmFlqpKVYDtJlvRl5QSZ0ugNkB1e7CDjJc59A8FdHfQ12QOTTgG278mqpsBGnngX5yzoY/gpg8GgRFudDtqXEtYEuwxVVsJ7miTzww/2Zz//xUHel+vT9+eCD9EjQ0XJZK9GAS1KOVXQdxUraLSRH/vte5vSBe2Le5L9IGgqmBty3lKurR752VZZpbPKDkBSv5R9sPfZ3WH3Dx36JM7iCgJlEyuyEBIdaYT0nAreCQ74tyl6jSqTAGAMcw3QLq2Fe9bzpuqdQJ12KSVaMEl4rVRr90MjlMApkrX7/I1Jz4KCL9yn80PT2JJUgzBBa4NNZOC+gh9aJVHQZg6wVt+Wqj5pvpyJbgBSfJdGKFDqfvNzgpYsx0Y/S6dJE4IQxbNynaUcD8Iesl9s3WoUOaWrRZwh1ZX9SnIT6nYkqKp1qtCp7yvmbOmno6+X3xsyhNoddsv4Q+DMhMPP8Et13ErOl3RAK0hV0iDtC8O3Kcfu3ot+bhVnsTDaEs+Atm+afec1armkUhbgriCm1+v/Ntbx8/Wz0W/HQqqWLPukGjsc/f8+UNZTARgru96LfxtJPQyy1EuV6KkBYhPf+LuyoK5CDcx9ljGZ6zKPj3WvhXgbz8XnXdDRC1q+Ql0WLjZ0d6Wh8jyPSRQfS0jUrtF3GMqarHc8V2mOrM8m+vACNHxA1SWe5ZP6KXq8TYX1hgCsRV0euyM4XC996hx7isuKa3O2F9FcNofQynOdG7IuRJqqTSaDw52YB54h46kUgyS1xWAuGFKEH05Vo7K8l1K/+2gf1ecmZctBvHj6KXlbLkih63mQSOWY3+e918OkLn+j+PYIFfAH/8f/vOR09nNnj2fPPLMT9LKXDcFCwvW1SqVOuxu1lE3n/Iejx09QDkSVDPlwE6IRhBJaW1AQoxcnDRqEgsOGNIjat38/jau/FZul5zr9U8iS1rGhOtuaCfAIhuj9cZWOnTgeAYLBoK+9ePFiTNXesWNHkqsmkLwnBxgVt0+Z5fDCS1+KuVgegB6qYwOgrSriOEtICpJB2rHDh7Ivv/5athLFuxKqbpavTZiG6bUaR+zBCkUl7/vRx0cQbHgykjDRGNgPgT7qGHtuXA8nrIO9RgDYBrKzBQe3BAJRjbFX7tqdPQT9bYiNucQMoE42zG2QFKwlaIY0tnRQos2NpGYCJ+XAOqdxX7p0OfvO33kjqB5SV1ZgrKWsiJbWkXCIntsfdHD/B3DUX6RfohsOLIp1SKmuUA4q3hUqG+qDvddukDwdAwWpyb71rd9kQ0MjkWNL4Hnm3GnEH3pRr1tJZa4r1tdgei0Ipg3Eq1etCdRHRMwqkgZd0QKl1qV+OSPDAHGGZ3D7hjOeRMbXBMqjQzGoC5ogBmAN8638XJEQfxcOyQORVwoboHtqIGKKOYepCtqjkrvFAFkPoF/BF84rVst7M4Lo8SA4BTFybprS5FxbBXugygBXAg77SNTpLr1AbVQuYw4GxqaU03OUitUdaKJS7Nx/Bjn2FoYBw8FqTH0WDi1WCGJGeVmMvlS7mGGBU3r8icdjHWzEDflYfu7fF0Y/yYwmqdigJkSTajofiTtODsB+UyI/1saKj2ibFBR4zCal/nNY8AiJ7TDcZ+ddTdHrJzp5j0rjY7uecVIgSPHaCJ6V2Pc+pSwZPHs9Re+NwblGdHn/gs52APTRgESFOelgw1S6pJOq5hgVKOfHYfu7t2zNtu54HJIQPRs8+2YCvHtU9goQJEyLax90k5RYRaKFszd5VLJfOqVBqyjk/gOfRFXlCv1aly9eojfypex3f/d33SnxPibC/n2RgNqD5n/7bLwH0Tgr6gvYmbXQjGpm6UvoPZlV3+eZgbSL4FstMzEeWyCxWqTPMqMqVs0aY9+sIjsXrobZQw8TqyS0UBjdKPPnVjQZb+l7fMM+POBdm857zzLjIrHynKe1iH2LTQgUz95DgYk8uTKxsl+Dnc9a0yyP6ts0yD/CqyTZyCDzt96j9i/2DP+nkEN1RX0EwEriWvHrXt+dKq0GS9hDA4RIlEGkX3zxxUCCXbdZAiKFK3y/rds2h/qTghb9NwdCuMKK9lro1Q58f2zHtmwVQYyDrJWNNklbksrNvo8k2mTSSoFSw8t6p9L9CiblyfUDcQGXLlWykg8yANbQfjaxSuueXpIeQkqu8j+Kbyaj8SMdsfQraYHR45UqXEtWqlhX11qw1IRQVkUkgpw3r809YSVfymdlGZUBGA0jUPoOYBcU1FmDII3g1KYtm0MYxODmCra6nV6aWoISe1EOQB8roTo61H89gkOpRT7b3/3uPwjbdmD/IZRgb9Cvhm11FluLlSiTMIPdVPlQkWyGvapapwCFtkrajepy0psmYDesIOkfGu7HX9ZlTz71OMnT9fBd6/HPp/GFVfWrATO3ELR0RHLXGEnaHe7xLL1jU/TEnKfCqUw0Ygjsg/ratvBXAp5TirwgytQA5XTdmh0xUkQ4vp9kb+k+8vHNgHvTVDPvXIVNQcLGHjIJGRqdgzrJyAIqrHfvzVH9sKrFGWxcl1U3r6NCXJqdZTh6ObS/CSphREGsswqYfJZnjgRJcZpyHjZtYAAL2E58pQqP4OvYcQVsgosSz9zzbi9kQ6Oqe4JNCHSgUtwJa0AxClF+930MPzUotEeIZxFV4ggzBbwS0OOzGSUOcf/I1FmiCl5RDvUZd2oybsA8SL/wx4cOExscB/RcFf5GoNJ45T5rtogachM9KW0IIyBHGtUKGQKN0HPdd84/M8HSVukjTWLmiRmSrVRZE7CRZGOceATpnmzPy3tDZOLK5cvspzsRKLpvhwCh7jvkmMqCCU+IU/C/Q4DI2Yf20nrh7GkpdiH/zu+12/oc799rr7AyZT+Uk5v1X6yDlTSVCZVxV2SiFKqZA7FLSOTi87gPx5lI1/P6Z7GzOx/bwn66FbRXWwJCSp77KsR5AvTMqw8mpd6HMbM0OKEP134c1Vm/HoBYPjPbSHjGfhfsdHyKSnuFQFkBsoXt5Nq0c66BbIsEVKZ2gZTUKeribKlkgxpg/si2scIVQCd7Qz9o9VFxrTGExMoc7os9jLmUCjuY4PFaz8uwVcjYe03xPBKlUdAVMRHXnOeoP7fnyvV2TlRcJ04z+qutSsmwYc1l8Cib7o6MipWUYBMo55DlQ5GLJDElxXxWniQbjyZ/mmKHiG/sT8pnsHl/0aLBvvFn0SNL6uNZSPPSUuXb5+3aCcab/L+MsrQqxOUCUgB3546dYCj2PapXdRGbeObb0VfYTGIlSKm6q2dK0MNe+hn+7UdE7VN80SIjIhYANE0yHGmRDHbCJmVA2EoTW5Cey02oiW9Hu6Cee6j0tQ8Sq3ReY6B0JPXJBkTCFa45CX2ZWIUPltmzLCHKncWDb0Vi9MCN+A6fcTIP/2L5zx+Ad7/mtcVfyTr5vK+Sn/3hvwA8mcve+vmbqOWtRFjha2wqNidULZv/g/fJQlmCrmYAoYH/v/mTf0sy8jTBTzMlRAdXJvnaqPIE3YlyH9WQi5cvZYedmi1AAAAgAElEQVQPHc22b98OOobMKslCLYbVKpczfQwGrdBIe3v33XcDmbUUvJY+oA1r10SA4mTyyPZR2HO6c//gGBS1MRqEVzIdm6QObmg0CJPt2lAsp9fK1AhJn+p4b/z2b2VXLp6OKpM9SatXtnM4El3NpvjRsdnszZ+/A9L4TKhhaTguX77ItTTAmW8m4eD9Ql68lN4x5kKRvG3ZTIWJYFFjOmapH2PWQbOz9IphZtBUVtVnlxi42tzaEeuis7x9+2Y4yG3bNlEt6ow+ruMoEw32j2UvvvQFHBYBI5SnCFhYk5OnThMgDWQ7tm8lsOnDsZ/OfuPVFwJNVEWxkcqZCJeTyS9DY2nns3QUH/zyo+yVV19FSZDAF4PiJj1+8kRQCxxge7P3VqyzgYM9VjsIHmImAq9rop9CeoLS3OVSj0CVFDWRT2yfjEipIhU24iqpKYXOwFwakV/SFkWR3ANWxUJBjk2v0SgMwSoSLw1EILrOVmD2V1m8dxJeKErmRZISxtCKVVTCHm7icBoctyizc8hU0jOx0h2HFK5JEgm1cI0CJ1E+jwGP5Vnv1WtUTW+wJVCJY41UDrIq62co16rBUtnRAEyVO/uO6nGQs6qSsU7tVK42ImUfAZIl7vzwFQ4iKC2isvlZ8FpieKAccoxb0Sir6EWq6nGdODKTKytXUjcTKkngxXpOQPcYRFHTKts4dMA6jLwGb8OWHdkqeuGmQFBVMvRvTKpcR8+tz1U1RddeJbhA+XLFxXAG9jyxfn43CAh6hlU8aQeqWnI9irY4hd5m3t1QD+uh55bx/jUqKHnNwQs3oDa4DXHtlGjYz6BRxTRqO+zF0inZa2kQcOTosQhWb/Rci6D/D/7gD6IPUWcayHKO0jls0esX+fUrjVtIVDuf801ovxVz49n6JiqxfeezeiSkZ+8OAqYQ9JsUQKUcJajsp2I1SmI1V8VeJhC276SWeSgCzKVUHMIJ5klCmG+T4PjE5YiYssUR1QfFIyWP7k9lmk2sTJpNrNL/TtepvRNpF0VOAIN2cjGUknAQNP9PjyP5OyI6B8p9ZyISK5E6ZYQ9QwbBTQAQ5QQ/9hLYc2Vipf20idv3dF18vjoobabPobu7OyjarqfAx2UCNyuWGwFXDNxGqITaO3H801Nxhq18vfnT97PXX3sOO7c2EiupGiqBSh8JqonDI0WJoSkKQJVJ38kbptP9kq2oqiVKvAzFe7AfeI0uV/Urq4D2QSz/SvO9iq9U5Qs0MHdgETjnqKXfZ6WL5lXDeFZ4XyvM/pn+WlpXQjvxYSLy9n9w/fb92kMk1e02csyCSYKGLYAwu6CiTtBjYF/AWvpoXVtpYj4HxWtOnDlNUnOe62LuWCdDfO/ciKDegO07v/3bgBOjzEt6E0S/jjVlHZXIxzZrc6XfBMVZ6XM+26CwGoaI66XYj0CeiZh0rQQkJLVTg3oDv7Mkx0dP383+z3/1PRgcZ8A6yxhiDIuhFcEprrm83LmLJNkN/ZwZWA7VBqIr8IXXAdJWAUYAmrAeNVCI7A8dHJqiD1p12JWsHRUPBFSqGExdzX0O9fUSQKGoOXGH66KizV6wkX9iEoT9HtXjEdgQoyQiJFp1TcyiLGvKRqd57tj0O4AeQ/yTLVqBwqAiCrI1/G5PjywS1YWreP73AXLsbZX2WQalsIo9XkVPl0mC+KEMAGW2FSaqZxSD40r8LgVO0NW9aW+hdKjovbPnVTSavTaGTRMQcH199lKUtSfaORPZYahMY9i4Fvo429rXRDzSyz0O8Ax/8MM/596hdwnOBtCBgNLdCfwcDBqqfTGDkiTPuZZWp6SDp1aT8ogNVH7T1re1I3Wfn0OpXD73SH6odo1JCSXOcYahFHK/p9aJhWDUlPIzkypVkdNMS21XI6AU1Xn84mj0R1Ml4f20GdFcnwN82nXtmoJdsh9MLuds31CxlbUyKbh89Rbxl0p9dSHWUM4+VSHYs1OHbwuFaNbO5Go9++fi+SvBmDERlHE04oxDCZhReEl9yJHUGggbIGPm/Jw4f/oYx4EYGOc2QsAjqM75+txF/VBstZidVSQSJlDaMM9/EoiqjapxC0rIRdUqkiliVhOr5RVLkzETDD+nPe89sq9PALN/4FbYIaulJhomVsGUyRMRH6jVTudWOd/TmEiGzYTUQ5lIgJxRhcPIxOdrrbR90gj5udTVZMNg+jhIV2l34gnPfVSn7EPKwXdfr20wsfOf8ZvPyXspKleuRxEb+XOrub5/IS5033hTRd2YD2gxgZinEAYhjq2G7RBaBw62ZZ90b4K+y5o0IYH+hT0vZIc/OpD9XNsV1wZ4Cej0+JMIzzBmx/1mNSkGQas+acEFO3buRk/25kGGzHN/AtMBwtuvHQmviSU1buIfmUvRm4fPaSD/e4YRSk0AI5XYY1tFwueSFLpvwnfYv/ZrEqtSNtbyxKrwGI8mTUVC9Ss//2sSpgcuSJWhz/kq3k/A8/O+Sv7w978VqoBSDY4ePZLt3fs8FSjKw8po5xmygekoG76HIHuO8r1c5dPMP/nqV1+nNAzFiEqMG8IM3C8Po4ILimBUYQjcaBuhWqnO54ZtJiiL4WUkWiY2Z89cDMUvjdNv2nsEMiUqVVpCYKmkphxcFXoIem8yCf0Ys20qmBX1/N5X6AEhCAulNA+Ac4BEhqCW4ax+iTjGCozYF197hcF2zRgtyp1I6zoAUaNnBa4U6ds+qDD7938U6j4dOFYH6kpvXOTz3ZQh4ykaz79zZy8EYriIkfUgNjIszYRDCmIZDtRKmjxc+3RU8rkHsuG9btrcTaDjxGqlwXESGDODhctI5d6B5rX72b0gXdOxrnfHp7Jt9IhFgIwBmqbKNdB3g/6bwez53Y+HstJ9qoxXrl4gsGoLwY2YFI+BPXjwIIpPPVHtK+fvBzHw+6ETrt/QjYFfBQLbRkBJ8yqf4TyulSTGzh2rBqEYhFutFHc3M5JErfqoYGhInIE1FaIYUiBRxQEtG+aafeaXrl6KhMoKQzTncqijZ+sWIgc6HjawM7ZE7lyHLg6oP4s9gnNYQc9BZT5TwvXUcHjfwbe27M1+kzrh2hfJVYFGaRAjSHXavVk4B5itGO+vcZVa2EyV0cMdThbEaUE5ZZA5URqN7QjOxGuzYmUCrfqaBuQO+6xMNAojKj9Y+ogIo9LqbSStqwi4/BwTK7+Ks1I0zobkbm4Eo7/K3p18DwWyJD2FM+bBH2EQqQitDaciT84y8f1Ensr5N8J69kPDNRkMygfBgWdrIxWkFZTT+0muNexr1q6KwZf2E/q/JxAPEXRw/VSDbMCRrKa65fv6LJ31oXMoJNCLfhInrxuAKHAhhc2A5NKVa4H8P/bkkyRXzTwz0D3uP1DYnAYYgfWDxCpcTDxHezfvUR1UClha1m321ZEjoFyffkqiPpT9j//DP48+wuL5+j3oM7y/TeK+r+dQZxNS//mwRPeJ9LgxlN2ayjlTUAFLRm9Fr9U0e1lVtWFKQKML49kdmvpHkWVfquZMN9KfRQWgjsqV1CsryZHIFOtuziTaHTH+IyV+DG3QjXxNPPck4vDZxErnmp6hKlWJd56a8VNilfpBSuwDA9CfRAigoqSVIBKK1yi9gtglqbH2ehpQx4BsKqgmcSZW9qHYG+n5k94TvZv2HUhZwoZoRzdvhPbLRTXmDfmeyXgvqlL2Bypm499cpwG8FzpwqLHiBw5TtfEsKVQk9WfW8RokIKoDGtCEYE3MZMnlfSPJSVXGB1RA9+4DBZB09oozIr2o+N/+LJTc8q/krB5BAB+pWC13kNJNTNijH0tILoQtpEoZXBsEoEbJXnZWmwio9kChGfez8w61C/aJ2m96lqppSE6zz7bRWxWzrth7OwEkRHxNrLRxPZzBS1RjoueCxGHjBhThCG4GAfJkNux5dk/2R3/0R9BsNobgUSu9C/cIVN0nBsNFoGRfigluCRCuFTP7NH1+MaiUMzKGqmcfs+XmlILj3jzXBlJSOw8c2Me+WkQ1Ftoh/VjXeq9Bs2sI8afmRpKMxjn6sEzm+7LHtipSMkjQLkjqmBMHuhsUMcMLILK1bX0o15ahOlZdzRy1GRKgStT8kHJXyWsWSuBdVDf7B65HX9gCQ+9v92FHF6qhnMJK4PvwGAlyKck+ijAXegazjTBAHADfN9TP+1nVVnDFqpIiFSRZJFYmdnX8rIqqQRU+QyqnLJcx4oxJwMn7VI5WUEGr57qWCMTmsNvOVzN2kGZdJx2Qiol9MarNGhxqO80IpL4lIZ107nyO7hsrD1bQTWr8EjRzL5qw3EHI4jZxQC1A7SZ6jMdJUp1heObchewv/uJt4pe12dXrN6NqWQVLwFmPXV3IRvO5VhGdi+mMRBkGRkGDVJ4UMVgPfTQCa+0Bds2+KEEx92AF97F649rsCdgPxiMXEP261dsTgJ5KyjFpQPo6FC2L/bOsgwq62kfjC8Ut7tydpfelNSpYQuBWYlrtAyQZcL94f4LanlvPmr+fgZpmdTqYJcQBJtiuiwGtvesz2NgZx4DkZ7ENSudahrSfP3cmKg6yekIkiuchwKztM+n0y/cIhV7e0/NmjGOa5flLNjXNHptXHIrYwgqy/jFmVPGcxqG4VpmA531WEVeyBtHzTzxhf6WvNda4CnumgZ5AK3LGiD5XKb7Ffesr7LmyD12mRyuxmrPwrL6bWNnruEjVWVVPygEBXJiE+ZmqBob95G+sQE6y/0yoopLHdWsfxhHKWMHeDYEjqyv6e9YgfU/Dj8uD1p/YB4J5CkcZG0gHjl5kKZi5j3Nd/GyvX1sbg5LzXsOialckmkVLRB3AfwjC5XZ1ESBJymxNJLOpTyr6hrkXn2kTALLbUVaU79kO82RlRydxYGf2hRdeCubPn/27f5/dgqrfSGyjsrA5geBzUOPZx9E/b7uFomGs4wB2809/8XZWQkwrUKekvvFGJPYRo6U2kGpVCYnpKvWhjA/ZTWLViU+rtv9RRq+y8yFA45UnP5AqQu6hxFQw5nMPFBUrWRCf6Y16JGH66xKrz/qiX02illMFP+un0v/6vMQqQJ3Df/zPqFix0TBKM9MLCDCcYjDu61FxkmeuFPJVRCvscVhN/5QKgO6jKzpjJMdffelpDjWNkCxaMUTWDWpzXEINlhjG93HWhdOxRyXReOzzYZjupWvYQRAYGuLrCVh7od458f01KjPzNNwu3ndIGY2OILDSXuTbtLavBi1vosK1D+W6bcwZ6AwZXVHiRWhh0wSTNpHOYdB3MgvqAlWmNqiKmwnoS3Bezp6ap4/MZkZ7PwaGUrLm9foZzz2/O5zcFMlADYiS1a0I6tm4Io4OQ75xs4+p8s9F8mLQGhUZKjhycJvpjXAWisN+j1N12sQslC3btsbht5Im8q4CkOiNlB4lan/4H39MWRuhC9DNzfQ4qaLjAY55XdAxA2GiYf/iWZrSQRHbQGlsHN3BYGL1pVT88ZAYOE074A8U5cTxU9kW7v+stD8C77Xrulk7ZqrQI+G8qgnupYmq3NVLp0JxUB7tMIZLBGP12vUoBN6BEjGCUW6NqlvAzCJnGHnv9y49VVK5mklYTTakcWrsTBbsazKJSiVvVOoIqp0XISpuIBileIxBH9LdY+w5UTKH8BZUtQKtEvkO4QQrIcuSkocJFkw45r3Mcf9SixRZ8buHxfU18HeKuoGESUYgVxhaE6sxEs4ZXqMDM7FqJuHU0XhUvDaBBBMrBxxWcn86Qh2FAht1vH4NVdUisSqSvuVOQOpFYQQT/S4Zt+LaNZoqOoX4Bs6pTnQbFD0G9+X9YQbnFexrZ8cNokp2+uSpSEilsY2znm2r1yKLTqWRaqWoUFJYcjAic9bYA+uoOojmrySI9LvzdhRZkVPegTENRFyjnq+zazZLKT/oV7kjFJ31Gdok3UP1a/2mbiqASOSTiEdl2sZr8cmoUkW77YP/DmNoZRF7YaA7zzUavNqM615QFOa1L7xKFXdbfIY2pEicikqGlWJ/V9AqAw0MiksSynAuzMwENNSpgax2EcT/xvmsjkRqkefNCYrEamiJitUCIMfSZLZUSfNuPTQIqlZ10KbKOVfm5DFnKUQriopJMvDF1wPqn06BH/q/oyIXCXBCKxMVsJBfz6mA+fV6gAKRe/DPihVjGwZAO2ftO6GSDg2wDDXARfpeDFYEmwwiBC6cEyfNbYl1lMYnuu9cOJ21Nsigw4pT7/UbgexGzyo2wR6oUEylH8vnLUXUBGoIYETVyBPIrdt/UEMiZ4+O1WiHVTuvZowZRms6m7MN9Oq1g3rbOB6OP08QDcaKPf6A+rgswQrHyGserCHrtDyxirV7lCCvmQnkMndc+QDJz6d7aCfTXo3Eiu/GcqqxRt+0/RZEp1aGrVItsc99qWdZxT/vxTN/q+82VReqdzxTEdrNUCHXcLauUU19dvfuAA8m2LOCNVb/Q7yCczhKYtUFmLGFURcHP/4k+9rXvpa98/bb7K2WqCqr3NbAf0cwn8vGD1OFUGHQ6oS9cC+99EIkdxVW7AlU3UuzPDcHng5SNfHc3EZYSNEov6R2ujeGR/o5L+XZpZ5zYXPtj5uavpe9sPdJ/OeTgHpH2A/Om0T6GwEMJdUdVttIv9c84F70cPE5jXWtUQUhiyHJQ+Smso17dVZTEg4YuE2PahP2c3w49tXNXkR/JrCPo1T+mLlG/pfdnUXpay2CSCRdJy/RM4Y9ctaNMyarSeikoJmclxGE2t4i4FFNj2O9faiyC1gbAyTHipS5t0laJgi8pkmwxgbuMQCc5KlSRTeU7LCXzQBw7QCgqrxZvWolCDX4FwgykAtFPN6nlABT/yFA574I4IzA070q4i6AYA+SjJJxbN8QYIwKcKX4coE2biJ6ewShBDxPnDmXXeZ8rVrfBU10R7YB3+6Z85meBCTyzMwIwnLWpTlaZbNC7Nl3zxk7EdFHf6y+5fm9z9G3ugVq/lmUOT17qjMmJo+qfZX4flkd44Ao2lD3ej37ykRQyu1t+mnRh+BMt8csOh5oMGsMiGf4bM+mCYpBvQCgez2qGzlt0qrYAP0u9VIsXckIbMuQR4fyhsuvAYDWF8simMNPjvM8ZaAobiNQaJ+VffH6tmJdvc40tkP6rcyRlExaAQvbyFp7DSmx4lmwIQrbESyN6MVOYEwhUuX58z2DpYAP93fGCiZW9dhvaZWq+Pl8CztRUNSD1s/f2bd7+2Z/0FG9H+nuxhV1UFyHiXOquY4QFsGuRlLHmYqeVRIrgSQTK1sXHC2iSqOsAYctj9KPrt9N9iexHBL4U4ylSFVDaXXNvJdAoYCOyVywdMJfPyxiRKLP826hL9wvwV/XIVW98jW0+pr/rB52i+9t3BOMnpDcV3iIRFmadCRmMWsgfm9i5f4TcAqBE6qxxr5roOWtY+j4BqrfB2nhuX75ajYJZVYJ+Wd2PaVZCnsqC8Sqq9+l9yswxSSG7M/efiub4LPMr1UXd+alfYShpJkDWEGx5O8Ev0ukAzI+aQsgfy3nogLDLEAX1EY+zJ4/vxJDRDdBcvUA7OQYsR4FuPn/VWJV+Knl4F2qQaavR6te8TyWVayW/77k0J/8Y3yd6Lqlw6pAMEWwVq5eH0pJJlMagcTL9N0T99NDeWD/L7PXX30+qGlS3URWla0uggsfvv/tg/wAefNXv/h6/PcVZobI0++EgrBIw6uN8SIfSrv3MnB3/drObAsIkfSFWXjmSlkbuJstTyLWoFrWXYZjHjx6Onv2xdeiVH4Xmt34PYbpkkStw9nZzCdCI3r7/ru/yL70xddAlJhCj0LYBDM7BvtvRjWkc+1GECjQNg7GbeZiSana++KeCE6lON6nEfk2cyU80Bu6N0cSOAOa9h+ZOP1l1NHWrl4TIh9FUN2P4Ebv7RugRm1xzRcuXYwKVwoccRw485RgVVMRGoohiyqYiYatJKFZvYZqWPQf5IpzVta4/1nQ6xkkpRX/0Em+8vILIWBRwr95rlEkNAFjpdn7H3xINcKDDzLGg79rvwAonL1MDfUtUSmUqqA5mEHW13lgHaiJbd66JZJX23B7dCDQMWuh+0nhmgAhM7HywNhEfcdhpBho/8ZAreiN6mc2xjBBikm2AaEHX+N2hV44DbsU07UcYIO8Ed5zkACCN4p+Ko24Rr9cRbpA9W1CRZEp5xEXCVYRZEubd2i1fO1UZeHQqhhpIzF/b1XHpE/D7xwo91cj6NUkjuvK+XNR5XMocxvDkz0DCclkvxI0eR7kEJdJr9LIm9yZuBD8a5gtjft6kxwN1meSKu+BzyzOQXJmqYIVlTjRI5zAEAOrRwl2VuGcTawUJTA4sCfJSpIyueV87hTB3hhO9MJZ5J1BG01CrZ61E/zRZEEwVB+JrO9t1c9EUcSrkLAPNaX8un2NSY1n2NdVmTQGH1pUyOuiJwkUU0dpmiS9NAJ0KlQX6TM00e5knonPy4C+ERAlDGAkVSZYOsXie2q6TQIucOxxRCZXfUjI+/mqYFpZ8W/D2ebPLZDLnFJqoFAImbgfHq6pU1HSrCIyERDHieivmuo9l830Xcuq6F1ZpPm/D+EWajPZSAl0IwYD01JBxZZKTwPdTTSpl0CdKgkKH9ed90YthkJd3iD+wKyKniXj+gDFyp2APiASqwdy86lfoNivUjICmfB97RGKxNVBwKCwd3CwK0j+mVNUWgKVCGrg0KDVpOTYrSr6NT8Db56GY5HXOvZJNf9tL06tYjpcrRVl7Y0iC2nOS0cAWzZA+/ysMHsON1C5dv/agyUaefrEyaBoG/wPUVFxb/jaSs6Damf1AEFbN24geEUDHHuaFB8NHR2ECioq18sn8UjFKpy8p4mzXeyP9MKUBBUJrJWK5V/Lk6r4O/flQ98Wf7v8a3liFdUqEilBBkVPoqeNtTaxsgqwIg/spNs1gsDaiC1Ypo1WWfMalBbP82rU/FaC0EuLtsfKc+Q+Vu32JlTxGI/Be45i59ZB67YnzfU0IE7zZKDyAEzKIJgGuU1rkGjAFfy34IhcIf2T71VGAhA9EPws1Ma4dgPre9gsK4PNzIuUpup1GHzIChiCgmXiAOxCktjMrMlrAJNXsv/qH//nMBiYHTTCPqhEHQzp92Yk4KfxHdKRvcYQy6BbctYKfJnN9gTeJE91BF13xwyusfkTVAnoPervuxNVsiH69k6eOI0NBxyhz2p+YQVsE+KAFfSwzBJotqzJIKVlx6CKrYOebCVgeIS5c/jjFTA/lCaJ7zk1sIJKg0JDFa6X1U3+O9BnTRHvXQp9toL+r4zBrP09zPnjZ+Wcr/swCgoqVCO+xbl3frdyZM+PoxpCfRb7FH1GeYBuAGhylQAgPivvd7RHSLr/VSqR67u646QqrGNi6/w+lUiNN0y2zl66mh05cSY7fvZ89r1/9t8GACplsJO9Ms26njr+adZz/gJnZylrxW8qorMKMDnGZfDhJixWRKVPmUi/gA8/euxA9KpbwUxACMwcEyArO5E20m+lypw9qlZVeF9ttEDuxWt9WLYszSKzMoBNbWH/zrI37empyvt/7C000RHEiyoMz/kWFGP35z0AxFJ8aDX+x9epSGzQ3IidH4JJYfwknczzrz+qFBiXropdWMJPSWk2cJZanEAX6bckDwL1kQwl2XDPYSRGViP0gTwDn49VFL9SRc2B0cleFHTwGC4fFTpHjRAr2v/Fa62632S8jONKtH8Cw/6NyaHXIoCd5NMZDIy960d8rADIPUuyq7TP5ST+nomK/Hq4wPCLJla+fl5xHPZTo6JPPBNZSCbhVmWU7y+o/dr0QlArqeOm2Ygq/SaGiv4WMDJAOFldE8Hesu/b9yiqqKkShV+FXVJcbySM8fOkNKndjTXEdLo+imMY9+grtdGJPca1cx2CtmGK+V3M92Q8wF3G6LhG2htjdtfhmWeepR3m2RA0UzX4X/z3/5wqVlvWxnVso/VlmkQwzp19Qtp6zqtAs0WNOf73zz7en11CCMn9aiV2ifPqYbY1oxBwKaUHSyVte4tXEK81cn6eX7U+q0c8rYL3kVbutYSjjV4uzmtOaIhRGctwOBMrvwr1v8InPJr8/G0qVp9xLPn/KBKrz0uqfEmRWD36+5JP//y/XgoUm+nwY0x4H2Q45TUObMfqDVRPkETE4djELzomwumNOwzPh3T25LHs3bd+kv1n3/0dgmXFK2z+Zzo0GynQfA5CcP8JlA8ePZ6dwOmv79qEill3VE1MUGZnfS3IvGpuUvRIFD768B0oFp0EBwyyXLsSw0QvFu/nppoCUVfTX87x4Oh4du3OEKpvzfQgwAFeQ4DKdcr99wCKjmgYRQivX7kaDnB6bCSStce3bwyn5rwbkUodoD1IZ5kknfoV5JuzMaE/dONovRcpGg6cLCOQ7bnVH7OrvvalL8eANiXerUB0OnAPA2+jopUSDZMzZaSJNKjA42A1/qn8U8Z91GLkpOZpoD/+5AizLHZHBUJwK1U1KEMTWHcwM2k7/VlVBOz7P3o/ZkM9/fQO0G4nc0sBWAi6yl3WRJW/J5m9JZ3vrbffxVmOZzufeCqCZINU70/nrtNrwKnYhHv402OhcldPQK4BEdFYSxO3BtKy7gDBcNCJqFQVAYT8dqtxofrDRrcfRPRFqoPv6d6R+qjhuE21Q0Nnw7z7wwRrgCoIsy9xOknkIPjF0u6gOvmsdUYGKYVEqcGpiJ5/b7JkYmVFJ1BctngMx+UZReKPI5XWKP1NoybyI6ffxGqcZ3Jo/76E5rD3TConlWS1N4x7DUUeElMNhxUrDZDcbR2Eww2D+ghi6j1rhL2eBxRAnnsggnkzbh5fPijVx6Rv/k5HoSrRfQxhN5SSkBsG4S4CYQ2Gqc68A0F5/TTo+Akct2qHcsPvYfir2U9ZBTQP9qRrK3rq50aTOs4kKY8ldcmCu23i5b4vZP79XTv3r+NwiKaOTmOpzLdBp/ZLIElwxcgV5N0AACAASURBVGvWoEqFNEBWWl7nENL22u48oUr3nKvl8VsrHFaWRO118JMqteWVjCKpSkhdknwPsQUShUKuPkQZ7LOMZCUBO8baBgOqoxlclpcjTkIitYiYwPDFk1nFlIILk9n44lQ2iYz0GEprc/wrq6SKyRysOpKrSoUrqnDoZQlVNMaPihj3ER18esc8qf+1hlukv6hYCVCBlEeiHT1Wqd/K67PjIPUJKZ3kYHKofSRWUyNUu0tAhas6SJjo1aDnUhrqPMGLqKyUYSsFd5HIrsMpOuDapEmpZ6lRUiRF3VWJ8h60dfaqGdC4nmWBuoO4Si1iX28GHEo9kCSbULOtGgqGRc8V1KdphrEbCM7TYyj6OU7ysAGgyqqAgZX9MqlHMAnMYGQTzenBGjys1BUB8HIqoOsYKXhRkcoTs0TnW4YKWn0SJcUJF04r32Wf8X+JhpOS1SKxssogaOaYhBgKy1oqwFMIGXjupNxJDZsmaLwG/Ur7eODwx9gC/A69pypqmlhFMMI+u85sMG3myMhQ2NAbAInaui1IUEtHU0DJxNW11D6I3DYTnAqSFYmVdrjSnlHvE5soZTdowkpN0xsWYjaOsWD/+9medaXk7dExAJN65bIpejEJKKWN8Jq+9Prr7BMHsVOhBXjbsgX6HzOsmhpVGrwN+EewXILfQUjCs3l/kbM9PsDZZWxB0Lcdr0DfFMFTbVMHdty+ZmeZScm3Bg31/9RFfByS/Ig0SYMLmjYKftOLBPqoBJahNHj5BgqTJIMt+MBygqjJqVHGgqzlPRzZIkCIHWX7S1XysZchzKH8snLRpdK1bUSPhMeAir2GUmF9KXP76Au7T5Vsnn6nGSh68w7L5kbs15Lyr3qlzfYyMBoAIgzkYgaPozcMQoP18FCh0+Q7rsUKKmt2EyC0cw1iXfbiWpWgXCMbY9Q5jgSIVh2bW/ERGMgh/EQf4h/1AKdL2OxR7M8M+20NFdBZ7OPJw0eyIfZGFe/diq2NgdYG11JkuPcRqgCtrM8WqvSyKN7/5ducZ6oTeQ+hvX0+Uyue9vZY0TGxGiPYrSTpqbA3D3svbfIOAAx4C+AnbA/u34pVC/78HqBpE/bfBFybIP11RlpW2AjPK6AJZz3FaylgbgVcrOU9Zjk3l4iVynKxJUEKaWBWLuyFNWHT9jgDy+Bd0lbIgzu7MsCBFLfImpENoR2SgSF2lxLdRA8vEgTBX6+x6ImSouf1JMGvJNIQ1EGrW1YaCbg9H4KzN2/1JvpnnlgFKCNVDduWzpWDuRuiLSX6zwT/8u+hGmgsKy0PH6uaXtg1jI7n2wQlKOdcmxUrK4VlJG+OpRkEUFC3zBhW/5qohwk0LWYnyhBJ6n6pwub7eX4dm2E8UsTJXlehaJheb1VKOX2EHmRqcL/aFe+tGFnk66NowfO1/9CKlech1LdzSqI+OakcIy+vgrNsG+5LgMD9bdXT99BWNRI/O0Lju9/9bsyx6oLp8uE772U/+/GPs1fpq14LXXBWuqSVOYExK8CBj9kXDC2dzzp08Vz24dEz2ITYXuRGplSsEeviefTaZ2GUyf5JaojsHM7XaxsfyxqJV2ss5kbMY6wgUpl6cZfYj2Evc4Ct4JCE7qBV3Fwd8NGkaDnb5PN8d3rXhwyV5XDdZypPPjtf96sswfj5rxWv+OT7/83ScAyahOtcCcoNvzorqc5+8c4vs2/+5rdTGZcFMQAvcWYI/T2jOBdREft/VBCZpkH8lVdeiuBNp6zhtJHT5bgGjfA20ubrNm7MrjMvQrW8lZTSbRi1UlFdBeeT0zjPZpsigertuRK0t6uINfzeP3yDw8zAWZRbRFVFbcrpY1JtT5nxO5Tgz169nu2kua57A8MdufsGdvx8nuFXgNZazre6dQT5134oH7/5za9lK+khs0+phKBpDMNiY74JlsqHBpdvvvlmJFO7GNjXhOEeu4f6GNenyAb4TNyDCdYper2uomrmXK9uUV0Ms3x7gw8VndT6T0jDXIhMiBCJerbQr6CcclKrgi8Kj1xbfwu6zkkc2HMv7CVBmqD3aihoUiZlKhrOk+SJFbupDn/yMehzZ7aqQwRiIIYLr2IY88rOtdHX8cnhT4NWePzkaXqxrmddBO+WfFUn0khZll5NM6oG0wMs5VOlNjm3Dl9WcKAZqqIH4hao5S3ojybgSXEvzRzR0OkAgoLI4RfZibK2P8eIGBj7OVI4RHfdE/ZnmWhahTOxGuU5Kmgg1VQDJM0sKkN8RgzmLcrgWGYRXj9fg+JeKydobQSxkgJqAhZ/h+EwobbKFgaZxM710nmLwKzgPQdRvTrPrBCRP51sC6IdikIYaJmYGnSpkhQUEsETE3T+jYBsuYYmMCIvab5KosRp1NLMiJRYFZUVr9l1kNvuvdSyn3QMVgakE7WBBmvcnBxfo8IRSG3QHthH0t2cc4Hbyeagw55jPlGgmrzHvSkQPNaqvKYVOmZHVEL8bGlIAlcG+J5DjWg0s3IW/N/+3CqI/9skb5DqhNfj7LUmgkKdt2tnj4fyuKJb7g/Rc5uZNdAtKMalQAW5XBBU3yf6jvLgenkgnRIzHLj35HknSHVvSUkY4T19Rr6/+8bELYRDWBcbeqW5uY6ua1ERCRSQ18zzflKtVNTUQS4ybLWEhqVaBq7WYDPqZpm7RiBZ3cLAcyjFo5zBcYfC0luytChyS+JQhuNZQWJGYuWzTsp+vpc0QFHHnJpgc7bVJv1j0GUSg00+eDiCvAcwEMZHEqsSgkfV45Kb0CRiP0ysCFpLQeTvT1lmqQQZ5NwiHHCrZyAo2VJCrVoFpVbqI8BpG4H6LL9zzQ3mOzrbAmBwL5kwJ9STfpx8vVzTSuyl4IwMA5/LJoCtoHzyzO0tOnP6ZAQfIwZpJFfDfBc8aaKvsoZ9rOqqiqmrSaYV/zGwMtmMHjL58pzTlFglitqDypUpgFRWuV/+PqdOBgKYV61cjhiYGtS/h64tObbEqxfJj9lWuXN9QMFUATASrxSA+ajca1Z7BIUWQMsMkiuwC/owaTsmWNq56zd62VdUyAEGrFSsxn4/+fRT2U/f+hlMjU7mJUKJwV5a6TI5kmZpld5AJdHISqPKbw+cgZ10bdfeYcpFP4jJmMlc9OPwXWq99tFeSsVq7H1YpKLh8zPoDFuUqyCOYmes2Cp1rDqaEvmt9Mkkm5fomHM8KxFzA+4YasuZsO9oAhDutVd3Y6MqUH/El98fxOZCH0dwYI6xAwZ4165f5LPT4F70W7g2q0XYJ/byIOe9oop9NgOgNY+CK5XUO1RVrzHw99LlXqhpVOCwfdrmSZKuBX6/AH11gmTrtj4Oe9jYJn1qIsRhmpjVKH1PoERVy6K6H5LjAJf2fi2S3ASQlFNpK6TxicBT1S2FXlgK1XD0zkhWCkW2ikDuvteA//XsWcGvxDYrfR40c6oCDTyPUGXNBRK0IaHIGMBM6icqKMu2DcwQWEvvNqCTfufrZ7Gb9kf3E0jP8rlSBBvol5uw2R6fN4y/GOOZNyCiVQGFcYL+XftEVjjInbjkNntMYGKa52GQLCgYe5X7Xk8/u9S8/Qf3YeeYDwRwIX1eCWyZAopIJDuJ2AAxh8Iqg8MwFFah1Ml5slJ2ExqcAOgY9q+GynsHwTG6eEFBXCBWiP7IANRg8xCfKaDigF4BLudSSeeKPla+C97UsD89g9oS+xYbsCfaHm2GlONxfHyTcu0KiijDzfMPBgb76dHEyv1YBfNCENm1ds4pLv7BvC3XoZhNJZAXCUEOmOlwC/ZL0StlDCVo6vmL3lPez4qVsWVlVHuTUmJQ1ewtEsjj/bx//zvOB8CzfT7ao6j8mlS6TlCctWej9j+yPo6T8bsqdkPO+nJQsD20/h12d5iY5S521bE2Vq19L+2s8YvX7bzLOKfK5Qf1MgfeMFwC7bZdWGEysYqzwJqb+ISQWyRPJqAmlAIpqi6msRaphSYxwKLSJxNERWOuz7W0Qhv0xzyxUuIynm/eZx7JZiShUtatpPFZivgQz2hHBcebAAsE5fZAO24DtP35T3+STUCTXAlAft/hvjkNMFoHPK/af3zwJOfg0kB/9qP3D2QIZkZiVY6ypz1/nrPkA5ZYtzHsA32kKkYJCuFrvrplJ0IWCHuoeGtVM9o+vMzkMX0eQZT7GyRWyxOiArgL3xD+5LNfMSLHj8mR78L7/Erl6T81sfrT//UfLZVSIWhr7kwyv8idzmBE+qEanMbpfvNbX8MgT0H96iGhukNTHEIU69dGyT3mOeA4fvKTN2MQ6datm1MGDRInNUL5aDe8iLg0tJvQ5PYd/JQBtDtAtVYHjWQSFMrSeyDnCCnY1GpfVe81monv9tPDtScqZTowb3oE5PYq0uJubAc6TtMPdQaVpqd2MhAYg76As2vGEDj5u39gJD6zFjnyJ5j5o6zzNMnbLl5rn5WDIesw/AbSI3C6rzBzRFqiaH8fqNPLNO1ZzlcdywA5qBrKz2P4L1zuiQbwASoxe1AUXENlTVAqDZ2kLMwaNNEg77VrrK5cvhYo5CuvfJH1cYAczsEhqjSqu2kSulqR7UPG9/ipM4h4fAc1lidia7o2C0q08gG+rxUaUYr/8IN/D7+f2VNd66BrMFAUwzzucDgSuFEShMPIrzu3RXqjCI/35dDkVchniiBqWAId1KhxaPvoqzIIWN+9kfVAGp/D5e+vIFzgvbeF8mAaqOqz6KfZV4qFDt5DrsBD9N0QsIgiSjdU5l30MBSdcBLSClSq840VxwCIJNjBGREgmGBo+OVLq6hl4BZO0YqUKBZBkRRDq2AeWNfb+WSKrTQQqAfFzmZNrsPgXHqAjcyjOM/tlLNXkcSMkeCdQd5/mHs12DSx0gnco4dCw1VJkqvBMLEyIDPpDklPgw6QbulWJp8mpRo3A9oCfYuEimBIAycVNXHFE+Ke5qdBsWN/WPmLihwOZiUqicG1RsSjXEcFcp2QN+lpOAeMt4nVGLTB82dPxe8a4V8vkgCU8Lyb29bEGdSBiYgZCPpcrVBYzQiVtjBRSZwhqWJphGlYx+nKFdfx3KHa6byqJpK0GtQ/pQNO+A8ENSgRNhpzb96H6+vPDPgiiGdtpDgkms2yf+5dHEOYV6vYUnCCvpfPYuGybAyORClkdkl85OfnyVQxw0llJQNKg9eCMhFoM+8zP5mqieOIuSzNT2QtgD8roffVzxH0WnFm7s0cz2COz5amcJ8gbn5BAg04W9ksASE0MZKtSrj380o5CzxQ5YIJGn0o/vcKnkU5vXz2jdi9PcFn2YcZs25MGCGNS8kLdSjliZ2DQvBjAO4oi1LkpkUUI+FUdp1gcXEBdPQ+AIVU6DmeXUUL6Hg5aqb0cZLsClBJGfYrJIWVeKaqWEpgKWKsaM1KqM32hbonrG65vzyjrmPQztiPBmwRALHPDUb8Z7Xcs+Z8qgvYzlCLVDCAB3P82KkIanWYIU3MWb5Fc/6W7g0RuCtAYAXZakBRQUwJJQHwcoEWU0mTT94j+mdMjgRxUtb/4G/tWCsEPXJ2R/SPxDDgEO4BSeYMGlhoI1Xt0qk7WFkk2deE/WFtF+X421tl1QM7HYIh7LdAZ/ndLOe5H6XV8xcvxGcMEjivQ1BIcaY9e57D7p4kmJ3K1kHz7YAGpnP3PRQm8qyrCruS82/Qfu3a1QgwZwl6V1OB6EAAyD0aQAG+KqrnnDVnE4p0pHlcOnmvk6SK5+N30XyTyzmTQRMsEmcFdTwTykAb+NU3oTwqnYoF8pzVQgUdIYlJVX0CFqpXnv8//dM3GQjdTkW5Jnvu2fUAa/UMtl/JvqHawIgR5Y5Vsrs3hl2+dSnb2N1OgjIGgIG9pBfRxEr13bk5KhoD0IrrN2IDqlCT7M8+3P8pW5foANrdXccxYAPmS6BpV6B8y+sdOOt5aKJnoxZxmBIStSYGBDu70XuZ477msPOLoNNJr0TJfgC1GgPpvIqV90eZfKsIaJ+UAhYVgBELkwz6HqFKx5DbEoLCCgCoYmae72/QJ2jWTnXFvN1ZVwIzhRCSIgLOKNQua8sM0K3umjxsQaypErBJu29yNyY4yLMQ3KtAnVBg9hbiFuev9II5Uz1HVr0W6uEVBIX6iQE20est0CFNkVtC8VBlxTLGehxmvZHzFqzh2iT2CWq98sqLoab7s7d+mj322LZ4rhdV7ERp0Dl/7iETK4PDEf63jWlW+Z3lWYrN7yWpGiexNikpZY/ESAZiBHIMkjvndtq7456ypwxaHs+lxBlNCjKQAAwiYNLM+TcuacF/mRhIPa9yz2IrpAwWvVh+l04WFR/8iIN1A6gU1JCaxpkPf2UFwtdGMTCNaTZ49RwrMW6lLanR5YwE4h+B54IKWCRWhbpdUcXyvQoQN+yrwhPsPd/L/a9/j+dv5YgYRQAvFIBlqHBOC8EdWwF8TyvGflaq9BCfqlKNRZkR6OdLNb34ThKUkpekNCgY6Dgf2ypuOLOV0oyAayHY5rgfv2wfCDA9/27Sp0+ICosMm7zf2qTfNS0ofqp/mkxNIUdvxUrfLOAlAFMkVkV7RHxOnhBbRayzzxl/I0NIP+rrtU0+E2m769fTTy1ww52aAMrSqYclFSJEeRXKwei9qCyaWAnmv/zcHkSV7mWnjx4GfHeMjVi4TKc0YkXbLthcBZC9wI31ACb8xTvvJgYS12eF3ZhdsY5y6Y78n/GUgLGV0QCgTGKHJrO9m7ZnrfoH5zTqIk3cXc7o8UgJkfeXeqzS9wKofMBmyBkQ6dUPv4retKJC9ejvf93//izh/FdfVVSwHhWvKK6n5OiP/q8lh65ZTZFOFiCtPpDF/BhEpQnaUSVzk2qh6a3soCSOTPiccpaBhtDAhoHT8Bw4cACVwK+GUx8mCNxEcG4w7YbX4c9LL8J5jGN8DqKVv/OpZzFW0MugvUjF8oHGTB/V+AhaYBIwQPRUcNiV6LZBVGqSzfXbd+wMRRYVcpRMdbDiCBzwl/Y+G4N7B+jzudF7i0pEG6INm+OQi/x4KD/5eB8JWFMKFKAPjlCNOoxCmXNG1jPUt5zAeoaysAHT2dPHs5dffD5od16bT/saxvQ61ZvuzdtDKGCWCsz7772TffMbX+FaSa4YhjgLUi7158aNayjRjRDENBMAoyhF35IVqvUbusK4V6vOp+oTCdU1mldvkwR2MPfEBMuk7YWXXokqkcF7SIqrfscGEmk+hTSw3PJ+BiyrpCivPBAPgmqTWpMFqxV/+ZOfhuFsIeDuQulLxcM0U8kZKjQCE5CJsmicblAyF82QEqmBtzxs0GLwLWLj+yunacISCntYUasayr2aQJhQachSkJMG4orK3qMpeAwKhEbLDTkErdAhdHcIDm7YzwHt7g4/0xCL9Pr+PtvUw5FQBUviQe3IqyIJzybdIbEyYYgqEoGDFAev04BF1MnrMPFaR0DZwvVdQXnpg1++F/KeGiCDFIMTEe1I4nBAGo0qJIOjjwSHGRQVzpbXM0Yi4Jo5qFOH5v4OFSEMqQZfBaaiJJ96wXJhA+5B+l2g3KBcolmuUyd7W8TT/hmDbxM90eCEumFIpA0QAA8zsNtRAFaNnN21AiO8hn6ZReg49Th6r8Nr8D2jTy13IEUiEqGMAXBeXYt+NNGv/NodMmkP1HWMawnPuonGUimg4yRXhQy+GE9w3mPoIEEyKJcU3kSx+NXEys9MYlF5vwDrbNDrvnHNdQ7DJPCRMOEQijV0fUTrNOAGRNHXsyyxKipi9kmMISYjvfA+e2OeJKYKKjG1m6yTZKiS3kOfXHDcUeuUiqgTXQElkKcfidScVVHHRBCg2BcyT5LFCcYGMnsLKuEsCVo7Ag4Ooh6duhuVwiWTCiuWNOFP0aNYW8/7Q0P0b/QFMcqB3RnrjYMsgSjuz8XdVAK0arVE1WoFidX9SaLKOYKERRD3+g4q9b0E7TeC5hR0FqIlq4YNVBKb6LURqXf/rcZmCtqMYXv9cq/pWD1/2tskEd4fSbzr59w592tUp7HRIqTScXtR9fS9hllHg4V3YSpYXXF+oWpRqrGNQ59WDWwTSLtoqxK/OvygPLPXinJU+A3+X5wj/hlImMib2BfPzHXxfBWy6QZaBiOqdUV1mJXT2UthLBL6UBzjfRPFNskP2y/j+0xJMctpVCZWoQYofdC+XVUXeX97Ju1dEqW/CM3Jfqvo48NWrqGvtQK7sW79Gta3gZ6Xo4gSdAcQNaOIDT5H3+g6SinqAlSUDuh+rAFYGIVOqX2XUVEATkX12n3pvJhwqHngVQSgItFhTyPAlM6rAInqY/gevQd2wOcrjauRmY/2erVgx2Z4tgFE4KuDqsp1hCQ2ieK+ffsAKfsJYrPsn37v69m3v/U8e5RrLRsjQYaCpPw3rx8evAX97Qo+fQlxEkSLhm9GE7vnWhtQVk5Fpl9bX4tKX3n2wUfH3GD0UiEmod8iEZ25j7AT/wbHed18GiXg/tOntrSyf8q5vhVpTp8B1QLAgBT1Jf75Wgq5PDYCLa7VthpBCKmmgVjn+7nc/hzuMw0Nxi4TdM7S+7Q0Cahhsz57dBJ/JNCgEJHxhrMotfPGi825AIBAkhVw96D73xTBANvn2Y4aWgxyDVpbSl5lCgQAxT97Q5c4r7YdHDlxluocCaUKery+hmduhd95fiU4qnU0/k8BFMvM6CBJckzB++++E71f90YVSxrPNnatyXY980T2//zbP6ZC0BR7Z5BeJp+7TJMBKgTu/xbYIo6Pkapq5dP9U83srFn2xTCAgKNn7C+1P0+hpFmeW7ejAWhHkPIuACHQNoLvLbN6R6+y6ruTJGR9+NxVsFLss0qJlZUV7CV213NrpSwBM+xdg9lI/pVyh/pOXGGfn31K0fPz1yRWnkWfv8IkUR3gPtznQeUXLOF8+vNZ4gg/z/hAYErfXPiuQogi/jevL2h+Ps/5XLhLUSltniqHpRorsutZKiFNgBLR165giL1H9oGZYHrGuC4FjCwEaFd99o2yaoiX7CELgEqfav8fZ9jkw915BTDLFhMTqyg3a9l/TWJlZd9zrv03Rgt1ad5FIEA7oa32y3uLihfPp1Cn1Q8a90SilFfhEqCYkljjOP2bZ0djGOOKWD/fcwG7GIAG/2zTMb7SrhvbjRFTNqMVEN5QWib3sQKjociZz2rv83tpwVmXbe3qzm5cuZSdOX4MwIL3xuh6xozDVBRNKorKz6sMOJ79AtGL3mHHDwnWEx846ypXWVzAB1oh87lbrbVPvEK21uhUtmttV7Ya4ZwywYE8CfX1wYDJbfv/7xKrd//Nv1oKxJ3FcDMtgvIGVxsxiGHkvT8+8GH228yCsoFV6ecVOIT7HLxKAu5oEAb57mHY6gcf7YuN8o1vfIOGzQ444ATm9qaIDuDYYyI2TnMaw/oBVZljSKz/xte+AVrYHo7QIM6DEQPXuJY5kH3l1v/s+/8ue/yx7dnOHY9FQ7CNfZa1LS0XM0+q6Zm42XMNZMABq8w5wJA9iSy04gUqkInO26gcgSf39ylZ+A6GZN65czuC8S1btsVwwCmMtH1IczaHYjisWjmE9PHt27JTVAsMAtchEemA5Ip4HQaYDXQXw3j40L7s7/+934per5EhEjsaiVdB1ekAcTQYsRogMnnm3MVsy9ZtbD6CKTbT8ZMXqISAnNLPtI6Ey/lJoiP2Ozh9PZQHdQgcMHu4LgTazCwaqCplHNoRJG3PnjmRvf6lL0Snn6iYYhZyxJ1bI4J97tz54GR74AyithA4SEELtNtyMghCDD8UnSVhMpnooKK447GdIEAkw6yh/QHyh5ekIeCQ5CKbAIhIOWwz+nkUQiAREDmSV6sBs3p4F2dxj7VzJpFzHPqQ7W9Urpu/Vdlnks+4Te+VlAEPv31NtTgtDXyU5UGPRBoNsksNwkTCot8K5wmv3n+ukb1dKlGloYFpno8Uicd2bIciCvWK158Dld7/4QcgNlDECEhMrFxvK1bu31C0EdnBESlUodk0IDO50CAYYIn214C2WTWQRqEz8PeFWES8FhTJayjoDFYHIpjLB7lKLdrCvmoiSA5HgREyOTGgEkkKdEo6mvx4jNbpY0fY11SLwhnB+cYpt9A0XUqDuYIQMZLARIT3KtQVTeSKfscCcymSq4KqaFNqK/fBAiYnR+CqQuUt5mY5ADHm8ORUGhPeUE7i+bou3q+f55fX7lf+LQyrXykATnQn398qocFkzLbi3kTSIrFi3/g5rl0MBc9ncRmoR6JC0BXNwfwrgnRRf9Wq4mdUOSehvFRho2qwA5041yUSh1pVp4zACVqCrhZ9YBhtgjq9UKDo7HurcQYpMVuIqM9K1zzOKYZPspfbqUhXoQS5yB67xWBKA6ve2wz0HD7P66HJtFo5UeAF2obxSN4ro0R3iFcETK/9YV3yxKpkgUrR4ELWUNnO+SaRn+Ns0ah/g/l82o1w8Owj7WM3dkeJZeeLqeznutxAVU6wx+Z5n0OMO4gqKeeY83z6NPP7+DJJiKpoPsZARx29kAR+txnc7nBVq5SU8LK3f/FeVKw816LHjQAdVrcdXGq1u53KTFByI6YHcJKqGvSNpHxZoMlWqU0qy+zpWEZQf0jlk0oJSGlgEZUsQBwpNyqPmjiBZqbGcIPbJGIRFCHtTi5yotSvojLuLQPDUHfOBwQbEPtcPddmeAan1+ml6gWccASDtrCR783sfSs1MiXsabIKax/lDkYZTLJOJ2APbNm2Hanpi+EP7J1rx3Y2QwcbHDAwlZYJtdZ+szyBlI4kJVnRFoGpJDeZY6DR16kiF1ZGFijKkCWcffda9A7yNyZzPmur8FvxFX/+g/+Q7Uad8PyFs9mrr7ySlGihmAWFVzo5ycsoCr2u8/vv7Q/qjOPBXNp/+vtd2be/vYeE/VP8UT2y4L3hP1phakxNAnaVK8+NMtrdobB/gjQjQ/R4jVWSeMxkx45cC3r8pJWYFsBRmQI1bQCCddm5a4wwmoPlSQAAIABJREFU4Pw4MsMKk1VOz9d6ktQ6hnbPQAcs8UxxtqXxS/kXUIsKR4h0ONxWwApapgqBEXjalC/V2wSdqgu2oowgtgYGwSKg7CgN8lMILlSyD8qh5DvUOA3PJhGwVGV2jv1UWrsGm5AokthmfIjrZODsfWr3HOLa3b0pXhOVCuxCop6L9gvbKccPtRQWQQ+UQHurm6lkfkK/+KKsDT5OaqnBahnX4l7tgC7Y2gIl1JEIKtM6oJyq1eXzp4Nh8dST2xEIu5QdOngA4QDOLXvnBsIKUvFGADdUTbUnzz7We/gK6ajjLH4LbJwVgG+jMAjG6IMcGRPoJQlRiIS9Y1XBNVyNb1JZ2WqI8YJ+pMqB0wrEcc0mVsq3N7J/7YEy0dAPRoUqpxC7D1WUC2CQD3Fv2kvrAbMaZ1wnIGf/kElgPM84gw4ITv45KlfsQymuqRKYej0FfIeYQ2r1O0QeuAdB5gi4sU8m/u5r3ysor8aEy0BCpbaLxCqMm0m7FHt8o++nqqexnomVn20cEmM5iiq+VEpeJzukSlCIeFAKfRl2I3wzcYb202qLNtTjG8wZs3/+th4Wz9mLDL/mGRWJVSQ7nPFIeHKfb8XKOKIkj1fSgGYTIV0B9E0ZPPg5WT2FGIW3EzNTc5+qr7YS6s/8VwCmBf1ZnyIYIQhnjBsgF8bQ6/Z3kchybSZAo8RvxgjuVfvP67D3PhPBJYVUpJUKbAvidRFbPo6i9IvPPxetFj/+4Q/xZ/Rt22Zj36lVX0H+/PlIT53GPhzC3xxGvMZKuz2uodqbA+EmSlFxZ90jbhAkU4iHfbyJHGAzbLla7b17ARswhwGLPWDV2rgiaNJpvtVywQpX+fO+ispRQfn73BdFvJLilkcpgMXr/6rKVdAuHzARPks3LPnwj//3pVKCkRKGZLY3M4Dw7HGcLr0kDv8FTb9NP8rx48ezr3/lq4FSsp1IqhysiOoPwfJZeK5rurtJOLp5bR89Uj3Zs88+ywBLBnFSdhLRViFtAGntawg8LGGAGjE+HzM4uB0FvI4OyqvwlQ0ORgnoVGvyEMj9bwKps9fpEP1EL+zdG5t2BYGFTmoKI2sQLgffGSJOqF/kmjq57t3PPBX0r9QMmAKxSh0mD/TsudMkPdejqvWNb3yLg9IYiYOBbWxM5brZlFLWVLT7k//7j4Oa9sSTT0ez4gp7CgjSNBxTBHU6WHZddudWT/beOz/Lvvl1lAJXIUdNTVPanvOwXHsFGaS7WRE5ePgodLz1VAfu4IS2Z2vWbwoHrBF1DoBUkioCmo+RqbcS47+eq9dQO1zNHKIkWW8fWYh0YPRGCfRu37pGde05UIfb2bnzp9IAVAIEA57z5y5H5cu1sCRuklaLsblHFWkaupPqfqtWMSuHw+49doJuq/6mOp9dxhdAeUeZxaITj0Zx1l+xh6C88Qw6ocW51hEkhaKaFZ+0nhoGK5gTfi5/Z7/VTfoa/G+RDlUB5e1LRZMaaI+VlAVhD41lDNnjuUlj0TAp96rsc8w1wlCIDhpQezDse7IiZCJr4GjF6hkSbIed6nit+JxFAl9KqI4iiVTUpaon0YOKN/YaaWhURzLgioCA7xpBr6PgbSvDGkIQiq7kSU0kZvxt4linvitf7z0ITEg9KZpwNTD2KmlgonKUJ1YGh/MOzTS4ZF+V8K+XuTn2ujgTJZAtnlMz76cxLEexaoJnK1c6Au4cSSwC7AjgcqrGo8YlKoucmXBkVgtE06xMCppQSbWxeMR+G56JaJj7wbXxPBQIfGGYCgNUJFbh9fkSMAkRAgJd6Rk6O9FZqS3hNHPVOIPwIvhPsqx5n5qBXFAPHypHpYqoFBWSoHzo6332tGBCFYFcGcHOGnpCa7m3Eges8gxFt6MyGBL6gjLJcDsvJyA2vnQIJg2JOpeegU7VysUIwccQjvflr/xGVkGCETSYqkWqrmdBmS/S73mOQLyPxIO+L/q7Kkg6rDhqQ+whASqKzyghkDYYnCeJWpoBLUVivalmJUhwazY6NJ5dPHclT2pQTaWKL6jgHDkHmdr/tJY5ZC1UDFRusnm7gxEKOn2rBeE4OfOKyBw6dCjRVknsrH5rQ0y4DR5c5zNnzkS/YwPnSrvr4Mgaegje/OkvUh8BP/MZiDg6tPpmzyh7ImOmSVfchzSbSvsAFOmJ8yiY4HNz/xOOGUDj9FT1jB40nmOhFpn8fc7dyJXgCkqMDtlzGftfah+fb8AatB9+F9SOvPKpeqY2xEqkwZmghEWcJLtugmYlGpvL/tH2fvDhp1nHGhJYbJSByBrVSQkgG9jbfQyTXw3jwCDSc9m1YWN2FRbBMIGGyqgO/b3I6IqYpYRdcu+1URFpA7gJie+g+nAe7fMMgANbabLIGS2Sq3C9gTbn98eenJ8neQglQXqBsUMm+NoAgaaWZtRK6VTw+X//+9/Pfu/3/mG276MPsq/DjhgnKY6GcBUQSRgUpJjF33z44f5I8u6OzGb/y7/8JygGSnG+AZX/AuMc6tgnVgPof8I+N6CMWcrenJm6BzCgiuwEPo0zWdqIva6gj/cctHuDYWwubm6cLUwbdka7E3uP81iG7VVsAJZHOcmPVXd7SaW7VaH6V0uVbBagIpVrDdx4tmwiwVtB0xAPcDYbe6g2Kv8CNIIekQsnwSBAt0We7TzntIEEro69cKf3Jv9uxyDh2ip6eKlgGezZ02GlZhFbbtHCPSbI2sR5CaCKdY9ZX1Q3pMiqSKoirEGrc7YKGxb9LAaBJHMDVKo+PnSMPqW5bO/LX0BeHtASoHA0FBuhnuNrFJdpocKvsux9JdEJXq0QFxUSfdfxo59kG9avxo+VZ2///M0Q9LBCKthkxauc/ShbICXhzO8irojREwAXU9hnBTQchj1MIOqQ3XEi2WreV3GjOsbCaAft8a7BdrUBGNg7dpc9Us9eNYCW32Fv0Og9e6c5A5yRoMvl/TqCGYXNNWh2vaLizPXMs7+kzhkXhbgE5087muTS/2aJVXwez0WfnoYOm0BhY8PvOPQ3VdM9SqHSZ+yATUn9S4liGxUyfp8q1/Z6GXgnwM3YJSrAIQCTpNwF6bUjIRfvWZFl5f3oQ/lQ9wV/Hf3XC4DqkbCwxkHjzWl6Y/Q6Wskt4/7tlLWSeJGedeM5k+IF4sRIrIR6I6+XjeFolnxeoVR4YxbOt1WqQszE8ULGD/os7XGwbGz58F5y3+fP3NdJxEzmSBpuHevA9ftcqnlfk7QYGu8zY318T2GBYM7I9slp1IlfB4Wf5LYRKqvzJWf0c9pm5dhNtKjsXbp0IXvj774RvaOvv/IyIM5odopxAvMq1VoMlFHDOlXZa8lamlgtsR4XsJc/238wKqRhx/N+L9X87hPHeD8VfE48P/2w7AbWvY0Y4PHmldD4ST4575iDuC7jIIHEsB4CZazy3ySxWp4k/U0Tq1+XXP1ViZV/Y6Xz875KDn//f1saQ6b87vAdbhRnwaGT/mcm6AOVIrdv38fR7O4sjSmcsX1F9qis7+7KanFChgyhxkYgc+n8RRCxFqh2XSFVPs4Bv4mMrYFZnT0CylTS2GYw/cMfvZU9uWsvRgOFNbIPs2W52i78GpSZHH4m4nOdatQ4SYBcaKVCx5yLpFT2GD1CPL1nn3smAlmd3dGjh0KpqYEDbCWrNKpmS9lVglMrIOtAnVs7oOXxnmfOXsxefOHVCJLU/XdeViuO0unnKv5JeWllnsX7H36UbdvxJAnEesrG2j4aE6UicgDdWGdOHcOowYedo18EGuBXv/wqvVxUgKAVxWEKFINmPTZtD6orHSSRZ89foofqGc4xiLSSFMZ3Jh45atlJomMg/vbP3oKT/Uq2jf614LaSqNn8XEPy5cGSMunAxUMHP0RM42j2zO4nGC68ifUoCwM149wpnMKZM2cjeTXA8f5EqZ1vJDLvabSi5ZwNERklOVuhAUkzsXrRT3CtAIY9cT7nGPyno8QQrVtHjwJcYAM2BzEqrKDBSXS4JCcsNdHBidWi2FiZHpJx99EM616G1L3zrEyspEO2c40VrKs9QhrhwtDYpKkxEp2JeTr5MFcvJRSFOIQmVHVQVaVA3KNytWPLZgZkbsMBlyIXjFz56bPZxQsXwljLAbY6I81PWVmDIDnDKhQ2o8BYA03TQEeDasLl/RTcYJ2yVECDVqmZRfWnSAwSsp4MSSglcX0GTvL5Q6mN3xsANyj5LPKVUx1FDzXSOvWkppiGH3+MgmE758ff++V1GwQvkYxMoBK3EpqjKmYmJEFzyI1pco7p4BfGpuBpF9/d+1EJ4u8KbrqBoPdij4GVAhMs17me86tEuk4s+qSkhORIXWFcpIukr0RZmNZ58t4iv1apdKYadJ26Py/6qUTVPE8FKldQKNOAw88qRXlP0QBNIHkfJM0vVTR12OtRIVvinJewx2lUsgydlSuOwvXoLO0XkDK4yNnRCTXby6AUc6BpqT9OmosONn4GYmY/w6wIKK+/BiX563/vO9kK9vwibzCGjHVZNXSkZmYAnn6fAbJHCYp0YPRaIopRVmFlwpkpcudJoEs47/MO+CV5nYZHz1DV8iVk1MfmaZRnH0Kt9v7WgWabCGkPTG57oAeaDHSt6wrEUzptewfgh0AAe7NAeE0grl69GsG4lSqFYqwadW/aGM9XIEQBHZ34nT6oxwSANwB4BBT6ubePDx3Hzm7N9ux9EdQfuV0Sds9K0G55niGswvUZPEyAxM9T9VhQFIQENtS1cIxBtwwqpNTRRBMO1DGqhanvMHYIe72Cc516qtI+dRZdILTOWuG/rZpFosuz8DMKRcgY/RDJl/LOVPltUM9R0pA+VhXQfafj51wfOnI4EOZaZeNlZxBcqILqcNQV0DWWOG8K7VhFWde1IcCEm1QpjjDnaw29FVfpA74FIOTctnquuZPKXQvAX71V7Ziplno/DDg9H/aFeU6TaGFetcrPYVREggIJlW0S4ABwZBLan5WbMZTivO8GztpNlGereOaqyboej9MbfAC6X1c3/bJUKrRjw8whsmoyDwXWvXv06FGuZSF76cVnsjd+54uMciBYm+/nWdaGENQAY0YuXtC3zfC79uiZCTl1+pkV02mBGtffhzLw5dHs3FmTt4xh6AS+rcyQXMNsStQs+wbns1NnoJH2M2zdsQH2eOLTa6jomNhG5VS6LP7TfSYDYoUgE0mr97dAXFDhjCTWsgGf4JoJIATgwTqGQIxINPsjgm/n3OBzrSp4ZlvY2wJ01y9cz+709GedKBnWyjRwOCp7SaGMUvaANDfth7Y3FOl4TquJK6ZgAEg93rxlY6oOmCjYO4gdDNVZfIHxRQnPZQShh/f2fYIS3GT2X/6j7wX4dx5gLuhq+DTVzfqpXNqPqiAKXIc4p1J09bHa+2biqWFaFVQwnGL8Q4WS8LoIN68qsVzrBEyVPoATFZQNBmXnBOuC3rigXtP06Uyre4g93cU3zqJW6DpPcy8sH6A4ozNIcuyvEhQ2ifR8hK8BPFbZ+a59RiSm0uxv3hriDDj/yaHrqUqXqPCJEmfFXbBAAFKwIQbX82wShiAljKSOfRoKbvGj1GeVBBcTCyANC/a/TTYETBxwnCpCY6yne8VOCPeme9evaXxNxDl5pafouU0UTe4npwSn/irtTEq4op+a19gCkBIrex3p0ZxeBEwQYE7y49qlRDNEtAqaYDV07mjlAagPP6I6NOsas9BMOlXlNUHjWp1jZdtDD2wOPoY9zDnPE3iTlgQgppllCwGg5FV3PlvaXrRrCHRKQSQpbsSH21pQ2DfPs1siqKvYlSgIcD4Sw8AWgtSnViRW0v0UahFsNh7082o5i0XLQQClOQvElo1y/Hk8a9Zg1RpAJf57nANey36Y44wJYBmn+vd+vn2njkjYs3tXqMNeOns6evi8+XrWIZ1tNp+0b85dHyyrv3znvVCqtILnXjDxlm4fysreDz9zT0ZcZU8ue6Ian/F408psjSqLxkpsMgEv96SJmCwGE6uiYiVLIWKa+PewYvV5Vae/TWKVBy6fqV79JydW//q/+ztLSqK2MLG9qpxAIjLLhDJHZQblKpGbH/3lT4MC5TyDLionyno2kEwMU+25z8KKGtaADJgcHTt+NNv1xBM8jAGGjI1GlcUKgx5NRZs5eyygnYzQWPfpqcvZpq07s0sXL5NFtxMMdBEcS1MQ1dDR2ki5wKDfc2F8pcapUqcalYhuLcYvAllRUXaYSPP+Ax9kX/rCyxi02uw6PQQT9AgYBMtRDxTMawW12ofBrAB1271rFxtjPrtLZeXG9Uth4H19hIgEHANsmAMHj2df/PI3yH2YjYAM7C2EG5xZJSq3VpqQvGaQwJPHPok5XK/s2R1T58dIsHzgN0DZ7CVrYxBbLUGyg4bfeuu9bO9LXw7j4uFRLdBDY2AkcmATYQc/+5gZAVYrVhNspUnnD7m6I/30fF29SILjvIwRRCcGsp07H4ugvIR1sVfIvqhPPjkUQ4s7cKJRWWEd6qG22Vhvz5aVBIP8Kih6laDXImcNBFYGxPeC1w9NCRTVBnITwDBsIkbBTU9BUsyMAm4oEgyNoo2VGnoTXINbA6frVN/GqXbagjjPHhvj/XUsZ85fCHppG4Ny7fMJdT72ls/X5Kg01MUMVKHM+KFKfje2xvrehbJpM3QtqE4LNJdVoPW7nkTKEwdlpeo8Uv8mdEOsQaIrkZha0RRdYq1Etz38dVBhmgAGpL9ME2TV8fdBT80HG3pvwWGWbsJ5aOCe/dLRhrAD1+prFBiJBvQ8KfD6DHJNQl2rUBPEYab+tBT0mzhF064qgHy2Dk36UT/zOlZD6ZRGGep/CmNYTuefnyWdUFSuQLoSnSVx0X3vB9UBHWCOpKWgVAU1glL2ns8qjFXeIyMtxKBYQ+tZUz5XDTwrTzVcey2fp9FUZCH+Lq+K/b+cvQeQntl1nvl1DugGGqGRc84YTA6cxCFFcpgkUh5RslaybK2tLZW3aqUNtZbs2t2yXdaW1hssV2lrLUoqUaJEUsxBIDmRkzEzmEHOQCN0A93ohM4Jvc9z7ne7G+AM5fI/NQWgw/9/3/3uPeE973lPTE/XY5aJlc9TY26VShEBKws6IStjOSGNimQpqZ455AZYQSMwIWJNMq0yUxm9R8UdDAbTM0kjBNZCY6iVksYazuP3xkmaa3jGDu6UziaoYGO535/kOS4DGXYuS6wZDsOBniFdq3gC91EPSj7FdQxyHwOs2Qi/W8n53Y19AQHAQAnr3uLcncVm9uAAr3B7wzzrNtaLPrppAslpFZ/oK0BUo465QdP0Vo0NU6kgsVrZsqoYpTH/2KHT7F3kopGtDjVNVVBx6oIjJglXQOgdKN7kTB3s3Dz2ZKKgEJxTPXZdgsLD0qfev9QX5P719wyAFrC3/RnFaC4iH76Ar/erHgNtbRMKoksAkVauXhf9sP5+BBo8r3DQ1k6C/sM5Zl/pVK3eTFDtqAq1zpSIZpaAEtM5sY/9IH20DJb803Os04tm6jl7MgK6CK6x5/yOfWI3eXZW2k16dHSpxyg1stcRcNogbWCbKERpjyu5blIl1agNhTbBoEXQK61CKzwSymB8tvLAVvO6rlMt4LtWrZYBVHjfpxAcutjWEeMwrnF2r7Rd5RnVAtYwOoNKyEL+167FdWGQUuU6VepNrEwoYs6a4IPCLfzVfR33G73EVjjqoC+pymnlm0G8yqwb4BNQOZTYICeSW6uHNn/zOVLb3OMpmaRnFb/lIHsjrAsXzlEVGi4eYND9M7/0Yfz2f6DS2McsmhWwKjqcT0tCXjCTkYG6TfasYi9NNmtNRAXYEFI4eYVB0wRzvOWa1Q2sx3yEE2RpqBwo+OQ8nmXFuav9xTV6is5dvkaCByOBvWmSG4N+PSf2NUnXUFudz5kw2HY5SHRqoV4KZjZmKhMgqECmgK62NYhUBqelkuCYc3cc3koAqWS1tq2RilU100lPo6Rrr+Wk/WqcSStnYyRE9mAGOs45EX23J9DKVCd2YAWUviYCVcdxBFjH9RqohxgBz2uQ/uRBPvsQAOjBI6eK3fvvK7bt3BcsHf2oz8PWiGnWWqVM910XAKGVeANzgUrtkQmcoG/4SSjKCgtNkAi7Z+zH9XsGtV1cv2CzPd4mIc0AyBFQk1jZuzxOIjDMvhgC3bmBYuuEc74EbU2oueSl9MgJgNRwryYnJlaeU3uW9XGCJgazAoj+W5uhT9Oue6btK0uBeFlJDjVo5+ABmMvecXi1lWIzCv503qJJTPQVWqn5gMTKdTHZ0Nf6PKXZare6aX+oAxVO+z4lEckupB5VkyD3d/ZfuaLt88k9V4KCVqysUjqw3gp2pgL6e4lurm9OZzJ8nFXwMvFaQNuGrCoTqwbaS7QftjgkYDT5H6vA+ukQ47CUyjnujl7/1DYSCok/o2Jltcq9qvqyCZUbxWtWcTWS/bAJKQkzsfLlmrqHgorJZ/4sKqAiYb5fgF98mImV79OHdkAAbq4558XEKvW50Stp9Qu/0EzValL6tRVNnlPY4jJPMREXeNAmfvSpJ4oVSxbio94pugH764xXSjZYExVgeoki+emlmvvsa28UFwAf7M+3wlfBHhtjbxlbBa3fxErQTfso+M4Dr+KsbKYkvgFAf4HgIzbS5CkAuZI+XImtzImVsEsII81JrD6IyvdfkljleCaeRc62PuDPD6xY/f4/vGv66U98DHlFDhjqf8oqRgm7HjSP5KerZyjEGmowVhrtJx97CHRIRBCqlcIUIAK1BO8xi4hFvEI5+/z5s0XbubPFF0B2pwkOpN0ozxklSeNyHvAoHq27f7R45U1mzsxbyHTn+8IJSfVzeJwVECfRy+2UR9yNSuHBg29QjdmCeMWOKH0Gwm7QLsJMYuWDkoLmzKTXXn6h2Ldre7F5HUNu+ZoIoYnasPx8n4iBO9f9yksHozF4AMSuFWSjoVZUAkMI2uFmhFRA9gxqP1pRnD3fwUyQzain3MCpLiLrX1PUQ6e4yVR6+afDMSOLzP7EkWLvjs3QGFeTMJ6MQ6Jqos2u4wRJNzH689hEVq/OXmhHqn1zrI2T3w2+5VdL44kgks1lpeNd5kzt27enWE1y5cHp7b4Ral0rW1uQQkZ2G9RVeoFJmMH7zt17Yj0nCfw6kHG/SlJkBawFA+SUemWlVcizB0qj6qHSwIs02F909z0PQCvshXKGnCxGtAtkVGnio8dPBD1OBcJKyjXJ0afeDiliNVTPwkBqrVhoHZmoof+swIDXck/2WPVZxeLrJlYNBILdUC4cSK3qTjX7ygROg6Bily+ppUqUTtg8z7VLAbSCVC3aC4JnP5Kzs6wSbtq4lsR+VwSfonhHEUtR7MPp9Dq8Zmh+oRZGQF2FM49GV6lEHNaVq9ZGQteL8zIAEDH231atlF32mVhJkGbhM2vkM6zGWm3JVKxA/lgXr9/fkSrSD8BgIqaz8vks5L4soWtgNAo6FHnf0UuksAjnxgqc+8eG4TEQPo2+BlCnW0NCVwGyJZ2g2UG/ZV9ZDm69zuiHks5mgjKnchUVvjKxSk7VYCbN+fFaAomM5A8hDoJuFT0X0jfg3DITbSuNBh+RvJWIZXYOJiM5yUrUDCtiJFesr1UqTZWGXCefhTRS8lxOji+TP89rUAc40zmJjwpSns3CNTrcGf/G+xBcU72e4ndWUqWZRwBl4ForxZlxCrU43AbnSfFnO31JF86cRjSC3jL3F+83RqXae3Ze3FoGfkt1sCdPXrdraNP4DSqsk8rVAtZYtXr8k58oaqA0T6GINqoyFeIVTfPZI70M7RyxtwEKSx2Vl5E2RHsuk1S2cR6pgEaSQuAwxh4fAU1mGOuFs1dBAlljkPf52IWUXAQ0HEnSJUAZwRGrUAYA7hGxcZFNG9yl+pnsB9AEKGLFxqAiniEO1CTBBN4ESwBLO+CZ2bx9V7Ft773MQ8N+qNoVQ0LTs7Jvyacllc/3dhRAIKumUGVRMkAA+YGsc54P4zWnRCrtA4Pa5BBTQpGrg6kyUc4s4qzP7Jmo9CaqSYTZPLP4ubJX5Rr9KFJdfF7Snpqc18W57kPBKs9Bcz8LFBn4mXR4vquwS9pVezA9W9KXpQ21wMjwHLdfYSwIIMb9D9wLO2FH9DgdOX6KvqYL0X92g76FC6jj3XvPVsY20A9gX4b9QQZ2XKOJTu45NNlV5l27MUMDDBrObGJl9STmEdEqo5x3yM1Ls/Zc8afXnpr3bwVopM1ooaJm0KxNce6dggxDBEk9vYgBUYGaRjxFFdZAktknv/Hrn0P5r4rBvs8hINQRfcvrVjexD+gZXN6A4AbBTVDPUNwjQHcm2fhEHcPcrxcnjtoHU0H1UtETgbN+/Jf9zw5OV+5ZqW/hdVRF6ZseghlRYXVDoRHe0z4Ph+xe66CqyazK0VF+hyRygspWpYqk9tNA211I0FuPMlsdvaoKyDjCYCLA3bQ/qknKpIMqKOX+CXvgwgvkoZC5oWUlfRmVxbe//i02LO+nbUcooxK/V+v4FOKDDHRtoBJ54eyZSIoFWX0bK1UyPpy345mqw94JHA3z+5dIoL70ze8WDz/1ceIG53xhI7gOU49VjDZZCLi8GCBvEPBUG2WVyuBdMMSKWgx25WetrE9yHk3shrFHu3btCn/RduF8jD/pYa1uMBvLxNOYxIqLNl6BgEh4iKvsvR5wRAIgDLkstt+A2t5E6FLovC8GENK/GmR7dtwDvpqpitgbfY3BtvNgc6gSLOXTtTS4jsHJnnVpcPKGQmzH0ktiMth37xpKqfR97anUr6vwmxOr8BsloCGt7M6KlXQ01yElVs2xfwXbItEldvDc5sRK6luMbjGk18+UrwwWmlgluW5b6bDrVpPYH5F8zkms/H7QArlmfYs9dLl3K+IJ3tqqr9TQEdajke9HpYz4LJ4b7yW9WipgBC9SCDFrCi/1O+ieJD8oyrl/dE7FyiQiUwFicrBFAAAgAElEQVSlRUePMF9z7fSPUvfsifOetBG5ApXHObiHMnsjV9gCaGIdM/AYZ6EUfIl2G67PRK0Be63d6GSeXTCqBGksfGhjsagCygMkQPY5LwHor2X9rdp73yZdyrAbU1x2EDrPfu/+3Qj2rGT+IXER73D4zYMxU5Oxd4n2i/J1AKTO4WMLHTp1pniJ1iGBVROraoD1EWxZ9OXy/vXEMCZLXms172/iVUHf4AqKFduwxa08z0pVn237sFDCdXreqvn+nYmVz1GK4fu9Mm/mgxKu/DtzQef3e5/8+x+UYN2ZWOWfr/jW//mPpy8gcvDYow/hHCXkOaCrmgpLO4p5SDkuQF4WZ70ILvLlK21QAK/SSLs7aC4exnk0svYR1NyAd2xQbJ+HKkavoRBSTRlx91aU9pRTjYZUqA5UYhyypjFesHhZsWTVJipHb4ZjX0n/QGx63jfxUXEuIEIj0Ac8ADpIBRkehuvcyMH2/Xp5yPJzbfh3Q12BTibiOYYCTysHYys9WlYxpFJoqBRGaCQQtqxu38KlC8yOYvDqR554OGRnb5EwVnFvIw5vZJNOIzAxPs3E+puTQZMZYojyhx75cMhy26h5C6dUS1KjnC3YE4kLHHDUAF975YXiwXvvKR56+IHYRA5cVQpccQSrIfaWKIH61juH4Vg7aR1jTS/QWpTerFZFI7ZoB88igmWqFyeQRpa+cZX3X8G8lW2bNhQVrE8DB+wGVE4bTkVFjkD7W716IxXAJcU7750EoZQmlpKfdw8dpDJGf9B8B/8SrPPzTt8WgRHtrrIJkiBs87YdMQhS5cIKkQx7BaSFsYavvvZ69BuY2FjOdphgJBNWCEL5JVG3FAeJygzGp45gWpRaqkIPMyN6STaURlWOeBEB4RiGqgM64DvvHSXhdhBtkr9VfCMOlJbQKhxXEYNKo6FUVDQNoXZ+mMIda1YtLZ549MFQhnIG2enjx4p3UX28RhLrS2qJBjOUyZznYOkbQ2+vk5QJh0TWkcjoQH2+UjOsXkZ5HyOVqVBy13X4luM1eAZV0XyrwdA5lQmKZ0RHITKZ6Q4i0FIJdSgmlRFwmjQEfUpREJIGno2Gtv3q5UB4epD71Sgu4HlI36hj/1eZ1JFM5vfOlIJMAckoXa7yzDXK2VHF3J+gdCSzEkMFuU+fmxSkzJVWwt9eE6vX9lq5V0LS3kAnErJUKcgJVlSYpLiIwvHmNqJbpdK2BIpdqii5V1LFIiF/af2sFiVHPBexzIlVADQmQgQbMCHZfzS2O9eHhypyqbO26ufMt2oSRitWlayplRUppCqH9UGD6wGAGXMfQoUWlOgHrNiG/TIBa+Xeg85mkME192D8V0GnmwIkGXUwI1Sx9fc/zLPl89kvJqaCG8PMrzt2hBlym9aSgJN0jXUUvQOn6Y04zvVe4UxDGTL4gA44NQoI1HajGOiG2kuAum4Ng9ORd27E7kiTMoHoAhDx7Dl+QKzPSpaBTSS17DODlEzd2MjwXwNak1YDF1HDSI4ByawOtzNMvZcAbvvOXcVaKIUqmqly5r04kNiB4irpmdL4HMZC0Sn1KUgh9FmIdEfAa9JuNUGRwzuSabFER3a7dDk4ylTC7LyyA5LCErROrjfEQkoKrQGLtB+rNFIzY2xB2fc2xh71Pgep5gyxPsP0f7oG7scACfAbeVbXJRJpJcBXwrLooCrlui0EffV5GdSEAiJ25AyMCAe2Pkgv73JotUpSnz5zoThx6mxibkjd4733kHQ140+0QfNUHbWHludhkmtvUQYBtCdW8B0f4SLFAFFufuZ8CG6QuPdFz4yUWFFxva+2lCSEwDh6LrgXK1Rer7ZH0R3P6DDPwYAy5tw4agDhFOdUdSKc5D0N9ClA0V/89m9/unjgvs3YsCpUbl8mcQBMqgY8rbIagPACwY24pEqjY5NVsDCGkfMGDLpe4MvZk2vp3auTTufoApOD5liLbvaRfag0GpJwMfNI6qZoNMGmCL/y0dJUp8YI1qYEmFTUHSzOXrwJrY6zbn8uZ5UUEpYEASHMjxqqgeqVT+FTDcR8KYgRIzaCrkZwajUr9h/ryzo1k+Qto/F9kp6jF378IoEY2EcjPgvgtpl97zwqq+iOI9Eud9CW4Py3VlgJMbSbe1Ld0cDaSlcIbPBnFwnra4cOF13Iu+9/4FE0RB2dMBWghMI8WxG9UDhq3TLGJBA4hp0rRUnCjkqfDjpTEhPQ1kcli8Tq4Ye1GyMhLiNtvZ0KWg9MH6v7i4iJFHFyZpJzoGIPsL9cWytavf08J5emFINYiCIpeSEVhWUhyKFtcQSAr6j0828FMaLCZ08658k1TDZYSfQoopS2O1GzTc5M6KwIScGfsMcLmyraIrjpPQlsflBiJSgT9t9rYc/WCUhFVU/RBIAkqMf19KDbY6ZP87M8/5EABJiQ7EYAN2WlK/srwYQEIqoyCaWUOCASlFJu3WuyUu1a1kDzG0HmX0xxAWcoAYoJxFF4jCMb8ZSzIk0afT4DKC56lk0alkEbNYaR0mhlTyqgEciws/UECO2hVBXE1x2JlWfE+KHeZAd/rV2T3WFB0OqfLREhoEMs6rm2zz1o/PxAqHSXFR1tn7GAPV0BTgVDNvWV6SOshFm0cN302bbKaINsddE3W6lPytxQ3/XBVsKJRaVST/PvRVTnZQe5LjG43RiQmGyCc3GGAsmHKKSspX1mEfH3/l0IqbEXXvjBAUYgWLW0jSX1hJlY3eL3zgF8feO55wOU80nWmTjjW9xk+iMTK2NO2VEx4kBgmbOyABu4A6ByFXFqJfu+DlsgDVz6t4I3oSIa/f2a2yS7LggTsQOfY+Iz9887/Uz+921/CryW4hPv+/3SXvu990usUk5ttW72t2cSq5988XemnXNkX5SDaC8jMCE6Z+PsaoJ8AUmVZORhjrAR3nvvneBkb91GkIFjPXO6jYPTGGigmyQUm8gia3i43/7W3xZ37duF5DnSwKDCJ0FLq0GXNzL3wTKk/Uq1DS0YlYHi1Vd+giFfDbWKBWclx5mr0d2JZDrB8VpnRDkThI1wEmc3AqK6764HeCjONoEiwME04fLmd27fkShjHAJltffu2h0iHKH4Au3Hg97Hxu2mWtMIOrR6OYkMCNM777yCKh+zoKD1NJAcGVibWI0zW+YE91hTi3NGbOMsn++m3rdvX8w8McgbgfJXo5IJSHXb+VOg3jYdY8Ao+z/55FORtGhAcvO+SY4Bq3KnN7p6uKfTxZ679hfLV6+K5thmZxHRrCu1wgMwyTU7BPfwuwdpQr5QfPznHsfoYExwFJMY9FqDRQ6CQY60tT6qLV/92nfpFdhR3HPvY2xAVJCidO0Ayd7izdde4LClWR8OVbYRft36TdFDI/XR+15F83YDCPlF6C8KachhniyRRBG4w4ffY9AgvF+cmIcxG8CgBvAFHYKJk5PZreqEEZSHYhkeBEy1xZAc5qCIxk6LlnLorsMzf/2t98KJKAGu0Y8kNOgcifss3GRvjc3tNvRGhZX1r0Hp7Rc/9QnmlG2P4Pk0QiUXzpwN2pMzUaS3XUXoZAV0Hz/X++rqwumwziGbbjKPoTKhM9FPvVVWVxJHPwdN3p8IfW4gzSj93KQiDlg0yaeRAwYk3memvEWDf5lIZCcS1NcyMDRIVDHIPx1uOEIGoTDAQpqYE9XGPivohwQkOq2cgMz+mZISe6B+1is7rJwUZSpg0BB0zNETIygCpaasNEXiY6LMWsVe9pmSGIvUJcOSpkxoCMMkSf0LOpRfT1ST1HWT6Ad3viKhKo1VWWgLJ597ibyuSABxBmFDSPoGULNMPURJnTI1ICfxg1Dkk4YRiZpaMol6Wee/oSNfpVn3a1/+MwZ7Xi0e3b+HehK0LpymlUKRZgdB7mQO3hJGFYxxQVNcs/PxHv3ML8CrWl70OpOO9TC5r6Cf6rvf/GoodG2m13Pzrq3QXi8UV7sOReVqeroLKhHVKyhXQzcRDuCck3ITJDYBykADhJpcDVPAZx6UYKrV9Thmk7sN6xlhAV1QurXPpI/eqzFsjJUqq6FRIZTWSeCkCIwsgwnKsFKvx0Hx5y9aVqzfuI3vQfFlrazSupfieZQMoKCAl69AkWco7NElFfYovdKfucci/05GCrOrm4v4JVpGsg8zL6Ow9E6xK2Y+u/xLDrTiGstgO/9+tc6a+3UI6xD23aBX8Oli23kqUJcB8K4U65lJtZoAycrA1XYECzZvjmAsKb9NRy/bBdQC3dOdsCK2QL+2r1gbqoLrVfqcZFD0kbztRp3WSc0iuIMOTzVRd+h1CKKoaoYKnQ3XDinFhyVKoPvbc4Iv0aaz3s5YdAmsDt4UHTfIYeGtYMX8G7druRT6Cf2pttLkKssoW9VUXVDbY0JaQ6CqgMXFtjOxFwf6Qa2vjaAiuLX41KcfImAfRrGO8QY3ToKYjyEH7gBXq0nQmnjfFSvXIOBBcD/WQL8r1Q2ut77BYfcwQui91nariGi/kjZKKpiVCmeDBb+w3AvDVFQ8gz6rEPrB90xOUF2bt5bPo2I/vbHoG6BSC7hljbzvZi/o+CXOxiCDRhEhqgKthpYoFVq/bo9JJO5lL+1k2Zs55Rew/yuIW6bxbYuaGVo+zoiYFw8WQ8y7qqUXzMSqQmEQ3kOWxmX8QBPVMWeO2edk20M9zBSVHYF08NgKbLA3iFEudXQVX/vWi8Vv/NPfKMY4HMthMpw6ey5ELwyUfZlgDyKjvg5gUsGYPN4jQCETk+iRTQC0FV+BEuE/xb082xcR+pIVIf3Tapf3KXhlxdjqXy/JndTA64A/igN4VG5SrvJPwYAWWEbTrFszNMoYG2JSYlXJigc2MZIbfrYTO6GoioCy+9Fe8wGCfP1hMFWwF/adJXVaExXsKHs5VaHtP+N3sIEq5o3zu0EZlJDi+QvBDsGMpIKn/7Boaf+Oz0obkkeBaLdlewTAHeArP0dsGYPh+Z3WVqhpJs9cfwYy8+DdSf2L/Tfl2BcfvwmQM0PHS0XNmG8kCBN+y4p7Upv27/rB1BOf3sc+PEE2Hj9V3FUAvWkuXO6N9uz6/iY/sr3tTbP61cO6CZgMALRZFFyE//UZ6+P0g4KOHl3thSbSyp52bYh79ses0C4OZk0Caj2rSqxbeUkxlOqW5eDgUoW3lzNiYmciYRwQrSCs83zeW3aF92HV07WVXRIJIiCRyX4ka+wVf8++zVpiu5tcu4CqwH49ie4UVWGfpQlw9FtbzVRJEcaMYNGDqAPef+/d9NPCwsDHv8VopQni4zoAxvkh+iLoREwE6DrOdf2nL/0lJHgLyDpbbJtqnbwY9xggcYBsAbxRXIEN4j1Yut9MK9Duptaiwc3AdXtfAhQCiDN9tuyNCcuj7APjsuQfBLKTD4tWhLk+LDX0fMArp2Jzvl36tyzzfmfFK/d05V5yAbP3e1Uc/NLvTRuM/9Vff6XYtWc30tS7yynkSAHzAKqg5llp0aH6QM1Sv/KVr+CgNgYytpVhv/bchEM387YxTSUtBm9WshG+973vhJiED1inJvVCyW6zZ2lCIyBKBp/tlB6PHXkbKfA10GmuFetXMgBzKYP4RGVLKoQbwJ6AwyhnOWRYgYWTZ49F0/EK/q5KnGiNDkAVMK/n+eefLz729Cfi8+zNsgwucqOAhbQGTEn0mZy/cAKHcpkG4c0hoa1M+8lT5zmclItprGuErmgiJtL0Ckng1m1b4L5TPeDwjYModHVeYaNNw2VfFzx8k4eToKANcF537t6bHn5spqpIXm/C1baHSlUiKzXfO3CgeODhR4rFK5mfQjUPPhzJUKLKvIMiyy1oHCtXkHANd5Mhjxa7dmzkPukjoLqzGJ64So5DqLZcQq5pGRLZrcvXFd8/8DIJE31Gi1aE8ITOX7HK7htXSTrexSCjOIUBXkB1Rx78PBJP+3fiZ6msrQGV8wC8c/hIPLv6WJc+go0rYVgVGunBiZmIWaHJiYKb3UC7juByGINiRSUqMsIOUg9Yb5UcowLBIZBCaHNuvyIBbLVeUNxDyBz7vN1/Mc8BByACG6pEXhWHUaVHB8w6y6IalPNXf+nzxaP33w2tarw4iyz9wddeDRqiay463UmicgNKXgvPrV7USC4+dKxq6B+ZYqIgRGVQYZN0ueXwLO+ak8aZxEqNg0CsUmNmLivHn6G0mZxKVjjKdMHsVMLYSK+KSk+iSnkWVDY04bZHxv0WJXoFGHCuDgC2kqTCXY29CiV9JtP97kysXK+5rztL3xrSnBCm4CglVHMTK78eA1ulFEaSlOiTrqtDpHUOgX5aeeAB2rOWYuhUMZEeFGihyFM5+DWCdhGoMtiee13xtZIeJsrsy8TK5+AaeW05sZpwFgZ7Q+fsZ5jA5hlYEViUiGdOHNO9JFtmg3sdtHspDmMD14u3X362+PaX/6LYD7e81l42g18Mu8H5nn17o0IowlaJ87RHdB5iNksfe4KgEBCF+9YJ1TC75/wZ5t3gkDdS/brFvY9N0pfRdwoRjPM4NapXXUjS8rxtdq9AzKKKisj4INQSbE3lFAk87z0EjaqXgCh6VVhf5+BJ63OgpkPVY2CzAZ+9oNxjquDpMBGUgfJklUWUe2wM2uyiJVSg98Xw535/13tzbmHZP5WwPs34nIQnf20m0yoTqnA8aXBuuCWBlDmOTCT3/V7ZQYVK3pzEyj6Yn/Uyeb7t5+f8bggTOa/H7v3o/dS+TKJOexW6MTYKbytye4Wq1RsoyxpQtxJgWwFyLqK9xWNUEE5S1V4Evc8ARHVbpdn1S0ePMQrjGj16ymjT67qInhjFgmRAWB2PTc4ZCAqOvQ4m1qEGmQbeSpUO2fUQgyFoIUmqIfiIYM9nwwOS3hUK4VE10DxapUvN/1mEY25ipUBTnFmD9pgVqCJg6hkbIpjquA6IZNM92i19VJX+23/+mzAMvlfs3ddc/NzHdgL8vUkgSeWZPmoFVVQIdAaQPa5jVJcG+mAlwEBZ0gpVGSn2xnkOQYYxQgDkPEJp+Q7sFvCppyKgjLKVWveQe3Wc/aadMzu0r0ZbOjWNUE/LFuwAwjLTu0gYeA+C/Iskv28fOVKs27ye80Ti29lWDI4j+kQlrcaFZj9OhSCJiZU2JIkqRL9NCCmAxiOCEX2Ht2qLlnoEP851FFdhoUwgBjOPpMSKwoJS9OgCoi2rmYsp/S9AOpLteSQlMYOR3kbYttCToKXTovAj1BVbl60pHn/qo1Qtz0RbgGJDUkQFgFOQX1WcPQVV22pIUMcIEnmW2uTVUE2Pk+QL+Ki+qQ9wBpn2QKqg/tFB8z0I7EhZcxxJ9PIK0MAaGfE8Y1O0M4KtIvRx9tmXRu4KRDWw32qhAlayD/KoBfvQwj4SqC4keb3BbCLPpP1+zm9zNIfAYQwExjdZDYt+1TLZMbFSYCHNuoS6p/AHwbF2MFTgWIfUG1ueWunp1lKsqvnMORbj+rIyQHV0QzBZ2Kdel+DikJR+Rxvw+VZxnDe1aJF93UEjiQofWBX3lEZkhG/gc7weAdLwcVZWZEEBYKhiOM56Cez5+1mp0MQqZhcGUJfk3LWTUbFiHQULrDZuxr6rLGzsqFiUaykNX1/iyB7tm4nVMPcg08nq0iDra0y/QLqv+1KLkBMr3l/2luwT38t7daxIC7Q5q1X6dOOeFJSXMx5JrBwP47/sB5Rq58p6DV0wKZYgNOafEXuwnjXYd9VJBZBlDZksd1O1V9RKFovnsQfBN+MJfWU/lTgTK9VfZZKYcNvubJ+w1649igphaV9lA7nHbXmwl/YTH/soSWETldr1xbH33qOVg32lIiWJrb2G8ZzYu1X4le+/+Hxx5FwbVV7eE8DHvSuY6TOTbusrGEP8VcVZEy4roSu4lrtbKK5IXTfOiHprGTsAVAjiuYccsyGgY5xh8v8zXyUYN/Mz7kv9xMwr/32uf/PaPsCPlWIZsyJd7/9zFd/+w9+a7iMoke50gZ6dJz/8kTAiGnjna6RFF7lMvT4nT52IzWmPzzPPPBMqKj4Lm52tUJjha1imoDC8h0qdP7cAZOWpp56KWxGZqSZT1iFp0OoccEfsd/jIu8WLLz7HxPi7invu2gWi4BwsFs6ahxQwe39Y+KrapuIytKgv/tlfFZ/9/OepiDGvikMhxz1mWZDJTlodkeLCwe0h8TC5WrN2fbF67Tr6URYFJUkes39qgFKz4gRqWScI5BnARzXLDblh01YSRI0GDoP3tiHZEq19UG8dfLO4a/9OnA1VNdC/zZtQQaSCJTVkxIG8GDWDjhd/8iqB2UYmrO/GUR+LIGjHDia1i24G0q8hRmTj8pXiJ6+8Xjz1MSTg0fXvvznCsMr3IhjdhkpXqPdx6AcHbkBfPEVCu67YvnkNaB30j/Y2aJoXY87MKvq+XKtxKBJF5bzih8+/RjXsfoxiopD00wd2raMNZ0BiwSbZQX+Xqn0aJY11BMhsVvvB1lDFUprTQ3iS2Q1SFTNNzPJuF4nKedTKLONbGchJQjTtquam0lKgWgIXJpY8RwxwJV+7Si+AB02KpNXOClBFHcgA+2eMTX2eWT7tCISECiEHbQRe83K6ru0xGCcYaQV1ryBRGxpGMADK6n/3z/9R8ejD94JWdjHx/vXiPIOALanb7Bx9RNxDNyIdipaIQDU4f4pkrg79YOmIESCGYbdX0IRKzr+Sr6lROlesUoNeCijt90mJy+wA1JnkqgxSgwqJwZpVu8u9FmUPSqDns03/7lmN+rFjJ4LmlZKzhJBatlatzORKQYkKlRH5HJGsn06sUqKnRH1+zU3+4v1KSkE4njIx9EwkcCQptUWPCK+wAaLp5jwl5U+nYICe7s8RAdBICSTdSzaxG6DGe5kEWhnBMGpHskJQ0KPy+wYdMDUv53u5rS/sfSpWPlNRQB2FtsnryP1uPq/cK5YTR98/37ef4QwKTf4kVKoGApTFBFnvvvxC8bU//9NiNZSKBhMw7mMXIMqGjesCwbTPrBERiBGqDWc6bxYPPfOrxSSVpj4SfKlk9oev4hxGV4GDeKmCTEyCHo60Q5dizEPPEZIr+naoGigN30hAdx2FrqkxaHa90LOQ366vQgSGZv9eehx99tI7rEA5iiGEQEiO7CFajtiEVWjvvTsGi9YiXHNX0J27sbMObr/nvodwttBDnAfFPlcUIahFnAn3WoiJzHEyaf/OOp7ZpEYHwv8zDkeHmfbk3MTqTid3Z6I1k2DNVK9+tl90f+TX7b8rOinATMKtGhvvZ6Jh34mBoRQ6vy/dyCHtt4JbneY/2YfkWJDLl84XP/rBdwIs3LJ9a7EZ2rr7s6PzelQwXnnlNeh2VErxV5uYMyh1bBHy+VJK60gmYhxCqSbqOffzXVPpVj6XqPRGg7YBYKpcBc0PO+w6jnOdgzHoN6H8ObGKQcf8OxIr7i/OXVQ+pGelxMr78fM9I7Ix3PeXr5wjKboOWLeIatWN6H393d/5LZQCDxS/+c8+UrzxxjfYV4xPaCaBJPDXT/ZBg13I4OkxEphuKKmjIwZiStDXIeoB1a+C3h9AUj/fGEFavmq99oy6TxYuggqOqxmGCu9Z99wbCyirLqJswjYy5j1Tia3bStD4AGeBpAb/ehYxob/95vecRVJs2Lau2LIL9sgIFSwqukNUYhYSILpNcmIVzz96grRDCd1XsEgKXxNU2ipEYZphlrx38Fhx6dQlFA/Z96zl9s2bioP4hOVQQGvsxSYYbOF5KVwgJU3q4jjjDyqqGYgMpfDU+UvFe8fPFruoUq+BtaPq4jFA0hXQphSDsEJs5Uo2zCQ+3+T8nXfejv7vLZs2x783Am6cJZHbu3dP8Xff+z5Jbl8Eqo4dSQBdUsTsItYw0TBuSn4Gn0QlwhEaUv4G6OuSySHAYG+r7KEcsNu73krflK0AVicS9TtR6KRuu16KbDUS3Hvd+mwppiYeCeRKyprxCj+NuFiMB6HHFGEHg3orbyYBUeFRedl+ab7gHKtc0faIWrFS7MkqrPZd5eSIq9jbVi79eWMqxSB8jXEt7nf1JFauZPA513yTewjqMD44qlaAZlH95T6sOAUgxvsluqKRYVIFNLGylygGvUi7tUrC78RMrTIhMwYQfFDoIvsDKyETrOcqQPxm4hwBb5OtSDi5vlB+JECLqjznfIDnGqNIFEMKGi4gAkmwdiZ8kRWosmdaNk9qj0giX1YAo3rEVboOng+rPCESFDRCRMJIhLSyC0nA6nS0tk5g/4fZYy2wxC5dZu5qKXO/FF2AOq5JARj3g2MlBlg/k9tmxGhUCTaBN0mNHj2ow4uJn2RiLYZlESMqLBTZYWHag41yXQQ+XWcr716/1Uur5MbXn/7k08Vy4tpWKmOvv/xKMcV6LA7Wk1bedTHjryuOnjtbHEBJ/BblwFBHDJZIGsEhrS/2jb/jj7svMCC3yClayDnuXra+WMK7wT6OWXeum35c+fV0fSZGXJdb1vMfAcNPV6Uy42XWX2UvkhKhCM+kEubfvYOJUXmHU1OpNAUP+bPKWCKFgz/1qjj0tX8/LYrgpjh89EhwU/diUKxSGfDLJ+0CqToPpcqNpnGVF/wmQhIOZr17z35uDkSDDehAQ5OOK1SfbKi97567o0rx3I8PkFggJAHV0My5lYBgVElQHEP7pVNQNC4WGzduxJAvLb759a8VH/rQwygVNSEp7CwPkDMecB1l/atUds5egJpGoFBVOy+M22c//TTJBo21bGjV7ZS/FJmwkdMhrDbtaayGKIXu2ce1UgGRPmbyYbk28e1RBCTbl6d/DlqelMilNKeO4iTsh1KeVMORKiw+2OnibRKrm/1dxac+/gj3gTS4cxRU2wGdSpUbleTScMu//fo3uf9d8PehL8qGo58jDpwZPEGUAwgVs7jEsNwfPvsSicZqNv40lMktacYAn6doQx0I4QBDmxXjOHXscLFvz/bixtUzoCbVIIyLYhZIzFriWTrMsMDDNxgAACAASURBVBJ09DriI6+9yXDI5WuK6wR5+/fvC2qmaN1xKlG3QG7WIpmuco+7rYeys9LbzpJatmp1sX7DlkiwBwkGVC6SjmTDq0ZcKqMVQFW35MG7zqIxJkupgRx+rBUZnrP0G7e0/G3/fpleONdy2BK1vGCeX7/0NyXJlWxmoQ6SWKpUpTE1QfIdLH8PIeTQQuI3icOvqBgqfvWXP1c8+tADCKacLk4cPlR0cV02SMYAWdFnAoUwJCIkINYDOLJFyxYTIOC4mcxmoJmFG6QRGBBEYoWjMziZmxTNUtRSYuVDjMSxrPLkpMTvzVaPkrJdbj5NPUVZnIEEINSC0jX4p7L8rzPDTFUnkeJAMqUeYoAaqSTqKGsJoqe5GMU3TK7mflb+HE+7vYphD8rEae6fft3nlBOZcATs21ytCupjACupchpVJ4M+/pyhDvKc5GSn+0+/G437Qa2EvsI+NtDUiaReKwysyWSZYGXELoKnQBZL+xUBfnL+vqS5zKUCpv4TnCfOQZsVc8v4TOkQ/unnpN62VOWau+aza+AAUJqolQCeREkL+vF8zuerB35YvP7jHxct3Esz53QF84r279nJGcWJRsUN5JYejnaEe+757C8XNwnsuglubbqPPgIqGqtxhCp2TXNu+xC0mLw1QCX2AskmowYmLuD8hgAIUAyFatx3A1W7Pig2k7w3fS4tzQArTLAfJahqAWV0VpUDbx2WKle+lwGp9SSwfm8+QMFlBnbrQLbv2BNIbzv9Y8tXrCl27kXtlKRAcEynJxXTZxLIsHuCezEQm33NOo/MPb89sYoncltyFVSPD6hSpfedbVzPn3N7BcprmVPyutNFzST2sx5s7jWZLwVSrMIW1tJnLvXLKrlqgWnv25dZnQYul/NuDMyGqPJ3dlDNeu0nxREqJ2vpx+0hGDGA7uy4DtB2rriGGNMq/r0Mylkj+9YB8KqSipTLzAjUlHOp3U12v6yqAjSk3sZUzfV77l9fM835PNMhe4ekn1k5iOQqDdNWij36SAJhT2IeVqYMbINiVs6FCSlrRQvYq0cOv0VgCAAIc8LztnP7xuKXvvApFB/nF6dO/x3+5e1i47oFIN0kIjIT+F2ZFd1UVQQ/Ll6kos+c4VWrWgnu8CXzBHx6SSRgjkhx4hocPh8CO87QoYIxgL9oYk0EuXoREGkqh1TbK2IQ34Rfm5hSTh5VvgX7eNI7OT9Qavnsv/vhc8XffO2bxcq1a4qLV88XDz52X7H7nh1QBJUevxaA0cwr24cAtkIXLNaFGkkEgw1VzaDcKKnRz3Xx9JXiR9/5CcJV6xGVYi4jz+48dN8l9H7bjwTsG8nIEnqN5xEYKqI0RR/1LYDIi5c7i4PvHi/WAqqu4vfbr3VEL8hSKgYmsAJ7IRgE8i8gaYK9kB7vTmKVUIlFkOHhhx9EWdFKVpIRP8reEuR74L77I4FSSOkQvs3EathqFcl+JDU86/CF7F+p+yNcV1SYTcKtUGPTrJSYuFilEAxu5vPrWOvwsyL8nBffR/q8oLI212Bb2+x8tZy0mBjM2EHeT5q5tsRzMYz0v35IZVtFHCJJsSfEF+8Vtr70Z9GqwNdcQ4XBpBdrDwQnoxcWXx5gLPvCs9GLWp1rEpUggQ8AAe21a5urJFGRLAEFz4D+RkA7pPEz9b8EzlJlVCGYMkE0wCr7ubzvbMfsrY4B6WVPVJxH7s9KnYmMAmZdzDb1swXn7Vvy503OTKwCvHOOE77NRFifo92yghazsfh3iFDw7CL2KSt7jr2J/idiZveN7SEhglU+KxMrq222+gRFkne1N7yK82vV0PTRxKiBHqe2S8S+Kv1xjatQtbRXSRBpOcC0bCxzAc+c1NJPf/rTIeV+4MBzxOuq+hIXGtMTE66kwFBTTf/5xTZEUKDtlkrAsW8U5MCuaaM83z5rGUqqSe+H0eb/ivecY6xSpb1xKFHXm6Vgr4yZJlmPix3txZe+8Z0CfRsPW9SdrBjar5xJEYkeaJuIyoxU+3l81cSiWxYsKdYBXlYNpDEp4UEEIrKoSgwKTmBqVLSdEQlbKfzSnNdMHDHTQ3X791PiZNLHc/T/D0isZn1NDkx87rN2aSaBu8NvVRz51h9PZynMmPfx9lsE3lR2oIVdpuH/4oVLMQPFuQUio+5bKRW9IC2vvvRi8XMffiqSrRvMO3LWkaj1SiobaaYOLOpSFfCdt95EUWk/1Zv1RQ80J5Oi7hvXit3b17KRnSGTAsAO5HVt6nz66aejwc/N2k4/QwfIi/S0+Q5NRLK4DgTmLIH0YkQY9pJgWPLX4E+BNFyxKR2nunvXnihDGhS+xbT0xYg42Cdls3uo4fB5l0nqurq7KN2vjv4Vext+9OyzJHePxeEIpUHuyUDOjXcZPr6bbc+uncw1OUNg1I1iyspQpkqN+NAKbB5mztXZc+dx1IMhl6vhePTRRyjFqlAI4gy3fT5I4TBqg/YpnTp1LuaWNDctKk6dOU8P2b0R+Axi5PxsaXVBZefAj3DAezHqHZfOFp/+GPz5Fg67U9ZtSpUeAfVBpLcKip6I14FnXyDZGSt++R/+SqkUR5Bq0MyhPIETUVFm6YrWUC+6QcXHZGnNho0Y/CEqfMiPQ0NqRAXRbpBzJEQOEBYhtU+jG455G+iv/XfOMvA+Df58BXc76ElJFlU02UBfvnk7lMVkkFI/gQPrFK242kn1jPVlMWOu1VUCHGeYuIEdKryA597CwTN4cv0/+uQ9xWc++RGocx3FCRzYIKVrGzpvEiyokNNLP4oN4VYYpgxw7J/CAGhcbPIf5fC6F4IyxlmLxKCcwyWNReeY+NZpYG2uqOhYYtZS9EolJOXO/wOpLpG9AFrKZMG1yYmEKKB9fyFozXWrwHQeg3eBvSNFp1XxDn5eeV+V3aJnKtYyiXeEUMbPSKysWM1Uo6waatzKP/17oGgRAJb0PwEBnSbPMiFLySDlxMTEaiapikpXajCO6qsNsAaXGEvn3rmO9paI9qXPSrSTNOhb4RH7ExMylv8P9K98v6DblPNNPHvvl1iZ4DgryyRegMh9mZUE3Xt5JkpOBm+vWtmsq5CEMrxQkqE1VbNnTaj+4x/8QTHtAG1U5VYyOP1DD9wVe1cKjcqRVciwt9FI3rj17qJ5PX1UBhXc12ipzLWCBL4FKkv1LfonoDZPTo0W1zrPcp5wfGOnQaU7uHd6LiYJgK734UgBL6Ag1TnOgQQLE4G9ISEgINIuqZYqaNaBQusQZ3n92g1uKJK1m9GvumzpKmi6o9jo0WI3Sn+rEacYkUYlUsgebWJdRAAMhO1JcM+aVEZjuXvvtkpVwHl3uIqcUM06qGAzzHCC7vjxcFuZ7pK+99OUvpS4/+ckVu/3+zGoXNESwyfBN/ZKVGF5FpFscUaiCsqteK4CQQ8aY5rHpRqctOoaFVJVXn33EMnJu9H/YgB96O0j9O40FPt276LBnaomZ82kZAL6nFUP0WNX2IDV93Yt3WcGsQZ07u9MZYq+JCljPMQYaG7wx94bR9Fu8n0TK4GGnFjlmTgEudh/K1dSq+1q0XZ4riDJ4KvPci8mmTACLo0WX/jCI8W992/HjgyjaPtjgrthqhD0qkpltC2Ea5zA3xlwibBXkFj09ThAliSysbLYspkEaBwFxnH8AImEVMfhYSpYIXufhEsMjESVxb21Q2mNFcFxWDyVE6h1E1SSrnVZxdjE+XyAZ4YwDn787PkLxT/5x79ffP4LjxdXoOGv3LCiqOJzGxYCagEeTpGsRWJpZTTHNeG1A+6JoEgJ+FhjVDVrCyoM/beKU0cuFIdeP16sWbYq+iSl7E0QZC5DQbcZFH0UgRl7rVqoPkqht+eQD+ZcVqB621YcPdVWfO4LzxT1AKpnzp0iAbJv+UYkl6MEnCplNsEAGQDI1T9Il7Nq4F67j14Ue+G0RSuobL0Ksn+aMSKf+9znIpl1jx74u78LqrdzEq+SuOVZRu5Z50i6b4YJMocd0s7+FmgURLK3R0BaSfcWfEMN4J0dPYYFse/ZGw3cr3t5SJl3VXHxl36ODJImqGMZ/DROMVHpx+dKavCepDIb5+lT7OuWviegJ/1S+n0kDnf6OuK2cZK0EQHMUJZNFYVAG90VAGtzx37Y6+i1eg9LacewR/cqgXj8TOmDoq+Y2DHiKa7ba3Xotf+b3OeKlXtjspzXlVkQabRB8iECetmPSe1tdi5qSX0XaNF/K9qj8qFsBPuhOhhJIDDmPQdAz97x/UykvGZBw37iI0P+XEEzEUs9ZQQzvK/XpZ9MZ6GU/Pez+PoIoLP5oaIgkewRKwY1EPaCCZuFgRbshIi+w9sVvbAvrp5rV6mvmrW1kthIAqRCovOw3HfGMCZmtrBY5DDJv//++4sfP/dsrIXMkkRXnCoWO2pgHtoGnPmbiHvcsurO2icRsFlQst51wFbaO2hv3a7t2+gnXEm7zgZYUogydbYDPJIAcg7t05dNU0MC3cv9/OU3/ra4cA3g0MSqZDboUQTJ9T2ZYR6qu/hVhWhu0Xq0BCBw1/KVRSPTyJt8lmWLhAMYtJdWxrRcvo+0xekwZDKh/h5KYJl43cZ29+nMfCH//u1+L/usypIimSpWs1UrE0Zfd356xbvf+hOATB1TJcgVzaxsxq9/45vFdsrcZtgKCGQp55uU/1XgM4B3U17jQZ84cpgkY2+o2CxGmcaNbWndTebB5JlgfGugJlyhNH4KCsKqGNZqLxfmDv6z2aKKUCnL1ylduowcMIZhIz0+F5H4boK+5+RxDY29R5YulQR3COypY28VjzxwdwwUll5mk+UW1PIcOqghc0K61S7L28+9+ApiDg/GANxJerCOHD9SrCYpamXI8QSbXNCjhtkYKhr96IckV489GspFXQz3szHaBMkBg9L8bPashRz6zsEfQQ9pZNL68jhIyqZeIDDu6RumDwunRnXNtbBx1VkjH3nqiZC1N9BqgdJ14swV7vE65eg1GBocC31fZ6gOOudq/QbEQ9jsUhGUkXc926EMboHasJ7E4DpCFkffeb64e9/24IzL+1ThRpqhE9tPnz1PADcPdZvVsaY6YKVefZ64gkBxB6ALdZHM9vTA44VC0kViJV931569JE3MqJG2yf9Llq3E0aCmyNp0UsFcgAPQ0LuvYjo8B8shdlb9nPMhVclD4/DdMICBkKEkg+GWeuOAU/nXHnaNgpTDEYyws7IqcNYxRJavv3f4KM8U+gLbRDNFWxniIC0YwL7iw4/vLj7+0QdBA7uLS+fPwVOH8iP6yHqbVGnUpROoHtcHAqK0qJTDVkQIFoBQKWJiAqdDymVmr7mmDJQ8Fw4lzolV0OOigii1JyUDlsxzxSq4zyVSF0nYbUnM7VWlnGR53oLWgyE2QNCpHHzz7QAmBBvmU5nz2mKgsL1wOisMZaKNpPlOdyZWc6tS8uPzdcxN/PLPhFHgBmbof+U8jKQQxHvnZuGoWt1OBQwks1QVdJ/GGjqzJqgYicct6GKlJJwhKL6yt1GxkjphAlVy9KVCJ3ECTVTJ2S6rbF6jZ8jnkALX2R4rxR9MrLw2q1VW1fP9RPVCCd2Sajm30pbXvxp7Er0qBII241Zz0fO5vqPM4/jDf/Uvi01LFhSrmIu2bf1yrr2qeOihh0INbQwxiCsohI4uhbpApWjA5JxK1ijS2QIh4wRve3duoGvKvgrU6lifK+3n6H1EWGD0NL0ppzivcOBJqG52IRpAVXV6ooqenl7s5XwCWRJE0EUl1p1VJBVWGzlMQ7tr1ESg66D0+ayvNnoIAGWCWXP7oP3OAwSZQnpamfCQG44h5UnowKGtonwKHkQwJuUidlVC8OYm//HlmQSrdB3hSNLfAzS08XkOYJB+Z87rjorT3OQqVbN+dmI1txp2Z2JmYiVyKSARoknYN/dGVFYNJtgv9sSEdDH7OOyQwWGAICpPqo5GckKiFA3fVA5U+xsGuDpz6nTI8h86eDCURdegwrqYagRbIAR/7LFqwRdOEAA6KNRqumfWCqDBifvbzxfY9vOcSabfGCewtJfCxCreBbZCCCZElcqqVQICPTsWZ3zmM7OvonJVVqvs6zCA5OeSfZ2C3kgvEBWOHdsWMlB+E3v1bpIGkmmopydOP0swhWrqagZ8G5Cz70MIIkQNq6L/dAgFvJqaFuiku7E1BrrMYey7DN2PSpBVaZ7ziIOMSU4GAPJCxlw7R3AyjjptzJE0yZNKxBtro+wJ6rt5q9i562GSFJLZhntJ0FZG73I/vVx/9sU/Lzbiz46cfLdYup6h2MthqJBcAWMCGCyIpGMGGGLdA8Qq/9QpuJ7Sr6ZGAHigHCKMWDx/4BUCNSjenAc5Q0riN3HNjpSZT0LVVK/vIyjjDOiTjQWaFywvLl/rY17laSq9e4o1sEXWEkC+9OoLAIy9UdXeQGXNCotxxfmziGgRa0iRsv9YqpACWgahPo8HH7w/DsGBH/yg+LmPfDTWRMEP9+eB7/8g+mTbqTR39naHvQiJfH2PATM+0rVRpdP+zQF8rkwb1U5DFAoQSXERewtvQROrYK8vJJA2VnEIsPZ3ENaDqoLGY9pZbWCqqlKREgQ1TuPnMvXNNdZ/esZCTMqWBsAFk0nVhq0YaeOlz2UqXfhBrlf10BhNox+ziyaSzOQvBNhCEKE8d2GL+c+9oepeezugk1UiFexYtzwQ2D01SD/9PJ6VPtekyupPJNhS362U+b7lvUWXk45YMIW/m1SZTHpI/CwTqwWwoKzwhG2Qv8pPuk9NvH3PZVDl7P1WGMLPNHGxqiijxb5Ie8dMGlVGlvEUACXXkfqiS4ouvxtDzPl+VNiEdXnmgg+RMJaVXhNEXzJEVIG02jNAUiTrcKnXScyXho9DB8SnEdVED21U+YgJpNRVSye1z5q1ayVZ6qAAYbxl1dC13M0+9k9prBFbsCcW02freVkCC2IIn9PpoOYQKSmpgAKqVuj43NzC4DopPuaImEdJ1owp7mKcz8FXXyoqOD+erTGSIn1vDfuykut+7s3Xi2dfOUgFK6chZRzCekWtzxaGcCL0lHEuHFR+C3ZHDb58vcPtiYPrAX0iP5cZFJRKx27IEmLflewXn7PMnZ+uHKX1vdOf3ZkAGZuk139GYjUnqcpCSinRe5/E6tW/+X+n5WTa5HuNcraLGVO6oUTcfffdSdNfjmgMiNMQW8VhXtXli9C5LgSH2QGLO/fcFQpUSZo7OZN5BKVDGKVRGzQJNMZxYJbPP0KVqx/up0hYUz3ZJg5Oh9SIlLRzntpR5HntjTd5+CuKffvvjWbrSkqXJlZjymhCUbSUrUjEIDSbw4feLO6HdriVpnM3ZiCQoM06MpXMHExq6bODAX6vvPomvVYbonLVjJG8OQSVQdQJozOIE+Y4BIXvJKV8ZdANSkTBl5OpqxCX5/RYMaiz646g6Z03X40ktJ+GxZsE6xvgWTeodkjJN8kX09PD+5+jh6sV6uHDOLz2q5eKMyQ+a7fsiRlBOtNoDGVji3y++NLLgWbI55aqYQndXiulYh1yGlQIqEZDfe0EAYeL/agvLmHj29/VRpKhZLe/20KyZBBhNeFNZhAo5fzA/Q+F0fAZ2XzbLSoP516ky0B/AdXKmClGoKiwg5SEhdA3RfAk1HvwriIRawLmMF2NpwfRIKaHpOsqqLproWERacuDTjVW86xmsI4O/NRAJ941RlBDAarShRgGxaUorescROgvtV0LoMAjsGF5bfGhB+8LqujGdcv5wQFmk5wgAEDJyuZUDKACC6JBpbhMVA1F71tAyOSvW4Gr1nkRQBlu5oZNDZTPKSPfkdCU0851LJFYlclSrvDYoJ4PcE5cUiKTjmueuVGe3tuSHIMEq3qSJ0LskE3gHDgHuK4AtYlKX0mvcw96Bn3uQWMom4vtWYvAo6xaza1GheEujWb4nLIyNfc6E6iSKICZrujvuXbev71T/pkrVTlJyRU3G35TgiXyrXMxkkyzRvzdcKiqCdprZeWP/aMTcc8omayEsZQNe1mkOOk4dPjV5QDhXB2zJzJVrBLtUrukb3KmiDQZ31+ULle43HuBwJXJWA62s5hFMrg4UO57WMqgEbM0F66/ymsmEf/D3/+9YgFJyDg2Zid77R989tOx1grOdPeNFD3QhyZXrS/mrd9SdJLw0F0CpXVBzAQZGeoutm1cCRXJ+xqKhL8P6nBDA+hvtVVh+i0nOosxKqqT/K7gwST9nE7TkXUzH0QxBlCaREmnInD2fGkjdJImqDVKDOOAegBHBI/uvf8RAKgl0YcqGDLJ2gYSaTWRADRmibjb+FNgx2cjrXHWscx1RuUGLiuWSeGRV4nQpX9K77hdHOXOJGuuY4s9k5OyQABzD98HUwHL+CMfn5mqV06yVJm0shzBPM/O/RLUEauHIagEeJfVavleBjykK8sCcM9ZATJwM8F2f4xhX5vwXUqR9+ATFc05c+JE8TYzAq+2nY8AdCUVfhOrqhi3QQBW9ia6PyPgLJv28/VIz3E2oT0m2tk02I9kAN9mYhX9VNzs3MTKezBo9RXnQJtfJlaZOqw4ib0G1VVTxauvHis+9cl1xa6dawEa8Sk886FhRI2GrhP4XS5WIVpR6cwqfPFCbPyC+TAm2Od+pvd9tb2LKsv6oMJPTxPk1SizTe/HzRsx+0+gwj7CGmB1B5A2gmiHXDu2R9t0CRB0IdVTbc0i/Jz9HSrxTinIUr2Y2Tr40vkPYo/pC0L9Sxr8X//FX0dgeejEO6huLik27t5EUkWyJLPDeBeqW0qs7LMxIeaMuHQi1fw5xj3WYGeGB3i2VMYuX+gtDh88SWUR+qwiUDiWIQDYno7u4rGHdtMyQCBHb9U8ZlU6e9Jrd15j701GMKBoeOZ8e/GxT30eZcCaYjvB42tvvkb7wekALe9i4HwvoifSSReQfNxgEOojjzxMpfBCJDzB0gEktr/FZ/zm62/EM7eqZzKzBPvkmlxhnaw6GGPpQ+0PMugOJVOZO+xnGS8D0OT1jSrkOqYl2zQpr+63RvzofGyA9Hhtaa8VdpMpFugyMVQDQiPOK7J32jUMgBygMYknpGeuOIAVqnhvftc/Bc+l9sc4EJM39p7VHIHdWn16JEoOALdAo1qhwhX4Mu24e8kxNCW1VfZOEmDyTCZmg9fhZxiXXScmc1al6+fPDBOg19GjL8AxgpqIqo1ek/FKEqtI9MQEOORexEQO9Wy7+aLHt/wZbpHPwwbSO6dARszi0i/AglHl2LMTA5zZS/p495YS3wbqvr/Alj46BiqjgGcCFb3DJa03kj6FY6RomrTx7zQkG5tQ0va8ftVbIy6wzsw1ON8z/C3PsYeWFHu+7Tvz8xeyD6YAq1uJKR0t0cL6CDBYydTPuZ8qsRvSeK0eu99kmFntlPXzAsIr66A1K+xlkmzBwhiwk7VWLn7FKthZiPGMsheu0/uXbHJirWS/HuqlgEZeu6rOnnf3x8eefIrErqnYDOiwmlj0B1//m2I+vrOJPWayL4umgns7SjX6r/72+8UE7qEk9IXvEJyJxMpEDrMf7RYkVlbnZJtNsfb1JK5Pbd5V3CKWHKdtxudTyXuGHYShUqFg1TRxOmCPvaHJF5W+a9ZTxN9uI1TMoRbPUBKxwTFDML9KP5crUVkFMMGPIdNS/mTqEZtLb5x9E+7vm3/0b6f7oYdUsqhWRYIqxY28h/LHSrLgxQTmUZLFgI3SrNYN93kIxE0JdB+4ah9vELBv3rKjWLthaygdSbHy+i5ePB989GXQYpajMiQF7Nkf/zCqVhoZh05UOlgTjnYns43s4VEieO26TagHthZ/9TdfpyF0N6XLVRh0Ag/RAQII1dycm3Xh/BmUf0CkcCqTXN/jzOKyjGsyF2pzPIyghHD4RYCuk9SNMtTQCsbeu+4JhEUd/ghKywC1hgMn6iMd5AjDcBXzWLdhYxx8HUAzyKZGczEOxEDsFg/+3bffLo5BX9wF0reBKpMJlUOT7ZOyP8tDaWZg2fkUVTL7zvbu3lGsB6nrG5LqIN7pYSN5xIkHYsQCfumv/hpnuC4GCJvA2DTsUN9aHIMUL4fhKu/c293BHJaTSMe30ow5zOwReqYIFqQwhihF0KlAdclY3oUSqcBFJZPbb5F8rVu9NBDsjITJ/3X4r7MONBIrVqwDYSe5JpGcT0XA4Yn1IrcEx1bSTiGhr/N0PoWHRRpgH4lgGpY4yZyxmxHgXGOGjMbKORQa51GHFIYgiAqScMupINlMeRnn3kMfnii8CI4J7BtvHiu2rGkqPvr4I1Songh52csXz7EWnfRVnYDmiKKPPV48O439ihUry8SMKgHDiJWtVa52ISpMlsGb2XuWlXtBqMeDUpPQrjzgN81mSjQ5nWjQQX9GYjWDqN5GB0zHLIy98WguJcdhL6lXJc/YpDcFTypAvmuoGIimL4NFHa7KlwZwUblRqUkKoShnqfrnHp6bVM1UrWxtKhO9nDjlP3Mla25ila819XuIciqdbC/TrMDGTEO9wZ7BYIlIul5pZo/ISgq4vf6c0BkA5Ypekl9XKh1J5Ej4pNOEKYzPzZ8h999XTqysus6tWPXhiE3CTaisKCc6bvp34oynnhffLydXc5+FUrfaPB1CfLrPguR8GRSab/zZnxavfP9bReVgb/H0Ew8WH7p/fwSYBgtj0IbOYK92fupTxeSCxfDKb+CksA8g3zZMN9H3yM4uNm1YDMjQlWY+YWtGR3tw8Eyp7zte9HXBU+e9u5mV0o3Tq4fiLCiquM98qk6e1wYCGucBea5iNhW2wv0oNVRAdhQwa/O2XYgv7OJBe+8OWRXQIKbEpul87M1JA1dzxYOgyKZkbSNOOguUzHUMMxjcjNOZW7FK1SpfijzMfd2ZWOUeubyvkhhS7pf6+xMrgZn8+mkqYfqO5zcqKjzDGI5aDtcVMHEOkol77oEK9cRy/pp7xX0dZ4X3yBRBK/5WMAexRBYKNAAAIABJREFUxTZqqxwWgJ0VIs7cdahLRw4fhipIHySgoIC3ZzTJgyuelGir+sYIXvkB+7sEIL02baybPaSqo/dNWjZnhVv1ucXZY4H1ASZWKSFNs94ioXIoplX26PdFIAJ/LB28snIA0GwD6mAX+DZjAvAV9nZMTA5C9a7n71YSVM0V4U1gzoL5S8L3+hmyJZYsXhUVK3tXi8phbHB7AJidUPFNoi/BmFiyVJAHOjUzAxWZivsuq/y5wibFxkDRpPcWQdA4lNfq6rVUfu7na2sITtk30PeeO/Bi8ePnf4w6HkOQqVbtuW9vMcI1MsEJn4P/pEqfqdahIcD/mjxHKfgZJjJjzMBpANDo7RwFZLuGMmAnfpF5cDUwFFhMk+IWAoUBaI5PPrwJ3w3DhNlmUvIrHCSOjemGYXL8TBuS5K3Flp178cvQ+VDT9Iy0XWkrdjO/7Dqsm5tUBJrpgdm8cT1Vq3PFfXffUxykqmlP9jViIxkhMl1+8pOfxNeffPyJYuvWrRGsu99OmqATL2xYtx7a4bFQfrXHRh8pO0DlTxMOfUI3flDRrDH+3kQcoS8PCqvy/ixELfvWWWZW0NygUv9MrDqIc0xWVLGLeUXORuQzfEZSqKK1AD+ce5999k3l/vV+I2HBuLinBRmCDQD47meH3Ynr9esaAFVLseXYc/s4ZZoosuHeTVWQlND5d9sElOv32uzfOQHlch6xXwi7EB/1AYA2kgQFLTCECfh9Nmn0zJo48exz5Tmr5UZltzQQSWq9BFU4Z7KUrMg3MDZggrivFSqo9sG1rvXsCwZK26T3TnU9P6+JuMbXMMCw/1Y4SNXGQWIIgWWF3qQFCrj7MkF1nQYB+ILCzhkW1M2VpKAHhp1MIl7aB8+LdGULD8a7l0n6GxsFshPFX2rdFIngehQsBcp9rsGq4Tn6WSFoQaUphFxK2qPzT7fAkLK6Kdj03HMvxHUHHZ71W0Q1Tpqgg+Ntu0h97YxWYD8HawBbkH2mz18KaayxFXr72Uj0rOZtIRb+yIc/TP/m1qKV5PgnP/xeMYIgWjN7SyZSPfFSJXvkAj/7J3/5DeTXeT66jqhUzSZWydkKQJMocj+2b/gZnu0KYsff/fwvFpUADwqe9cCiaoc1JqUVY061HdoqlHkVoytgmKXE8P0Sq1lRsTtFJ1JbWAK3bqs33ZFYpd/LPuinE6tEb7zNBabn/cV//bvTVjZstpf7raSmhsxN8ud/+sXi13/tV2Ni9KmTRwkuK4sdWzcHV7zOpnluRmc/RknxedTvHnn0w8FX7gTVMYlZw2CxdWvgS1J+76ePqZGEQJXAQ2+9HZQa+f51dRWITCA/TPKzZfNW6HGtUBcYkMuB7ey+WRx8611U7e7TddI8yGBEUIxLBMtWonbtphFWIQhu/tjRd4vlNNned/c+U4goyQ+CzJkEaUgWU6VYQo9VD/S2w0eOMwRybTQpx2HACTl80h4je7/cYCtXrw0j8aNnXywee/zD0BExVHx+Un/i4bLZjx5l6CfqfaJSlngvXb0cIhwebgcYOzjZuRR+/llU9XSA2zZtBOE6g2EmYQIZZJ+EIRNJbASpmYBqoRN2LsZSZNNtWNy9925JOkkJiSSoljVTal3nqaLixQvni/cOgfhhsB5BxEFU20Nq6Vevb9A6D0riTSpwp1E7snH2M5/4DLQQhhEOdOBcGYgIPdODJJUvfp55OcMEnc6VUoJ4KclwbznDwfdswtBOOwcCrvlVKA0a0Dr4xwaVOqok3GHjJ9VNaJTn6Bs7fepUrLONrKIt9SS+45R/Q0aToNsg4QYoRT8zZFx7+6QU7dizY2vx+c88XSyDljU+1EdD+UUokdAt6dFThTGj1R7eFvrW5iP44ByaS1zXNSiHkxhcA/gmklNlq00MPeRjOC0FM6Su5sDAvozol4gGeBTaQnVHg5AQHVVscmISiUyAZOl7cys+OZA0wMqJzdwgM2h1ZULn0ZU6KS3iLA3zcpXdZwYpolGpwpTkZeNzlIQvK1AzFauSNpeTpSydraF+v8TPMx4/izO/s5IVVI8yAPZcRpWqFK3IyYlBu58tJTajXOGQS6Qvf03ufqjHRXKXKgvpeoSjCctJ3FLVTAGMNC9rpt+Kr4sEGghL1crXG4aL71m17u+nYoWDsSphxSqjbn4/94Xla8kJVk4E/bdc9aAtl7KsIcRBslLN3q/iPPzRv/lfi0uMJvin/9Uzxa6t9poSQPPAqmuainPIoT/4zC8WQwQ2DnrtgUpVizpZUMCwS7cAPlpb53FdLcVxQBrtaA39pDu2oOY52VW8/sK3qIYhwd55GXAAjjr7Vtn2HvpVl0O9rQWlroKyZeUvpl3x2blnR+qXswXve/DxUPtz3SOo4ev2Ziq7G/LC7HHPtcqqUTXkWcQsJOyV+06H7Xvm5zKbZKUARUqL30/9Uum55SpUPDeC8bmv90usssSxnx/UX4IKf1dUNIEKKUvLidNtCdRtFa7ZT8o/E9fmdeoovcqgI5VAhVbTwJK3z3sgf479OclW2Rc1W+lKFa1Er3Mou5VwaWCixAZ5t0LmPgEmTj56/offLr7y5S8V6+krFpi0wp2HmCdJ9CRSE719Rinep/TXcn/6YS6BibdnSjDOwC3JzPtO5drMSax09un8+79DUB1poUyzz5Ym9mkGzmMXdzHPz+u+hbjS5DQMkQnHVVB9IDGwX2oCv32TAG0ZFPQeemUb6psjsdK/D+IXKiqsYIwCBDDrhl6w0Zhn6R4U3MBm85ljVMQcq6L4ktdiz1s3c5dkWgm8Ok/He1q1bjPfX8l1bcG/tQCmObC+ubgCG+F/+Bf/uti5fx1B2Fixlp7refQ0Dk+B8BNvCA5aJHUN3btet59dh11WuMfnMDRIn0xdC/PixotXXjxUjPRT0WEuXJ1BF/t/HL81ynU22ANGwrZnO4wSWC0LQiQAGwIdr0GfQfBcCQ3XOVbXoPQbg/QT7EudkhGjCt/4CCwW1nAS6uMQ4GALbQoG6iZWZ8+dQwVwL7T5pcWBH/2wuO+++yKp0pc4D0+q8ksvvgjV/wyAy8bipZd/EvOFpNJbYQkaumNFQlEVIBdb0Ns3SfVPRg29K1S7BgYm6AenuV8RKHxrA4ySBnvGFZBgv11CaCB6cK2WsG7Ot7LnJquk+jvGIwIRjvWwV0s6owwS1zIqttLQsB0xDysSLukUqUIkKBo9PZwPq272yDocOtQx8eeCpFbZtOfRm+QYCio62rcQrWCvqvbo+168RI8OzJMY0VH2XiVxKyn36QzbQxTJXgyQ93wLMiSGgpRbQXIPgtdjEu+9RyWec5VphUHPJWZx/af4ORM82yCchaZsfx3xqdQ6E7hKktcQ3eK4jpKwr4QC7PORGi9zp5uZq6odez69hgVUb1wXq4VhH7nvQfajMXuwcULABSoftsSESmA+qOcmtyZMLK3KmeKQ85pUCyQ+AmzGTRSriCuHuVbFTWy7sHfeV5pflRJV19ikbuv2nVArVwZN3d5sWRzPvvB8sIfsmW8BuPb/ECzC3skikeI4wrMNSndpZ2bmN5UU7qi4Y7aaiZk6iG/r+L3PfOqTYQM3rV1V9LS3Ff2A5ov5zKgA2ycuDRPg96vf/m5x+lJnQU4brTkh6EGMlypv/JyaAFL6WCwZGOYgt4iDxwAs//tf+GyxiA9pBM0aoFDSSAJuLN+DzPsEUobdAPATiEdNANok1eFyzigLGvG0MRPXrS/Otj/81QwDIwFpoZCJfcrMghl/IhsjWBAkxjNUQ+kIOY1PFauZZrE7cquKr/3f/4o5VvQsSH8ojaaJhpn1qdMnisPIiN6PBLqNmEuQFXfa/DAJSzU3bABfLy0PykknJcWDh44WO3buKVSSs7IRlCoQvRjmSqCxAMtvcKHhffvgW6DyBLtUYbaT/SohbXYtl7UKBEPqlpr7R5lZ1UZD4dKlDDAE1VUu3epNcJE5HA7OtTo1Adf4zJmjxU6Cn+3bNhWnGA5rtrtq9coI2ETLdaDuYJG+H/34+eLxx54MY9JBAH716qWg2S1F8WQxCnsG5lZsurpIxI6eLD7y0Y+H6IU/f/r0aR5wV8zoUa5bZZcm1IWOHEXph0O3ijkXIuwexl6SmQvn25hvtS0N8cTIqfbyowN/Vzz22GMxP8W1rEMWZRK+6tkTR9KabNsZn3f9Rn9x/OQZ+rWYF4Zz1YHWovo0AQWu8/rVUBtay7wcoW4TVtWCdoCuDcCPls5XC/Kgw77U1k7P1YVi0/pNoE9LWJ+Txd17d1CxgotO1UsjlCagM3Ebw+9Ra+SQKnGvKmQrgZ5N8h5S510NYihNrqxi+f5u0m4oFaFQxbMRlF4EZSoNEE1o91FUCJ2F0oABvkwfmjMsrFjZ2yD90YCo7eLlMMQm++fOnqYyurr4+EeeKpYvns/A6I7iGjNprtFLV8eaGSxKK9MypDkK7DdcpxTCqyijtUPVkKcu0jSfakYLa13PM3MIsEmVzizEBkysSjW890us8oGMwLRMoDKl6P0Sq4TUJceQG3dzIpQDu5S8pJ4klYdEuY4jsW6VTgdgkJKrMDOIrYlVOSzP94tEo0RL5iZP8ffyGzmxyvS/WRrgbGKVEpvZ4NprdO+EIzWot+LD2ck9Kv7pMw9jpKJC+fzfL7EyiIzXTK/XrJiGn6sIjTznmE+CkXONU2JVGspou0pOMiFpibPvHhF9u3GD+VU89SxcEdeAs8h0sLnrnZPCXL1y5lElz9+v2xwr8up+r+Vaamy65qz+6R/9X8XQjY7ikx9+pFiJaI/Ps4VzfJM5OePs8+X7dxfEcai7kfqYBJEMpaAcSgO2MsnWsgYR0JBYcU7XrGKe0oLG4oXvfam4ePxZZl51Qt1aGWILSv5KxZ2mojxFROmA0BHsqz2mKv0p0d1DQrd+/fqQVnf6lfZX5y/tzX6FmQCedTXgS4EQNtgAJXPrcO6KFiU6oMFqSmhNrLK0vsm0YEm8fiqpKrnlfw8VMK+/f8YzkYyoMzcZ4rPm9lj9FydW7DF3maIoBl35fbLKZlaXk3IrGOCWzD9TbfBtVdc9XKr3iVAmyivVIjtCyqpRHYGc6LrCEVPaDdZw4byqoh+A59/9u38dM3CkejdBMRwjaDV5FRCQQqWPECgxiKwUtWZ/RfJfXu8UyXwMvMYu2fMT56tMrOJabfguK1bRrB3PQwEJFfr0gSbU9PVupYeKob7tHciB790dgNk40uV1UFKVUJclooquvzsf+24vqkCefWVe40MPPhGzqgaHbuCnpK9eKRYSNI2OJKXBUDSTLsXazCMgvYUIUzcqlQqbOntqEwOoDZJrsesO/10EqOBYjh4SuErUAOtq97DnlhNEriFYW1G88tpbxX/84/+vWL5+KZHodLH3vt3FyDRJFe81TMwQVGo+0HUMYIrr9jxp3wzGDFzrqUxNM8fq7TeOFu0oG94aJ+gmsXLQtgOClcevgdVSZ6M9bBFqLiQOSOwzx8zxHNeZe7YWtVuzQVUaTWiu0/doP3c/FMElgHF+1ibmbY2PyOiApkalruvG9agybyTeMaERUX8SqtR7VDPXblgfvWPaiy78kH07BsJWOrVly5m7eYLq1Q3mV4UwFomLswkFImOOGv+Pek7Y2SarPpuo0ilOJT0P2ySd0+xJG93pc8af9QPuNC9MggaDJG3hL/BvS/Ddfs3P9jrsDRkjeVu5HOZQUEzLgLFsVvF6fWUwSiqkfzexcj9q4+bhS0dMAPlfhNFhx2MAO4paeR9x9jls2pWbVICaCM4D5F66OK4hDZDOwjnxaOV6RZBvHJVBTQfF5oHTzgtLVPEE0th7Zk+81WmvT1+eGQ1xvQTWJkqqCruHLLNFoqbtwzbHuvNZVnCNATyRJsFegwmZVWYTFytRKh9a9amm+OA59gzGIGXuz0p0AksVeKF6xXLaE+ZnqSZrwuT5dY5VrJ99884riySaRFRBC77n/TXqh1jv5QKF7Hll2EPp0CSKeG8Zscw4zzb8sIwQ9uZ2VKeVU2+leLB2/YZQZbxGX/8LL7xQHHz7UFQ7l9FeIJvBBNT4tA5fagz0sxIr18y43OqmEvT6tHVr1hYf++hHENmAVYTtu0iLi6JPjew1q1Z1/D/NcziAuN1LB09Egi8LZ0ImCX3D0b+FfRDU0+9EzxS/K1NgmoLBMAJmv8AQ7Yd3bGboN3YU9ec6KpnuAZ8JT5gxKEozVHB+HCvCzEdAh0w5lbmUgVVNp88nBIVEzNyTJlR6DNY0WD8l+C3d3u8Ze/iz2vhsc2bmVt0pt67veb+K1Xf/+H9BFdAMGslwHqyf3U7gaobtvKU3X30ZY7k2qiGtSxjuhhJOGHGSlkBB4DF3grDeBO05dvJc8cSTH40eJqfYx9wLG/1IrkQepCBomK8jDam87X5QoO1k2jegLBhUZElPDYUo1wKqV6cYNPYVJFn33fNAcJ6VTU8ZZvL3LozZ9AQI0isvPV90k2x87nOfjFkyy1csIQhB1Yh7kSako43GPiloXPs3v/ndonXRsjg869avxggxsJHyYw2O0V4vRRXmwUN/B+U8P1fJ8iPHjiOdvjMSMDP+myBIUdJkTSxvH6FyZqXO8u0Lz7/EcOB90AM3RcLRBZ2iFW6rKJoIjJLtT3/y4yjZ3QiFu6WLm4p9OzcHdUf6YCh64TQut6uKeKO4DyoS+ujFmdOHeQ5dcOm3EgFbaRyKwNKN9YMfHIgKm7N2akAgj6M2eOrspWI1jmM1amZjNHEaOElNOHn07eJzn3iMZ0OvCof3Br1W3TgaAwF7pHQ2Gkjn4diUuohrV0jEJLUHJFc6YDXPtYVEQKPihnQD9/K7VmCc+1XH900wXW8dQxgvNm8bM0xUS5JiIHp1DTqUB2v9hrXxp85jgvlCbugqfr4L+s11xFIGScobSj6vDtwkzgBQ1WhL/wOgRZ0keO2sV5fPkmtcwHW30ihrM/Q01zjiwD7FMVSc4dqkEOXESocimqWsaaBiZf+GBi5Vi26vWOVEZW6VJRKrkosbfVklRTAnPxnBzup4GsxORgkcY86ZyXoaiJyGKYp2pWqPn5/oAjNJnQlRiez9VGJVGhGbjed+785rMaiem3TluUMzCH8o83A3pZysaFdOUHJilX8231f6d0rMAqk3Lre9/851kPbgHI9QOWSdysQq9bLNimBEcMX9aODlvOdqlRUrn7fVa9FT1y2cDf/PrR7m67izz8oAWYdnn01MQfHZs7e1P3U4oBqvn/k8i0DLKlH3W0qQaF+ElGQpHLdwEr2cowmRXg0s11+rnrMONoAVK5pIUuPYvc8IsMlHDPBWgdpeOfd28fJzXyy2riPoIVC9guKoDdSt/O96SY2pqmKOGuBVDUh6H8HpTXpi9uN0Nm7dEUM7h6Es6Tyicdz7iepiaha3sVsbnKg4SXEyNyVXcL06VZO9TMkIxxMKju6qBFaERHiJXsbXI6APAkT8mRKUMnlOJnnGecVzLymh2aHN+ZHYIyGbe0fFau7PfpB4RXofEjVlyb2eoNTNrUxFilUmUqlqFB9lwpJ58lZBCLPjfFln8m3KClMCAlT8owqDfRXwE8xzjIZSV9rzCvzKfNgDFYB7zQBrv/c//4/4trZiA/Zf4EdAURDJ6rzUXu3zgKpg0BMNEASF7FmWzqbMuomVPmduYiX0Hdfu/iyrqvxUCWYktbZhBvhOA4Y2za+gJ3kF+xC5bKo/+r3rCBOtoHepuha/R4AiS0BwSIDTPWBQo12eT5VI271hzWYANdTvoKz29l6mgqVwBWdvyKTwFiDfZeICVGEXIcFOkNUP6NAKEl7DDKh+ErQeWCb2bKseGHVve0YQhwpJ8epWzts67gORpqqliFl0FH2g9d/4/rdhF3QW2/atKTbuYJbVGIEk6PU4flB7GFRJzEgMHi5HBQgCW3UZIDFZu3J98for7+ATxwDeejgXE7QeAELog6QW8xxakVZXrMJG+wmqJvW8P3+NOVAdsB9MhPQLtVSfBUeq8Z1XrnZyXyrsIs0u2h/S2/aoOTRVRbZGWB8bIqn8wQ8PRH+y6muLuV9bCDxfaXAzSSXHRDbIm2+8FoCiibzgXictDSL8oXdm/5CJFMG2iZVUJWOVURXi8AMBGBHYWblTwENmxgRxSteNvvATjgoYAsVvZE6ZryS/TvAfFZNEgY1xLMRMvqxWBeWuZE7kwDO+WSZaGbXPNl4qnn83QYsBuiQRjubRRiiJneKmRAn3bBsTaIuGSUgaqGhEDxd75zKU0nms/TBxTlAU2SgCEzPtApw7U7sIihVFwaalERv2C5lQJYEkypoJpMD2xvfL+UveQqoY2UuKIqdDoss5VsHoYV2qow1BKjgrgP0NEJLfMz7z7673IpJqY7ERQSvu2yRXZUDv2WuyVyqUd02ILQwQXyYgMqkB2gMV6qEhHe4ojtSzLCjsrDHF1YxdatiM0UONHZcDYGK1GP9v3GEPsP2Gxgs3bgySDNOGYiWWZyD44mxFAUd7p+oBS3bvvYt9SMKHvTIx6qc3V0D8wI+fDXEwQVJ746wcJZn6JAaSgNrcb5T+tEBizG5i5b5T7ETq3jO/9A8AuC8XO7fQX3z5QjFooQGbtwCKsFHVJOe0g2TnP/3F1wvY6XGP2vk6gJwRfE5tOZ9MGx7MJvaPMwfZPYS4A8UqkqN/8vnPwEbuA8CS0mqs5z5I1bVm+jMV3jEeyfbB/e3Ih37ykSFaBJKwFkkcrIoqno8+NcUjiYFk7FMDSGK84Eu2StrbCYBMLJoEIM4QTuf0ablXP2iQcMW3/sP/BD02PA5GuCOpkoDMrkGsQWevAshX/+bLyKo/wcJSMaFGKR3NYbUabROg5UiVa4gcCved7/+o+PjHnw40w5uwVCpVYYDmN+dKSavYumV7GNq/+Iu/LP7Zb/92KttyAOQMixgYQKqKpxyrsqzVbJqXUBh55NEnotfKviXVh0T1mhmw6YY+duQQTqAFY0mTN7Oefp75VtM8EJFDA3WdTASnbKZO6IhWkSyvd4N434tAxqhDEJW2dO6AZW+upAE63Dj3d+jdo8jAk/wRcO3evbdE1NND5nQGXUnpXtWSLtL39Z3vfKt49IknGV68n2CI+Qw8WCspViW810BP2JzHjx0pXn7hueLXf/UZJlrjjKsJdHCSzagXSbtQKr2ukbk8VO4uXLxUHKcK19JcW6yCi95KEjblBlUynMDNDdEMHaOHzzvww+eLHXvvYcjuNeY2rYCasBrUIA3ajbkIXE2NMuFIKJ0//hZNudtIdM4gk7+K0jdD5Nig8sBFYVYh8lHL9dr/Jj2wLpQWB0hGoXhyaLvpEVm+elU4OatOBlJWW+yR6oK/64HpgEeuIXOTqsAjnU4U7yZOUQPhjDOfTyOGt4H+qV6SOymONhYrI9+FUMYUxtCEpxaDtwi6Xx8OyackTUOlwnacYNuljiirK6Byk0RY9cJ1UC/l6c/HmJtkKZIR0qgOD+RwmRyLcukwTO49cE6fj9lVfJ6zamLffEBiNZv03EEFlGpk4Ma95p/JVMDspDSKuYXkMEimBkxhBA261U0NrRWDGdpelLdvl0ufm1jN0uxmZ2iZWPn66YpVGSCXKH3+/uzcqnT9Imq+LExFgqUbjmA6/TukyrUeZUA6m1yln8s/m2Vv77xGxSMiuSORmlUmTMlrGEJMk2itPHGpAA661DkrEjOkUh4Gu06lSRWJSsGKJPpBA3TZaJ2qD0kNKtMDk5lPVT9/fhR7JqqnfLhVCZub3Ws2h8c8KuZcNYCix1nj6xOoE9kwbO+e1BfXpdpgIPo9cdzsq9oaaYNUJ0LuXyliEFTsk/NH2ITQkYaK44e+Q9BxKcYELILrvxUqsUIK2lbZAJN4pUFQ6G5QuT4EM37l1/4RgcnSCLjGCL7GCWxibWXBGJxguwwwDOJHqZp5f66NfWGB4gXFTO6ZdPWE2qa14esuNnteOpK9V65DrjhHElXSACOeyejfnB6o0gPN7g++ECCZin1WNyMYmqVdGMgbiMxNzPJ+yftrbmKVv5Y/J5xy8MRm+7a0CSkRSU3GMRg4vFvA4bftSR2jyUUePhqVPZ8NLyvpKijms6eTtpfHIE17HqqCJmlUbGqxU/NhGcxjzuC//9//Lb7obQa4b4hRI+YBuQ9Du6pcdgxNZc8YmJrgxP70kXDG/HhtlL7FcNuE2BmDM8Mw49zxvNyvim6wP5cA8r319ut8fbj4zd/6OPb5EvavN4Qy7BEJGWcYEYH6KtDC2ujnpVm3IBgV1SqqTwai9971AL73On+nCjrUhS/toAeLfcQytgJW2rexGgqQvUEBLkJdd1Bp9PupbMn1hjgH693di+IY9wL+AA1fankdvctU+Rbs5Os05I/gh2BYXCSxeeHVV4uPPv2hgtYJKLUM02JNHRhrk/0UyLS+R3AvAnOAvOiPASRctXg5kuZvQEkEZGFmo4O2Gzh3bOuoxvXh640p1sNcqeSLnuEJBR6k/sO8WY7i50LoaAaODfgzxSQUiqikWnUTmnFz0+LiGkIQglyDgMrzmmoBWBmoPMYwcHzEww89Vhw9diqA5OMAhQKOz3zhV6J6UE8gr6hVGwGoFa8Tx48HZd/nrf8PqXUSbRMrz1xU5tln2lxnL1aEPbOirLgCVExAapMhBxsbl8luGCHZtQohkBuCPpxlK0j2MkkfE0jQj0d1iIdhcpFpU9L7BvDlCkT4SuIZKfh0aGvut8p9QlEBKhOrVLFirAz2J6kBehb1Z4pYzFLJs+iNZ0WbNA+Je+2RY128jil7IazE8vIcuk4G72FeeC97iSOBsJJV0rvCjvO9mNnF3pAS6Bp6nT4/87pmwLCgHpJQSOlrhmbnAfP6I9llb7nHTK7CJim9yp8mwNq2zPSop1deKqXy9/oHq0uVxAtWitxXObFS/MmqyRC8N2ebabcEtEZhUsWa8v5ev2J4aPmOAAAgAElEQVQvkUjwE43ESNe7GLTtGcF2KG8uJbGSe63j3poVznLWlkqQys/zjG8idrSe4dN7KEhIJ3yeipRggGyJFooHshpWMS5p6/btxGr4j1Km34TjX6Bya69VlWBZ2Xun/Q9fWCZUDvJNr7QnfEajin0EwOT8RO4TBekdSK///Kc/wwxUVL7brxQdxL1DFDHWo7hsC049+7Sf6/uTL3256L6ZYgRBOymIttyEqJSeseyLd20EZIJmjG0bh5323/zKLxRNUILrGalA2sw6zoJj9QhHTWs0y1aX8C0KesgK4MzYn6wNvcbIqEHASM+KFSnZcKHWqFw79268r1/wZ7VVKdbz+/SVszfzGKj3S6xi3QDEcipaLlxaz+/9P78z3Ytqjpvdys8iAtCQT8Xge5gt0V3HAJw7dbx49EMP0SN1nd4ohryxWRzoa+abZpmwYbj9k1RILjGj6DOf/myUe4cw2n1MvlcxxCG2/rwv0Zg21HHOMvvqscc/hMkkaSMY7elqD3lzr2fJcpTqCJQnQSVOn7tEoD5Alev+KMdGUMx57EeSU4OyhoqEg3NvoTx4iflOy0iyPoTk6aD8TJIekQ6bS5U9b8ZIqhjoQ3jvyMmYAbOdjahDyGpmXfSInXAIGhtpE71fcmeff/6FqHxtQorV5M/PDdSRA6fKnxK0mzeti0Di9dfeLO6+975iQUuraQzXixR7d28EzP0gSzomhwqPsT7zaay9m1lcbp4pqjSNZP0mKFMgo+PI8V5j5oVqcdc6LsfMrM1U19ieGH6aVFmnNHhStLpgkntf8R7UxaOnLxZPfeznAXSkAioBWw6C5VqrRWLlx5MUnTv2Lgd0EDWpTwRn/Sb3IO85ZL8pIVtmX4lcu8hhWxs0JZDXnTt3RzJrQlKFoejnOQd1EMNs4LuAwaUid+HQQU2kKYmUWh1QwnWU372IcmE788bk7D7M4GRRV3vGFkM3HaFKYPI+CRJslUpFIitHBtr9cJx9z0BY2HfXSbCuQOXs6YU+okoMFdQujI/K/ErNb0IKV4pClT0SOKMp7t2+jty/YCDmQdORhOH2aZlYmWipRBT9TOn/uRWrXOmZm1jNrcjMJBSia1FxSoc2o/wpEcEQyLHGyL/zzjvhhEVi3T/2VjUACChWED2WZaVgJjEJGoRzBVOSk68j/1z+84MqVjNJXhkk5/fNFEANjdcYfXpzXnmuVf7MhPGVSVaZXM2g/nw9893vvP74fBtaRV9jfVlrjFxCKMtkC0frPgojzPUk5aiUqEpvsco3iax4M8FZFifINLOoNvJ7OvO5laqZCpqe2+ei7DQGdixU8sqZQKH4iYNnPzXbA0bFva+b3hV+TgRQNCyamtlkCw0uuc+o4Vt5qLDvkQBBzjdWzRiurp6gjDNgXWwa9Fw1uVFQREjVBKzXivOn36Epnll6VNgduujfRbVVAawlOOzs7Of6Kopf+/X/GhricuisTQSdNCWbOALAGGR7X6GeFbYgKeJ5Rq2wGXTN4wxp2wx8XMdUYZ6d+RKOJapu7PsYJqo0dKpWZTanGy4/x3jmSobLkSlfc5Oi/DXfQ9lnfy8rNmYgKEnhJ4f2Qe9hsDb3dftnpMQqgwFzE/mcWEV/yMz1pcQq/I/QmX9lY6UgKiGnVi/1f9KDpMgbIqaxBlZtSFYNeHmuUgjjzPBMrfabVDVh4+qxof/mf/uXEWwspkKuX3NorAGuQZafb6BkIhuKXZyvCOx4p7mJVagEWseQyRGBpPY79Q4Eek/S5gyq9Ws2pd4E5nH1kqDv2KPaVze2jmHvBFNXrlIRIfiub2BODzMfm6Autiygit9MAMV+rbJySTCqgNQyEqcJKH/6zMVLVL5zIGvqjbnW3peELkhUXDtt1KVLg8WGVfTJ2T8EPb+LYGjZCqqtPGsHqbr/liE81YaCcP8gIhe36gEMOK/zN5IooXpaSfJCEqCI0LSMD6iKQ+M32YMCOmmtrPhaNSropajk56eB7u3HVTF3EGGkN156g14U3otAqr3tKr6U6i/n0thF1PkMvc333LUrAF5BIM+yFYl5MCmGAHurOY/6bHeE/eX2C6tot1C/jf8doE/aOXLe7y4YPCu5vy6qdJfbzkYMUUVQrx1oB/wT/BzA3tx19/5iAwq+VuANzgTMltEvI1jyMvQoP18hMCsfPZxjK+/O/PNlYhVKgPbdcJaD+qQQj73IrPsie5t5/lYGVNTjN6PHUn8thfw6NlHkX/vn+hsIKw+ek6roDcROmGyZVDUTeyTp8VnaerbZGaDKCZbvoZ+cW7Hqs/qGTQ6qnD2FkW44Uyv5BH11oo+qbir4hQ/n38ZMCoCNsQ5j2DBf86HMKRIV1R3ZLXyW4EEoU7NX3YfOFPOlkqK2YwrKtICPdj6Av3JwdvYHfYiStLbOD7lwk7tInqx4ANa7LiYz2n8/U2lzE6vwQYKsJkQqdlqxJbGaMLGixz+PSkhxgyrUCofUh60dRHTCxNc1SX4rAVcmVj6TeuxKgEyYtXnESh0dPUkgwjmlvJlgnkWLeba6sFYqKFv57COpEVwcghlmDPnM5z4PIHez+OpXv4rCJj4K4LweG6/CtMDblm3sVXQCZPQsgB1hX/0f/B9/CHi+NqjIUhkbbc1R4ES7UtrZLB8eiRfX6Jp7/SaX5gLOa9XfPP7oY8WePXsSjY577Dh9kgSIERTMbpT91sgerOB3v/z1bxdHzlyKWCoBkg66Tmvss80vz7mxtD9Xw/4eAqD4+IN7iwe3rC8a6FWuwa9OEQ9K6zb2u2WSJAhuz19ZmZUJIKNAPxbaD45hUTRKMSc2ZD9iMF3Oj+M55aqtzC19ukUW40vtsi1DwYRgr/z/pL15cJ7ZdeZ3sZBYCZAE931tstnNZrN39arWbi3W0tLYsmxXMk4qU5Wa2J6aP/JHKqlMamKnJhW5ZjyO7YzHmhlbtsZtOS3L1tLqfW92c2k2930nwAU7AS4g8vud+17gA0RKrslXBYIAvu9d7nvvuec55znPKcDqVnQ/r70A0imblL//9//jM+PW5LiROPmlV5nhcaE6oPZHMsvw2qsvRyp8FdGqLopZ5YrqmwhYfEjWA6n+4/c36QFjpNKF5CLXANl8TgfSUTXLYEZIRP3qa28Fb1NhghG6OPvd5otGGnVY6qRNsD0NEgnYB1hQTnguxbbnKPSXyLEAep5LBRMW/UWMxqn0c3DfLpoP3wH9bSEgcZisyZmI4iyig7qOglGQRh7CKBGP7TtyL67ZqHtd6OllwzgdSH/DpjvjYbsgVASUr/7jH/843XvvvUh9r47swVEMrKBgzcqVgd5jU+Fh7927HwWgQ9D3HsfgmBlHcpUNSFEKI5BdjIlGZjEdrd96/SX6AqCqiJiEUU6NvD1ojnId56G16eRENI3FdZbzbaUo2cyVkQ2NrBREAePuPR8GGF17x13p/CUyVy+8mR5/6jOACuTQlVnl82a6rgCM7YHVCo3lwa1byd4djMm2fgPUQgEazznS6xiMl19+NZC+DZQFlaa2pctZ19ULh161QB1iI+FOZB0CqQcqBRpVMn3umOiwaOyMSElLuHyBDBPgagTjcCfnHSX9e517N6IoqFIcxUXvIg0Z22g0yFyQamA/HyJ90ij6jY6aLcN5vclGeJbM4lk4ukq3yymei8Q62BRAJbJhXvFloOMGx8hc38zJ1oi7UIN+wPcin1wyRLcDVi6oib9VdUqTjlxVxxTAIb/PV3EAHSt58KfoMWZPEwMVUZiNg+Ym6YKvBQK1oCnXlRlZy9nmnwJeVUYhR//ye6dnrbyWYpTKewRW2cHMkX8LTmszVAKIcg9+LxvtRBauJnNVPld73bXg08+HrH8FXKO+qpJ9j6gR9yYg8D1m7myGWiiGAuILqJnV4WwJrIr6X+29erwCrKLuaaK2p8r6sflF3xVVmOr8O8d3Tug4Y3dUlHMTtiZygLl+jGah0qjcTFZCd7Z1gcdttN8I53KjHsNxmz2HRsXSErGLDcxJz3HdQmk3VAIa0kyVlx8HzDXVA+hGe7FZZF3pQ3QJ5TEj6baM6JUmRPpiAQ25H//oJ7BFnSFO0WbDYCN/OltE/3QKQn1O2xOyxJMCE9pcI8rhUIW6lPV82ZFx0zToEaIiqns59gJXWzEQzNJW11kQ7pzVFsc80tGYBPOTrLpbEM35jEGMUvOWQV8GyJPU4ezUTc9UlTU0HVhNfW8VJXcNRhJusoYqnCjzVm6Splsj0zoJrHyvr4hQT6GtsodIEyPqbDQzU0UyhdLg0RiNWQxuG6m0J97IjQwajfPe5FnY62oIIYh//X/9n5Etsd6qk99JC5T2p1MR9YLaePa/6zjQORMsnTTXVV2PDJzAyo3dbFCWhc52RltqQ1ayFdiOjdh6HV+B0+BId5q7iPqfa73sHUeh2kn5sVcOKmdsvWaV8LEAGWSQ5iSAPGIV7EOtrVDdUO11jiyiv80Y93TpIkXp/edyfYN11UMCQerHVCtlXVo/5drohI7mdbnOpMFe6r0QdBxHS3VZNOECGLYC6lI9TIyrUpvnQC8nsiz90efC+mtH1bCObO9VnKjrOFC5No37jP5sPA/6a40qnw44s97Q2qRj1Ay3keK6Ska3nsCD4kgd7ANXYG0ExZcbXrmCABX7o4BE+lw0imZvGYHeJRBuopnyfNZrZBdQujOAFwFWrl3mpYGD+V3z05OPPU7GaoA9fTd2iDobfCIDx6OscQWqxqueR4eOHov65hVr1qblK1eE3VKpbwAw8eEHu4K+G6BfpgT72QBZZxkX+hnOA6Xv9T36BSz4ESGYBQAXWM1kPupoO8/m4BQrrX2T7NwwNuEyQWezMoLcaC9QNcQuQS7nSFC//M7zipognE2zdZZgGBQtgCqyFFyz9tNXbcaqFli1Ieils2qAVfaQzrcBZB3yHLzMdXmez/UTQSl8kNi3DMpKT8Zm2mA5HPRYi/pK1tzmzIlsp8iOM0ecnwIrG+Z6PAU+xsjoBy1X1pN14lLWrL8KUIdUOADasZ/Fd/8u0NTuXbZef7b1vbnmyl0txsYkiEHc6vtVALuZIgXVfFf0qzKTzLVEuQABAQlfAiv3giGeVwRcqgCggjaRSawERJSRD8CKbyWw6u7uZR4o6JB9hCb2a2mCc0lESIHU1zJgN8A4WIagj+Xxf/mrX4trfPnF5+M++wFcBo9b6H+o3+M+seXe+9KqtWsImnSmP/jDP6Jn6kEAHCwYW6HwNWKgMthq2sH8vVACa9tqeL1R0sEJBcLOqS30OV29enVaQ5KhmXm1l5ZDY2R0F3Sixkn2W34GDzVt+2Bv+sFLb04AK+vvDAg60FllUhlAo6uWXhiY4jsr5AZKpovJDn+J5Egr5S9NUAGxnPEsolTA/nQcXyp78R8maIXu4FW7llwLJxMpU9xj3hAgc+26tnrRMBgiUeO46l+GzQrqu+y5DATzuJQdaer32wKr3/m1B8ftCn6FCNGEc8IDjnQZr246LOt0L4Q3/OHuXemRh+7H2qhgw+LDWt8IZY86Ilb0dkFJ5yL8xkvQxhRA+OIXvxgOoosj0tyiVTMD8h3tn8LNfrBrL1+70tZNGwAW9AYBMPRjnI0aSt8agtuO60LBYGc6QiPdn7z0etq85b6gAC4gqi+l0AfdyiAHnx1qgsDqOlmP995+E/nZ+ygU7UpzSfm7ITUycYf4m5PFZmajLHzT6Qf2HCEyRmaEmqaVK9aGMx9qOkQROqDmkVyMh+F4KKP66COPIT17NK2/YwVRglnhYBrlaGbRKuLQjArdtm27uA+kk4kiKEIhAFxIv6hoXMqC08DXaTDY8Pd9+EG6m5qpO9evC2XCE2T9BFRdLBK52EqySiG6zpj3nDmeHn3g/hAT6UGRRVl7qRxyl2fahwnahEGgE6cvpbe3fQC4eyyayo0CAM+dPEC0S3XH5dgquNtklwTRexGzkMt9D/zc0PjgXg6gUBed0cksDrKpLAWkzqXWro/ns2oV0RAWheIPGlE3quCj8mWUziaHUiF0YHTewnGSHgVw0Pgr3XmDhX3+zLF0x9rV2biyWXWQsTEz4EQ22uOzjdoZzhN9OlgAF8kmyjvWsHfNQ96aBTAKt1y65lFEOoZQjVmIpPxKattULrS/RqYn5AJ1fS4NvlQojUKupcoFi/ZZiOLZqi+Ndiccykg5Qw8ymqXhrcQYXIDZ4ckZrQKeXDsRcZ0ANbfOWF3o6Qtpfz9rtkoKUhfR34jOlV5VFUjScOTj5WxP3mwEaz8LWOX7KtHuWnAVgNe6Ab4XrZsJ4QLGx7EXWNW+ajNWYXD47CRQzJ+p/dkNcjqwKiDPz0/Ui1V8Zo2rkd4CrIxAWWhrjYqGOAAF3xWFMXPUPkvKZFZmCpBT1cCVTIXfXeu1wMoxKHVc16D06XDMaFCoYFLcQWAlvcJXtovXEPPZT4+xQwQZlqL+uY6sOHWbOCXS2eoQmXAj0WaEMADPr8lmmvZoC8UqnAI2J2kkAwAnGWo6FlYStPI3ayZb6q+lw/t3UAy8h1osJJBxthTqefSxJ6MvlUX10pQasQvRFJfAw7iCGM4PHRscDR23oA/pvDAWZpBDnEPJ9Rhw1wHTp9op/EwIVxghJRimhG2uqcqgJdgIzrWqtiXogMp1V3MyA5jJV6nRK78pz8RriKgy9xzyydoJN2zOW161AH7idxXRYno2bPK9zt1aVcC8zr29cOwMpVcKgGVN1h5LB0l7ZVNxKXZSpHNfKh08BQVUHMOYMq/D0SR4KLAaA/BSyZdGGZqgcpnNs3aW4JBO70Uy7f/b//I/py7onXWKQQU9yCg7tJag52aayRj7W9BSpL2GzZMCmDNkY9ojrk/bL7DKdZwZWA2zh2m31+M4+fwUO+nuRVX0+G7cD9TUAE746xGctMxNSXgZHpZnqRQNDgt/hjgmEf0ZadnyhQAWspo4FrOofbl69RLngR1AlXgEJ65BoYKSLu3dNhs2RjarM0BDYtekFG5cVOysVCwywNCvDCZeQ1Y9K7AOsd8ZWUcAaYj7QlUzsjMIaxhsmNs1C1EDQBtjboAj6h6k2dQx74eM+OtMN7GnXcDPoPaQTJGcyeN7j6aV2Ppx/t/MdVygfltug3Uv8whaqrRrtsOG9DICBFzOu1ncSz+1zbPJkq1jDM0QO/hG411D1o194umPxXN9/dXXUh+09iUEvloBadpn5/DBw4e4fxXxcJI5tsyWiyjZvsL7FU1y7dp/SHt1BeqydkRH2WO4boZZv0P4HpYLFGAlrc91d0mafOVI6wRbfxTAivmo42pT4F5qLhupee4GVLmOO63DkkaF8z8nmvxmwaFiZwUz9iiNVgDRbPcmdE4ynIAbr80MV8lSlZYEoXAaayPbed9Xm7Hqxd/z2q11uULm0yCntilqjQwfmDGILCsZwaDG5ZIMfR+vz95Frpdcr5/pijrXWTyCUo5Qz8MWs35i/bo/O5mdykGbzJmr+Dz3avapADl/14VPdBHxlA5okRHM4bi+r68XltOKrsiMhi/IWIedZg2695dxEFipdtgLgDSIHIEi2RzcY5P2lfsIGiF/i0Ce/TM9XtX/S5AbwS3uLSiYjIp9rmSSKK2vrxxiX5xY+6MfJF13Ib5NCGlwrJDZ53fSlL03x/HJR59MGxFH2f7eOwTVz+NjXY96rcXUG5q4sHfnOhQpH3z4I8Ec+nd/8qcBSiyDkGpsM+lhWWkBnqPS3N08A6uIouUx9tyeM1obGHTkj47nMnzvBx9+ONS1FykKRjDk6K6dBBSlqfLMCZAPMe/PwzB6FnVAG9jL+srPSinlvF9xSRXt2WbVMJ7sz6iyI+yta3z2t7/22dQFjbkOO9EAjb5BKq/PCdugr5YzVpPBaq+51t+QfVRKACbWgcBM8AudcIB5MHaDLCrie6oyX7avV6jF5jr3ikl++8xUNU5TNkGv4dv/0z+KvXP9+rWRCrfXktzvHih/0tXmz1sYsuQ6AWZbVArcuuWeyFzYq6Ue/qM3cgouo8BKUGIdjpv766+/mT73uc8FoIhJzYS9yY1epl7gwz37g6+6DE6okaWL3afTvZuVJlWhhiLEUCuRKkRKmw3hHLVQApQO6AjvbNue7iINaTTSQTay6IRt5IEKqqTMNbMB2WvrIBTGJ2niFwaTiJS84zxRdLCJOmGETp+9yPuOsWm1pM999itsJPI55fYSDSaSfJ0InlLz9WhwutCf//ELblfpq898kcgbfHScYR2/Xhz+cPIiPZ37zPzZnz1L1mRRWoUjJhAwQyKNo50xHlWcwW20iqTtpRfWAqJjpnpnAWCMAhnBcvP3pWmpZ9OJjNNpmsgCGJWWX0GNU/TjMlKtw0WKZsRmozNnpaPHzgG8TqI6tpBi4wayeMvZYUnN35Tvz3WQARyVS4rxeusdVAWpX4pxIQJyD02frW9xoe3csQ3q3okQ6Vi21IbGqMAQ5WrBmFvY7UYVDougmfmgaqCp5jBQ3HNECivKwSU2OTe6EaR4r1KjsPGOtdA4iShxPXKWbRgndnCsPUc37zXq0wc16oYUASb9AjJzUimsXbGg/xTSrcdPno+o5hyirkb5HW+d5qvME52T6FumwxVgKY9pKEZGLRVfsdjywizAKtLkVUblVlRA7/nnZawykJiescob1fFjpyJjNXdu7lulgtACsmw6d6UuJSQ+Kw50iaYUA1IfNVKTAK6AluL4quJ0O2BVDOd0YFVqbjy/0ZwsblDokHhlqjJZVC8VjHv4WcBK2stPZ6zyGPvSmQ8jV4GpAoyUgY/3cN9BqTErw4NzU7E3WvRdIyo3D2BtPZ82RH59AGSuLxwonnfZZHVucuTVe9Egm52R752dhZk0DjXDkRtf6vTydxzWNqJ90fwT6o1UrjfoT7MOeuk8VEyVfG5hzSk40Mg1CH6MWDp+FsfPQIGsnuuOKC3XJGVDp9SMsPQM2xGNGRFlLJukFkPNVSTjKA2/e84cjdYWm8jm6tjOIgBSHxswDqaZ1YjKsvESSLK/kq+g2pLFsH4g6DOMiawBx8Cop5uka3FG1d/PSHoL7RL0vANcGUzAGc4ZK9dxdpB8lbqqSeU8n6EUkqkM8+nAyrmhY6Rz4X6iTVfx0+tyXBtqNqb/MmBV6vgqkYeg1VXAig2yZCnjHoIGOLX2z/t2bvilg+EzbcJOzuT5aZtvGkRkgN3/ctBACp3HNTPERk+2YlRAxTg14Vz5LPrIxrfhkF7kfv/4j/4tDvwlaE8ALMNzzKFZtLewaFFBGB1PLXsENPiv0XDtbxH1cO5ruxQkyTQu18K1aNQ7wNcc2COdZJKUvZY9cqr7KHOELBqZtmtRX0FtDnPMs0TdKudSgTMaWwLyRmCCgL3DPuljLZxnbR1AB2U566xaqMsSKCltLG3WLIGiRIME+KSpDl3JgLmOz9iss71TVVazBrZKYG01kJVTBAqqobdaX9/OOsK+NmXAPwYQa4eONpveUrNhU9hKxGvJReeuUeuECHJeqUv7959MR4+cIXhJY2YClt1nulMXEfo51BY3sV7b2A9uuIcQubdm22i2dWXu48p9h50zI8h4tnDTMmlU2e1iLV6E8THTmh0+34mPsG7FSuqyEOkIGqdKnBcIfu4h+wG11owO4KuVPVwqeiPnU8hJgNlHoNesvsq0BhRlx2jTumDDXGGt+pC1Ye51OuPdKHxeAoyZ8ZBCZxZUp7YbylJWLZOClbPkCjqNk62yt6KZgwbGfxQ/w7rqUFVlPbrm3UNHoa7pvGvzQu4c0FTWsXuqvsJ8/Ixm7Vcl+BOAmf/nTFO2nZm9kNXSCoApQSxlvS/iiOpTyWqRBinjQHuiQqFOabCgZAfppHIAsyWZLYTNByiYNVRtzmdjP66ou1SEQiELfpf9u1wXpciEmbbo+YU9lSZ+ZcS2M9b3YfttLBxBsNzmQFu4YAHUUGtgq95RXkfsFXyuDQESbdM1ssn25/J9vvQHPI8ZDO2fQKUbdWgDFAaWDC5qw7Xb8whGjFDHJX3T5xriaFxzSKxzYSo3mgF1DkayIkQ4snZBK/tBf5/ZT8bG2Bj3bMmESpaLCdoJfGVJxb3CEBu2/IL3ep4FiBI9/cTj9PE8FEqyrjEzpV3QYgUa2o9lNK9fgqryoSPH+DqMf95H5hgVa3xUQXCheJe6MjP3EbytAVb+yrGLerigJKOYCaVVX+krX/0qKoTL2bcG052rliZWX9pDrae9yCJYzZrow5d+9rm/TacjsZD3e48pUBNYqSzqccN28PztPafPdo0M1TDS6v/Npx5PKwn0jI/2EXQn+EdW3L1Ee+w80e/Ojd2zamr4Ghw7fAqDizqS7ggxf0utaqWCTBBj/DpUR1gI1tq6VgbxJWXC2NtvaHC06ieaAWfxwbInnl/Fj5n4Rfn9+9/5P8b/7D98K33ta18kW9RKtkhluB4MLLr3RFyMqllnYaNKH9Zb0PxaWJj3br2HLuTn0igNBC+DmFesABSBwB244FczaKdPUZzZd5WmeVti03YD2olxGmEQ5s6nTwvv9SHOQt71yOF9Qee7mx4TRSraNHM/N9cK3WD+gmVhiOTuHjl2mHqfEzTZ3YwSSUs4U8PIn166DHIf6QMQbCKz0oYx7A7xAyeCTQ/t0zGMwdGA2ddo776D6dzpi2nVas6JQfiAXjOL4aWuWb+GTUehDni/cOeH4GLfZGEcPbw/VLa6cHxfffX1tHXrFjIms2MSSS1TCKEBPriFpwcPHQ9QpKDHnn0HAIL3BJiS+24ENIpI2aNbEAM5Q5+nESghC4mEv0dd01NPPRXSrUbYYgEw6cyGaYwHqauyyWM79I0LgNHHHqbmjBo2jaXGdwCVNDc8wixM5JmM1cn03nvvpY2otzx4/11pjKLmhvEhKAXKjGLEoGqMMKlsFneABfiTl97g2T5EPd3TUUh9GRW+Lpw6FZUu8ryPHt1LbdwRFtjVtD5mRBwAACAASURBVJYiStuguuHP5T0aNzeOaJgnfxkjUbjORqAcd6kdlxGVsOGktXezcTgWA/q8Fh3QGyziYlDDwGNcXEDmkezDYM+VMAykc6VLnKNnWh9c8VOnTodM7TIKNxeifthsIa61WFhDx9CeXEZ8dBqzJCtRMRefvwvgk5ViJqlqedFEy4CJrFONgl60YcoRk7LA4n3GxKr3+/vIvjA+QfMIxz5/zqCAUcHtO3cGRcLIlgENN02P6VfIdE976RBNgqxsRCayB9V5a8/v+E+5vppry0Yob57lq9QjBX89qFRVKpzxL8Yq6suCwpMvbiq4ylTCIrPupppfOTMWvbgmJONx+sJxIHuL0+AciExSZRQ1xF6HtShmXqTIKDcreHGuSQGZz3ywbkh2TdC7VFWT+iXbhusrmZGIZjr+GEipXtZxGbXVSYzrr4xvmQtR2xZk8JzdKo6BG77vzwqYRn3zMxUwTBFaEHBzOdL1goKmylDVd8c/uJE7FtI+POc4lBaNu72PcHVw8lCfqreCArBE/7tOnMdOotP1yswDoPSSg0qhKiabutevapPzQdrJMNn1AWzIEE6Xmd/IHIXTYcPMlphzbmadMA2MrOV5a8ZVKk/JvOa5FtcXz7pquFhluzLwLVLnU+dqAUmeL3+yvKYCMSPIcfzqmcd7q/lYm1mqbSxc+3ttSox/5SXEBhrMIb/nzTLeXwlcxKYeAMsT8RwBSHUGXGL2mKrPwg71jKMBLxvs+vxCjl2XudgK6y8An1LUcZ0DIAuqmtmLDCKZTRQEDeNo/4gmmn/3/ecIIi5CFIU5gW2035XPrdAQvS6dfp02KdSRGeaadT5cb51Q2cx+RC8fjiGwOkMAcRGZJgvwpc4PAszDeWffwk/HIYT6h5p2kAVcElLbXCdO2bxE1F4KxTFHMb6itjKwRLzHRGWMcBWQivCDl1aeKe/TBEZyV0AUTpnqpfbKwtXi77G2rTvh2rPYnOsvZy3NFOiINdPEdQECFwKroWg6zNgT9BuH+jdCWvDsqf705qvvp6XzV+LIkUWj9mke62E+AgoKxUgFjPqYmMfZsXKc+vt7Y6zMQA0BRqT/S9tdgMNpK4ID+ABzCZ5Yg/WRBx+I2rgXf/SDtGLeXAKX9KjCae4i6CVbYtWqVeGvmN06C4vDWu9+aXQ4qzrPUY8i3de5zD4jwyVsk+McDAj38AwibDkTWSIAsX5RqNS6R+LsXWcejJh5Yn33X6ZlzFIEK5xXzCkV2XQsoyaV3/UBZoKKJ7XdRtZmNblIbariR9Y0uwZsTeO8N7gTval4bwA8e4PisCtQ4LVbBxN7HmMX+zlPumSdZbFEtiACMYIPsyhcNWMa9Hz7XuED6uRfRrgkghPukdIkK0r6BGXZDLnJEmrqfF+jDCbDxAA03+P1z2AvzGIaAiFBW+7BNZPri+wZYwE+CubTDc7t3wxm+f7rgBfrmbxOa1oVlvDlsQszS5vsniv76irHd5wK9b7JQG8whfA/zMbhW0QQ1SyztOug8hGEqCjFxXEvDAnnr75qO821BVlev68hMpydgDFtsOIs1tdZt9lOqYwKjXNtbYC/PSda+TRFMkMFQmvw3D+yb+S93kj/wz/9J2nfBx/il3XHNZ5BOdmacgVFrnH/tjBaSjbXXlaqditqYrD+GsewbYeKf9f1rSpzWAsYsoEsLJuqLID54Jxx7jq3H3/8SZoFfzJom2oDqJY50teTGngWc+wRhw2zNc8Lr72efvjmu0F3vMnccb6Hz6wCIvdoNs99UPvZhCaAAU2zgzMQjHp4xeL0+D20b6LGqhnbbFZTu+k4Z5l0x0STo39SSh5kg+SA86TPlW+y+EpBwGCdReZbgyZTQGYLgXkVre3Nq7tgOY81qjMI5Gg3G6y9FnBXlEwF1opaa94bqnYyu//f3x9XLGLb26/SO2kN9JZO5MIXRuTGIsMOCgzlfsv7VlK4npv+AT2YzKrYe+nOlWRXmDzDyLHqyIZCjFEaDKcT/rVX3oOHuZGMVncM1lIiQTNtmkvDQbtZz+60twH1NRi9SzjuixbS1wkDdIlI0OLFNBhetS54u4KVkKllIYua30QGfg7HWYHi3bFDh7k5CnnXLg1KQQNg5SoiFu0gXTdE+05pZdesvZNo78y0E/l0te+XLFkO9xoJWHuHGNVlq3n1rTfSprs2pA3rVyO3fJOah1PpMmqJS8gOLUGWXW57OCgYwWf/5rvpq6B268UEiUYGjx8ncwIdbTFqektw8HVSjBZYQ7MWwNZJzVko4LEojx46kAYunIKu+BCqSWSd2OEOk13axWJ5+OEHMycYyqAGYARj3seEXk4Wbs1auNtEJN96+/Xoi2WNnMZRQOVirufhq5B39PhpVGKWRb+wE6i2rF8DPW4JhbhXAGLYMfsKjM8g6kST4/0Hj4Uk+xJqR6Rb2iNn7hyoTizgKNo3jTyKZC61KB/sei+oh8ePHg7JTaVodc101jSEgoQSJZhHKt6XBcFG0aRw9ZLZ7CPrkAtOyTpU/YFMywuSW3luZqXckAMYKMeNl+DmlOuSkIOHgtCHYbJpsV+qLHXRG8QUdycNdpUf1Wg5HipZGb2KZqgWRwpaKrpBLn3/6fojF6mvUnBfS6HLHOoMaG4HrMoiLhLiBaAEBqiM++HDh5HSR3a2AlYaYGvQJoFV7t1QaxDC+dGS1Bi+8vcCqGqBVunRcLv3RO+fEs2popPZsa0AUzUOAtsCeMp3j1kLrnJEv8oIVMWf1tPl42eqVaaBGNGSOkmUNbj0mWpQmxks/5fu4ecFVirb6YAIzOVO+2xsfB0Uz3AeJyNTpfg0MtP8XhDm9wzuKvl/jLtRyaCsFARQbSZRa6RxLpTQ2OAno7fRSFjRgHBPJ3amMNAluuv3ThyZ4P5jpRU5cAzsUxeFt9JbCJJoU22WetOoGRu5gZNmSOTNUANn4bSODvbxf5wTAladZGpvWjekWhTHjeqeuHn7GIVKNfaR7FzUUMAhx6FQ5tlrVzZYJoGbo5LuHazbm9jDAC08h6izKvcdG9YkiC8N0+J3NYRzIXYGppOAaQogqibI7YBViZYyABNz+ucBq5h3lcNqdqf250mpivwe50/+eyX/X302wLEZFOszKmAV0nfOQ/5g7aKMPet/Y84EAHTxOcdUl1SKBOA0iqND7EBnyON14uir+mp2M1S0GOs2pNiPHTuSfu3rX08PbqHgm2O3RF1qLsAOsKeNrMBV2MsAgHk+RJNLzutcM2ggdU6n90JfdxprkBKtApw2yT3SrPfMEKpoaqaGpssGwWYAjKTjtMJkuI5jIiPELKbN0qXoG9iTrmMtuw6EZseRleVUXt6/9aoBrsIOZYqhGMZ7cKjZArMyLJFnWxJI+Q/qWWR2c02wdOroNaNTYs0uA9c1tz0tRZHW/lej9K9yz78BRaepuSsdOnA6nTnVl64NEZwgunz22Jl0FXXgLQhO2RJBBbWZAJJQbg0aZR4n620UzWgBxMazlqli3pDrXUVxfycMmF34AtLk/7vf+MehsnsJe3yGffkQ6n2nqQHWPzEj08K+okBHNJc1eo9ghcHPy+xBjTi9Ouiz2eusq5Tmr4x4ZBurTLlBNP9vP6ebMlTk6uOcmyXRKR61MbTXxnq8Km0Wx031tKtXbpJ5oP+l/Zsia2pde64zdn+U5mX22muKAIW91yLwkwN8NhKO7BP371wsNrKoCqoqqqNoHz+fm7U0PkuvNYBwUKkn21c4j8KBxGZFawBV5aQyA3ZvOv7WrWNjIoPAvcVe5kIKyrAOKnu4a8ssvSwgMvSRSQ2GT5b099npT+USABRbmetm19ujsXWuxxJcjjAGV3mYtlCxZ5y0Lyeuwa62EF1gfrN+BZJFQKOwQMpeoKiax7sGm2mCMsZ9WMoQ6sFctw2QbYdgELIEaprInAR9n2cv2Cx9FuMZVEFUHXP7mzrukdXlb4qBGSTxnIp+CUZ9KQYnSLOB8AiAfTG+jGMne+oyFD9HT1GzYQIn+gt9JAwe2HpfWgh4MmM1jx6ssj78zL6DB0IFbzYCSwvnLQ4QIEVTmqo9SaN7t0Fn3i9V/We9SjlCmVMCIn1Z95UNqHv/yi/9CsI252hGfge9SanVx4dHHyctki2EXW2Bur6PUodvPfd92GrMAIIABgZldYVISEjRM9f4ilq1mfiQBGRcpzNUQmT9/te/+HSa38p+iUBPPfNKM1zKMlRGrPV7CrgyuODvo/df2KpbACt+b2+yWCdVP8ZgDthTUH8BY4dnDxuK/qlnYFhhH1XqbeJL4BptXfQD/Qq7k7O6Mbf+4J9/fVxK2jDFqFu3bIJ+spoPqSKTnSB7arQCYMy8yC89ePBw1ONoYL7xy19Ol04fJtNFkbcLg4GMjuwMXuYgn6QJ3rHI3nz+C89EVkR1TY3ITNL5kVKHK95Ab4gWHIUjRw+kd95+I/0SGvlLEEsIyoEZGLJLV3kYptyN8l6lZ5UD9Qf/5vfT5g13pY8+/kTUQfUOXmRDG4wO1iWSbLREVZDXX3+bhToH+sS1tIIu8MjZsfFxHKlG3icGYojNsAXAcILC36333p327d6Z7qLh8CLUDOurNKibm5x6oyZDLJI3Xn83fe7zX0I6fT+d14+Tmbo/imuvEroTCOi4uujOA86sTZJyOcRYqyC4aP7sdNd6ap0Y6yFCL1ItGplY+1BWPHbsRPrIRx4mK3Uu6pHmQ1fYjMCFG7yZIBeqY/19omsr16wm4kYzOcbrEop4727flVauXA8wXR70KOfUPADzjm1vpa3QLTvboYLQKNLU8fbdB9NywOuq1RuDviDXfwYA7eWXXqGe7uFQpuuQc0/k7oOd24gWXAnQqYLkMBHUK4Dvw9TTaQCPHDkSBsNX4QKPE0GK2qvYpO1qrthJFrnI0RcaBkpJYL4IbOVXN2NALPp1Aw6j5dgzWXVmdfzs7t5PgXSANEDVTAyNDVaXEJ3R6MjDtpeGESeNfNAHKrnUAqxKYa7GeCqwmgRZXnPt/dSCqwKsynEmFneVscqLOfPBc9Qt12i4MRWj/sYbb7ijhOEXjIY6Dc+wZEhypqvWVRRjZlBVC57Kz7cCVj91fdM+73PzVZu1qgVWGr44/m2AlaB3esYqfq6AVaHg5GxHlV0LI6fDS0TL1gkVIMoRwVwbpLNg4b6Gyp8twHVO2Bz3PL04BGVd1AcYjMjAqnxVgLD8zHUEIKrAj5+bAK5xjvL5fB8lI2HGyucdvPiIfueIb7nWQv/0yBlrVI57ZAY4W/WcrTENsYGgcWRalVmFrMSV21dk5UPlpG07oZIRUVncLJuZzoazDlkmXanoj8tXk01njtRjA8x63ggJWedw6MoFfWSUoJJ9CI3ERj1a76WQptdxcjyPE223f2BQKA1NV9m5AFWSxSJ75Jdjk18ZUOWfanB9zAxfBVpOgqqqJqJkhyrgNQmw8nGlEsaxK0ewPMdaCl91CXmeFiTvOQPQ5efidZRsVclQ+X6dvwkQ5jwowN+55pgxflkmImer8qNmDyvAyvVYZbOdv+E0ST1hv7jB3FJeWcWwa2QezJxIQ3M9u6FbB6VtGyZjYpH2rp3b0+/+r/+CpuzQmD0Otq1VKqb3IqgSTFVjnMdpMkMuXcmItXtsA6Hdfqh4N+vIpixpJOtIMGuOwFu1Vxu755qnxhkCRepWLCWvlFBFRvH/yNASMTZSHu0OmGXUGw6z3/ZS29BH4GpokAi+5oHh9RHF9cWs9Xu23wODruv8e6l+ZqhiZTO9Pe7YDalLtEGJ+Y0H7bnjYPZbu5IWL2yn3GBWABNtrdTUUfbCjg4yqXXNBGbfT7t3HUodrV0AUlgeHOMatZV1OD7KUTfxnBp0ZNzHOW8j9iCcWwEFY9lDE99ltI4ZxjnV0bPJs20KRrkxhSNIe6RvfvP3YN9cSIPQ/cbZ0/a9uy3dJNM4C9vXQ82WAiWCsQaCJAKsaEEhiMQZfOTxx+h1pPw6jZftY0TQT6ptI2unn2NFI3P26uPHjwdzxv2vnujHIL0hrRN29Vj/e0OKIs77VeaFGQob7yre4R6/CLVGm9YKTnT0pZAKrALcQOd0vEvvQwGG9qCAKIVtYp1U9TklEBh2zIAtdkG7Km1frtsFBFd6qPtxy+4EVEaDbDNIEY1XhCIHp7QV0a+K6xsFeOl0CqyCas+9eB7HROAi0yZql4OVJVuI+lP2+TFFqlhzIXnNB+0RFb3zuB4DsQaLR1Dha6Eg0NrjrCKa1U+lx5rZU4VvkM8pYx5zSkU9fDgtmdPMTJnXHSrGFR0x7p3ZEsq/XH8cj3Erwc/I+nF9BVgN4udJAa4FVtIOPa71YT5fv8oeX1gS7vWKZ+SykklqY2kN0keWUwphpgiSgVGsCfshldu6Qa/XZ6MSp81+Vex27uRGuC66sfSxJ54OkDkfUTbre80mnaK+03Y9zolOii0jmEapxhBzqptylesBgO03lYNLYX8m7HSttXVIMwXZL8/rMQWp+v/qDDzx6BPQZaFD43ff4OsAfVzXsd46eKYKk9lrrR9Q/Pvf+pNky9exmC+Of34ujqM1atb71wfFXbG4rIY8Ext7bagv/Tq9VtcuIJOFaEwTNmUcnyX6UvGAC8V10vfJe1UBVgVQeVfZZ6pYF9Vtxno02FupQDqvMyNIFgkBA9ZHK5L7V4ZvoMx9jp533QF2bXOUU/dFVMjATvZPw4/4y9/9zfFFi2nkS0H1ay+/kJ75yudjU3Fz0enREVFrfx89Gqy36SLKo968fXda6H9w74ZVoN5cG+NDsJeTBZLKRy9AanXpivVwo4/SU2gord94dyj8XAeseVwX2kzqlk4cP8znG8mULcOgDAY17omnng4lliZAlUXb1lw4AE7UPXt3RzRwGZr5bwAAnvnylwJsqeA0g+O5YJ2oToIhjPBulEnsSXEO2eLHHv8ESF0Fw8xrDwIPs8tsSR2OzCBSs2dOH2djuZB+/Vd/mckBLQEnxUa2PTTQdYJJGwl5VAbye99/HoMwBnXuyVDyG2ZTUHTCyWz/p+A4817HdPt7b6NmeCp95lMfS6vXkLnjvH0XTuJQY3xU7QsehYqJM9J723ZGLdaa1cvTpjvvYIzhSFuArmELMAgoxQlr7+pILzAGc+h/dJh6HcHrJhQO7eek4ZM6oFG1dm52Z2vavfPddNeG9VzHyegHtn7jlgDPSgirktJMZsCFf1aRjrffTp/5hU8gQXsSuuc5+nLdFU0hLzEOFoPKYx9hg4/iZqy7tRMnoeRZFOlGaU8Po12xIRuNwrhIbXFTKEWBUm2icR937XFKvzGjeU7QKD6PqJuNMEfieUZnc5tEsxBbACSq4KgMp+GN2g2OH6ImjKafk++tkYwJXzJW4YzmQtWyKLOzXEN5YyEWYHK7jFUBjbXAqizi+N00UQs3S+/XFP8777xDlm1eOGKZ7tYawLIYskKDKKYujlf98A8FVrXvuxXwEljVAqPJrE8+0c8DVt7fzwJWUgFDPIE1VGh0uclxzhz5PIJO5r1FncdkPyvrABwvs1XNKvAxj21crSKkNVLWSegWF2c7X8fkJlHmT3G0MlDKEfQSRXf3zcDs1sCqZPzM6NRuPnksjQzLGwvYmeeroijWxETj4UxX8J7MYuRsR6aqjFZz3ayV75lhYT9jEY2YiVRbS9lA5mohtBHS+WyAOFs4B5eJFG6kvjRUpxw7fWedFnnFFv0DqqRX4UViu3I9SKPRUZt2W4MFANhLG4mHaHFght2MoeAk0wB1sKtMXQWsIupXO+d+ClxNAqupm/P/P2BVgH6Zv+XYtZRAL2syY5UvsgDoQv3TES3zMwC2EckKyIfwhpt6SDy4D+QeijNwXlSHiwiqdsJ5U9Vhls05ro9PDuH4XYayPibVssq+eoyo5QBEW7esKt0Qjr21Wj987nvpO9/+87SY+h4pg87tyFiZvXE7rxQXA3ww1s4NC/6z8ppy1thOBB66qeNqn1Of5i+tI1qNUMPCJmx3BdSh3dnzxQwclU+xr7nXuunPAKzkvVdAy19hYOQMfHYKbH5sxDarguaWIjktXYB2zvoUERvFJ2J98XczKYIC9yW/C7J6ewEI1wkw3nAfwkfg2JE1YIxmNlJjvZyoOpQ7C9eXEAi0EfEY70vjzenVl7fRRP4UdcfLUv8lanbJYtx0nHXcuaSrZBk6VCtjM4n4k0p7hX1gNJ6xbFbhmODbDEGAKp2cf/2atWk1e+BFskgbUU4zUGqm9wKR/17qXc8RIFwD5b/Oe+B8OqwXUa3td7+TBma2kUUh1XMJIFlQ4nMKB43nbnZKhy9EC7Cv72/fGTVeHVXwTNBThCIieh8QXxEUxptBu+I5GXeb/86mpGE2e5sAyePq8BsQtcZMmry+iK8CmMy8ON+9Dr8rae7rvCrKkbXKSn+WGei8KlZiiYXzTXXCAQKoORupAh50PtNJCqfEzpPta7Z91gFy5fy9n+yINO0Rewfx9ybme2Q4Yv1IlyazhDPqcVXn01ZpRgw0KYTmvuCcdC1ofwx467jn+2/P1ESeZaHquW+4Jmy2TZy8CtGxl9vfi7HUD5wFoJMeq3kuNWRljELQg+sPNgrX5rrNx87iEDF29h3lueuXKbN+LVKxec+KOjTGXd9qdvRppZ6O5y3o9J6KTxDB4Mp+xBqpguw+f69FpWmDv0H5rzKS7fZNZN4tImMl9dJjr4RJtG37+wHozYC1EdQ2MG+D+41rN0D3Wxo1+d2AL7OoHtPxiyBizBODRTKq2D/11Xx+wf7J2Z/yuhW4KllL7yU3mq+LbJXjtBQ21KYNmyKobcbKREQdQQi4umkea0I2VcwT9pK/eO5v0gFKg8zPAQGipjCLYTitWFNMnLCtsNKCBmrPOn4/DkvqkbvXpY9uQbmcvqvEjNg7ydJWQadcG5tf2TZXwdEKQDm2ZQ/J75ksnfDnEuA3uJ7fVzEvCrgK1oD1/manqGe8gNgYJTMCMt/bTK1oMN5Yx/ohoT6osNnzf/Ivx41wKnXdR21VP3Uvn/70p2Lg+tkMPoCWNgPFq/kLibJV9QjSrpxc//kv/1P6J//VN1h0Nj28RjT5bMgSG13ogI7VShdo+wndQH3jtTffx5Gfg3P+UBRkyv09TX+LVugKm1EEtKuyk9O6LkFZc0sHmRj6R5EWVKNf3ZLj1FW5AJYj+W4ERDDnw7Sh7JZ7NnHjcFUphFWvSW60DYkduDWrN7BI6sionEmn6RuwafN9sXCc3E1E+a7TAPTUiSMhiWtPiyWL5pOB2hXIePOmu0L0wslptCCUyYgKWufVSnPFVavvDtGES3Q/X4xCSr11Y1yvk9iMleOk6s4Z7nX+XOVJL6aVyxcj8rE0ZMVtCBwUBbJq7aB7TF/asWtfHE+A+atf/wrjbhicYlmMYij9hOysTXhnpUOA0oNHj6VjJ06nzfc/ktowpPbAkArntdpsVMbRIDQkN9Huc2fgje5J3/jG16GLoJJkA1MO30C0zPFwI1GNTEMm3fJdslxf//rXopYsN4bGWdDwsBlJb1KKfzaFlq9Qc7Z9x85ojDyPGjTBjd2++4huRMNlnIzCP5ZHbQrX73Lbcz1RNm5R9KrTwpdOvylZN74R6X8cy9o9aYFmAizo75w7LyioEY0Kw69nrQoVYCpknXPPi9L402dSaBMuLCNneaPIWbZaQ5gjczmiXv6v71RAVlnM5e/x87Qaq9Lvyo03UwauB4hSWfI0fbwWLV0cQEsg6veJflo6uXxNprKzCfTfWkMxaVDKhleBlDAStQbn1n83o5oNzFQRigI0LCTN5701FdCMXP7sVApgOZ4ORf5/pk/lgvW8ieXoo81WJ+uYYrwnWGEAZ4I5HWRr3STMVinl7LmaFL2IjLBO3sStTtbaVL9zsyvPNQpqidQVYCUVooCy6VTAEHAwoiYNK+ZUNf7VXCjZkSai2nk+VCpKFbC6rpgA887NSKfWeaY34WOZ2JwZEzMfGVRmQKlykh7pGIGem1CT2nCQO8hazab430bZEaEDyM3pgvYaaojSavJmc6HnLHRqmmmzoS2cPwendUlqlpZrbRrBiAvYlB6K4t3olq1chf3IIkOlvirP8arGTaCob189jJ+O/OUxl9ZU+wqQUDNek3+bpArmzznpMnWrFvBbF1WbPa2d67Ub/wSYrslYedwCrErN1QSwqjKX1hhMgDbtkpu/TZvd06UAElA06yOwilYGzlHmgpmOArKDBqht4vMjOH+XoNe4sQaIjebKORPqe8KuWFdF5HOg93Jq5hfPfuc71Au9FgqokbEScGdOZKbHTdRN5ublijBYvD7KHi3zsZ9aqksErQhCU0/ayBdtRJbSdqDTmlDvIa/13PvHH7wOqbbcE5mpibXsunZf4ys3VhYgFZtR5rOOu2Bqci7kZ5cDIQHgrEdz3poRdffFXmv/rU8ZvYY0e5/7vc/fthmCNaPEUBZVveS+FuOYzZzZyThSW9K5hL29g5q0F9O2Nz9ISxauIojXmU4ePZnmS/HGkZfeZmbWdJpZqJg/rGXpZQ1eV0UFLNlFa6j6CBQup57wF578WG5ES91NH0BJGOF6sMfVmFkHAnfXcEpnKkbCfQpmzhPl7wJAKfhstN9MlD6MdKy+forcec/Jk5fIKNizCZVQ3ihxg8RfWkFGcfGy5WnF0mX0o6R2neDjAnpa7aS2VmGCUN7k+gX8AU4EppWIhFmbeeji2wRa6rNATbskALJ+zX3RuVGa/sb65Qm47+daqLyfDVKnbq2P4+HvZEc4N2N/wWlUndEasiuAhw6AXKGuhT9GMFaZ+qL+qQOa9wsnNtfNWBpIFUyDc0Le30x5OOLS2hXl0RFmmri2XPEKEMzEgbaBtdceVOkQH8jsHu/VtaaQk/bVeynCBK4xfxY4DAxTMwbIaPB3DjrrSGVI/T/7QRn0UrI814plu+sr1qXUas5hvU4uLMx2lymzDwAAIABJREFUQbAcezW/jufA9BdYBbFDYIWxDWDFvuI42XaoUAFLPU+tH6EPol0vcvY52wQN0toizlf8HeexS6kjWCuATHxs152fty+oGdj9UdJiJpHG4jbZZf+7SomDrW/093INeZa2V+jL3qMGoDug5VlKY49Ts6PK+Je9M0ckpr6mAqwcVit1aY6NKuEqA65YtpI+eqvi/OvXrSLwQW9adAhU5F5GFre9omxag/c21Nofv/FO0AHHuO7of+v+B6iOUE1sNuzH8dyYH/jDZvASUuszSZr84y98Ks2FAj2jzvYkBBYAMOGvGr2Z8ioWbPK6/XOwE6q9O789/6z/Uev7ZMpq/oR/l+lkdkxgpe8gDVA1YnuwHth/BB/WHmaZaaShVw8h2n788N/97+CHvLnMgoL1/nvvRqNAb87I8GzqbObivBqVcBMMx5OF5qIjQEDqbzuUsbspLqUp7wLoOhgUnUTTutJMRk3TmyHCqL4Gbe7OOzbHJnSFDNnyJfPhkkIJpCGgx4s+KyzyBhbdaxS7bbn/YZyqBem9HXuYJCUzgWx4DKxynUxaFsWrrzyfNkBhXL1qCU0DL4IoD0QvrLVrod0xCNIOMXXccFN6lePOn78MoEgndmby+XNHAIM9NN1dDl0OI2b9R1WX8cpLL6XVq1ejMIfht1CSRWH/Dg2EYzSLsemDLjFGk9KdH+yJ2qZmwJZGTzWxC6RlLyGusGLF8rQAUOWGXQc4efnFH0ezZeusonFdFKJCO0A55dRpskHUfSn3qBz5oUO70yc/9hEMkDKk2gDjW41EoHpD7W/9hnV03J5Pd+sr6bkf/CTdqRQ9gEkwozFrBeReYQPooT+Oz23DuvWRWt69e0/61Gc/F+PiRmeEx4ks+UfwdY7C6BUrlxGRRRjizMn0wAP34QSQHrevBEZlJsahnQyLi+w4AhlOLqf4FcDSXfdsiZ4+0nDMHHktRo8iQlIZTykI0U/H6GXlwMZElk+t4lvV4FTRFAuDNRS+ZrO5ynVvB7RrUNsoYPZcOoBZMSvXIrjwBFSlH1vUV8VCyhmEEkEKh9dlZNahAjPle3Hqfhaw8rNT3jcNWLn5+HcNqfdbqBRvvvlm/H4uksBuLlFfpaBJJU9eAF1polfOUaiAtbZk+nVOAXoVwLrVezyGZmQiG1ADskrkRoMe93gbYGVB8c8CVtaRuPHoAOQN38hlMXLZ2SsbURHriMyCAIwNbR6ZWGVpvR4dk+7zl2JjjCwWc7YJ4DWlaXFUhkzgoHzlkanKgLoAK+dAzj7rgE7WWE086yqTOUEfYeOvnR/FOZf2E1zx6v0B5KWp2CaC79pCX4KdUONiUdqQtVBM/VtES7mSyNYJGPmdReVjUAavQoVYQo+hhbR0OH/2RFqM5PMu2lNYw7qUZo9SB503M6VrkKEweHLuzIkQ7vG61qxZg6iQY0VrBuhdJ06eSSvX3hFrs50NN/f5KIGDvC4m6qy8kur5187zyf9noYjaV9afm/IAqj/fAljxlwbky28HrMJecD21G31t5soDh3jFRHQxX08JrkQGscpgmiGPYI1UqopabKZDyqR7n1SnBvYh2y80YzNt/aBTaEQ/rs/b4vOuYYOC2hUj2nVEgq1P8RXzjA12FtHaRh2nEiRif+1l7lqEVGfdLDbnX/3O70RWM5zG7FME+HH6ZpqxB/QfKYrW3mSBDYHsqe6TcUbuBsp8fVq8vCktXQlImasUM84hEfvSs6XFhqoB6KtILhkp17J/93RSj3LQI3JhEYn35JP2B7sdz7iibNY87IkanBBw4fkGOs10TWvbjPa3tRPoG7KhsTU1NA2V5EodjbiohbFtA1DdvN6YjtFK5epVm8cifHBpJB3aezKkkBdbI0KfqlYcIGWYBYszRGVm88wO+PytP6vsrDVXtVNSoa1jOKT/7S/9alqJ4u4YIEP2xgA+RB3A7hw1HMpCK0QlcJNmeJ0M1zVFXwwA6wjbIoH96CyU2oX0qnQHVlFQW3aOfVVHVxq3LWYM+DnvQoiIc1u+EA1xmXO7d+8O8Sttvf0wz9PM12yyVb4BSNk7zY6VIKDzThDk3qGQl2vWwKJOsYHYTF3Lqn8+vwBLHMk5eh32y0wcXc8XAcaKmlyCWLFEeU463AYtrwJSZ2B7TPEIKHQwBUiuBbM+mSmTszsRVHJaMv5X3c/56u9HJMMsVMw95e5zDZ3IxJraIhJVxJSi7svMk1Q4AY5iTtTc+3vptCUw4bN1jbRCWXWMtZHWjBoQUjDoiidlLusPBrWW4LPzQkGEeD9rOHqsxTmyDxCzucra2volMktVEDPUF8mqKXalSqKUtWhwTrA8HHlYATnTku2ZwGpiv5ICXtmsEqDVr3XMnS9hO8wY8b7ScsJjB4XQM3Fp1uR2mrnj2GEbfMQ8gCUA814YCAdQr1ZHwHWgH91GDVMO2mF7QuAil0o4rqqFCqq813PdCE5gt+y5aCjNYHpkVib4CFPM+ITN1f8o91QAtz5fFkCalR77yOPhszxw/5Yo67HP6tClnrQYMDiLZ5ZbC7Wkkz3d6dt/9Tfphpl8zuucCUVGgu+xnMlRRYDDYA2+W4vgKuj3YAWycL/x2afIIqOsOkpglURIIxl2A16C8an+S/n51sDKu8xzoPw9A6sJFoNxoiq7X+aKoF+AlW181XcR26aq+aULw7DhYJKguKjPGqwAfPm6v/vjfzl+rRJTcDO2wHrXjh3p4Y88GkhUqoWLaBDH1p5GAgHXiyoevbz/7KljPNjr6anHt9I7wR5O3bkJLBcxFlLpOEFIjZ45ezlqrXovDaTPfuqTvMcCzr60iEly8cLZoM0Z7TNia5Ph46d60gsvv5G2PPBI2njX1lDNitAfgx9FY3w3EjIfqkwf1/H2Wy9T/EqdEXGlFcsXhdKgBi3SoTj9N7iPYWgb1+CYv/nONjrEL43GwZvvXkE0GIcmLA0TnvcHf5lzDdInYueuPWnL1gegXlyMxW4T17lE0KODOAa4kVSgBeD2O3jhldfobL02OPc6MatWrQ6VuoiaULcmFaQNR+zyxfPQHF6CwvjliBafIEV67MRJMj2LMbpzo7u3PM5O6sZ6eo6z8Qykxx/dioNpn45z9JXCmFNTtWrF6picvRQljrHBHzt9Pr2OZPrjZI00EIOoGV5GOVBhkA1QD2dB3zOdbK2TtUk9TIat9LgKlSColaPUApwlA9bZ0cazX0Zq+RyKR7PSHvr3OOZPPfVE8KUtIFQi9fiRo0FpWrN6PQvWyFEzyooHknUgi1BXPMti8nx5Y84TWQMd0V5Tp3y3CWqo/ulA8b7SPNTNxnManQtABNgOYQpUZlzgvqz5k/poA0oXWE7DK/Wamx9qOARl2QmumqRGVDlnYVxQLs68YGoU/6r/xzVFDU1NxqrmfeUYPwtYRWCvynp5Hdau2KfMr9h8ibh5P262fjfqWutoTulO7nVU9q+csxi9YjBqP1vu63Z/872lxqrWrGZDVTnC7qoao9sAKyPq04FVMVJ+zs0uZypzFFUuu60aShFwa6nhqjY8P5PpLZlap4CNQSTBv89SLn84sAQ6VPgyKFHuL55HlTkq42N2swCrnKnK2U2dAn9fW3MT910Adgg55GeRHfFskOOz/D6k+3UOqmybBeC5Ji5HNN34/e769D1GIAvNVUEa57nnayPtEJu1tAcMq/PcbPwYWWl7ZN0gsHFjpD+tXbkAu8sm7GbPeY8eOhasgDYCTg04P3PJgsrakXlgUMkAyIkTxyNrv4ieI2vWbaRwmQAFcrKK1Lh2dICdT5Ny/ZN0wOzU5zVR+6qd64E1atd2Bczz+/PzmwBmVcZv8lhlXk0FVv69gNaYV9X5bweuQo0xLiKvjKkZKwWX8jr3+fm8pMkUYCXAvxH1ujh/Shozfs3YdXvJWFgvWG0FuJtdH0GN0ii5KosyECJIwBxop55W5znsB05NG1FiI+2ReeT4g+xBA2SXjKCr7NZqdJ2g0u9985sURJ/N0U3Xtb1fHJLQcsm1ho5d1DiwxoYUTeI5D/K9p7c7pJpHrw1iN2j0u3wGDWlbghLoz9ZXSRUL8QvWms6pKocxVyvlx6B+6mAZMdaZcXsNbCQYzWMU8vxmhWOO8P5IW+lgF+fEGqpMpfVevf9Mo1KmX/aBtdQ2R7bXoYjXui969SHU4v/Hb1AzM9KCbDq1sv2jae+B41xHB/7AIJLnc+nndiLNwNOaawAAwNOB/Tf4kin+BB0I1gRNTsAcFbqcLyhoZipyEFjH9p/99/80rZq7MB2i9vgm3LGr+A2DsFNO46us2rQxLcTPWYhiYw9Uqu7TZ1PfxQuoDy5EIh1qv9FpMsU/eumFoDF1EHyVluycWgiN+04EvwSy1ldoX3Qk3U99GdXXOc82ozGYOLau0e6/8MILAawMPjteMTelyquEwlj6GQPNmbKM+h9UXoOGwdjAhikKEg6+8yb0ayqJdLPA3Ld2p7Q5KI5jyaD799Knqh97oDiZoErbKcVOR15n+TpjNMuskawE+VCMs6Al7LsiFlzbsBR9rlvxE6nbnsvjq25rVsVaOOeyIg8h+hFg0HnE8bWh1lJZd23Gt8oiBcgJgRUkz5nzBiisKw/Qwx7pOsy9PVkbBLENSl+NhsbWyuhjADaVpudaCrASZIUyXwRgsw/gtZh5VOQiACMzyOP7/AYtObAvl8JpjIlB8wKsMoDNASTFJiZEL1y61Z5RxtxnmjOPXfF8s5R8rqtynAY4jwDWjJW9WB0n+5zpB2RQlmvZDIK14Yu5p5w6lZlb2g2b1NuyQnCq4qPvcz5Fb0b2Eqnf/dius+cItDFOLaoOsjdp+3O/yFrr/tP/1x4UYY6S8XPu+CUe+PQnP5OWUt91z+a7nMVpz473YVoM408OoyZNJ3LLg3xm3Pd/+s5fph58atO5IyoDmkFkTPxmG5FoNRFXz31xrT7vAF8kMx5Ytzw9vfXO1DQGEGOP09qbsdNG+aoFV/H/KvNUgrUT+1ZFtS4/O8/zs6rUYzXBCmtVAV+zrvodIRZjMDbsam48L315dETNBzKEaBtYQ3mBxtORWf6bP/gX4wN0TB4EFa5ZswrQ0Em24kx6/icvpmee+VqAB50GN8qoF2ITOYxqjg3oVhC9mUcfje997y+RKr0LhKrKSIXscPRHmLA3sdgHj55gEWnsiVaRuly5dBFqJUg9gj47mokocCHNTFAN1nmQdfelXrJBC+iuPhQ1Sw8/9tGQJXWTjBSmYUgGrpNrOAEfuhf6yxWU7gZokPiJjz7OTZPBAOm6UZhpm8Xmp/hGL1kdCx137PwgOrf/6q98lYiZMkhEWwCXNh0bA3SYHlTRWED2/vu7mfzDKPc9GoINYyzy6IhdiTKMAtTacXD6OLbS5q+99V7acOfd6YGHH41C0+jVwsyxH0obi0bpZAHWcVSipIJ1dsxnVjRE7yWjnVeo19JPyIYNaU4aJh86uJPIndE+IjJssuvp+2RUZ8Tcu4AC46Lsbz3Xuwv52JMULy6Hd9t9nv5VZBHXr1oGX1zqnbKWgBScPHsAHTp+hiL4llAV3LPzPTb9uvTg5o0hXqKROotIwOKVK6NPxtsU9C5DonbTxg3QGk9SxHcyrSET1wl9MbrLR7RNTZA2+MAfAKyWp/WMwwGihdI0ioNqEa6OpDcZ9W1M4NxdPb8nsjouFul8zKUWshIKGUQTTCa0c9C/u5F5XJUqde59v8ctTn1IZ2KE4v0RSao6t1c1Ly7GiBRVGaIcqZ8KrvydkaHb/S3+rscWjkdFwZuWsSrAyutwHpgxe+uttyaimjMxogVYaURy34XJ45V+HsXk3SpjNeX81XWU3xVDf7v3xEZ6i9cEBUwevNfzM4BVNmyTMusZaBVaZn5mOkE+W4FVZGgEEgLbaeIXOgkR7avk8LuIMnsPFnMbFVJJNDq0k4XR8Go/wxRX961zUIym12WGKo97dnxKxtJNJYAz8yfToKrrrQFW5TiZf5+fSRGzEFgVzn8UGeOYZMCe7aTUAedfqb3QGY1Gl9iO2PDNXjNXQkbeRtjYh5s6rTF/mIdmFgxXsrn3XzxLxhs+fzuDA4ddGzAEz+gQYjmLDH5FXNV6io40i3oV0Fcaq6Lk7777blBI1t2xKQJAGzbR/09njoh3NKaU3qtTXKkB5vkS6ZMpAL8A7cmxNayXnQtXQC3wKfMh5k3ZuW8DrCITMm3N3ApY5WPm8018D/CfZe4LppsOrIIqGoGVnwZWzsFrACvn3AwekHa5BXRllt9IvYXtRvp15HphH0QQCEqlmf9Yq4zfHBxw62J0Pqw9ng/VS4e40I+GYAtcYQ8N0SEc5E7s467tO9i3jqaXX3455klWxBRccTtZSyS+JmiW0uSthYIi0tN7kflC8TSBw3F6LNIhGrvcmFasbQJY2WRcYMW12W5DmmjMSalPBgEc6aqerqhg8fxlbgSokoaIvTNjEoGQqFOmj1PNswsZ45IVkpLbjPPkK+iAeU3puFkfrbiTVEdZB9qPaMZdZ5uRTlTzaDTaTaP4M4LWxnQEBdsmelINo4Jn8fro4FWEkfA9+Jx3YCYqsolVH6SQHGGdhb2M8bI+kHXFNTXY3iDWc136zd/+beo95qSeo8fTvvd2ptkE4mzzcQIf5yMfeyothZEyhE1S+U06nC/rkhaRYVDwQkXhHz3/4xCtqLO3IJPFNSKwUMZ71bIF4fzHEPD7Bezj2jlFS9x3dLIES9Y0CaykMvt7A2vW/eqPOEezkw+NMPo35WcYNUDWqDB3rX8eCAEaxUfsiYdCajjpCCuwAqXMRQaefVgbVdqcZMc+0wMLrdlz+Z5BjufamRG0NJ8PPpbjaiApsjtQ9fF5bExsCYCApYnAg8FR77+ez13Bn+ixD1fF/LCnpep1QVPD5htAtaFx7lGV69qL3RznemWiCBykggVwwl7HPk8AV/vZjHCFAVMD2QKj6Mtn31LsVR/Px1yPfoJZmwKqmgBhZoU9ju0uHCfBrOvYQFypcYrx1h9hHnm9Bl8jEwOYVEpfEBuuppCh8jmkAoaPgqOtgqWsneJnOP7F3k/2xhM72G9REYn8LApN0/lyeWCUwIHKeGPQAFFCNDjBHGtjP9Ghj56MPH9VElWdNIgmqAk6Xnd/9MczmBx2my+VLv1uDZPje/psT6h+ej8GaOoqFVzXpcv65wGroOtVmT7njGCvSNe71r/6la+RbFhETdg8aK+L0ofb3yNhwpwnmOS9dALkoqk58+qvvvdc2nMM5pQiPNyjts8QuSZqzLYhzMEIJLGmmyMIChAkYH8TWjybYPq1L306LbQkEJEM2yFFQqAC6rU+Ry2wKnHB2wErSy9yxjGXoLiWCoMmgooVQDML5Ro0e+V1yfQInQObsEunlcJaBVMjUfDNf/4b4+vWrYHythIO/nkiFHmivAFVySjxgw8/EkXPOjNnT52Oh75u7eoAVhoUDccVIqqvvvi3AWqkk8WJiWTtOXAQKe++1EV91sJFy7KgA4bizddeSJ98+uFoUNhqlEPlGj53/lwPRriNzWlpKNNdZxG8SBZI0Yuu+YsjIqIMtzdsU9WdAKS1NCReieiF0u/vvPkSjTvbAXwLojGgGSsFGlR16QMpHzh4FDnxlSwc5MfJEC1dNCetWoosrMK5VVfoJjrCK/V64sS5dAKJ+PV33J1Onj7DwpiX1qG+18ADaABU2dcpojOIa/SxiRxio2zkmu0jZTzj7s1bInVfnLoGnCYnsVkkm+weAZx+uHsvY7kprVi1NhqV1hthYKGbRQhjFGp8A9zrkTQMDWHd2uXpoQcptqWgTwl0AeAo2S1WCyVXUPno07X7wOH07Hf/OpSEvgQvdYz3Eu4jvcyiMoKKtLqp4Y7Z89NpmqD93fOvBKB+9KEt0I0QCrl0Pq7PlLKpzhsce5hCuRnc509efCE2k3WrVzHOHRivHFkSzauC6Plv2NSRZ/T8K29AU9wYam7WO7nYrcmKfjA61cr5qo7EcwnKgHSeis6RF0HmnmuINWqFyhOOnOyPyvmTx+/AZscwO8cRQeK6XCgqsGXAlAtPCwWsAKripE3JOtWAE6+xNgt0u/9n78KrnigQyoCsqkEqAKcXQG99lRutRlzxijJHouZP/nHloGQn8taqgOV8UYjreac5wuV+SpSp9v7K+/3uJlpeUx3XyYxVHJs5XegN5fr8vfMkn7uK/HC4iHZH8TtmqqIS6KhFprLKXOU6qyx1bRNj53xEYC0Y4iXN01q0aFzLfLWO5SINA50Hznt/50bRTsQ6zlOBo6JqV0ByKdQPIy3VUrVJM04C72jok4GOhdjl/vNnJzNW+Tnk66qlTk4885ivjlcGahnc5+/BFxfQUeuSgwuZWlEyXbOoO80OLUDM3jURiZQ2BW8bJ2MYe2HGqrkR6VkCRvNpLjsbp8uI2oG9+1Md9nImlOJL3T1sslAGAVY6GJeJlqtEZiH4UVQAbd7+jV//jWADWIoeTWMD4EkEMFOWKbL+LmfsM31SOWcdEYNevkKYIzZahUeyM1nqpW41fwqwcv7UvvJ8zOM80WOqBjhNHGtaxmpKZLIAK5MhFSexzOb882TGqjwPbXJ5Pq6tK1dR11N6nGBSOzSiOTiSNg6dR7R15MpAqGydIAjWz7qNLAL7n06cdS+ql0kHv05mxqzGGqjnFpa7l0WftWAHcGwFCrBHwYZgL9r13vaI1roB/+m//xZRZvobMjxmpHScRBIGjfqh/rSzBupt9Iq9P0cN8wj7Tnsn2U+pQPR5mdPeSEuNmWn5Gnoz8b21NdeJzSDY5jMVPAZhkp5oDnkGVnm9xnwOcJxr/3IdQiUfbNCIv8ScqLLopVNbnuk52OJ4GryIrEm835rV3DS71F3q2NnUVzrgzRuzkC/uw5dAUKK+i3YdZgKFw/R9Ihtt3fL58z3pIr6AwKYTh/xOxlUKpXbiauWcGkARkNh02lrCK9Q9NbLe5rPf6KRKyfviV54B+C6IcZ7JfHj9+RfTMMyTy9RMPfH0E2nLQw/w3HrSKGM0oDAMwWXrn3Sm+ok8nzx6LGi34V/5TM3+cZ/hmHN+A6yLqWUcZY+RspfZFhl0hxPPvqTzJyAobQ+k+wUwY67rNygVbh26czGcMyiKUSJgNhQ/RfB+BuEJn84goLOp2Wg62ZPoZ4XjrbIjGY9ik81Eazf1yyJwGEFJ13Wek67dQm+O8/FsBFYGka0Vix5D2NUQmlb5ToPLXDOYo/Ft59qsS5Km5XX34hwbALeeKbINjItUWMGX2VDr4JtC7AMxHe4t1N4MMAMoLyIo1gpwcpwa8TMMGmZ/whqprH5sYHMm584CFwQ8AOnem+qVrQAggZXOviwpr1dGjbV7qhHa8sDzRvNgbLDzfgSf1udjaYcAxevwPKM4zcq529DXcZE614pQRM68SmulmAWmQQf+pGM4imiXxzMTlkW5RrPIRhV8K6IKPnv1FVpbobdVlE2vRd/Uny/R74shjfPqT40pkILNXrpwQTwnqe7W9OknOW6CSj/vM3aszqJUZ+uaUUWMmCVr1q6BKtgVPvsw87GfcfL/zgvHWXVAqZ6Fol4r/jDFQFc/lNraoPSphM3YO3cdc+fnJz/56XTXnZu4fgAUc/80ito3CZTfIKs0gz3eptZmDz3nfmTXv/vDF2O/aODer5IRbbdlCYZmxMA4wCryt6wP/QC/t5O59nhX2Aef+fgj6d4VJCKGLkfwxGNPZECr650e4JvYo6vM1vR7nOlmqS2rqNJVXHsiOJsFiZz6OVDjtWa/Jj4VjD6z9tm3mWRD1L365/9m3OiIaD0UgHE2hqrN9M//4ttpy70PhJNkncNG+kYEDSB4kJm2Ze8k6SeHDuxAuacHxbkNae/efSGDvGL1GiI9HTxgJh0CGKbG25mcfRfPpVPH9qQv/+Jn0lWQ9Gk2fl9bUOjRETHiNcNGZESsRNjf/+GP0kc/8WmagS7CWTgRxm7pkuUAgjtYjGYrqOOAMlNHJO/tN15Md9OHqpWInl2+zSKdp2DbrNXyFavCyS9ZjG1vv5K+8MlHuCbrxnB+cGYO0yPjfE8v4G5Z9MhpBtmbEt5F8d09m+4MqdwmuPgCLA3J9t0HcjE4lL9Z9A0wdfzmO+/G9Vmo6kIzk9Koqg3qXgf27iGqNRelvw2xIP7+73+S1iIZ39zMhsB75xKhV01PY3aSSbocisL6dWwsPJe3X38lrVu3ArVFIhc0TIuoKddMKC2dPHMxvbvjgzSDCKPn3bF9W7r37g1kB5H7hToykwLmVqOx1nwQDd/54T7A5ki6a+uDaRcCIHesWRq0zEb76qh2ZnodsGRMgSRj2n/oKPc3O/qxPPjA1shUgtq4rkIbMYo2hwLWsXQeuVbVXV4GXD348MPURHVNKOe4yHLEJ/chsnizOP1u4HmSV9kEt3pmssKAtVHsEk13xws6YBVtjwVQCSQUYKWyYi2w0jjHV+Us1AKrWnCSryMXq5b/3wq8/BRVahqwEngUDraGdB+tCuwD4Ybr13Rg5YZVQIHn/XnAqhiW6dc2cf3m2SeM5OS9lL8XYFVrkPL/87PIINZIc0UTq8nqFeBYHDW/F2ChAYpsXpWZmqQDZipEAVZhSGON5FqsTFuyjwibY9A3yCTzfAeI+lsvmSk3qhOp+mXEvOK4V4YzYvI6wBboBjjI1L8SpZSiVRvdKoDKQuLyKsCqjGn+fR6P6cBqctyqvxsjCHCVDbDnj/quClgVykGOikk5y0APzzHGJCSMvQcyDoLsGD8CI/XXyVDt2ZaaWJ8Pbb6TKHwHzttQOoPzOYv11UfgRaXOFsCB9JRdu1BoYo477pfIbjXiOD32+FORiR+EqhwNDhmX0asDgFPAGZt1RJJZT4Uq68/nofMakTRzGJFkm5VXzprjYTuH6cAqz9tqrsnj12uvyXqU9T4dWOXP1WQP/flnAqv8XIKMHU6cAAAgAElEQVQO6Jy112I8oaouy5+r51GAlSyCksFybV3Hjg8OXIZNYKaqnkDbwmgpMQqosiH8sWNHw4F1jlqvYq2PTkkHxeJN2NpOmBXRZ4Zb7MSZz0AyR6WVTTbd4GfGMWIt2NTXX30Vmlt2zgwoHjh8JP3pf/gWdPN7AlRfNdiIY+p3aWT2RJKad43MVO8gwiOIRDXRp0rJ95tjUOFonbFoEcBqNb3JFlFz2qbNUogDqmw41NZM2eNMMGxmMzeC9hkEcCKAF8DKLJR7e6SA2dl8ZPxuZtRoaQSqukgj99rF6nk24cD6vtjnmBsGK1QPdk5HI9sA4II8UmnjNLqdsSTt3HEygNWxYxcBKOyvAAYbhUvrsr2KTI6zJy8QWIB6h428a/36AKb21oy1H0yFfH2OkVLbbarPAVpnMM5rCJ7efe/WtPnBB9NVLt3akutkH0bJjhz9cC9B4BfSvfffm77yla8g5oL8NPd/mWdsANasgA73AfbHg/v2QWfyZyigZD58FmZhdDLnkdXqwBFvAeicozFrqQnyuQrqgkKJEVDAKQeasn0rktUhRmHGSRVGnDfPGQ1No7E09sJ6GeaLghbWy1y8OBgzu1DipHnp3Ao8Ct0pABPrwX1GYFf2kRLEiNpPvsr6FmREgEcWB+Pab+0gAEO7IMPDrLpCVdaxy7bRN1QMy3pRbZN93C7yfplA7sU6li5DmT0h/oKTWOijeqKFtuWebZBdP0+z2k4wfyZUOxVkfU7OTOmHAiVfUvWco0GLBEDZ7yrXK0s1ziUDkeFwXnhtXKPNex3/0pxXYDuMZLaq1T4fuQFBLccWqso8SJ1MV1c7oj/zwyc5B+COoCFhd5USFWOZEaI2glgZS5ndUoJRhZFSZNd93kUe3nso7/OaStAq021dd2bLDdqw3kKwgWwooMWs53FLRBYuCuEm69XnQCmMtiw84wWIhi3Dz9RnuAxQ07/uQcHbvmg9BBAUmW4GCA4wX627EpTNgioopdT9sJbCOLH5TfuPDJNMcc9sAeeS53HM77jjDnzNxelJ2h1ZazZM5nIEEAg6ZN6QAaXmag7P1sCVr/Nc05/99V8nZpidgLO4mqwAZvaI2SpDNdbpaULJ0qsQ2UgQQQp1HUGkVfPb0zNPPpJa+L/tgm4AZkMBd9rrVuAqxG5u8VL1dbLHVUXLDkp03r+CIhq2ZrKdSuxR0U5GXagc9HdMM67I+0vdtmf/7/F+OIxGSVTma4ZuUFKbe4iI/ogoz2/+1j8LJyBvhCqaSMe7TtHWEA+qKw5ow9p//c1/hfziRgpB72fD1ZgzEZkAymSH8gsDvIiI6viN4fTGaz8OMYatm++ml8WimHim2iJqj7PhJiNgsYbmJOp47+3YjfLRsmhauxiZRw1rpGn5x9TvTTZDj9dPryh7YVm0fY7Il93bV6xZT9p4KChrgiTpAy5mKTbnTu5LTz76aFAXdnywD7GMhagsrSRiJP3CjY2UqqlzorofwB/9BaTSu6jr2rntnXQRyuKGu++DwpAL1N1QdDKcsD/50Y+hDz4QwhU9589Gg167a9+DU2SRn09jCMNWBzD6zrN/m+5/+LFQX2xhw96zf19QURSMCKqfyxsq401Awvb336VQ8C6eFwaUTec4nPDX3tzGAprDudYBrNyorgTIffetl9Ov/8qXAY44N1AGbHa4d/eHUB4G0yp6Vy1YtJwiwnp6G3Sn7dteJ4v4BOdSqYWsHJN5JjSP7TsPsJFRc7Wa/ldsJpdRjnz1tZeiz9fqFRQWI0ISqjo4vKfPXeKZNKbVNIQe53qPnziVXnvjjfT0xz8eE9Wojp3nc+f3nKFQaqKoTOWFmznn+ZUzC/GcTddWFI+c2fK9OlWTwCEmfBU1KLTAmOQCgwlAMPn/WDyq5FSLKBzpSpGr/K4241OOkx3ubGgi4l69sgM5SeXz1wVYuRFoaF9//Y2Y66F6hIFUvKJkrOL3Ja1fXVMmWk2+plMBi1OTx246fWtSCan2Hst7/T5WAYrbASubNcZxq7Vfu1nH76t+EiWbVRrlFUMUakts/gGQI2uVM1eCiHCMMMRlowlgFmCEuacyJT8LpqIXE0Y72gEQyLFo1g3Wc5rpKqA7xpvrKdzsLFhRyatXtU6FEuZ7BWY6LtOd+XyP09TqpmVcyhOZpCJkUBn+vUY46GnQl6yb08kwChyR6pxTKWDUz+jAZOcoZ1MMJLih+x5bPTSSzaqjnmZ85FI68P5bqQNb9PSjD0U24ySZvCZpQUSDrxBFXUoNRzfZE4uWzfgKoPpxfNopZG4jG6CIks3ezSwIXg8d3kebi6WIFCkKlAupQw4am23NiZF4v5oBsDpDqkwV0Oo+EZLvceX5VQs0/X9ZPznHETdevTOvk4nGjNV4lWdRjjUJwvKxa/O3E4qWVUAmwFNcQ86nBNCaBqymZ6x8rO5lI0RBO3GcG3AKesna9146F6q1SwmkKU7gMzR7hSJ7/M4603YCTQ0NbVGvqhKqlGbrIMxURf8f7LuRe4WB7K/0+iuvhkPq7zpUZGXuygr5CfU273+wPXVRv6uU9wjXMwMVt+hZJfWHFiTXCGJdZd+sn4HDi3Po/51lc6kPXrCgGZXHVjJW1oc4d7NdyvbKoci0Ln+uVWGUehq65awDr0+J49Bp5ENh36QoGlFWtl1g5c9aAv9UPUfnSghVwG4otT1ZpMbWHVDOYVQ0NRN1vgEbYrA5vfvmUUD/KfbguThFgLIq2yjgFQD190lDhwDIsxtCsOH44W4kpRenRQg0BV2KZ6HldY/zflpptl1vg2MyXPPYf1fwPqntd9CS4Co2dhQboYCWGYcL9KT6/rPPEvC+nJYhZ/0L7EsW/z8P0Np7/Ai0+Cao78vDAb3BdYerF/MnZ/10MnX223AKzT7Ox5epY0JcglqYnXQcWDOVVf2L690m3tp9567OfaYD5+CebWSuIOShnzNARlQGkBntnOG2To86GyIhlwnAqifhS99LgO8a9HheU8mA5UBXzjwLrDL1r2oQzPUWumE5fwF50cQeP8t5PADV2mcSRBCDBagsS/+bhR9nOwcBhXu3tEyDp2fJVunH+ApgxfdWbLctZpRqV6Alaq24Nq/H8RikubP0tmbGUtsXoIljuVe4dsxMCqys53e8Rgj0u4+GAAUnkGqrA3sRarhOeGR2Qt1XkJIDP9Yp+f6TKDbPo4wi9gprXpkjvlRJ9Zlc7jOzl9IC3uM4zq6yfYMA3VDZY1UMW7/FvUTGqRKk0SH3WbnOYg1UZQfO/ejJWZUi+JkIFHItzhHPGeeBsRJZDs59HbAuzdIaqw4SAjZvbuB9ahzs3PVBZOkUovB6BNn6TzGnGO9HaZuxmNp8a34cfTUBXnvjrUhMOHdmmFHjb4Kthgg4yiZDVIlj5mDArQFHZaQn5mPJfnp/qln6Wefh8pUr0pd+8YtcO+wp5s/ZM6cAhbDAsBdDA5fSLFVNqUm1btVs6J89+9fpJNnAcZ6PFNnWEKigZEbhCkabto7xHHEjs19QD5WfueN0qyfY9Vvf+FqaMdoXfR5vMj9K6US53vK97DK3zWCF/TJIJIWSZ+KeW7JWlR/lsUrgPPszOvelb6f7jA2y8WFlDxhU0qdlfwyf7ODzfzreQ1TSqI8qMt3nz4B2z4cKxkr4x9//+x+mJ5AoXYqsog8hc1TJOrGozSD19SJVTv8HdfVtxrbz/ffTY489hjOOAaoAh9fjlmcjuPNnjpGKPwetbjkRwb3pIzgILoYmFpaFYkGd4CJFsR1mSMhmnem+iAGi4RmOwfr1d4YEpvS32ITJxLAcqTliQ8LJvwL1UKqVxY0fJ8s1QJRC6cwmGw/iZEjBuMZCVeFOMHZw9/vpwL696fGnPpFmQze8agNF7tElpRNgn6UxDIPRwX5k3d8DtG25a1N68P77+TOFhUjJW6/gKwwjFjCMCPf699/7m7QKQ71oQRf0RCa/xZA8hHrTmJzfCNEoRbwXSPO+9c6ONA9+tuozm7eQESKr5UZd74NUkQcHzC7iyjD/4AfPEX1+gH40+6KD9qJlNHUOWX2NS95Q2zj+YN+FyOB97KmH2C4peiTbdM8999CLDIEM+NWKi7QByDR2Fy9ArdyxLT32yCOcpwmhkaNR77WBPlfjTG77foWwCIbwAvPj+Z/8IH39H32Z8aTRIhuLtIC5yNmqwGjU0TFRDebUmdNkMPfSN+eReF4hWMHc8VmX3iwxeFVEQBiZX9nxMhUfkXInsBSrasVMdNhWGcb3VhSfEh1UxroYsamAYxoAyfhoEpRMSB1XmZpwMm5FB/yHAavS50mD5Ga3nfoKjaqG0XR+Bw5toSgWqlFtFqxW5jpGZcIxrUapiujXXmO5H7//PCpgAVbFIBVDVDIOOncFWE0FlnlMzBaUyF2Aq2r+lefnJhzAh3nvRpSjOtYUVc8TI+8zC0qZ7+PLIlxBp/83q2vUtxcqm+C0BbppUGTgkHv+0oerAGgjxW5sRYI40wZxZKrIlhtyrrmrqIrSxSZqMqqIVTikpVFunnDOsTLGtePrhhrzuoqgFyGFHBwwgENNgNmpqAuoHNYy2HzXpuYM22T/E/e6uE6uKxSuoBq1QOVii0xnD+5IA2ePpzGyLHffc3daQiALdlFkB2aw+dvewE38Ktelk6XNMxPg2gx6Fs/Hnialhm2MyJ9TKKKSWt0qMpk34Wxji5R8bC7YoUmQbjYir1Mjr1PnUP795Fyu5svEu/LfVXeK8S3rvzrOrTbEGOcKfPuZcsYsnlCuo6gIZsJaPm7JpOaGwbVUQDM/Q/QuHCC41A8VfjFtJUaHL2Mfe6PFhM7nrl070iOPPBTzSvs1n0jxFepulyHQo90NZw9H0myGDr+9FqWxNfPsVPiyPcnrL70WtVbziEIHYK6ixj5/aTLf/s/fSWfpD9gIULAZbTNR/5vWLRGw7MVBuYFwiaCqucWMFFQkgJUsiDmdTdhzAMGyNsCdGRTmrbQ8Qb6kT0C4fayK01AyVs5oaYCKPugcNrGPzYD50KT6Gc8kagGlqNJk2D32poiyZK1cH1UASQqrc7UBex+asi6Eqq2AtLgbN6zJsU5rXnrr9QPp+FEyONeQLB5uDPA/yJ5tvYhzTcpSD4IO7dRadRFAdc87uO9wOLuLUAfVJujQmkE0y2BdtI54h6IgALu18xamVUuWhgP68Cc+ns7jHJvnaYZJsg8a0v/zh3+U1q1Ylbpw/K8RqFmDMM4gbBazrmeZA3Xs9QuoIzY7ZU2c9mYG9q3SEWEeEXnHXkkfsseVftIsWB72ZfIeBFVBNTf7ECJKud1CVgvLzrTOtYEK58BxaFw3GEcd4NEKKPqczFhGPTn77UXWc98AaxkzZDnsujWLOU7ua+U57VtU+gtFXZ8Kw4xRoW5Fu5KoC8/qt74nAyslpLGnAPhwYAGYfczpXjI3Ji0rnUfq5smC4lsJrPRbbJviuQVWDQS5TtHXR4c51O8l5ilAUVETJXtMqOiZGeDLYLWsFt15yx1yzZbiEZUKnHt8XK/1SvhXON9RS2d9kLaQgRF0uqYvQukMZUtEvRxv7ZfPzTGUqmtm+eDB05HFLcDO0gT3tBs4kdb+yYDQrly80B1Br9aqhs/r064oUKDqsGMYdg7fVBKICtpZSGN4AkhlVkZWacxCFdhs5pTj6z6gmmEJHJbfWefmHDa4I/24BR9c8KbAiv2puqXF4mN3KoNv71DLaao6cbPL88iwGkxbQrKhnjW0d8/+9C4iLQ28pw/bNWs2jCXm97CAFRtlgCz22FADdb+bDEzXbEsT/811cTlA5r25z0Q2nrX12c9+Nt1739YA2jZHV6hEUTv7nR6k12w/DbfbSdTU8X6bedvY/gcvvJhepNaxnizIVWv2KmB1owqORfs9BXTCD1OMhLXNPDMgO8Ka/Y0vfSqtZc0pYnEN2xGsDveCmv3Hn38WsKoN1mV1x5yFnwRWk9m58t7sD+ln5iPn02E/YZCU5+5ai/6qBvPf+6vfHbeuyuhcL464tUBdqN6ZcjcV3YeT/NfffS59/gtfBejMjaJJJ8UwhmDfvgMsjk6Q68JogmhE7wyI9QqAYBNqO74vT8Q6qIL7gmJ2/9a76bRuBCsXbP/Vd/8ifeELnwvVJCN8Rh6csBdBxYcOH07LSOuvWLMuVEN+9OMX0oa77mVBdIRyng5BI00GW9saoA4cI8rIg2TyLWfDe+vt9xiDGWn1uru4j9yANwyO3dBZsN1nT2Ig65B/Xx2c7mPUVC1agVoWGZyZZI2M1GtITfU7QQQpc2fTa4hrOwPYe5jaM6mCinIoSx/OEbPC6JYy8DvJbtWriILh+MhD9+dGjNy/fTjM2gjCjCYMXB1PR1EF3A6NT1D3y1//1aBROondpGfywKWUmPY1vX329Ak60e/k/e+mz33+F9NMwGdw0+n7NR6doI2OEDGhKPsmEaYd299mcR5Pn/v0x4lM0/uGaM95enoo/6nx7mDh9SJOoX8kRW07zQxXrkDNkB4FHmsWcuYWX+rsObfM9Ml2Mx380gs/JDq4FrC7NjIDNplUedEN1lo5jZbOobUeO3dBpQTUSTnNDlteu3HJEeavUq3ce3ag/MNkoWukXHW8mczZwc3AxwhMOEo1wCo+X9XceK7pr9qFFRSYONhkn4NaB3p6xmp6VGOyz0+1lAWgNeDHMfP6NEbK8VpjFf0vMPpRZ8V4FmASmY2KoliuucJNE7dwK2A16ejePmMVxqYmElN+Nupfa5RqMw6+x00oG6rJ+5pynAqAuHHnDTtnZsrLJqjxPCpglekHk+IVE2Id0jiCLoMzwzPzHAIqN6dQAMNxcmO1IV92JLITl8+VAUGODOYNb6Z1A6H+lCk5tfeVs2c2MI1CvwoY5fdMANSqxmpy3KYB7EpwQeWseL4B2DJFwA0hGvhyD7PYyOOYRiFjfPI8UflQx1E/VLpBFtbgvqNYOc+XiJjy2Ub7EbHxdmDrju18M7WNo241RA3IqaNpNlnnzfc9GJ83Q3yOIFmTSlXhHHFeQNQqsvdz5i4IcGjGqt4m1KxNgxUCOm2R11YKeAvQdzxLLYCR3iLhHb6z2Q8+E450tZDzuq1+rNb3RMaqcsTLeJYAyUTGqjII0wFW7dqdBP0VwIqDGVzTkFS1clWmKiiCmpX4PklRLX2sMr3D5uHXovXHIBn+3p7TaQ6sgs52lLmw+0eOUiNM76l7ALBzoeBYmyM1LCL21mkw5sPD16P9g+PQ3XMe+g57Ao7MDZv/qsLFGO3/cE/qoV5XQCarIdYVzzaUwXgO0tl6meu/94f/Ns2kr981bFGTdCqyBaMG9HjWDTz7WRS5d8wmcNCqXLLZE3sFIcnd0UgNcgvOV0tkAXLmU7tDhoGMlDTAMu5Z3j7TX3LPLCvumANjrBmEJWaOq0pp3Yu2mflBBmwMUD/WgPM3QZExgx29P1jXplJwqPmM8996MoF4AHX2xsb6Dpgt9emFn+xMB/ZcYD+cz/gQb6ZpsOvkBteok2b0+xSCDvv2Daf7753PHq2YVTtZ00vQBs9B799M/TdCL9IjmbPSw0YAHW0qzvF8H1x1R5pr3QxAYy7U1VXIp1/HDlzAcT0Mq+Pvnn8+HFV9jEH2rrsJFLfw/I/Sp1Pxgzvuuzct3bg+vf3BLmiX9lmEBnv2dPQWWrZsCXsvGSQmjQX5Ao1OswYEL3H7aeibGTna85Ck5hqvQSs8B0h0n3SerEQEygC00X6Blbb+xKnTrE8i94yZapMRXOH4TZzLLINMuW5o9e7TvmQVbbxjQ9SXOMekTBp4VC23ZLC0Qx7bZ+HvrKHKYgk5CKLd82UATGc+WsAIRFAXHcQRv0jG0PUU+z1f7dRAtQG+2rSnBuw5r2BGZkUj432BjI/AysyrQFwJfZ3xCLpV/d6if5XS7FzLEOqBZsO8JWuWXGs+0+FBMj3Kw7NGzF3Y1Nl+ZRlUGSywQXZWETTAa7A86JP8TgVoM2lRzmJUIaT4ZwQAPXnybKwF57MgRzsWdVNBQ8xZbfu1zkdcQn/L90StL/PX/cd6Nn3BUrIQvXy9JtaCdVxmWYoNjEw/xwhmDgGXFkpMijpjPIvI5GaRhAHKMFSV7EEQx5fPdNUyBMw48HUCac4159MoVPhTZ+13xpgDRKPvY8VqmY1YTiNzeB6+nEmM2QRtekhCHKL85QJCLA024WWsRpjfCslEWw7moi/9bLuKRRTmZ76yX+R4CMQNDpfg9ZdRtV6F7kAntHQTAKP41srXL1o4L/zPc6eP0eB3GCYAgiCKqzC3P0QD4D8+93fIrmMDGUv7VXn8UnKQLyV4B2Gfm7ChIY6GH1BHwOOB9avT5z/6YGqgRVI9iRFbYkx5TQR88gZU9gzFUWr9svIZ/anirgVVugZgZZtZwneTLKr4fRhD9/3M8sg1VopgVMDqhT/+rfGTgKpWEKSFzyJxnVQnh4zslrY56UOiRidOnU9ffuaXKILuj4JPHbIFZKyk59jE0wkmFUWwtHffB2kzFD9P1guHWb6tDcSsy8mKQhQyMmFCRILo6+EjB9Mj9z8YksHHDh2EOteNc78sDJAb7TU+08rfei4OUA+0P62i27SATr7smVP7iR5eiqa7Gh4LbK+RPrlKQdlb23amNesRvuhazLXkwmsBWBMPYyG9YRawmFyIavu/9e4OZndzWgANsJFJ4GDb8PgCfSraUC685+6NUOk6iHSMpx076CMDWLuH+jMphkb8Wuxnw0Dv37eb/89Iy2gyvGj+vPTetrdDEGQJNA+zLEFpUwCDiXoKgHP4JL1pADKLFq9Ir9JAbe68pele5N0tctVp83F2UERpIehprr0bWuHa1Wu4rgvpJBKai5E6n4XTNGBKG2AmulfJyVqoE0in37FhNel9xgf1opVQ96zVMtJnLxA3tpDDRyL40GEyiUjh23jUOrZPfPwzHLMvooQ6WEEbULkRY9hjY0PuY99++ovNakoPPfAgka6BcBJ0wd2UfHYakiGbI0PlvIyaVQtRCymabjYeM4psicwUYJUzGxlYjbFAciYgO7y3A1ZGyEqmo9aBLpH0AqxKhqLWOYsNplphtRTAWqBSQEJxuPXjp2YuKtW8sjqnASudV8+pwd1BG4P2KjAhz1vD2QDQjoxGRQ+pBVY5UjTVcPxDMla3u/5sKPLxyvdCp6o1Qvn/BQBU0ZtpVLiJSI4RXa+dZ++GXlvv5nGicF/wJpSolHdqgZURJ49ls8uwOTg1bgCePisQ9YfksUBbhSCBk18W5rvDZyGFSTGIQv0z45LpiTlIURyKAoT9WRUsgaAUigmA4JxwbVTAqNxnoQZmmmClZGfdZGTglPHOvbcctxDQcCxwXgRW8ZJuFbVJ2em4EUATR4D5Hr0vKgpjg2pW2JFRAk/aq2gIrOwxjslCosfnDyB8cOUC9SSsIeswz1IjwnnWrCP4JDWW44xKRcIRaiXwI01n5Zq1IXetIIjUWcdPRyUcBK6pjJ97bF5DucDdTThnYFBE4xpDwc7Nrurt5PqO2gEJetWGVlT5SsxwAmRPo8gWYGVEcgpgqgBS7WY5HfhPZK5iIk8FVs6TbE9yxtDdptA4jBFMAVbsQwP0MWrBubyGU3DyyH4EYs00pXTyxCFsey9ZwbvSPdQ/CYR0WqSkDRA5VT5f26i8sTZOh9k6iQ6AkX1X7MOyFOGEbdByziN+tJxeiBHz5PkEdYjjuWaco33U8NxkHPdAF/+L576bGqjdmY3TNYxzYmZqhPq69gBP7E/z2wJcNZJJamM+XL8uzQaGAiIWZh8M5PnKNpG6peDWFDpvQKgM/ItZkQ04Tj1faqWaFvvegJMeQRLeQBuVG/Uo5jYSVQfY3ayHPSANO+pIM4C7xrUJzDMF21oRlSaZW9esE5wFy2OcANxOaOnnAE84jjPmEMAlQ3QWyXgovb0UpdveYw5OsDlTAUYHfoEF4X3UBiqgZE9He8XMnyvzgzYp9i3UnpBhacNJvm/lunQnglej7Fe9gOSVm+5ITTYdJprfx+f/5D9+m95t62JdDJMxWooQ1b1r16e//Yu/TOM4z6th5tzz6CPpOFmLXYhK9UCvlW6s87n5zo0xnjrclwHfp04cC4GETgK4CxCIWrV+ZfQY6wcADSOAYr8pA0Hadr+ifxGO7SEcyhHYJpcv9obDHupxOr1VO5Luc5ep/aHvEpkZW0CoonaB+1GwQjdTYLeEzIQZCtd9P3uo8s4NBpkUVGG9m8ESvGhfih2W6hx2KX5X2R6dIenAPGOVhv8/0t4EOs8zu+97CIAACYAgAO77Jm6iJGpfRrs0o5Fm3zyeGafx2qSJ7fg4Tdu0adM2x2nSLHXPSXqaHDeJO/aMPYs9i0b2LNJo3yVu4r6TIgmSIAgu2EES/f3u8z7ABww1dttvDocCCHzf+z7v89x7//f+7/+6P2YxEseqRjey0WasvQYTqrMI5u2Ltvpqv5XAyt+zMmRfFs0Mma4ILU8AY4LdvRPA2h5G+58iEUaijOBelWehXUPIjTt+hr3EWZCKZfXAWNE+LrenMYfvYaUl4kArY/yMtDZlxG3RaAT5Ku3uSQ+6WuUvpdN5Pru6zmGjuC7+29aUARrGQyCIc5jXhaqyA5OlVManZhQbdp91NQ4TWFnV9DWD5xMUaH7XeMb3KWp/JktLkF07CLgMB/YZ6ePcH5cHAMScV4f4RkzI3pjfSTyA2eqDjWCBWAaC/iBoi1agQ7AlswtCQZHn0sQ9KRzhvMdZgOMzVGAvYrP7AY4HSVRYJRrlXpzLZcXLKpf3FmIfvIf9ahNRUK3Vzf9dBlDnuBWxH95bcGUf/3r0FARLjz/6WFqxeHmoph7at5fk3Sh2Cnl4kPhxztN8lAtb8NeyGs6T6Pi/vv711I1fuhr7Mfe7Bx6uQEyO1XLfZ8w98zzgJx2lMAOGxX/+xU+lGQPn8ImqSU4W9yp+qHCEYmAAACAASURBVNxJ8esBIq/zKvFUjumsGeR2EPdBJAd4/4mYqcR6eQZgrtFKBcwV0CzslEUupn3vX/9nY1aoZpKFuUofjvM7HJDr0LhGlOBwsVQ0htOffPO7aeONm9OylWvhkc/GiMOZJmNgwF8C4pmAslkdzQyhPAAd7420ChrcekDQAqstUvXoLTKwcFp0A5kaqX3ymn+InGkH7+dw2uWLMR4aWegLBmAaGrMFZkWaqFQdBeAdRyVnFddxlIziysUdNJIioOF0b1WqNLlsysZm5mH0DiATvj1t3LSZChgIntVYf8MqpN6RdSXQD5lUFm/QKfGMhHYG1BpkiS/hZAdRZBLc37l5I9k4+dbQlQhgrvBz08jsPYcwwy2b76AKtCzK+6e73o95JZtv2hiG7yrBUFOUsofTW2+8TgXvRoY5Lg5e6f59BzgAZ8Mwq2iohLzSoaPM6nrltXfT5s13QcNcHVzaSxe7USjcF7z/BfMZuiYdgrWrg7rxBlLwjZ0LU8f8pZTs5fbDpcVw7aLx1sbHpSsQ2qAUa1bx3a1vxBDkDShADg9BLaoyY0eZpXIcJ7d0mWoySr63UU7eH9mJjWTH3BP1ZqJw4gM4tEs4vkzTnBNqfK+++nJwgTdsuDF+xx4YpYl9nTkD1YH94X23QnE5cuRwGPdODIjDXss8CZ9aVl3BCYTkpsFdDpB0CHGoq4rV2HhvU1VBcINXACwOUZVdyUG1mbIywLaifkXA4fvlptGcofjgilVxRj9bqSoAZbK8d60qoGvg3vU+BJN79+7FAM4bpwFG4qACBQVYZSpD4fFmha/a1//bAcHl+sedRXEa1ZtOELgml9PHVfBinpFrPCUzVC6qqliVILH0nE1kivIPWrEqg0gDWFWVjktQiANIWT2o+hFCUpl10wGdtyEWB2vfhRKxvn8o7cXsIMICfkcHnfupMrhzLcdVz2J75LkTBXjna2OfhQEXFmRjWK55HDzFvii9Vtefc5YdjkpWmWdtQKSdkGrjdTjXKO/j3AtQ1KlGoaoKbKzU6wzqoWFF1cohnZw3xQtUTQqBIH6/hXtF8iBdIpE07fIpOvJPhk3thSZ05hwBJc6ulUDu/ocfYfQCKlV8oMp/rdjeeQsXhZy0dsakS+n/KrRIaSqZPtQfa6SYkcC0yMWHyhtOQ2Cl7TE54B7NFKe8L6aCHyl7vlyL8qrNGBaluTJoc2riw0Cq9jU1IaI79SnmwnZWoPNlpS4AVaUK6A8UNadoMubfYx+Ykdd5svxXyKpewbbt37WNQuAZxJVOs9cABoAUZc7voo9BEG61qRVAZbJgFoG3+3KA3jaDrnZ6qwwqm1TeYu1m8PdBaDmH9+6nn2dh7q3icwWoViQcjuo2DBoJNmCA/TNEkPj8m6+ltxATqseXXqViNDwGsKZa1DFnBrajiYCmGTsN5Y94oxXhCmntqjrKiFGZzZk2+XmYpFJKvVIFdB/jyzOwck8blBDcotLXeBVJdCpLzXXQbBsEFFQnTGw3jqSeIeYgNvSlK4wluYYyZZhbRyRExZaqwYBUNPp6+NghhQeuQt2ZMTdd7p1GkHU+7drRhW8chDo2j2s0gXciddOIL3VJoYg+FC+3b9sDgFlM/zRnBdp9kz6fNd677yj3vCDUwoZJ1pmIayV7bf+JyrWd2IR7AVULSYiO0hjfh9++gL/qQo750c9/Lq26cVN6+vs/iVEtilEdOXEcn7gMBdy70us/fjZtpf93Pp/5sU9+LPW5v1k/pcP7iH16TjO3UoDhs6Z6eBZQdRrqn+qMM0DeUuJNPF4AGM6FgTPCZ4xwXjs65uRB4JVf0e73QAHrgO0TQRgbUKDlcw/FQMCMP3uaz5tDn492bZC94J8Tp40J8tBde/I6SewuonJqb8l5rsVK1QCBv0IFBu2e0VCwC5tY9WhW1WVFcbRrJkVi7AU2y57vOjLu7pW2Tuit3Kujbq5ZzeIMKewwWxEwJcB54latjPfsL3M+kZUjgZ1VpBA0sAqLfdCiZoGMSuHNWYdchzMpBW/2lNUbw3B2pYqNkJAP2+fv2JPoKA3l4ImnpNh6tK28XdUvsnd9nz5YQrqQee3OcTK/ku27wCQqLFZDeM8i4jEDFpLAynuy9aH0bTdypqMnjuB4SBDPJahqGAm3MBKwswDSeU2z7HvYD55hji8yI8L9Kj3VZyqgMya02l+Efop/KjLsMcSZi2hnVE8wNfiMZtZiHrHRMEJso+oNGD+yHlIW+9EA6HeGGQczQBXXLchTQGwBMcVyGEbaFsmQuxgRcPRkV2qwl71Knjsyx/NjpTEq5RV9Oo/Tvj7o0I4IrPTH2t+scJiHZlv9feSRR+ixWhYxTUsD1TDW4vjhQzApjoX97EDBto84r92Kp0IsJjh5xs88/3x6E7bbiA+WipXnrNE+J+xYjLvTMAr42FeCagVyphF3W20eJBH2Sx9/JN00n+eO4nUhx3gHtT6oAKzaitUkh1J9YU+przivQT/MAC8rpGZgVf59/OcU8qpAuDPawoazPyeJV/zxP/7k2BrAxiiIeaYlVw5FK4bfpnFlZE+cZmIzVLP1N96G3PbL6XYGysrTL4M57d2x6iP3dWAEju4FsigM/z1Nr9bSJYvS3ajOjYCW7TnygLqhfJAzAW3XWNQDx05QDWMu0rFj6amPPM7DYKOHLCdghosWoTtETREL4DFDBA+huvdmyJnfd/dtpLV7AGrwo21arHiaeSAw3GCG7f7Jt76LROtoeuqpp2LAoE11DgbuRIDC3qB6q1PQDIcwSA71ff4FgMLKlemWTRvgw7cxzJEGSZ2GDXgEJUMjXBM/D8xLP3jmL9NaMmEqdy1btICSqEbIhrscqAedT4lTru0gtEYBSBcDft3Y69aSYSZ4lIYSJWQMZGML2U96wp754XPpU5/6TMi4dtGTNn++0ubST5z5RBWLBzsyTHVq9rz0raefTXd96JEYnHoKukl93cy0cmUGZQYFNrsO0vyso9wBHe/B++5Oi6ieOUB0/6EDsZHXb9jE88NoQL0YIJPSCuB9+aVXcX4LGIBIthvRjPdRKKxXJYhrtZw+gIE0ezEDD++sHIGVc67MvCuBe47G90wRVOufRmM2raX6YzxnA5AFVPQOwnvvoCkzV6YCHwUFQWAcVBaD1MieFTA0kZ0YrxqFfLsUrNxp4feLMYsAOwKYyaAqskoGOXxfCsHkgzW5ojMBrGo5uBOUu4Dy4+lf8/STVfiKE5UG4rN3wLGZTJ9PSKYa7YXcbK78TAo+vb6/Alh5b7VVqLIuE5WWifubaiAiAKuxNpOD47wOQffK2zlyeZl4pyMzLK2qO5XcfcwWC2M0AVLM+o5XrCKgBVQJZapnchHnWSRroyrK3hJo2Xfi1z0EOgYMUh1cL8vtWT2wGkbJBYXYhapQhXseYLwKoKs94ZMpXOhwwAYF3FvIvFfZzryW+RkUcJU3R6UiGYFrprWEYa1AhU3bQd3jDEe2ymbwyPrTRE0AHo7YAkB1nb73iEOBsUshCmQWkW7duAcciQHAKMkQr03aXh9r1IZDWoBk77n9UJzPHU+t0+ixwUaiW0twh63msw9SaR7k8Gy85TYogktsLE0tHfNSB9lFe67MZs/AhpXZeq5zlhvOs75CFZDnE+IU1ZiAiT2ZwUoGxNkZl8pW2UWTKk9TgFXtvo41rSgopaJV9sNU6fWyPeO9BVAV17BUrfSErm357PE5Vu7BOJs4ZAtYOGYvPfy1t1DsBjS3Bhx6P4Hzsz/8QTp36lhahz9UXdFKuwJBm2+/A7tsMLEsFMXsT7hEVeMEgfooFaXZJI3sO5lD4Ks8dRvVjcP796VjUH8XGwgTzClgYVDtXpJO77XVE6iGuhl7WAK1U4UuYLOtWp26cDo14k/qoPs1zABYIVDRQaVqDuBq3lwCOIIwB8bHfVsVt/KQFzb2byQ77Z9yj0j7i++TeLiW5dCj5noV+mA9yTeAVdM0VA7rOHtUmaxYhSDldCSx+48zY4Yek0YoaXx9tYFEUVQJFQ7KyRAp6gbaw/TO1PM+g/RP7XnvbNq57TS+mfsepe/24pVQoTVpuQ514SbWyF4pr1w5+wESLBvXLCdJihALfk/RjrNQL1uZk2jVahjKfD/CCgJbm+Nd5y8+8WTq33s4DZ44nRr49278+T7onF/+O7+Rbn/4YXrWutNX/+MfE5jOjhmPd1GVWoeybzcqfk9//ZuoNdanX/z8ZwC6DAHFRx0jyehztqLbxfwf1R6X0FZgL3PX2a6KHknyUvBHpUUq12yu5zytAt1QFq1Iuf6qCDpzKrNkYh4qAa1UvqygmGlq0AaJs3rI8ltBsTo6G5qp/UNWVa1WnTrjaBSNMCISishw3wLBPu5zXufsqIadJmG8e98+QIliU1kkw9mdkeCqqG5WFZzX5FnTjuq3pSt2xgBXZmOxV2YBCAVWXTCM7HPWB1sVamNvN6rsCRPJPisrkw51l/USAIazoCT8Be10RV0ufVyaAO85BL2w21Lw/IxImtg6YWAFSDSpL1XLeG+G84xcNF7OKdU/WRFWzVlBLQGfIieX+6CY829LqIzYo+Wf2P1VorIM8M1zzzLtz9YWe7wu0dOuCZDhpJaAfsWxLFlRmM91ZALXo3CZybJeKtCua1RPgnXEz5kIYV/OYiROJG6Ulude7R33MwVWJgb1OU7EWTQPwAQY831CRp41tz9LIByxD3981BtvwG7z/hfO94zbZalwvfQa+9xM3GmTZ/A9KZRzZjcTzyG4Nn8xQ64Xp6PHT6Z3t+8kuTac2gA8ffytOuAl1qxU1IzRcl9vTmBMiIUVnkGxuhMqlPpi/YOVed9HYLVp06a0hjh2iKTd/cx5VRzmOD7ozFkSf+yXZYvmUUWGCsszmcVnRYUQm7cVZeTvIdhDMZYPzIydpmqWn2MNAtCy7sZ0stoihhxUXp3rJV6+mT7Dz91/R5o+wrgBB5xXVUavOuxhDe38usAqFGmqxF8NsCq9oRmY56pVjgkq1k4VF4zHVtWzKFXKQgeM3/m9X759bDMccml6DbzBdDJcNqA5wM7J1mvX34z6UQe0krmo1R1OL0JXe/CRj8TDcC7RAgzhRRavB2Qq5WwtcuAtIFUN7nPP/zQ98dGnosxskOEmdZM73NYJxfsOHESFhwoSkuJHMA4XyRbefivS49NVd8s9FWNOOgbEnOy6mN55dwc9U2swINMZ8vtWiDLMQjyhkerWIA4pVHBwoDPoN3r/BKXys+ehnq1J7+3aBb1uU1D/LlGJ8lDI6e4HxQdPkoN8xonJGEMNkLMslixZDFjpC1EP+cwupjOxzJ4NkT17H8O7dy9lTjJq99yFkAUSkA7vFGgKtOzTukxlzrlO09gYb739LtS8w/Q6fSTNMuNFSXOY9+cXg+bUB+F0FtWnAf5+ncqZTvvuO29NqxxAiBTzNPq2NGYGFs1U7vocXFDfTMk3AcSeD7rj8tXrqyGLWYnIa1ZufDaA0oHG/Xze7t07QwVMKsvCRfNjIrhZnRayIja6K7FuRloH8dyPngtw7MY2azcTQxSOgfU3MIwyP4GaRmT7NiTbkd88hyKZM7+UAS2O3o3n5pROMQRd4o23X4V+sSJ+bwDFstmUsEvDrpm1yJaRnXBdYv4VBy2C4kpkoJTrc3UnV6ZKwDte+alAShEXqA36xoM4j46CLBKGqgxjLZDy+nOPyET/1dR/N9CPnrHxn83cb+9ZA2TQrVF65bVXIyjT6GrIyxyJVpylL8/uOFj061qwVv33VNDk3i3XF+9R3UP573L9U7P9EwAqy3FnNbsJOly5R/+OtRJDuNYCqJq/w3HXyGnna87BbKR+eEnNy6+sWmSV/ZqaqtX3pNW4V3W8UllM6MR1VxQxs36RzSRoCDlhQUpUnKrMZNWTqdPz37M6T+ax+yr3EFcQv5uNb/kjVbN27YLkUq1jeQbuwzyINP9txr78PUpVKHpLBGh8pJ+XVQCzGqD0u3hh7GNdfY+gBGaHEoJAXFOsq2tWgTXPyzUCjWGUDJxt0w4lZ14jWdVj28nOk5y4BrACEJjZ9hYGCBbOIbVLnJCOopA2iuO9A9GhzfcxMN1MptdfBdSxJhU9bCrVdXwPxXXkay7XXwvgxytStcjcNS6Fphque9kX+YFMrkTFM3V5KjCeqXuVspLPuDxHwUE4OPsC8lqZnTVPV4DVFbK3QTfl55SQrpeWxs/3ke1VcdVZSiagfMtGqhxXsKkDg4DWNuYOoSZ77PA+bPhgjMMwODzMYPtWklczCUb9/VWwCGKmF++tvzlycBfZ9u4YrF4PaOogYz0X9sfuHduYU7iLpFEr2VqkxrkfakAEGM4fwx+Qrb8GoI5hswS9lwnU6wHI6g/1Y+P3HT+Uvvvs91PdLOpCLdCx5tan+YtREJ0LEAJMzaSC4cwbRRQcbJwDgtzflhM7eY1U/atX0Q+7GSM03Ns0N0yjvyldQTjgWkta2LQozW9ZwG8geMKQ+eZG5/hI1R9Mi5cuSL0Dp9ORrt2pczn029lQVKdR0bkCIHJmLNWbrBAHPRdfdKmXWUDNC0meXUyvvAql7izKYBdJGEybnd4/RIWVJMOaDatR/KJqQyVOuus1KIO9VLDOQotvJQO/ZuVirpUglYy3M8Z6SCqouuv6dLO/r5L4G+Oh/0//3T9KQwRyP/zDr6UlCDAN0qNzmMTVf/lPfy/dAGtEAYpj0Pae+cH3Iwn45b/1GzH6xQHjw8iuf+uPvp7+1q/9atg/q+lnqAApGDAT2W9nBm3Dt9/z6KPpHaqOJizsI+9lpIF75mz3CdoCmtNdUESbOVtrobf3BG2PRChtDHow6X6eHXtOtHnN9pngcwXlffhbfZ9xxsEjh4O9cQHKcwfVZRGt4xDOUuUa4HkQasSQXHu75yOmMsNBucQwy/DdAo961l2KuTS5ONdWnhXQ4llH9dYKDzZWRoh7V8CV1T+5JuIQ30+g0AaoOwc4UqTK6oZ+3Qqkgbe0Oimm9rbN9G8qKbKawqyZSOI9ZQQoB64oTuk10nRoc1XxK0Ciz1FgbFF7FPVdio5p33Kiiyo4MZO/V5KP2v+w3dbBKjsbitHRy8IAY9sTACr6EW1CZgmRptCmWlEKG5tts29stUpAZFyRxwxlDYDch5bvSYAkA8F5fibItFH2KKmUKtiaTvxTKOD2ycYR5ApVbxaERgKtEiOKQcO2y8D4aQYk+HlWwj2vF1FnvnBZ8bUMaGjrBCC1Ud0kgQjgtD/Z/Wm12/aUS+zbkvST9meVbemCOaFZ0EIv/ADxWy/7+3ViTdJFsZcUmBNUXeCznN3l+8Xw4AB4AEuqrPk5Vj61+rt8Xey//kmbIFi0X9Akuj3zkfSESbKEz1m8YHF64/XXeS+TjIPptltuTMcYWTGTA9CkPZLezjp1sbf/4I+/Hcp/14jxTfoUXoNJpjwSg4vCrwlUoxqryJM5SPqqRthEf/+XP5dasNWz69hQ9DiG9D4vKab2VeujfZU5XcWPxDdrEnSlwj/u2yp3N16RcjOaVfbXauIwv/Zc2zZVXrVx1rT3/vyfjH3zG3+aPv3Jp+BDnwMpn40qx+rVK5GCnh8Kb/U0kioEQQo0vfbWlhB4WHNDbqI8fngXBvUsc5nWIZuO9Do3LqXEh3jqbDcS5rsQWfgM4ILmT5ZPoYjDBw8xZHZ1yNUq4KAQRhsP+Y1XXyCQh7eMcfUkWKY92XWB99jHQUdmHR6nWQYHEh86sptFvpSeeBBVQTXtzbbygOx5OnnibFq5amPMXvF1HrWld7e8lh5mgLGZjaw4RsDC5j0FgDnHvy9fvhLlw2WRRXBC+oa16yIAjmxyKF/prOoDDCoXuhaaXDNB8ZZ3tzFoeEFasWhODBq+hpP0Yar2M5PNvucIDav0Py1ArejIoX2pndL6hpVL0ix48RrIzjnwe/nZS9D4TtFDtgPwegvzvMzanThxKN2H8b4GtWEMvr3Fi5k4J11kA/0m7255LxR25i5YhsLQ6bTJmWM8o4uUya0qxQDhSuryEhmx4xhxAczRo0fol/t8rtaw2XW6BsJmqWNDYyj7OcQqsm3fui3dddc9kaHogT6Zp2g7qDCXxKdTAjaLsf/A3nSICthnP/3JcBg5wDU9DJ8XkDkYFT+U8HBIO97bmv7oa3+Yfue3/16oLp0j2+cBlgYlf1pwZa+ImTezYRrVyApUwKr0hERmoSYQLoa0lso1IYf9s7LacRDMIntoKgrB9YGVyzMZfJWDpmOJqg7vVYxQ5oYLJFvCQMuFN+tp1rFUqqRf+WoxCzbl0H4QqCo/Nx78VjOfCvCr/fdy2KMHZoqxnABWGvSc9Y4MdxXEFuPt3+7lWtA5CXRhu7QV2YhVlTu40HH945SkCrRVxsnrymAt2n6DmjCkmhpJDd/bgbm5EftiyH2X4Y7O0yn9PDmLlIPrOgKhQrOIwIL9lgUyJgOrCTA14UT83s8AqwJOq1658WZvQVFNJauABYN7P2pcDagAJ8V/2BcG+PGq3i+kjSu6YlTMSk+EnPJq3WJ/CxxYxmG8j1WNDoDV/EaavA++na72HE8zCPAUy7nE2kUggX+8iPSx9uAi77nn2On0C7/+G2khVOwrVsWiEmeloqpwBo88Bx9T91UGeBMAs/b6y88KrGI9/hrAKi9A1dBe4aqyx+PsxJ6I9EbO/hpqqEbpb1WVKhkJZd8WFUDX3sAymqkJ8u0pyjObsj0TuDgGglQQwbL0IYJcKJeEPxFgOlpk/oI21vdCsBjofAtBI51qDD2nCjgCgrDP2HEc7jMrU5dQnrUXeXTwfOo+sY8kGY3o9NItap+dXnz2x9C0HCjPTEMCjDZ+znGrTfYIVMCK4VFxXVekK0O9Fxx7TSELzn8NIE7y8rsvpTd2vZqWrIVa1jEttS9ohDoH1Z4ZVq0Ekg5ste9lCF+bK4ai+qqSKPjXX3HGGiJwCdkSNhP2+hrXM4YvHmEY6vQ5aW5dO8lJeuiMcqSwOreQwN5gUH84dI1Kzpn99H0hkLQASl4DfU/pAtlmAjV88WUCttYZzFXkfQ/sO82fLuwd7ImzCiPMxfeOIPbUndYuuyGCsctQB0cVwqD3S3veBPX8nGM6CHbPwXKRpr94USf+/BL/TqIToDlDf81wYdHc268dSb/3j387PXTvh9IzX/+T1LXjvTTKoNlDyGr/z//yX0ONnxPXxcLQh3SGqtm2dPuH7kmtixekbnqyLtBD1A+wWYhokwne84AaKwHnEB4RLEgBFEg99QtfTHveP5Ve2/6eXLyYQ2Zi1LEywCUomR3pRmj1d5C1t8dnxCoGyx+zxwDT1vP78QNW2Bz46iyeC1SnLlMFuwgIk9VhAlKBri7ijx7mVM0hfrLHuIc17cPu2h8ziNiDlR7ZKjesXk5lrzfdTA/ZTGyIolaq1p2iNeIYiXApU1Zkptm3y7PsA7Don1W186rzgNo8f1RboKR5PYl0mUQmjU8jttEgNS6qVQ4rVwFQgSDlrjOQdz6RlQPBVlTeOQ/ayDoAiPdroih6ogKwmPTMve2+FJ/wfoyBrT4Zd9i/Za9U7vXM9GJ/z9grq+7ZPpITakGfkxnAH21BUNpY85A3Z939PYFViE/ILKhAVQhZhZ22apYHMWsP4zNNz/Am3qv36fsWYGXSwEHbfs/A3lE9kUAFkBoTBj3QobayTbhPFe5kK0lti3g8bGQ9/eXQK/lFq1v+g6NGnAum+m0DSYkefF33GUQs+Bm1Z9qoVC+iP98z3cjvC2Z8CTZD/VUBC97n4Qfup+qc56rNRvW1D2C1c++h9Opb70QrjLMLBev9sBIU6IgKnJUxk8729QpqSZBH8cYLrHxz2PgqZvBsGM+5h33OPo9F9Po98MADse43wxyzt+o8EuprKWJ047O1jwP9l6AnUhTgHs51HU/zsY2ODonEG4v17/7wq+nkefal7hE7rY30VYBV4BV+eBYJLddR9VIry9cAUwO0+Hzpow+lG5fMT02MIOH05QptWMLsYIoYRon/9CPhP2rjEH7o5wOribgv1iT8c+Wn41O84JwYrV27iE+OP/e/jz37kx8F+Fi/bk26cQOAAcMkOjb00dhS76WEazCtJn59SLBboq+Dw33rhqVk6QRNuSdKqk8/mR8DYuW/Fb6wiXoGYhNnWPxFUFTWrIQipmHgoY1U2QINhwPFnvvJD9PHnvpo8JJ37dmP41tB8/VGDNGFoOLJDR8FZJCQTS889wOG4K5G/nxD2rFrpxiB0v0KUD9D06AOmnkKZI4D3b1ra0jJ33fPHaFicuzo++lU1wn6fxZC/VuRAYXrxC5zA7360svpvvvuz8Ec/3YGWoIT0FfegFgE9DXl3B1A7EZ/683X092oCkljVKVF9HycitapM3CEWSclLwOFkx3YiaT5XVTlli1kBobzSjBUDincsedAmrtoBT1em/JQZbikr7/y09RGQLUOoDl2FfCJwdY4HjqM4AfZ1Js335payG4om753/5HUc3k4LV21PubUWNXSuOp49+8l48ihlIoYcwhwOCfg4H75S19Mw1QI3Bj2splx0qicgCrhvDClOU9SWj4MZe++++6L9ZG+MYPKk9ehKpEDb6U03UnV7gIUhe07t4fKowGSRlaVIGl3NqWqGGkl7pbNN/Ecr6W//IsfpM8g2WlDpUG0zZkaA2dIGGxo/CxjZ2A1UaVwfxeK0tQswjjoqPZ9+ffaKkXtISiSS7XgofY9JoBWjWJcTWWoOIRxyW4Oa3EkRWp3D4MmzbwJrGaS1fZvK4S+zH6XV+3nfhC4mnS/fw1gVSSzy2fUVuvCWGj6KlBVC6zKtUTQXoJoK4NV71oOvp1NYjVEo1NxlUvuqfq6ZJJiZg6vcVAXX+PooBGEAAFfeq0qgfkSWKkyKgXEjFX0cegIVTKrgFU8G2zMeIWjAj5eW7mn0uNTCy5rgWUZDDx1H8Xa0bBe6wAAIABJREFU6OgJMsu/1YLu4jTr7CkQDFSVNB1WrlTljKzAajIQzBTEUrEq65M5735ozmYWYHVFVSoSQG1krefR43Jhz2tprPcEwApqDDSvXs6s/RJX+qAVS5lC3rpXmd95S9MjzBfBG6VRhTgiAZHfOwLwqkG3yJ2P770pgKpQW6euTxncO755xzfYZL5++JBqLfN+m6xClSuuOkJp3xO9bgGv+Np/jS64atB0zOWp/TkzIgqYqG6nPHnQx6HpEIQ588VxEtMANO8j8nGchNtVeoDMykvTsv90Hlz95hZp6s6XUtFVMMIzQk3RHPQonv4cFHGrLW2cWfuruqGFtdowT9WwbpQq69n30zJoVVtfexF1wS6oatCnSDyZEQ9aJXfRxNqHjLkVK6tVIb6SwanULwfdXzFQ5X6HoSeeuHAqPfvGD9Mshv82USmaNRdApSKgSmNUyEJ0KXi5NcFCgPFcmSxANgJPzqhVnmkAq6arXBMgqLW+M7VPb09tAKzWRjLp9v7AJhkkwRHzk0jOmfi0J/jyKNLGUtE7obnVn0/N87jO6aiDEe4MDwIa69tgN7xG1WmAasx0qFv2pjXiL3u5xpkEXOsBAnkeTVQMeD6NrJHzFGdScbbn2nXfgw9XJW7hIpr4+TwBjBTHeCaAqlGqVR9++In05V/8SrrMMzl3/ET6T//qX4X/+cf/4n9LY8QtJn1HqBa12o8COHgfX3kLqrwnCT5PklyUGjWPnt+F9CBf7DmXBvG9NtwLpLtRbB1kD9z76IfTWfzic6+9RW8i989/G7y6J+05cuaZvUGf+cTH0m30YPeTBNV/DhDcDxE8Xq0iLdsAhglIpV5ZrRJQXSE4V/H4vffeyxQogIz+9ry9TewPk4tj7I+T/Iyqe84BcySA8uOd7a0kpFekVcsWE8OQuEYUxQGqguBtAkDOtUIHzYgZeM4uQkkUeF0gGJYqqG+3T9IYIAanR0ANZYzKagMgzvu0p0fg4/DeACTq0vB/0q0EU4IwwYv9Pe5tPy96YAEI2lLVAU0eFZVT7bYxUiSo+P3h6EWzYuRZoHIsEOE6ImnB75e+zjL/ya+LfLlMkOgjc74Er1ZEXlzDEGGoWEWKV/gzgp1IGHIPIWDlaJyKDh0sDVNMJkOtbqvEFxWrkMDIwMqZfXzPRF+o+bEoA4D1AeI+Zyo1s399H+8nVF2t5Emxc02j5zP7Kf2P7ytgtHLaTL/RLNZb6Xrt01yKFyaQlxKHShE9SVuMTCl74L2va44IkolhP65VePaBa3wXw6+XUrXsoILdS0GksaU99RCzHz1xJm3btS9dYN9KuXSvCwoFVtNjnlq2OVYRg3JOQqrWL0+tXBWBIiuvhYmjcIUjlQRZDgdeiCjNUeJRz2E/8WH06rJnFtBKM39Oezp74ijgx8penstn9e2F199MP37l7TxHj2dlgj16N3keuf/NZQRY0TLk584ktlZJNxJfVKjmk0T49S98Ol2DFt+C0kcRKStCVbU+t9ZH1fp+v18rahE+sMZ9ReKw8svj/q/KJI7HZ9epWIWf+7N/9kVsLuVt1OYee+RRDHemkNkkp3T2dAJj+5t0cSOkZLoAR2+++VbwVT/+5KNp6OIxKld5iKeiBB5yN63CF1aPDh45kV548fX0xJOfTBs33Mx76wgVWcjD30ZZyD4exKxQSGlOLz7/HIIIr6ZPfeYLaTEKfRcu2rDHomIwPeBZTMHNTUbo0pn03e9+Pd3PLKwbEajopJ/gMmVC5dilfLihNeZXeBAkBpEefytmUs0iuN0Iz1tqms150UPnPCSeZjRksnl7qKIcO3o8hBe64dOvUvJd8QorUTjZGDgM0LmqNCvv+fZrVMQeegBp2FP0Ux3m5zdQfSHwZB1UNdS4xKBJqH+7AFcPP3BXqOFseedtepHWoV64iYOmTL6ZQxy/Q/XIeP70x0+ndWuWpjUY01OnjobU+wpnY6EyNcr7atAt4U8jM7Xn4HGSktPTWtbZYtEJ6BVuDDMONvzacOs9Wi2x56sb2sLnPvPZcM7Rz4K0sAdultkFsz4xW2J6yMQKou5gdpeO1vfYuXtXKDjdcesdsW9DCQgDtY+Bo2bjnnjyoyE2oCF3bpUS72boFqp2hcFvopzeC5g/dmB3zAQTOFk2H6TSZVZlhOyWxkyAlY1gpvyUapSN2iXQvV5FpnwvN9FOrlKMB+LGsqUEXgMepgKrHBhev2KVhzBOzNmSlpWpj7mSpfF5l9luGmvpf1Y5zcbNxDAEbbEGpNUGr7XAqgSm1wNetQo21wOZ17v/ifWQzjtRrSpgpHxOGJYplZpCtYxKR2T4qA5F7FyJiUwBVlI8wsFNqVjlzJGlHp43IEFHFsCOzHlWH8IRBaccGkEFrEKOnGsy0C77wL0hvbhkMUs1KD6T99OxTTWmtYbWfTdFJ6H2n8NxfvD6O5+K7HjlpLNhrmh+2McMoFTiy28Z6+ksuBoqYC2wiucXQbHX7X3yX1DWrMbMJks6p2E4nd7601R/kT5NMo112Ad7p+xB6KN/5RriNz1Qa8/hVB/79BfSGrKJ/VE0LoIFuU8wT3jN1DFlsgsNMYPliT6/uJ8pPYPlPkrFatJixcaa8EyZojcZWJXKXfk9A0Zf4oMQEZGW6q9UTcORaZQTwisDqtzfU+VZ8vBWB+napeScIWko2Ch9mmszG59wBTs8SG/sINW8K/ayYZObzIQGVQmwigCBANpg036Gq1Y99TfYvzoAwTmSfJfos7DntJU9ePTQwaBEoYaOUycLe+lceuGZ76UOwNQi5s0ICFSsNWAr2WXb/53BFMqpZuCrDL0Zb4VZrL6NcFNX+ZnewQtQOa+mI2dpQu85FMCqbV4TVHESWs3OZHMxcoU5JxcyKI/UhcphcRYrlgVr0CoFzPk33FfdAMHxlRlpQduSNH14eqIuAL2OYJX1cm2dteNsOwNBR3EMwEUbdR4XEsqtC5E/H3w/XWshcdo2SrWUgL1+NrFDf9rx7kHWpZffs6cFnwHTBGJW0IbapPJZpTAoRLHXoL1BFoOy1OzdWdjEHgQYZJCc7T4F0J2eFiJKVcez6SEu6cRfz+Kc3UDV629++VdCMdBBtq2AkB0MXL/x5hvT3FUrmQcJFQ3H14TPGTh0LJ2EXeLWOednkDydC2Wvjs+aRxCr771MH8s5RoE0cyZ7zsGCIdl4+2OPAcAup//wJ99Ii5agqAvbJIbtmgimWtRCIHEJIal/+A/+Pn3Fq/H9DMglIVxXiWyNYMsiAOdPDoK5J/ys8U4k8djXkXADcNluIVNmG1W3C/hS6cPS8YWUp3kO2oI+wKQmwcB9wbwO6FU3hUrwLCr4FxwOTmyk39z+3k4AFANo+Ygm4iiPxSAgT7nwXgJuB/bqg6J3vhJiCZoo8dQcZinKUlHgweRxLzFXM5VRhSLCjtLHIrg1qPU6nK3XDGByiPvl6JtTDVrGS5Z5zwm33PNqkr4IHhg76G9CSIMKl0rKikBYKSzJMPezQMq1K2JGfm1wLX3Sl/REXcVs+uS9l1xJzkrLgrVg0lTxnJWoUCXk3PksrFhle5MBWCgcBnMgj++JipWS65VPkXIXSXfOpn2/UgLjeXDt3qe+p1THlP4ugfg4sGJdZa74dQEmCmBYgbdie5mEmEv2kccfSptR0t5Cv/qunTujj82h77N4JkVNUL+xePFSYj/GCaxYHTLzo33ngnE1e+6idBYVzd0HSbofO8WYJJ4z533OgoVRIMmVLllnGVCa4JWcH+wOzW0VB00FVgEOrbIRh3n9XsMNKNCuWbMm4rlFvP/tt96aDu09GDGlFX3FXGaTaLoAvdqJsAqkDBGjBqWUPSFL5Ay02j/4+p9ThM4+rygDasmymBTxFtevHLsxhMqbyvnLFHAuVj8K1v/1r30ZOmBvIorP1PwoalT3VFVKSuKu1k/VxgNTgVX0o+oHq1etKHP2zxMVq/i6BliF+yvx5Mt/8F+M2W/krCErE4899uFQdrN6oGOxVjfEYdi3/zCNce+Hbr3OYfv27RHwr1psI23mZOuUDIo1env5eR3Zqhs2hpPas/tgevTRx8OJmx3U0AhsrlDKbJ01g88+xBwWAclqKltQEi+OpE033ZYuQuFQcjJUdKjeRD/VAHxm5kp195xIq9csgYJ2KH3o/kc5xO2oiDGwbeasUE3xgCmNG6o+p6i8HNhDtug0Wa+HcZLzo2HRrKVD9uSdxsA8QJNlxSNkurxHhSDuuPNuQCaZa7KNTkuvd0BdZDOdMyNlZDBteXtr9Ihs2ojho6LVQAm5C1pBJw2EWcDAuTkoLYKu+8l47dy2Jd1NlWcFFTZ5yR786LHE4EQGiMPbwv0OQ514FnDVSd/aDauWIpm+JGZ1OHiviQpeSHHy+yNkVhvoLXtry044wPS9kXFcuWo1RjjPHRNYCQCV2RRMuuFeeuHFdCuN7tL8zPI6+8fKiwdGep97s5WD7d8KL1zE+FvOt7pkX5xKNI0MDzabMYCTNZBowpDu2rMTXm9feuihh9K2bTsCSGxC3ELn5AyvGPzH7wgyjx54j2d5Lm2+7Q4qiGdYX4IhlHK8fjNbgvkgBUkVmgSscm9VpsFM9M2UykHZ4H+V3Ho5QgVM1FaofN+pIKsWdPjvUbGJik9W+IrGy+p6/Fq1JLOTls8FtIJNHZyGLYBCKVR8AMAqB3wq6Bo//FMP+pRrLobleuDT945h3FXFqpZCV+699OrFHqoqLaVqpWPJPS25YhXXVFEBs3CADlbgYXBfO0vKi8yy3saEUiNcNj/DkQEacOV7dQY67wys7FnKQXsY3Wh29ecztcU/hX5S6I/ZKVxflS4DtAzYy+t6a1SAz/WAbtCtYsRADU2wAk6x7tICq8Gc43LHFfAqFatSKb9exaoAK4OxdoBVex19I2/8RWrAmQqslGH3TDtkMgJWcMVlzst5lEG/9Ot/O7UwhmGY56EyVHTHudkrUKWTigRaBayKSl/t/s7Ps4izVMFPPOsJx1MonxOrOLliFYIXNcDSmlXZW0ViOfZH1AMmznEBU5POt5fjzxWqGz9v8OGYC4GVDIo6QKgWQ5qkz8AsqL2z0wjMzaqrlCi4jUGZCBwNIQI0fboB2jX8CfOsqPqTUg2xA6mEBgHtZF2tEo2SABxFjr2eLL8B//BFGszZuy89+xcokw+nxfQpz6J/iEIVwhLaRRW1nBdjVj4DKxN30TvsbB+pmSzODBKX7nvnCKnkNciMqlFEIs4PnU3dA104AsBCK4FtK4EJ/spKkdlhK5WejUgMWvUNM+lO8hlI++T6CfAlP7bjjxpNolxiPk5De+ponMuQaQJLenodZhxKZNyDKp3xXrxZ6+y5rN/M1Nw5L81FuCPx+Sf73k/9dRdS+5JGZuX00t9zEH8ASDjMrC1ohZf76tLhI2fwD0tDit6KhPLZAqtRbHsToHYaZ+KCzcGaARMEZqm5lxks3JGjh0jenqS1YA0BGc359KYM4YsWoBr8xEOPp9s330M8An0S5oyZ+34CtMUkHS/xs2b5Z/C+50lsntmxG/pROwN2oS7y/ePEGw998hNpBklDK3JDZNZPEW/Mxu+fZk6W85se+ujH0mnW6H/5N/82eqMdXVLHvlAo4zLJwcRzuYY//rt/+zfSLTdvBDxB6wMEK9mvSJJUK/MK+oBe5giN+w6C8lA+JQjrQehCCr57Qj/az97sPnuO1oajEXtYxTh9zv4q50K5/zJNTaGHmYC3O+/YDENIkRRV6ADx7OEeql1btm2N0SVZJYffCzlBqdHENwCvZq4tVIYBWSE4wv4PaXLOjCIWgvFZVCiPUQXsQQ6/iYafYu+1rV77DGdv8p7+msBK+e5+RCRM7Fy6jJcOgQ7WoLIReWZSTuQKagR+LpBnSsqjoid1gDbfryTGiqqelQfjIAU6tJVFDKIALs9ri8qZ4jgrTdVcuMycojJLzBh9UNJN2X9WrLwGQX2x/UFh1K8R3Of5a5InMhXQrzNbI0vZG/j7Xs4+NN6zaDYdkB3VZ/GyPimSQTnwLnL3Mn+8jxCpiX7mTD2UVul1Op9Jm+R9WLyZM5sKskBMVVzirbkUK0IYh7aWUvnavHlzxLcWDKzWGMc2c1ZPQOXcffj9dODoiXSJZzx33pKoRKpcWNa3CDEELdSU1V8BrKLHi/t3rphJFz/75ptvphiwNipstjI88KH703vb3ktb390SZ9r2gBYHnHMmbROayfo2cQbUcIgqHPd9nvP3H772tUSYD7giARniXUrKZzqmLCYdh/Ox/HxWj0eoMBlUVH72En2ZX/rog+mO5eg3jFA9l64mLU+/Vvn0HA9UA4Q5b5MTrBUDqiarmoHTZGA1Tp2v4qqfoQJWPmtqDDFt73f/+zEX3U136BCGpm0OQe6dUTlwCvdxendUilmMYc0zZCi7YoANGN987fn0hc9+OHUAjHwA9icJqNzE8zCscykRqj/fAJXQYcJ+zv333kd2jInQBOxDGKmzXUfJVp1K8xdRzUBqfZAA4eLlIYYBv5Luf+BxNkbuQdF5XkX44Py5E6gMXmDatHOZFiP2MJAOcN0JCfSbbrqTwJzNrfqR+v18Xg/l/jOAgsVIDi+lF2qQw/3iC8+mJz78cCjejAAIhsmUNUvNwpDJdz1yhNlSBMJLly1Pzz//IsonGxmwOQ/wYNUHxMwfXDdAoxfDeIneqQNpCf1fR6lwSXVcsGBRrEUJVA2+RxxmxsY4feY4lbVWKjjHY8bNbbffV/F/pdkxEBgHKBC5DE+1nx6s013HQ1DkFMPWHrr/bvPzoRZY5ESVw6dASraT8j17aweZg70HjqYHoTMs4J4d0GwZf8CMBb/kxpxNKfoitAczZnLHNV7OJLAs7D4rJefgYuOcpW2qevTyq68EAH308Q9HFk+nMIfmbveO5d8Ggr9ZZJF6ob298NILYVA/8YlPxiA9aTZy251sbpOwRtV5MUQnSPO/GnO0HnrkMaplSPBCDRFYXZYmRuCah4ZKAaqATlWtKsCqNiAumaK/TsXKfTV5jsFEhaZWCaYEglODzvx1oaZlDndRRvLZCxCs9NljZeXTipWzmHQUVq6Ksy3vX/s55aDWAqqp/14yKLU/O/XnJwLeiaB1khHA0XndtYp5Ydiq4LlQHYuTre0P8mdUivx5FSuz8RE4X5cKSFYVlTCbeVUD1L5YOdCASwWM/ioCAvdjODf7cYpUe0WDjDkjOEjPeuFTTwbDmbt/vWfo93IQOiGYMHX/CJqmruH4+vlvzl3DbpRKnpX88t/hYKv7F1jF1zXAK99PfrcAVvEz/BeX69eRvSPjbOA5m4C6fdpA2vfid+CVQzEW0GK3Bklg2OcwiAPq5dxcgO514x33pXs//GQ0MFsBD024eG83vJGI2b+cqIgBjX5QDQWwdv0mqIAVqB0X1yhoaTK1b+p6Sa2ufeVKygQ4kyhXqlCRcayqUhNc+GrYN+sk+IoZP4JxK9j8rvvCSnwTCTcFfpwHY4PzGNWOuhB3oWeJ/imDoshMWwmvaD/19Qwxr2cgaUMra6FqFQPOMaR9KFCdp+rnDDDBsSyORqKeZYsZMaHy2wiAn8pYI/aS8C1mX51VEevg/tTTdTKaqWdL+YG+qWqVClMmZk1IhqKkfU8Cb9ec6osqfPYK2kszTRVNUMgwTXOXRqDC0tE0Usf11wMOm6A1WQlz6C8P03MXQ66jp0zlSZ9pJR5jgsMo34CDHov5JPtAblSsUCibtYjvcW77SPIBqsLXoLZ18QK9ToBGA3YHzreQra9rmp2WrV6XGrHL3SQ0zwx2I2kOLb+jIe1n/uXOve9zTg1OZ6Vdu45wFhn62rko9r0BqvLzLZzhYfxhfSQ5GqIKVg/l1/MtsFKUycSJOobdJNkUnWgEoC5BrGE1Qf/V893pgZtuIVN9NT36yJOAz850AWC199CR9M//2b9In//sU+nhxx4G9/Gs8SMXFR0xEGM9TpPAO0lv1aYHYeMg1FSH/3LMSi8iS1eIJ/rpI97D+JPPf/GXEx4s/f7//UepC/DRjJKgCnhziVPG8FenmQnpHrvjpvXpk596ClXDRkAbwBpKXg8VT5NM3m9QAaV5WY1j7bX5pUfICpPjRwxIBTeNPHep9CZk9++nulaJzPSyVtLDZMfYq66cvxWYS4y9efyR26kAoijL5/rYW3hO3cQ4ryMaUA/wGlLO3IDZXppIuJr0dtYow6OjZ6k/AKk9PvZKCawchWJlX9aOSQgrSxcvAPIBDhHUEq+pN2SSQGAliJHCPoPr0PZEVa5HTUuV/LJyXjnjefgz6w5qsdfLRIs+0kSQ1a9WaaoxwzCLKCh17nUWf6Tgk79rkk0Gg880S5Zz9rhf47zsYPJQ3zL+R2Dlz6m8GBUXPtd4RmAV9rVSsLVqNN15VdIHA1hlGfxxYMUzMAHq9QRF20HHDgAXaGIXrC5aTPC5xs+4CB7tSlQrKJdRnYYea+uLBQVZQVQVffWxPq638bCgcJSqmLZCalyey4q9w79Z/LCFIAZQA9S8fpNH9uz79Tzi8/dJ5L/6zg4q3iStSUQ0Op7EXjbWxRgu968Z4+SKos9Jca2fV7HSFkjJL6wG+yQVKbvzzjtjjbzOVctXhADNnj274n1nUjDp6oYSzdkddUYfyT8iQJIs9ulloGpF91tP/yDtZnzS1Wo0SbTEmqt0DU2K6qpMmeHjG6xUsTBRSeeZXmEfb1q+MH3xsXtSHT2yzleTvRAxrnZV/xBZU4WackLO1wS4KuhrcqKw9NoXn/VXUgGrH6wFbRE/vf3V3wJEO7ukNQ7g629uTXff/UDMMzjdfRFe91wA0qK4MDeqbi4eDv/lwLwTzFiyhHkSxxINr8iTOudKqXbL2j4YUaMo9o3XKdvzUBxydw5JxvNy02keXjAXSUUeiEo+qlppmI+fOI8K4O70IdBwIxvj5MmDlM/Pp/Wrl/LzqNY5T8Egnc18kSzV1q370oZNtyPksDw2+xmyQdt3vpduvGlTzHQymeABMiuwZ/d7ABYaVJ94mGrJGYBOO0OKD2PM+tJ8yqxmBzRK05U6Buyo0ncnMvMBqKDb1HFYjrAhjhxBCh3Z04XzBRd54OdWKjQi+pCZ1rkHjQX32IdRpWK1dOkiKjL0quF8f/r8qwwH3pBuWH8TB46ZEfRjaTjM7L0DRVDq4DoGK5v93Ld3OypUe9ODD9wdAiFuoEZBXl0L3HAolziTzvmLUlvHfBqHe0I2/jPM8mhysrtZXTeszobN1326KwYOOlvLoFKqmms0j7laOmcNi5lwD4mHds/OXQECV65Yld4iK9HKf7tGkT0m02r2xCysKlEneW/Xfj4g1irXxg3rWJ8FYbCkpNgkLv3Dz1f9cefW1wHIC6k0YjjZf4uWrYymcVVu3odSOKIIhsmLagZNMdhZPjhnGCoSzHj8VrvJI2tdU+b+GeBVE+jlTFNFaavJyhcAM7XHxg+0quarVEliJga/qxGXAnnw8JEwzK5vacj1vHkuQv50QkF+UnXsehWSSQFvub4ait31/r2AjVqjMqkyUwGrwk0uFb/xxdQ01VSrCo2tVK2cXZefSQ6wYxRDjuDja4FEfuWK1bhqXFXBcj/62QJnP8fh0uFECRDKq9BKIpgEWGWhmrxwzrGKdy/gUJnWChiW687XVwGbmsG/+bkWOf5sdGsrnuV9xg30FLqEgD/u234X7EXt2pQBwwaY8fsV3UV11KhWSVuZBKwizVu9n6IQksyxBQ7yZClnQ52l8zK99+Nvp5kkI+oVa+Bcu4EMyC9jb8+SkBqaNiP98m/+TrrMGZoO794mcZ+F4KwWWKk46P0TmsRn/kzSoKIAliZg7cQk0F4of5VsenlWFU4cf/7j1IjqnHlax9+H/y5Ny6HNWQGr2EfV83Wd8rO14g7gMGOsvD1A0my+yqjKSc+0Wu48JxgE9YCeacjVTyNoHAMoqLw6RgDvXCf7sLTL0gbr+N0RgMAIgKoO1bmZbXMhaLTRtzaSjp8l6UdzdSN+0Rk6RNmpkwTi4jkEQCjAjkALW9BJL0ZfdwSbLS1zghZ0id6fEbKxJ6A4dzPPcS79W4TR4XeCdhRDgQGzYZChuIB77Eeu8/tKTTvPz2tE7TbVcx9QAgcQchgcgaXgNQM46s2U8+wEoU4SzUmLLCkd1VP76aA81rE/m6wyS43SftJz3Iak+rzWeenaZdYSqv8goOHkqfcBVwpX9YTAkO8hrX7+wqUEri1RrRrmM4a4rjOAyC5+9jK++k0q8f0Aw37OXM95Kl7sCatcJjYjYcH1LSXJaFB3hdhAuu8IwN9gfDqZbvedyrz27RiAS0PvBtxpKw4zUHf1wva0girWQzfdmNbQS3yShOeHHvxwmrNifdp5sif9u6/+ERWTC/Q9zUy30Pt8N2yXaVDO21iGS/296SJAewcA6tZHn0jrb783vYMfO3WGXnLk9EesKHF2jp46lT5EQm/e4tXpH/3e/5pQhScO4f/YW+3YttmeE4LDQWab3XzDirRy2cJ09/13JTobOXOMkbEKRHIoj5ExW08rvcOfuWe/Vwfo91X6hAyuDfyy0WL+E1WGNxkfc4a/lS6/CKhz9EsBVtqWoLNZeWBVV69allagWDyXKqqsEvtbTkFh3LFjR9hWe6Sk2kUSMnpooN4BGpqqpPgQnz8A9dM+KYN71dtMtsYQcPakgMzkgwqj0YcTvoyhwFyuc5rc61I2vYeY14U98z67Ed7ymMgA8veylLd9OYA6Egz6O2MEg2QZPJ5lAXUn89+k8Rkw+/I9tYt+box2YT214yX573v6s/q1Qgf391ybrAqd/bHr7XWV4bwRR1hAsHcK22rsZNLOGDVaJPh7MrAS8CvAAniqfHpT9Pl6Lbn6NC0UHO2Bc6tnwSR7izyWmu+cpAZYAaDjqHI+Q12W+zVs8RlEkoV7lVklPdXfM9nWNtP7b0S1rX0EAAAgAElEQVQYbVEUMbxvQaZtHa6l1zTE2XX+k6IW0xGr2M4oou2IV1wlSVPP85zBDEVHdpj4awew2udtdU5AWlSUFdeqBVZFtKLYbX/OJLp/jGGMa5988sm4Dls+br3ppkhAtFFttWXkMr57CarTR08ei2TPTLGC1GJsi9XrVp6L6pLauLe370rfef5lqsNVYtL+KZYndAJjBEkO76Lnj+faig2wd3aMa7YaPUoS5re/9En6RknaYJ8V03OfxnPMxOg8IkTfUgErz0gwWcZ9eT6KWQXQM5O/nvB1pbJVfW8KQ6iCZ/mzauIDgNXfHXMTGhyrBvTm29uZi3AUYYQ7ASlLsfqUsMvMF9VdePihauLUae76G3/69UCwci7nMP1ZY2lp2MyigeNwKMUon0ovEDS8l6gWKZKxisG4y1HS62y+lk6fRK2OzXJZ7jWGHAkiUO8CerNei9L1XJTzbli1kIyhgg99NIQyvLfqX7gKFQ3WMsH8ZSTNd6Vb7rw3naRCMI8HPxsAZ8ZCdDydn3PxxkIwYiy9+9YrZAHQ46fBrgvH0o6akEp/UZo1k4bBiMZDgMkpONInaHy+8ZY70mH4q4cpl69YeUOIaei0rMCoyOP9drHZ3kNud/Mtm9hwGLHL5wIILWK47+LFqKsALOrZWBqey4Cxp3/0enr8iU9ygJZQjeuJCe0aBIUm1qxcFTOo5NQraX/k0F6e3mjasH510Ez8/J1kCadPp7Ga6zfD2EMG0r9P816ncBo3sfE9wF7juTPMFyAgWw3ffD5r42sG1Ay57ruQpF+9dnVQ1MyUFFEOK3erVq2KxmuzOzrGp3/wDCAWyiMy+lIY5YZfIiu4czf0CwxBJwfQteijmvc2/Xgfuu8unvcS6BcXQ15VasVhFBLl0C9egLgHWS4D0F2790NrGuK9b4lssUNNB1kjhT8iS03wmOfUFHqSdzBZpeV6gKRs+gKqar8WbJeD9EHAKh+4XMWZCrxsUPb7mfZg5ioDKwGpVA9VJOVEW70TWIXjxUi6PmagvKfJB3kigK39fu011ga4JQCt/V7tGhQhjakHP5sPgUl2CAVYBV2hlh/natcAK/dtqVr5/RaynQVI+bfAKl9rXtdaYBVPqzJs4xWJav6ImT0dqnLIAtLBmPGU6Z5F9c/315ZEdQpD6svekOJgvQeB2TjFowIvtaBBikZ5hvm5lgHSGZxdD1zllaoqK1VFJdZImhyH0z8Cq9q1KXP+JipW2TAXYGXgFVRGKZA1oKVUjkrFymDVJEo7lYpZKLRt/eE3UvMoPR1m+rFr9mqYeLjMATl5sT995NNfTOuw3T0olyoTXigpoQxXRCvYy1et8HA9ilfUVXS/SeCqAlZFtvaDgJX3Xvv6IGDl71cbY/zHraLFyAQTJxWwCicfYhX5XLimVmVGuckBxRWwC878M1BSSGmYRNdITP0lWLQXiGC4HXvSQkA+AzQzNHgJCpXPimCIOYt1Yww1Rs7b3pIsxavIElXxEI8A2OB7qJ9A8YJSSYNa1xkyrg5wxuEqDL+CYL8NAYnGOqingJ2rw0hwE3jOamceVHNHOotg0ShZf/utLsFOOLl3K+82xB+CNNZdeyOwskKlFx/hQDQTAFn9N4jz+ZuEVM2vvoFMLd8apkI2wMyWqwIrQEhQZgShgCkZG2MAx+gBNXwI9My6QhGzYqUqXQdB1RmGdl6jorlw9nzkj6FFXkX9D6A1wjnqQtTJfogjzJNqRzjJfTl/zpKgsTdZvSKIkfZ3lYC5V7o8M4+GOec/fPHV9C7CDz1c+wyC9PnYeC4uaGX21kqla4FSeRUqBXg3Vz/4b/2x/ckGt9eIxhWOMGESPTiqY3Jv/diAUZry15CR/80vfSEdRenMTP/KdQgfMVrkPzL49wjAYjHzEAep2CwhsHvsppvTXPz7hdMMIYamd4bk5eYnn0jLbtycTp7rS8+/9Dr++2iIXS3pzEOuF0L1X7VhY/r3zLt64dV3GKi9MAYEtxLg1xEAtwFcGwBvG0g6tgMaVi5flDbeeUs6jF8f4DmYkL4EOJSV4DwfmR+hMMdzUp47bBOBuwm42MvaqBisDZ3Rs8s6Odtx394DQes30Nf39aJ0qGqcfk//J3DQpyyaD6OIRHYbwg1KuLuu+w4eCF9zlrld+mLX0GSA9yewcq9Mr+yTn91PIlqA1E7ito9KpTaogz6rWQwhNvYxwRzUNK436HP8sQ/KsS1BxSP28L0FLfoCz5E95yF4wXs10f+lfzMYlyo+OEjFfTaDxQmMFUVxfWylUFjL93RuU8yaYufoB9wLtpXYs68AlmBGf2LlzIqb7JiciMty3NHTbOXJ9XUkDfdbhKNsa3DdHJETrQV8jlREFadjwDLV3Kh0WSmKihXUxahYZWDVwFkdxefou+0d8pwZwwmQ+9knF6FCTvSlZhqiVULzrc7Ma6GyKUsl9/uS6FBxGbqtVN55xGBLUYu23/waYKHPHjn8odch6F1GjLxp4/podXnjjTfiPgQ33ngka1EeXb5kaazR+2gfbCN+OknvUQOVqhH7452dV/Ueee3SUK0YxcBf5xUSswxVQiDjCbApyUMl3/W3vYw9WA6D6/Zbc+uIwMqWHqmALdJp7c0DALrvF8A8s5przDTKOnVwL5c4q/Ws4xxsiUn2QQB9D/bn//jaN/FFuYJfB7BSUVHfJ3XYxIPALoA4XwqEI2HBfmznvA/web/95Y+jaoqugjL3MhQcXO0aVrbQ/RicLV0ApnGcll5RRUqo8/8FWE31Z5OA1b7v/Fdj8oF379ofancLUKZ77oXX03yEI5Yy1fwCWdBOZjXpAi1JxzBALnz/vt2x4J1M7N61e0/002g4PRgD0CXceMqQxkbFOJ5Bge/SRbjSzAjpggZ312234fhAsqgfqdrXz3uritPcOgdBiyYc1ABKNztDivvxxx+EV0z2At75DP4oRDFK1mQUfviMWVD0oCJIR/jpS6/RqDmYvvClL+fGPA8qxjgCOjZfCEhwmKi9IU5xMn3rm3+EnPlmxC/uyRQKqxU2YBrAh7yv/GY5+Y1Uz7YzyPh0WrIcUEjf2DCO3V60q9XgNH9+ADWXDozBQXq5LpwH3DEVfM1KgMZsQB0OrIhH+LMq8MzqXIKU7UB6Z/seBhLfkk7Qw7Z+7QayUAvGS+EzHPqnMhKbcSYH8BUk6R1IaaCkk5o3b0Vw1i35GuRLHXADmaF6CeqepfWbbtwAVeUEh3Qdh4Ahw046D2ROtanZ6qLSsAMx4+q2O++IniAbLNegQNSmLDgb1snfOux2MpIObvze08+kBx96FMdcT/XuhLyDtHLV2pDNNoNcGqubsBLvvv16euTBewFRc6DL7AEg7kewYjMDL5GOl76D8bVPRI7362++k+ZQIe1kLoLzNAbICFm9mKGRkO6oU1JEJGZZGHhMqOqViG1qWTYC6KpiUf67/F0rFz3pZ6p/KFS48t61oCUclxxlDXvlaKLcj1E2WfHCCy/E89AICax0prWDbEuTbu31Ta2K1dLban+uXEcBclOBVW2QXMBCaewsFFW/HzOkInAl81ataanUlPecqDpkYFlogUHFDLCgChQUGxXQiAQL0AqHzvczIM0AzQg17rECqkNQ2eLfyYT5t8BKKqCBmWvfStCZKxn5eechjvnvDG5yL43vmbN40kTyIMYCeCcBhoqiMX5vUwDTRMVqgjpZC8jzvXgPOfES82Os+FQy6oX6YaUl329Vwas+t4BAKXEBbCoRg9hfBMLaIV+l58pso0FVB2d/7OLptPOn3yEjj7Nj3fTcAyQ0xlj3cwQIY9CXfuU3fzf14z2GqCQICEJdK6iAuWKVBeOozFV0nUb7iarPrt1DBQiNA6uqQlW7/8OCREVs4jUVWGW6bjym/Bwr8BrPh+8reV2ej98zW36FwMvAw+fsnhrmufZDzTOQkept36UJHVGHdEcz/IIzz5bHdsThpX6NDVu6GAoNjfgNKO1Rm2JMFVlbRvGOMiPJHk8DKiGKanHasukMlR+lqjMwCt2EYbld3YP4FIMLeg3YuzMbqFy1QXcjo5zGsE8XTwZNcAzmQHv7Yq6NPlx80BXs2cJOssTIse9658W0iATiFRKCC7Bx/QQUDq8ftYGeYEK/I9gKcF7NzYmhrFA27Rez4hYqDNWZGX8mVrb4mVGqctpR508aQZgVnw5wc+0FSn0EcgPQ/dwvTXyO/7sGFXCYAH4aQf8Q7AQrR2++9Xr01MqccHC76l9KBw0ogkAli5xaagJUOW9xkEHD28iQ/96//YN0wy03pBHEpJqgp/UBZqSI+byVl18ICBpR5l4hJ2xBBKRUgNroE3KcR64Y56RGDHMlAL5Edrueaz22fV/6tScfSPeTiB1iWLOMh2Go8q/tP5SOI79eD3PiClXbPpKZ//K/+YfpwJtvpO79e9knF9Kh3q704Gc/kW566BGCzGaqO/3pq8yuOoms+qOP3I8IyRhiTLdFy8JLKJT903/+++kGRJ/qAJ0Go0pRD7Nui+l5acM/bV4wH+fTn5avWZHmUbk6AnBrmtNB8D1G0vVUyKgrBiXl+1aa+R0qq6iFcY3+MBKCnLksEZ5t1RX8Wn3Vk/qjH/0k+rKUPO/DrwfVNZKWDN8luey8Qys79G2QWF2bNqxbXanhSUEbCyrgufMo9pJQ8PNMVGtHo0/LZB+nXLAzCjB2QK5KkdoeqxfGdUGX4zMDKLH2pZdJv2WiK/cZ5T5iFQH992Ypspw5AdRF3jMSoGzTBqiW/p4JYhNhxT8adFu9sbdnGMqt/95KtdH7EjjFKBcuwoqQ58HqqfbfWCQEXrD5DjR3/0hnjPdmyy9eOCdmdPaTTGqlOhZrHEmrTP/NyRmqmMR/g8QTBvAOYnadFMfy3z3bxqpR9eA5aTP9fdfD+/N9OqkSWlAwYTzIezkGoLvnciTWwk9jdCYSQSQGbZuRfVMNibccqAqmbATwOmeNCjjiD3OpRDlTtFWZfvZaI9cljU6RNfunXOMukuImyvfv3x/J79VUZ9voRXd8RNfp7vTue7vSkZNnsFl8JufbqpXMMWeYOdvJ5LoJG9UT4xlSDQuFRWLdUhXUb16rGDjFz2lHvX/30L333su+Wx92wfdYTMJYYHX88JHQTOh1oLdD0lnfk91niIVnx55psZecvS7DYqYJI9t6uM8x7Pf/+bU/ZSg69os40QSaYNa5Xf6OfX0Bhtgv2qHcW+syZ8mJRp7/A6iCP3r3ZpI3CMzgO1q0xWADwVV+fu63DKyij7diyhT5dcWrJsdOVaxYxYzG3bWv8RaR6pu1FatJP/ftf/LEmMZu9ap1+CkMIlSSc1DL/uw7f5Ge+vTnudn6mMotiDD4PsoiqqK0cf0NwfttZ3jwnn37I2OjBGTOcgywCTuiR+gM1aBuaH83YhzXr1tFQ96FtGP7lshCrFm5DASvqgtGTKSJAtYlKhSHD58KB7UGmdZeUPbePTtCgbARueF6so3XQLtm/qxudXUPIOl+lIzCfCa63wRVbWvQ+dZuWBOL6FC/oKATVbTRUHcGDvwRBkEuItM1jJM9Tfny8ccfz3UQkbOqEbwsaarAYmPoG84F4P6P0BR4z4ceDaphB85FwY85szvj+pUqr3dgp4MjeX/7wG7ffGPIql+hj2sWTsGXBsGMmAHoTIYuH+2+TE/UsVDN+8qXfil419LDWnBOGjQFPtyENkyqhKdq0ve//930eeZQSc+LCjqNtpHx44tQyMGMe0h8ridOHo9N+KlPPBkZoiapDdzBEPQFgcwQfWOzoN15/Yp17N27N3384x/n8LA+3IsAVsNmBsfAz40qWLC69Mobb6cOKm0r1qyNipMNqVY+zbxavl5C5kJFocs0MO56bwvZttlpEw5h4Xyk+n3eZjQwonmgYe6lqsP5vrtlWxYIYX81kvG0etGKcRIkG3BnydVMAYusf0U7m3QCIpirZhdU/3A9cFWA1VRgUioqPw9Y+bb+XgkmCy/c72sE9zH0enZHZ/Cjo9GYa9WIaSh93zywcYJ6WK6vtqKicSifUwsQyvfKnKXr/VtZnwhoKwBYwFUBEHH9FY2u/FvtupXAuHxeAValj8isV3ZelbR0DbDKF15oZtWcrynASicTAKkCIGY0DQjM4Pv92diXAIZFwajqsSrAymbgsl7R44Yjc3+U+yuqiBPrM2UA8DgVcPKcs5LJKhW8sibF4UTVQTBnkK8b/v8BrMb3bUY9eV+HCIrUkgyKOgmYRntOpW0//lZqhyJ2FUdmU7OzY3Dh6QDCL7/+O7+b5i6/AXls1toAXVALyAoyhP0BejmrilWAHsCzUs2sVevLZ2GijycuaFzEYvIp++sAqwzMc8VKSfXxl5llAg1rVOPg36Gz2Lugh/KsfZ7x7LBx2oYx7gtzEIq1AwSgshzsd5B+FupRod6lgEUOqOy5mAYoXzS3DZCBPQFcjfT3MNRXMEZyDsqYwEjFryH7DQhkr06DIoXa3fTWRUhhU+k/T88JgaO9Oc4qnNUMG8M/kCumXRWwEOQRKNqzVcfvNTSRmUdARDCzbE5zOnNwezr4DsPWOwh2eA6q0NkTrG5zdMRwJqxkeoa0/+5ZFbTszcrSPfn5FVGAQMjC7WhC4PxQ+XeUh83iob4XjeDKaVOxIsDtA9BdJmg38+5cHMOSsVFV1/LsJc+KvmIH9l9J+Vn8cYCrgbjz5hwrYgBaZ/Vr4XJoR+2IT1BZgQb+W//j/5BWbb45XRrtT63z2lOvFRB9DPulkzErs2d2pN7u8wRU2S+oABpUXhMjlbCIyYRQTOSPlEAFI1q5/579B9Lf+dxnUytB80aSU77e2LUn7abn+xrjBHp4ZlfweXdBN//swx9OrzzzdLpEteqKggzrlqWnvvyL6Vg3M8rGGmF8DNH3+ypVqRdpvF+dfvUrn0urEYI6hmT5t775HVYZRc3z9C5znV7PLPq75gKMp8GyOPne9vQIsUUD17zxdpQ22bLDgMgLIcNNkhRQdfrkaeKc0/Sdv5V+9Td+JRgnfc7SIgEyZLwixQ0QGwwFgzt+z2qtcZsA4+WXXw2a06kQ7kJMRFGh6LfkaaksylkxeLWatxFgtYlZVlafFIESIOi3zyg4VZ3bVp6dFQ59ZyRwQmQhjz3RplldC3qezyrmoeXKv/fjz3lN0b/Iz/eRvDHBG9Tlor7Hexr3CK6MO/qphkpNdU9JKcwzHPNZLsDKzzEZZWI5A6tR4keqchVLoviavD9ysrKAmyLfHtUlA3CBqYCRANoqjB5imLVotIrobMi4FnrJvEfvi/XsM+lZgcZgEii+xPp6jZ61GVaD9TXudSMSg3vtFc/Lz7diZiw0gzjEmUxtJCC6mD/V6OwffkagF6bSBBHJnuj9xTQ1cLavhHoglG4qnPZRDUPHJFeWWriOtcxDs6KkQMkcxFXmUnwQ3ClQ5hqeZ4yNfU6Kf3hNG2nhMKboY917L42k/fQa7oICeMnZY+zjQcCpKtH6VM+YgDWExXiePr8CrFz/AgqzUEf2ByXm8J5V63QfOW7HvqpmbIB723Nqv7zA6hz02qO00qygYm1yX+DXzTWbXDSJv3r5stTP3jxLv/mcNlSRqbYa9w3jm55/8+30yjtbSA6qH5iTbc62bDae5FqtVgVtWsqk+6caHaL9a8TujZAQ+o3PoSdAkn6mo5iw57OlsCosZ2whz8AcmHPMIoWWgVIZGPzzgFX2UxOpwuwXq3isOLH43s++pr3+B39zTJlNud4G+yL7MSgR23ceSGfgTX/8k5+LGUmnWWD5itKaFjFsz2yL064VfnCzv4VM5CaG5RmQX2Oj2scj9e+OW29ENAJ1KlC+HFPLuM3QNb75jW+nD3/ksTjMDRzaLh7OIWZLNSOesRyQ149suo7SjOIF5E1HoELcgjFR4EWeZi/B13YqPW1zl6a16xmii4eor4a5ffPb30iPPPxAau8wc0ZvD0HJeQDa7l3vQYtg2vz8zlBX8gC+BThYTDnVa7e50vK2G89DKffZ17r1G8PpWb179rmX0r33I3zRPi+AZjRB4uDOUYY/dvwIfUvrMNwrcFyD6av/6d+nzzLTybJkLjVKKSEQRcL3AtKY2xD0WHfzLczGWg9l7p1Q8rmD4cDRpMlPN3OzAhuTvk6GP0nWbi1zxgSxqgA9/OhHODBeL/xiDrwHv4N+sQGoC1IDVgBczS688cZrkc2849bN2UnrzNmw9pHVoYjVfa43VNik/Z0kQBOq3HzzJpwAZW7oJ0McjnYyEcZ6PhMbbc2SzCAbegBFpfXcg/L2M6AeDaMEGeV8ubvVrB2FNxSqkIbzyIP3ADqh52icDPZD+QgjiMNpBjw5S+XtLVvTa6zHL//qrwWlQecnlaFQDzQCqgQ5iNAA/Oe9ikR3HKbqEEwCWDVx3vWAV6i7xe9O/OB4tSNobdWAYFZNY5P7Zq6l15Dfdw9pAC3fe+0BrEKkIYOR+DsGX0xU1KYCrb8KWOWm2onD/TMVBT7z51WsCkAtDqEWZPnf486lusapFasZVkSCmpCdsEI1fm2mNN7TwN7rm0qlrL6+QtCbHWnlkAikzUqWwbm+f1w/Pxcc9gpYjYO/iupSW6WspTYWoDL12ZZ1KlTFWjBZ+982SZe1KVWwsgZBdwwp87wHonfKGUhWqyrgJQ9/EmCuoSKW3ytAJgtpZKBthduX+19ueic2s//UofTWX34jzWVIqc26Yaf4sdM0vy/EhvyNv/2bKAIS5JPF1JaHSqv2I4Itg/CciNDZ5s/IGeras1GqIeMiE1PmTpWfLZW1qiBVcwQzMCzrW5v0yOtQS+NV7j3PnSrN35HJdDiw0um8BEbTuReVYfO4izyTxmpVPX+cc9ZDpr6H3iaFj66aZLKaRZLOZxBBm3150ADHGCi/lAG0M2cwq4a3mO5g+ctw/x0qDCIZ0dbxfta2UgMyyw0kxaYhJw6wOnOW6kooVtFXA0WP40w1xl5fhlxS/ZqOrRSwTJ8+mwCHRnWG8JrwUkluxZymtPeVp9NI9+G0eBYUHfuoqPhIfxmDpmjgkPvzsAdml824Rz8WC1DRwMoeCrceleIsyx89pAFGsYNS0Hhv+18K8A+pakSiLiC0NIRYQ64UKkCQFTVz3oY+GkDqARNB0JPNlAtG9WtmuQ1mmmA2OIh+WFU3/py7cBkxi6HUg/3746e/TyUL9TIixRF+RyqUfRfzkGvvAFxJOVQkyUSs1d0Y9KqEt6CONT0LlW8uCShfNsQPUaHppCrSxu986RFEKdjD7fye/m/P+yfTyjvvSUewEe+TNHUw7C//4i+kTtb63ZdfSlvwdavXrkxPfenzaYBn30VFoYn+k16AldTy12FPzISm+et/4wupH1GMN156Kc1Dua2ehLLVUCl4Y2Tzz1FtGmZe5hWqZ0NUou6gv3gWa7mOeZUjZP97WfOzVKWU4h+CoaNs/vatW+iDPhLh21e+8pW0FMr9RXxnA+uiENNV9pl70h6lPESW587/9Btbt26NHphu53MxcNVRI8Pcv77Rcxx7mTUz5uok+F5P+4U92Kr8+ox3ItF96Ch+1hEw9ljxXKUSmpz1FeIgghUDfcGVcyJdbzbBbCom+lGTCwXM2Bs1C2ZMpgI62ylXgjITJdOXBQpWQrKdUnpEkMj5IdbwmnLv7ETGP+yOYgSVeIU9WcG+MdlTJUGL3chCE3lIuJ43i3VZdSkiRqTaWA/nyZnIb4OZE4ARIBsJywqUmRSI6+O9DPpdz+iHZj957yYWfFmp8o8CC9ELaXWEfwv/z3tFnxrP0X5A7ZN9QpLWBKS2ZHgWrZr5cmyQ63DmNJWtvMw8J4dHZ29024bl9OotT10k9a85a+14FywDfo9/C7dpnGW8xA9r35cubYW2OCvNpZd/MfRAgYs02hOnz6KuhzgL4O4A/Yd9JJsaUMTWNob2AIDY/qsCDvOA6Pw8ZPoYZ7Zy7QXYFt8fNoJF9/vGkSZnHrz/gQCprq1fW0Sxx+8qceSp48fo+1uW5gMO/YwDKHx7A9JuBYw3cA7OHjvOMPX303wq1TOpBgcIxTceIiHxx9/+DgktnoeJBj7b5NJMVbKppFv90hAKjotIViRyucdm/q2fZMbDVKzuu+0WZNcB8fS+1hN7N/N8NHAm+/092RshYlHNQ5Q2neOK/HwmEq8TX/tfJjVrX7Vx4KR/mPLFtLf/068RY8vRFtFxeAj8xijhXyZQfp4ep0YMavOsTmTQ1/K3wXXOIphtcb4KKxsbwHKhh3sJ4gwNGNf1a1YyqLeTEh0ZG4yUZU6NSSi1UP3pAhy89tbb6ba77k67ARidZKSsnCiW0QtFoJuslLQEeZPtKM1t3fJ6upXBsr7PNipeArxlzLVgi8eU6StQCHIgyKRrRDW2vPNG+vJXfiEEH44dP4zxbMMgzQoq4xDSsr58OGOU/l957Y0o36uO58K/x5DbIQyYkpKWzLPqC4CB2SdHj3WxYU6ku+99MDJMbt7Dhw+mlSuXpw1Q7eQsd3K9Q2QJL8FLfwU62Cc+9vEIKAQf/X1DrNNe3nsTDuAGmvKoLIHezQi/S7Vt1fJVucLBxvc6lfg9C6jSqMzhYCkl74Z8k7UbJjO9Ef64Z0WwZDVwAMS+eMki6ISoXVVBtYfo5ZdfjiF0q1eu4rPI+ERj7XQUFd9nOvd86GoLY6Cyhms3vVKLAcNzkA+ug4ZyDYPbwT2ZNdm9ey/VzTWs/apwXK8js3kCudgbN97M9SpfmqsXGvwt776FE2tI9955K+/VwowvMis73k2PP8ra6WgwZDNaqEgQKA0C1PcfOBQ881VrbojZXDvJTt6DeEkvoK92poX3Jd3nKg/Gxv2/zut6oCmM+JRScO0hi4NVRY7XA1b+uxkwAZI9hcFFx2hrjN55551oNpWb7b7SIGkQZmDIgjKnAedna4HV9apXJZiffPgn+rBqAcXUdfDfysE+RwAAACAASURBVB64XsXK8xLUypqqWTGupepTW7Hy/UulqtDvlOjPQKOaz2TjrM6o6r0pA3oLsBo3YFWp0Kx7fq+cSfWMZDplfq4FWJW+m1yJyj04ce9BP8l0zAJ4/L1S1ZR/PtkwTs4wuVc1nVPXsXxtFrQWaAUgqYKioAMGgMr9UnEfFbCyxyo/YwBBATKu83WAVWXKc/ql9KYR2Ep8MINsRnYOs2tO792R3vnRt9J8AsNrym27/7n48zjUX/mt307THVwO0LOyYwBjj0tUbCpQVXsdhgV+237P8oqgKopaExWrD6pU5QhgcsIhv89k4BRzqar7z2s3UTH0HfQhZiZHASajOFKpMFbUtWdmkYMWVGXtFXeYZh+U01EABgafEargPKUHqiTa3TtAfxTvQca2AeW5i/SxOKjXqs5VZHlHoYktAhB1zG5OrfTahiNGVMjE3RjsiSZ+9grvNzhM0HStJbV0MMuI2U/nzisXPZCDHXrdmumzmgPVuxn/NHqpO81vceaKWXOoc1fpfWlbxpwnVWBPpY0rF6bZV06nLc/+OaCY+yIQb+T6XA9V/qwkOgPImYTRp+ffpbIbIz0MSKvnElWMrBypTwnFOTLbY7F2ys2rsm0Cz31p8galQ5gHFxnxIYVqmPXMWVqeA/1prp9u3GSGzedSkLT1Cn24d6xa6a8TwGMavtJg33lbAtoxekeaaRnYj737N3/4H9NsRnBcMbPP2VWwYg7+fATKe0slnGBlx7NiBrzcp8BK0aMYLMtdXgQItPIe0/FPj+GTH2ccyFXATS+A6hiJ1zroTQvWbUi7EKU4DrC6iQG9t964CXEJhu8C9PT7n6bK1YAq4wW+7kVGfRTJ8X7AQTf+63s/+PP0u3/v76Q1S2GLQH23P8vs+AjP7Qz9Kd2IKHUgDnGSSpU+98DW7WkeMdEaxJps3N9w5+0RJZ8niO6hCtjDNYhWhgEmexHHOAh7x8BT9bQHH3sozefvrvNn41zZQ2Z/UfTjCph5TvpJbZUVp134O2nv3VCqlPEecqYj/kXf0kbl3n2ggqNgci4+ZR3xg3HYTCoAgrNTJLONw4xLpE0Z5JqALDZb337FOVkAHisPXktU+bGfzYxlyeq++dkUCqDiBrbWNzVl2rK2MCiE2CSFGqS0NRIo58BVH4i4hP1KVeWjdv5jBLjEKn6u2kQeX2djFSraOGWwihOtSCvxHmtQmXEJRUUkyKDXJEDM86K3IXqHqoraNe5JcOMw3qA1KqZmhY83Cp/GPhRYjQb1z0cIiAuqnjO6KiVB3mMWCWXZSzKGgt5IMt2K1SLiq9MnT0Xl0bjHHLQub+5c5q0x52nenLmxDueo1mr/7GP1ZQK8k/ecq5gVsYAzmaS/xbXZY8j5jHlbJmq4zgXEuSZe2khcmAi34KmSoK7vNEp8x7svpV0ocdt3Km3U8+ncWQHkefqijCUFsq5tzPMyx6l90C5wNlV39PN8BlkBMgtzeBb9vr/nXp5Pv+XKlSvDNy9btixAViNJlz179lCRRhBm1aq0mR5H3/vgkcNcbydVtD2R2G/lfYccjk3hQtGlJkdSEIcPkBw8j1Lpt77/g3TRs8G16fdncv1EEXEt9cSPo1buKtVHfVpWNMy9+vKzzkOffeCWNemBWzcx/oJ2pTrul/hd2qWMjzx8Pqvg5tihDPfwGNb4urCxkxPwkdyqef21gdVzv/+FsRY2jIfJsnELQMq5B/sYNttDM/SR42fSl37pVzBMNCHCczdD7yweN5mHtpkbFwUfQnJcANAKB/XjH/soG0mwgIF1iCWb0UMQFQkAkOp6g7zfn33v+yG6sOmW24O6cpXNVwJlKxqjOKAQOyDTcwwUvAX1uttuvz1U9zRSl3go7cigX+GE2ozpqbWEKvH27bfotyIjtRQZ93XrV5I5g/9N1cyfKcasfxBYNrMz5L1//OMfprvuAYWDgAVJC2kSPd97LoDc+IwujELn3IVIzO6nwlNJ+LJpbr/9tjgwFwFSzoQwM6gMsvMI9uzeRzXrPEZwI2t0jAO1IIYZ69BUbBm51pcuwaNtARwOwDV99sc/SR/9yOMBrHbt2AKVsCPNo0nRLJdBmbLq0mEEu9975i8Bc8y1ABh1IX0riPF+58BtHeW9FJu4ygHTaKoyJN1gE426HrZDiCrM5rAuWLQ4K/uESo9Bawpe/ltUXG68kSFwiHv0Q/08fHBfzMTycBmsRubZA4zTfPHV16isjWFQ1kaPgJlFK5a33X5LSOL7HFVvasYhHeSwjZBhctiwwzevEAju2nUgHT95Ann7FQQ2VE95ngYaZgPl4aswGPxfAT2PV8PqwVamtgygnbz9J76qrehcr2JVAuifBV6ZivBB1aDy/ciASd+MagrStpwhe9TMFNo4a6XKrFFxHn4d6kWGvgZPkRDLnzOpslFVoaZe889cZ2Wwy31Mrbxo6Mq11dIAS5ZKh1ELFmorVgWwuJq11Zpa8Qozgvn3bap3QGOmMlmpCQBSiVlIKcqBeAVsqq+dxK7t8TzEEEhGPOj4zdJGzwVOZ/zeKlGDfI9VSV+HLoVrCrByvxiw6FxrX5MqW9VemnRd1Q+X6zQjWdZ0asXKh5d7yHI/lfcfojcV8LLCEcqdZmTtlboesNJwV0FJrmvnniXHKgSj3OCY35sLsNr95ktpzyt/QXAuNRd7TNDTw/XdfM996SOf+ly6yJlXnl21PNdvpnLK2Dun2YdzrwB0JoMFtMoZQU1nzV6ftOerilX5XqlUlTWTblFos/EzRS3Q2wpHNmVvV6qRsY+lAiuTq+MkkHAuyzVAjtUq+5+0+wZSBSRLr7Fapd2ol+rCXrsyYsVGuod/8CG45AGCi3OwCy7Sc2HSJkAAYE1f5cw8sn34KQauQvVqpCrRBq1vcKCXz0YmHeELJasvXOYaZjDraRqVmIYOzvUMKufdIYeueq39H01Urha2kTkFaLU3EYQwLNa9PHAVWsWsZdBbEH2A9TGEit7GRdBjDrybTux8I82ZQTBsIsKkguvgbCBpSDxXExVBOTQjbgBYieFMq9YxepLG5azzwGHB6NUrVKwAj9HwHcAqJzjq2I8mofqQ6L8Usup9rKc0mXw2GwRLUirxD9osgVV7B6InRsyqlHHW2kl21pFsHcBfRs8PlRWvoR3Fv6v4oWskj76OoNHWAwdSMwGljAyP5yz6Yq+ogsfqK0TgeA8TTaPEANoWbeJlfEEHMuhS7k1CqEyI80rLCcx+AfWxW5YsTyfxofvpIZHl0c+R6IESdwYf20Li9rd+97dCnewKIgKX8BUGwhs3bkxboJPP5lpaYMCcpE/7KH1Qb6G0OwSQ/m//wd+L2TeHd+1I0/C9M7neXmiACnX1EAsMceb6sCfH3mfUCffRjK9rw9dZZbvGs2plfZauWEmrwMLofz7ddSoAxiFA1RGSg9otY6OZqP/ex8zMOYvmxcB72x2KFHuuCGTbpi8T2G7bti1syV7ex76qC5fZs8zxEmSpxOvPDrKewwSoQQ9WgIrvldlP/fybPtFA2uejHc6xC/tReXBtNZ+bwRY+tKrySJErg+5z4ior7BlEuweLAJLfv8LZamR/hiS6DU6UnWQgSbUy6yDTQCZPJGlKdauyhzEegBjDwd0SAUK5EDsxk+RC0NQq2nvxWYVNEX1XNa0u0bdD334AKUGDySOuwJhUgJTlyKsED9cR721npdTISm3WNQ0VTSus2M1pfIb9584Kk7FT7Fsj8V8AQYL8oO87CBqbZXXYapniZSPExa0MtZatJZXW65pp7yj+XfsnKHBumM9JvxUy81yrc9caSOKEHTYJB1W0rLeU6em8v/L32gZNX1HTdN7nWZLZ3ZzZY2cvpCNdiFL4ecaH/J4JKPeTz8vEiD400/+o3lXPoqF6viZhCmDO4C6LRrlP/O+YQQqba67iaOxTvzZh7D5bQPLdnq9rxOI3QA/shdW2kDVQgEU76XgeQdgCkhKjxN7DUBlb2DsKCzlCSGClONkLb7yZtkD7reN+fc4z8JlWgAMEAVYdAxTVT561nsu9aYLa5+rYoGuchydhQt1z09rUhLDTDISJBFyjgTv0C3lmpVTAHDdwc1X8kJV9J1gW4+FJ9R+BK34esKqlttf+3Jt/8CtjMSGbRXNAcBcPaSaBtbLd85nN9PQzP2HG1Eqmm98eN32eIYpzADMiyxj6RsbmLGBkGfzKVsDL/n270s2o7ixbPBfKF5PZ2bj2C+RmRoUIrqXjp85GVnAp0tpf/ZOvQQn8KBkH/p3g3sXSUZyH/jeXeU/DNIkeObCfCtXiyPzvg4Z2970fokqVJScvYCQMXLOgBTNMOGQnjx/F+JBB2vNeegBp1IULAE9ItbeS3XCDWaETCLTiFM71DjHQEAoiCNrs4qOPPIiD6SY7xQPkAFzlIZn5sSneINrMzFmyYz/64bPpi1/5pdROqTMy9CJqDmoAIEupPBgBaC8P/ntP/yUKLgsQe3gsGnjNsAoIzEqMwE232VN1KKd863ye/wkg7/ab07pVSzjw0AwcfMlOb1E9iocgTr9MBo6h7Om733sGRca16cH77g5Ky/QIRixl5wM2rFHi51rIZlsF/M53f4Cc/r3MARNQ2RLNgcN4mHVpIxuoeID9XcoD79j2LobCnq/BtG718ph7YSY8slxch5lxZ+f4LN6CuhcULDInVu4W4Cyv4uhbyBxewVFGoMDWVkDk0IHD0dA5g/XZf7gL6d3WoMtZrfIeYxCfe591PI+zD64//91P5dO+kjyLIRvOMgDug4Ln8v0PqljVAqvxYDEO1RQgUAsKJgGEDCAKfVQ5X6VvNUD+0Zj6d6H/aZyCUqFTqbJHRcihAJzaay33WXttk/7dOUVV9Wbq3+Xeo+TNsynAqgAmv2+5vfa9y3sUB1tLFSzXVzKgXpt2I/9+DgSlAgYlDsOaaUoZSBVgNf6cKmB1mWfq8/VcFGDlZ0uviHEKVS9dLbjK75GfTzbAk8v1tVTAAqymAs7x5171VE7dHwVI2OD/QRUrQZRVb8HPBJjKvSLl/eTf/zxgVagGEZhUrIFonQFYGUBIgZvOWZ5Dr+XLz3w7de/ZgmQ29osA4TJ/LpKN//Xf/p00nYx2PRUEhRx0IrMcxGr3oQUd51bFZsuDaiEtRtO82W4yXxXwmkzhGwf0NVTAuI+iR1s9g2BK1EjQ1gKr/NwnHFOsiZ9akgY6P+lpUtmg5QkOxgRWZB1JsUUf5ij9qdEbxssKtYVM840YTUABM4ag1DVMZ6QHzlj2QR3B8TXo0QpRUPwk+w+9ChussJBVT2dbnaUPx36KZQS8sxmEOu2aYhY4aIARedIAJz4PBSnS9DmpsYUAGlrgsZPnY17YoFL2ijjhbzYsR9hpGN/SgAJc6ovqSx2VsrqZi6hYqXzWQGb7RFo1vzUtakFiGPGR2XVkiLlfJeI9BrF3COoMdhqhGymcYJBl0GPmPWhK1bqVHposrW5gCrCSHsvauYZRnKyAVfQjsDftPxkavhTA6iJZbNXoxjg3Kr1Ou6boUTVgm/drg9XRzF6rr1QjL8Mc8DMcei8Ak6FxEZ+7BPr8PBJhQ6x7H5/xNom6H77ySppBkk9K+Hky9R3EEY3RNS5AmBmJSn11iAFEHxjJXMsh7gdFVLhuWR7XCIi++ImPpzs3bkgdJN7eeO7/Ye29g/O8sjPPCyJnggQDmLOYFChSVG7FTurotrttj8ftMDUOW1uzweP1bK3HVeOt2v9mq6bsDd7t2Z5u79oe2z0d1S2pRWWJokhRYs6ZBEESDMgAA7C/33nfC3xiU21P1XwqFkQQ+L73ve+955znnOc85/V0EqGMXvzuLa65BZA2QXD21HPPAu6mQ9W8jJgA7QfQ6Dbcv5m+OCo35XXvOngoLV21Jr1GovA4yd9f+PQn07OPbkqDl2lVgKJey7VdvXiF+IDgnOeG5j4VT1T5yOZfYZae1QTPWjNA2p6ifpgoVlm1oRZ79bs2wrdS1Tp78lQ6Q79LUPkJqqWVXqVaOB8RqPs3P5A6ZjGjkXuzb8T3zHZF36j9NEjNwOoiydgBfKvVGlUjBavaFfukXT/BqifBwb/Rs1v2A+k7wxeVlc74HfteAMQxnFXBG65PcK1fakHu3EqeNrMdUD0c87MI9Igb/NqBUuANz6H9O8RlNwiEp7FvjYlMipjRj/YJ7TzPTyAhsMq+pujvKYQyFPAogBWxFOfI+3csj/mfoppSDoetSPLkwe8Cukw+cOc3IVKhOJp7KxKaHPbpVJCVFRdAxXPjj30+0XPFvvH77vWw/SVzQGBlZdbeqiYTtiS0tYshhMR12v84SQkMGwTjirV2ftMA9NI57VVBb5tP8td2CWm49guGkA7rcbPsFcsiU84MMykTdDZ+VtVOaZj+3esMQMrnGF9dow++Hpuun7nKoGtjOQdIXyIJIXA6dhb2FHu3ivdwbQY41+4VP7ePn5+JzoGvTLW3H9o+OP+9gV4v94WxdlZQzKJb0Wrh+eFaHn/88VD97kJkw7MrXdVn6c8cR0VU/69K5ASxmyyKDffdg83tjd61t7e+i5IgzDViwSrWchT7MwOM0EqF9RZxr+BfLL2Lau13XnqDsqiiMShNmnzDzhsnDWFjQ4ZOFUMrd9yfAjGLSfB3ck0OqD4HY2y491z64lOPpTbaTVrxj0O0/ih2E9VOAVUFsBJm5Tk3+ieT3FMJ7KlEt2snBqh8/UzF6uOA1Xvf+K0JMxgXL14gU1afFi9eXFQSABByjh06+9KWt9JTz36OQJisia6HPhrnLjg/wQqGyDV4rtArlC7ft3dn+pWvfhFjV5RoG6PxD6oBSNv3a5sxB/rZvNi4Z6HpbaPP6bOf+WIonPiwm0H/l3pOMCOLDBi9UBtR7mthJotZ33ff3RnzHtbde18sxgj0BqVCh/rJSp04EnKbCyifOnCt7+qV9M7WN9ITTz7GBvXQFlUIBVzqmFdymKrczZu1admKVZFR273nA87paFoBjfGmDxTgo2KhB8BNZ1bvPLKW8xcsDvWivXDSn3zqaTKNSKvCtzYrMcQMEwGVBuY83Owr14bTcnq09jIIsB0RkLv4f+eF5VJ5AEke+gDf27Nvf9HwiDFuJlX2yKb1aQyaSUKn3x6pVgzhtAYqYhilc2QqLpLB64KKcYRM4RoacudA3atXZYqMb9BncFw+wxFA5MkzF1L3+YuR5Z3g2Qpm+8neNdHQLUVEDrLVSq9b43B4/750uRfQwyb93KefSYN9vQFoBG02lOsUqy0dE9jZRLlrJw3aqP396i//CgabChmZ4RusZT20pULhSkEOD/NN/m0g/ftvfBv5+vugQ94DwCxAlE3nTq/XQERVCiNZqNUVGYtB1tYgIoBCKYFqg35+3R5gRzDmwzYAqagAVWbkP3poKg/YR4P1/HNTFZeiV0HQagCjcTfj67OIahUqUhrKJgCCSYVQKsJ45v/XAZo5iax0GZhmEJWD8kqgle+h8t/8XmSsK4BVBkQ5++fP3A6sKrnUVqwqf7/yPv0s178SfObKTIAnrj2GHPv55pIioCM4tHcMWxIAowzMBVaT4EhjVAIrlaLye7huVqz8Pavbfl8g/lHLlql9xddiDlMptCCwx8MUTdMFXTADw8l7LHu5Jv9+h4phJcjK9+/j8ncKMF9Wn0pgFQ3mOUNaZgSlYfmyp+6jwCr/bAEwKoFVYfyL+6kxmcKq2vBfw1rZkPuDv/pGmrh0mowcVEkMqcHf8s0Pps997Vc5hwRybvUYUIyqEuciehyD7VWoAEYjs6IO/kdAHeAUYHXHilVZeYr96R66DSAVz6RQ48sZ3vhOWZDMACsHS/Eh8RsV50oFQAfuym5QNxpAxbRdnh19S9yjA39v0sMkVy3ThAyQpAVF8zu+RMGIVsY+OGLCfrcbwamXMgP9BOGl0yi52rs7iH31uak4NRz2DtEcvmonW0gezZ/NyIom1okZYVWsWwQPZpPrOlJd62yAVUe6PEjPwVWoZU7fYn3NVq+aD4W9zv4KBJdu9mGjoUFj57q7B6ncO+SaEBiFxi7EENYsZbbfwR2p/zwKvOMETQpT3Cqru/gZQVUN/T1Sq2rJbBlI2KtaYx9n6bsyVTSAlfQWbaHUbtZNSqCZbqsRVqwKiqp/iurIQD+Dt+mLkJI3gU/w30apQlnhENR1zrbC0xoUqTyyYAjpbSngyvq7F5ztaMKuGQGLarLz3Gzq51J2ASp2nzyNah/Bu0IiZuqhZM5wDAm9PtcBfjbjGyApK21mX0piHTGFwgfSl6yc2K/0xKMPpy88+4nUzGaqA0lve+3t1Mag4j5ofc2ANSfvNBHMrlyzPJ3v7Y5K0AUYJLOhp1cRmO2j4nOdaqXVurMkE+0PP2mfLuv0h7/7OwjBQO28dBZaKHM6ud4zZ86mo/S5PPLEJ9Pr7+zAfuNvbyorTnDOWRxlHzZTfbqCCFM7/mkEun+IirBufRfOp3tWr03LAJnnUPU9wBxLE0UmfG9yOPq4nxuc32bii00PbU5rmKsZcQsA1SSsZ1Jb5d7U/qkWPMCan4L6eBGq1zABa4AAElYGwPZcx8wviTncd00In1AFwMcYSwhqwmbxvsZcVhdC1Y99Hwm9srrvmApFX2aUieGiP7hIvIyRbBsmYG1mblsDz8UErAlTkwZWG529JJjSNgusigSYqpUF9Vk5fe2ue8j39HMD1HHNxg5BQeRshV1RxIq9HUk5mQ4V4Mr7yn6sknVR6Y9Ue9a1B9giidtWJs8zw8X3jRjL+4q+rYLBYO+nZ8KkpqN7GkolunZ+32qTPxvzybg+K2xKyddaUVJQBoDTzv23EtssRLBlCa0XHYBS+9ar2NOyraTChs0y+ejgaOyNCn/+v0kGn53PSfXOSdqktlmmlj3nBkVck+vq2ehDpOEykvbSnS9QgT1GT5UMhRuKe0X102pyFkgrqH32S8pcCho9i2+y87rVavaTbT0BwK0uqi5axhCZ6aEMvMwwhSpUNbaqJxA3May4VDdCFCPsxRiTBGCaR4V5jGp4a6kG2cJAcfuDBYhX0B+YSSw3jZjNirHAqpbeUuO6OnxVD+/3/z7/I+wrginEzgouqSIalUs2+nXicPeJ9NPGci6kaoeqZ85ARK6JKuIM/NjmtcvSCkSKWqB0kyFg9EZzCJoUPVZlgtcqWKTmilYDxS3yjKvC7380VtQW+5pqtfroeB/Fs+70qvrrf/XkhAdJQGXVwPKcYhbKXOdm4eMnzsbA3scRSzh37hIB9Cl6hNZAI1sQhzwaCvn8CSobKsl1nztBNqE63b8BtSAG/lmqd6hjFw+rtp7ZCZYpcStmS5y8/uqrr5K1aKKSsjn10OB25vQxeKh1lCBXUEZsL0vSoG1WaIjoYdt7O+nN2lRUktj8SrmLgKWtzYY214vzsLplZcoq3CiI+q419mORIWGjbt/xQZpHFW7RkpXc8/wATB6C68wE2bbtnbSS6szi+XN4sJTuaUzWEfdjnDrYPM4/sNfKisp26AZu5uUAs1nQ6hpxiir3HIEOYLn2/o2buUcqWho8NsHrUPEeePChyaDPa3Ru02kEIA5RCl2+6q6QH74BSD26/8O0aF4H3NWukKVXTldAKV/8ZM/l1Mw8kmqcSBsb2HLoTqRyH3/4QTI2ZGdKx9iM/PLJM93p/Q/3BSVi5px5ZKVmMmdrX8z4Wn/3WtZ9PFQeGxsY1MfBPkv/mHM15iH/OYtgYISDcIs5Kvfesyb1Qa1sx0n6km9uKf8CGeGTUCYWLVoSZfj9B/amz34W0AbQJGYOZ+pMFg2re+UEQY60jy6GT25970MqoZswIFJ7CqNwg32icpRqiGZYzc7Zt9ePUTELpzHQ6ElZKYLnIrj4uFeuHsThuAO4+ocqVjmYzu9/O7Dq6xcIFFWrsxgb+9M0aNNnzigUAAlCdLS5ylNUZzCeQbMpFe0qVNoqwZWfWSkuUBnw5+sohg9OqaplB5S/lx3Vx1WsVLHM/1ZJxcjgIasO5vu/vccqX19RUjc7iQMn++w9SgcMGooGLMBX+bUEVgF8ykZnDb8JHjNx/q7BadCTyTJ+5HXbQGQDY1WEIjtoltHMakkbrQSGlcAqg0/f91YJavPa3g5uI0gpQVXeQ7k6ZSZR3nsesOv3rQwV71FUVD8eWLleZZ9SVC8FHkKpIhcdfUbsC9e3lguYjvP4m//rz1Izs5Om2bfKulyhuvyb/90fphmLlhFQItAj/Yh189VgIEYqWDXF8UA/0gGjVkWgbuBbAlLZgoLe0qH4o3lvxRXp3CoeQOynEjxlZ1NJliiG1RZ3EOsVwLoUUJHvbuU0KBkFjLzJvXiv2lqrdFIBrRz5R8reRIhCmJXWLpT0zph7JEST6gZllAqJlUE6bANcXQes9PWNBZW9lyDZfuFrJHMEZIXc9xBJI1gTGDAz2Lfwf2MwGhbM6UhPPLIhxkKYbLIfo7YBdUBAxI0q7A0DhQ+fQtwHHzYxrTEyoiuoejXVOhuHGX0tcvmh3RFwHj0ElR7F2sF+q2T10XOx6d7Vabz/fOo+zEiJaVQdABvTuFYD56hS8bwU5DEZFRLTJbAKoQBtRWRWKyp+PAuD3VBRZK2CmuVqK10dVMCC7lSnJD4BxRA2Wap7Pz0pBso+m6v0FPkz+qKl9Ow0Ehj14VOH6U/yZWXFYH6Q75n0vIKvaYS2Pg0faPWIbGLqJeP+IbN2rrNX67Fv0ePDOTTQamT/tIS0MzYbBspM/M4i6OHej0Hi/iPnSRBQ0cIvOcZjLbSjL3/pC6nVgAqAUaujJTk4xNDmMapKBp1XoSGtXruG9fL6LwCuLiZ6+NO9Dz6a9sKG2A+rpRHf6CzHGgLZd5AiryF43sjvPL3xfoLimnT+4qmo8KmSqEz5hgceJll5Jf1/f/NdhCHuBjBdxe9TESbxdJMNXjednhAYOFVUWGukm1EBbcavfQiPowAAIABJREFU3WQvKbaxGAXhuWTmD+zZW1TstUdWaAS1JDtv0BZhkG5ydPGy5ZF1t3LhLhbk5ySQsVIHFPITx0+l44BVmTLSAlWWMwklQAqFuhCVKCh3Ah2H/tqvp38JUYZS1CgPk7UCIVC3b73oZR2mBQFgRSLAOMy9ZRyQ5zEWCegiOZW/VwD0QlLc2CvPqbJPdURwrK3iHCrfHgIlVoz4nXpsV5FALnrVtfkTxDEFUC8oehN8VsHqKGyEnytVPsBWaYeyT/J9ow8J4Nsm1Q177/DeABPEJ371DPpzfi2qZbKJtC+FumbBMIFyDltIRlUz566L0UGdxHH6k1DuAygdpSqj3WiiQqrIThVATmVHq2z3wsxZOn8WlVmHGptm5V59TvoV+5S8eW1uAEb7h1SRdH6U8VBhf4cHCn8Xkvx+EAktVZedX+hsUAsc1ahfnyEpfgmq60HEURStUPSrHebYJcbgSLsLsM09BCOL+7bdw/dXvCjsuaquqj+ajfJMUol0jV37LGKU+6sUPVtFW4eAWYn1GcSYJlcUTnE9T5xAGRwb0kGMM5OWmUMH9qUl7GdbRS7QdzaT/avUu0lk/WM3SY02rm2EvsVhEu6ODVLB1LmD4VzZHz98/XXO7sm4lxCiIzkmhVF6dHgMabTlnDTBfFHZd3ZsZ5xtdFzTKFXoDSsWpIfWr0IIxD4rEvRBx9THOU6gSOgqzGOM7L7S34aYT/Z/FcDK5IQaC/lV+MbbYs2Pq1ht+8Y/n6ij98WhviEswYFxIwiE6kHKIwCZQTikr776LovVST/Ug0GhM1Mv8NIRXLdPA6fH1uEyHcBblV559eW0AvGH6TiUWQgjOJzNxsXmqOZgcMgcNHEIdHQqhDz/ox9xyFkojN6Dm5xxBBWIatcteZVsoqEAY3BccaIGs29vfYf5TOvSRWgWSwi8W1t8WCjb4KirKVUb0CrJOw2qwvsf7A5Q4eyTC3BT70N5z42npCmyTByiYt6Vqnpm015+8YfpYZRG5OCfPLIn+pYWkJVQIakfEGYfmNL0g6zNq2+9C0hYGD1DJzmEF8/3BEhVqt0sb2jwxVOjBwuQ8B7Sko88+njo/R87cZJhzEdj0O5MKBQxP4uKjjQVeww+fP9druPutHDBbBwalEsoDy0ApFb6tFRpEpTpVFvNIjA34PCB/ekJ5ol5UOXAvrt1R8xKsafLsEUJ1sjE4PB2ffB+uodmw9XQCOswlApHnIMrPm8BlD+Ha9roSlBjdu7MqaMouyxMaxlMfIsMnLKgo9zLBzt3Iom/Mnq13F91GDf7i5RPVzVGg+XBbaMZ+gLrsnfv7rRw0YJQivGw9OO4frxla+yp1hYGx0lrMeCCsH6ceVezoXCuQWVR53KOAc1SRc2827Q+RPanFXWkmzzjHPBWVnimQNTUQagEVvmw2ONQ+ZoETuU3Ne5Z/jVXayYBDvvSwMzskoZeZczg/2KQ5kKVyRWqyipPpkVURxYyUx+Ka6y8/nzQs1P7yEVW/CVXwjIgiAQB5zhnDKN/x6x22QOWaYDZeek8fE0CDxW9SqAW39cllWAhPqNczgxI5f5X/nvRZ1RWdAjcdOy5ilFZsYqRl14Xy29CRyd3HgqP39Mx2J9WVPOm5HUrBTWmGpgLR1x5fx+hOmYq4e2VqtIg3g6sJ41ouS+KyuKUIEN+9pN7ieeY1y/WgbMbGVp54lJCSlUqw+KP3H9YdQILM8KOMZASxtdwAPxbBGSADZ18PdWcNp7Ln/3P/wZVOUArf+8nCFoMxemLv/G7qYrsv1k9qcVmRP1cbYkBT7zsIwj1VgIi7JbBeVNdawCc6wTmVhOlzsSzUmrYa8PuxmBxbKJNyvGekZ3jHzkTEZiYVeXlrJkiccf7CIx4T4MHqWPen6N1gdzRa2BfaTEvzcq6swB1+kqiC2BtnKZixWfeBPBLIb6OPdepVgMMtAvTjAL42XF/nmfYSKA4QfZbfzQS5xCRAKoxN24o31tD5aiXqn0x/8akTVYpzMFnD4qoZmKv9V5I504ZMFykQv8stnFNBCJmXR39MMb4D6tVvQP8HeW/lo45Ue1ago1qYEBlvUOIGQSstLmJqZ/86Cf0cUEHxvE3SnWmN/fedatSE4OFL5/Ym+oGzwIeyDJbjZIWFGqABIcKN1jdLnusvM5JWrKOvTx/1dGXR3UWGmP+ZuyvSDRlm1ZUvGJf8os+M9V8RwmCC+VNxJQMyPjMLpKknfhpJZDtIbOp35+XMTIMrWiQjLl+7yL0uKv87jCXNcRzHBZk2OPF9dTjQ+vJHNfRnD4dcNhBX+Ai1mcM+lAbWfpOGBVRYWFf17IOdP+kGy3L0mGqe6+89lZ69Iln0qo1DLRnvW/Z78vzGgQQCAqshKhYLA1/Rses9PLLr+GXZ0ODnx9U1lqCuvlLVqQ33tlGQEqCl5/dd+QQ41jokyZG6eTz/8mXv5yq3Ffs0av0nMmY0W6sRyBj7oKl6Y/+6F/DvlkIy6AtXTrfWyjccX9XAVFVAL2GRqmTJPbsUVIwB9ui+IAgfRYzhRbj264ihqFcvabLyox0LmMkBapqqXY5p+os7RTNxDZrGfS7iH5u5yP5O1cYiBxghpN5g7Njr7LxkXFDd/eFYNq0oGqck0hWUmSgKKpSw36JpCRbwMBT1oi+fg5jZdxXsnesqLQRc5n8lVLovhhEjq69o+j/8X1zxcL94n4qVCGV/ucPcZ09KzGaOs6wAM5KDkwjA3aSGsE6yfRnzqx9adGrV/oRqYBFv7F7XJXBQplQtq97sRlFPQUoQnBGG8TPNvPsTDgLbBwI7HkxvrG6J8DXl+QeLb+aJDAxEkObiVdywjCAhj2L/L5xidUuhz0IOOdRlREYmCAfY23stbpJXBty8UGBJMblk0wWSLGbTfzYSp/XbKTRPZ9ZnErgmZO5rr8JwyL5WCTcfJ7txH7SjaPiV9IGTawp+tIAhdsh6FXYbsHVFeLNS1Rqj0L7O0yV6rwUPft6BVM8xyaSPFn52Ephno0Zoxg04yVjR/tvjBtjUawesvChumiVn68NYABpfvbXP/74o1D4GIXEWj5IAaODRPFBEsYC7+t85pYtW8Jn66NVQJRavAy6q9chY8f7XriYfc1zuER1zSSEZ3BEYRXAleMpokeQPepe1d8dRFnwPz3/MglCni3GpZl9WgyBLuIv551pu0zw2JOqBqVrNnfWwmJEkWMhqrBDVOUfuXtl2ohduAXLKtQBeVl5jllYwnsZXUGxVpVW+mU5H0ufb8jB14hZ7EsuGRZ+L/phrVhqTycTh3iUO+T1q77zp1+YWIQcorZYJ5qbHsMfc4hsAq2De7xu/f3pVQYHr0DavK1jLhvbEjWluRYCcGhzjTjhaTjIGwS8Bw/tJSjuSjs++DD9wi/9io0CBciJ7BVZBZRaLoO6la8cI2BQEaePMvs4Vadf/OJzOOzBkLP0UAeKjkwnN8xhrEcV79Tps+nFF19kTtLc9Ay0AaXNVa0ZV/mJP2bHzCbXselUkHr+hVdjVtQv/tIvE8TfnXqgPcZCebjh5d+SPsL7OzFcg7Mf0YgPtr+Vvvbl58huQXeiqmOvl8IY9jxcI5NWL5UBo3bl2nWG9m4L5+zU9eXLloTDaiJzPGI2VENpIMOhteImTeHCJTKGGBOngS+jSlVFdvkKVZzpzEVQmUbDMoZhmE7J9L333sDwrw1VmkVkusxesCWicqXQg7LLhaR8Q4AX+3vmAiLN3C/h50Nxj//3FWIWrBVnOYKmV1/ekj751KfTcUCVGYwu+uQseefJ8c4+sMFayZvDB/ekRx/clGZTFbQ6pmz9QuZUSX8Mw+UJiR6RKp77zjjgqsQ47fvQwf3R2DlP1SjogdFTBIdfSuPRU73p3e170sMPIWGPNO/BQwcim/HAxvUA8g7KzH3hMIaHkM6F/jhUNkaOcyoiyFXOu8yy/5cAVq5TJbgyU14ZTGeQEuCjrDJoEAWUZhsNTpWtt9Qe+92GWvcai57BQIg/TAKrKbn0OwGrQtjho9dU+fecHc3XWNlfFADD8Qk/B1hJUfA1CabsIyzL2xGoZcpeSXXLBiWDhBoMdaZxRHVFVTPvr1Q+9L0j0xgUtcLIxTXigIp9UwiRCEzNimXnZ9Uv1kwHY7NzSS3Ja5Sdl03K+f4yoKoEVpON1x8DrH7e2oZjqqjgTALqiuch3TavRQDPsjobEuEGzGXFLpIr5avYOy4654tAQWGCGlTuoudJigr7Ck0GgBW9qQRjNZzbcyRN/s0f/VFaTjB5uacbJ3c9/fn/8W/TnJVr4aGbsSWZhA00Q+mrhoBDZ97a0hEZ7QiOnCNEcmKUqHMa1ReTVa3MFXH4siDHM62ARIP9PWWCbAA6dxZSCBE+HHEx5FPZZE57CaLHnZ2lI6om4MIGR6aaAOs6NLibDHJ3wK9OLfoHIjPL7zv4m2t2YKS9T4ovCKakY0v/MzFjA7KJzWoz/vRbjaHeJ2WwCieKYSIIph8oMsLOT2SmEPOVzBUoblHDKIlj0NMUlBkkCTViFl37Wj4/Qaxz8qTr9gDqjxMUXL54KcZLaK8eRMxIFkE/Sq4GOiOg3cv9zn6BsVDKZC8xuF/Yxb30c/lQxXk2r732CmJLJwi82nifuQQhs9Ic+pWtaHTgT66dO5ImLp9IM+oLmFdLVGlVyaCxEUAeqqGeFZM6SvaV/VSxV0twJbDy/oG3hrlhByMzW573yfPMNyttwy2CqKBEkaxS1EPFLfsb50DPb6VPz2BuDH9isGMVoZoz2kcQa3XrFIm3fmyxAz2P0wYwf8mCALgGnk1c8xzYIs4qnN6MHTDJSqKzGt/RyawiPjSYH555s/X20t1q6Eg9N8m6j9SS/IPaj28bvcF9YSscBu1MRNkYnmFFjKTWN7fORB3wLMyS94O+PwpAem/nnvSDH32H3pNr6Z23343xJTt270rv7ng/LSS2mUWV7FOPPJLGCcpG6DGjTJhG+DNEnLBkydK0hsTjK6+/iR+nTxj66LB7FXAegTFr30QAeFXaPIG0FEeDa1XOMEp8/nBk3s2ar2AekSDCAa/O+4zAjH+L3iLWUnB1lcBY0RntXifZ/ksoGPcNsY+Jve9B4bCDoNv+aNXmBCVWHwUc51FBjMpLJBUBaay3PWUmmn0//02gGPQ5np3JZ9swtK32hymLPQ3bbg+RMykHCXLFZaG2x5LPIImcZy0ayPqsClGDovISfdu8d7bhzgGKJBjPV7tif/ZVKsS5F8rf8Tn7uTKBTKRb1ZFK6Oc0wabxuWo/HCjt2J6gcOOPnI2lenMztDzPhmDQ+MaYQvEIr+8CvvYIzKkqepCsoNr/I+VRwGXVTpvl+5mYlLpmQJyZDFYAxRvq9rQgaLMEqXDDF2dISeFrgVIYc46Cqud8K6jV/FwrAM/KrwG2YMPRQbWMvnAJpxgexboYB0UcWBYSBB9NxGv+nP+uvzM2yJVKmQ328A8wXNxeKmlu4/iWfnrfj1MF+mDfoXQRAN3E5zoQ3rhZ+zqOLXc9pC9mYRTFYLy2/FlByWRPevZ8LrEu+CV//6rUe+PqYJ1V0du/MW1kpIAU0lDy5l4vstYKjql2PEThwXV0/wnG9Vj+bFdXITB2hkJHFu0yMRA0V/2Z1SNWZYQzqE2fCyirIw60daeR97kCyPw/v/VXiQJ/qm4yjizm7JkIlL5aDLqXcUAlMpKBBSuisw27RUWtl8SBKta1sACaERP69eeeSaMXzjIzUIVDK8eAMen5nkkTMT5HbSk2PXQDSiAVsZ/U+dJHxN/xTUWPayEvFfa0/Pdi3uTPvqr+5KtLJz71qU+FcwqHzNcBUKWbVLT5zDPPkqlSD76GRbuU3nhre/rkZ74QTcR+gBWN+Uy+Pnf2JMp0pwLsLF8O15nA8a1334senMeYfj5MQOyDFfkrkTmAhPbOD3Yw+Xwe1ADkHGfNRLThJ2SjWtMjBPBFqZdyoYE7tyPSllt6Gu7xCqh3vn78/PcBBg8CRJDCJMPRDBBx+rPBTT1G+iS0tqMnz6UNmx4OCtxWrudx5mK4uTRobYCJqokCWLnJRPzbtm2NqswAFIOnHt+Mw4Efy6yTWgyxpXszDnJfuSAO7GD6cM/RUPrrZ0r7J6gWyan1Z0J1BwOiGp+gSq7sDbzV/gNH6O06lhYtXp5mzpLORy8ATk4upxvwlhKTBBHzceznu08HyDh99jQl2YdDJOIGClgTrK0O0IyFTZRK6vrwd27fEb1vBqWLcBgOVzXjmku+YvZasr5WFJux5G8jwX7mZHf67HNfwGF1hDFoxFBfowStHGeU1JGUVe7+zMnD6fUtP405VI88uDEoOgY4xGAFlxrn7J4wq2h28e23347yuZ9p9tf70ASZOYnsE3vBgXbts5dAqdwHfVSwW50eBSg3A3AneG8pnBqMmK1Gz8QxREZGlanl2jxYVsZqbdC2zB3ZhHI+j1Hd5MH4z6tY3X5E5AHnqlBUWsvhhf6c62VW5STZln17D8S6a8yUJ3XtPEv1GKcMrApwVQCMKYriFGe3Eljl69cg5v+fuqciSPfnMxXPv09WnUogFY6PfZe/nxuKK+mCAqvK34vG/dsqVpWfnw1L/p5KbTnjrhML+qPN1GXzrp8V95sHCFcCoWA+FEG/ZyZn8LxOz078HusVgWAp/RqgrQRo0UAezn+qIldZvYrnVcpJVd5j5f/n98rPPYPq3FNUWdGarFKFsS1AYiV1MP4fZzgJLuO+C2CczW+uJmRwlZ9fqPS5j3UDITggjaQqnG+sDw5tIYmJCQKUBnscOANB97F6TGLLakk1VQABigmRWuY43SJInGZPpf029lzxvW5mnlzrV465AduEtDK3UgOAm83Q7gVdZF9RVaoaJ0Aavcq6E7gROERAF1Uhg3ScLYDFryZqmqEeB7WGQNRXLcGcSmmeG2mhVpDE7lY0+khImcGXDjOCP6gHfN7gq3NhDHIiEOTsq26qGFGoApolpsowQc+VtssB8bcI1Map1BAicI9KDxtcSOUWNLoXVBx0ThRJMII9lRsdOeEziyoNdt795OwdIE3QktwH3QQCih6ch8btflRAYC6VnMefejbNYhC6XW/dMB6smgh+Z5KRree8rFq6SAF4WAPnyfpeI2jtC0rwRZRR58+fH6MsZs3tikbohWS4b/VdSn3H96RmBj3XcaP2DjQBqgRWBo7Z3vj8QzCpPOtatQysIksqrUVwhb9Qb8BkReUZd49FH4l2seyjsJJpwFLQksiuE7A0cmY7sPsN7hE7DhzGKXBmrW5IRaNiZWXqEkHNCZIfV+h1lQY0wXNoBxzOZ5TG/FntVGF4iAJitRmxWxAYUOuDukrCVWVgKU7jiI3ItrhFMnGisTNNtCyk2jQ3baW36b6NDxEoM48Im36BAHmQisQt9vt5eqAGGQXSBlBdsHhZeve998OPVhG4X7x8Nv3a13+NZ/Q0ScgdXEMjKr33hwjTgMkagJTAb5jZUIOwPoaIawSTDcQZ9yKdPgMGyDAskT/8n/443bNhc+yha1cHuQd7j60GAqRUrOS+nGsl1UtgNeGoFVoOlN42EbqYXhTjgwvd5wBPVwJIqBpoEjf61qSdEkTa46KoRTsqawpcXGDPCDg6AAbLSMra32xSWSqagZzgMgOCYfx9ESQXlC/ZEnv2Hi+z7OYqGOkC+6ae5zBmD53YnD8CDRMnVq60HTE4lb1hJXCUnzf0i2oYFcagb5kQwoZ4RmQTha0qRSKmkoRFojAU+aScRm9jQWdTaEFBLD+nmcTQaCTKnVtJJYokRlTCTBBb9RZ4E2SbmLa6dI5nfeIMrQKdtbRkkEgW8FAhElg5v6uDP9rDC/S27aKlYUy7pIow37MXSLqY85UM+g3GuwGk3k8eWGziIfs8FeyGqT528fnh11VpJNhQcEtQIdCyB8lqayMFAUGpMYz9UQ42NwlEgWUqyC7jjkyt1x6ahNJ/eX3ee8SP4Td4DnzPviftk7HcNM7/ZSjLgqYrVF1Vs+wnwXAIWuhVkzvuBZOlMUbBeKvwrZ7TdmJM23j0L95r2AF7vKy+8DVT8t1z2hefrZWaWhJQUjr9mS996UsMn14d4izxvCLxsCSdxy7aj9qLKIU2zUHBrpV/z20Qs+nPXL58eUET5OxeBuj42QLe8wDDYWxGo0wOPl/1xQb9Nom0Ds6Gc+xsJdjOuILXGDkEMzjmzNYpDIW9ihiiBHI3sd0DJmiKHCSAd3oUcS5xrgXg7Y3E9kePpH/xa19O1cTtLTC/7FHWXnuWiz5j/2D72J+RQy4TV9L4M7D6SKxl4i+g1RSw0hb78xX50hxCFLHZ3//pVyYsQW9knpQo11KeD8u5Th4yH5DVD6sq0jpe3vJm0OtWr70nHFofAgdXLnWHPPnK5cuC+2+wdUtZWDbV3zL869nPfI45VXNjA/SCfnswPgYG9zCXqh0DLRJW3WUYScYXfvx8+uLnPx+HZJgsYy3GeBC034NohPxdwZCGxgPcd5XZINtfgZP9mWJKPTeqczqGMs9JgvANGzeRFZoXzbE21DqZvJuBZPfBs3ZjycuvgaMv1XEboESxBOdjtcIbH4dL/dbrL6Vnn3wYJRP4tWQjzZ5YhnQy+h7EHTo6u9LGTY+FDP0hhCzOnT9Hf9FzofwTjaIc4nqadwc4JPsPHqWMbwm5KwzRCy/8NN23YWPQBK5SlfGhKUd+nc+9Cbqf0d5IeXVJHEgzVm+8+U7aBIe8ifsfJuszjAFpxhkO829mBk5BY1HaUjC1h3linZ30SKFUY8bETW0lrnM6KovICvdfvRC0m7VIr0sjePmV16EnPhEObwhH6syHaJbFOKlMtXXrmxyAZmZsddFndSE9QO9cJOLJLN8i4JHr3dCIAg1r3IjIyD5mXRlY2Cz96U89SSWKII9MuCXYyFJzaD380jX66bx8853tvA+ZKYzrY489Frh1cACVLvZEO07BhvXr16cxYZwmdPbiLZ71WKlmUzSvTqmwVQKs4v9/PrAqINjPVoTyKZHqkKtCuZLjv0WvFw6yl+ZoKZ3ubUvfViGyvLr0AHnPlVWWAhgU9IoiUP/5wMqMZ+Uhv/3+cuNrBheVp9uflY718yo6/5iKVQYXcR0sZyWYsFqXq3GVwEpDmL9fGKtCGSqDygA0Nm7z3OXcR6Bb9kb5eTpFnYGJgTxfxc+PzBq/GyIvZt5KNaxKcFW5FirJ5evP9Mf8d79OAdyplfN6/3OBVaZ7WpnL9+n37DuI/VJSD/UGleupL57idwuuHCisGTd5UMi5j/NDl+k3dOxAVBF4BjM5FzqoG6OAHyrq44xtmOCPNKyofJEIa6BiP62GZAx052lUZsYRejh44lwapCrQ0DwjlLQcPuyswbmzmK0yQ0d2FadHpWGC3jtAljQ972OcitqIg0Zgs9fVTSdi8335ccBP1IBumYhBmS+CfPoGcIxW6UaGne1URSKL/jmCzZDO1dYRCBgE9Pcy28j1jt9TNpwAQ1oHwWUDaKsLP6A0r/1WqsxOAKjquF+YhrxQt4PlYIXL9zZBJVgyq+/9K7Or/LbZYBMcka11xEX4j1D6KCoUUJKbsdPa2UGSSjIirHxdRNnOfuITJOgeffKZtI4B64MEs/0EIk0MZ1WAoAZbuZgKdcjDG3wKdjkk3d1n0ztvvY7yLb0H2LUGQIH9IIsQtWkFyHbv25FuDV6OpJWAy6DNIFRgJTCOMRIst+C1UgjEZz95DsN2ZMXPIulT+Uf/rE+P/VzyVYJ6FTQuqygEzAAFg9AW9pk+1DWy2io4VaRKmvwwP38eH3KO/ohRnkUr1Q0FPjqg+61bNJNhvgSjNozzHGJvSy0FGFyHvaKirX0sCgE0Uj29Vc08pvqZQGL2EWqLLe1d2P/3oc8jIDVnPnLqVUE1NMNscm+Pfczs5ybAhMrANcQgP3lpS8inX4aatOqu5emP/vhfRXLL57puxRroeFciu91NrDFIIs9K+AiJCff6KJlxffzqu9fE+bLS+lNUB89QqTTRZy/yBXqYVc1TuMG+T4FrMyyba1CL+gDbPqtrxCxXEczqwL9u3LghzuXRw4dizIrZe+c02uqgb9a+ReWKc91HrKBJ2LBpYwhNNBrEQ6cKuygtKqh0BLUOA+Z+9JPFfKFCkMdg3CUu6KIwXUhQH2AO6Nnz9kdRGOQxONvOlzkdxcKsCt/gm418zdXRmdDx++iTsZcu2ECaaD6/hWsWiInUta+Cvgys8t4qEnoFsLISoW1vwL5Us169JLb76BuSktg5k0CX69efG6jLJJLJU8xOrInncBaxMz/X+18IfV4fcu7sGdoaTqZly+dGsDydtV8AO2b+Ato5VAwGGLs2ntNzUCRNCvv7fs/wN/+/dD8BrF/7AXsycWbQR9XDszO+lTFVy72Y7PfepHQG+CQjIG2yk0qnSRITH4paaFeVWre/W+Vkacqt/LyJBFNik0m/stcx1gf/OOnruefC9pMOkZbL/1rJD4Vrvmv7zQA/L/1PMHWBau2BIz2wX7geYml/3tmjJktNJIWas/RBK2m8Yr8QE3ovfnbxvEqZdf5dm6L9y/13Oelp8ufudfegFcAQbJ69zCzjrt1UfZcsWoz4xMU4B57poFxy9p1PdfTo0ajG+8wcNeT7iBl8vu/DWvLvgi/FctrY47OJj/poZxGMziQJbQpOOrP9gs6nOgAo+9aPXqRi5ZgAaKClHH34c65pOs9D6q0VyFsmitiztfS6LlzETNXorx5OXbxvz5F96Zc/+WhaQgzdjq2tUfwoyKgmjYuzMS2YC4XC9KTCagm8KuOyiN1c97JSlVtH9NC5snUncFW18y//h4m/+/v/SD/UXSHxKkK1/8jJ3LkM7AMQ2Y7Zy8CHaIjuhpd8jNlGKxfNDgnFzPMsOLgaEZwWwXkPfOJt73+YPvHk0+nkyZPBpV93VyHHbS7OXhsNn8bFbI23ztfpAAAgAElEQVQCAG+88Vb6+td/Mxybw4Kl/3VwQNykUVpkg+hQGhur0q73X2ddxtI6pFmP0UA7SkZAKpz34TUNcqjMQhmc26O19Z33GHa8in9fBqruo2q2m4PZDsd6QdB+3JxOA5cS03v+TDpHpeYLz32SA+jBu8BmOhyb64EHN6fLNL3W0KvQxPVZht25cwdiEjNiQrYGRBR+gonTtbVkP+DY1yLQoEpKPTQdOe6vMDz4Hpy169xAkHQtAA8UPgDMdK7BQMNH2gZFsOfiVeiMx9NSHEcDCliWiy/0XIoBbW7yGaxnNsSi+S0vvxrUxJnQM8xSefgvdZ8kPrmW1q9ZluZC6bOvbgLRkA93H6DxfTCtWLWe9VXtjyCMTNAeBha6sdbcRR8V/W/SN/qRoh+4djE9/OD9XDcGdBSDhcFsn46RBLTu4r3k6svBleKzY/vb6eknHomGRQOlMTa/Bsry7n4EO4YIhJYtvysaEVWHnMPeW78eUQ2y1h4UN5x0HdUNe3quMDiYYA9LPWDTpZXJck7QzwKqXMH6xwGrSkASgUuAHgFUARzyK5fXzfKYDT3f3ROH1uDElxnGPKsqV24qgVURgFcCq6nPulPFykNfWYmr/JmcPbwdVFRWWTKwKrLXRdP/R3qQnPFTWpsAjrdVrAySMiAJKkHJFZ+kPpTZwgyiJnufgp5VKEJFr1QJrCZ7zEpgZbXAwCMDpTxkWVAaylNkjXP12vfLsvWZHljQVYpnXAmcpr5X/NvHV6yKilLlM6/8+yQIuk00IO+PAE/lMw0AXoLHKWeaoXtxDfkVMvSl0EMEvVbAfB8qKNXS7ajQOrNp1Ay6gkIAhAXw2M0ym/23WXgOKqw3B3twVASxo/aEMAuIik4ogiKYUI9tqmuYid3G9lFlujGtKe0+dApBcbKviN9E87Z9USN9gAP6PNtVsLuc6iYAaTccRHqtaO42mEN1UFGIiapW7B/0wlrmEWFPe3G4vdjoASjRDSSqrFjUEP13Ii2tItPwsFUkE1IobTnwVDAAkDC7Ks1pslE8BlNS7bBKFYp3uEEBmtlz3k/KTitqsY6TuAEdcNwRDjUEFQT65h5UmHOfDJHEMoDyjLn32soMt2sbPUYEZXlfCiCGoN7UliAmAkn8xACKcleoWlyBJnP8RHc6cvxs+oA5SrWAL2nzi5cvwd4h0kDwLHV75eIlacLRIlaeAJdqBQ9SqXnhJz9EtKI9QJ2B0fIly6GmoEAIZaX70O7UD1Wlk/epdzYSAbbzXZy1pR/OaprRYj05G0wRi2IPGWBmW1DQf/1TJBuiF9GZSwR4WeDAvZbPgAk/gVXoY+GjGgkapSIWc8143uy/MUD0MOIG/UTm/eyTCwwYbmWw8vi0Yaqnl5hbMydtWMl9mxW2lkeV0yHFIZZhI74UMJS5Gukj0z6iPZFqW+emqzdsKweMdTIjsWNeOrZ7f/rB93+cvv57v59q8Z3OjxJYOW/I7Pp+hvhKi1uE8FU7ku/HTpxOz//kBQRFkHQHWP3pn/zrGFdikmsRgfkYQbJKaIozONep5xr+CjAl4HX20Ax8/QYUhfXXF6EWdjJW5icvvpz2Qt27CcgcYa2dreP62A+ugJIvKzf9A1eCO3eLGGGYnrMVS5cEPayfJKDDYmWO2KtosOY+sG/FgNSg0ASbUtnNBKyt7WTZqT5r44aHme8DzT+kpQFlgnX7E2cilKU/l2qkXVEIyJ/3LNrPZAyimFYN+1XxL5+jdtQe8mETB/yeScsyLxcVKV2a8Rt5zqgSqfRmf5FMAVWBC8BW2FhbBUJGvVTItILl/gm6XiQPSvqbpku7h626gU27CEC1AmiwOYN9bmViHsqZw9yXFb3pPOOY9QagMxiXNpyFHOLieNkzbhxosqMJkLkOxstMep+Ug+/kPJmMlJJ2CQBtRdr1tG/MatAl7t9qzro1a4Pl9BoUz1Df81wqBlOKVxinqdK3Bilxk84+Z9d7Bu9lpW+cPb/h/nvTC8//OOaULV4wP61buzZAlp9jL9JQP+0bJP5lOAW9TF9nuC7t0gSFFRrRLi+LE7Z/KAznWY0+KvZbUN6475vY7F72VDdAec+hI+kUe9N6/QAtNPbm1RMfKeYglTLe170K0LF3yB73YD3FZ5VDw31P7IF+JpL8wRxx5l2xn3T1Ptu7Vq9kXulq5NTxJ1TwQoWX6/T6BZU1XhfAyv4zAZVxnXu9oKXKmPBZSnMs5PLzs+wFtIsjLJo4A+syGgCyseoFKlL5+IxZsNRiYDbvMUF85wyuv/je37MGDG2XYq6IRYxTIW6EMSaw8g5NnLiW0baUGtL8xUvJ60Gb5KzNxp72nzvN/LvO9PSG1civs34k4xQK8xVTrPicacFrL6q6uUmqcpB9jgfCNXvNUZdkC2kj4+8OaSc2IkkyqYQ76d35ne//L786sZcKh8own/70pycNcwcbTMUwM2gi/iJIpFQJ+txBue4gla1/8rVfSg3oxhsw+zNuGuWCKeTB+wdRk6Hy69/8/Xcw3q3pqaefoEeHrL7ypTHcbQzFJuaUlNKg8nRtiP7BD34MBag25j5JQWkBWAR1jOA/uJ0YKY1RRzs0MQKA7333r+NB3HPPPYGw/X8dS5H5w+g6+4kVVc1vFEf/8itvMmvpbpwnSJqHrsO0GjdkgzeGSt6wdDm1ZI4d3M1hg0tKNm6QCszmzZui+VBDrnqJGc8Qs8BhutEdQrj+7nujotZNH9k8+LvtiFMYRAiqVGOy2duHJRA8yp/1d68mIOgLAzQfRSppLtdtrmQjaxwaoUcMkV0+iXrgZXrb2lCDcf2VWu9Awt0DFANzOehuGtdogENh38/9SNWHkxvpT3PJNC6eP4NNRUaasMim2FqekQB4155DMcxyw4aHKasOpA93HUgLyAQsWwZvXDpOBA6AWXb2+e5TZL9UfVwf5dRzGEFngdXhiOZ2LQ7qps9HEY7BvsvME9udnnjswciwy54d4toO7NsLkFtJBY7MBc/6Fjt0kHL3B9t3AvKXpyVLEf+Q68+DO012sp/MziwymoM4+2hGZy1zcFsZ5FYCLPd5WZ0vgpESLOWv8e8Vh+FO/+s09Nzn5L/nCpEGI8QWLKdLM+KVG1g9K87pip9XHS8qZ0UjZv5TfG+q0jZ5kCcrWcX1BjXntt/NVZYMrPzdSvGGDJ4CTJHmqgReGVRlEFI0x3+0x6oShEghyvQiv2/FKoOoAJzlPVTeWwGkioqcnxNgCmcXNqQEXHFN3JuUEBvE/Tkdm4bdrFcWAbHXQscYTce8X773HERG0F8Gm5Vfp0BMmXEt6Y2V91as+RRortwjP7MXfg6wKtajEB2YFO4on3nMjyrXt/JrBMsaZu4rDDuO0h7SAFbYkppxgRWZSt73IkHEDLK79QTA9izao3qLoP4S6qkLZ9alu1agYDoxzL+dIhBR3pcAjCpVTW0ra6saF6C/nt4NqlT7GTFxi2RKE6IKkYgxYzt0Nc1jEHlTLXsdUDUNKfDxm/TVwFUfIytbgGNVQKXXAdaoTldXU/3GNp9ESW2I7OK1y8Nk64veqHmAtGXM4JOqsmf34VDW43QEHdFK8wiJGEU+AqiXjstEWQCfCAbKKih+YZhKh3a4oJgxiJP5NVbA9TkqCEo/c8RETnjk/e3gY79XBIEZeBfvnyvPOshx7IhzZwQE9mVEtcsKefSfQPfG3h4+eia9s20nAOtEVKzmkD1v4xmontXC2nTh0waZ0dRMT3CtFHD6jj/c9T7Z9BPQiEgQkHWfxpovJ4E0QDJu5fx56RIJu8vMUVLgoYlKQgssiVZk34MG6Xwrs6eeXyNUp2Tq0F2roKMUVaHYryQsvORxQasZ6jgrU8Aq7lWQWtJlJ78SDUgkHCBxUYsvVjly3F4vkoC3CGasNPJYEZiopaeKM0hFaga0+JqJgXTXsllpgYIHgPgamR/2gVEtBZUXvaNW2hxXouIjjAbpvKPsm7HaWanv1kxEYOexVl3pNH3PV2kfMDB5+itfTt0ov45zLd1UPfSVBlK7d38YdPDN9H5I01S04jQqY8M8IJOy//IP/vuoMAigTXZZMSrU6lTDvMXssbMR7F3nvLRDxXoMpd5hEgHKyGtjpBH1Oy4ElssJZhCejErUEL4U5gjg7la5XwRNUf3jIbTxPgaLgyTWzNpfIdBrpT/R5xaS6IJC1lPmgjSwWVQpZ7NnHCWiqrDB5EApFuZZNcDPIkmqkGkjm2K+EYqD3I9/n03LRLAkeL9icLqDZmsR7zof41uiT4XYbIjPNmgPmXDWSKEqbapJBGcWjlG5aqYfU2CmQJXUN98/09WKz8B3W5mQ8sZnBbU4gvEiKVfQ2jiD3ivnoZp1VJRi0L49Pl8qoEwc51ytWrE8xEIWAUx8Lq0A2yJR6R4nqY5YzBwGPQu0fC/Pn4G66oWKT2yGdXS+50x6iDlg81RqZl3bYM8MAMq8h26Sy4qjNbom5eDpq84fA3zOJ/bS/u7duz8dO36SeKc/Zh8Nsq6zaMNogqEkO0nlaGMNn5fJEkGdyeRHaL/4/ve/H8msVXetiP4jK3q7d+0KdooV0DH+bZBr0YZ4dm9yz0Xc5gBwgBxrZuLCeNAkoX3x4TMdEK66IzRp1VyVHD9BkvYsYitnL/SmGpLno4qRGKHI/tIWsMZBvYzjD8gVACmOVAG6tQPua12iiaYGAFkuRgTDg31gIWPFChSx6Y269751gIsJfMgqztz1qFh5/cY39ibaNy7AspooK2s9gPXQ4SKZ775xLICx/4oVK+J9TUBoh8QCxqRWrJRu74OGOwhFsJ+/W/EVoCreZa+XFas5COKNctE/fPfN9C5tFeIOaeJNDoHnGV63FYf3a+T3TD6M6kOkzcKcqKOI0dHFZ/B8W1mPaqinE7Dovv6FT6bWCdaceFoIG3ToSGDal1/EZLdMtIUgkiOBFF7P/z4VL05VqYpxJRloxQiZAFY/22dV9dM/++0JN4nVAqlky5atiMUxW+CB14jbO+ImP02JVmPnhnxn67a0jN6oRQABa1SCLhVq5OFzviKb6SDgnksABvjH77//fnqS/qZ5cztxhNpgjDJlOnB1HGAP2vFjJymd90QAbSXpqac/BRpHTrFsYJfmNwwAkTpRzAEYSAf274xhwpY8Pw+F0EV3ToCVn0amlltxKIJOaACg4t6LgIbdhwBp19OXfvFrIWEp6rdi4sa33Oqrg4bbG4CDowf3pVPHDqXHH9qU1q+7i4ddzNpQDtyhbDZK66Ai+8kGO0l52izJV77yS0FbtFla1B/GSycUg2XMJBWzIH760xcDBH3ms8+GcW2MhlOGLpbZgoJSqNpYA4ZzkGnW7wcNcPlda6MfShpjkcmy3C5FSgEP1XRq04ljR0P+/Bmmv6ssOA4nvo0qnw7vJo3gKkAOEXjV0Ug6gsF94YVXYnZLR+c81PjuDfqn/RCDUBXtAVN58ibvoaDFcdZkPg7DrIKGrBPKTgcKkIJMYwGBppm8Nu7xEBPuHWC5mlLzoX27glLYxT64CR3xBlQRKSk1HJAmZpqM0YD+wx/+MH3mM1QJCZoOMnBaCpQ9Do0cvhOnkde9wAwYJJBVIFIEI9Ppbq/m+Bz/IWDlMOf8qgRc+XsxayEMVRH45XK/CjoaH7PRkcVjj+VBxv5sCxmeDCIioLZpsgRWk+CvIC4UAMQCRgmgKgGgezd+vpxXMkk5K4FLZTWtyFwXVKcs9hAV5DKoqqxWZWClkfmHKlYZWIVTLSkPk5Wp8jrytesEKqmCPh1/1n1cAA+rzaWSH+fA2WmRpODadQQ6VTNdAc54GSRkMJSfSb4fr+d2UDX1Mx+FRj9bsSoATyW9s/L5B5u6BEURwFaA8o8AdALJ6Ekos5O5khfPPMDc1HVUVqzyPCeZAcV6SQVStABqCf1PVpzGrbIr/MM+n0VA0M0A82NHDpCdHKRiNZfBiIfTbALzJx69D0ffgE0ja44qmxQKRSrqmP0jba8KOqA9VXXQdA9CMbnpAEZsqrOwGvHSN6BgdwGGVGprRDocjhqJmCs8NwJ1bKCSt2Y7b1JdTPRWhRJXzImqSQfoYe1HWGZMyh9BSRc9RCvvQlm0oXA2166QIAKQ1dbRdM17KBgxhk25hm2Qhmp/ZPE8PayCiFKSXaqaIMvmIaXGFZEJoQT2A7a9gWDP6o6USJNgESgSYDeUks2RoZRmQpDoPiky7YWCqLWaojqLX5DeYuAtVbmk5UpTGmFtTPZU11BhuVmT9h08gQjSFkAhfAyAQkfnLILzq/S9zUxrVixJ1wevwZrElpGcUz1u+85tIec9HSaGtMem5g7kxhUe6U13wyToProvnT9+CLU6kjBQ6loBY21QfhqhwZRtlZFtVpRCyqLrEgFVAKvC5oXNIKjSD0lFi3PKfgq2ifdqVjeSIeW/ma3HHwXWUuyCPa2vpqCYBlRkdB15tmorONbEhFuf/BMCIVV6b1Cpeub+1cD0gTSjhaQlvqBW36T/Zu9ErxvBrRVVdMijetocMTR+exz6KP1UYw0LScyeSN3HetOZoyfTJ5kxuXj18tRCn9pl1u4cAaYZ/DqqZtqaqwRkswEx82CBnDt+Jm17+53ogeumMvL1f/YbMcuqjYA4hsKyX+wNH2N/DACChmA8GNjVc7a6SGZ++pEn0olde9LON7eSIQcoErs88uwz6RbP6zQB8mXFTZQRBxzYRyd9zJ5t4x/7ffUD+uorfM++k0sAMW2bmfIAIGW/aAc0Ua9lJarI9gfZ36cEuTPGTKDYy22sYNyV6ZfRJ83LGEHf4lq6p7Ur+pUW4jHBzzWCx5w8EKiM0YcmKFHdNQQTFL2wd87qGR8XggPYVD/aBHYhOe4AdimICFYg/hB7hM1lb8wN/t37LABUQYHS93ufnpwMxEKAomRp9ANUDEwvoLAplXZo1Pl7ihq0p7uYr+lgaGl17STvOzk3tpssXES1k3s8efIg4GtZyMtrj2bNon2B9x2mRUF20F0r6afnHCvqsZb4K2wAfxZAC/R6dzI3rI640EDfkS9WnExyeU+yNW4E26oe5tDJ9MKLPyV5fDXiCel0tbBorI6pUiyIda2KfrQUNLYOkr7Zz2fanPct6Iw1Ys1taemTceX7MFuNcmZUAZ1rpS84T3uI6+yzUVHaVg7pe8YuguMh5gT08wyl/e1GxK2XGK+JatpNbP9V1tKSimAgcm/6Gf21ySITjVzDCHGvdF7nR0V8go31a30k10mQlWI2tfgVbaAMn898htYZ3mvR4gUxoL2D624hllR10Zef4VpIRxVYLV64KM7VBe5FGXZVTwVS2m/pqKdPny4ESUgSuL98fu1UU4vKOWOWoEoryW7F6jLJaCvH9laN2HcJQJcx0ML9jrPHTmJT/wPtQ0r0R9sB+8rK+qigx3EBAHZtmHGC1do6/owCJhegkDtkQy92fwbP9dLhvemrn3wsLSMB1EAfrlTtKsBZgNRIpupzQyCgTLz5d8+BPm5KnML1mFQANLFbxgVFDOBDMTi4A7B6/S9+h1NYtGY5Z+mzn/ps2ejn/BA2A2j8BBPLZxLsLOBBBE+di3ehLUF/iZlFI86ygg5XzQY223WCYXtncSAzZy+gatUWG8hS68kTRxkg+4tcB1kVONttNkuSpTt5itkT+w7S7LkI8HJv3Lxa/S++9Er6CqqCbmqzGbM4AKPQVi5fYugjh64F4LR8xaJotjsND96NtJmBmdIB6qmoOD3+OlU3M5E2op44fhoKwoKYXbXzg71sYCpES1emi4Ars6lOoxZcSeO7St/Zwf0q7AEEWbxrvT1MlV5PQyN9TTTxahTcTNLULO06g+MgfVTOkTF4vIJizxMAmsi2Y6iDR2+5R8lhsnm9NLWeIVtn1tPNa0/JmjUaDh9kIXOqg9RAG3Aq3KFgxcq71qctr73J2s6POVYjDHiUw+97mgHwawOBkHzv1cxZ8Fqv2UNHWduZMfXoOtfQBD5GMCXNZLwGqWR4qvsOHA664u79hxncu4E1KAYyG5g75yzmoEBbUAJ/lGzbNWZaDTIDZdb0WUzmXk3mk2wje8ysXBw4Dq50FTNdTQQuW994NZ0mEPzqVz6PYTIoqoaigUGif80+gut49wkkjadDUTLz8aPnf5BWr15BRmWtkmDR0Kki4uBQFb1W3RhFhTkIuELmuAQfFcBkqoo1FdjeqWJVCawqA+iKcDicW84WZkfnnnS/2R8XlRTuU+euYS6U6CjR45BzpSWXmStBR/xe2Ur5jwFWGVTl4D1XcDII0Zlo2NwvuWdJp/LzgFXu4ZoEHrfJrWs0ciWhElhlgYb82ZOgsQQaGTwqN15ZccsT74uqFjQk5qepZuWaZcqf4h9+lvcyDC0ov5fPJFfmMiByfe/8KoBTfn0csMq//zOg+g6VrMrrmNxLnHWfh442r0muNhTXO4Ws7gQCVWkr1q6g00ircQZRFX+iLxS10IVLlxWVaCu+nkOC+AXQNujTDTWxabAGbt1C7YyqVQ20aBNCYwS44wCfWhTsnBN3k8q6SqaHSV7Z66EAjoGMQec4Ae38BciH43haUHS7icLdILSnamyFziYqtg5JJ1K7yeBU50VZ0RmiQf6EQ8cRxZg/eyGJG9JpSGl7HSNjV9J9KLCquuoQ34SNqXIv8nkqzukknRp+hWBMi6c6mT0GKqlKm5FOFPLoObFQ2sWovpjJJWNp83gTtk4/4lkzi656mdccw8yz1K4/6wWr7qRdikwl782+a2zkvrCLtwwCCCzGFd2w7w0gY2N/XS2gFIBFm26Aq59ueZt7ECg2EjBeIuCF8oQNW8w8KylBZnlPU9E/feZ4VLVsgrf/pLWNxnqr8rAuHrj3nnRk9/vp2N730wL6XlsYXt/Ge7S2Ub3CLtqToh+IgBcwK/gMYOVKuZ3I9Bf9CcRxVuX8n7KaoM8wmLFnOWi9ykWbcCl7z0xAFsEWa8CzGAUgX+N3eq8PhMR/VENUpQVA1tiXxj1YYKil8vTMpvvSrOrR1AZgquNr0D5J2arkZm1LWo2fY99NFXsS5ib7ix5h5z5Xz6MaNS+dv1qVvve9LVHgUgHxgQc3pA2PbU5n8FMj+JZubL9+p5aAyZ6z2QTirXztQ5TpxMEj6SKJy+3bt3Ot1elP/vRPUABcTBDInEweUDTkW8UBtF/ij+DKAZ6L6au5j1lvA6gJvv29H6eZUFabrZzbS0P1cz79VtetHPG989hwcgRhd6z4iOt9XxOMBt9noYUdg8IevcKslbQz95L/VvTZTseHtaelS5cG3c5qz176sQ3WTEjLEDDwNJjumjcHAFEMQM89S1e4/yx8ZIxhhScS3VSwtIeyYqxAGX9JR1MGvxAiocLo0GvOtP2tV6le1XN9XpeBqSDEM+JB6yMW64KKGKMZZOhw3RmYCqxCmpv38AxZsWvluo0xgq1RxiTaLP/u7wqmrE4bPzgYWYaJo2jIeyDXfS9nSDtfCH/5mTNJwGovnd81B9GTfYxhsfdJcOZX1/sw8Yig2ApwJ0N4pf7dS/y1iiSGlMKZzNj84IMP0lEqUTNYZ5Pu9qEpoLAWyp6JA/e9id5hYrroG8PfvPf+Tuagvheg0x6vWYB2z5lURf/d/h1V7pw7Z4LvNPtNkGHRwV7Nw1RtFtNmcgYwof9fSDVGiX1j06ULF3C9AErOtEJDBXOoP+1F0VU/YBJEmvEpQPk5qlN79p6I/TWHJLMV2D4qj9L/WvnsYfzCFZ6t/Vdj0gitgilawQdYKYteM1UEsZczqL75/EI5T+BQVhX9npRSEynaPNlca9euj2ewlP+3OGE/q/PlrqGoGcJi7k1ifgsp3d3djL05Rhz7OJ83kd59992g0QoUx0gUWCFSpK0LEOp+dI/I4vGr6tnSBrVF2useQJlFhWESGNMAxooxiU0c4q1dm0lSfRxDcxHf9Vff+04IlhkXagcctE2LfRQMtPHOcrPiLLC6hZ8Td3Q43kjZf/bOdLUKes6mjSsXpCfuXp4aYGDUOHxe+25aTdsKG8GX4m/h17WrFW0Xk7FgNEBbySp+TpbDVBxgT+rHAKs3/5/fB/ByiHDqBzEYPmhVdZy0fvL4Mcq0naD3rknjEo6JQNlD0s0i9kGn27jxAbiugxyonvjaCmBpp6nNClE4ZLMglPBOEFi3Y8ieeOyhuMkrF1F2+XB7Wr1qBQdiZQASufyqR9XijF7e8kpwcp0RJSVkgmzAwX0fhmrLarIcDdBCBkaulZSPah78e1zvvEDV8vRVortMSdBSsk5OACDf/yaevRfa20uvvZs+8dmvRHZgXGRsMzVZhfehOnqQlixeCIhAAYky/2EqJzryZ554LLKb0tw0DmZAdjMU0NkXlpnN+ElfOg6Im4cS1FL6IsxiStGxf8CBu6dOHUHso5h/UIeRcHPu3rUXYHU3GV/ew6Z90H0dhuscTlplODMyI86AIMMk93/La++kuzc8gFEzOGjkwHH9CGz0oCQ4Rt/TAygetXPd0hesFs6ErrIOLu1VOOeNlqD52ToohoeOYASZG7B63XoOaFc0dr721lb4xZuCs+30eQ/SCM7SjMRBOO8GH48//jg9GWTAdzO3ACfUQWZOq2LmrMbqlnxfft9p9De4hqU0cfecO8lpGYGyyXMg615H4DZOqTYoQWTozdQfPnQiKJ9K127fsS09+dSjVOsAc5YG6fOrrp1OZmwIig6BlxYDemIGVpXAKAe+OrbbA+zKv8e5qKhM5H+bAmFFgJNfleDGn1FhzNfPBO7l9/IhtGxdSZczmREHteyfmPq5kgZUUSHJ95UBSlxbqWRjdu4jlZayOpWzmnKvM20uV3jytQY4KY3JZE9Q2WM1+bNldj+/XxaviH4irIrv7bPOvU+hZscrmrH5Y1Y8V6yCois7uazwuK/tsRKcuoeLZumi+uM9RZO92fUKGl+utGVgla9Tx5WfUyWQ871yswSuIQ0AACAASURBVL7fz1XE3Ijt+2ew5u/n55srk/lzorvsDhWsZsDKnZ5P/lkr5r4qrzsD3WnYG2cwCX4N+jMv3wSPVWqFE2Z1LaQfanpBn+HzrWjrKbvonWxz1gvnqQBC3Zz73qAEjkNlHsWOXedctlHlvW6GD6ct/WiAqpKKfNrACfaec1Dq7PmziZePCI48CamY3xJOqKgmXceWqzRWDUBqJukSQ2Ll11O1EJzXWt0gM91z7ig9kssIkHCsBBsNVMtsqJ8N8HLcRAzqlJptdl3vCeALpUT8zzTAio5Wqq/9q1cdCq6Mu/0/Ut6sPBE4RiVLBitZyFsAAtxurI8BlwGUbAKrUHFMKiqqQfUoxwkUz8PhvSSabJ73jxUsfMwtklMOw/Rz/Fylob33i5cZJXLkdDp+yqDocGTUN21aGwNnyRRCs0b4iF5U5/UNMVRdapEBcUtTB8HWPOz+uejbuYserZ5TB9O+HW+n2YoXkByyx7aNZmtZxfXYO+e2uO4GFlG1irESZYU2MstFf7LVHYMYqyVmcgXqUa0ue2EUDJBOHr0lkiqjxwS/yf6o4TkOTmtOB6CTTXAPDfRK6+Okbtn/UA1jYIIK6AiS+0/cxzxFAGwH69NWx9o5hwq73ozfU6kr2fdGwGTvr5QinjIJSe4DP361jwpG81IEIJam/+3Pv81aM9ieaqpVmzro/M9+8XPpChWhM9cuBx1omjLb2BR7hBt49s3siRMkXl+h36WRe9WffQ7q4D///d+DTrgvHT98OE1jn7RPR2WQAL4fwHcCkSWFKzqpEGxGpGkBvuWFb/1lqsbvz1Rq2l4lEryX+NNHQqGduTsdS5ekPgKtq1auWG/PySXEiapY23OooTnr0a1qH63AKhIpAHvtlmfaQD3AFD+vvw4FOPbXHL5vwGdyTZVAGTVu31A6JfC3uV+fbwBvr3QWrHD/DvGcHH4rmIoKFu8tSHJOk3vb63OfhVgBgajtDX7fJKfKbH4/DwnOw3cHSGo79FWBMIW1vH7pb54de2mk8XueQmRCmilg0HjIBLZUOX9e+1bMzKslYX6KeK8zlDidV2pF41LvAHuYqgijCAzgHQy9jJldgtFTJ89EFePbf/18+tRT60OC20qVPXQmWWLf876nESQ5Skxqj5X3q7rggw/cTxy3InqwneO1BeEt21icA2bfuoBWYBX9TIpH8Yx8jgKFedARrS4eQjXOfv9LJO+Ne4PWp4gLAPIKAENfpJKnNsI5jfv27QvgsID5pLKP1pMYeZfKaSEcQQsGMeA6kuKnKRDMcFYoiZo5xFvO7PS5XeC5ziUWtO3EHnGT90cRavjpy68gE67KazHq5zo2mVxOCIcJrEaMpUxGedpjJIa2mLmlDkEm1jJJNYQ9lB0TCtoqTHMWBaM+n4cffjh96YtfjMqrILCLPekz9pqMLf2dds68vW69JO4V2vE+33rjzXgv7eiQv6c4Dz/f24uaKZU111d/L8VxCJxwEQCssqgtMu7B8MMcFM+Cz9IRFgJ0mW1DDqrGv4zhi1xLBemus8/a8ScmBvq453d2bk9HTqkAXQ48V/nWbBDnwWdksl5VcRtLOIGhktgIgJyBuE0fYHSus8iI+yf6etKjaxalZXOYcYdyqWqyEZOwx6wUWkDRZuoHpG1K448YRUDO2vinmNGoim3BnHHP59aQEHbh3zyTrndmDEU88NL//tsT0plCEIILfeWV15BPn0fgPyfKt13QvSyHqnFv9kMFEvslgpPOonznP/0QgzYjOMlz4Tk24oRCvMKBgWxQObemyOyLUmFqHzOi7ll/F3M+jsC9pAGWGU1WlHyF0VeNCABxjQVStEGO62OPP5L2olBixWf1qqU4KjnT0BT5tRGMgFWiUSo31fDDf/Ljl9Jn6RWTF3kA2tksMiJdZBPdmL53czs9RmRYz0JTvExH7dsfHkmbH3s6nLjqOp0c8C7uI3OlVdGRmiEl5gAVrDmoHz4M31ce6ltvvRH9WZaWW6HZeGCqMS6hvkLwsIs5Xg+gGNSFHH3PWVReLpyKOVA2YVu10dGP4QTNZPRdGwZkHkjPQH+cRQ/VaaaujwCQlkKRqAY8+NCuE4jcAHjWAIguQbHc8vo76UHoDR6a61Sg+pGI33T/3RhNJJp54HKqdbL2t/2IAcz33b+BcvmiaGg2M7OH2Qjr1j/I9TsUGGlSGiZ9hj30cfzd330nfZqScSOH2IBGGc1uZN+VlDeLGFktNvV1MoXHjzKzxYwWUUED1Berk37GQcq/yzF069esjKqfYGoPEvudM9qjUtcHyGshQ9sGdeIASoJW/FatXB1y+tfJ4HiQpUp+9Ve+GsGbR9N2+0vQi/oGMfIB3Ishs1NAqKhU3AlYVQKkSaA0CZnuDLCkT1T+nu+bQYMOrJA4LYDXRwBA+b18Hf9YYJVBgY7x9grJxwGryvv1Gip7oqQ8ZLqggaJZrDxhPa5Z2qY9UFZKDN7LptfJJmXXt8yGF/SpqZ6vfG+VNLhMocsAxfvINMDohyqpgvl7Aps+soVx3qx4lLTBXFUI5bIKYJVBSV7vOwGrSsrl7cCqsmIRlbiK9/c9bwdWueKYB8veDq4aCJwr915+ZvmrwOpOwFAnKVutmaDb5yGo8ZyLb3RqAwyFdH8rKmNl2gy69B4zgo0YpA7EbVr4u078Osml4cHzOI7LVHCoOtGzU8daqyBnABj7Q1aCvVJWX7H0JmnMVTQ3zoiAaDrBhY310a9jA7RUIntw+PwxvL0DfXVjFghHaahWzdHKCh2PwSAwwWYwvXLFPGzEJjLU7itn0OAbEIJoAFBon70OG7aD5iZ/XnAlaNVuUsHgZkNja4zZV/ZR2pzuDCorWEHEgNKinzA7rUpV/+ClaLiPbHqpZOZ65z2d95n7y4Apq00aSJlt1MZGhUuKq+vkoHslplW449mZJXXPWL0Yhi59iyriTaiNp2BlfOtb38If4F/Injso2BmO723fBg0Gag3MBvdzE4mw6cxe6ulmMCbKivqWJQvJ7PeeTK/++LtpDj6tHeaFM5IcOCo1Xgl1e0ysOtWzLqFIJesksqWePy+0rCbiV4tqFKtWjp1QKdUEV+5N1F+HrXR0Ac/SyqPMkjrYAaseejodZtTFC2+8zHUjuc7ecSakIK+2RtoY/S5UqB6BctcFi6INP9pIVRIiU/RlST1yUG71Tfqp+PuoM2u472kkzOznGBslDmianw6dIoCsn5N+8DffT7PaZuEnsQUKJwDGZtO/MXfRwnQJmv+oKBdf9NBTnwhgO+K8KME08cBffvM/QL+7kH7t1/9p+oVf+IUY6vzKD7+PgABVIzSanQvZSEDbiCpfN0FUC9Wj+wgCkVlLA/sPpcNQAJdTtalnrUbpGb4MrW+U83ABUDekPDx+vJlqOdET6n3Q7rBLNuGfPnOWHl9GutDHpYpb2H+pu8Qto1TyTDguQwbeHm+z/PZdrV+/vqBC6YdL1VP3XgsJXuOp6H0CUE2wl4Mqhm01wM8U4dyvK+hyLxukW8E5jQJtkRyiWoHfN7Fm/CbYCpof+0RqftG/U8y7crBrVA9irAHAEQDrZxpktxIPqeyqzLnAaR6iOH52xHr8rmwa1eKsQhgLCuR27HgvqjpKfDvexWs4BTgfprIynZ5ve7cvMnOyY3p9SMgbM6lMrFriZSrwvpfxhHv8MnLzjvtxtM8HH+yKJL3/fouzLxj64U/eSJ//9MNRPTNJcIuYRsGF+fRbWalRrjzk3bnmEMzi2Vhx1f7WcbZUWTTY998ErgIr11HQ61oe2nsogueoaPFS/KaV5/zAAw+mb3/72+mBzQ8FcN2FDoEAQ2E0Xz6rAUBFCAyRvLxEkeAuAN/RgwfY9wBolK+l2vUCKoytlix1Bmk9TKyeCOzXrb+PnvnTIX7l+J0zp+lV4lo7iP1kQYkjZgJ8r/AsiySssz8douz8MYedj6FIfIXn20jlcx7sHvr0rU5yZhShmAlwFujnOZpWWgQFMQSevXYMRpP70QyVf/f7rvsZxNbcw0sAwYKns1TmXNP59IW6Fy7TAybgfuCBB2J/y0i5wt4z2e5+k9qn/a3H5kRC3sovZ8dEz3WZTvy+CosOYNYTSFsVfUUCxpml2Lpe4sfv/vSFUEoMsQl7/Kx4Erv41YS+YK1e1oV7HsvdzP12cQaNYWcQg84gsXaC3v5/9vmnEdhB4Il+4Y6WOsSC6A92XJGaC477YB0j5lBIRGZcnNmiLzx8BzGtsaxV30l2TvQIFkJ31tvcazkumUxAv/x//96EijI6KoNbUeYJ6CJf+9rXorFa59VGNsBfCCUnB2CSsbE58QCB8MkzF5kVdTp4m07ClqMYdI/gcsNjJaNzkwVRXWoAudYDez4kK3Ax/df/1e/ERG1FEORkexNFXwhOwvkHcD694B8iv7717Tf5+d8HqZPVpjeona/DlPp98DbvquLjzBKR/u7de0Mp7xOPP0zFCPoFGV2zlzn7Pe7DIEvarGgDNI8X39wZdJYFCEEsWLCooORg9Otw8iJ7VQZ1wIKrDqRxX3n5pzRno3KDE1XIwkDBPhBpNXJ9PRCCKpGwuXt7keYBrJrhfc7rQqHPYISM4A046K6PzYkGFVJOhpH43bF9N8DznihDz8A5T+B4+qHMeQ2CnBoO0nhQUZopa++h3whOOiDnLipjixbOJvPCmpOBs89iCPDpHB9LxqpyvbRlCwf6HqpUh8n6rGI69nIcNlQhjIOHzI0dU7kxYofJAh47cZx73AyAfCsMrtQen4mNmiHpybVP5/AE1xkQORMw7uHdS4bHwaPSD6sZ5CnF6CY0GRfHz/n+d7+bNtFE7Oyyqxe7g3Ipz/left7J3lasnCvWgkTx0aPQRA8eSs99/nOhrHUJQ7P/4HFkeunRCimMIhD8OGAVcpo/52WAWxksV4KU4v+LX87g6faKlZW0OwGrSTA2WTouhCsqwVHxuVPXfjtNMD647DWqDNjzAY/3MrqN6ywu9E7AKt9+5eEvqjjsFeewlMAlA6fK5dLw5ExMGA1L+xWgMRugXLHK1+K5zNmfIrPL+ay4/6CaOI+FB2gVxd/P1a9MdawEPvneKkGK38uVqlwRyp+fP0unP2nsKsr4GSwKrCavuQTNEbiUFD9tUn7dvsf8vveVG1/jcZWGdvKXbhMHmbp+1pHgtpaKUVRsUU+bBohVnOHwgYPpbbKGzoZxn98yeMW2XSQg875s4p9DYGNFgB/nzDNofNEMKib0U42TBIteSmwK7zccze/Kvgf/DjoxToBzZN9VNaMmmpCXbqDqoHNy8HidCqfQJJyfMgIoN3AqxBHs3SHs44Fp44Pzjxu0SqbM9iDO0EpHDcH4J599HKAgR54GfkDFZYJTf6eNTGKsLfbOXkr3SKypgUPRqRv2UEXSCQCMVDUFh/w6DJi7hDR7P7O3xGKKaXj2+xDsUQ47i1IEfU6CLTZKWx4093Iv5ipr0bwsyDcjraw/vRYkyBRJqJUiR6B9Hcq5X2upqt/g/qxMKPQg5Wo6fb9S5V577fV0EaDrYNwP3nkz9UOPHqKKM4v+t1n4CPfeOMH+EAm8+mktZIdNVM6KHuOeswfSQkDZD//2r1MbFYnZUM7tEXM5nNmjkqtVtBqux+K0YUhU1bBnMeeyrDR7gIpeNO1YoXyo/5F9oa+O6iBvekOfLDB2bfAdAqzGWfNT25K1aeaCpcEOMFE4G1pScyuBSgNVtBqy4DeupiUzGtPmZQvT9GnQ30iOVsEEcTCxsuBhG8iS19kTRJA1iN8Zln6P322sgzI0TqK1aVH61ne3IXqxMe34ycupg8SB7I0LUNTbZhKsY9OtNMwiY76/+0z6wj/95VRDj/Og8yAVKoKqryjFPihVG2Bi3H/fPaw1PSnvvJ2aATp9NNA33CQ5ib+WztdOMrJl5eJ0H/75FrFHGxXT7/y7P0+rqBi0s5Y3EMy6SCDcR5B6E6rqNZIPvSRKx7wf+moGWdOT9E+dvdhHFr4ldeL7FBYOpg5BtD5Mf99G39lSqGkTAE170sOeYtN8Zfq4FQArQwIswa5r5vcKwYpC1dYAuIHflwIvAAjRCsCOa+uw6oJSyMwugIFzswxgz9IzZHAvaLA6c+TwsXI4fSFyEQIO7AurDp4xgcdxGEj2AtmfpB3ZuXMnwf+yAH7OjHIGW+7RDdvKmhRAq469/lr0g2nrlrC+Aqv3GVEze9Y8nhPnhOSPgMGkjf7fz5w1m/1ODOYoHmeVHjq4P65zCVS6XGFRJML7EFhJAf4BVM3PfY5YEtaSANQKjPLmMwHJzkqyX0va5Fzed/nKFWGnVLQeYs8Zh7jGAivBUAP33k+FRcAg+BV0GA4ogX+Z0TvtUCkvozQ8SFXQa7CNQaELAct6KG+vv/46isUr43r30f9kMsh1/fKXv8xw4qMIvIyFOrY9RnN4xo6IOYgo1zJise3vbk3PPfccVaxT6RVaZhoBoY8/8YmYjecIDQXZrNB0AVg6eOYmi8JXgSaMf1xn+7AcXi6A1w+dPOtYF/pg6cF3D3pfOIbYG4Jsfajfc3ySQMvK4Wz73t0vJMWNKc9xvtwLZ2ESZSBh9TJk1Etg4c/PB0TaR3UQoOj3FfCQou+edZ2N8wJASdfl3t27/t3rEhBP56y5b89wNs+fPc++rU0LSFxcQHhGgCWwkn5tnO3vmWgJ+j/n3Wb+H730YjpO+02oL8jGkg0de5J+O9bylgIxrNFgtP3QJ8i9z+KaPTfOmltIf99Z9AU+/dB9aXknPY/9Penq+bNQ/5ytZlJhOskjkizsbcUnppgMWZOhUEMWcFqgkLlRVIILarzrkBkNCtK5ZsXfC4ps1fN//rsTZ0HXburVCCL4C3uQlpVjuhFKoLMOPFhhBMgwePPHKKN+QBPoGmZZzV+0HDEISqUcAjM2Ba8UBTm+2hgn5a/P6eLwUBdAlVhA9WjXh8XU9Ifph8rzGgyP5cnKi/cCj0VAfSA99PCDIbnqUOG19Nz0ocRTT4ayzTIlGYNmMqLmGxWNcHiwWYU+SsvNNKSuQl1O+qD2QCTqkN72GXMljhDM3Ug7UcK7QOXjONlHy5tLkWC3aTKoE7HJCuU5swWCs0tIRkqz2bPrw/TMs09hXAq1Qrmm/lw7ZeMo2ZNFMRDpx1B1Ijm6Y/vW9NSTjwdtx+bL65S0W9sQ2GCj6OjqCGyukw19/bWtgBYzhfXM8noOYMSMGimEpJ5HACaxcak+CaocJPfiS68FReexxx9lkjUCFEOATbLeLdy7KNuD5sT6Bsqszph4Z9sOhituT7/+G78ZGybm5NRQ2oRi53U7x+sK62vWwef977/5jTCgX/7ilwK8mVmIAFjRCK7Fie4q/SlhfIV+q9fp/VLAwmzdTGRRh1EitJ/Lnq8rly9EBsNG7FGyGC++uCXK960cms3wsMeRbg9qD9QMqS8aGLPiDvDsIcsh7bQNA3SOQ3s/M9d6US4cFYTTt2AG/B8DrP6hilUlQJkKpov/uxOw8hApvPBxQX8EO5PAqOTyCoYqwFIGVrdXOvLf89C6j/t3o6zKytbtwEoDPSnBzPPLP5uBhZWJfN9xj4DwDESCIicvuaxYBRgzwBZgBZXKAZaF2l8lsAqAUQKTnP0RgOTKWab7OfNJYGOmzjXxfTXMXqPGKYJEO/Mr1v/2/78TsPoogC0UlW5/9vl7fn4Gu5XVqtwLVgmsKvdHsd8KsFIsYLm2U6zR4vsVwKry2kOUgUCkHiPvtQwRyDdRiTcLv33rO1GpsN/A6kgVjvg8mWt7o4Yx4CqqVrM27VCzarAnyxbOgXrCc2BIcN00kl9k0Wscxont0FYq5GCyZEKwQQLH2VYTUPoIhTnrCOwAZKrpxbKv69oA/ZzMnOrHDuqkAoRIO8PuqfKllLp9Q6qWUS9L7fQH4efjNYAk9wVo12vXrQJYkQBibe2ZNEtssNhEP63BvgmTCQbFCqwNgorPkALEXlW0Qn69FFDut4mftddM+2VFaxQZcKtYztsTgKnwZb9E0F1jHIfVmNiB8Xz8DAFWBnE+N52j13ZLGmAMxOLZcU7qeJYN2N5GbFIDfsh+1CF6zWqgw03Djt0EUHgvMbRZkIpPMenUjL3fufXtGLZ8jh4c1RuHqXq5l8fxOW1Q7qoZY7GAYcMOJT2K1PrihWTJUWfbxyiSIwBpK8cG2KpvtbJ2fdC4fD9FOiSvCHultwewip68gvEgNUtA6N8NxMK5h3y8a0lAZNICnzGhAJRCNlDiGsj4OnOwoWNual+4ChoNNC5s7q5dH6TDJw7DAHE4JzOHEn4KYHXv4s60YSGVIGimE4zrmIAK73pI71fUQYBvr56S0cP4ScVB6vFXNxD9qJ6+Ip0bakm//QffSH/w3/436RXoeBtXLafVgAHABEUtM+dC5x+DDXEu9VKx+jf/7n9NY9Bd+1nr6Bvh7q+QnX7j7TfS577wOfp/705XL11M+wjqV0CbH0B+vQ//PdjLGALu/yLZ9I2feTatZsSHz6CKRN1VGBVXdu1P7Vbc7eUiAO69ehH/gW1jPXpRo+3jnA6yhtdwPMN8HeGBDBATOUB5LqCA6I3CGXYKm6XanAlAk4fzOHsCK+2cAWd0q5c0OgNu94oskQZouyGfzjO06qxdFbR00T5wlp4kVf1q2Uf+jAOaL6IMZ2C8dt3qqAwJFKTG2QMldUvA0MDBU8hD+qD9UwapvqegRACgipsCEl6PFK577r07QIV918YnM2Z1xhBmldmM1zoRnpmHSFRPT3dp34skWiexmsp5ym5rtoyHBMLGeSY4HPtin4vMmx4SMcdOnojPtEK1edMGgMbCCOjdxw5xFjyGinTpOxajPlz4hmlRORNg+G9bt26N8/bkk59IZ+lH95zet+GesDXSKa0E3YXIVjXx6XmqKVJjFccZhV1kEsfrDDYAz1YVx06+Z7+Pynp7d+8JcYpGAOEYtkSqtD7nPIB6x44daQkibiaDeqmw3Xsv/emsg/HNfooPi6EEOm7H6tbixUugFZ4OwKPQhoJhAsAVy5cGcJ0Du0fBEZlQUkgVsTBBYIuL80Zl+UhR9HkLbjbce38kSKTqSkO0SuS9BIimomg8dgLKof5W+3OK/S8A8t+jYsT3CxvVFEB8DlU998Y55ur5jN1Trov7w70QANQxGbzcq/6sM0hnl0OTZyMaE71bXLcsJ/en1T3/X8Ap3dSY2/0vnVSQJQ1W5c6nn3Zo986oWA2QeFN4YpjqonNagzFgSjyGSkvJLgSIblIkMVl9jr7JV95+K10yqUWMOSLg4iWroJNrlLpngsK0Z/wLe2YmZ6nW4gbPeBFUzkHou1XMmnvu8QfTklnNkewx0eLA4gESdKHejGCQYxFCIMa5rYIinnVR7S/ZHgo8Sa1m/aULeiZMZgQrImaskjRh7f1+Zu9UfeOPvzYxG4Ou88kUJznvr/z0ZYbdfhreK6iYl47RyowVhNk07M1R/lMuLBvTishLL71Ej9DqoAw6ibyRzW4/UR9VKlWPVjD/Q/UmqXXy1//27/5j+s3f+K1Aj8EP5iZ02Ao6yKFegZqMTYmWHQUBr7z6crp77Zo0H9lSJ0JHfxKH+crlgXQEdaEuNudsHug0kLHKPa9seTFtemBjGCUzEw4JRpuSbNoE6ivHQaD0LS1cggpxRzrFJtBw3Es1x/K05UtV7YrgEclfMmeDZLnsNzN7cuQQ/Ph9e9Kv/uovkxG2ebTgt44A9Dy0zmpyavdCMkPO9Dh9+mTaD+/+XgybvVBRArXkSFBsVlhg55DhhTTYthJIfPjhh9Ak56ZHH9kc1T2zTjpUswPO9dpPE+8gTZD33bcpDNS2bVvT0594lIdqttb+A2gggkg2oM/nrbe3hZiISjyDZHiGWVOzKZF5YP3NDIWSDo7ctbb51MbQdevWUQHcDa95Y2SIzGA5I0elPGVhreIJFo8cOYTYB+vDAfOlIxkE3Nbz3K14KoSYs3lSgk6d7kH45M0Q9fgq/HoHnI4hm19dY/O6TYkSc5xyjlIWVKlDcNtffmVLWrNubXrkqSejV6QPw9Nj4zs9Aj8PWJUYpoj8yldlkP3RDqyfpQNmKmCRES7KvpVUwElOMe9dWU0pxyYUTfrlqxIATVXJpgDXncCTFauPA1V+3wCq8n0DDFVQ91RGuh1MZeDiuTOwrbxujVJ+j6hwSaH1q5npElhlmqDP1P1SSQX0VgOolLO6wuZpgD4GWDmT5UbF7KwA/KWB8jPNuN/pldcvKpYlyKuspGVwFZSzimpeJciKIFtOu5uktH85aM3gtxAi4VWxkaaenU2wt1VEAzBNAXGbjGNNJgHXlIKQ5006tQZbxc0helneeH1LVClmk8m/CdC40jeKYx4CwpAcIuhTwKKJoKMdWsM0gs8AVYxRIG6jikQwjA0QbFlFMH8smBHEOUvHShXDhEIyvaoKJ1/FGIcxzjNBv1Qx6dxWhvIsLs+5QTZcLOzbBLaphqSN0ssOHaXJGrZBDdcgLVv7Z/+mAaRr1iCYwN46gN3kQj++wF6ocSoejoioq3F4MQMuY15idA4X+7T8GgkCfqOgDnqNVF1Yl1qu30SRUvRec/8QCSwCnD4ctpQm9W+rnKnjXCfKDA6YF1T5fHWKk/umfP+o2KrYWaoTqnJqdaEqVAgZUE4CbDbDk4e5fqmOg3xVrKGBpJJAZ8/eXagqDqVtBF0+tysEm9JZbmKvPS+CjjYCqnbk7ufh+A8f3MtWIjhpHk+XmWO1fdvFtHYVmVMqhQZTzjq0qjUD2+1cqAaAbI1Vf55h6H1Ek+PUni7scbGGJgQVI7DC6CDQG3yvDuZHPUFDNfTxi64RgiadUP1liLZ0zkl1iGqMcs8XGLRqQq2e+z3fcxrfDX3m+tXUSQV088o56a45qH6l/jR89WyM68C0k/jC75kIpZJpgFFLomyM4Fr/18DgZvfZYD2KwGdumo0KxgAAIABJREFUpn/xb59P//L3fiftfv57aRFCHR2oINpLWN3Wmfp5jtqIGVT5NqESeIVqzmWSkr4unO5Of/EX30z/4x//AcHsA+HvLhF8VwEImlnvPoDFOYDTVaj99ps1zp2VfuG3vp6GSFL0oig4kz125fDRdHbbB2m2CpvQ3MeobvQNX4tExQjgrxeq6YhtbDbuc157DQQBaSOsn2MOnDFSS9DZx3NWan/9mvVBg2+nYjVBpfk8rIsmRQYIrlxHg06TBwaq0s5aoO0KMvS3c8naa6+mQxc1SM3Zb0GKrQ8dgCTPkkmBswS+BtL12M4egkTjHsUqbJ3YT193Nedv/ryFgIGeULEzWB7gDGtDTyLq4JpKq7eaYBXB3iSDaQddeG1SxqT2adoEgc8++3S6h0GxxmKCmgGAbvTklAJNrdAYR4kfZgHIvIct9MDPnbOAYP1MDGk1HjxKC4Of4T3M7eoMYYb5CDlIcx3Bb5u8fvnll4NuNgPQ4b41VrGv3+vscqwESRSv176ub37zm+krv/jlCNYFL8Z2AlOrL2EbSAatojpjo6RtIbZmtAB4HXHgKB8V7kxwK1IwCzDjfDHlvv1qb5Tzr3xvAY8UztdhCtjK4YgeY94Pdu2mwPAABYRFsR/7SGj72SYxzpw5Qx/+MuKiwuZbLbJ3yLV0LxgHWcn0vFq48HPW0MsuuDHeVOTLQbqOtPF7cU/AT9ljgrl9tKZor/x3z7g9yf7dooRrYCLGfaMHElwZp3rN7isT0VatvEbf232UE5cmwk8CyPRxDt32WgVjXp/vH4OWCdp8jipbel+5788qlPtbVpjPa+lSqJ78nlV/93cvFTnZUHXYXd//NOdXxps2wSHdF88gPEZCyCKKY3eUg///eXvvIL3u60zzdkLniO5GzpHIIEiCSSIJJomkgm3K1kjjGZdkjYNmXQ5btVWeGdfWbJWmyjWzszuz6/LKMmWNbCtQJGWRFEmJJEiAyCCIQOScugF0zhHd+zznfhf4ANGU9p/9yK5Gd3/h3l84v/Oe8573+JnuA4Vmyhh7r8V7OUQt3J5TR4MKGPrhRNAMzS9bsDgCamfJOmfASj+oHgZUZQ2N72EWNBEsGiUYOdbdmcxrpAdkfUWyDDXqWaxdI3fSpT2nuujJOkAZjZlhr0NBGH338Gv4XNecPuCNTK7Nz2XysUeCkaOAmgw3a84AoGbyApy99tf/LmqHfehwKydozYuDahTpqac+Faj5MhxaoyFTMcZGMkdMe+OMh9PABXVxA1IJPoEwhbU0ffQvmqAIeDXRS+trCnAerFPSKXCCdebf2bwl+Ve/89VQMbmKcVAdRk6uBdQicK9LLrKo2uiLxcKPfPKhuIF2olZdRGGQSeC6Zgf/uQNUHA0OAS+j0AtNXz/28GOh3GPxsWqFynWv2XBvqBUOevh6XDLAJ6G+DZGCXUXmKjiYbCzTkqL+2UQlolCN6xklQie1Zv/+D3A6SpO72ABm3UxUDgGySom2zeKAqODgFVRYcOz1/uhHP4oFuHz5irh/D8CTFH32oZ4zc/a84CYH2ApFlyR57dVXkI//FHzSmpA7dfG7QdqhQCzCWFrLpvEynWrq9/CH+5PHH304uOM+nOAL9L06Ca2zvqEZVceZkYI2oruPazey8MAD9wGA6KiNA1Fqnwss49YtFFRD6YtCVgp/+8hg7dm9C7GKByKtrxKUzqKHRdvVy3B1j6AoNoNsJOqM9rTy0GM9GJXSNXLBBcWM30nZ3Lf/MN8nkhWr1lJndzaZIHK5bvVi5o0FXGSUQDopfV2IpPfiVJ5CiasM52Dp8qWRweQkT+YvWkgheUdIBbOHPhZYZT1s0hX+i4+Pk1tPAckvildkmY1IDedRBfMBioslwNhtwOr2K8j6KOWDp/yMVr4z+FFUwV8GrIyqaQCyGqpbs2Wps54ZjSjCTsP9N6LipsF93MiE4QhntRuu4/xmyFlGKu4lD6h8HBVQ+rBRxkydL/j1vG8mcR/Ocs7GZN9vATaCyxzw+yhgZR+vGyBLZ5r3zkBy+vtcxi8HBP85EJZlDvOvJcZF2eoABrl1khMYuAHeddAdD6lEAfDSzFb2qGQfGUzQkd+7ezsCCjAhcHBHsAv2kyvC0ba/lQejSljTmoleouJkc1zlrKcAogaIygl0zNIPcSiNh9odtbCqerG3i62tYt8Q+uPTVecj4FIM1xwJ9Kvt1HoMIn+OXZFGE80a2cdmQ1QIbECuViBQWmxvFpWp7CcF2ORzrXqstjicA1N6SltnRxz+trJobJrHfaKYOoaUOCBBlcDBYRuCIuRDcKW8jKxJrreVWUNpOlFEbGsKzotM3W/U9hHMmXQ2syzj0BQFWcVk2qegKAnUDJU+M9wqbnVHcTj0VbkjjFtQpwMUR/enG9SpeE/GWtxuo860/5iOS5qBFFzF9fCqOgSX7FE1BYAjyBnCYVM4xJrh9s7W5DCR6W1vbcFWN5BRp4msNJdwBhhtGAR1ON1lZNfGOV9tPD880I7A0nQCVysAMd3Q8A5FIKmPzMmV1rY0k8/8VYNemii6Viq4hPFWVCSkf0O4RipjmtnNsqpmPKKvlY4ewSlrq4oBdWZdegHMw9StFUKbqSfTY5ZSGfSRSVT0kBY3axzNOrmvmbNwuC8eT0pGOpKmye7k/uWzkpnVnGOIrw/1XkZhiywVY9NPxLiK7FdavwXohuoYdVyAnwqYB0VVjUl78dzkxR1nk7cOXUW06vGkbf+OpP/8KYrJp4ZkfTWOeQFObh/n9QNkJpTiL+bsbMEfaEXooYX2K9qPP/y3fxAOZHtLa9JLNLsE56iXTEkrcv+jBgT48j3upFfmSlQGu1HHNKK9Fsd398tvJCPnWpMG1lYPr1WpzWnuhKVhT7c+bESvFDJZNozhVYBEv014YZtMSGGGLtpA0LAMMSh9oGHrrwhULqUP4/WiUdgjndFLKiLuOFoKI1SxxlMKIIJT/N5AsWet9H9tm4qAqXLrcDiqfq1asy6Ao3VdaR0VvS4JZFtfZX2TARjl39thzqxbvSYcbMsz9u57P1guOrVXEGQYBCguxUdw3FS187tjoaOvnb18+WLch4JUimvJbmnh3BZsyVzxWrXl1vPUkdUpYi2rDqezmznzKZDrguZFexx8QveeGb13tr4XZ54+myrHBtP1Ba3XrySL4vt6HSEAwBmpeuE+sraq+enjDOIwGxAWILhtX3rp58l/+A9/Es62545BXK9Te6jIWR9OgL0wG6DjzkCVbwpBaNeQAR5rUs2SmS0px75XSBfD8bb+VLqY7Ax9TT/XdkGePS2tZErefjvqfi9DYXMfOV91sAes+1Z92uetWbc+gKnj4r0KymQ96S86NgJHMxnOofdjbZnXbXbHObhGZm86YFvp+Ux51bWidL4UNXu6XsXHPUDPLIGVvqjrJTtjPV/0C1X90z/3tfqXAgL9MH+XUdMMYMxCPKOO+kPXl+tTUGSAy/PX6/e80CcXFDnONp82wZG1PhFQee2ZLH123rXAdnN8Vq9eGdfXyTliJsv6Mz/LjKZgpY1910Xz5mHm0Sbnij6YmTfw61oIv4TfG5wa4bWq/l0lMLKNQFQXOMJAkX3oFiGMV4/v3gMQ+vDiaQKOnK2AuEHsqvVX9VOnhVp0XTW6Cto05n6KzdKpxbX1wyxKTmYAYOtYB6UcNLW1BsjSwLF0Yxt/6+NHaJ8ARi1+sEkE51xxpLQ1FGeG/T3xhWQWiAeyGt4oT/K8/6f//u9CMzCi2BZDs1C9x0rqmF6isa8b74477ogCP6MpcrMHiOiEFDdPHGOzyVP0Q9968/W4yIb6Soo5Z+IsjFAsRlSKw8iophxdBzH6CzB5H1JQOoUag1IMq4CrCWU5sxyixChG9izlMwZV4CHK4KI2YmNEwZtRGKEORZhoLIrsZBkL18NGkQc37QkiVfbDqCAaeBRu75z5S5KZGNpB/j5KhNJmen6Oi9Tu27u37wiucSMFhKfIklhzZfM56V7KtUeRM6CtlEIpUex7W99N5gHq5gMshjHqcziQ6uBkX6fg12hnTEIuGn/lqsWZB5P5C5Zx/dRLEClqAOzUTJ3BtVu0b22BjQXT5opjGNyTp44lX4DPK6C6ZHSEAsiZXJN8TyMbwdPmBTYmPH/uVFAENsBB1zh+sP9QFIsLhDm5iIjSmHAE+UoL8pi7N372WvLpp54g09eEIYd2AMiTKz0Hvr30qv4eUD8LUJl7DfllxDeefPyRMJTKE7eSWtaZm2PjQ8ZDwYpSeMw6RkYz3OSp022BJIWEzN0Oooar1t0JN526ERyDXhblWK/KPEPQSudjDIkWk/qV3nLu9GWK3lE3vPs+nLDKSO8XgtBfoeZu6YqVpH1noNTEgUbE/eMyVh8FrD4uY3W745z5wNlrMlCV1QEZ7U4d7FszVpnh8XkBuG740mkGKx8EZI72RwEn12c8P0BeSgPKQFg4gLmanhuR+NsyVhHBzlH3stf52SHRG9SWXPNBHc1cDVV+xiqa52lIIrsjJSztCZTVaFWw9zUmOnEfBawy8YB/rsbKDKwUEg+37BDyOjLOdz6wygefNwDQRwCryDopXc7fMqXBAMG5rJvfMy606VSfm41r6lSnYgB+zwe2v7g2VB5NIdINUH0je5b+IctYpW59Oo4xj8zbJI5yATWRZvg/5BCbQkZJB6kXW9NpZBhFQIGVHPg5ROOaaVTeUGc9JtTb3lYOBgs6h4Ni4ToxS+NhrnCQtUmlHERjZq8j3sd9cchNTnKYjVIrMoD9IA3Wh0MorSHwv6ATh9hGsNOg8pZNAVxQC1rC5yjpPs6/tWvSAV0WKsiVUFclyDKb3kagq7uXA47eWTNnr+b5KttBF8ah6hu6SvCtJUCaY11fOxPHh/oybGEUDWkncW59T/gaRJiVTDdKSZ0NNlfAIz0QNzX2uxTgEGEAIEzBPlSQxfKexzk0BgGKUgUN4KguKDPAMXcPaTu9Xx1cM2Dj42bqzWgxlyrrORCREeKaGEcbyyrL3kywsQbgapbOthUFqjGO9XAt1IJA3/zm//HXSBgvQY4bmXqclGGuHR8d8HEV6grUQc6aesbBujdi0tSuroj6iv5h6FM0V95Of8KuTiha1P8qfVyG3eBITabW4CACoEs5Q6XfRa8k9qz2P+6LQ18ql/vRjJeBkdpaek3m1CpbqRdp4Ay7cBlHjrOjhL5xNluvpvbNejUzooqElEMDr4MKNhdRoepKanLoEbnr5z9OGgv7k0+sW5CUX+8AxHchUtELyEPNjmxGeztF3Y4d42/DZ9d0JVTTKE5nPfYXVidXyFg9v+Uo9RIF1A6vTeaVjyav/+B7ybJZS4KyNsBZvwgHfATQYO2KUuoG9VqpgbEsvQ3mw/8EhdC+U6XM3+Xjp3CwpkSj7A77WZ28mBQQNG3CERxlyu55+jGKoVnjKC3aZ2gaGaudL/8smQKzZQrOvz10PM/soQP7nj6O5HUZP4FVv34BY9unQwyQrudsq6Z0oQhfqAQ/powsSLSzgCY7BB3VSHwFtWBXeL9ibFjYGuytjBfnQ2fMiH8qn16YXOQM7eS+dLANRs6ElSK9Tmc8bcehnDbBTw6TFGB1IIhwR9QXXcXh76CGTzqbTqrnrPuqiXPWrFhbTlSgEWqlgWQVz4awIWak/Hs9wMDsRjRspZbNh6CiiPXoGd7B769ebQ2aW0Yz6wYw2lfLpriKQAwYUOCedMoFBJZ+NDVMS84iY2/Py4sE4w9Ro1QriMLBX7d+dfR2uoZCW7dnPSBQUOX72y/1JKDk5OkzAcyyup1a6sqllBlY9/OlKsqcmgVD6vTp09T8HIvPN0BtEKGNLEkV9nGA967Bf5yP4qbAvBBfVqbPkP6pkRrm1J53lfhESu3LZLKupgu/xVrL6EkJe2AxdD7HaDOZq9d++gaUwEXhM7UAWPWDVTI1CyQouRsmz34yTitX3hFia4LVMzSa1sn2S1Cr9sChQ4eibioyUrlz9BT+qNdlAElQq28tuJnF3JSxf46QrRLwWMslYHGMarh+CRGuQel1rhHr5Vqv0FMN4BYZF17jOTwVVe427kNAOp3rUnBsGplDzyvnzmtbf9cG5uBMAKG0NvMmyFnCOGzdujVEKhwbH+7LjMIpyBJ4WTPoeKki6/sYQ9fvs/Zbv3UaPWkdZzODgwYsCCAYNLLRs2tYxk/4UuxFe7uOsWYLMfS9BAkusc5PYz8vQ8fuJEA8iyTDhlmLYi4N9x4+ezrpNLBo0sYzGNNdzX2XId1ejp0rK61KWqHPlnLO1sKrroAZVeQ+J1lgBrGafVnHGjFIZv8z+6x5lipn70AVCVChdotbzLCFyB5rJfp0mfDg50aCLkWxd28V+Sp4/VvfoK+hzetSOoEy4heg45kmdZPtRvP/K1/5amQbQt6RCRWAWaTo4qlSJhRlF3XqxzgUjx87kDz1BEocHLjVNjukSHWc1Luls06KnE8XSgtqKEfsVdAxgCzkA6R9jQShkoMbkHX1HpF6FIdpyjk9i/O/e++e5HOf+1wye+6sQIzevJEUro7UuEYJpScmp3n6bJD5xWTH1l0srDkoyaDSw+iPc3D2goiV9h2LjvFka2yoyWLtRRnw9Z++RpZtDQh8bfA1BXHdOdWZTImpn0hOKkXZmxwm+3P3hnVw5insg5NfphhH9JIyPWhvIx1GDmMOTMHVa69vRjlrOf2oVjKWHJZMfvSZoAi7HlWmQWTQJ6HXCBjPnz2T7NtLY2WydOsjMwZljoNBB8rJHWJcVWSqw7h7PWYMHQsbEC5eSuYtpN+ha0HL0QHXgbRI0DRmKFi9T1+Cu1ZHdMXaqGYimf0sYJ07+2c4vgIrs3Atly8QabUDNz0TmKd5jH8d1ACzfFEgi/MzJQAWtSABak/CM17OmA4kO3bui7qJ1evvCsXHMg4kI20eEmNE20+dOIBBaUwWzKMJauvFiAKtoN5vBcbTdKrKOBapl3HP/aTaX/v528nTz3wmVLoutJIZ/Zgaq3DAMx5WLouUusJ6ktZW3HR409/ffPwqGSv58AGScu99S9bKT8lRyARWGeUpH9hlAOGGw30bcPpVgFXmsGcOfn6NVFib8JnZh9KDcqo3Nyhvqi3y+6ypcCZOkf09eMU5QBf3xobMarZ8T+svUyrgrcDKfVOIobSZoj2+jKZnPbNu1lhBw+lAbAF7Ys2CwRojkUElw7YEFRAj6gzJO/8o4BkO8UdRAXPAKpR7+PxMSCP//qW/WjORD1hvqSfj/gSE+Rmm/H9nKyV/zlP51kzJ0KLYXIIhVpy1Oimdy4MkMhBkgo7DudfLK4Ou1dM7iKPdEzStRqKMUpJrAS1LaHmByBb2lFYU9BAauY6sMoBnAkBabs2V2ShAhjUjBfaOQjjA/R8acxwSg4yD0d1BG/mOWc+WFtlfRy1Jap820DYWtVB2ynFKi8lMWWNUCNCaIMtUAM3Q5rTWKHhemPnWpo9AjZMuqDPQgqM7RA3U8HgpDvp6sljTKWkBJOPoDIziJA20cRhxLdioGiKKxTjh8MeiP4x0JwHmMM6bgZsiDkwBXLEtGbgG6Uuxx1gHZqNUP1NwYxD75LmkGqvAaorUEuiHXp1UShvWq4A3ylzKTNDuaB8F8p4Hw4BMBTM8NxwrwYrZFwFtIZkwW0lIGzKAWI1DX2TjeYLttWQaIXJjC68BmMqS7337f0CffwcgyzplrZfhjJeS8ZvRiCogQh6FBguJpNchx75oAbU1FPYXcs+jhURCoeMdO36RwBv0mjaAGvZuEppdE858JdLmPIvgGZkO8R92NiK8OC5eq31uunGYdZpde1l9ivZbR8iMdSVAq5gAZgUZpWvUz50ly9BF4MwCet+9Eke/GCXANWtWJnXQZpSPL6QO+Mjut5O243uSTXeTmek5D4juxhmBqULgcADFVsqmE0qU4ws8Ef2bajnPSnB4S3A4CqbOSc4M1CYvvHuQ3lJJ8sTjjyerZ9Umhwhgvv7jzay3sqSRBsur164ict6fPPjA/cmJD48Sqb8a6mnrH9yYPAkNbFTpf7IwE+yNthNnWKP0tSJQe+rkGTKBAHeyQ20AlukL5yVLNqxKBghWVEwlqKDwAc25tr/8WlJGNrCgnzVsUIi9oCM/jq0dVjCA8Rxkj3SzlvptVm5PSwBBhf2M5tO70yJCgFYTND6dfqPaJaoqEpQxQ2Km1vczACho8Mw38q/Tq+2R/WOw0zKJRTifnrcahrvuuiuyHsdOHgM00NMIu2G5hc8143DvvffG7w4dOhBOtXQr1fV0nnvMQCEmYODHQKaAxea7WhnpaqMEwC0pWEaLGZ/vethKzcqSRYuDOigDSGrgrJlNydZ3N8N2eSzWkPcnBc9smNdtTZetWqwVMkNyBaEv71VnvgMqfgNBaDNkJ2Gf9OALCOiVxF6GsISCVLUEJFQuvQJou3Pd2lADlLbW2IgfSLBhz573g4GjEy5gaZgKiIQGaPbE7IjOuqIJZwFgjqXng+OjnyHLp5gxNyp0jcWoOuJcapvmsQ6cK4FZAA1r5LERdQBEabmF1tViQNwfL7/6cq72DSEgHP45yO6bIdJfeuGFlyij2BG2rhnK3OrVq4OJs2PHzjhPrPPSl6pgrxuEz+ZeeX0D1QJka+AioIffc+f69akiJEIQzqv90GQBzaOM5SKZH+9r3oL5kVny3s/lKHxmwJxXe20ZNPGsNFvouT3AerD5tFkxx00AJljxNQbvBaFmTlUlVnBO306g5/s4Xgu4VynEqXDceFAUnR8BtIywTJ1SoCz9UBAlLvCezLI2cf1m6wSHrhvPaL8PcI1ZBsu+U5a42Iy9h31qC4WCnO8QwU+l8e1BpeofgbEy5uoCwPMCmII8ZXKJjGe3dYHYtwfmLkuphYzIQTLfrfw+mgfjo4pJFuE3llJTeg3hmVUIi9Rg284AxifQe5A6P4BC5nX22ATngjTtQq5pDD/ach4ftnao5V4NDomFKrAN6jv4b9eRLAYzvO4Lcda6lQRO+GyvPw3e5oSEnv8vfzJZRYqbkFA00z3DJp9KwaML2ujHu1t3RnTwnvseDApG0CpwZjjSY3CPUejmEbdm1Uo2fwUS2/tR/juQ/MavoeIWtIdeLgwnSU6iqXgWhFEHJ2r1qvVEX7qTbTt2kT15jIOOrBAKcqEm6OFhtolI5EmMacvla8kyarh6oY6dQKr9kccfSgsT4dFLWVO23MUu8DDTYQ+YxuYZ8KCbks3vvJfc/+DD0XxSUFXLZpMCpbBGJb065FdeIU1ptkbVn33watesvpPiVJvzpdQoQZIUG1ZHKJx0Ej1axCZ0UHdgsKTVFXPoRcd0Dgy5wBozIxxmu44cJXsGz15Fqd279jOe9wGUpIopvoCKD2i+Am6w9BEjQxcoAFV5tgojP4dNPZuNkkXcVe6rYo7sMaCxcGyPIm1+4eI57q8PpZq1wdnv7qWYsayWMaxnMaSFjfLiy5H37cDQHUOlx0jL4xx49mNI+26kOv4+vI7KKFykoJf6j707t2EEpiWfgaI4gIGotAs29xcNIu2FhpNtI99iIj/dHNzPffu7KCHOI21+F39OGwe7kQZYmI0oBRl5q2RTlxK1uXqNaF5Ha0jTr161IiJ8SvQr9+zm1rgZZRBkj+ER/eTlV5N1dyH5iWMQXHn+prHKMkRpajmVGs8lXcI4pSJw4eLG4RYhnJsFMPm4Kv59AxiZJcxlG/JrrFLZ5hS8pNzbtJA5y4hE9vRjHjq9+aAqU6W88TsOkwzkpL+7KcYQdRU5Vb/8LEsAK5O28tdZ575OznRE7XN0uOw6x3JFlxk4ybJV2RpIgcBN6lr+52TrMWhnucyaVDLnK8sWmYUxmu1zgorF+ITkNWBBqW3px0Fbig/CQc9F+wTUqlX53WygSzIAKc+Jmq3cuEg39ZF//UENzA17BuZuB7DZzwLA27ONMUa5DNPNqbsp++7vsixkULG4zmi26Drgu4eofHGj1+NE2hUXcATHKOh3mFTMs5F3b09b0ouoSwBNgNAY9S8XyMKO49A3kwmPjCI3smjuzGQJEt1l0JtGB8kcoAKo5sh1GAH9vKe9n6qoValSyGcCGiFNfAtRoSsgWj9IlnqYazGj34MdsqbJAJSZuusorBaOkVGpIfJGhLiGCLjigWaNlRx3/5hxy5qCet8BmLnP4I+b+YE2YSBIh18RiVGAxTgUwLFJHOzSOuxjNYpYiOMMdGFPkFqmtkanYZB0WQ3CFqq01tXnai1wtGIZ+L6MqXbHmlHFforZqyUALbMQkUWVusHatceUNRoCcPeaioPFBM0EqUF95qAesz5LTr2ZyMhy5bKSrCkDbSP8Tjl3m6vyf0hFKO4B8onXp0EHhTFUsaI3E+dcDQDJ6OYk8zjcS8R2uCN59vOfTdYi6FSADbRBfTO0zWmNBPCGUXPEUimRP5cshcG3JoJK1ZwFY8zRJHVjI6NTku079/OdM5Kg5mVsueVt9ayVUkCuSq9Fim3g3PbhqJrBn4bQRX/fSJx1UlKN8i8kwq7TJaPCoIaF6SXMt0q4xYCeduxyiWfq2Uvca4r665QnZg3UU181lah/NUBxFlS1ZLgzObz1teSOGYDIvovJFIBVLaC7FLGGYs5qzzWSXvFFwJwxYoGw7yrIOgxVQgebT4S/bEFy+FxnsmXHB8mXfvMLyMsTaGENeqafxvmcOW9WOJtzYSDMIwreSq+vQ9B/Vm5Ym3zhK/8y6Sdb1wWjoo49seP1t5L5qGT2Mj7S/q7hoFbVwCjhM20RsmztimT2QmphiE6r9jhpkbzn+btbkutkAelEEJkvJcxleshcGTLQqlS0tpI9MU4wtQBHqpoAcAOZnGYks63dkj1jPd3dG+6K67lIDZPObDssEQMDikNkTqjzoGPbxBn3PmJRUj7NZih0YoBQOp0CVxcuIejA+WegesuWLZEdsM2pNhhAAAAgAElEQVSNACfKKugV6fMFFkbUre9WpdXPHWU/uy7/6cWX4nnafEU1PMM309vJIPamTY9FOcTGjRtjTRyhNtzzupKg7fr1GyIoNkl2eBC2jsD0ArVSj216PICa1K/169cm337uOV7bGc62WYoGHHJBja1pzMS9tfndsAfSefUvBD7SgddADdOHFFjZ78zXNFGj7nVoOx2fs4yhTr3Ko/py2nDfw/dV2MH39TO9N0GePqHAxvfwuVehRdbDfrHdjfb8GmtAIFUPOLM+XBGJqJWx1xjgo5mskOdMBNmwb/pnP/zBC3HvqhbaWsF+p17bAtQAbaXxQ9rOnCMjZy2sdqtcgTX8Fa9LsReDXwIWwbTZSft+ep3XoKkaBFaAyHsTdAt+pbsZrLY3lnoCZg8feuih5PXXX4+M3Jp16wLArAeEOe8CbB/WXFn37toShDpGimYIsqTAuSb8nRnKep4jY6id8fG8Xbp8GWN9PkCt92p21Pd3XJcsWxp1Tl5PqF2yprKWFOUwHrJ+ThlD5Rw1dI6tgYPjZL7kQghQd9DXK9QtmT/Xjr/7kDkcVuyCOSjDJmsvxwj09GEsrHkrYX5DNdwzJuiBwFmy6e7T7axh57qHtTOA7fuw9RxjX5asnkfZiGaG1x0lG3UeIZpi/G39fgNs6+7ckGwkUfPNb30rkjLLyfhKrZbO557r6egMYBu9YrFfhfYHy5VDCPxMJviz526RiqskOsh/hoiOtFLVvWXz2QfMxtcKSGnT7VnrZ8i2m9Sne+Wv/nTS2qCzZ6BvwVO9a8Oa4PHqiBUStZMH/8MfvZx85nPPYsgRJSAbNEY08Sg6+CLWB+7/RAyiNI5RUOEofUEO7NsFOEPWM2pyEKUAWI1hCOXHepML2XAubmUtm6bNpYbn/VDWWU3j2CkAlTEWvf0xLqHtf+5sC9xVNwkG1DQ8h/gHLOjaqdVEOhZzgx5cdkG38/YIYOF4FMWuxZm3B4xFznv3HWTjlSbNpEJ1qnXao/Ae2uG5k4dwfEpAt3dyDdJLmNQde1gQ15N7Nt4XtWXR48Cobz/d3OkBsYQanxoMt53hpRAatRAsPkC/LTdVp8WSLDDBym6U+No7e+iHcH8UXUv1OEyzw3MYMSNW9pkRWFmgV070y0NlBGfFCJJc9SoAyWs//WmyFuMsD1l+uGo4SkSqatOObv8uVMQWIIc7n/o0o2Ev0Pvr87/+m7wPxb1IuFfDJy0mVW/tRD+A7wjgd+UdS8myzUVI4nJkAo2OqaYoSHYTRaoTVbE+Do69iGOsXb0MyuPM5BB9yJoxXEafvL4xI7pkkroAaEZGe3GYjhFJtNaguXl2FJYvJztnbVgNlBiB5zVkNJUXVuyjmvqpNgpzz549xYHVSkO7T0eh67iNRy0D4IrqiJ6YhQwnGIfOqNmPX3456AcPPPJ4coV1aKS2GCOt0Q6KatAywHs2f7jxuA1YhYeMJ/UrAiuffjsVMB9YZen0DFi5xsPZywMmt2OsXwVYZRmVrCbolgxJXg3YLdmyXDG+hi/9/JugKp/KZ0uF7HX5FMCPA1b54Eruc6g7yZnnIbAK6ouqZMxBJdEjH6ofBbDj31HgKe2Y/Zo13nNeo8+QTfsii2iGyn4TaQYoamZiAtKDMQVWOUDl/slliW5kr3K1T/nAKgOrN0GWmY6UCnz7l8DK32XPde/Ecsk9N5vHCNBYRM2hbHF5gN0AsZhhpelzuD0Iq2SoLHWyzqiHotnOzivs71xtDxmFIWxDWzfZIIIFVYjqWJ9ZxiE4myLw6djTcrIWIyrvXabWsh3lLsNbjEcFgaVVq+4k2nkHwQcCF4MCbsQPyFxdxmkZzNXPFOGUy3DrIcqpXHZzQxkFvbVky7rCDmW8cr8bkfOQVQ46Mt1mJfm3TnpIAXMATeBEFJHRtMFnCdkux6wTVUGrccaROqhvnBV9f9wXw2ahAJU10BnNivbS5HyE96jmPqP3oQ4HvzdzpZyy1yD1TRoeH2QbSIZcKhdUEVgQKtJpSywn8i+un1iXUrs8EAOIQ/8gm2F2xzo1wbYgOOTIecKkdEOCTEGpU+od6WJFHfqH7PdG9oCgnfVDAjNrio1AM7GRYQ0lTDMWrLMqlBFLivqT5775fyabcZAaCHYtJIJdh+JUURHiPWS2/G6/MQNhMk1sylxeWZ8sWbMB6mADwI7aNIQ4uKCoq+jBSZzWAM29rwPQhjgIa0dmgI3dR6w747z0/K0AvBp0CJEX9kUDVJisVkYKjw7gVOhalVUE4gDZPczHOYQeVAesxFGvJTNRMAZNCfqfNWSq1qr0NwPn0sxVOZnGrgsfJlWj9D6a6Evq8XpKAfglEe3ACVHJDvGTPqil164hCtFFnQw32A74nbd2Q7Jk9ZPQWouSU0h9S7WBsBlry7ke5kuRgZdov/G13/4dpK+hxVFDNRswc/+mT9ITaxwqYDvBCYICZy8nl2jvMoOs2zAOUQvgZi4slEHUJQ8dP40D1he0vA133wWIgYYOAK6RAoZvcwEQcIEztwDnq5P94BqL3l/Yj04AqrSiEdbKEPc0dzmOGNmUCpzDAexXk1khDI1ZngiuskDOnz/L3iFzguMsMBIgqQin3csU0sxOuR5rc/2iXnv91XCUM0n1O5YtDzAi2H+fGr1NmzaldE4CrGaNBFHWwrxKn66/+Iu/CLEsX6sjLqXMYI3O8Hqi8t/CidQ5F/xs3749gJk1zzrR+gxS2AQj2lcdeFupLAI4LCK7c+jwPoDX3UG5c93UkFlQItvPXoesvWISl7g/BRmC8pWrG7pGIPoUzrqZEGuC6ulNqSMsgNTxdq16fVIdM8AlSPjEJx8MIK2/NH/eggBoBq8FJV6j2RRtgVkfwZTiG2Y+fC/BhWv+fWqymqFoRhASg/b5z/96BD0EJN34KwIYaZbSRe13pgiHLIFKALOA0wC4Y11HTaSsJkGt7JkGggqq6QleGlgDsiT0nd56azO9ps5E5vpDkgaWPTQwP2bmyrFfBvzbUPWLc4lrcnzv3Xh/ZJAUvzDDY/mL5958/m0phrXoHxzYR3nKvABzZsmk6PlwHiMADZATkDrv1m+ZZRS8ZDVd/r0S2ymA9bUhUMF6Snt2tcX5K51Uiu1xBM98fTsgeQElNK5F/QmbKws+9VOd/4wO6Hu7bjzHfG+zXiFQRABB8O41qATeRO2f12qwwozb9FxdYYBL1otrWaBaASCdwn0PwwobICNfKVMk55tIV1dJdQyQWIH9vkbZyGV8Ute4KtWj7KXjHS00Dx9PVixCGIP9aw+609D0ej13ZZyxhgT0KsNqowtV9o5ID8Fo/p2pZtpc2FZOgj2FRdSITamViPOxNgxYGBiTqkgMKYSJyi3nsBk6tm4Kfrc1xdbplbmOCGx6/li/1QSVWoGXED/6z1//5KS0rtkz6YEEJ9yDzEJi06xt0Aaqa2cAAlqSnXsOJL/15d8ODm0vlLAldEVXUWSAxnzB98ZA+fq+LqIGqP78P3/935M/+aM/CAnwHdu3EBGrTJbSs8ADMWooGHid7rIyIxxlNKT9QfLEk4+DtKcmx08cjUWwkYyEKctwZjjAjBrpKHnAvYAxfvLTTxGFgJrGgBwnc+bCljdqdkZufS2FbqMcjnLIX39jM83nNuAc2DtnPCRFR4nYbtyAEYDbIa0kGgwCfuyN8KMXf0LmZG0IOQxQ1NYBPUFlH+XilXp04H2Y5vT6jAaImkXy1gQoWd/KQXHPvfeFQkoxTYn7AR0VSKtLU3n33a2xOK2fcEG0kFo34rJyNVE3DhYzCSUiA66/BQOzZ+eu5Nnf+LXgtOpQjEC73Pz2m2SQpDkSKWFx6D87BkePn0h27no/eeKpzxLxQlmKhSR61zjWMvHLEYKw+aUOsXLPGttqQKDGyD4ZkmJUOzxHZlAAabdz5eY7OzGSXOuLL/4oefSRR8KARU0eDoYHjH3NPuC+1224L2SSe+CiD0DBUIFmA02V7eiuZKgZSQ2vm2/3zj2gffq+ANbG+Pv2995Jnn32s0TQoQuyeaQFldg7LUerfO89xDWgLMqx3kfPskFUnRqRiPX+oqdUZDfSyFf44ak7nPnBNzNWWRLmV8hYpY5+zq9n7rOMlQYlA1b+28/NqGYZGBIY3P7IB1q/DFilRfUpDS7NjKV3lAGITNXvdqc/U6vLaru8hXya2w1KXB5Y+CiAkWWssmxXlvHK6IbjOaEJgZXXJ6gI6XVNFuORdi4nEqWojDRHvjTk7uNQMcKY+hyzmb5ONa0YH97HLIEHZ1xXCK1qM9P3SWvc0gxY5JcycJQDVFmjzfzaqSzjF/eSA7sGkPLHLqTJcxnbW4HVTYGKbD34fTz3XMfDDvL+zppHs/MhBGImy9pSgwQAgjEcY7M3Q2Qx/JsqpLY7KCBj1daJ0iU2t4if3Zf2XDFTg9/OcwepKblIMftxggzdBKfmJsuINto7r6FxJnZzDrUGzahiNYRzrmz6FQJX0iPMkklTHh0nQwU4aW6mXraOPiRkHUJ1LnfAxfiE3H4qR+6tGaSaVOhA9UkCGao9elhFfyQppIAqKRIFHH6VBGO6oGv1cCZ09QjYoRuSsTSbbLs1szxTQJaaTqOpl6GD15KtMrOUzYmHnQe8h7i2TslxqYoSPa6bSaMO1WBdMbYxIoT2M8nN5U0QLChOAwlBcYn6wZvqTa6zoG1wIeM0so36Fhx++/lNIOZg1m2UVg/XySC2IeNtFmvQXiV8WdMlULPY3b1/nTquMlgPkOShNO9P/tN//HMUcGnqzvgtIXuiiuL1sU54/KOcHzQTRpXKvaIEez807QutfUlLB4yGE9SVNM2mRisVAGmCkldPgGmULF8htr4XJ9ksZyhUSc+NvmRQwm1ZAEiwTtGasTFA7zTOZelENpVW3U2KWAmiFdpkM1dXLaTHqXRPCksVyKgpGAYQFiczadth8K6EKPBsmrA2A+gvHtubtBzensxFkqsWGFJNBq2CxVlkj7AyJdyFvYg+XO1NujqGUdlDehlwv4RzYN7Kh6hfKo6msT0Uo1dJWeV6+6CTuvft1XaGzIX1OjqRnVAMv/ZvvhqMGGnI1g1LH9pO/6t1y1cnA7T1KFaaHCGXVgQrTl/qSA7CBhlnb1kr43yvXrE82bh+FfTZWck41J9SAPwWVIs9EcwWuE60LYM4492wdARW1fg7hQQsm+cS9OX9SUORjepNHuSck5LVQvBPKt4wwUBrLVSWE1ApNGOEXmc2U0n139q2Xbt2JStRZkt7C3UG4PGRCTiEMhzObzcOqs/XAT1DTY3ntL6GoGjp4oURgBJo6VSfPXMq9oZjpdPqWK4jy6HTrmNrRtbP0h+5//77A2zo4AtOdI59uL+kqO3cuT3ZRM+5Rx55iIa21LLgZ7z04o/DTxIA/N3ffTtqg56gtENKldfnuaGTLtugioCOtVxKkiunLiAIVgz7TeEKryETvDA75ucKqhz/egC9GSttjE2zffj5OjFeq/vTc8Kd7/jq3Gc0Rf09szSCQft0OudZY+MSbEIKGuwHlTZNXk4QORXd6ElFtbDx3ke09pDlxPgeIbvi9fl8AYo1RgNQR23eK0g9xfc36WEqfTWUVvH1VIjcsmMvIhSzAFIbgyLZgqKy12nrIh/6YjKCnC8BVy30W4GWdnb37p3Ixd8BuDsTY6uKX5RSMH4GRYKuzHUKkEPsg4fgUuDnvDrWnfi5jqfZISl4AivXQRMZV1+jHLrrTvVC14X0v0z8w3u9gkCM85ZlxqbB8pLa51y4rgTQGTNlGT5/K7V+vo9zYzZqFiUwvp9UTR8N+LQCwVrG0IfXH+uXmrZ6RCzOQ/GzfcIMAkBGxWwcbI9FA6/j2KtSRJuuEey/QoJAX6KX80VgdYkz8xLthxZg20K5GupkG8maIl7XyxlQqsx6+BtV1PKS0WTdyBgxE2YZgmOaKZ/rGwmw0nXYGHunDj882miwHgwsRS85wRZstjHGs5HnVOEMqUTayJk9xcgdvmlV1NwOhgJlH+y8IcZEj6/gvb/7o0kXfRQJc8AOg8D8wKpK1H7g4kuJsJnk25u3hVO6XrBj41qjxUTyEhrzKY9p0bMNIyeJLs6cVp8c2r8r+fnPXmXBrWdSZ4XSkzzFSCkScdM4GA2cQPbXbJKL0iaFRnzkHQcVwUQjzkcmeWwjY7mvFit3kAFRnMJFYWRiBRvZDWMRqc4bHxPE746ugaAECrRMi8uFtUZAfrE898kxkbZN5OpI+atcp1a94KuATN2LESlwU87C0ElNU8pcvOM9aMQEbjpnToqL20i8C2seUQFBoddsx22lVNtwdKaQUrYexV5Or732RvSN6ML42+l6NoIfGtBu0puRdbEvAaDTLEAr6khnT58k4nM/jZwPRoTGRok20MtXVAvjihOxbefeaEq3bPnKUAfsIErgptS4Op4CW1V1vBY32JbNbxOdakqWwk8+f+40n3cezvu9Aawm+Syf45xnDv53/+HvQy7f+bA27YMDHwalZ/rMuVHXUIzakkZT3CJINoK3EN61h5Kb5RSHigfMfMCZKVrr1SToqWp4nvt89jeeRqikjawc9SIcmPv27eVzuqjbWhrjqsEdRxTjg8NnUNFXgpmCcSLoI1B6pJ5l1LTIWEn5i0dKAwoWUw5Yybf+ZRmrzGnPMh75VECjT5mQRWaAsvmIOWQuPi5jFVFw7+YGeEo3fEYvVPr64zJWOmGR0WGwb6Hp5aiAGcDIgFU+1S8czxwYiNHJy9xkPztvPrJ7yD4jH1g51jqL8V2n0xqVXIbMguDIInKdWcbKA83r9oBUbMCfBzCSBhrcJyEUk2t8nKl+hPqhmqW5prIpYEodZ+f3BtjJTWw+sMquPx9YhfETSGSqjQHI8wBaDkxngDIbj/xx8t/u/ewAjCaDSpvjdAiKlKKWUie9WVXUUSSoBUU6yCUEX4JCaSNyxBZs0tt6rSs5RYY+RBgw3Bas27/I11aSPZZqXct+nD3H5o0LOTzpoYNjNUbxvo196+DXT2CvLwBYFC3Q6DpfNrktp2eSDnQTzV6LbdjNoSCFz94q6fjwXHtIuR2cPWhwNl23bkvAIXvBbJVBMG2aWR9VTwfMzuuf8zXEvWo/PTNOn6aHSGFFUPXSrK0HHLkbHFnXhxFc5aF17qPZJXvaAzD2Ep+X9vyhjkVZ96CSIBqE01QOFSPk4wFZNp03oBfE9NhGaVP2m/ON2hu0j4w6GvvkBlXX5Kf2uz/ASpoJ9ezIiVlAQzcAZr2WQGuImhXpggpj+F2nQvtfjLKe1xotI+jx9Nzf/lfmxP5eKnE1JTVcY0nRAFl+C6CpV0G91p5RqgBWU1tVWj0DuuYU7NjppKufelkEjTy/Dh7cQy0P4gGcTRNQIWttYMwYhAy8ilTcq+epcohxX4yZff2KOBvtC1UHmJrFWXcO5/aiGRCyCvbFWbQEaWrmupWs/x5sqtHVFYsRaaqizxaAezrNNEPwh7lXzXE6CrdFoz3Jgbd+nJQOtCazykZxLogsK+LEvRWXc+rbK5L3dGyGB0uSq91jyeVeGBXzVyezV3yC+irWBWvDaPAYGTP3lCpeCmHVkIHaf+BwspL+VALGxzY9yhySWbOfImvDKPZesjANZHTNY1qjK1XvPGMDkk9eeu2dGDNtQC+OjXUTjn8/PsE9UMof2rCe3Cn1LEcO05T5Ypx9jteQBXY8dxoUsGHGtEElXJ1uJeulMmO3bFFQgyhGB46kNj0yHaz51ssAKuyT8z6XjIM1ImYzzGSmoG00fAad39k2LcXG+rnWEOlcLyXDIUDTJm4lUPjwww8HMNChHYWyZvZmz55dsY4fQo1Xx1jamM7eRpoe+746gwKANxBY0CnXb/LsP0bdutF5bZJZEFkxv//7f5j8+q9/nnKFByIrlNLxpMcSkEbV97d+6zeo+1scAHcQ27v3/T1xJC6EAWOd1lwCvYo9mE3yc0MxmXu8c/3doTD5/e/9MBgoAik/UyC0f/++yKToFwkEqik3kU1jj0vvwzr+abCQVJFz7fi7EHdg7Ut1M+ibBvFuBrS0DTbtNSO2BHqbwLSWjJJgzS8pj0vw6/Qts35vtovR7vheC/BtvBavyToZbb/+UyaRrRKdn1EL7dIemvv27WfvIOnNvUqdG8TRtuVMw9Qa7NsJ1qK2DpEKMnzWrisZ3wRgcJyGCTh7v42sq2BiqMwJaBJY+e9+QLvzYIDEa9VO+xnaKoGZ9y/1zzMyqzl2PQiABNyuRwGp/bBcD0HH1Oll/QmKBFbei76Wa1JbFeqGufot147Uw3p+NhPpenUN2qhZf81rcU62UWPmnPk3/VpttFRR38uAwWISCfY/feO112M9WjrieCqY4Xq0x6v0S1lHlfiaVxDNuAb4rCLZYKNfg+0RyGQurpNoQa82OYbwWtSM6jcoJoN9uYYNPAPLozrqQQWU9NRSTyGsPh0ROMcyddRx65w80/D/HRd9LGvLUhVjanq5B9/fs8+gnz6sfoZjL/CsJkBYSQJCn7Kefw8zhhPMPZGqpJBkQQPv1QxNcoKES5WsqOifZu9FkgbWTysutOVv/2ByiqmuqFWQGy5Fx94yHAjUBF1r74PL2svBU5rsP3Qk+dKXvoSxIfKFIxTa+lDtoiEuB52KTtdxHi5dOhOiFXv3bgthBxvEjfB8o5UOtpE+J/269RIoSF0D9BxHIdCFt3zpssiodNG/qQqZ2wlEMDTcTsAUDqtCQFghB/fZM5foP3UxogcP03x3hFSd/EY5u0ZJVMQq5HAYHLIAHceNLNRPodTZEO6ZzzwVdDtldK+P0ncEIy+wMio5Lj8eJ6WLAtDt23fGYlIso5bFEwXUHGTKMRqFruY1uAvQmex03hUbwUPsK1/53biGKPDG4TSl7KFtlDeTdx4g2mLWyqjLF77wBTYbPTZIWUt/GQb4uXAVa1B22UptHdQfv/Q8YKMr+bXPP0NkwLQtPb7ge7pgpNVJh7NYWW6wi+Ob33ouVA3vWLWalPOCiDK54YNixbVYmK8CYAAODPrmn78etKMFZDBnTqNeg3GPOgqddp5TzmLrw/DWYHgu4/S9T5p7Dun8boDVdMRCHG+j7xo7I11uaCP3jvVpIm1uPA+rC4yRvSe8hiy7YYO46H/GNR0/sj+Usx4nmnbpwjG+TiOWQaSChS69SproGIDWGpJuVAF7iCx5SNsGwJKmolwh4c0sjxSeFMDokHjHqf+Ng5Orocv5Y7/wLb/Gyj/eTgWMrEKu5ifoTDnFvMzRz50LH/n2YfDygFUKoG7WVMUVfkTGKh8AZap+/xywkqqW/i2VGs8A0Q0gIpcq75GfnYv7va3G6qMyVpG5Y517oBllijGSyhWZpdS4aQx9KCDg8+SlawhVsDMY4br0YJU6GI0nmcM0U50BoBzAzIlSpJm7NEIdwOrGPeRTP3OvzctoyMPOALIvSTN6ab+6cNgZq3R8U0AZ8tY+Lwc6fff8jJV/c84jIuZzVbeLfm/SInlPwMswmfFhahTHbHYIpcskmU22FVEQhFylCPzc+Vai4h3cfz2HJf37GA+5/GZsdGDr2OfzF8yGKbAkrVvwQMLJbKg0Uq5wj42EUWLDzvZyCKiTpAMupbeK7HCt2WkyacVmO7helY88vK1V8XWRNZIurCSFIhjYNbP4tqUYRaZ70Bom9py9oYZwLr0+bbI2ohEFwY6udmwDh4+S6BziPT3MM/WddrhP2zx4pqRtNlJhkjTbqIMTRelEDqOfodRJ5ktg6ZpxPgyOGAyTOiJVRxVS11lFOaB8imNtHWHKgWdyYn4EuTFPgl3FD3LvE7V8PGIvqGpI36/rzFEqv5463bHvpIjynoJJxXEELn73XAyREIE4a7ezi0Jm5iECT9ArX/3JD5KL2KsqzqFqrnMGlLEGTt+aKtUOaY6Jnb3OOVNXO43MJaRJvl8lY2XmvYbM45GT9DzEsWlsQuYaWp5y7QP0gmyEjl7NuFkr4pnnOW29meewQMl6oV5U7wxvdlHkXsR5oTpbI8DAnoL2lTQIVMmZonNp5N6IrCDhjC0zZiBD3FwLAKQBvUESgEwx5+3sOQuSKpsjXzmZnNj+ajK9iNrh4oFcnR9ZdK7PdgHunRJAd3K9MumC+jda1JBcrwDw1C9KOshe2XcwGp9S/3xdQSv3HHZh/sI7kv0fHo7z6rHHHgvltlYAiBm/AtZHL+vl7Td+TsBvSfSivGzAAPrgXJy9f6Jdy8BEedInJZW9UoPzbv55iABcLXummyzKPOhdn6SZa5WMCxvcMr+D1vpK67M+hFplAxDWUakupwhMn2wRxm+U51YA6gVDczgTL1BfopNuwESQqBMfQV/W6wNkh4x2S6HTCdXG+brT/OxY69sIdlz7GwA7hwnC6isY6DQbk2VpRnKBUrNIZjBe+QmAlvcyePxnf/ZnwSQxCL158+awl3tgfARLBifSjIX+ij5WJvutA+q42vT1m9/8JgDr2bgefZUZCFdUIMjy/PPfS774xS+F3TUD5eeagbBGaRUMGmXibUjs2OnYK+sevSYJQkj///4Pno9rWEAwWafa7KP1aNL3BBs2yq0g0+O1SXPVh/S+FUa7566NkT08CBgxk+PDsRJkCtJU39NO+NrwJxROY6/KlhEgtWE7fb6+hZ8tu8gAnX8ToEVdFKpvghkTCN67wMzft6Bs3IXiXJpNq0mWLV4SgTIFg9ooZfjZG2+Fup5j6Z6ZM4c6d2xNI9nSQQLAl2k0+1f0WGug56A+cCfX+D//yZ/G56tuaS1bL+ve61KAy2sYQujDn51/AahZNMfVufSaFcjYuXNn2riXtSIw9Jr9cl59jmMnSHefavciMAVwidrVnJy6Stu+3rPVjFd3V2+8t36Pv/e9vA7/lmX8XMtmqBxLr8n7Pk2POEFWtBJgHpZDlRX4+Tpr28aYC4FeC78TqDkvAvsTzJ/X6smsXZTP6XoAACAASURBVFe239rIFurCCpjvKkBNldfHgap/aG1TBTZ3mIz94Q8O8Cr+ANgStHWSNerCNqsO2I/tGMae67cJjAs8I+RhyFYK/4vETdhvT3X8EgWC1GLIhdxMvFh76v0Ltm4EWLHlETzOBbVDIVYZdq5kFkyuZnzeesarDLs0CJ14kmBJI1gCInVSnhPWkgmXloHwNt/982cmV666I3oWmNqPlBxX1tGFpPbVrqS6bhoGGqURZuTchYuBjr/0pX+BYUF9Dkqg0olS1saorzqGgIIbtY4iWA/bq62Xklde/UnyL3m+QCNzQDMH8hrRigst8oYXEZWEfw0P/EVS0Z+kF1YDnN3hYeqJODzl6Ro5kz9/+uQlUPgI1MUlIVe7Z982Xt8MPYxCYGscAEY6c+IFHezLLe3JGQyiWTWNxml6YZnlWgGNZpAIVxk8G535Ir7MeMjeOXTkaGSsHHgXq87AQ3CDNQ5q3Qf/0mI4Dh75+B8QcdPYaVDPnj0XggFPf/qZtJ6ECGIXUV0n2M934COzxTXOhXZgAWKo0cy2/gvQgONlOruXia+0tgtH5eyZCxElMKPU2nIhue+e9URGiARb1I3n5cYw2qxcpf8NELG08ZzOwVVkWD/58CNEEIjM4cxZ6B0S0tYiRIZP+ss4/aKOA1qgnFBM/8DGuwBaQ9CF7CmUOo1SiuTzjEgRYtGdJrp1DNpCKdTJ9XfeE87UJApMghUdPg2v2Ub7XlmD5hxu3b6NtPxKwNh8JNehS3CdmcPqtVerssMmUH3r3bdfYy77kvs3riNKgTILRYIjKBmmfXbg9BJdKrUJKdSn7oFRwFpr2t+GedYBjJorjErWd8BtZl2a/4UrnctYFRii/5hHWqh/KxXwJhVNyhdUpVy2JnOyM5pdOHB5b/9RmSvnIHP0UyB4U/o7zaikQCADiZl4RQYAzPxkjn8+ADC9GBkpwGpa+5Uq/2XAL6O75ffxCocyB0KyIflVMlY+V2AVtVY5aqzOcKr+l0qBS93wM4fNwlqgbK8mrkkHOuqguF4NuhnUcFZymSCRT9w77xtZKiGbIDwHhGx2GPd949pzBvK2e8nGOANWca8YTmvEsnG7CapSB91ryjJWvwCodNzlWxPQiSyLzndkqliDrP1Co1cGhKD8DUFhGOZLxVPHx2tuu3qNDFVb0katUQ+0vXIYAs1I09bVUj9BBjZodjjNDTicZoSq2AP1OIFl2CDXsfMubQ4di4guS4WSgmwfolLqhhQ50EZZbG1NSynrSjUmzAugCmAShxG1RFLk2Cchl89BYQbNKCxuMp+Dk861DZBd6qdWU+qWwyW1znlzX6vax0fEPtMxM4LqPrzCAVmPcJDAOTL3gnvG1AiqdnDESCHOeDuKstKSm2iea4G3mUnn2qCLgMxarthHQeVIFfEC3OMcq1ZYXADTAhU4g3U6N1GkLHA3c8rmNJOgvVbvwn6J9gl0Tn2fkGEGvEwgCGC/NrMRivtk6q9pew2BppRP15gMDkR6OBeKrBHAAXNczGj10burBwfv52+9wjl4KCiWlczRCoKKtErhLXuSyxeOB8gbBZSO0t+rhrNVG1Y/g0aiUO47oG1fJ4BpQfwQtcrXYY+00yuwBrrdKGM7bM9B1QWZxDJAm2NSxPkg02IAR7+b4OFpakYqcLLKlJN2LXI+eD5fJ0vaDP1KoN6EWlslwbfoLYTNbbl0AcGmvdBL51CPVcVZMYv7A5DXEOiowmnkfJhfU5icff+NpP3oO0lzJXu4kMwjfQdVttQxkplgM9Yi2C1jk9QvNCxM+gqmJh0TUB4RVOnsgFLj2cP89mLHh2yrwdzeueGBZA9O/qeffiqc1z6KyyexEQM4zApNWO9gBvs4CmoTBNLKeM6SdRuSrZxvr27ZnjRRV3gNp3UCO+f8VTKvlcon2hyWuezk3hYibX4PQgw60N1E0LX9ynM34TBNR5FNmt8oE9xNfVMjGZhB1uY4+3vWXKhVjLEgREaJ4M2mpjqYgnypUvoH2r1MXl2nXcAkqNLZPYNzrz2TLeL6j9oiMjmCLOWspa1JsdLJ9m/9XJ+fqaKddVPSinXSrQvXMfZM1k4Kxt544w3Wd0X8fu+efeHQml0QGAXtn58FVmZQfLgvNlI37row26PtaoRyajbJLIeNfs2Q6I8Y4N68+a3kt//Vl8M3fG/Lu5FJs1GE/pB+zWZEQZqmz8FHs91B2hjVenTHRfqdIOy73/1u+Ftr164OSqLOtuPpdQmaZs2YHfd+meyOYEGal2OaCTd4jjtWAs+o+0EkLTuTvR8D5q4pzxQde6XhM8U8gZ7ZGO9H0OZ3x9brd8zbyYA0QH21hkxqWB12as7MOWHDBvExX33lpyFK4XinwKUvWXvn6giCq+SojZLJtRClxamAcu2fMuiuAT937oL5ybb3dtADqx4BtS3Ixn86HI+sFvs04MN2Rt6/9+b1CyBdH9o4x0rQKIhxTNOA03hkBgUzvka1bMGM9yb1VBvkPBlc93PshRVqf/QzFWBbY+XPfmbUm+WUFvXro58X4+3Y+Fp/N5P5EZS7lrThlWgk+N0xuUyNk68Z5f1kFUQAlfdTYv7FH/84wKIB1KAyWiLA3xSu6GNv22Mqk11HljxqsMZRkD62a1+IJfVz1ohFyslOdzDu/RiuDjKs16DSGzgqNytkHTd2PTJS7HtLQUKUwvpg5ibk9rnHCGDnHLFoaxSB5nynLy2xKMwBJM9z/a7oE2gAxnID1cP5eQb2R8G1ATLqhnGqOJ7q2IMqB5qtM/Cil1Lwp08vnDSCoANtVa2G58zZi9xURbJgyQoWSC8OPgidw9VNs2XLO0QZ4OBidIowrKMUl167cjE9VMloSB1TLt10voNsMaUAZTUN7Zw0jZYZMRuxmYFqnjWPyElaqzPKIrZP1c/eeD159gufDcl2o724GLHg2qDKLFtqYzyl2VOueVlVEbS3d5I7qDOSRueIpYavKOhpvUzCnHmLgmLkItAwSisTKM1FjEG6XQwkgypYGJE7DGVCNRdf69/2IvEuZW3pYjT0eZRgYD10TxDVUbrWejRpOT7XzSav3eLUe+7dGDUAoungu3IPF89fiOiOG1V+sHRIozgLFuhUSXlJa9BqiFhcoSDyOBtihNovDU1QNTmUDh98P/nMpx4BxBppJmpKIe9UFrr3dwKAZJNAhT3msEEPHzmWnIGz+vgTTzLeRnRInhq1VeGRA7ObaGgX0bDVGKx6ogPHDx/k6zDiGZsw8mnfChdp9AnAkbDHzrZdu0lxz0ymz5qd7CYapRTpHCKbJoWmMNdGGs1e4tsx3vC9z5yg4/gK0s5ToRkcYj4WhiS03biMfgvodfCLWX/We1ykP0ElFJOebjrKT68n44liDwdxRJgz6pY6W1FTQCr+MkW1AEWjtPbsMrrsPATATvNT4YzG9xvAyp/53F8RWEUUXKBj1EwAm2WSzFla2J+r6cqXIg+KTi7jkb+Ns39nGauPA1aGP27SBFMDkJ+x8v7yMyjZ3zJgpdFxP4y4DnOc7Sxrla7lNIKfAar8bI6/F1jlg618KmBEiDQ6fPdgir5lykCzB0MIwQL/XP2MkUZ/7/ND3IKfFa4wE2s7g+jhAaUlo4Uove5DlaUAssqdxj5Nf5+pHrqGs+vPIk759xNznJexugGwcv3HHBOj7fljejPjcfPeBS83xjYuwD5U9kvqifkvMqOhIILryewg2RzFfK4jwjI2ilSsDrtSrRy82gGjvn38u4/9X81BPhWhB3vOlVILo9BMgCYcwPpaA1f0M8LhtUGwYKkYG1HAAWEWZxz7WJPLWtvoO61FTOnBHobSzoKOyX6fJNuiQ2RE1kCImY5hr5VdJ5gpUap8SiV7kjoNMs7dOPrKh7u3Yh3jxGfZpGhuyr0VMAbWPalWNkhk0WjqOPZKqp+fYaGwTWQtKhbk2/zUonHrmoxWTjI21tWUc2B7TpiptBZIFb9is0UAM0GNe9loYpZJDLl1KWiAK9VdFfpIM1SpWohqhl51DcAhev0xiPZci/YAiotEI650HsMhAAhJOS4EaF3nAI8vaO0TitvEEyOvmX5FBj8dkyIaFQ8M2UKimaa2nckH+w4lr/70JUALGavSyWQqIPc6dcbd9PIp0zletRyqO+pqDdhzzj8BEIVx2Naa5MQ5+nyFkqN7FVaEtYOotlWzV+z519l2JVR2MVo4s1LwDKrhsNBMvRuHqoeg3yXEjKSwOBZlOIDSTqtR4ls0dwagmqgwsurcKudtXwgTKFZgPYRUPVXjVJaTOj80VAAFbCXfWXsA4UYyg4U9p5Ldb/xt0lSOqtfENe5HBTEoNp63tgJhr5ZRG2iNX2FZU9I1xthU0IB2krqtLuT+6XE2ypwNcIaZUTXz98impyKQec8nH0gzI/bjcU9Sm2vjX5uFKs09xDx14TuUkB2Y4Hq+8d/+W9LIuT5JbaIUyG6K9D0/7FMlsCok81MAMEXxPn5eiGy6js9ZgJaCAQ1S4p1N1oqiTb3YIHs9Cu6uouhmpkJ/Ryfd/aR0+DQCm4IRx9YzS5Bj9F4RKdeE9VY6kTqUMwhk6pg2os5mINXaRJ9jVknbZ6DUveI16wha0yQA2oEQlcBoNb2R0rNkJOyiIlnRFoXgikBLsSlBVBNy50cQ5ti2bVtcr4BOO6xzrG2zMa01Uz/G0fXz77nnnnDABTv2XzpJtrKO9zQ70UWgWwC4i9qfGtalSnnj2Bjt4yKoxwK/LEDOqcRcVwMwzgU1+DOf+UxavsA1e2+eG9IQBUuWYEjT82/6E/qFb775ZtSAKQ/u/es/CrYcP//t8wViU5gT31d7ozMviPBn50RweJbAtMwlVfAEALPwSZ5++umgMPo7lRYFsL7GM0abaBDcz7FGdQIhFgNkFQARqWFSh+9ce2f0Mv0QPQFr2w2ClwPY7Nc6jQD/3ffenRw5djj5q//7rwGQa8KnqgZcCtiaWSfej/e99s4003OF+6gBeLmW7qA0w3NRmXnFGepgH+gPel0CTu224NJ1KKhyrMyCxvridd6T923GRZ/QfmC+b5YRPS7VlPezwe8LL7wQNVCuRzOavqfq02a/XBsCNwG1n+3YRNsiPl8QmvmxTz75ZKzjLgTYXF+uTdfKTIIvb7+zOc7kDj5/gaIc2FXPQumF57l/52j+QlRB8SfN8NoewP5UbVDVG9gzpRb/cm6owFdH242zHx5Luih5KWO87a84wQFYDDCzDrIXe93KWdeNwE4/a9LWz7KcFM8ZUllY+yztnbNxhGRHBc6nPonS6qMEZ6xQSz1AnZ5ohRX/DlZJjqGSMmSy0ofUz8jqcQ0iBnvJmmfWgWMxBtusFsbJELbD08BmzfbTc84Knv9PX5s0m2Da9fTZM4Ew5y1YFLS4opCrBQmyUCwqN6rXx+LZy8b7F198Njl7ConGYrpxc+Ar1etjhEyWFxDOFUDKw/z553+UfAohBftmfHiEBn+qWK1eHzSLTmhkY5ySSh/Kw9Qx24qAgZFEVQKtfzp7/kxEN1aj3DdBIWx/nz1OVEjiQC8egUpjsdtFol/rQrVHYye4mEX0QVqfzmk/3EgpJGa0lLI1ovPF3/pCZHgyGUq7a9uHwevxfNYA2hjMBffuls3JM888gyGbGnznM0QXyjFgNRh9o10aM891ndYOItFuyi9+8TdjAozc+HkayPlItAcFiueVspm7Kfb2kN9KdGjN6jvIxFlblnDPF5IPDx9Hl/8OooYaI7JqFmQCovq66K5O/dHDD93PYSEUsSP42eQUhZIufDeQspuVODQWFm/ZugNHrDR59PEncs4phxQb5QAAbcWyhXCdczKkOsNsjPeIRHk/y/lsHR2B1QCH5gmaJqv6N3PuvJjLNpwkm1PuQFL2LuRbFeIwcjyCg2Vz6HOnD3NwT2GjzoY2SSQK8DwANfPcBRsRLuM9EUkhM2mBsij/2tUWVBfbqR1bFdz0gZ725O0336Dv1/youTMQ6UFjY0QP4U7omnv3YUw5YKtx1sYozLbQXNqqfWgyRbnUD86AlYniVD43HPBfAqwyp/yfA1Y6cCmASFXvPDyiYD4HOIzAf9wjU+27mZW6NWPl2s3AXAoKbpVbNx0eAI79lgGm+J6rsZLRFsIKKsPl1p3PvXFfuQh+jEUOOOYDkdupgLdTDgVKYfSNFCtta0E/72nGyjExY+XPaQfaNLMUcuz8PIDTVEkQQ2Al9cEDIIQTIpxkXUvaaFPlvlABjCiVE5eqemZA55brDeOXXxeWfu7t95Y2diaDxjUElVCgpCObE79wM8ecWzwUCyhNPd4EV34OtINCDgBVgCIHBKCnhsS6oyFoVtepW63GsR6k75vASjlZnYfLZFeHsHcGrybY17Owt1NwEEcIvxVyAOp8NNNXzsaDs6DkTm+C2oIIgkDGrLZ0YWl14zjdZUgX+bOU2wA9iixwoJmhb6DmcZDrmQQY2bfPPSHzQEfI+lOzLzX1ZMqh9Ahg3I/dHBZ9ZGGsZbH5q9TAeH5E9NLxj4irUUHAYynXNUHNTRX2wt42NUTuBJCOYz+2XQe1Dpvp6xUoOYMjpJORglGue7w/euQZYVW2urKKe8VuSfvy880OCSAUyLE/XtwP7+Xacp2ociqYNAOjfReMSskIyp2HoXfg7UZDyjSmpFOcUVaboN95d1G7ZBNegnVS8KwXxuXlXgWpAEy/sD0CeZdXGtVUjIWsnm0tyg3EJYhPdEM5/0ny5s+fT+5csyAZ67tCv1rOwVwB9xNPPIaIE1H3Int4QVHXXjA/bdABbdY7CNB2zV2nZnkcivo8+pdJPR/i3O2mxYfZTq+nvftqMEv6B3lv7J2OVh/AymCjNEEB4QQUxxk0lp6B7HsBY9IMfTzqoFmLZpcGeE19/bRk7sJFNFyfCS2xLrmEYuAAFEX7nC2cv4L6omFk0GeifghDYKQlObTlH2kefCopHDiVNFa5XhlT9oY5UB2pZpSAiwDnfUOFydUBHIxG3qOfM4SxMZDYTaDNAIB2Q6GNu+/dBGWqAYCJZDnngJSzTihWqoONMKA2Fi2DyXIOZ+4SP3/xd38/+eu//8fkGmtryPo/xlAan8BDYQrBq5TyMuvQoCgWe98IIy1ZMD+obUo7+3z7ZjUztg1IcLdea40aFG13NFnWnrL+vR/neRbPc21po1xrI6wtbYXOqA75mZOnIssQ1CnapLgul9A/ytcP4PTpDNvoXD/iHBLRgiLBUdR84G95Zl/CEU3rgtNMmJkqMxh+noDC+kLBggDPvSM4euKJJ5KpZLilixmsEUDpxAq4dJj1a2wEqxy7dC5tT9YfUBBipmrpkkU4zqkycAY+mlgzCmbdjcLiUdQIrZdas2ZVgBG/7qNVTAs2TP+tHWbTQQSrBIl+hgp7OuOqF2rHvI5MEELAFBREznbv0efWoqonQPjOd74TWZhNmzYFQNFf8rv16ZFdIgPktTvmgkL/vXff+6FS7fsJXgUIvQTmnQezVQI8s37+bA2R/b28hoytYTPeEpShFe1SLt+zpo3nCn5XLFkW59l+FAidB/2FlavWRMZn5epVqFI3RNLg7bfejZZDNjC2R5jBIgGwrw2aOjZiNu/XTBZav8xr8P2UetcvnA7Tynt78MEH49pcM46xY+g9Os9SGl07AkLv0WyTP7sOPF+dNwXI9C9tJeQ4DrFvXC+q9jkHSxYvi89Xsdr1JLsqxGJYE76Pa1Tw6jUIBg2SCA4F4oIwe8b5/CwbNw2GgddlltfrDN8Pm+wesl5aPHHgcEp3rLWpNWIpnsTjzNdVaqwUsqjmzBgls1zLHF88ejoZQ5imBBs/wBxaA0mNEsCpOOkiONQG9jhDe5Jx/V1ZBJayqDLIdWaFAPamkoTgLiplwqpZn6vYhzYdlqZpi4p2sl/CMFwKAjLp0Z5zBSNDFYEzY47xl5s+i1Wx/qgSr0FeGThVgP5SWFqQNoJJ4HxLtw7/5uX/63+Z/Ak8XlGqWQUHNRoPyoPnnbq42UwMoMpMFJSTbRQQ2iT20U/enSyYjcqdVpNHRjMK3ieHpHUvHuYnybpsoR/WelSCFi9eQeRndjj89lAqyaXuPMJVyRoBncqV/t73vsvzmon8zKTgdnGoBw0MjXEzUARxzksx3hrJzgEUSEhnH/nwYIC+MdCsCydSl2Y0uAazgHJog3XJvweg5Rzcf4A6oulBafHefb7ZNBesMukeAvYI0uF3TNzoO5EdX71yVRjA6RQHmqrsxoFSslIjGeqIGFU5nBfJEvUTXXRh+bWADJ8L1Dqz6F4NaOsnYq2DY9TPLI19nVavXB786WZELaajRjPGAjGLJk1mnAVWwaKaIB165NC+ZAZO1+oVi0jTv4lxmY6wg3VUSNLjwLjhSstIX9OEGL4clMzXk7vgmruBzvJZXsfKOxZFT5Iy0L2RYGuwLNo06vjt575Lr6372agcPNAJr7V1BV3H+VQRy/5DFjJ6v6pIvb97LzVRj0YX68vUGHR1XCI6u5hoHo4RDoI8ah248qqpHN6dRHHoCE6a2UPW4vF9e1HIWbqQfmh3RHZqlHlwmUtl+vFLL8Th0EBtn5FcxQC279galKT7kPsnPBp1Vip4WXfVT11aEfesGmPUQsTu+WhgNYkjmj3yHfTsd1mNVX4mJ//fRhyzjFXmdGqgM/CSqQLenlW68Zk5wHHT8b81g1Qeykj5j1uBmrRT114G5HwfPyvkhPm9zlbcfh7Ay89ApVDnF+uGbtIfb8mZ33YtaZQoBXIpVctARPSiYm0EzZSX6/TZ6kDqgnPmfjKTNsj6V1kqDhiynkbSoghXIMbO83UeUBM50JCBGqWyMxCZAdq4J+biJmUyZxqxoBkYjMxETr3Q8QrKpnxtnqqS6JAqQzlg6L73EPf6da7kCAdA5LoyhaYBFcXGoSWQMSpESKWTaNy5k2ejaeMcxG7sVySwaqe9gBRiMzqqcWm2i8msWp9QAOCxyaVNDZUmN2ARxc7YlkbW+1KU5eqryXpQCzo5kQo1qIo3hfc1k6Ighn3pSu2HJJiO7gFG69JmuYKSCepgBVGjQW3gWr0vwzEEzQaGKA6mw6s2SXBF2jfGOwQrFHNQ1CLHm4gxNggmqGIfCjSKqVEKapq2ENVQ94O9nlQK9HXSnZvJ5oe4AfZ11569UaAuiK6gURNHOGCsLKKiSu2brVJ0RzEOgYP98KzvEnTaY9Ash73/oq8Uc2N2Jwts6OTHPFkrZf82M2I5IREBVVovJyUR4MfvPT+sqTVSbeuMiHLyFEaL7wQLlHsHnCj3bs8SzyblzuGnpbVhQckD1GjPq6iZGoQm1UumiPt57lv/NTmw/20yRTXJpk/clTQx14VcewvRWmHIg594PHrwDTM/w9ACz128FiBSJbIQO8DWzyRDYtPmXmhhndBnzFA69l0AkE56Z9nw+dJlxFB4D1Vdi6h3kspoOWN5RGyTaHlSjex7Jfa+CnBgz8ASvL9KzhzPqyvtiI9wTsyiVrYS6t/sBctw4Iax4USlZy3EcZnElnckjYCy4rF2qC/nk44TbyfVwyeIMiM4xBgPAUaqsbUqfFWh/Gjms6gUatv57qR/ykz+PR1gSV0S518fDBcdnFAkLK5Ops1ZmSyjVYDr7wo1L+PYhE7WwsA1qGJEtY02n750OdmCk/gX//m/JKUNzckzz34puevuewAt15MZnN0tBFE9W513WR2KHNloesWyxckC6mLsSzMdQazIAuSAk9kpnbZqhLhU9xsg8Or6rsPhc/yl9eocapt8nWm+8BHIgqlWmdLo6KFE0KCNLKHARuBlwEa7JZDydYdwurVhrm3fz5oRQUAom+FTfOfbzyW/+9WvhvOrH3IFWqL+y0HAjFkgg946u3dCZRQMGS0P2XUceT9PIRXthYIDZryUF9cx148RkFgz84//+I8hnW02ytcKTFxH0gn1S+xXWUIW20yHgE+Het68OYCch8mwLAup9x9+//tBT3QMdLbXrFmX/O23vxPiDvfR2Nn30/H2WjO590wgweebZcmk6N9+++0Al2ZaBAMCAYPhP/jBD3K1TGT1pOYZbAOQfOMb30j++I//OM4NQYmgycCvNLddZH7MysxRqCVX36ad1v/xerTdGbVQmn2mppcq613mtTPD/2iOoB52EBttHefM5qYAi1KJFfXoIvinCM80gvX1+H4tBM+1YScZ9+98+++CobEOuuNM7P5eGD0KITmfHVDGzNrMQr1ZX1NFRedJuXvHbAl/27t3b9D3/DzHLhPeMpD/2muvBVjOsp2ym3xealvnUo+1O757r65bg/2Oz3GC7FJEFY9wDBromZfVOrsGpCUKxqQ3CmwNaGb+e2RQ5y/MUQ1TJUtFLcwg6j+6V00Y+PMsQKNrQuEP5zDmEsU+58f95TpU4GUUcGPGuJO92s4ZKPWvgddNApjGyJR2nr6Y9GPjTHQIRk1u9GBjy2DBtch6ooa33VYQHvOAYQGM/oAAMGWy4PPQTsL2JRP47nCXkvsWr6IOCkl8zz2eb21nL+dWG9ilDYG4Xt6/BwBqBZZeTuoJkgnj3BuWDRFNPlKOk8AqfEGbEXsO8iXpoVq9iJyLlC+KVvCt//X3J02fmea9h/Srh5SOs+lxFezsTeKAO5DDXNDe3bvY1M3J8aMfJp//9CMUReMMoDilo5JyjVPqkRLfKvEdJusygrN+9Njp5L4HH0keeHATlIn2UJkKJ0iw46AwwBM44NZoHYQ/be+BQ4ePJl//t3+EMUT4AtqEB5JOg/Qgj0n5lwU4FZcwyNve20Km6GqyiaJPHR+pKDqV5RzQlRjLrCbA6KXgQ+rACAuxm4iLKDwcWya02uwQoCcrSA8EjkPo+Gi8NQ4L5y8Io1CDwpMRFVORPi+N0Kcp//37DgSwMlLy2GOb4sBPG/AqRKG6oDQiqI5kEoweXCPa+/f/4zsBju699/7gDgctFIOXdNQGvwAAIABJREFU1WZFBBanCn+NSHt38qMf/kPy+KYHAGPI2OPMTEDJiaK8oKURLcTZUtF2jPFXVPmHL/wIY7skefJTj4XYiCpTowPtUYtgFLgUZbLRUVtyciLjWP3tc/8A3x+a31yKSImgB19VrqyRCR16ogrq+Zu18f737ka9iT41SxbNTRYvoO8YKllmrmqgOHZ1Ux8AragEef1iRFEOH6YXCODxCE2KK3Ae7rmbhnVE+EuRLrZ2z8yXYaJKnE4N5oEDh5JHH30ECukFMm37KABejeGF6oT3NAx4LgRcXUWqenwSmpOOJcC7X4VHN4EOY068wohDSg0MOEFQ4P8fYJWBl3yAFYAnD1jFz7eJKxjguJXKlmVtUoyjg5yBhPz3Flj5e7uyp5+dPv8XPj8Xrrn999nP2pIMmPg9+312TQE6ch8QWSTWecim47ikyk44pEbrifCFwhHXFI0IbcrJ76eyrlopBvUQtRbHQyX6SWDcdU6kK9zIyAUITDMzUW+V/10ZdtZxZFUY0wwQZ8DPcZVf7esV0JC+JMUlVn445NgF1rEZLL+bJQv1KIqNs3HzmqQ2hqKpVDiMbzlr2342H35wKDnBIduMGpuNEKdC8dApVlhBB7eFQ9x17D2rhOa4mC0ooKZJgDVGhH6YA8HfNxDFrKGWampDDbK01XSBt2eGzQqJ5PVBw8LJa6Bexnoq78F5tpl6CeCpALBUDBUrzfQwJqhz+r4w1unzw+cyvp3Y036oUmBJwAeCQOydyAKa3TE7qHRtBFoUl1B9L6VharPSL/YPtkg7KsiwoL4K+pmtEQR+jVy3tZJmTtL6BGohvR6uw0PXAW+k58cUgMlgF30CyWp3QlnSFk6FAWC/P0Gh1GPBlBmQccZnksCMGf6rHPIqB9oY3FrYaDCZT5qXChi5KiggkXVL/56t35QymNbI2ctI5U0bVio6Msk1qizXALirBSApdz9Cra80umIK2grNhNhUVaWo64OsZZwOHNkq6qWKptSyFgCqnDuseqSrn8Mx64UGeD75LDVE9UTn6+pnhuDFuXOtyfS5UHaa5iaHj9G4k6CQWeaoI2O9TAGw+t0mml5vDxkaz7Rr1CCdZR0NS7XGOafaN91n0M1tGi0YlB4pbnE+PE9LAYUN2ErpkNYTG7gMqi57dHCQDA6DMECmrBkgVVBSRaa4AFoLbUVoEeKeNAug0lbhGGde0pH0nN6S1A0cS6ZXsIAKycRyLUZtDYTZp03wXlkxI9l58HxybagsmT6PfjgANNtp9AOs7I8ojawYMDpSMiNZf/fD9L58PxnBqSxnvtovXgqJdZXWujh795J5+IN//+fJovV3JpcVujpBJoamrZcvXU3apUux3wQD1u9JX5uN0ITqkUaRBfirkLQexPFznHS442wH5J6i3nqGjWGZdzMI0uhkpGh/ZM7owOr3yNTxvHOvVbGvQzSA8ZXmX80Y2qQ1gkjY0kxWez5ZaB3ohx99NOyd4gU69foDitboU5jlMJgqeDNrJVBrhxbrXtuxbWs4zGbZQpSAPRbNb6Ht/Qzp+FV3rAgbuYO2Kjq4f/mXfxnX7ef7pY0yU3Ps2Inwb7wPnXedX7NGZnIEd2b5DLRqdww8CLoEcFdgj/j7B+6/l9ctDjGJF2EemYUyk/S1r/2bZDFUur3vf5AcPnokrtVMj/fgc6VTeh062AI6P9/P9nc+1/nSCffnTJXODJtz5DkiyHOeVIf1/fybYycIkPbo3+2NpmDV6rVrIpAv0DFb5D63NsoMj5/vNanw57xl16lwhlkzAamiFALYu+6maTLOlX01VxHgtg2MdXtSqfs5B8KfwP5fpdk0Pjzv34svOC85SDnElnc3J+vI6tnXc5DA2lHG5Otf/3pkMKO2DB9Uf7GfmtW33norgjlLEcsQyOlTOlcZzU9AJoD094519nAdZcqMjqn3Y42+INE1YgZJARWD0LazcL6379wR4yyDwb9PR5fA9ebfvHc9iLRE4HqsQR/6o5fIKnm+Ok4CNenjngXOjZkwX2+gQFvuuCvs4ng7z2bBbDxsHyv3jfMotd0+VpdhYnUB9hvws4uwa40ApynM4Y5XfkZ7CepCVf3lvJEl1QKYKuUsuYo/eBE80MU+HTceg5ExgBF23N6EgittpnW2Urs5RxoJrN+9lHXP38usvQ8SDDYIez/K91Hs5KilTzAjrM3qxmZfARP0w1IwkaUUlT6xXJTMQ7wpkZUWeOj51LAeol+9bqb+lbFHcddLf/UfQ27dwfJCVXQxQ5JRdgZxzBywc6i6LSMCJCe0iucrArHt7Z8mf/qH/xpGDLSXoBuNsvGqQc2VyU/f+FkgvwcffDgoLzZb/NGLr0BH+1RI8JqLc9GPKAYh35rD4AJ9kwZQz7JHSzUG/ZVX38DpmJp8+plfi35MhRzO4/QN8aHhkFu7H352A5FulTsukGa3V8bdbBBT+lJHpNZIVzNa4eIzo6VIQlMzXFiMyvN01r5rw90RLbegfhRj7OJwc8pbd4HrYJj+FpkbQVCr3w06GJ6JfRAAeqGKRHPg4AlfpTfEo5Fqf+2VV5E8pxmvvQty2QTHydSpmSUX33uIOsjXXgIlQwUds2LWHHi9Ahk3l1QXDwszQvay6aVf2Ia1K5Fb/afkU08+yhjA+aQuwAJZrx13Lvj/RUWoLJFt2vYePTUwsGfOnki+9OUvRNR7oI/aLHsy8G/BryIl0lHaOmny/OGpoOO0k7G8l07WqrUZpXNzS4PQCPeTBq5UypSFeYKG0UZ1R8lePvn4J0nnqjaDw4VzEkXuHGgj1G5MFlLkyOF96NDJZOfufWHgNwKqOnGwiosBahzMqapaYQDKQWg21lcc2H+QpsA/SR5+5BPJOnqUFFKwLk20XLGKkDSHi0u0t496hwLoIWbWrhEB8bpzmCJ1kG8BVtZ43KzRyQxYfkbn/2vGyrWSZVN8n/w+Vvk1OjcyQvbQyaOu3Q6sMrn1DETcLm5hluZG9iUHfJx/C8X9vX2ycrjnF5zLlN6Y4aKPzlxZsO39ZF8ZJTLLDKVZnDR17jVKsQrRClWj+NlDyetRxjR6WkgrBrBIF/C97MNk5FanYSq8dveQz9NREfYErTij5QVVMa1vy2rc4vANgOXnWv+G05P1zJIaxxhEhglb4N621sdsmRHpACR8itmH6wBRm5Wq1ueYZpkqVQlDWSjXGLMgp3Lo7wSt26HBvkNhdxOZ3QkOEeVZbQKrvPlMJIjt3N7VbbPGlP4bhd/2rmJcqqoBFzjj1gaqtjlp3R731wAVZ3pTPfUHNN6sxH5BUUMviS+pBiiAchgbZZ1Dg+/xUQVC0pqatB0FfTU4SGxJ4X4ewO7Gq1H2u9JBvxyCEAapbIDu2izitSUKMeQofumcoe6o8xiAkwAQjoLqf/bA8/6sWYoMHLUyo9IObZyoABBAaYyIfjPXft37xhandQ00AeYzDSR5lkgtn0oz+nJojCO91yLAM0w2q4VIphQT1VZVKJyiyAXXa6BkDEdYHQuDRVOoQ3PPD+PYdhJIUqwnbHtuLaS0aQkhZM74t9HYdF+mlM8siBYnIzVHocxpIZcZP6NZnn/aBV5TQZ2SVDJBVokZIezbCPeozRwfoVFkEdRJKMvl3ON4SNND7ySQo2N+9syH0IV+QtPMckSHziRPPPZpIsfzsIWcf0lZ8u72fdwjcswV9fz9akjRK6g0ld5Rs2c3Rk2pWU6DgrI0Lly8GmIiRUp9q6iKE+j1SX+rYZ2UYYvrETkpJMA2xPvU1lVGn7QIIEhbZN4GUY3N6D4C3vIS+syR0Txz8UoyIosEj3GCM7MR6v1U7qkUdOd6tTxgDCGW4Q6EoAbOJmMXdyUTPedQy0VCn+xZLQHOCux/KUC7jPkpKmxibgqS7zz/QTJ3UX3ScqEruWfDbDJHaZP4iiqcsU6CLHPuSUoAWFdOn08uAAKmkIUaZy6nss4EqAOcBe1kDf/sG/9bchIHNdot0/8L4mfSjYPbi7PXBj2rn0i02WhBtlLu0nPNUjZzrpfjrHsuX2dv22jeemgzg2acpRc3QYXP6k+l9umIm7nS2b1CVkQwYaNVWxzIK9XBFMTpDwyrdshs6qyalXGPL8Dh1H7pGPcRTPV5gqqpvK++hYDNrJU+1yKem/apSqnQs3DmZaw8hNKxWawP3t8bKnpnzqb9q2aT+c/qYwyiXrx8NYIXUul0dK0N/9a3/i758pd/K2q3BU9ek863n2lPJX+nzLlgwqyGY7Nu3Z3Q3vYFuLzvvo0B3j71qScASC3RU8vPNjrnPQqG7Hf03HPfT/7g67+TvLt1S7yPdj2a45KNOnTwcAC43/u934tx1G6bmdH+Zb6UVD2bEHu/jpGvX0Adu/VXKjG7n3/2szcj2+ZYCsa8jzhfOckFgRU46BcQVcsEHbKAm8FUQYH2x/cRaJnBcy4jSMS9OCerV6/F7iBXjqO9deu7yVe/8q9h8iwB8LaytqW2E3DGPivdPY7t7x+Gdop9vQpQtnfndWzgfEodvv/33wUMv4edqKJ2kfll7BWL+NznP5O8tfndZP6ChVHrNWPGnAjEXLrYEvL3H1Dv73V4L96Da8+1JMjy3PS+HRdBqQDNvxuge+qpp5K/+Zu/Sb761a8FYHJMBNbW1guMZBO5LmywaxJAVUD3/1WAu7ZQECywuh/g7Jy5pp1DfS7HUHDtPAvcpHhqM2LcsJ/Ooc/xc1SWjgyb5TNcr+DX67POSpVY7U70S7WXFPZauXUzVgrTTGNvlrC396Du2Yj/JviZxN4MKELHehlgL7dxjnRgB9uxuf3SMbB9RXxeABjLjaINC6wYzk8DRwWRrSpINtI8vNlsFXazApse4MowqoExX8vZNuK/vSdeN8ZzRjzrOKcH+N7Jvr2AkJthVQgFiEOl9xc+HH+X/uzxqLhR9ohrytEHC/7hf//3UAsxiFywoMH0o46JBuD4yRMRTTBKIEioqa2iM/qleGMB1v7d7yWLZ9bRBG9BKiWJoTpz6nREZJTTlkuvozOM06KxbqF3xj423MOPbIosw3SiMd1s7pPHUVFibhawQBv4DDM9fTj10gVfevnN5OnPfiFoClE3Qx2AGa4DBz8IUGN9jepRHdBtVITZxuYQxGhkuuFkl1qQzSHrfWgc5iBY4WFVw3Mdhm6yHBqRz37+c7E4y6BIuHBOs8ilFliAmTlxUic0aqZQ5TNnMuoutmsUFl+iMPYRGgrWwymNzRyH/Uio91hQ6aYexLBHnwUWxDYKVVWcEvAIMt0A0qNMJd//wH0xiT63QF4/1zoIar9y6TzS47OTuaSwlZjvw3nZvWtb8tQzn4qsjGqC9k4QKPVyCL+//2gc3AvoUyHl8DwG+uKFU8mXv/QsjgHKTtRHWFBfRQF9D31UjhA9PX7qIg19H2ARlzFnbfDCL4XsavRswrkos76Ba5K/fv7kcdYOPaoWzmc+m+giv4NI4SBRwmXBS7IvVYgUGMUEJHd0D2FotiUrVm4IauHJ4yeTDevXsPmk5SAWguNYwWIwm2gvteuskz27P4iaD8fvwqVzydp1K4OCZKZBeonP62FjWWivAyl3VieskHVh5ubGI6/fUY4gGFm3fCB1K00ujSAHcAinPkUh+f8OWe1cpjJzTjNans+Nvlm5dNFH0gF/CbCKNHQuM5OuwxS4ZAdIdBuPIudUUjrL7giswtG8UYN1ax1W9twMWKXg61Zw5e+8/YxqmE83TNPvKQ0yasr4rFivGNBQZQNgpWOXqgMaYfJ9VAX0oDDLE9F57IOG3QNkOg0XrXWIfYgx9qCI9+AeQrZdIQ29YbOPOdXDlHJ5E2xloCv7zELFDzDQ2bhE3QP70p+lKwbtVC68rq70Z5xrxWYEVpF9liLBL8spTvahwIJg1cjhhwR1RrnekKJljVsvIZhy3VexhvvJLkWtSxS+ppEsP0sJZyPExYCaGtTghnFmhxTR0YklU6KQwtIl86ETNmIXr9PDyGwRUXP2Uh1UKzPXHpQN0KKqqe1RCEYAYYhgxEJdqLwGF/qQ356kKFgZbmshpkCjNpPrNctGiPWJjTPckK6pXH8+I/0eiEQGzZpJK5Pip0CE2Wlrv0I+PQQWpFnAHoAyo3RwF3VATfRCMjvRhuKfIEdnr66qPpTrtK0GaGqgltnuYqjnKpFLxh/bIsCu4NobsQs6MhXUWxXaPoNgySRAK2iNBIwmbV3BmFn/WcK5E3ohUlLFRqwdM50CNWngBthSoQlvU3CR2zuKYXCwdkELd32ZAVPoQ8ENufr2t4t2TtZmscnNrk0ny1ZZgUqUMvMAq7HhLuwnmSt6YV1nTUovk/NfDrVuhACg4hpHju5gri7yN+iMZN/mzV0DxW4Z4zCSHD1xMfmnl99Onnr61yIT2natJXqMzZwlO0D6H4XcUShdy9lamJw8dZ6ZKqMurjFqS6bgiVDBBx2/mevzmsmGAugNmhUBcDwPHRcL74sZK+nwQSnHsbKHob0R50yjUB27eQ2hphM4e63d0Pqs6eH5tay1CvaxWdhpiFoUOf+j3cnUcqigLZzZk/RbnKDxbxu0984r9LvqQ+gCkAdbZaSP/Vpan1xoY91J/dW203WmpCilEfX0FSSt/ThTczZCz5mS9ADsBpBSr7PfDNeiNLNtBaTurMH5W/7AxuQyc9XL3PYgajHBmpBtMiAFMBo9TwA6UdRzLVsbTcZ3FmqAOogh5AJQ0sY0N+mo1pAhOxBS0ePsT/e9gN993Emk36Cp4MOfvVYbuBp00dEsQ2ksGuXiA5lJmUGGVQfTmsNWHGLPccdcsOLXSgLVng+CBd83aFScYwIq7aBO6P9L2ntA53VeZ7oHBIleCBDsBAn2TkoiqcqiZrXIKrZky47jGreUmZu5mbnXs9ZkTeKVmcz1ZBKvzLhFnthyi21Z1eoS1UhKIimKvVeQIAmSaEQHQeA+zz7/ASFajmfu/bm40P5yzlf2t9+93/1uzzXt3JNPPpkswRfwek401Mc1XHv1iuTxxx8PlT2fcx0/a78EKy+99BL1i+MiI6Qzrk0zI6cDrlPtXtBhz+hzwQLICRhZg+39Zf2mvLdPfvJTyQkyCgI6g6G+j4Fopd9l7DQ2ngpK6ksvbaI31idjTI5znQIWHW/HxcCw73v9dSuDduj7mt0wY+T3zkGIOACWnBup/TrjWdBR6pzP97UKT9irNAtUCiC0yQb/Bbrb6Hd0w+rVUatVR42bmRntS4hewARwfH0IWBTxcOy9RoPoAjR/NvDq+G/evJFmvjupK5+VfPELn4GqJuuJM0pFUW2j0tzWqMIAOAV9thmbWsieVf3zAkHCMQDjF599JjmCz2wT51vxAz0j/uzf/Ouwa+eku1HHtWfPvgAvinZ4L+00MXYcrJdzDLNG0amdxC/LMTb0Xx0TM3WuK+21a2fVqjVxz1n9tDRr782m4I6pzBCzeKfxvc1I2Y7D+XE+9etlFfg+zkt6BqZiIdHkmOfba1Wg7PoSyOvrZvPltQmsOgAhk/A5nVcfPtcyGgMI1i15rRMUi8FmNVDLd5gAykTolK3QKY/vQzyFcSzGXraRjS8moBItdsEjZ+xpyplCgQ/KogSJVWnlPImeV/IQpHnLXLHGkjPb687HDkxmbK+aPT8px6aT8k4wvUmhmgkCsXCocuJD2PRO1rmiM76fXrYUxIvWUeJmHCabfPAMNYJ8ruAqC/AKqkLMildZiSugioBzuE85f/Gnf/s1MlYpojQi4H+LH12IGkRrIxwkjYWCAcqf6qDLqayAI//sYz9Kvvx5NiSgwgm66orFkW7U6TKi64SPBmWLKO3+/tLLr6CsMilZBEd3145t0CRORR2B9QRSDUfhPBkdHskE5+MU7D5A1IbsyT33PwRYGKSn0fGItNjg1yhEJcXRpmR7rM1S1IAsioDF/gmjoRmdJKLjYqkjnalBKmQhlBJ9vGghspkdIrou9jPWN4HYTxGh8f0tHkypQ+rspxLROrVOgJGW+mMnWHDXhUhGG5HgaqKa0uy6oy+L0tEoIdEETmEKIxSbNr4b/GezWxofDYYLtiaiZVARKBz2fnTcjE41EymbM3tG0EHk+B/YuzNqjBYumBNqKhqpQOhMshvnDH2/FtFksdgMDU7KGxs2Rn3C4itW8B4pBcK+JVIGj6LSNxKK0o1ryESxsRyXBjbeLvi/E6egfEgx9CjQvplLaxqUFlWaePacmZE1M4p9nqbGjRjV5UsWUGA9IaLT1i6YNXj7nXWxqaYjcuF7VzFHPaCdN9a/jTNEg1PA8EiaoEaegwV/kPdfdcMKjLnUTSSSpTjhuFmPshn5zevImE1GOVKjswO+d8NJCoBpXqyTZxGjyor5ALdWorHKRLtOOgDmUWNlSUrUHeYAVo4CFBPr0F4mXnE5yPogMHUJWBkxSR3wrNZneL1TOK7DKHgfSLfLqdNl75llrHytv+sP4JD1hPpNYCVtdXjGKu4p1nVKz7zUQPiDgVVWYxV+528BVtn7Z3LtmXCEr4kggRmkHDXPyJU/C1ocF6PtoZbJRGTASochoyhKpzlCFNQI3VjWzAilynkvnyPACYVP718jGcEhqVEpZS7NeOUoxbwmDOuwbJbpOPuGmIkOe8RBlSnmZfNkf58BPifLcoXEN6A+1AflerO+BEIGUQSp9vWwRkDhFjNslYimWICtM2t2ttSGtqr0USPTTs8558I2De4Do4cefFUUzGtT8qG2VQKs+szK8LwiaFs+V6Wi+XPqqKGE7ofxt7t7IU602aGQtCfLZ4ZrBK8fXcEBDViKSBm/zyNL3SqQQrq2D+EglTMHocdKrbNOyT1nBLaPAJU1QkA97s0GitaO2cwWoMStmxkvx56OlD7Bvdh8XUqZAQmFAhyjQea0IOjTODCcC0Yu22nc2gF1Y/KkGih7J6NYu4JamYoSIs1ciw6s1CqDnJUV2FTov2a5fK3OQzvBsElk4sxwF+OgSwE0QHJxwPmXUUBND+MlxVuatIqFebw2oqY5xUhBmutFMG+gSsDVF/0HpcZSg8q1S6tTJngAe+vzg09vxg/wdjH+pwIwAk/rrwSz2kznRrnlKmpz8gfJjNDwOelHGp36t0J+b82e50RCfyUfTc2nsOd7cED3hWN0oXdUcvtt92G/+wkO7k/e2byDwNpi2pOgpsg4y6TATWCsukJV0vuqxn4eP3YOm4aqWiXUMLItHuYKA5Xn99DLTFAIQMBrKJY1QM1MPvOmA+l+KWf8DbY5/gJO16IZsg4U0BIoenXTZyeFfMZOzu/jOIA6NQZRrQMu4+yfASDwUUPAEERDD5fWpIn7qT9E0f6E0cmCOdOSg9Czkw4Eo8rZ7zAxiqifam6hXxS0VOuSBhG/6O1tYvxwSAHP+VAAtx+mhmIqtVL99EekPvGCKoCcmdJ5Skw3CQQ4T6dzrs5efmUyQBuXA7BBGkOS3EzjiCg3cN5DzMUG36xHz1R7eHUwDjp5ZoO0RcpoN+EUN0I9HgsgcT9Pyp1d2jZFIHRKtT06kanjTfaZ+XfNBIDgDNXGjGU8fW9FHkI44oorQ1VR51KH0+cKBG7C8ffnDGj52v2HDiaH9h9AuOManO+dkcGJ3pvY0hO8RodWsQxro1Ysuyo+2+bEsjsOwQwRVPkaAZB1516jgSd///DDDyef+cxnIrD8t3/7t1GnlakzC1TM1vl+/le04QV6V7onV65cHfVV991zf1z3AQKmZir27NyBnHhdBM6D6kUNZMhvY/O8nmP0LG2lXmUc/TL1/7wWBRe0jY7BunXrwhG3hvY73/lZ8tnP3h9A5rvf/WHyl3/5tfAlnn766ZBR12dQUTnEEAIc1MTrfL5AQFs6a87sAE4+ujnj25gn64cETwa7BSeeJVmDXc+I6I/KmJqxy5oYCzg9O/bu2p2sunFNSMsfqz+C3Z3DfilOPvHgA9GQ3SSCDAaVJ3uxp22cB2ewrXn2VMWWX+Dzi5mbCnscYTg3wF7YRzPqOjJC9hh13r0G+4v2YVNeevGVZPXqG0N9U9DumGdZzBAxAdBk2SfH0rWTsabSPl34uYyHyQN9dcGR92120gyUZSk+ZzRJDcddhVD9TwNWrg9FF3xf38s10IoYmuv8FiirrmPtgllJAagAV5/U17lu/b17SBDmHEzBLqj+ZyNxVf5cH4JIs2Geua5p90NkcafVhcR6GzTuIuyjtucCtv4oKtQVUrEBVvoCA4zpSM7A85zJp7pRKCeZ0GGtqxNuAIx1rl0Pvy4yVmmpUngGEb2k3ypOcwVZ9hKCc1X4mRXY+CoZHAI4A7T2ZsXvCyYVQUv9ih7uU1cwuHrsQ+uRD1Ges+v0MU5IAvVmo4zphi+Z/rcnq73uImUW6MpYXQ5Y/eLv/20Aqx4WqYvgXSZ6FkoagquLqv1gWEW5WRFzyBNzQLt4ydkn6195Et4/xXBo18vFtf9GRDWZCHng4ewwcBcYBAtHVQH7Mao+tTjdV11JjyKoGB4IUiCsHZC/H70L8Eg7qFQrr5maPPnMWnx9UugqF7HBlQdtR93Ea/NALGYizELJihTIOLkW/C1ZeiVRohkhRqHjK7VAisYoBt4aIyki0hZ0NJ555pl4j3nz5yYLFswLx8eB1yCbpk41/y1apQ6MiJfGoJOFYRGiEZSoM/Jwk8tmdokUsTVAmbKQxqgJRG7mxs+zqFtjbm2ClJxuDnrpQcoei3xff/UlsmtknjpA8VBmliyZG06WBraEidfAW3Bvs8kiIiAq9vUbhScVfaT+ZDJ3Ibxm+sgokWyBtxF1ayVGGKVjXrZseitZef3VGNoaCiDfIYKs5PMEAA+RuXbUkKJ5GvUoRDwsmt5HLVQdPVlsTHzs6KGklgOpFqW+Smqiol6LeemMAnjkQnGInn7mWYo5l4Uq2D4K+q2LqKTxqU0Y9aoE2q67UoDW2cbTLMpe5msewM2anHbEMLgmIpZLUOK3EaRHAAAgAElEQVQxSqKD7rh1c0ibsjcKa0O/LnpYSVXZCSi0du+aG24Mpzcaz+Kc6VCl7ngGrHLUuBwFbjiw+qDM1e8GVmZt0rqz35axuhy0DNEAc/vRv/8uYJWBq8upgBmwEoBk7+P7m/kJUJLLWLn/s6zN8FopHebLr2/4z65lDaPGS0OcgZN0f6SgR4egLGeszVxEv7qcWEZW+hJCAdZ88R6RGTLeQ7bQBqCZ2pEHjDWOWQQojcCmkvnDr9nUylDGLiewkI1f9vts3rLXaZAD4OVqJv1qNFIw4ef4t7gmrStj5l6XIubPZuCtM9lA48YtW/Ziw0aSMa4LilsBQQsV/Aw4VI1W5QgbQz1UJ4e5WR0Pbw8YaWtSf81MqUSWXp8Zu7Ko9zD6NQ56nAGZutrx1Clhs6jpkV4VPbEEyWQPqqvoK8QhqYKfdZNmR6yHVDmtl33ScLqFuhMycuyrAv7WzfMEDD3Yl9hvZFWcm5Hcdy+OZyn7TRBVUmpzZ36P/TRjpqOucEP01VOMgvNCe5g2QUx58/Yy1NwpWFJKRs+sZQdOVtt5Cvmhs1kY7WFdXoJjP2ZiZBstplcAwlql0aMJ+CCeYwsJ14xrSmdxDBkuA0321jKrZ+Nx+z6pIjcCcGW/LdUKbZ4+CI3N6HQIDbEu+rHpUv60Xf4skJJ27tjpgKcqmWlWVIXE9i56pgBYZBKA14KC6OeF8FEuSBBiHdhAx0a6o8GUEjIX5dQKlVvXN4CgBZmjPqhyDHGsJZVrK6B6GjRrRGr9sSd+kpTgqB09cpL7m0Ad6hLoQI1Bf3SNTJ5sPx/opIxtFxL+5VX240t7CqnqKBW+gECj551ZOAF4BUBuOtnBPDJF+fZMYz4LlGIH3PeqSmn2Lhe0M5jp2WOm4hSqe+7F0WRHy/jsU9jm8waJEU4ZA6g9z3pXkdMlahH/mCoykMx1Ja1UFIIwcKAi5lHOgf0ExRbR6qSGNdB8dEdSnZxJKslK9SKXPhLg391tfRiUbUUQC2m1MIr35lzvHZyQrN1YnxROXpaMn7YoaSWwdwbBp1IlqJXZ52xtJLp9QzjLUBCZvoVrrk2aGf8D0LS6uY521rTy9D3IK3u2j6Vh6WQcTQGWtkqHyetbQkbn+PGGAB+KSvFN9OfRAVTJUhujEpl05RYyVvo7ikMEHZnP0dfROfdhZFyH1YbrZgruu+++8JukebkndCS1hwID1/7JnOy0rBQDsr6X61LH1UcV4MGfM+fZgn6da8GMDuyphhOxnvQnfO+JzIdzl8lrL+aMFRDOm7cgXpc6v6ODhiY4tNlsiGiQPRFMCCpDnZgMT5AB2Nvbtr0Xgaqrrloe7W4UtfB+Vq26ITJY3tfyFVeFX1XIXqudgmAIIizK5i9Audl2L2akdMR96A8ZIHYOlFp3HAQTUv78XMGA6zCYQ/grCmUcPZ7289TXys4fP9fAte/r+AgcluIzOi8Gk23bsA4gNm3q9FQbgN+HAiN2xLogKXaOh+BkwYIFcc5oX5w331OAcRwQaUDd8XwBBeIFtMlZSE3eOWrMosSCzF8n9rtASiVnQgNqyhetucIfcd/2AhCq2A8l9mvkPCnGUL4MWD2J4Eo39k+wKch1PLS/KiO7Lyth72SCH1nNk+vQ4JLzK6iMWnzOJn/n/bpefQ/PE8fJ7JX3ZBLB5wiuvNbUVyUown1rF12f+mS+/iS+lu/rGgk1bLKQAjrXmu95YP+hmGffI6iW+JaOo2Pr/OiH+Vle63zWtKUKZqzaWJsyn7wes6W+v3R/ga4lNzYq99zpIGHTRSKkjDGsV7eAzKPAin4PocxYwVq1HWoPoKUBu7aDrH2P5IKcPc+CZ65X2V6em56l9r7Sb5bup3CID+Ow5iVECcWcE2UE2is4Oyq4j1JFowDCRagMdpGUMTkjy2ckSaMC/Mlezv5G/MhjUNWFbaElnQGrLIjsdVoKEfHG1KEUWHkdeS8/8h8GRZ9NoFoHUg72m2+sJzV5Bx+Ko0B02Eau+hsRNc5FPN3k55A4XzBrYrJ/1zZS2AuiCNCEmhHNaK6os8LrnZQ+brwNZZV9AABpNYdY8B+GvtbPITIGLrgSxdYpSUnslT9ehAIPI3zg2Nlkz+GT3EA+ggXXxCGp2Ea3jSY53KIoGec/WEc49UEjZDK91oN8xn33Pwg9jkOPw9GFkfWgMrJoQd6FPg3LjvibqW7T3r6vGRgNXlDxnDjrRIxccigfg3fq4lKi9HYkzDVcqmT14XjYyPai1D0OAA1LJrfugrV58AruwSiMdIRWJk6H3/5SFmkjLB39WwRA27duTg7u35GsumYpG72OxYFiIYIVJUTFpdIoTey1dOFcqJDYwmH76uvrWZjInq64Fp45Sy7qEoy4l0fxazHRCg/GSqIVHWScngP81CL/Pmfe/MjqBdWRxWWWJQWA0HCIohqV7gPQvPTycziUE+hjdgXF5/Q+wYkaW4Z4Bwe6DryqX6EUGI5iQfL0U88T2ZuCkwWlyYJ0Fqx6pHJZjQxILSzh8JX7fg7no6Ic5w7q04kTh4jUXcEYSc1KMx1eW9Rx5Khv0lYnT5oWVE8LeKdgXGuhO9oXpoHDQ8coml3nAMflwCp2gRtmWAff4SAq+/v/V2CVUtTc/Ok7fSAN0N/nAN5wYOXzs881lT78Wi7PaFkjkFElwpjkKHralqDuDdVQ/eZ1+JvMCH1gNo2/60wHUMuBq4xKp3F3T2VgzY/R6Eu50UBbE5iqG9lvKZWdjUwB33uNEdGC8qPMsFnX6DSPGI0HSjjEClgEmEg5zHF9OdW/S1kp7EuusnQ4WB0aMF+XK3LN6mwc14xj7/joMCtp7HydbULef+1rwbc2w2tQQRpxJ46mKpbazkqimY659KyxAKoxSEUrdmD/vvHIovcRZZMm1o0IhiZJypproJuMrTWZHgZ2rA8qnYEr6yCJrBklnUCkfTwKp7NmTA6xipCLxmGWkqfjb3+rCZPrGCcK7EEBqqJ1AhzKiBZK/bWougOKlBke+1EJEMz4ROaScVRu3Ay4ioOS6koJitTgFKgUF2CKXSmQ8vtBnHrpfFGTyP1EU2Lu03Hq5ffOo/c5Mi+lQKqi6hqJWicCLVUAQ08YHYICwND0unmxhz3AVGW1B18FtuOCNDrXR05cRifDOdV5zceJs8a0G5tUwj3nMSf2qTNLpb20tszGzFl9WQQPghYqD986K2kjilfwX5qg5VNBF7SdRtpjzkyY9srIo5R1/9taopP56jUial82CY+eAewFv45kHCKowLhOQeygyLEZYa8yBSgANzgC/bAurAUrK6dmgoivlKlvffubgEWkvsniXX/dLQEIjLjqCE6tmxUyv55dNSjYXaDmWMfTVgTa5qn0CfTcNAMrI6IUMFwFsCrjRd20qBiEgVHFGhoJrVKhDWsddajsX2cwRopi1qTTKLz963pxfMYRWDvN2d+CiEWHNWxGddm/ldT7VJD1KWJduyYGCHYVYptdQ+7nDta1fbhaWNM9BMlqKxiHrjNJSfvOJK8D6lwB64HzoOUca4X7G2CdjCog6FZmfUwZTktF8uOnDwGsJifXrrojaQfc9SHQMci8lrD/6+m/OJdeUNOhDOmgNnEOFZIdqyHAeIyatn72RCPZtQECExU4qQEgCcyo0Cu9zDXf1NoEpR4whq9i81vbqdgGRel+ny8dzbqpbdu3RsDVRsE6xEpUTyAjpQ1yDLVjOqk6psc5+0P11MwxNswAiwGYN2lRYmRfB1VHVUCn4ytFTMCzh75HZoB0Wq2lUpp7I4p2KkpabpBRpwXX7777bvKrx34ZZRmKjvi5V1+zPPlnlPk2UM+USaZrT2+97a5w3AUq7r3wUzi3X0e52ev+yEc+ElkggY1Znx/84AfJPffcE/Vd2vYHPnY/9dQ7gm74mc98Lhrc6s9kGWSZTKNhyrjuI/NCtubQoSPcy7KQYHeL7YB59Oijj/EZq+P+tDXT62iBwnzMn78wruWxxx4LUYUFCxYF2BDMyHz69ZNPheCIgj3el9kYZcwFY45TC7VMIe5FbZAZLUGZ4Mh7VEL8hz98JFgFZnB06vURQsUxznZ8V/aQIhVZrVVGmdT5F+iuumFlyLY7116TD+sSa2FdHa8/TJnCVQTS7MtGFsXaOuxHI2ytEapKYmuwUGTdqRVknOwXV21TX0QXHvnBD6XDwDpQ6U810bTfYxkBMLNFzZSguLYE8f7evl3On3vLTJTjHcp6fHVcBH4h1w4oNOnh7wXOJhBUXfQ1qax/2m6oGrvk+OsvCZQNTjt2Knx71mqXfX0ZARrHLgJaZLijFQhj4XO1Ra4rH16DY+Z7mwHTJl0BoCuzzyn338lz7QHm3HuNzlmoa+qfW/ONnVAYpplAUgv+WTc2sI39lo8PMMbaZjKvfcGC4MNgbnTj4zeNuJC8dfxw0meTc5kL2uCcQ5NnZsiz3WyTfjZArZ8aXrVOiwl2dsGECNZfnGra+hQceSbrq+hVZJ5VmmPKtTWM5+BTGcLivFWhOGvNEyoVPNLWPbzen3OB+4wCmNZYcV78j//zlkEHwc0ZWQEcoueffxFQhdTv/MVRCzVKxx8D7cHYzEC7OH3+ciRAu9rOgBZ7MAS/SL7wuT+IomZ+wXONTndBVYFPzUDvoNeBKn51yLqaQXqWz1i8cG4ydSJZFXjOotkodOfujUweOnIiOXjsFH2iqO8aMx7DeIoIVQ9ZkKtSFSQdk1C2Q4UJB19OuUXWUgRdgC76N95cj0xmJ9K2N/LViJOFdIg1AOA09kZDLgLebB4sRbCh4Xhs6Ntv/xDvpRR8Wr/iQaah0SmwrmIa2Sb50m7kl198KfnwPXfnMmE4LxxCRhrlrlq/YbM9F5bysHLCX177Bgbz3igwb8VolLOo3CSjFGHAkbO/1L79NEwkQjQCCuD6N15C6fAaXAMixahR6fREM2ce0passT6OOpL1B9Omz0lefm1dsmAx9V86HTgmZsDSFL5p7T5kcyuTY6jp9HJYaeiff3kt9U4aORVZlFa2xkQKYJqNsLZOeuU2lBq9n5qxlcldd9wS83ueflrVFE2rsKhzN4p0q2BOh27P3sPJth1QCMk0Lph/RRTV6+Sch+5pg9My1dSYk0oohzZaO3P2RIhyzJxVm9xy86poqjrIuki7gacOejj4bCwdJyk+//Dfv4P64ByUJm+k1gKBFBtrakwJBLRg/DwMM2CVOW5DnnhuM/3/A1ZpDcYHZawuB1Z+XMYjz77PXUKAn0sALq1dGsqeRcRg+OP9PwtoM+MlIHGs4hDEGqRR+UzT5v2NfrP3NyL7vgyaUaAcJdBPTeucvD4dWAVq7MeidDggibkJmWM/RxBnfQ+RLMd9tOCKKJ/GPY2gERniq8+PdQWXWkNsfwkPDX+ngQz6A6+xL5YKgr4uQIF0AX7nQTFUoKyB1HHOXe9QcWmuF1Wo8+QOoA7WmNfo+xQRRCkyYsU61Ij61Qa30mkffvhRQF8KQOylXQzNyiyIfZYEae1mg3hfm7yq6jUaZ7ccJ9cmvSMRVFE4wKCNqnhem1kV1347Efw2FO0ucj3SqzORE6kVtrGYPXta9KQroUamAjXBcmjWSn6rVuf45kPPHTN+MtcKZVj1uFGMK/b6FHUp7Yyr9kQ1NutQBRJBh8Ohdmx0oFS38p4EgGNwlFSGU/QA7QGuletib4+COTCCTITUv/5e9h8ZK4M4Ab65Fvn0OigCS+exB7W80iJ7CEk9o70DmQbn2GPMFgs6RmYKOsiAT6+bG7Yl6nsAAirDWTdWA4U6z6a8Bk8YG22VzZM97NOMFSkgvLcehG/6ORcUhrChsWqZIS+P/R7KSnLPsUbsnyitj8/z+bEXsEtxHEb2SuVEwCWA1oy+WT0VCUN8ImrV7N2IOA520Hoe+x4VQikJqlnsj3StFrAnCuCHSNWsqWZ9tzcS0QfA4BA43jofAwOwLxRK4f620yLjv3/rG7EGFy64EnrMdK6/H3oaIkLUBRiYcm1LYSukRm/MmKoIVrpGjBzn83neX0jFkzmpYAw6qHnuJCBQyfqT1t0DdSaYCczCOWoYtJOh0gmFy1o496gIzvpc51VWiWtFuXepldaJyRgtx8laxBlUMwlgw/pQVMoz1nnvIMtHmBK6DiUM2FqzFTevWJVMp69V/lkaqnYcpDaLSDX3MdCnmhj0wy7qpyqpm6MGq/MCNR4nipJfPn80GWQ93n7X/fT7ghKKkzWKe2vH+Tpz8HByz403JXlsQgMvrazHaA5K64Hx0OGbqONtxGHtujiKgOu1nN3I9XOW6oy6hlTTE+joDOmsGhwxa3CeTFgpwTfXRtqAdQQtXSYgyjI62s3s5XwXnDlGZlh0MK3d+dnPfhYO7DgYGPoEOvkCq31Q+nVIQ6yEDIBrWAfd4IMOqIwAn//62leR6gasEbg2MDxu7ISg6b2Bwp2g4w4CtPpJEwi6CKR8vdevmEZT09nk4x//eJzJRual6ZlRMqv+5NPPBCVvGmtJZ1kxiIw9IXDQCbfGWyApjU4q3zSyRjaH3gENq5060AmwTzJmQSVjYw25TZkVrWjB+Xcdmp2R4rf8CrJaOOSex2vWrErqT8oO2hF/dx86pt6vPUT1EQNUsGaeffbZ8Jl06l3j7neDJ9/97neTBx98MK65vv5oZNoyO20W0QCetWwG5iKokTsPpNL5+x72rr6lIFabYZIgo9J5cOn8WnJh5ipqcdi3Xp8ZLcGlr3NP+3cFPFwrXtdc2FcXKGV57bW1AU6LqTe051wH93iO67KTmfZ1DJTIHtZUAdc1AVBskE1Btmbm/h+/812ypYuS15j7JoIAq1evCXqkAZLtAnyuT0DjQ1CU1k2ltXVZjZ9/s3TkQ7fexh6C9ohv63gKxGRBmRE0AxlZcvvS8Xf3QDH7OGrMOLMyYOXPi69YGvOksIfPXw2wdK01E5QzWeB7ml016+h6svlx1vsr82nS7GABQflpKPo2xpw75vMYS6n8Xq8S8451TfQwpO6KLLnAqozg2L5tO5MDJDPylGBnf9TgO1paVGR9IAD6IlnUi/Q9PUYAbjeiZn3635xvAqGLsVDNX6X+jLWOZo/LseVTDAahBmiTcJkm3Zxjbdi/Xs60HgOC7p+cK5UBq1wrq5Bj7wtfKQVGch4MCPbngJO5sbRB/CVtQNk8xdbfWeMbKC1VEvSRt+MnXx10oKSpqEqlYl8bUbFvfe+RMHgl5WOh2lUSzWkKPuoyUrGzUW4RQGSIVOd7F2ISp04eTW658YYQIMjDiW8jYnQY9UDBjJtKqttZ6HCqPrWCcJ96/InkT7765ZA4HrDeAJ75UYpY16MWVzOWZmfwdIsoYBbt2/hy46a3I8okePLgUjWpt6uFzXQ8mT93ZjS6dTO4MQOkcaj+0yM/T1av+RBGtypk11UFOsIGNuNmZMlUpkXFAjs5nva3WrxkYTKDRSM33LoHI2A7aHYmYp85a04YEa9Hp3Y70S6pCmtWrea9kVM3ws91nT19HNrHvuTO228lc2K6tBNAWQmd6D2oal3JlVfR+wEjSVyPTSk4pHkeCjHzZs8htXsFhcwc0hyU9RTOHj1GPdY1RE5w4LqgBioWUYiSlgD3CCl0D5YSIiH9RF9PQgV64YXXk9vuvCfSzpmRGsemtzj6wJ5dyXXXLAslGylOJxubk7c20QBw6fKoN7M+S+pmAdfcxxi72fycRXMXRA3Jrp1biaAPEnG9KmoOVISaiFFoOU+GQcUY+P/r39kElWF2UP927NofvbHmUUw4QiolaVdrOmwqWsK6k1e/d8d2QN5SGmfSpPrwXg6tMRx+RrN1TrmekLRnjuyxw4ZqROVww/q34r4PIr1rjwjnptcNFcAwrSPwoNWpz7Iq4RTlnO3MOQ9H4194DHfiPyh7JbDyOdn/yylo4QjxuRn4Gf7V7EX2GAJTuaxMbM7IrkgtvfR4/9VigAzxZLzeXHYrgFUuHCMl4F96DAHP3Odlz80yZVGvZRAj+gbxH2dedT33kYeQB18GGI04ZQIX2pRoDsie83qMMEpbDOlgXqPTEWOVy+x52Pn74EszBhq6zIT5PA12BrBSoQUPWiJp6jt77QpI+4uoWfP+0wEIYQsQhSpM1hfEgSX9FhpRmYWyKIwVsMfRg4ZGVw9l69EohFf4QNqBdtzslTZXoKSj4GdZUyCwqkbNU1EDBR6ioSw0N2urXBeOQVrLA8+fuqdmFDZVr6xgX9hc08zB1MnjCA5MjAyOEtvlfC2G9y1FWDGFEgJc1jwWkvEdQZuCwmLWOYeM+8w6qgaoFQoDRQSd60sbJ6pKB4AwqEeQSwrbCJzSSg6riePJLBBZVf1QR5mBiIa4ZvsHoLQNoCyq+IxBHKmAMg+yjKiAxXk06mmUuA9gVYGjLCjzb46V92qrCIN0EydNZizI9hHA0lFzLwQtEiAWTX2xZ9KczRo6746zjS3PQOn1+0k4T3k4+9FkGwAk/96MVMi9RT0VIw7KTLO43mO2Fy8FKlL+fe7As/eJ/bkUqlBcxfcks65kuwdxZNqhjJC2CQnyXttDQL9TZtkseA9Ov0wBWQA92G6d3EKpg4xfwSgFEojuMx552LYL0KQcEDP/AqzI8HIm/uCR7ycvvPIigbYVSR0BunZqfiLrxlU2wABZQq3JMhgBVVABK8ngC3ANVlah0iebpLyUtQPYHERW/zhn6ynqnGon8DvvjfUkI8HIrvV4Z881hvqsjtZI1kiI2Zi9w+6oCqddz1PJj2s8Qq/JCgIaOgn2FswHLDahunr/px6Cjk/zY/Z2u3WbA4XJ/sOnyI72JGNgXjRRBiDTpQUq3zhA5aTBE0lR+8GkeICaW7JcZ5uYb86+4vxesrH0rWHET0JO2dc+JvnJ43txtEuT++59IOjkRWROWxsbkhM4yvM4++fZ5xDHyPCHAbAewPhemoQ2M0Wl0yYnrdijwYIKhDWUJacxMWvejIl7XBEEzy59E51xHVhVEKP5LnO/GwCl4zgG9TLrTqSVH0FV2Mj60quuDEfwLAFDRQA8W4LGzJjqjGq7HEvHtRRnVQDk5+tg+hzPcmu0zV7pBJuxUWTpPIFfXcLp0+vI8PwqgMCVVywLW9YKg0Tnus1yDDJW02dMi31nBk0FOGlw3tsN1GVJE1SwwQyQDnHUtEozw7ZOBLyZmXLzC2LqyWSELDafu2UbZzdrp46fm8gQqsx57NiREAkRaAicpuGnuR8VLTAgY3arlKDsBPpJ+f5SJYPZxB6PJrMwhA4ePICD/3o4/e9w9n/iE58Imp5BFa/B8bHJsuMtOPWx5b3NQcucWjc9QKbv2XCCvl4//CdaE9yd1E2fmvwf/+ovqEu/OcCWAkf6fi0wm/xe4CYwuvX2u6hf30zj8SMBqCdOmRx7zQDQNQCqgwB0xT0cPzNRwUxg/sqVmmcO9QE3Md4poJoUIMV5cy4moO73+huvslZ2JV/FTz0PsMk34Gf/QHwNSyZkDEmzU9BLcG0Au5/xk3b2+quvJc8+9WSMSzmUR3uYeUbd9eG7k7WAdrNzHawVA1CeLwJFtQ20Z/7uHEkMQd5PfvITQOxN3P/cWBOCwJtvvjnus5ez2AygdjmEUcxSsR6sw3X9q17p8/xcAwT64b73e4i3+F430XvUednIGGY1hX4VcDpvZtVcn1HPxPuGn8Vadr35PvplBgQmIjg0gTZMBiFffOVletBOTJWdre3NlQ0IOvMBwmeP1Cdn9h1KusEC9rPy90X4Oe7xJuZ3BMGWXs7ktw/vIpiCOeY81HeMzBdzJtXbqliDjvasQucxGUsLk2rrqrDp5B7CZgx4dsm2wp5JHe4meNrL9WbqwLxTQiOJIbDluhzuX2mT/dmvQi59T9UEMaAp/oov/JNqED/KA0kfeQd//uXBqJ9gExURzWjG0S2HA37waGMU1t56+/3JuvWbQKcz6F4+m4OeegqAkqg8DwffTIHFyNIPHnv0p8k9d99OFDM/efPVF4M2swCpcUOLqoHFAcONeVB6QFkkeQbEa0bpSH0jBruBgYBvDqXLaGIpg9UREunQh7joZiI3byNped/990ZWrBn62KzpNBatAp0T5fVw7caIe4A7+LhM0UX+iaeRDr37vuQgkq5nMQyTaYpn/VNG7zsH7195VYuxW1nM727ZlDzwwEdChtkNqfyxnFyj7G1kWTyES8jOXOCgHARgPvroL1HBW5hcu3xZchQj8/3vfTu5h15RN9+0kkXdGlFfo7z2Y+lErvPXAJ/Jk2fCT0bGknGU4zyaTTefiFINht7aBTe6m1jn7NnnnwGklCcLAY9GlfugT75Ls+Jrrl0WdA0Xs2IQ3WzyAjJA722liLa1C/GLubFJNfSHD+1PZk6fRsZvfgiESK8QVF4E0L7z7na45mfJXC0Nx0NebhNRUItxNWajiMyUUtdxEaCl07hly4bk+muvTJYumo3cbHMAzUGcvzc3YKBwUqaTolc4wgbQOjFbUe+ZCi97WjTJS3vfjBjRl+zAuFZjlG5evSr4rj04EdYYvLuFHhNXLU2ppOEnKytcHuIUr5Lxs9h6CSn6JhSKWkkpWwBqAaeGIqOPGShwDH19BmY+CFgF/+ZfeHwQmBr+uw8CVhnQ8KuHevbz8Ovwex8qU2WgKoovcyqB8b3HYchGX3q8b+ML2IyyZ5s5BybSF6bAImpLHMLhfxv2s2M2/O9DwHDYe2Y0wKG0fq7eKgVWabo/M96Xsgf0oFHmFf69h5WHsD9rtH0/13U4fLnsRzh9uWvMVA4dtyz6mgGr4eIUPl0BlzB54Vyn/dhSYJmOnz2ZXIPWFgRFkeiYc6KjVApYUQjAqDV5OIIMR4msPhXUAWseHRpr9RQCUdbfz74CR2jnjt0EYSjIpU50NEX+tdREFbGnBsz0UHc6wMGqiIvXb/Rfeq1Oeit78iLS4YKlfKgj1UTGJ40r5X1sJmx9k/koQlIAACAASURBVD2+UlBl/VYoIOWRdaY9QR5tE4pKq+lBZcPctFnuIBH4NlVSzYwBSHSsKznY7S3XS2ZYOl9VZTENhqkB4H3NWEnby+d+A+ziVF/ANsHZAlxI7VNkAOEOsm5mpB1C6WKxDw1YAMacD1tBeFgqYFOIeIIkCqOwedJ6GS8bHds7b9zYSZENElg59tFeA/vchhKW11GC+IINbY0PalN1Bjxc7YEjFWMijeStk3QuBVQCqxRUpbL77m2sVay/qP3C2ZH9YA2UZ4HRatdagPAQNTFDJTVQR8G55YmDUD6Z31BpBMRZsyPdcADquUI42jXlyHv5u20oWnGsZQfoUHi9F5gL53oAMGqmqno0PH7FJHB4pAK5Im1yntb8WPPVlfxrlMLqcJytTeuFf2dg8TSiSbfcehMBq+Vg3C4Uz96h1m4crJBFUK7pz8fYl6N+mjcISwHBiZ079nGrF5IZE6lJgH4q9TZqcTgvz1Or0MFrVL4tg8YUFHjO07A5ZumYowBW7Il6HHcpgvaWUen3IoFJ627slHyMQNzt9344uWIlDjy0xa37jhKt554AM5VViK4oaIJK4nho4Y0AkYHmEwmdmZKy7vqkoIv3JdBwHkrlebLSI/vp6TgOtUFFhgbLk7fqRyZPvQqAmjGfs+SGaPo+gFhHE4HCczQ3vXoKNYxcq9fWx71Ld+9kTutpiH0K4Fp39ZXJGKLiKrRZb2imVKDiGOtoqlgnwAjJafvqQL0T+AiYBEE1ZJl0PFV8M9Okaq9rRQDmODlmYbtZO8qEK/ygXcqazgoE7Kd0Ew6ufowPHUwzCe4NpcbNEGjvzHb5egGO+0CwoQOsg//XX/8vyb//9/9Xco5suZmCFdCrvG6FFPRjrGkSULmGzSBZz6m9a0J905oa1eUEi7/4xS+SL37pC5EtuPrq5RE00lE/dOQwa4EAMXbhe997OFm1ck1kQAWIZuNuXH19CHdZR+M4yRQYDxVVu74Rto0gdSGZPOdg+vQ6gF9rSLt/6lOfSh555JHkq3/yR5ExO378RFAVBa8CpSk07DWbIij83ve+F+DNMWiGJqfkuy1p/okGw7W1yIMHxfJosmTxQgL0lmUU0gLnygCktvXRBxEUOJbTZ8yKazILY32i8uXH+OwC7ElkKJl/n3uYORVQNZw6HevCdeR8C64cT2uCBFDvkTnJVKSDGo6jLqjqsW0E68TatGgGzn645ZabWFdk7K2t4e9m0vMKELEguKKtl9ousMrT8cavsH7s+Wd+TU/TLUi4o8jHmDecOpmsXLOa3l+7IrtmL6t0TaV+wqtr01q9WtZ/ul7IiIWYkqJu1MkTSPS6fI7rZBo+XSZy4Ry69gSYZnGijIXxcO1ot113IZXP/SlS4bncjD8reHPdpEyvvBgnn5MJlkS/M6m17GMzWa47s4A+9xDNk33PfoL0ZsNa2QO2QbK5u4FVqcvtMFNs2zSFbGwxyOQ4CZrBM4hSkFG3HsnyH6mU7rtm/NIBKM593OfuhqPJSc4wG/gaRxspZZ837uNQ9dQvY60WcW6Mhp2lOIX1okXWOFkbq+XVl7JUgvm6oFy65n6YL+Xvz9mP0LjdZSUbPs3joZ1z9QJ2rhdb3sP50mN9sX8Lp8mEuH5WLks1LLCdt/kfPzYoRc+MRw8Xea6ZxUGhcXtnf/Kd7/84uXL59fRUuD11MthcRVBNdCZV3ugEFPQhOuCiGw21a9e2Lcm3v/Wt5CP33k4dzhKibXCd7S/BQR71MdZLWGtBWtrJHjtuEhG8n0Rvldppc5LZ866IKOwoDuk2IsPjiSCcZrFY41PEIinkNW9teDOaB89Doe7Wm65DPhEKC0a5C9pB9CjAwemymRtiHGbaCouQwXzljWQD6nL3P/ixcACayaRZ/OuCVVnLaIINH0P1introy/G2ldfDo6zkRGdVDNgRsF1ID1Q5SIrmqFgRUiqP/cMB0wNzlIFzfso4sQ5iUa+OCahtkWE2shoQTERnJb25JlnX0lmIBJyEL6yiiz2sZLiIYgsCAEMi30LgsIonWDT5neSyePpDUBPnBKcsGWkmItYgNKyjB4orazT0A81RTrQa69tSKbNmBlOigf8yus5vHCA7EvSS+3GIIvE7FQRNEiFQja/q/wsjhc/Wwc3hntZvnwFEUeEIJh3+/wIXq27MKL99FO/RLL9QdK75VBcdkLl60xmzqH/FhlGD28zdM65DzfX7m27ojDfxntHju5LGuDO3nfv7xFp0LmVPoCDxfp0TAVf8qyXrcDJcEfhWG0ki3mCDvc333R71C70Ei22m30JB6ARHA8yDbfASoPSCn3Rh8XGmbMfXy/LWP3vAKsMgAwHKQpHXp6xGg6ssnqe2Ki5zFX2vT/35gBFmpVJlefeL8BwifoXrx9mGPzWepPsuoZ/zZ6W9cG6/Np/G9D6jd+zZ3U4/J/dV1oUb1NBBS3SrJWHUjbO/l3jHF3uGSAdDJ1qDxLvTaOtEff5RkOz1/rZad1TOmdphgoxl3Ck09qoEMMZlrEyK5MbgNyXFGAZXfKr+05H0vrOoClC+YlxZM1H8THBCAvxe1F2a0AB6FVEY+RQS93rxYEVAAmsdEybm7uTL33ps9Gj5diRBlpDVIRSZ+0kMuujGCOAVT5ZnkGbyXLfNrC12XYHQMOM/HneUyGCqDEDFM2hkXYZ4j1TkdcuQ3p8FPanBHqR9riCGi6bqPfSETGPr93ov55pImIqdZZFLA04j2vTEegxK+NtSIuwngrbI5WwkqxvGU5+Ee87iJ3yanS2rSHt56DrwiHXhw4qHsBKARlbO4wg8JFmgIxfpVSLoC76uYyh9OIQMgG8lZYwLwSXiohM+vvIzgH+uskkVVB/Zj+tM2TFU1U2a9B6ELI5xZpIG0hXQD0S8EhVcl7sPyUVUOAygQbihdhrgZC2KurlhoBVOvEWTKcNgO1JRqYFMKXCoexhAWQXAMM6sQBfXH8A8Fz206AFx1OsYbn7OhLWdUmrHPSApv5NUGUPxkHA1iiCO2aypHQ2E9DxPu2xFawAE2mM3yDAWhl5z8M861txEj0DfW9ttVL1W2F3GJnXQeqkxYX1eFfDIrDv1LnTJ3Aad3C+tHHGJsl8aoAeoBVICc5DD87u0YPW+JQFNbHYRvZtLWQ5WScZzZYT/zy/68e+l/LZZmzce6kt1lilddKtnLNN0EgPk/HvxPG2/2OqbkpQUocBR/UIhe6Lr74mKSD70EfAM4/gWkIGr4yebZOp+dJpOX6Cxq0oGY4gQ9lavyfpPUoQtoQauwKi5ADEZiXRAeAV7I+J45EAN0CKCuAzm88kr7/XknwYX8EgZZyVRKuPwBhZwLk/s4zaRdaD60CnzObQnezLY2TBFsKKmbsSRT1krXvYo1ItDdzquJYTMNXB1tF2PUltUkGv6ey5NFvKWOuoe84KhFpwQnXABVFZ42/rSHyt61XRLddO1mPINWu2yECrzqWvFwAIbnTUHeus1tD1aWDWGiqzAlILBXA6xAIzHfpi9s0unHczuGnril76Rl4d9tH6mQP7DoaD+u/+3df5/+Wwu2+/vSH5yle/FBmbUUTo9XuOHjscr7nxlpuDmpiJNhRyvaqYCqbcV4pUmX3yfj0zzyLSYGbm4YcfIZsxIfnkQ59Inn/h2WQKWcA77rwt+au/+isA1TQobPPJ7sDWIfggVTHN4HWSeXo31tZcfJm//Mu/jMyK4hZmnBWM+IM/+MPkz/7sj+I9vC4BpA76aPydWQhFnMHBXgtV7iLr1QDF/DlzQwxj86Z3Itu6DwASKnYEnn0/bbEA9IqrltHn9LkImOkLmA0SICi6IqD0vp2rWbyf9vb0yVNxXqnULPA6Abjy7+N4jUDBoL/3Nbl2Spw/2nizf4KGLTCJVHyuIcB+1913hj/n/cvA0neVUeVrBM0hyMSasD3FeDI6ZwF/+6Bk7gFMuJ7aKFv5yT//LHw+f15Ehtq52EcwIVR0MeV+bcVHNCMkMyDLlkb/R4CHgEvxIcdRB9/z1LVicFlMl/WpC4BPljLqVSM4lrYBcG1PQAhOYZNaMobWZ7nGsnNdwCXo97pcp1k21LXtHnF8nROzfQKrOJvxURVUO8c1yRQqBU843gbkbc6tiJi96cgfYyeOJyfe252MxK+UAmjgyVIcA2b2oxMEXcBPPY267NGW04lFPBllL/Nr9JBrCMqXsx5L+V/CGVKIbR/J+SOwCqpgZKuw/bYHCfyTMlrC18r5BwNG4cIhyzFchrGI9LV6ohYafMG1duGjdrG+BFhyzZSFz1Uhp74H/4Z8t90//yLN5q0DMJLHxMKd3ke/jHN0h68eNxlt/8PJ/Q88GDQsI2F5XGEVzrCFvP0spjwE4s+TtbBuRylvaR4XoHvdcN2KHCUG58n29HH4pf1kjAhH8zHoOQlyrO9t35dce/2tcXCZQZHaElFw3sfiSWkOyieeIFWveuAUeN+vvPJc8sdf/gKo1Yh7Sv2KolI+SxBYyHsdOtrAxB/nM3C+ST/WER3wMPNaLuBIiFKrODTONZ6JyPPZc6dQibELuVRCmvERdZmoOhCHmKnaTKUlHMzo1l4aaj0H6F3w6quvUEs0N1lJsWyJdVxGgNl8RoA8OO0jYrd5QUwrB/NTGAUL0L/0lT8J+ovgxcWfUVek27hZdaAEHTvhQ7/28vPJ5z79CTYsi5ZxNlgvnz4kOIls6NRY63SezI6qe3/zN/9P8qnf/3SoxigoYuRgTPXokJdWjU0agzS7PKklLIpv/o/vhBT6PGquvOdQfKEXVtC4mAPpn5YC2iizm0W/afNb4VgKgMvKUYkkum6EVxqQdStmGIu4D5XIpEK889Y6ImyjMbJTUYRcEH1eWuHU6uxFHwacIx2uKI62+SFUgtkYxjeh/U3hIJ9SNyPUsaR0WkfiWEkFy6I3GpR5HJo2zrvtDjKnuUhLFC/mDsj/XWB1OWgZnq3ybwKr4U5/ZEtydUp+vRyoZIYh+6pKXPYZGbDKQFbs94zTl3vB/2rGaug6WVMZMLn8q2+ZiV1k1zP8elOAcinjl12nY5lJr+sQZ3VWWS8NjbdR3GhkCVD2QM06smuw6+D4R41COHspfSvjxUemNldTlV5vml3JDFZ2vRkVMICxxaQ58KXzeCljlTaI9Xq9TtdJOYd17DHGNWqQrMciBtWLQ3zi1OFk/YbXI4vYQaDCFgE62j5ngAP95MleKCGfiMDNjm30sGLfTppUnYyj11MhwZ1CMk7SY6UjS3tUve4s9L9Cgg3dZLgaTp7Bjuaj7AWwJFtVXVmSVEMfs87IiG4xVFsdCKnSir1IAexGJEBAdaqRKCQZ+CJEb9zrqhzq2Hpouc6C522/LABUFfUA1ZVkuqA3SksrQqRiEKqVlDIpvpVSvlSztnAaix9EOeurwu3VTpu9SsFIIePn4Z6qJUpXZDyMnlqXRIaBszYohToZUtTsH+fYRX8vsgxjaSR69oyOftqkVIWoo9CPKmg2LE9fKXABbg8ZOOdeB0cQ3MRZI31QKWUzVpGtss7PwzGXnXQ9ypYwU3WBe5dOJqUxlAwFVt4jB3WavXp/1jYS1czrCICTNWDWrwhozVrZCkDRj5Cop4bLemMbEyMZFQwI58RM8RkK0DsBWh0KShj/Ycy6CfoJTJVqxjTT56gmrkHAZ4sPaeVlfM7f//1/i7U5Dmc8auh4/Y7tm6FoIW7AeppHq41y6DAnDhwMJsPqa27AQdsLEKd5MME+na9ezpWLirzg0KSF6Cox4tyQgdDJt9Y3rXNMZZvdM5l4hxnPTmx7M47txrc3peJOrD2BK/AwaTMjxzr8BA1IW8jeNgG+LnIuj4HyE7W9nFeVOEodnc1JG+1JKjgjehoPJ2d2vZnMHgdIudhG/zUEJgiwtHEOVEL5HA2DRYbtiIopyfGeMcmJdkQ4oMWaUR5gzEdJ80HQqYKxnwCAa4USCuFfT5NzE4cRJ+kEwYC65YuTiqmTqb1I6wh3I3RhOxXH0RoN7Y7sEu2AYEoHVYdXALKbIKCAZlwII7REHaf2yedlDqiOo+Ops+n12+TW5wqodGrdb4I3bZpiAb5ep9PxFUgJzBx3HdP/+PVvJj/+4T/Ea8y46HybHYjP4Ly6ec3NIQMu/U7hCilwvq8PM2XnoOxpJ80KSeMyu2R2U3EM70MWkZ9n3ZYOciuBhDtQaDZr8bWv/XXy2c89yFqYDPh7M2rJJ+A0f/e7jyRf+uJnAsA1QxctJdAiDdA1ZTsbgYs1pHV1UwOYbuDclrI4pRYRCTJA1m05Xt6HCsqqNLeQybLObQZsI2389u07ozeTY6+in58R/UH5vhgK8JBiYQ05TlhEi8iKCazs4fmxBz8aWWcBRSdlFmanZs+bG/ZD2XIDdAa8FOVSnfBq2t4cxTf0zKmbOSPmSiVIgz+79+5LGzyTHZH6ugChrgARrDXnTSVj73E27B7tnfV1zpsUS6/RfmICOv0Ss2x5XNhDn/hYzKfq0K0IrmT1e9pW20v4VbCg33cGQOfaew+64QHAkwDQAPP06TOT9W+v5xwcG9TJ/fsPhJjGAPZEoFRGSU60n7COkLHWtzEZYFDA+5hA9tL1VMy6875deylNry/G38ySPrbUSZ+nPRBs+9WMrplO14sMDsdJu+G5HDWwzFNWr+Z6NSgUdZq5BtB+ls/VZlg7Fg218eFUHLSXWw2CHdbZRxCUvex1eK7JchvPWbiXdX3+ELLy2HnLbxwr6bie7VIsFTfrl3WB/TwNQ+oMvmaz9j3npJitqiLQM5ZzUOn2ImtdJVTbe9D2Lh5V+j38t/eVLpQaupYWZL5ZFlA3W5b6WembD89c+Tr9cF+r0JTgsBvfWXafTe67OTPO0J8vp8ccvkwKr7iOrf/8R2S7KXzrvAD16zCOa38ye+4iKGZj4Tu2h3LNdADJDSxeU5062Bp0lTf6yFzsJ7pWWlYQPY5E6UbnHvvVo8nNN65ENYsMC5kDD1GbSxpVFHE7wTo302bOQVlodPLK6xtJVddEDyUd81KiyqZalfP0sGjD2Pbw2apw2T+kva2JmonDoZx194dWsYBT6fV+6H/SB5X23gOHU9rNxMnTiQRWESnoptDzqZAQHQ19rgtgosNvB2id42NH90fflXnzZ4b8p0b68cefREb+nigs9gD20U3U0YxKKXSdhuNHon/X/EVKndZHluvDd91JcejUSAVb8CPfvUgZdbX7ATu72OgqTa245rrkVdQXzTCtWn1zLGxXwCgoHYovCGFU2jrPYtxBDdJ4oiU9LLBOapqsY7NfiRHyfjaFkdlSsjfW2/i6rcivStexf5Q0uZsomhyFsdD5kn6ipKoPN0wVxmUHhn0XvOUCIqENUEJWXLualWl/FwUEEBJW3pM57APoWq8hfWcntWUTidQfoCfWag6HkhL6q6BI1tlB5JlrUH5a+fyRdmRjs5whMtZwnAZ/bJa7iITpBBVwGNgIWFEEQXGIIHDA2MTSjvfyvK2Tu+e+B4hAUeuAcoxfFezwa0SqeW8Nta+VmmDkUk62BuE0dWoZmB9qEptz5DOQ8bsyVpcDjqHXuYWY28uBVfb8DwJXwwFCBlIyYJX9/H4hizTN7Htlj9+VscreZ+i6hwGrDJwMz4hlYheX32f2s/2VMlCa3XtQ3Ni//hdE+9AYZ3VSRmc92MORwKkzAub8avAzGVfnx8+2gD4FPqkQhp+RZTrTuptUxj77P/zazbynlMqUChgGMgfEsp+z2p8Bfu8eK+Mw9n2DBSYgkTSg4AzA6tiJA9i7tyLL2UnGW0U/m6em2g3U9jVeSD7/eQ59bNSWTduJTDYTfKlJxiEtbqNIdFwIAlGTxhrOs98GUdumdpv0UoBOvx1rGhWqsMjZuhhlzlVys09SJT2CSjjkBFU26x5JZuoiNqeZesyTZxCoQBJc6XGv2LHzINLWVgBEpL/lEegpJaNcSbYkD9Gbi2SWtY/WoEozlOanaIS2qxr7KsXEMdLRj/ELzrhNphXJSSWBUyprKvQwcFERD1tlmSWmNg16YxuZiNJSxw+6HfdrlNqsdy/ec1rLVACwmkw25HzYPq87+pYh063j6aquEmDbVwtHPuX4l8c82dDSIJGOQCgteYFRI+Vpl6un88ojWMe1SrvjoDPrJrgye2UQSDszIlScvMdMmIXX5DRd8gfJrnO2uA5VXNW568TOaUtHhWAFgiVklYqg4RVT34YcGO9FrSuZzl5qWtt7ibJyv81kRLx+7azUoT7muhgBiqkII5QAMLSF1mHoXHitJxGd+NwXvkRbDNQSWbrnsesGrKZRc6d9r8SJmoli6zHaSChPPAJgbz2C2alxnKuuo04cv4uAf4VYgnZLzUIra7IDZ1THR3GnVM0L+hlnnntHYSKDDDowCjd1I0TxNqqqGze/B3sBxgcZxHZQTB7z8Hsf/XhSSdawG4ellDVp413HO4Iv3EMxkb0+zt5Du3ckpznTe8/VJ1PLLyYzxxejNgnAVr2PddJqrRfrxP6E3Xz+iIrJSdnUFcnpbvYkVEoppr2cSWM5s7qlJLJu8qHoGqBpUVSEyHMJ0f1TOInWWa25+66kmPPwOAAjwBH7eVeu6H7ju5uH6jl1nHUQBS6TyNLo4M2aPiOcrkHuQztjINb15txlAEkHV3smVa6Av2dZKM9LnVKzV0br/VyVMm+88cZw+nX4BVZZv6EsS6+zqtPr55glMNAZwNd7I0DxxBNPhF9SjvNp7yPnTudZx7ea7OA3vvENQNLXIkNlJvyuu+5IfvqzHydP/Pqd5D/+319OHWsOVjNvaXAi7dvn50o9k4atndaZ3rz53QBQ9sFT7W8STrxB2xQ8lCX/+a//U2TfFMN4+OEfk+1bmvz5n/+b5O/+7ptRB331suVxn76nwRnr5/x828foJwiuHMvroHdKBfQ+BWJSLK2vNkuzbt0bqS3gmmZRuz2RwOyWzZsii7Vw/oLkiScfi+CU8+X54bhXE2TxfRU+kwlx/fXXA/jeieDrNOZ0AZkfQZtOveO5GGARAIlgsuve+RcoSSWLJs6MjcE9BXls3ixwFdDoP3kfCp1ELTBr1/E0uKzv6r4xw2fGyYfKw2cBQJ7T+fgzjrPrQhEQa66OHTocTaeLeb0ALtQ6qf+rYl5NMRw7cYys3qdYV8cC3JajBeC6n0NNutfvNboWtMeuy89//vME6E4EsPd+rmMc9KddS4J1QY7CJtbGab9VutXWuvYCqAJMXfdZXdZ46mC9N68585WyunABVyrR3xhr0nGwvs3z3TUsoD/BfLv2paBb1xjNlGVFse8V6ugjyCYwno4uQyh/E9Cp37kr6Ws4lxQyVvr2kSnPASuvWdZR6ECTce/gLGoCB0jZaycQqIdbwtxUq7gq/VkKN/M7ykCpwMr6K86KTOhKIBRMh2E0QL2qDECZ3Rrus2W/FyBFYFxxMF9r7yy+SgtUxChaOnAtDYj69HGu6IbE2Zn7mvfuP//54M5de8hy9OIAwemk91EBB+d5wJMRSqP9qtZ84bOfwSmhj5ATRNRRTrUH9Yqrr2DCcIYxmhZ+FrLQTqKu9zxS3p//wmdxPmg0zEAXIbZw5MihoH05SSqptaLUlV+IhGTnABmctTRqg+ZVRLSGgR5FnZaGRUdgLCBvIqlLo7M2DCyH4mJx9WO//FHy6Yfux1Gpiiia0bat1D9Ic5gxZwF9ryYjdABvmIPbhbmX5npGexSnqCRDZdPbkxjJ46TRZ06fjHjCTFKZp1LaiFFrnCu57B+++/4QdtDwyKE9cHBPcmjfHhYUzRE5GFXpUzZzN72eXPwf/ehHg+ISRg5nQ2nIXTv3xCTZb8JIs8pnJ6Hpvbx2PenqBZGeNvI5yJhXsOnOoQ64CWSv86OsqZLm1nFsxfGbxbUuXjA7ajnYy+HIaSzqWehGbubRh2E8USq7kx+nD4W85hswdIIIxRo0NEYJNBxbt24P+sQEDGA5G2Tt6xuSE410Pb92TawDi/jdKPk4J6oK7uEQvUgk9BqKUAWgr7zxCjTAZgzzcowe9V4XUlntPOoNSqE5NdQfwulooHH0FYiLVCeHUDQ6RqHpfffdEw2nU6GRtPAy6ooYezdvt3K489JG1YM4duM54M+ZHsdRMy1rBlUHqBKjcZ70ehZlPInRtUA26JFEeRSycINkwCoDLhnI+V3iFUO7zs04lBW5FP1O5fvTjErm9IeDn8taZbVUw+mC2fc+Tyrg8Ofr0A1FVfjDB4lXvA9oDaux8n0uz6jJr8yuO6PQDb/WVHHx0uPy10c2OweusvcP48faTuuiqI1jvjXyjnfWMV5DLlWhhj2igdWYS1dwnRp59WBNM1VpT6QAOfwcc5WjFabZqUvXn33+8HnQITYj8f5MleOgIIAqoARPpJjZVJfrK9ROmDW3R5WpbfZEtEa4QM+R4/vZD+8FncS9KE2QZRgZK6mAp093o871ewGsdu/YT6DpfPRiqp2AeAXrQEpyIc6xSIwcBOuU/joEG/oBHU0c8Br7GgIUk6D0Tp8yMepStak6DhPJQpTb6wPgkk/QQIGKPsBMlxKAyqaDGRo5TLPDz5rLEiKjtQhnKPNrwML6qEHEJ1Qm9Ks20vyDghR91C92YkOsw9LJE1iFcl6o56VjoR0zczP8Yf2Aggdpry047ah8jioQnBok6yDgYjsK1qyHGweePfl0LoxY2pB4dOXYqPFoNxjHfYlodLIUNOrluVWKWmCfnVMV01wnriUbqHtNV+LIpXtWUCXfLstYpQdeKMQGgwAqI9k6QVVk0AR7fDUIJNUxBYsGfZyZnMgFn3mBxpSpQh4ABQCUDwDq5bn+rOhJF45BodQ7bSG2rYsaWZByZMz7UPwbKIQuxvfnzrYiCd0cbAkdAwNGjksFLSNkQ5QCsszM25yyWWcHp+Ab3/gvyXOvIp8NNq6mB1ol9XATkey/D+BQAXCqxdE7i+Oi3A3AvgAAIABJREFU6thOBIauoI6XT8T+10aAy7qruBazOaxtVVYPUpPSwDlw7bVXh9PvfOqwCqxcf65ts4NB7WR/tCLe0gjotwFqA5nFHsBiCXMyfd6SpAR58iIcYedJCpZzZPatgxq5AQCyZfx5nAWHETTaTT3OzIlQY+lTNX8qfd2QW1ct2Dlth2ZImV9kLWDuJYOl45Kxs66DaoizxBqxrYvRsjzeczyArqcJZ5igxj4cZUOA5lX7rJkGVNz78QeTLtcoTAWDjtUo1un4qXRnPUwDEs6OhY6aEf8QWMBBN1Ph86yljkxsKJuRveX+BGc6p9ZH+Zxw+plDHdxiznztmM6tvxe86JTqw2j37AP56KOPDoEyP9usgmBCh1Kb5ufoywgy/CwfBp782xTOac8/3+eZZ58O2yglLW3nciSykzqyBgsNPElLM1Clc29z4/rD9XFdZ1hTAhy/j6wQNkUBgipAuKqAZkik6H3729+Gmvdn1MaVJF//+l8l/+qP/wQ2D6p7PByrYzB7BKPep/fyDrXcjpdS6tr2Uew/r0P7P3PWdNSC7V9FvTgy6o7da6+9EWM3i6D5dLKIESRh7AQt0vtVoPMev/a1v0keePA2RK/ShssfhxUl68eaWcfFcgwBwjLAnPZK8YIQHmKtOJ+O8RjW6SEAiUJK1rALWmfNnRP3boBVh/8MoEYFvNrJU1JKJ0DnzjvvpOZ7SsqaghLodWpznJMxyPsLGEJFU9ETBGUEN0F7Y1z1244DhgThD5JZ87NaSB74epu/6ysFACR7H+cX67aBGjB7NI0mc/bicy/F2Al4piIgpnDSPLJx1u4fO3qc96EeTgojImnel/OuHXzyySfxsxoR87g/7F30oCJQeTfKkq4ze5pma9d16xrxep1/nyegTQMKKaVegRTX41gAZ5yHfIbXnfkIZvmiZ23uPE6vaVaAWkFdJm9vwCzaHLDf9IGtsVJE7BTsDJ/vuenDrJ4iFc0Np5MzXHthGyq1nCHdJG982H4l8z2k6VlrayCnD5Pfjg1vwVeVJuj1KHTB6CYFOTaPLBAI6pGp8jz39dpuWSP22PJpmUJwTjE9fa7+klSB3CNq4/xdroAqgJU+Si7b5ddgTFiuYYkE/ngTYPtCAKu0T2dWNpH37X/7kcFxLHqLAI022m/FFGcHB6ER1hEs9JOnTsBRrSd78yEAFQ3jGMC5DFqFhXrQX6TD+dBJ9WD0zV97ZW1EAFU52rd/b0Qg6uhXUElUJqS8jVIzeP1w15NRFUSVjlIc3JksRenNotqm8/CBiaiIwPs4CKyFUtmolAns6cWhIUp8+uSRpH7f9uSO224lMtNIJPQEWbC5GNlZKDnp3BvtTul1HpRGLZ997tds7FocdTI1W99NJlMjtGjerOh03mf9EIdqUP6izfJIFGfeY4OOTZZdtcJaNRrXvsVnl1NYPCloNC4G64nMmPVwOKzbsB7jUBhpcK/XDXAOSoMUAhdyRk9w09pv5kxTO5zml5Pb7/wwURlUVojgbeQQPQOwUp1IZ6SFmrB+QITUvyqyg2+SGVuz6tpkGsa1F2qExd/ytqsZK3twpBKU0PG4piqivk8++QQboY7+ODMjilLIAbsF0OZzaukVYs1Fu1RKHAApL8++sDYp5PCbBbCxPsUFeu7sKRQKDyU30FS4CtqSxfIu3l7Uxt5DnII9mSxetBxjkBZYEsvimlB3RFhkzoyp0ZW80IWOAbF4NHjZONwGjjWCxWxcD4ZD9PvSaMrx7sRYFBCl37MXlSkMnUbAmgZrVwQcRo8aTzbEwSN9QafdTf/iiy8mNxNRCol8jN5wYBUbR4DE5gjK2O9QBRxO5xsOOrLvP6jGys/IAFX0u8kBr0x44VKNEFHFjB6bq2MyEuL+ycBMBgyyzX95xmogV2PFh1wyEO/7PgdMVOT5jRqlVH0v9m7u5b8BzHL3IsAauoZhVEANYCaxq0HPpFn9nYeqqnke8Bpfo7k+pNx4SDo2xRjUDFRlUVYPHrPorpFMtfDy61KZTwpg1uA4A2BZz6GskWAqrEItoU0dPfwIXGTiFeFo67DZMwibcqR+Hw793nA+pXjYfFqVOG3BSGzB2bNQd2gFUAT4aUBsp4fsdR50u1paRpQS4ZAOZvAjuOoBqlRaLUjOAaqkIUitEViVofw3mQLxEvbDKOhmxdD+7MOmeFAXDiX6lwA9xRWUhifyybV76FujY/8+qYuKP8whwDKZ1MAFmrLbl8j/CttcJPuWnwew4usI7HM/zq/Zc8dVZ1BnoALKiwXTNsQVXNnjybqzyJAG1S5tqOvfFXew7khaZAFZHO2itk76UiH0b5uW6wx5+JoRkTroc1QENAPXS1S+k7HQsU/bVsAwsEExQZtiGAaeAx7iZn0yqqc2Qrtdh2iS2caY/6ACZuIVqdKf68PPLYeqY+PaYop1pN3Ze8u6soIAWNjCoDE7C4pcpCDSIE6aUCfDx/NH8JwRSOYPAEwF/CFvza0oXWz20jHpAVjZbNnIcgF1QGfbiV5yhgk6FQxqPEczWxVjGQ8l/Is4V5Svr2L9K3GvAyIl29qaPXt3JF/7i69BsSIqjQNnvWAVSoD33f17yZVLFidjeE0N9K3TCDq8jcLYJLI0k2qqozHweOijcZhfsM9NWYAAGSV+3bV9G0GpOTiz44L5IYWoDEXIrP+RrVN0onqYdxodJIcpZF+2YmXSYiMrQHOe4ioEOLsYJyO+Dv1F6S+8f750KfbUWTIh+5HZPt/UkLTQd3A8ALJksCOpG0fD18nUXOmOMIbWb3l2FTDQFv732sy6enJSOnF+cvgUkXvquU/DMDFguw12xVc/94fJlo2bghFzFiftBGPVaxaR9bHmppuCWpYv1R4Hp5FsQjn7yaDkfpxL2RkOovtPNbSMUqy90c6FHWZpRK0ItiWj8qXy4Skzw3M663WkjZqIAy4lzwyFjqpOrCBD+2aNUl3dtLgmgZkZBwGJe8Fr0tH1EUFTPsPMmXtPu5ixdgRWr7z0cvK3/+2/hrpwmt2qBLzVx3no3vfznC+vr4IzWgCpmp92tQNg4t98jrVCvtZ9btNgvy5euiSAms612eCQy+darEcWsJgF830dK+1zDb6OTrj3Ip3MsVKVzmyVYLIEn8L6MveG9+EYua+z1hra5WeeeSbGwEC0suhZ428zgALGaP/C2nacN767JTKDSxctZhzHQP1F3ZiAwdQpZtnIpgKW7MO1itotA64LF6XiCZ7fvq5Y6XztFuvB36vk6HibifT5lg0IBgRW3pe1dta8TWJNeB+ye1wXzqvA7wbUnb0+/YibESaREhhy5whuOEaKjUkJFFxficDW3TCUVJnrxL/1GrwU3087a9YqH/9JCmD0n8OOtZBVDtE23r+YPaMCp8BNmqbrZRH359rI2pncyH07T+vWv5nSf5k/aeNeowqMH3/ooaD/RWCFeRVMuh4dO6/R9eM4h/4A1+98OgfaCde64xdAlr3mNYUtFSgxdxlAT9dOyjzxe0GVnxdqhtiQUH3E1ihaUcLzpKMWkVFyrRtYiQbbjJsU5XzOkib6ufacoExEep1iQJZ08LnaMxkkBv39XQAazot2AFWbPRU9Ajz3ed1IgZe0O7/XV+B5AiJte/h4gh8O5CF1Y/kRBlFzAW9MfUoNNPgU3IlhWaxhDKGoezOwzN8NzocxzCk3pz0yc+VNssVyAcrI6r/+o2/w2YADDKBFykYGdO6k0MhfVypcSsET9KlatHBOsvLa5UR9MA5ErSo4zKRiye+1DsrGmmmNBI44dUvf+8fvhGiCKjMzUfCRdmKUVwGFixZTS5cZSa+hAdvVlyW/euK5kEUfB33CXi/2kdJIKmdpxFYk6oLpv2jzTQ7dugnJ4z/5UWTBbqABXi31QfY4id4lQR2B683A2AfCxWg9kD2inkBSWQWaZUsXhgxsPos7nCwG1APPLAfx56gTKOfgtxmt/beUeF+8COoGg2gGpx81rSjit6EoRfLSHFToe/7Fl6OBXj8LXqO+GKqgxisKwZn4jPYmh9+eXbv2HUAW9VRShZpOPYi+BjWsanp32SfDeTHKak8b6X/F1Es0njyabGOzf+qhjyb1h6AecNC46KP2gflQaENwZW1WFtF9/rlnk5UrV0aadONbG1IeNb0+RhKJVuq1AAdghKIZRJ1VLvzFY8+RjVwVY1jPhqkGyC5aMDcKw0N9S99JJRdeonLK66+9DXCeTdRrChEwDEnHWdLFZM5qoPxQxGyRuVQYI8T2ZHmGGrP5RGBrp9fFIWWa3MjDCgBs9DxSJARHzsyU8v9GpsaStZSiajbLSITqbLUYVw2+i9nNqDNudPANol0WCttYMByQ3Aa4HFj9LipgBpA+KFvl7/4lYJVFgoYDq6wPR5Y1ymqYXOdBr5Nf7Brnf6xHiveHP34bsAp2bw5QZV/Te30/sBqetfJ5rod45FQEh7/WX6cKm1xbjhrm74aLV9gXxjHKMlUe8kZlU3DE4YpTZ0BBg6+B91DxoA9nh3lWvCKbu+w1IZCAPRmK/gwDitn8ZRLzWX+yAMnxvEtOeICEnFCBwMpO8GZpDJwMCWTwkl56pp3vPEfG6iBqXIeCP92EAlxbK1Qq1mo3oMCibaN9CxYsDmB15lRzqHf293dAsaGVg44aAQoBgwdcOK52g2cMzhF99XCcgxBBlc41nMEabJGNgceOnxpKdDUI+SiMYFZWmzCSGpNiCoClQnYRuDEtoYS3wjFl7NUx1dQm0XS1tFBKlgISHEncSwEZs4EBCoB7CCjw1cyGDr7zLE2hk4ioc+1BKV2xkEbsBqDc5ykvHvvJkWUNkWQ6banqVxewhdKC8wl02HNPOpn71syTNsHxD4pRZC7pXYMttLlkNfRtwXcKtjg0jSbjdAjGon8U9+w5EIcwwTzbW2jnzUC7pqJpZ2Sr0rXsdcZc5+Y2+loplY79DlElxqaSzJBZIil4UgLNYtn+Q6AlhS1oga4UM5kergiOOEb9ZPgUHQpgxdnXByBSHCdEl5h7pfOjfQGf2QtdbhTroAW1vIt51GZRT3ZxEOpmG2uHujozQB7Y9lLRPkuT99yTfl7GmipkTNsIHv7dP/xnzkIixcyvohNb34NmNnN08pU//GIyi8i+Ud4GgnObaAw7g2DeZABVFQ7ZlAljg1bUQSBU4K+DocN0EbtxkHoN2RjjkNYv9rOZnyIYJakKp+DQDHNXcp51LrA6DtV09JhJyaz5VxKFhWoNoLfBvL0AR3HeeI7ImGiGWm1NQzd7XvDTjDR6FfLyowsBrgD6OrJt0yfTxHdMRWR53GPtNlPVZgDwRirzz1xPnLUoqZw4O2ntpm0AdV4nT58LB9pak9XXXk/wchNZg5PJCRy2AzjFNmdduHhR0NV0TL2eiTRwLSdrax+khz75UDjRh49RO4KzZ6DTscjqq3RcizmfI3NC8FKnsYf9qWOuA67jHVkfPs9MhPbJ5wYAUHDF+l/sn2Bfu5ypnBr137jxnaACCjIEI/fee2/83ef60PZ9//vfj+i99tzPlsamI69/sHTx0mC5PvHEY1E/ZX1URol1P/2Hr/9D8oefuT/OOEHQRx+4P64167mpaqDP1+E1IOm+2YTwg1kh+1Q+/D+/n/zpn/5xgECDrwZ8fb3ZILMfnsOKt9hTy8eJ+oYYF7M2zqHj4WsVrrANjNdsoN296VgLZs0GGCxQ6nzerHnRzuKdDW8l169aGc2w2wC5J8naGOhdgGDFVksbmAeVCt+Czuf+ugoA6NkwCQc9pLzJRHpGOAbrADxlBPu3EjBYsfyaOCOdm5m0dLH/nGO8jzp3r9Msh9nCnbAjAhgDqOyhdcWSpQEmg57H5/TgPyiJX8H8PvXUUwFunE/9uAxYGLCdXjczxsFsXtDZyTQJaN98cx21o6eSG9fckNx0041BgxPU20JHmnYoSuLr6U+eYS3t3r473reQ/eNactz6yaQ7T3vwSSvph2Wgub7+RDxPG+pcjqNFiLL65/Bhve7DCLZ4viic4hzU8Pfz0GijrgwgLIByjQqKQokU2+na9Pxx/3gmuw68X8GRQRb/pt/kOpJx5by6Tv08vw9Zd/zcrBZRmyyI9XrPc52Ok0EjgZy/E1wZMPSazkMD15eP85DAYAGL5TR1o00HjgWwyudarbv1TNY3Jiw2VBuvaM1I5uMMdrGLIJ60Tety1SOIAImCcFx/1P/nmDfWs0ULGn0fI1WyoHKPfAPquUyVGSufdVH1Xs+WoRqr94OsyPJ5WMjsMMDEe1trlQa/LxIkJdDon836WQTDPcXXp771N2CQlBqRUnsoOsah99B3I6g2s3v3TpR/6IPUWJ989g8+BnRjkHpaic6mdTthCDTaOAGxOTGKRnmCR88HKv+pGksxC87MkR/uZ0K2wHmA9oZQxslTbUkBkVv7Kh3BQN56+20czsoW29TQwk/7YFCEamSf6GI3MuYH9u9KFs2ZgSLf88mnPvt5Pf2g36iU5iaIrJCkDcUIoYUcoR7oBDRF71EK11K6uA/00XNGekj0goFWhmMjr14pZqOVGt0TZEWkm91L/wHrmcy+SYfzwNLoDvK5/TgIBQBA6XPPcD1HDh8jmvAgndnhUjM+Nva1z48HqzULOhsWdBcRMTgP5fDh7/+A15Yny65dGeIdAm+dUZV8Zs2ug6tL92wOf6PdozlY335rfVIPgPnyFz6No0dmjjsVEJrhMAnjpnFzxMLg/pzDp+mp8KEP3RJZRIHtgAX9ZAOVdx4ksmvRoHJaJeXV0B1Pkrl6DXrkvDg4eok6WlNXoUPGHPfbn8caDJvw8psWakFeg9ZSggM7f+EMCq5r2VgY05E4fiwLN4z9rPJHENlkjPpxhp574aVkMnUEp043RB8RM2oCb+c4gBh8ap0YfTIVx3bjMMyYTUqeiEcT62nFChSrKGK0J5HAScdBo+PXvUTfNC42fXR9mp7OQMVwet7Qrvst3wyn3Q059cOem1EBM+A1vI7Jp2U0t+y1UdDJnGT/TUWHo5iLpGQZq0sqe5cyUT7ncmCl4PQHPTLm8HDxh+GfnWXsdLizexx+D0Z7MkCYZc+8lyzrIfjwGm2arYH34Z7LKBUZjcADMvpZcZh7GHpYeABka9PMQGqY0rsYToPM7ivAniptGsbc/+xvaWO+4TTNUCngNzlnH8rViKCQpUDtAtkED2Yf3rvZBIFVZ28TducAWe8DqQoQFKku9mVLK5QnDnfXr471nDlpNvVE/WmCSxYUawMw+uwbHQGDGgaQPNSkfLn7ykrp14RT6b6zDkpZaynTZUQpi8rGs99qQj4d/yZVU7IZIgdwZDO5Zmt1FMUw+zIGYYoiQQn2T/CkpHVhgap8rinvOpX4Hol9M0sjlbrDZuc4yEohSwM7SxQWN5/o9zh6BU5k3hDKwElXrbXPDKsBL362YNcIrPZUdcNugiLWG13EkTe24lybyTBDLTDSpjs/Ai7VCv2741GATdJ5c/yrcdRijZBJdu5sSO/B6+Hfax9AAkjOi4pjHvLWe6SKrC4Oxpq5K7EfTZyGtuSoSUEfB6z3atBrFGeGoj5m+K0NdQ4EmNZPqVLpGWwt1EiutQu7PoBdlYJ0gXMNoxgqh72RBRSDGuXkzMG2eq9BH81luUMCnmxVD1mjguJqQBT33sXBCzCxPlkbVYRttfYiIqt8pjUzOpvSw+umTaQu9FsILO2OegFZAGcJSG7bdiC57cZlycc++hEcB9YSghg7Nm0kYzU6GQ+YmEAWeCLRfR0KWQ86TxcAqa4Vz1md3L2oqc1Aic189FhkzgV27k/3bJa1bBdgUbvXiHKf4igvv/F2svCKq5PprPFJddOh6aNkSQPZvuht1pPUkyXZt3sPUvCHaBNA76Mp1B6T6WV2k/lTxoX0exk9DqWcng+1RsYBOXQ/zyxiHvffTcZq0swFSeWkWckZAhed7ci4Q5PfzvX+ABlv+yRpA1q5j9fWrU9aYc2coQ7jnvvvC3Xgcs7PZoJlh+oP4xRXhjOtMxe1VHt2x2cpKKGj1qYiJO+lQ2ijUu3XeEEWa1WAoNPYy1keMt08jKy7Dn2ttGX9lym8r3/39zrsvp+2TSdcW9ZIwb72TFCjUyugCuDGdVhC8fu///sRxBRI6bxqS7X9Xq+O4Qs047Xm0R5nBoDNpuzdtztU28pRBt1L0NVslNkWMwxPPvV4XMNcgpwqcdqPys8yi9VGoX+m9meDZB1y7cDSpYtj3Z7EjzErIh3P6zDQ2sOe1rcySxI0Y5a3dtoAlHvP+iPXjYHp49RIr7zu+sjUWNahI10BfbkBAQnl7O0lJQNgxTVXJz9+5Ecx/nfd8XvxdQKCPSEGwIp8HRGQ5bn2KJ7VigBpQwRIe3dRDweIca9mDAcde4VsDBpHBhvrZUZOetkkMn5S+bYB1hyjMYhBCDKleJppUhXQ+bbRsvcowPb9GvHrfN0dyMH/6le/ijF2b1j/pM8naBNcKp6jL6W4hNnI4w0n4jyzUfw2GE+jqGN98MEHENBAZp91p3Kc66OKmkTPDTOKKhCOg1YrUFHd0/Whf7xn/+7w8QoJerxLjaPAz6SEczkHlUXfxzUj8HFeXYP6z67NSSQfrGkdh8hIi+0VtMXMsZRF79fgcgi6qarKehEsD3+kCqAFyUF8qYxt4NowoGBgwM90LbtOXReOies76pS5/sy31w5r87eiDunfpNMarLAEJ54Tokc0vee1Zxt5D86Ccyhhn0GN1AbBNthVBO+iWgeSzgFOXo/Nej2nz3JvqvplvogMtMzHSntZGSAbdmfDgrCuN0GOj+w57wNWub97Dl3+d+1z5ldk756VkWTsngBmZqqihjdl/fj+8XXdz//nYCuIMBUQIPpo9olBP4DK35Z3t8ZEjRtfEzz+Detfpd6pOFmz0qyCUUCpNNQVAKic1GPHjkfmYSzGq7Z2akywggL2MlBlxp4o0VyXA8pFUwj1ZfseRCY45GtrEa6ITscJwOQFUtiLaPw6MSgCZsYsgpVaYOKuqRl1LQ7HBciaCzZOkuXZx2R96La7IlJYgsRjB+qBStCWKxFOpPeN18kiXbUkwJm82ccffzy59767kskTyIZJlSHaOIrsyEiugQuJ2h47eq9evTIUhnbt3h41QUuJnGmYoiEjCzaajcpbJfNWT3PjLdt2I517Qyykxx57lJqM+8OZGolTJOVEzmkZAKoL6WWd180Y6E4W1oLFVybPvrgW1Z46ZNJnp/2+ArR2Mb75GF8kR3GepGK+i/T69WQO30FVZglZRDd8B5EDnd7RVWmEQUfGha0Rt0+WSjWF/N9Pbdidd94e9yCtoxynpZ8DpwcHs5vMpBGQs6hd/fJXv04mTCITxAIzDd7NGArQRkMt9P3hv6ASxWwAEvPY4Lt27uPwOBRZvd//JAX+9Lfp6aGoc1BFLFcdjgzjO2okVBNqVM6eaU3Wk+I/QH+tL335izgcdt/WmbHlGvSsqOHgkBPkY2xGYhi3kaF65vkXko899EkA2XQivIibFNm8MY0i+AhFKCI+bicpBLUAtxgPHKOhLJGhezfbsGjG+6zOsB/+V4BV9l6XNv8lABAKdN6+fF02/XBwE9djCjtnDLLan4yrmwKa9LXZwysf/vPgZTVWQ0Yg980HAaswTDkqpE7s5aAwzf6kb6BBzwBVlkHyZ9WUPNClLOhI+xodkgxYRcCB65YKaLRVm+L9OCceID4/5IyZl/RxCVxm4xW/zbJw4SJeAlDZ7zNgNfTcnIhF2udIBxt1vLjfNFKow59mA50LkxlIqBJtb+tsBLCj6NVwNEB6t0Is9uAASJjFEVh1Um+z7KrloXbX1mINmY0mFV1RkhUAhSOko+DjAmDLov1KQRX1pYXYVYGVa9P7Vh1q9JgJHBo0ZEfwRXCgQpPZB1X/UpqXmSZy8ICqaihiqg+OgnrYDWVoAJtVwKHe1koWAWdW223bi6xFYSYn6+9DZATHTRaCwY2WVsQZEC4QVMkUqKRvoXQ3M89t/s0DC9utkI71A00Em6yHjYwV2bXSEhxBvm+DrlzgZzJeofjH9QogdURPUusSVCvA6HgcJmt0pE54LfaYC1oT49DJZwalxEwSZ1DQtwQ8cNdtvq5Tqi0V4Pk3JdPDQY0JB1ZesN7pkphFHGy8j0DGMIRnk2IRtpcQJJk18hp1tGyyXiB1E7tngMS1mEfAydZvZtn9myBLUNEP0DKLFZ6ndX0hxjQQUvrWoeVDoRscQUNyxrUHifzz1jwAYJXn1aaGFDi0JM8X7ZXS6ROptdux9c1k7SvPJmNwxMzYmUlReW3XniPJh29fxXpbkoxmDR1FBa4S+10DnW4cTu5YAhVlZOZUrPK8czxtIKyw1HmAlTLV81ATFGQrAOB9SwnMsuE6y54R7dRWCwwPHWtADfgoNW8T2PTUYjHZOrJlBPFqUeDrIbDmmnYfK4etWp0iKT1tjcnqFUTKyfKNrTCa3B52oYm900PWqwPxljayVq5DKdw97KUJdfOS6qlzcJpsbtpIz8z6pHbmtORTn/l0ACtthzXe1hifhrI0ftJEgrPXIt7UEZLNr7/+alKGumxQ+CxY10Zgz1xHBwA7OtZmp/U/tEFG5xVsct0sAABJAdMpE8S8/PJLQ5Rj6VE+HCOdTAHbbhvL4kj63qoCast0MnXSlXG3rED753O1f1nU3qxANCom2+F7OT8CliygplNvo+IyntNBUX81tZKhXsj6EwhuWP92vFc5oGshWfKf/vSnUbttfbhgsoRrcl/MoZZJ4QOz2o67mQxpel7fL3/5czIqqwh8tUQN17z5c+i99SbZltfDr1uI+m8jdXVXr7g27KHO+BiAhNe4ZcvWuHY/wwCH6n+KshQRsPjIR+5L5pLBehmZdHvWmR20dusrX/lKjJXf/+mf/mkAVc8H50OH3UyPgS3PaMfjBz/4QbIGQKMghoFfszfY5pc1AAAgAElEQVQHqcE2g2GGzL5YjqG20qDQWJqyj0GQy4C/WUXH/XVqugKMUj/vPFdSSxiZFr631vqn//zzWAMzEbhwfKbSSzP8F/auAM4SCM84M6aeD1InnSdr0izj2L5tZ2TzpvN6KY7n8AvN2Lj2NlEWsoJm3qdokeBzFvFas3M624X4RH6eTAeDPvpNHTaQJlhn/b2fcf8D9yUzWYtrblwV4+J1tLS0RQbIZsUCaYPCAnjn69SphnjOFGiSrm19A69HQRIfrinHwDkQFH/zm9+k1+n1cR36iCHPzlg4pq4t58PaX8fLNe88CRr9XuDquGrDvdbsvPXznT/PMJU4N2x4OwIOBnHMDBpcnEl2du1rb6YUVHQEBHX6ySo8Kol+aNv25Mjm7ck4qKnWnIbgRHDRUyr6RUsNZGgwjs3s25RZk1MGZud6niuT7hlHIdEQKMpYO5nv4pj8NmCVhat9zfsyVjlvZEQOWOV+HPI9ssC2r0mBG5/A18sD3nk/+q9/MWghZG+ffYeIMBFldVBHo6S3mDS18o8uYGUs8gEHG99em3z0vjuJovquHIpELE6B4k1talhcdNZmuRE8eOz8vWXLe4gVfCQocyJSM3Wmbg8fO5Vcdc0qmqxxqOO0GL3383yddTKfeOiBeO+aKuqyMLaCCnsxLVo8P6I9RkjTjBGFi6gXFjNRK66+PqVQYchbz51Otr77Ds73SK5rbjj9WVr/JKpTa+lZ89CnH8Do4/QDrLo4BLowFFuoq1q+/GoMz/y04FsHDFS6YcO6MBbjiBa6CW12OAJjfewETtnhk3DlZyFVfmXUJPj3rduIaNAIdzX1UF020pXzaXNhnK+jFJ0aeVgIJVHjaZZKpalfPv5UsgzFQFVj3FRSZqqJujaTdj5Ayng8B8qSxQuCDnEBuePHH38s1+U95SRXkG2KFDGyuBoGszb2kJhWOzkA7bp1bxIlzg9DiUcRUpVKK8t/Pw+98x3Ueaz5WMB99HIfBw4eiSi3GUQNaAoOPBAASNAQDhyqT95Y9zZGqjYc5rfWreN1bRiamxkDhE44aH2NRe9dKE+WkKF8882NjCviFIvmxxgVQ9lZcwPzxnWUYjR7UWzsI5JolCycFwokN3OY1IydiANMGwDoRTOIqiqscbEfx4qIuvPqgaTcbvC3OcykTiyhaV2Wyg6HXXWXHLCKbN4w0DJ8E/22319OlctUAYeDqiyi4u8ySl8GrMJI5GqdorCZ9TP8PaUPZQDG1wSFKvdIgVcKsrLr+23AauhFOarfB4lnDAdUkd0VgOSyZ1mWKuroMKQa5+F1Y4LeGFeuz++zegYPHNdflnFTzdJIZMahzqJiRnmdp+HAM7uv9419LlOVAachoJUDXFn9TWZUh9QBc7Vjo4yA4Siakfb67XkS16ZDxr4m1k9UvomsOTUjh3aj8ESDUEybtTRmrLqgWonZDYh0sg6XLrkqIoVt1IPqiI2DBhh9PqxbMWuiyqHRIRykPlQ8xyBKMAbHQFraPA6y0QAQC6RLCCoVVYwlsk/mBxA3mrYPaeQQaiTXGHVU2GN7/xQjVV1h93mk03s7UFYig2DWvLnlFNeCHWI/G71O6RBmINOm0w6BdFqvayQtJ6yR6kAMQ8Um7bABjnyogIX2+8MG99EU13tuI+jTis13r3kgGok1Spz2lKNWEtubnQs2lBXMTSEzb5bJM8RIs/UJrpu9RHpVoipC8c2C31AZtB7VPlg49hcYZ/etTAAHups15W2YYTEqLhXP9aOCWNrwMm2k6X16LX3sfbN7UVDMVyFwrGGzOQGy0gNbFTjHRQZDyK87Pnw1k+Vn2UjXay80g8w5J3VNCqFCSYMAKuvY0iwhtEwYE1HTBlhupVGrY6mORB40un5aTtgyxFrVZqLVLQSLzhF1rawYE0C1Brp3C4D0Ara1IL8/OXV8T/LKi8/wOciDe1tSDhm3/Tjmx6GH33zT1clsmgmXwEDsAKhPw0GuhT1ic0yzbNVE6D3Yx7OmrOU9xHhLQToC3Sb6Kv6/tL0HlF3XdaZ5CxVRBaAQCjlHgsiRAAjmTDGIkqhsWZKz3LbbuVtj97h7embWmh57emRbtlqyKFuyEnMQg0CCAQRAggCRc865CpUDUEDN9+37TvERIiWt9pq3VrHAVy/ce8I++9/73/9GbdKhVXkyIsgFyrsgQ3DcBdBmOZBtOIr40q5QYnR9B/2RxzRYBEoSh5w88+wYqY7muXicIv6hwwYitc6Fs4cqoOjbw6sZG1DPnF/A3qsUex5xDJ29Lu0Z8zdoFK0zps3NTtEXbufOg9lBGC5LUEJUVOAc2Q/VDrs5P/VDtpHB+JM//7Po9xgCWVLAyeg0MR/jADmH9x5Emv6a7LplSyNDpHy642ddsPtSh959L2jV6ZsJHcp7M8Dq3xRg0aEXVAhKXItS/wVG/vsO6GI63e5NHcjU38dshgBLf8nMkPU50vgEnmbn9Ye0cTrJfr7ncKgcQo9y7XlejUWRzYzSOOhqAp5Jk3NKu+9vJpAhqFGsQSfZGkX7ZbmeR48eGdkU94VrfihzvxcpfrPgqzl/Fy6aH6ptiqP8yuc/G42Fd5HNU7l50aIFISKymwD4GK6rD3Zh1ao3A0AorLVn1974PvtevfjCS9njTzxLa4D/i+uuj6ySwMr5t9/kGBqkb4HithEBLKmOOvsG4QWfZmTc4zrt4WwTLA7VO4JP/r8ZoPmMz3HG3doqs1aOj33fHEP9G9erfaq0a4pJmJUaQ624Z/s4vtv5dW/7vrnzATjMx1bWi+toI/5CSIQX5MRnz5wVfqwZXcFHO2tMcDF77vzwa6TYOb/SSEO+nmsQLG/YsDH8tY9/7OHw1yq5R4FO9Eak9l3Gw6jRufS517CQ3p8NAGUVOn/yk58QAF+WTVWPAHaC8WXBjfMfdVPM1WvMacim87mOi83UBTf2DVN041Of+lSMm+Pv856XZiO1hV63lO0zZLm9t6g/tPactSUIN4ipkI5iQd5PKDmyjj2vlamPflisGc9s16n36Zrz9X5Paj/ge73npO7rnJrFG8g9yCbwuix30d/0bPU7r2DHkqplUgqUCmjGSgXRWSPGZy89+RT2ghYPCtfgRyTwZNlBi7WAZOsNcmoXS8l0+/coXdCHs84pgBX/TXHnQjlD8n2KM1HFPlP4EokhkxgvxVkv/174kF7f7AOAVg6o3vPP3gfCfu2B63s+9amHo07pwIH9kZW4Bqe1Stlvog12ljeyosKSwOrE0X3ZYRyQL33pszj7J+mYfYDo1ZlIAabGaX6BA6xTZj3Na6DXQdQMzZm7INtLVOz8uQsh1DCKLFUTEU3pe4aPLxYarbno9rLB7eZss10pb9YTLJiPmh9FuEauQvqdIjeBrnQ6IyfPEFG4774HYuGePn4USsRZIjrwqM0XwqN3wUnDsz5A8PDcSy9kk6dPwvmeDV+8PtsJJWHsqPFElmcFf10DbcbInkwq+bVymIjKP/rRj8UCbYTusWnbLnonTIPOMomsEIpGyh6Zc8FAdqLEtWHdKj5vajZx/KiIirqx1yCzbkM9Iwz2GtEJaAW8VFIwvA9Vns10A7/r3nuCamREeBtpVu9hPtc5eKCFymwos3cWHRq1eWMVUSRoIwyGY2efHQ3M2LHjQz0o6FUcqAIrG0DaAFCjMWwoTpsHKAtZ+oEbdcHiBTFGJUqtQ0mycfRjjz+B0VhMhELjSe8us2nc4yoMw9Bh4ykglqOby6VLSVq96mWM9DgMNB3bL1lAb2RYNZ0zHFKb6Uc1mfkfznyQ6kY+d+OGt4nGD8zmQVm4At3Qe67BiOsI6aR5ACpIUsOmt1HketLms+bND8GVzk7IBTyXg5CcEughN5ooieOr0dBYaryCSudS4DoTwElg4ZcBVcm5L35tMbBK4CoBFF8X1KECELo6a+XrE7BK70m9FnxfAlaJHpeAVfH//7LA6uprS6AqjUMSFkjXnLJm0WSPfeNeKKYECqocUzMI4cgUgJkG158kwKEqoAY/6BM87/cZcbWZoc7W1ePzftCocP8HZ6qSwQsxA8dXY8hnvw9YcW32O4m6NtZz0HgALSFmE1XGUuYu4+hCgTh3NNu9bzsgi73FGrkIrUuQEc4n692GvtqnIYOHc6hPzE6fOEckrylotP2o5zETJoUwB9M43gom8FMHdW8UzkYFRt8o3wD69gzlAJX2ewVabGe34hA49tIrcCrM1Nbi5NcS6KglA1BbLd0aKhXqfgYpurFBKt2ZvTcYdgW7KCU5nGGAUhwJAI5Uy2d/Qmui7Illk9seHP9oKgwS8FBupVaoAiqgmSjpiI30ievAJluvlpSV2kONiXtTACUo08ijMxbWu0hVM4g1kOCXEW1ph8Op/wlVLKkw2Olz0JkFt1IMo+bTqCTr+yy9ZXoIpAkqB9qSg/lood7T+7E27yznyzmyXzoAzpl9a/IMar43rLcyuxYS+wpxWBsm8Y/7kq3nS3TIYt+4nyIDnNcu5g/ONr4rD374SdYUothqPRJzUUWGSDGSbsb5Eo1pe3D2pArao/AKtusyNVk92G8DfJ20gpDaroJjJeOpumO70Xk+Wzt6hNoVGRo2bxdcWidazv22N5+Cov14NKm/DHi0oaaOj6ITUpkUf7jnjuXZpAkUjqP4eu2EsYCrodRq9ESvyBKu394xh3BWmol2X+BsVQSkBTA3hkzPDKhQUuf9fDNW9jpLe95eXY2AHwNXFpzv3L0jRkXnyozeYOqL6wiwVrO2BHECq77wui/QpF7Htxmp9VNnjmcTRlOTQQCxn8Ifl/L6wi7UCo9AL6xvYp2g0lvOWa0z1M1+rER5+NqFN1Lb1Zy99MqacKJuuvOWoGU1qDqG4+xnpH5QRrw7AYvuK1V5N1JrU0EPOHsOlTPXezi3a/i3zqVUUzOmMhUM8CSHUEdKR3EaGQLPhDH0p/TzqyhP0D7pBAZwZ90bPPUc1cG0xkq7J1Bw/7r+/HydVEGSIjACCNeoz0udM1OijVNEIWoEeagc+PDDD8d55mdIHdyMwt9ZVB/vuuuOkFn3ecfebNMuKIDa3bnzc1nro4BPz3il16VnzcKR1Rk363Tw4KGoYRJoeb4L4ryXm26+IcTCXn/jVeztfOiLG6I+6vrrl2aTBCi0NLFe1DjQZz7zO9lf/MXvEyhA/AbbqH/i9xsIG4vomN+1G9Vj6cW+3+fNZuvz6A84fmaZ8mzRkBg/KW2OgWN1GL/GQJp2StBq4F6V57HUZbkuFbWSXimFVz9EKqCfIQVwF6+XmreRZrcLCXgPol2FKnohmsE6XU/vq2qytwIj67e89+HMtUBLe+913HXHnZE5MRvmXEYvP/wSx9mzSIXjsE0YAQGZayfPHI0ICXl9CSng+xhbwdE+RLbsVWeJxwXUsZehJSCl8Ld+57cDZLqH10JlnY6ftZ0Mjep+ZnD0PWU+CYAEEP/0T//Uy6Rx7vXZvD4BqGeCINV1oaiSKtR+htoHrrm9NI/WngisBX2yBjz/vHbHIvdRyRIxHlJRXdeudYMD+/cfjMztbhIcBgC0iQJUxzxR//ztue37HUsDEmavZBG41q2lslZTQGbGSlVw6ZkHWL8GjkIkRsEj3i/YdE6HknA5BUibNGh4Npp/P/PkE1F3ViEDDKOtL9HGmdKm3TRIaTJay84+T8DL+0qiFAKrD/LL0vt+XuD8auCV/Lr3JNffY8xEIK/okfyPXBTvZx8lf/dfvtKjAb9m6hQmDelPG0AyyGVmMqTLgBQ9eFxA9kYZQEPLtW+uhNuKFCtRtEmkJc3EeCBJN5Me40bxIDNC18LA2/vkiadfoN/ANCJ2o4gEATKIsHrwNKiWYr0B/VyS5Lb0jUEoLn3tb/46W3bd/GzhvGupK8IJxYkwiigXvcaDi0hsNbSZdg4kD9LjNGOzKFNDMJVGe8OGkOnyQCTCK7ZyMC4jJyuFxMLjDq7xX+mCPYVIzgiA3kykOmvtbo3BMJIUHbAtYIV+cJHvkC9/hOLCXRTKyr2VGjN1xpxQtjrNIVLFodiX6K9OQBQvErX2mqVQzp9zLcZlfxS4XzOVDuaqlUG1CMqPdQ0YnDb7NAFEd+zaE82Y3binUGO8buG8qK+wAbMTqS8ZtCZ49SUc5Aeo53IjmzHSaJnp0dAnZ91N6CL34HGT6BQ/99xz2d133R6R2c1kqWYg0R48XJxBo9UC4r7UMjRLWYQX/NwLK7M7736AtDyKQaSejSAuW34j9yGlxj4JFvLTvwHaSUtrQ/baK89lH3vo/pD6dTz27jsK7/YCxndORPereF3MN67RRTJv765bm01i3pYy3/2IzreTPXtr7apIgbvZmwjtS0usBsS14QCuewelpjvuJdJstjWnEBnhVBXIcdBItTImeQE1ijmAq8gEFTJCAWqYo+TYFzv0H7hTCk9+UMYqbeyUFSoGLcFbF9gWfnxt8et0PotBTxKRSO9LTmSAQj7LjFXxZ/aqAn7YRRcyVsXXlP6driVlm1KUOtGFIrMjoaqwRv1/5zL1nArlHmxE7HXuw0dSA0wgTAVJjXlqeumh5UGnc5BoB+9l397LxqXnioFVGufi6xdY5aCqALAK6l+Jy6jDrQy4QZgAqgCCEJwJOpd95uizc+EsTsZhajQ2AyqkcvA6DIrOssDKzKi9MqLeD3rTjGvJykOhsteSlLA4kHEaPfj88XMFVTohU1ACVOnKDvPaC22E4KqcAMUVFAera+xngtQ4e1KHfgjR6hHU0tT2Q3gBQHXlEoewdo9sgCILF9mv9tJzvHX0mm1IG3V63r/XyPu43wpUmRTAKGN/CqwU9ZFI3Qe62mVrlciwXORk2UVm4zK/Vf/rS42oe1kqiwekQKmCQMllvjfwqwqKOF32p+pmYKScKaYzEpEEE4iqlw4ASA5Bue7C+Qt5o92wmwNwlutxfqhBJWIpd15wF4XGBnvsw0dGxfND8NIfcSQzLdZbHqVuQ0fFNeb7XaPSC+MRWSOongXQpn3oZK5alPjGboU4BsDRjJLrzjFz7fSu5wBaOYnDtR3rywwW9xJKhzGi1HRx0NWQcWQoAtTao6pHCis05x7mxzPJtaW6qY6jWQbXiWeSAMseZmYLm6XHaatsek+k1/XRApXzyScejdoPr8XskFaqgcabUsV1zkbQpuL6xTRoha3Q1/5RrK1+nLdDUadVlMJsm2JLpao4chuHcbTfQTxAOuWD990f2aboq4PTGmdNBCAAOWycLsCVTUStmVRJTwcs7BGfOA4WwrBBQ6KfljWvAiuTg36JtUUt7Q1Byx9N1qqO8em8cBop5LwOjZBZduR0M3RIIs8IfETTeEDMZYKtVxiTBTfenR07jyLuyjdRI+zIbrv3jmz58mXIL6Mmyl6xVYhn2kiYFzrNlThxmzZvJHs3OdtC0LABNVwFLQRWm955NwKfOsIG1Pw9GOdb26+T6X73zNXJH8xZ4sMMic+PwbEXDLg2dGQ9A1PPH53q3YXxyKmc/SOL4Dx5dpj5uBEhiqeezmt0PKdee+21cFTNUv34xz+GefNG9hu/8YXsb//2e9mf//lv9kqx+zrtYgMZGen5U6+ZEuBEgQhpW9KCd+7YHVRZqXhvc97NQOxpxIi8DqyGORec2dzZ6041OHvxHQQKZiua8WPqAJqKWXzxi18IRcFVr72aLQBkmX1YAQgczviOg1avgzwUyuo+nHXrgxQlEqAZgNUOrN/wDt9HvRLAzfVm1mQY4HTHjv0BOsyyPfKdf4p7SkF2x0sH/CXqyKwZMot30423hNjCWfqVCdC2KUjB2rZ+SztqUEBg9fQzK7Jf//VPk+25JubH8dgEsFp6/Q0hz6/Ig/avkzX77NPPhI8mUBiPSFrYCObec8a9KLDTWU6qgPpDilc4fyNRLUwZJNfDQRIF+iX6Lc6zfpQgxICyY7xr994A5rNQMXyWflk3LF8SqtjLuK5nnnkqvksALIi5qNox547AT4B0ISiZND0nQ2dQTl/sxPFTZAT/X65lRPg6ltMI3PTRzKBaWuO4mHUUTLt/zZQL6l3nGzZsw+bWhmhYBPO5N+fWbKv3IcBMGTjXvfRf15N7wXUjOE5iHZ7dZgmTmJhndGLXCLq0oX5+ClgfJ/AgEPQ56dZDAMuHUTANoSqy517rCBrEez6f595HU0urRPoVxm/328i9Ax7Pcw/Rf6rgHwk2rVNrI6nTZk9TAL3MA2vzzFZ5Dhf7MmWFGi/vrbgsQDAW9jxlphLTp5CK8rU5BfBnq9bzeqsPBlL5wVP0d4UYih6JhljyX/7wUz2mRBcvWBgT0kH0SmeuDoqfakulnDLRRNIeJ3DRz549HipUq998Lfvcpx+mWRcXEI2xcDAQVuiExmUk0EU6jE3biEOs0lU7mZzN9H5ZsJhCzEHDuCMcHaKfHRysjRQQV9DzaCDZGM+5K6Dd1avWZiPg0zYibfngfbeRNWtlUBHXUNnJQSTKW05kUEnYEhbvKSby6PETYZwmEtWbSaPfEnjyGZLDF9uRZ8fB834uwX/vU06UBurf1p0AGIxUC9G6T33ioaA2Xu6kNwv1DJ1sFqMh7dyHEWD7uFTDkd9BJu0F6nzmz1sEZe96nBMoRmRMjBy02k+h4NhFgSxA9CLjseqNFTRHqwfI3EbxrF3gjXzmDlkjC1ZKoQ7QRdLayisbUfgf3/xH6HFLs0XzkDyF6tN0geiuFBTljY3Ac0A1Ec0cMGAEAKIre2Xlilj41oQNoXeBEU8XtgbP33J7jZTmUTl4rlD8Vvz0+QB88+fNigaoRgSN4BkRsb+S4hHEdKNA+9jppuz1VeuIto+lgemgbAJGTIAQhdBcuz0XchETitXLcTKIZm4gE7UYI38OPv6AgTQCBawpvxwFnjhXUhJaI+pPzRUCFju3bcxuv0naZH3QOMdAeajDwYqaBBy5Ur5H+WsjbEZb17I5b7ntHpygqshSeRDaxyI5T64TqSEaCp2GlNFKGatiYPVhkY337Ro3aoGClp5XiSxt9ARki6mACVAVg6Hiv5upLa67CiUbd1DBEHjvxZ+R+kql5y4TDf+5j6T6V3TtxfdQTEuMSFAhup/oiMUZtGLxikSpFVj5CFUfNq+BiFAj4uFnmIkQQLnWk5SrssO5FO/onwG2V4OsDwNWMUZR1PrhwCrqrAo1Oao9xXooACvFTKLfFDatpbkeQH4i27J9fQi0uPZNaAmodNQjA12gZJrBH1o3ErneMXG4S7sykGTEeSSHaS3AQgBk81QPwDo4/x5cZtR7cPwrKjmwVbKzgS5BEZVMq+25hnNrX6tp1JpUs39s7nsZp11gVYNAxiWyJu1QCw18pFox5057IR0oeOdmTABWpaWqMpHdASQh5RDfVenroPvZzkGw0dJGoTYZjnYyLkrD2wxcCXFrN5xHKVKCzEqAk0I9kh5kWigkpPS8Pb4ukDk3WzEeGqDqjtaHSI2JGjzsqvz/6MMmzRnpegMgFlPr0F9A9MQsSA1oxVqnIYBPa4ZkFmjjqqFnKwpyCNEenZK4V4Jx3rt7wgCJ2bPIogGcSrF9paXQKCV3YhvsoaXK4lmCOd3YVZutC6aLAym52qDXJzXLcyUPgPgas2bWU/nLQ8nfXme1AE0VROsBUPPrc5k5AvS6jloBMgosREE+4E9qexnXJNDt4PwzCKaNrwc0CV4Fb/VkDX760xf5LqmO3A9KYdIavUfXbhOsiDdeW5ctmz8t+8s//aPsHWqFL5w8ki2CDj+UViHWi+kEdtpAmnm5RES8C1t/9OBh+jw+GcEt62sMeBkxTnbI9WJdoLWrTTi60m6acKZ1uqwvNsMlXW4k59V4qGr2L+pDcNXAnsX2nby+nkyvfR/bYIZcyxpQyGJgX1gZ1FLYD6seKfp9Ry6QtcuVyQRIqnBdZl3OveEupOpRL0MEZgP2YN6SBbBNPpKdFuRYi8dMSiG1Bqkv58ZAHPmVK1cCbsuC7t1CMM4+Rq2MT8guA6w8N42iR78lKeWc3c6Fc3rn7XfE+TgBZ1GKeAeZVNdVAwDOIJwOpZmiiLJjy1xvOt4nycxYi2JGQGdW9oT2zM88dOgg9eY3wshZGa/Rqdah1eHVvnkeCSzM7uhoa3cNaAqcBHLf/ta3s9/7ym9Hb7BJNFD1enSgpR6Oo6ZHH8L9LUtmIGq4ZnQGY0+81r3794SDK/B86qlnAtSZSTiOY27GzHsXWMwCjPldtlTxUQ+7yIyJjvtMVJG916//wzcQ2fhCALl/+c4Psz/8w9+j3GBeqOXdisT9cUowrHe0j9JYsqC2fZgydVKMW78BdWTEVgEI58f4LL9hWWRVrOsSPKqA+MgjjwSwshZwJGBMRbmbUHGW3tZlfyPXPeeoY3ya/qh+rj6IANU9bpBnIOIjttSpZl1ac6Wf+Do1XksXLYQxdY567bUB6qSE5hnfrgAPqwkw+LzjJLC7FjGuaAxdkNuvxB7pH3gmRdsQalGlJro/HKNbEO4y6+l+lB6prdTXmIxYh3MxnmDwvj27wx9zfl37s5gHhUF00BWYCWEJ9o2BX/uFWotl4MDXH+cMWf3m2jhLBCRmtFwzXnu0oJBuztr3DHGvqx3gnNhvUTplHxqWW0ctsBJACR69PwMErvOJAEMpeq4Z7bKNn73PEObg+1Ry1Cb4N89ubZ+/fY3XIEj334Lb1Izbz4o6Na7fMfHzm2hMPowSDfem2TlrhiOoTR18pfWc4IcB+AIttlYAOF44dDzrQDW2jOCaSo0GkTyTrY1sx4/0jEgB58iwW1tl5spWO4kSyHpWwt7Hh4GqYu9IvJQELXoB0AcAKz/PGquU9UqZrff/LgCvDwNW//p3X+3RId66cVu2DKAghSNkcxUS4ODrC7m7i8Py7KljEWGbPHksUVWyKtu3ZgfJ3Hz8/vuJMpAWhCIg9a0/hbYVRK80bna99lCtJe3XnyzVu5t20uF9Z3jco9YAACAASURBVHbnPR8LhakKjLpNGYFhDCRRBLJLOvx1KKiMGTGRGCt9pBBoWDB3GhsD9bcu+ck6a4Nw3EnZQp07yncfZcN5QBqlcpG89uqK7P57b4vahD7QNaxRshv9IIxTIypf9Y0YnV1ws2fMQ/J7NveyBYNzlOjTAjx2qExEEWug4EiBrCDiUVHRD+B2IdsEn9ji3nIWyisr38ju/+jHs6Ejp1DYTSE5z3mQGm3RINvZ+yDCDGcRyriJyMyh/Ts5KJooFJ3HJsPgY/jbcV4qBWQAJPsJlLAJ36I3gY9Z1EC9vOLF7A7kPEspDDazYxPQboElRkjRgz4UQh8/2UL26BjzMpHfuzFGs2k2OjQ2YeovZtbRCKq/+zAf9UST3377nYi8jh07NJuPge3kMHZDGj3uIQKrSpEOCUUYGDZUX7YfzI6evECmaUi2/Obbos/YYOpL6pGI9RApSf2Uwgmxo/b5bMe2LdEY7yZeb9T6Ik6odJBOnKduxsBDSFVCe8nY+uotMnunjx3IJk8YmS2jKLQGh/WS0WEOMX0/o74qmF1oYU6Zh10Inxw7pQLQ4DhMfNiDKHUa9/9NQ7sWVSGLprYF5yrqmwrCDPHGX/Lx84BVsSHw830kkJcyOOm5BMbMjiRgFXS6ghqfr8vBUy7q0EvDM+vGT3KQfmHGqmBBigs60zX4O8mUJkDz3ucWJEvN8podxeilTFZSBkz1jX5GUhxLwCqyw7xP4RkpKjojYYwLD50YnZGrv783s3cVp7k4StU7rlhNQUW0BCwAXjNY8e+4YRuk5mIH2hqflwLngSWVzZqedg4qFU4vNJ9hf7MnoK4qzCG97AqgNQErI9xiXcUHDDzNnTWfAxPhDtZ3HcqHw8gyDVVCnWi+WY5aIqhRs4P9GIRTgLULO1JFRtsG5q2sYUHrRCg55cy5jrsy6t0EYhSqwGRFk9WOtnrugcyVtDOzKYy1LR3a2K9GH/sNQH0KG2KmyToq+yld6bF9BbRA6H9lACybHDdyrW2AIQWCOgA47WTjAsQD4pS1VVymX00tdiOva+xW+ZT+XvbBIr+Fs+vppTIejjUHYbk0Rq517AiaDcM2MCgjUBCsOr65kwENmEBIJ5mjftiNBtTw7Ksi+HH8tf2ddK63x5F7vYwgXg8Axca61YBSM1i7cLZcPzqZ3ns7mZO8jow75ZxSgUoAfTnqv8z2CCQRSuC3ohaNZBZTn64QuWEdB7U1bIHiQwiG8Hnt0FgEj2mfpZpAh0iKSrTKwDnQWbIHkg54DXXGfa7QR7CnHdtOho76NztW2J9M4BWiJ4yTgiTd/NjY3O+sxjG0MNv2JqeoqXjiicdCNa+SgKVj0qqsvgEVnQmomw0IOhxgHJzdz3/ivqya3oHTURQksR+A3nGQaWId4GWA8yXu7fTx0xTXvxPBq1mwEXRqYl+oslsYu5wajswyDAIFmE6TVTxOsfku6nV89MeBmjh+NJTCYYhAATgI8OmIa0N1Urqx423N57Im6xJRD5yB3S7pog4NQNxGQOLYmfbs0KlWzhK+g8CW7UMEVqVEqifNWU69VT/EKZqzbWQBaqGlf+Lhj2f1FOirbjeQs9yeQVI5bQ4sIDV6X8M9Kq1+hQ0zgKBbFRnCaPxLMDFaPeAUulZq+Zu0O+ufrH3S+XZuG3DqBDzuW8+t48eP9YpPaLt8jQBFZzKCdQR/jNy//vrrARh8z6OPPhp1SNUEEc0E2gPT1ytuYObKdSrQSUIVT5PZsO7HedKhde0ofa1C8GMwZkbQjkbn3zqrO6lldr2/ClgJiiF9Ob/2te9k//F/+fdhP2eQtdDR34U4idc189oZMYfuJx13HX4fJ4+djHPvO9/+ET24lmV33gY7BXtsHWQl1F3vxziMUuwGHQXwBp53bkd0g8y1Tve4cRPis7dxjo8cNTzYSI/+6PshXjGEs18mwIZNW1E+Hh9y4FELhb03W3czohkCBJ17QeUpfDQFIU7z23kcM2ZcgMgXKMcwk3bTDcsDFOyCjurnCApDJY/5FjCfg3Y8mVq6N6gHU/1YiqDspDtvvjmyvSo3J1VAr/lJxMkEN7VqAEBjmw4l1rEfivMvIG0p9G2yqbclL3vIGhroM3N4+vTJPPsF20BKpwJI7kcbLS9dtjyuxwxWKN+aqcGPMeAgmLEZsMH9f8+4jkfAbTPCYYrRhJAHNnUygLS/wWL2kLWWilyseOnlUGYMGhyJDT8vbzmSC7K8Q/Pt/N+0TyCo4To3IGD268gRssScbcrRGxQxi6nvnhpjax+9XjPg3pOg02C7gM15sr9UYpy4XlzfuQoiPcPYBwIuRVrMojmOAjwBltnM226/nXs9kWcUsd8juJ4WmEGe69LK3ZfnzFyx7vpifwxWVYpOWMfn9yN5z9gDBCJgJ19AYOWPNvqKyEr/RNViA6gsVrNVgqtyniuXZaE9K9RVJWBVnKlKoCop/kWWis8k3tYrztWnUKpxtfvne/OinkKrD/6nV+TC6ylkwhLjIb2/F7D96B/+13BhXnv1DRTv5sWCNwqrcazCcp89c4zBOR7qRBZqt+BQl0n743D99je/lX3sgQcDJNhcsbyMI5Pf5xFaCHU2JjCKdelVoQz55T7V9Ef6aTZh0kwW7fS8PoqD5AJAZv+BXRyAdOyG9lGNk0CyJzaMxcLWKT388D18tj2y7H4MfsV5WA8Y7GFzj8DgSbuw87OG7vixQ8jNbs0e+MgdiFIQPRbEEKEy0/Hu5l1Ico4lrbooslAW37VyT2+tXpktmIds69jBjDy1C4BJI5NuqCOHT1An0BTR5SGkbFU72oZx2MXi+MKv/QENQAGU1CK54E2Tn6J54jYiPLOunR4RP9ONzWSs1pDlWwStb9zYERHV9qC29s1NdIYD7ST0CuUzx4wdFQqKx48e5rsPZIvnz4kmlzo2RnY8GD3g3lr3LpsCnjXzNgAZ3hYiUS+88Gz20Y89GP1g/FydCDNiRo6NRB48cCQWixGpegqvX3v1p2SV5uMcDosNljIYGl2pN5u27sp27EVBZsZiUtjjslfeWAOYHBUy5lG6B83S+3ADVLEmOtlYB/bvDfrMDVA73n7rHVLgzdm06TOD/hNqLjhQVwCIGqX+NLfsIGO4D+lR6+EsEnfuPv7gfdwPHG6cTgFeJ3QSa9DKiLr37VsbCoFSbCZdMzOUbTQCjkviR2uck6SoPGONhmpkqQeBTmU4qRGp/uUfHwSsfPcHZasSGEjOWgItxSDBDFQCeakuJmWt8qvKHaGgAfJaX18MrH5hxupDgFW6Y8eoGLhdbSj8e4hXMHbv0ROpi1SFjB/73vkanRmNcOphlYCVVMAErDTq6bs8XJ0z13GvUSqiS9oz6r2I0XsgtZgGGHMh/amXBlhI/0t1ctwCHOWceYFVZFiZbx0W94V/bCLafonMtvTVjVvWsbc7IqIbffDs5RTOOD8cFAIrG3Y3AYxmz5qL49k/DqzhAiv6SvUnCHWFz6oCFOhYKdZTjRNZN3xMXt+Es19pM1f2obUMOjnWTfYlYjJ6JFl8GxVzPRfb63EYObAHASbos6dqaanUNF6nA2WzXgVygjrsfkCAorpmIBkyCoEBcBcv8zoCHTYYtul6SzsUTjnq2FWzvmZOQvDB7Bff2Qy4xLSEsxDCFA5aqOhZx0n2jiyetG/ryQbwo13uhNYme2HqJNReO2mlwcFqnZJ1pI6Rzko7mXRBqHWaOR3ObDbrRAFAY5CyITouAAZaPb6wtxQjkyEDjwZFswqAsg+VMJ24oJJyUnnoa8sSOHBu5SlK9cwAlgpyBBS8TA2DQhAAjT7WNVnzxVoVWBjt1rGx9knpefuGhUR8NA7OfyJbz4TnPRQZP4GYCp+24ypETEsBOIP6w2SoQmAH++7c9w1pdaiT0gxZa/ZPk4qo46ScvX12DC5JK+/L2jhEo+lv0ItpICInyrtfYSIcl2BXcP24IjGGe3bshHnYkt24YFY2Hvn00QP7IooC7RLqqdcpkKtm3PtKceccaiEjeBpqvI7t9dcvgylQk9e6Ml7u4xQIKWEcbMQuFb0DoZbTZPgUm9JxGkV2YgrN3UdA++9hDKS5em3OhcpdAt92mAlNNI8/C5XrWvpKDqliXGkD0MCZeBFWyIZtx9hTNpRmTLC34MushgDn8IlzqLUaicDHJWqxTmUnzp8l0Dk9mw+9z+a3A4agosZZMncOtUGbt2QbiND3Zy6k7Dciv26G7SwOo87lLhThtD/aoQ72tmtkGJQ5qVRSuQREq3HIdW6vSDXCboWPw3yGEiTzaTDUrEXq9aXNi0bWMDjyZrZnwpmtRWhKkYjos8hYLkGsQNrdDTdeXwjYdIaDb2ZLcYL7738w6qykdOrIOobaHv92+x23Zq++vIJs4oAAMj/l32YUxk0kQwugkKLp2pF/KdtEx9+G6oKiXCSjf/xboKDYwZo1azClJUFFO0J5gPdtg9ut2zazblFBpH7agEn0d0KuW2C98vXXslkEY80mqcJ3/0cejPXzf//NP2YPf/yeAIBf//rXqb/6i2gS/OprKwNEnEP1cwgS6jt2QGOcAs2SHn063/oEOtTWW41BMVEaXB2vq6WEQMXGgTBWzFyegUatz7IDWqeZ/TEIeUgN9PEWwXTBgJ+j6IX7Uv90+U03UiN2OvbD9Gtn0seSXkqTASqFZsOOr3vB0hJB9Vj+XzGIU/hVikh4vm7fui1eP4V14Tw8+5MXIugnKLJHlbVoZszefXd9vE5FazOG1jyZmdFuep4JFKPRPeD4pwTAzTYqgW47BbN1w/jM2265OfyptbTGca2ZARpjjZRZac4sx8uSG4GYCYVcAdCsab9Yt54hrmWD9ZuoszdWa6DAbJ57+eCBwwSVzWYNiCCWzLOUTRL4+5q+gPigPhKE8++ub+8r9ZY8ijicPdEEZlHLqKhQQfHX6wqpet7j3vGafLhPBF6Odw1ALCiHKm/a6oE9ey2+3lFArPfuPtCWjGeNmmkajE95Bon381x7DWfsRQR+VNgW7NiMvB07GfoM2qqCkm9+5udqgKX4MwIrKYB94vx/T8HYa4vXFkBPcbYqesYXgFWIThT+WPohGav3nJKfTwmMQHBQCt8Da352yXf+25/1JFluVXWUv5w2ZWJ2cN9ODPORbN7Ma1hA8JJxhD1YNTaiRKNup+jY/vQTz1D4+Jk4TK5ApTtClubaqZOpD+ofhYJ9oYg0qb9PNLEMw3jybFv2g0efzz7xyS+Fk3H89FEm4Qjp8TlxcTWkeu3W3I2Rd2AHwLc/Q8GllIMlSxdmFTTX3LBpI/9Pgzqaag4bOY4NopGUxgYQsy8NDotZKOWN5aerHGMdmfz3Wciaj4A7bordlL31XEaY21F8evWVF9lIt6FUAt0MB/8INVHn2UDTp0wNB7DWgksWqP1J5Hw/D396xKQ52dwFyzlElTyuyt5dvyHqAyZPGRtqU24ohTCMrJ0ju/byihdozHdfRIGHIbF6DoO9noiEG9NGypGyZ3GYMdK4a7QtBnXRW5NllP0wBuogtRH3EonTUdERl5LVRqTTYkQPseVEa4wrukld4Lu274gNLDWgyroLFrMHrBtLhcab6fCtTFo/DJ+OTyMbevWaddlYhCZGjZvMYqe3DIDSgve1ZLsmwGW2wXAV9BjcgKwGQ38MFa+9O7fBo14WfNou6hE0RK+8+ioc6cHZRMbRe7KHiIeSzS/3IWNvob9Kj7UDdIBKshdefDaMymyoAMruSh806q7i4TE4yfvogTBixGjGeHp2iXV1gjFU7WsUBk/nzuhycHPZiM6bRlopaXtUdEndYu4irSsdRpqr0YkC9a7Yyf9l4FauMpZHTxIo9bd+uc95gF/9mcXf5dem91uQWZz1iusqkkP3/+1tFJRGjE8OhPPaoXQPOjzF/x8NTQuPZASKv78KhzTVTqWaqlRz5fhYx+cBlBrqOm6um/Sc12CUK3p2FBQBvb70GVK8Uo2VzoiHm++V9hE8bw6xPBORHxauC98fhlT1RMewkJFKoDb/XVAwLKY6JhsYf89fY1BBw6fannSwTmiofr/XaiPYdjJC9rGSwrF9x2aKbHH0CRR4X2Za0n34WSFm02XwCEl01mQtgEEqxDAoIfgG0V/O39obs+NS8DLqnAYPHcPnS26S8oYtLdAQm4jyjiYbMIMoaRVU6EudZG/KLlJ3cZg6kzOs58EhrqECYA2Hp85+B/217JknuGpqbMfRRegCMYAKbGkbNrOMDEwfpL/PUL9ykL1SCvXwEnu3jPuP7FbMt8oOjDWefGdbQ4Ah61rsGWgGxDVtvzyzRuU0HFbpzZYVZv1tiGjPQoHIhfrTOGgAEChxivCYoROcWZtWS+2YwUAVRf2+szgtlVzDADJXXCZOalvYtBbuU8EDac5muvNzBHDBvyv4/g4Ca4J1nRjXh/MSQQzpfRyKAawiW6WABTRnRToEjiVkxhS1AWiGoFCBDinAUnI+1KawTc5x1OmxSAz8dGAnVGCTLtltMbX7V0qppwR7LtViqTongwAUzHgAlrC5A8k0XiYgWWpNGvZdYQvrspRvN0gXgAe7KjVG4QWv72TDxexvv/6NbPRYor1kavoCoLXNrjfHrsuaNmnfBIbacOzn0dOwEwrezXNmUWdFMIsAmtmoYFdYS6gYUdQCXgrHTWBlNt9eMY6VFD/3j4XmIRYVYA9QynMqbErFOUOmYTdZpHXrduMgDw/a1xDaYUjVHAmtUFU4+9OVY1sbAeVBkYOCVsY8Th0LeCaDx8wHJXXLrlMEHrEfBsfsJcg1X2aeho+dmQ0dOz07z77owKisw3FctWF79pdf/YPI5BrYFex4X/YmkmL03AvPR5bGpqSORwXXfZwgplF5/RLPDG2bVDuj8jqJvl4n8hDtY9z3OoU6iDqXnv864J4VgpCoGWV9mTGQhur6dJ277605kkqpkIHntNkYv3M2AUodz6M43fZBU1lXYDWZ7wjHE5/HSP+y65Zkf/VXf5XdetvNIT41BR9JCqffFbXPBEhUj5Q+uxfnWrEGr1FFuMWLr8v7HpGRmAJF0PuQ2nYNgVvLGMwEjgS8mJFxXASBUrxUBrRljoHafbv3hV0bxDwep09oPUBW4HkSatYm1sjNZH6sCVOFzqzHQXwf789shb6TdlSb6T15f498+9u0t7kr6ntkH+zfvy8yTLJkZM+4R/cihnYtQmjvbtoSyoeDABvHDh9DyIx7hjqWUytP4S8sD5qnWS6DbWbeDLDbqmcBwFX/dDuBVAHPYDI4ijZIfXOObBtTEoGC/Lz3rNcP8z3u8SusB2uXzKxEcJU1YfZyVqFZrt81tkCPE4BNQYjMFi8Kdbge/ugP/yDAwV7Gbx295BQss/HyfCTi28n02XfuJLVGZm1u5D6cN9eAGSFZR4JepeT9XgOLdTRAnoVfOpBM2mnWrtkxz4QmsvlroS0agHkTcTPXnoBPO+D6OsE4WevmnJ0hEOG6cR7e3bg1fMdSfUzu27Vknb1S6aHmjZ2KDC2UPMc79Y/0t7YsWhLgvx1DXMfvs3eV4+Q8O68CqnS2u570oQVKgl7tUn/mJEA+vwVuZpi9tt0AL2v1IyuG36UPcAnbUkpAcC9jfpnAnNkqpKXCH9Q2mtGzLYcATJ9AGmXY+1QvFQGtvP4z6L++jj2ZHu/3D/Jnk6+TgE+vb1TwEBLCKmCx3kxW+kwVfr0/+x76SDYi/DRsbfQd1UMRWEmX9mziHC159pv/W08HhsOF6MZ8G0nx6ddMhlc9nAzCOOqU8m701lEF91ypXIyx3FSLon/86NMo7UyOniqDoISMHYFRgoNbjdHrIM2oMS8xk2FxMMajB3W49e/uyI4cu0BErpSGhPTAYLM30qF5HMZNVSMldi1K9IA3qmxk5o1Vr2XDSEd3AfCk/I1g4dlfpS/UMA9FuzF3A+z6YuyNeFrgvR6jNBmQ6H3decfdcY9y6XXUQtKUiVfRyoxSD1GEvYDJY0cPxX0fhVY3jWjdKMBPnJ8cRBVErzqlTfB6C7+bcLKeW/F29vFPfwFqQXt2ALCzBCM4AsDRQRS3klPVlKaGUKlxDeU+1PdOnDhINmcRTdXWQVPsn83FmHRhJHKnQXAJHxaAYF1RB9+rzOp8ilrtRfI6fTcWILc+ikPHgm83rI5LJZvPCe7CGVhDb4HJFOvOAphYDKlxngOFYAQHlNklN5T9A5QwtqnxTurGLmAwli2HF0zUd/3GLfCZz0Y/LiOZUo9KbILM4TgYmuZRjJT86fvv/wjZShxlKJxrKIqdP+uabOZ05XmtbclrGq5wQ0bWn33+BT5vKZsFmWB58hirbZvWZzcuXYBjab8GJLuJhmo8LjHH3/3X72c3QV8YNnw0UUO4+ayVnbv3R92LUvg1PCdN6wrRa4GkBdtGb01H6wxLr3KR7969h8OKzumk5eVqtyp8Ak3LuTdAUGVld9EGLAYhvTv25/zjg4CV39uHDR8bnfm4um6oGNhYk+ejN7tV+HfvdRSJT/hcEq+4mgqYKHQeJL10Os1yUs0rKt583/cXjFYvFZA1VFwPlpy0YmAVmbOI9ubiK65XDaFOo+MaYjcaRlWuoIZosFNHeO/T92i0jdLW9nZ9xxll3DRi4bwWIlQJQCVZ9d6xYg/n/87Hz0hpANlCzZvAKsAu2Qof0Tib9d5FlDb65HCdlwEEnR1I5pJpcB+tXrOK9WETRj8rV5nU+Q6gbDNhHW9snwIOpSoZQRGZPnUG91iDeh8OLjSNStawDYn7IWhjb6Nu1PauQOe6hDOv5K40sUFkD0qIOtqLSuAydhRRR2S9K8uwq/w0N57iEDzB2iSLQ+DCa69gH5awN/uQ9Y++TWQySsurafBIlnvYGFh/yBST0W2klqmRTNFZ+my1UHdTSl1SlImRvdJ+1ZBl8wCO/mUEaSq5T/szdbr/WLPDEKIYRM88a536YPcrAHblZI8UmejAiRY06pw7hqfOHIJXjxz7pcbILrt3VU1UlW9AtVQhFAipNVKsIuoa2atm1qxzPX6qPsSSrlxRRY6zAIdMujNHVQS6VAZVOEPnrgFRDA/4BKxSVDIoi9LS2McqItqg3vnuw5hrx3pUSaTmDPMTY6aCWRmBKOmzlxNVj3HVDtqwPOoFzVICWjs44K0JOwsFKQRAcNwEH/bDUyY+ghCKVvD/cdhzHQNdB8xjH86hUs6TzlYyj2SzZD+YgStReIlAjnYuan8AxWcae7Kv/eO3gmrVRi1wRcF5UF5YCs0l9q1R4H7USNWfOZkNVOiDs3g2599Q1tEwemH14xwwAOG8al9T1llnRcaAGYloJswyMNsYCqBSbLhfa2PNinhf1qNqs7Wn9RcaIiL+xhvbodItZs32jxYn/QHeCjDZtNrMg+2odWCl1jWfO5lVdNdn40aw17rsCYXq2u7TFK5Dc2L9W2dxmTGgNVw2fsp82g2MznqqWA8AzC3Uqew9fDCrRfhEB30CDtlQHLQdO7YFQPgJ9cDjCObtx87bxFraYwMOoHS96QAB7ZdgZ/ny5aGIpmPrfeqg6oC24U8YWPTf/k3b9CoBP4UW9FH8m0INnrX+tv7H57VRZioEFQKyVGvyAIwKM7PvAlysifrcpz/NuXgwBB6sb35rzdrIckxBzfbll1/OHnzwwWwCglpmp6ajdLx9+2aolyfDUZ8xYxaOKP082acDCH489sRTfNbx7Mtf/nJkxgQLY8hWCdBOUYtjBsz+SGsRfLJW76Zbb842EtDVzt53330hFjGea/Xe7ZOpfR7Lvxv4HNXbzqO22c0aVvChjpppM0mC0loySIpzWPNk9sjvc6x03Hfu3M04HEH+/44ACC0EYgSmc+aYGcnitW+9vTpAvGUIUvIFFfbj0l5qP824mUGLmmfq6gW9hxAH0ck/CjvndqhlvkdanrVN2oyNZCudB+u0w4+CAu3eU8CmDt+sARVR1YWXLl4S83+EbIhAyrPdcToIiDSrYoBZP9Dsj6+5kXWSauYcH0V1hgJ6Vr7yGmyYbdQx3RJnwijoitoeA5ACBjMqL6+kJypqjQKQDYyXyQg/y+yee0764CACip55N9xwfdgtAaBrzM8S6GjD+lsrhl01Y6RwiFnKpxHicF8KUJT9H424hmtAJcRcoc8+cg3R0+o8VDr7VDmuJ8lOO4eOgZ+v1LvjO5wAt+tApWiv0Wtx3rQVkf3HFukL+xrthnV2jnuSdg/qL+eg1EIDNfPmLYhghCBfLDCOGrOBBBa1846XAFxapgIlBl4Ok31eiIKzQXjrOUqYwxeefjajcAYbAZWd88w+X3lWDbq95wRjYzIi2uGwKXKGQCHoXDjXA9gENf+XA1Yf5telRsDFwKpYLdDvj+Cq15LqzxmnVL4R50/Bt4pzqeBPljzz93/aE5FpbnojkQsjyX/we78TYg/2XjKCZoPERB3Q4Wk3+oXqlBSPN+jWfgSDOH/eFChlMxGbOAZtX5FfDD2LMTIUbCyPS+VmpZUdP9UQvVvqhkMzQN7c+iIn047xZjoaMeqqbRkRrGZyNGp7aZB4EER8HbKWRjz68NmKNlRDC9OAqjDVzQFm9sQiYyM5q15/JfoqaGziHjlAI4tB1NVFZjG01+i9mV49gZztT557il4XU7J7br85O0/jtxqoKd6/rkwfvseNZc8pC9D7DRmZPYFa3mpEFH7zy78TykNGfuWi47Vw3aTyOSBdpBcaWmOBDIXW8rd/99dktWqyj3/0vqyUmoLomcIjn0APOZSoGCsVFfvgLGhIvvOdb0NVnEXn88XZZSghl6kF0aAIbs1qRONM7sfIqoqL/wOa5jyamTrpGrsmDgoFOcw6WuPFh+YcfpwN9AZD6dCC8vqGlmwRafPqfijuEM21D440KlPNRjfauCYPJQ+Y4yeOEKWFioRk+vzZ07LROGUKTzgHOiuO12WcG6Xb67n/F3/6UrYIkZQj7UVMXgAAIABJREFUFP1OnDAmAFXGfVg/Eg09C9x/o8Q6Ly++/CrFqHDWuYbNNCCeN38RlEUpDNANSPF7SAomA7wzttswwka86uDbawSkSVwPdzsk6AGopyi+VWBEmSxfHxx+HSb9zn9Dxsr3p40WoKrwE8CqUNz4YeAqZZRStCXJiKb/ly5bDJT0kVNWy++1dq74s4uBVf58XqOVHkaDix/JcCUqowd1LhCQO8PW5RX/v+Odil193s92XXhN7lONtX9P8u1KiMehjfFOoMp1rrPggWHzWJ1Mi3YjAiU9U+UygEsApQKVMQGr3qjUVcBKIBSPQtbKg9xHSUGKP/pDmWnjs0MtjOzAJYBNd3cj9okaGZwFm4VKFfV1iTJl1sJ7lD4WvyXSuk8VTOCzr5lybTitdcg/W8tphsLXmo3vTybpfBNrG2e+Pz2rPKDGWq+iwhwZmWFDsLFQyGweLo26xhoW6kJLBHzUfV1ESMeHWSDVTG1EWztweAAEs1ZXyMqca2iHQowyoHsNUFAC2GullsqaIzNE2hD3U9QDFJrAD+TAFxwZVMLY4CxXY+8HFOqkdL4JhlAz5HXU9oNaiAKbAYQOpN47yFboMDgGx3EkqyoAGVAF28kseeBbR2FfOftclbNvowcJgEqHQyqeKnkXWbNNBJqGQPeyjky2gLLtZucEpgo4WOeZ1E/PRwF33jbCMYz1bOZWyh4ZmxIpIoyN6oDlgKpSMjeOlZmrTvp2dUhBlgrJ9Qisom4xOPrW5yl6gY0Kqfa8pxNkIo45qYOVZLoBUoCsCKgJwPhqC9iDCotNGQhYbmXNt3PemKIbPoTmz8zj4Fq+B+Gky5cYs9bzAC8zRlJGrPm6VAg4kmlpKcv+7huPZEOQqHeOHFfXX1lBkMS9oJ0XtLZBWR+G/a5j3sai1jcSVcBavkdgZURVB1GHxIy9+1nAo0NstFh1shAXMuPI66o4Vwz6ue8UemjiHlRxFKQKOq27EtQePXI8bxaKIzkUB6ofoGogIEuKtvOjkJFBjS4CsI3nT2WNp5DVrkRNbSwsA86bJkDVQXo8NtME2wbB5a4txnjIqFkIXCDsUc1ZjtO7imxAC2ugE3tpPdIg7IWZE2lhntXXzLgmov1vvLk6O4tz3IiDXgUbxjo1qd46lDayV07dLJ1BTJ10hTu0S9bsaKcEgGantE86+GZ7jNJrEz7/+c9H1vWHP/xhACrBgpQqwZs+glmUfD4IKiC2pG18C+Dq+C6XdkhAVlBwLdeqGpoPKZ36VPVkSc6eQ5DJLC1+wZ//6Z8Q+d8X42yQSQVLGSI6rqMox7De2uya2QEFBN62JxHf20HmzOu99aZbGY+6OFMFVhPp6yS7xXsWiPYFTAgIxwOKdIRlEI3B1p4l29GMPPh8epT+gPouVXanFWiE9iYTRL344vMRzP7VX/3VACPaxgkTJkVvukcffRyJ8Mez3/+9L4ay3WZ6WEn7E9AOZD0KXFT407nXGS8lcGG278iRo7H+DNQFlZ397RhvQlBC0FnPHtcmu89txHz77bdGZsgMoRkY/RDvx96aAgn9EWmVUlyff/4n0cvMOZeBJE3NjLC0OR1d7cXbBJcdn4X4EPoN1lgJ6LSJ1mutf3dT1JotW7o8fBvPK9fUFLJvdYB9HyEGpqgb9v1N1qH3uJW1toy5d+96P9IAnU/nwayOgPGrX/1qgDLHUkDpa12Dg2A2KTmkloFlGgL1egI56+nJeoTMnowOa+20Cb7eazJbrG/jmRlnKnbC672NILSZNT/bh+tb8Y/tO3eEzUxtB4azLr0PXyto8nrcZ4lJIvD1jPX8i0wZ2TjBoL9dfwYyfZ/r0hYHzsHI0SqD55LsAl6z3tITq3j/PspCJhDUHsoYVtlzjbNj9auvZ83sh0ZqRyu68S+wV3ndM1n+ImAVflQh8Hs1sEoZK3sRXp2pSv//y/h1HwSswm8oohMm3yjKMTzcDeQxJ/6YcJFe7BoLv4Bxj/c/+99/u8dIhG+YgxERbTsRDyJKYTq+D4XFSXkjFFQoum62+AwqnvLZQ1DIMnr1ox98K/vsp+4jk0JUEG6+2vR2O9cBkd53EpGBXftYcMhnTpk+i0m4kH3jW9+LbI9yvz7sUeHhbf1Rv5qqUMLbw6aaTRNdoxA7kRJdT7HkouuWRcNJI6PVXFM9Ep36UYNwDlSwWvfO2lBrmUTG6WUKDqfT6FcD2U62QuPaFJsyN7hGnVUfMlJjRGkcvPLvf+872cMfe4CoGIc4B4Y1DioVKWShg9NC1ETu/jubtmezFi3JTiMG0QwgufvueyM9rJpUKY6SkRwfcoQriU7ae+Gd9W9lM6ZPyda9/Wb20AN3ZbVkfJSxryikGlW7C9UwInwCpV17DsSG74bCdIVrWbxQBT8ad5ZJA1MRC/CK42DNhZQO1cdOnoAPjtE7eeJ0FO66YC16vGJxoKofzE+oPBHdvdyHYkW4OVs2b8+OoMgzF7XD0RSj6oAKiHVIPYAiC6R0NUbA4m1T2K+s+Cn86nHZPXdBIxSs4aAabTaqIrULLwqvqjoEMJzjt95aR3HstuyTKDDqEPTgkJX0tEWPLqNaglAjqMLyKjJpF5o7skdpUOiaueueB+J6bJwo+FDlsIrvqSYK74KP9DDXKJiSiqChEmSZlm1XuZC5O841m5mzvqGVNRzOf2GSPgxYXf18PqPvPVLGKoGpYpW9PLL+8zNWKbPSC5aKgFkczOFD5mAnfrOBi0HcLwJWlz0FCo9EBSw2OMlwpeeiwW3h++LeVccp/H8ArCi6f+96fF9SBBRUeQh7Lz4XxczU3uiI5z1M8nqtqIXgkPUAknvt34KexiM5llED5P07ADxSv6qU2TNnnxtQKYH5a67OWMX7WEveh+s4HHPuwSCKzpoUwD4l9Dgju2wUT9WtJG6SetoIrPIauXwQDWBoH20gjL+b3XX7LcwxTbyhy42kuFhaq2OgmMRABFZOnLVOA4W14Rw+OG1S7GQD9E0UO0BFB4X/UpgrVcOrRimPvWo5r5FvM/mCwypqVPvRZLaiAmqfSpAINJSSrUceJNtOk9QT1B6okmZQRY9XW22myDoKKUBKbyu/rG0dRGR6DPUAw7CBA9hn0WydMdSxsfaxb99chfAyfbNqqqCwtdN+gl2pOJEAIhqXMr+noXG7571Wx8jD2loPGwk3WVMVhw97jHWgQI81VraTCMU+7RXRxrqh0BsJ4CkjL61YNUUMA3udXlGOO3N2AfXCYQTcUi+y/MAtAF3GO5Qj47Cj4DtU/gBGBHMcB8dKhSrr3fqEeivCEoW1FT3gyGhpa3XQw4pELRbADLUthZfqodCUckaosGhQ0Sy56nnSiluIAtdU56qlMiZkScj9L+PMVLGvP3OpquMl1PLQGI7zhKqvAFelobJnw+aK7O+/+V1A+KDI/lgrFmc3S9r79DMvMTa2pOgGXI3AmaniBbRbzkYSpLOliHW80jPNRikskjJWQWfF9uV95irCjg8giKksskDM/ZrvDaLXnIVmGQSnUiGbCRA28SMwcJ/ywqCfKbft2Sp7wl5Xmk8p6P0HK+pCXRIy2vWnCLjVXM6GUTfmNRyirvc8JQBlONn2Pekge1o1CGGEfiOzNRt2ZDM4Q9cD3rpZ/wuWLiF7NyqEnUJ+G7pss3aF/TFl2lRYC3sD1B4H8Om8nrPpLgAw7+00K3qV+b4IArIPp/EeHV5rmrQPg6mRcjwEOzqMOpA7aIxsdkMf4Tj9L8NhCieyJChqUgkdK9ex//Z9b5Mtss5yJ8rC2pJWHPUBBFduueWmPCDA+tYxdt0LDK6DOvbd7/1zgIinnn48+8pv/xY1ZdDksDn1rO+nnno6GCLnUEp7fdVqwNHCyLQIBhQDsB+SNSzR0w0wtnH9RhRwp2TXMV57AWhN1J15fQIbqXtT8Zce+e7T2Z//yW8G8HsBYY37Aayqt23bQr0Oa+xzv/L57ATiAkpbm/3J+05NjExMatDrWHof/+k//VUAnV34YCGqQU9Ls336djr4rqNDh/cHmEjqkzr8MwFwBtHGj89r3c6fa4jxP0TtuD7dOWzGDBz7BsbQjI6BEu2IQgd3QTV0PKJhLRGPY2Tx+pJxF9DotyngMWfurCgD2bltR/hzc2fnjefdn9aa2dfKs2Ya4yfLpp7vdzzMhvq8QNhMk9lFfQNrkc4xhgo9qHKa5Lgj2MH4jhgxKuyqNfEK6XSQTXZtJCClIIcAynvNqcPW5vbQ+/SjMW5SLF1bUuTsgaZapw9pv3ndckeIoFhTHmCH80egKEh1HN1vroFEq7fWTCA6Gqqln28Q32s1mKn6onVu0UiZR7QeAPgITN0PAirBvp8noBbIjxqp2u3RWPuCwVA0ZA97T657M3/uKx8GJaTFHiBQ7np3Lw1DU6GJM8KMVTT6pV7ZoPkMMrmDmDsmP9tP37mTJEm6Eeq4wn363lTeoPHT7kWG3YBZIUD6QcDKaxBYpbP/g37/ooD5LwJW1nqFH2FQNQKrajzoOxfk3wv+QGpjEWJcilt8649u7XGSlcGVDH4R9PiDHz2afYHoTQ0L1AH24LBfiNmRvRRFNkXdC81lUZG6COefY4vI1k64kg3ZDUvnxGEs5UXayBnqsNyMdvmeAt/WA1UBgisAFIUkjpxozOaQWekLlabVhnNcVw8HzwFoeUMGD4hNPZImtyrZ6WCsWvtO/J46fXYYQJsIC2Qus9j300StL9FgI0aD7XHAgeSi1zh+jE0mGJOhaZTIQ9o6sS0045UaOGnCxHAWTE/qfDzx2A+yL/3qp1lQBziwcrUbhcQ6of9t3bHXUmsiRXeiTlQR/bNWv2EafGk2dfIk/tYdnekFGF6j6f7dO/fGQg1xDozHnl1byLCszz750btDZtnFqrGwB0vtoKHw7TsxuttCMMNNZR3EmtWvEfGmcHlkLfcMhUM+Pu8RxJhVOnniLA3sDtJoV+n8sfS3ojfP9p0YQBpJMo+XqHlSFKMSICyIJUiWbdpODyychdmonJ3ngJJGeOPNt0SkKQ4n7kMJ4eCaSnNiae2Bf+xzCxfMzZ597mkaN8+iiB1JXg6UZqKqRoRa2cDKDNuQ1OL5jZu3xYZXnnwQxmQGWUEdN6oogkoohcXIsVmACihOu/fgLNKE1fquXdRU3Yxc7hU2m1LYUlU8LGPJY6T8TDe/kUqddg+6O++8O1LR7awPsxDWCrUTKGhGxMTnEt3NMU8bJ3ed88fVGabivxX/+5cBVh/2mXkEPu8r01vXxMZM0ZAcKOQRvsTt1ViFQZHLG8AiBw7p52oqYHehxqv3fmQ7FWWwErDKszICtxw09QpkFIIe/j2uo6CqmD4jXavX517zsEoqgf5Wbt3IYFJ10/hHip/PMxIusHJfBJ2Xz0/Aqk9BoCCnkeT1H72girt2JRYb0vi3ehP+jnHJgZeZCu9LkZr8c/ImhOepMeggK1Re3km09HQ4P3HoE3yQ8ue1S+kLJUve7/XGc/x4nXmBL9ngBUtDpbQ/e10Bi1I+v5293BcwpUodS589ijIgB510iCHQ7EYMhZeO2p7tIPpcyYVyAnDaGNeePShF5NExBJQ4cKW29SAEoBhFCYEKnXx7VPXw7zPNOCnsEw9A+e+hVkdGImgZXJP9l1ptZ0GgZzBR6EuAyQtQtgxKWDAupbYf4Mr+TYIqgy5l/FtBinOwDwZgl3sQuMiwycpCd0sbhw5m/7U2aq7s6yRNXMfnEAeyDpfRYntcpWCDQEHQYxS+BoqkINl6EqOv1xDlb23CueMALpdNALjK2asesARauA+B1fCRo+MzBEDFEUSzBkZRIzAhsHJfMEc52GLu2S72JHMeoy+jCoxksiIzI6UzIuj52o6Mn2CQgJM0QpVmrakTnF1h7D23claA2e7OrAlOm50FpHnq7MacBQ1We8k+YCz7VRNkgN5ZSt3Rle4mFFARPSildg/hi4w5bWrpk33rn3+UVTAuniUVzIfnUVANzTRKD2RdK7Xfzb+Hsp9mMcYzcIb2ULxfRYDtGpXGONs8byuZl5AvDhYKATVseNDi+Gwdqxr+X9vpa9yvimoZZTV7b9DEGjzp0oLHJgQo7KMkuLe/0ST2qj2+pqI8NxAFTJteD5DSSMa1/QrnBAGBdsQojuLot9UfpjkxzV/BUueoJdm7/VjUG/XgY/CSrAwaYH+ay//LD5/Pvvhbv5WtfHttVsa6HQyAnoj0+ADWqsGORurKdGRLydL15e+CBsfZTGHueF4Op1AbIqgYPWJknOPes77DQWqr/H+zF6rzCSh1Et0f1maZIXGsjlAC4Ot1Xt2rZpZUgXP8HC9/zOBJ21JO2jNZ4QapT2PGjIV69Rw9tCifmDYl3rMT4Gadi/VA/8f/+Y3su4/8TexrA3+qu42m/6diEV7XTdDeqqmf/Od/+X5khuxjqaOszTFb6X0dhb6Wy7nX5WILo8YiKPHVqHW+ntoea6idb0GCv5dDT9Mh34KN9TnrsbcwdgL1mVAR95LJXE/D4HnzFwLMDsZ7cirZ6bjXqfT2NEP0d//wWPbjH3wt/C//3girReEh/Zg1a96KQIUOutdqo1ztTxVz5XyYWZkwaUr83rBhU/zNoIz3YTbI9biU0gkzagqCeIZ0EGQWODn33rfZJOek3AyrdlhBF+yCdXaCKgMOqjOakTUrMxa/R2Clj6Cjv4faL4FZOMWeAzwXDaQZPwHhELJGUiLtq2Vd0AJ80ZBrZ30INK9btIDrGRbZmDH0cxN4HCMAncQmRnMvnm9K0Pv5gpKQ6ef6836a/eJzBFpmYlMAbxqgeOzYMeG7xF7FP/EMeOedvC/ZTnxMAeB52FvWLilq4nwsXXpdjKH3asBDVoLj5noNQFkA2KH2aYaQPZpqCD1vvS/nxpou17vAymCB9lN7IGBMQV7/Ls3V93tNzpcANPXIMmPsGSNtWMAqgLsGH18peWtVLwjk8LlMzKh8KbBqJAB4HL+0nvG0uW8XwfNo3K7qKr/FScFcsb5agFUAVvop4ScVUQHjzPen8J5ifyBlrX4RsNLWftAjEQxDWKPA0nENJUVBA9x+tvY21d4a8E8lECWrv/7FHgvcjNaZVZAmtx0QsHXb9uxLX/q1iF6ZQZGaZWamD05vj4cZTrMUlQ44/XjIHKwN2dYtb2XLFs+Ow7KeyMWpk8cjk3CNhZpER70AZYKV3m22mBsn+tv/8iiKOjdT7E3NEzQyG+IqWXzTjUsCgKTouGpM3VzfWTJlL7z4KoWT90UEuAPKSj0UhCaMng3U+tuvA+tvQVzKHhwgI6dc511klLp43ojpIQCiqjszUCEaxWbs4j5dOLUcUHL9X3zhaQpQ6XI/bgRGh4ghhucIfbLMtM2au4gU+7RI36syblRPvX7VYz71qYcD8Aiu3CgnTp7GMaBbNbLuQZmSGoPj0skhuQtwVQX9ZRHKYL19Pjjkt+/Yh0PVjQDFbUTsdFCUSQfUETleueK57A7kU3XM1CXIG/+2hrEbWjccuVDUFvmMxJ1/G/l2N4VRL8cyFFyIPGi01vC3cZNmUxw8OuiHyhKfJkW7B97zrfCdmxgf65bK7S6OI9rCBrpQfyabQwZw1Ig6xh/BCgzJ88/TDPjjD2QDOPh0TK3liN41UJIOHD5JlHFfNnvuvDBkFjCupZZlIUZxAipSPTgb7dRnqKZjE2sdobffehdFnynZTMCeRfdr3t5AtulMtmTZ9YobhbFwQ7dQJDqYjMgF7kXHeCKHkpEjga7GdC60CgsilXhWVlSqo4vfZpjOpxSYRDX7sA2Yor8fBqyk+CZDdHXWyvckCvDVQC39fyep5PQ+N2X0vtGBT3RCqT1FGaPiPlY5wPIefhZYJXCYgFW6/mIqoO8rNkq+Ricm1U9FXYx00ULUxutwfuN5s3EFQ+JvDXYoqxWK5F2XglxVAYPDLg+KR6jxOS7cp2u2jkMo7/GSF6omg6iT7P8nbt8HZazeZ0jfJ1zhnPiE+zAHpmasvA0dautcdCDaOhow6k1QWg+iPncgrssaKoFAZMrYD9EDqUCLjHtWHMBxCgGRHjLck1CYmpoNVG0Je+V86xCrrtdADaj9oyoJeugMjaaOxnoqAwo21i0t6czKqccpxzGNejWu1bGyv5XOu7U9ZWXYM2jXHR3YGCXSyaTo5NsAt41efm3UHvZgH3RetCHDUE3rYRNJDxOkKAbRr4aG6wjD9CMTFbU/KLk1sI8FP4pwDEUOPgSMuKaL1jhCTy7lmlqajJCq0GR9EPdLRqIn9VtiLJxLG23q7EjROXYMnj9O2QgUDq2Z9PXl9ndR0JQAgMCoP8XuZpRaoDOfRDhHgSEbAXfxvQIrwaWvjkwkwRszTdpAlcXyej+b8eYgXLubA+aclhESxRjFHAArfJLTSg0WSHU3KOM1uO+DKsffKrDFaX37XYIwzxmphNG0HQZACZLppYBbA3reh1THCHjgGtiKogm6ZyPZnbznGo4MDkez0t1k80oBpAPIXEGgJxGHFHgFzdqpRwayhwz70eMtKOW+mFUAzlW4da7t7yjFxHYYBrI848owjiVEv4fQzqRMmjX7dDjiB4MQc5o9czr9wOi5yFyozOo5E0FC5eFljgC6dXqi3QH3N5CMVSjuEuk34utYGmXWcZB63mX2jR9ppBcR/jiD06lMuQyIEezV0Sjuec5KpBxZCz2QzFRnGawA9nrPZah1gJnGs0eo32tF+GkkUWma0K/bUujpBdBrJ7o9CDGS6sHZk8+/mf3hf/iP2Q+feTKrJYtawnXNhcpm3x9teDiL1NGUs549r7VBMlT6oWJ3Hod7FABk4XWLYw7dA11E/L1f14NAoI7aFNeF61tKnw2C/Vz/bkbFvkI6lNYXGcl3j5sxyaPz1DDiwCaGQKjAQYXUMfc1sl52kbESKMgI0QZaY2XdycsrVkRGZ2AtgktkYl57ZWVQswRwn/vcZ8KpbcEZ97tdM7IxVJpTxc4sl/Vj3//+o9DxPhP3s33L1uhfJMAQXN5z172MB043DVntW6lIUmpzEDU1+B46+FLsXqER8HgC20rmN0NVu5Myh8k46t/+ziORRawjE6k4Rji2rAcBwb0fuTve79oQYAquo6SAILFANlHl9lOH5/2dpK7GbJMZG9/nwwDrEeqxc1n7UyGP/sADD4TvkdtkgpoFRsVZ+ms5Jzb4dYzdw2YVh9DL1Hncs2dv2Mjh+CrR34lgi6IqHfhR1ipFI15ohUOgyPp9oxDvcH5D+ARfVLqwvo8iC/4eiriQYGg0DCUDsnOpFZPa+/KKlUE5dQ+tXPkyyogPBSjyehOz4gAAp5Z1v2fvfnyuuph/KX8CDkGi9+F3Ot+j6cVpjbtrTmqlY5urC1Jby+dqMVRF1JZpv19+2abNeWZoD35TrcJInJ1Sdg0WSF00cyjQc+0YABF4Gkw2a2vGy9+uRUHeWMCgdto5SfQ/78OaK4HZPBSnc+BKQIbveRcAnJoH+zqvVaDt5wnwPC/MDLvXfL3SDfoMzQC1EFVBVMzrUpTqNPvE2tABCtIx1n1sIcH1nTx8NDt18BC2l/52ML3MhqdSkASgBFbhVxVA04cCK87n9Ei+Q/Hv/xlglUCV350CvcHUsWSe40kfrBNb7HniGCSJ9VAdLPiDJZse+XXJgRHta6FmyXoWFZGe+cnz2ZLrb6TB2LRQYmtTDUvZbg4YBRKswfGwqsVhqaKwoLMDRZszR7N333kTCdJ5bMTz2WJS63Xw6D2ojWIIAIz4dXWVEL2qw0nrQ2f2+uyFl6GUTZ1CBBTQMns6UQHkXXEILhGNyKMBNGA00xUKeFXQXs6TfqTgj88+eWJfNmncqEDsgWhDyttiZIAHDkpEJTmw1uKcX4MMpEXl72zYjAGcEfxjJdoFlnaWj43uQQz1z4aPTzz5aPbwJz7KAj1CQeNWHPWFNPIDuNjlnnE4dZIeSoAFDbARQCMCcq/vvfdu6sEOhQFcRFGlhsh795qkYuS9UXBKcC7eeG1FdO8O40PPq/PIN4+BLy33v7ovUTmKsI2gy4nH/KKqs4fveYdmw1AOiDCrdqQz53cINtyQbjIPdx0Q1529scaNmxQOnhSlDZs2A0YbsltuvwvnEj4+41rqgcpB2w/Hx2Z7OlBzUJ6yOLCBCPdJDoSpE8fCnR/FfBNhgf6Rp0czIjinIit5IwBZCk4NUY3DGNTVb6/LrplJBhMpTxeoDzNdlwE7r7z401BgrBumfDO8e4DpMegdUjzuuAOKJPUp9vu5jDNlPd3LNAPsiwGVa+98KfXbTVRkP8XNZi0XL7kuCkA9AIQD6zkoylj0RsxCklsBFYyTtQTSAM3CarzTpvifB1Z5JkWnvRhYJeBhCjt/vL8WKp5h/AQ+vWCCD0nKgOm51Ng2vT6JV6T6pqAzFT4rpasT0PL5X0QFNOXem60yI1UQGkgZK4FuClD4XDGwSs6s73ePGphwjSdVplALwrAmJaKULg+HlrkJygHrwoNJqlLIWetmFLIPUeOVaFtc5/sMZy8VsJChKnCtizNW4Zzzfj8nNf30JFNNykOmpY1gQQtStwd3B2f/igEJHEqz2e041IpdFJiIvc6VvaS0Lx4iKhhVIcYzFSWp0RzGSpFXFHjhJgUb6pUhJ7KPUziWA/ZaKMCXsWlSwmpqEFMga9EPNUDps9pSexDnNhYQSHakEqpfCXbmEk3I+/gc/24lkHX8JIpk7BcjKz3S1AAKOl/S9MyY1OEksvNDpXDYkAEhrFFRCnBDta0SlFPJd7YRxDqPSqnv04nQCarCOewm0qtKVJ/IWuGg8voyAitmsaTG6KyHAeNxkTOhlQPaXlU2Iq6nJYVjPWEiil3UTlrLoeNufcRFsuIKfqhu2E19RRnAZx8BnIUEP0IYhX1g3U60cOAztF0lyu0yjooUDYNKmdf7mcFkLQRF1lNX+l+e5Y1oIbbB32FvuE6dqDRfZr9Uz3KLKFVuAAAgAElEQVQ+3KuKdkipvgJDIUB8BAtsBg9o5Hr88bxQOEe6oPNjBjQaAHEvjGQAK4UZvI4Ozs0OMvXan1ZoLiobNgDg+1YIx9phcVBXNgDwTA2Sva8ctw0b9yF5vQ558eFZN5/ZZdYMAKct7sK+SUWyyXyJIhmcS335zOnYejt2dULdHEL2cA6tL/oxh94rTLvYWzqanoVmEkOsCIAbgRHOOaWVPa/i+QKw6iRToA9gdt+WBI67FLEu+k26j1yf7lczc+5Do/jWSwxhzYfM/hCop3xWDU2mVQFr4CzrYn8N7NcnG4SgRzNlAyePnOE7WauMV19ospcArK+u3pz96V/8Vfb9Z57KagFso8jEtQKyPY8qOM90IO1FuHXXthC5CmeZOpdKxsh6qmkEEg3QhBAOZ3GyW9ZpG4n34X17FusMGmCMrDrjZMTdbIXOo6wdbUS0PsEp9nO0S/upERGUuUe0cUnhVLDiZxlc1pbonEo9n4ESnBkxJeEFYj6CdgwYkGpozfch1HN1VBMl2iDAqytfR81wflDfpkJ9T6DO15kd0hG3pUvUlAHajx8/GX2lhgMMBMjWp+tQf/Ob34xasRau1T0grdLrscbKwIVKoAvnzyYIVBO1MMf4nH6MgeP3zDPPBACwlsqsiCDBUgKf01n2NTr3rhvpY7Jh7MfneM5Fiv3oscNBDTNj6/h87nO/Qi3Oobh/Qwlm66z/8uG1WnYiKNOBd3zmz58X8+08Cq5spvyR+x+IvToFtT1VAvuzHwUsZtBmIeKlKMxprk+qpPOrTREw2E+sFpu2ku/0fo7yPV5HIz+u30n0D3R9bNr4bi5kBmCUmmmAzWsSFBusrcXnCAo7Z4ZrTaC3BnqmwTfVJ81Gef55/e4759x/p4ycGUwDjq4hn/vkJz8ZGT7BpQH4CuYoCUn4PSoDus4mcr++Rvl1Ab9j5XUPo92PwEZFOoGOc+v7IqOGD5zXeaFVUBA7URzK9ZxqA/2bwCkFa7X7rnM/RzusLXU+HQOvOdEOHVs/+ySJAvdAfi3DEE/aH58l0MzF4KgHZu8MtW8X99HGXrZxsLLmXZyx3Ty3k7o8M1fKprdfAHCxptPZLvUvAhmJkVMA3h8ErOI9RaUOVwOrguP1vl8/4+cZfNV8F9VU+YYAdAVQZzDarJVB2W6ebOeMbJYCij3usUVIwcfxHA79I4Hihkd+rccFoVCBKnTWtghEjlGn80/f+dfsBmS4lyy9OTtHhEAVP/9u8a7Sthaml8k9lWPP4XTq5GH6MryULV92HVmVWzHiiCwgTGDE040ShzHnckW5GwnHArrMGWR4v/HNf4RfvCgUVKSpCTiCjoITcpkIeR59s4lkLYuxOnpkfO3v/z5bct1COm+Thibq68FsfYiDYdbN/kRGYyxQxkvBILRmP/zx49n1y2+NDJkS7a045PYVMfpmdqYvhtzeSkZnbY54DBn4deveCsdw+Q03hVhHMxk35ciV7w3lJqKyNQAWv8+olVkrOeGmjZctvz4iA6ZPc/oQ9Se+leus4KDTSRGQrl79ZhSi2ntDGoSRQoFbcxNqMAOH8dn0GiEiWov0fF8Ko99a+xqzZ6awM5vJ4SKtr5zsnc59HvnOnfhqUq/1GOEunJq31m3A6I0jOk/qd/R4gBhF5iwq51wjocSoTrWUwm7GYCWRk2mISxw7cjDklm9avjQcwSoWkhFUf1vvVEExejnRw03IfrZSkL6YJtM2DawngjGTLNVFD102vgdENeC6XLU3vrkBbvfmTe+Q6bqTTNLZbAebbTLZJlUVbZznvPUFJEYmzcgG73+JKOBkAPh4xvYc6eb9NBOci7M6gehUOGN8dkSz2ajKxq8gSjgObrfFwEYEVfiKxqqRlcCBc5wKuOffCqyM9CUA4u9fBljlOz4Xl0g/KcWc/t+1XFxTpZuTjGIeQHg/bfFq8Yoi1l/+HVdRAa2TcM14GPjjGgjDUsiYyf1OGTTHWPWwHPDkfcAiasX/G23TaPtvnZCUpdJGeHCmugXXgt/nnvbgaMaxN3L3YcAqKGQY0A9XBSxM4M8AqxxwpsxXXvMlTczeRp1xEDUj9X3m7C4KbGm+yoEguOpkr5ndaoGioDOp756vjbyWK5oVBpDO6YZtFOePQfp3Go7GMDI/fRkTi1mVHDfKqPPs/RvFHk7rh1qyF7i70VxWu1lLa4echmbmAJsgUCinmSL7qoRsVf/a4dEQu5UAiFmqRvp+CNaC6479aqNmUrMfqozYsDacbZVGpxAEUXioEtqZdL5y+mFdop7LZuPVND8XVLQSyNJ56gE8WdSsM5eLwSh1K6C21tPm5ALhnJ7oPo7IHNdrw+Er0NlUKhRYJUnfaajKSnU7d+4EFD9EBnCS+6EGKCjSiRCcKk1tNmDpkpsAaNw/6yoH+HlGSupauWufc6aeYMmIEQTOpGVYK6VNt8+ZGXgd/ZibnE4rmOrN9vocdtYgkZnhDuV+lSUmy12KrVANsgthCethrbV0bzkXQe0ItSeobmR3VBEUoAiaBIh+v7S0SvqHdRAcbAbsSh9slNbCfBuEbIbSraNyhqxcCWdjWR/qHwZW0Pi+P2uEa0YYRBryyyvXYS93ZEOJ9DIM9GeSycEekb4YGUGCfASiSgA+tQQw+7F+l8Bw6ITeeZG5Nrg2F2A1AAfQRo0G2SJwwQSm2opEI7bnXCc0fudZ4QodKNUErYmRZWDPG21AC86Q6126Yz2BvhrWm3Rzx1ixp8hKE9jqz7/7M57VnA8NrMNq6IGDAYjnkK0+iNhUWYk07c5sgDRZMnLr1q7HuWfcCMqWcGZc4LzYsO1A9u/+7D9k//Vv/jpbghLbFBgkO1kXQ6GA+T0XyLAYzDlMYM9zLWjGfO8UKPLSsJqo5XBvKwtuHyf3dWTLC6qwOs1mPlJEX2fazxVYKdWu0ymdzmJ8wYQ/IfqA4x+ZPL7f70zy1r5OQOWeNgNjwNQMgpkYH9ZoCf5eJxCoA+21JXCvH2Etk9dnPYt05NlkSqSHWX98Az7GzYhS5JRDGBc47v7tscceyxbj6zifZsgeeuhjKBq+Tl3WM9kXvvR5HNyh2SnYNNaJaUt1cE8D9PweA4yCofmAumdpmnv7bbdQ9jBG+g/qyoOi7cyL1Ep7bUl5U5ueWvAIBrxX78Hx1anWsXed7NmD+AZMH6/X/kzlZLytTbruukVBIdO2LFq0NMbT+iVpjGaV/Gyvze/UBgg4pWlOwfeJOizOBcfduVqKWJmZxlkzZ2crOP+1A4IeqWz6Z1Opi7cXln3mfL2KjoKdqOuNVh6ADrJh0l0d03rpooAOM3y+bzTZOsHgUZIHgjEZO1IovU/9KQPhQUFk9RmE6sN6HwktecPGXKL+8ccfDzqn4ERqp/MtBVSgLeBetmxJAD4BiuOh/fzKV74SoMTrtG2BVEbXksDcjKSATl8ml+Jvjft3Dp0HSzzch55IKvNpM51314bf49nr/Pl6Hw3MjXOSAJhj4P+HkAvrxO/0e5wH19oE/CXBlvVo3pPj4HikpsLbqGWTWup73DuDWEOOi8wBP89+aM7fCN7rPV7CnmtzVE+tNCDG2b+JQD8pkuzCmXMEh7DJ4RXnPsfVwEqKYJy3V1EB4/WOw78RWBl0/yBgRZlsPOJMcva9RM4W+HvYdxo0U7aEN0l/1hlZNcwB15tMqhb9IAKcJe/+82/S+w+aBAutjGyQBn078tvv0nx3Ngoqb6xel33ms18kykc/JCKPrTim8oqNqClVXYcq3ImjB1Ax2R8qT9MpFn3s0R9lv/HlLwVwqKtT3c5Gd+nQQk6872AAx2X4v9uycsDIZPi8KvE8TOd1J1zuiJFSG/t2kkJ0QUX/DyZv7/7DRGttNkmDXChln//sRyNq0WOhNoehTRIFCXLGjLoZUTW7JbXOeqXDUNNuvOm2kO2sNAqFc9KXqJ99umx+XOcgUYSq0qEL/wjypkpaTpw8PaKQ8uytL7A7dNSnAKiUltchsJjSKJCofgkduqW9BD2Fwz2i8VyfIMjeSdFkk2LwAwf2Z5u3wj9mHB/6+CfiELGuQtXFLhyXMg7qcDpxBhWcuEiNxPp1q+Fub0Ng48FsJAvcaIAy0eE84gCFo8uBPIAeO7Aeo3j76WdeZO4ukaW6O+rjLhAFNiJfxRgbJY77YT4dYx0fe1288OJPsvvuuYPmegspjj1LlFAnDbEPot0Rr1XynEacnZdwshmXZ/iOM2cvZEuW35QNGFSXtUsdYoh00IyMKsNuhqQJMF0H9e/oMdfNnijY/yhiKUbVbDwYDp60HMbMCHeHKlcYSNP/bnjVaFzI0gn70ki1ypoGjJ+KjRpSxTwG1CL7L41hxauRaTzOnLTj7A6HIy1wdZ1XhoiFVIz3Hh8GsBJQ8pXF/04bPj2X6j90wn2uvJCpS9/w3ucXRBkKjntv1shoRyHLFb8ZrxSNj9okjUmBL+49K16Rvjuvy3lPLCMMcEqlFyJAEX0pOI+RgSIq/n5gl78//Zi9CWAT30UgoOAAa7wjDc5rdTw0qh6wXmOiIoWyEGA6CVmksfM1frcOzl4MusZdcJ/Gxs9L9jIECTzhONDSfcb9sz78rax9esR49Y5dLn6h4cyBbkG1B4ewnj4yjWRTTp+lkfjutbxGpTnpZe4DMzEWHTNOih4UgGuIGxR6VqTrkG7YzWstgJ0Lpe2aKVOh9krjoski9TfSjlkBwRdXOWsgClYDoeUpbmCmxPqnIXUDw2mpJGhUgVx6B9SrHuqnqlBL68CGnTyNY+kcyxSQBoeF1/44F9GJHuBUaVNaMw3y/NlzfXHA+xOgki6sgEIZ99eHmky/UwqiQhlmzKsQ0rDnihFenfxqMhm12AzH3/l2/rr5Hoc/B/MprCcNzgMnF79pa1N+ntocAKAZ+9FjRuAY27C8HlGf8yG5X0lATDEj1cbMjtiY+Ci2ddy4aQRBoMEVwLr20jOtAnuiE9Ms5RFAM5i60zKl1O0p5RoPlij3gt1OQgNpnYZ4AXbWR6JHhQgLmTLn1IRTFWcZPgz1ZseZf8Gj68jNEqGLyMLkmVgCQtgjM9wVBOikIkqHUlG2Bvsug+IsgSDrSdvJ7lTAMmhu684aue7TMCvOKazEOdgKrXL5UjIWg1EaRE5/UC3gjrXyL99/kprlXELaNS8bRAqiQUFtVBcU/EYcph7se3+A8nBamixbMJtLJuhIRrHbtRP1rvPjHLqAbY2sFIFMzySdJM9FP1/mQ8pgud+MGnRZa8R4WW9k4/bY49HHzfktifpgz5+UOc7puSRLFXPCNg3kO8vZU2U4yWXRJBrKKmd1/fkzAH0ksonq2jplIg5hAzS3S5xpg6BrdQNO9x8ja3yxNHvos1/Ifkx2YhSOdSU1L906UsyzZ+lAslQHYH90EQiwSF6ncPLESdnwwcNgw2DjmY9weJk+Hb0EIs0c6GgKhEJtkbnVkU+gQQdTCWuzcLffeUcU+ienVHuh822gaOPGDRHht3+Qzq+UXp8XrJl90RE0ui8gMDNiUEbH8vEnH4sxF4T4+8knH0fc6u6oS0rNVq3b9vUp0GT90tYteZ8tRS20ix+5754AJmZiBCDWbJ1HTc35W7x4YbZqzWrqie8IRVz7UJlh0gn+7//wr9n//p//OCT7rTFfChjZzj1OGD821IWHkGFYt/7tEPdpICDjfXld3oeOvG1aBBrRm5NrMfOSpN/N7uWO+GnU++4M+6oD/hyKyo7VsuuXhHS/2bNp02bEuL6Cwq+AyIbOgl99IsfJ7/KaG8ly+jmuHeuSHFMB7IxZswOkXY8/ZfDuAEIo/i5nv1kf1AIzaglslU72gfM7f87cGCtrgQ0UCOa2oYwnCHEO/XwzPf2paVPMZze1afNo+dOOjREITJkGIwb7Z5Pq5Oh3EGgIxU1sk8EdexceYnwENDbutfxAoOw6cwylTAqsBB8CkSTaJFiX1SQg8+eNN16Lfl7LCcCvQMJdID0VZWlpma4JfRzpt2YSBxK0087VDSHQztgK0JwP58vzQ9vnXnf/OXYPPfRQXINnhWvc+/a1Aiz3ha91fAXOrmOfD0EMWF6Oo2NoMMI16Lnud7q/BNIhO89rXWdNlHH4OdasOa4NBGJOAijNWDmONcxlG3bf4NBF/K6hBjroa2bG6oqS//i5JdhWbXqUXRQiwamWSsE0H4kSGOHMXhaQpRYfXCP1s/7W+9y83v9JgfX0RK8K4XsMw7yfphl/vryNc1OWWxOlJS3UF3dzhk5gbwxm/zSynvbBIIs2Le9897fjIzS4m7jhoUQujS60tHZli5fdgKrKbrIDRGUWLMaAVkUUVkqHDw/x1S+/EHUD1y9fHIdRJY6UyLyBA8UNI7hSVU86oBtGqsW2rTuJbnYRobkBcSsjh92xmE5DTbn77nuiQNpUoAp0FveZ6TlEgaUofBLOS3+MggBixUsvYjAvZR+598684ScT4wZIG+8ABZ9maG6/895owGck8LlnX6LocX5E1mpYuDqiF7mPUpyQSpS6OpEWfmvNm2EgNBYn6bfy+htrsk9+9vNBAzET4kGlNG1/HPMqjh+jklu3bkF9cEZEqQ4dPpI9+dRz2Vf+3e/H4naB9edAVKo4nCHu6TwAYtWq18kIXs/91Gavvv4Gcq1TqHkimqDUOtFPo4Y6tv0wEB5kGze8TdHkHuRXZ2HwylEGeiv7iCIN9o3iIIyMXcEZryLK2IVR3b5jD70cqGWYuzhb+w69LoaOJKu0jOjN6RDkUGnKqLTZLftPOMYeMuMnkEWAV7Jjy8bsYw/d15up6k8zTGvqLhKhrOk3mL5iqDfiSDz//Etk26YHsBo5dgIUGgr0C9mWRrjgoXqI5LAHnL6wfV+2b9skCzUi+bcjGWtn+wLLqNe5MzNYFqpcldE/Sw6yju/v/u7vcnDD1b5khJ4sJtftISDNxYzqFcZBR2XvnkPZd3/w4+zLv/ab1J/NRBSDgzbkk3Gmje7ai+Y937zXub96Y/7/Bax0zhOICee1AGrS91vjkyh3qQYrB0xp5+dUN38isqMRkOZUeC4Bq/SeJE6RelB1EE3y0XsNhULN9FxkB9zrBWAl8PehgxIHTcHICaw03j7nQRpN9axtYE1dDazS9XlQ2ELBSKPcbb+jV/BASWwuPmWsBFapFiautQDEkl3tNbZcT6qv8jqTbHtQNU1okI2xGXAjB9rBw9vYq+/yImuHWC9QlKR/CVa1h/qQZjq192H4+X8BxXvAitdz0BjVlGN++603IcwCfY/PaqPuht1LtlnqXSW1T4Mp/idzyr7pQw2p+0h7OIj6CDMJCgP1gaZbQjafnFnWjEx4YwuHkdmSEMBgDxA0SIC0m3mQgj2Qmps29oEqc0p991NAoLWBSCARS7IiZdAOhwNybM/QhVhHLeBO4NWFsI9UMeWJ7TtizalBh1Fks3WdvX/XWyeBKcc7BD24BgWNbKSrehaybhysZN4qmTvI554frdRL3XDjUjJx9tjj+1B3Deoz4+CYl6lwY6USlDbrQ4YOR7wEZ0uqtxRNAyiR+eWAtz1GExFNg3kjR40Le6gKbBs1KM6Ba7iCg03nsXhOUr2AxiVoGUqpR3Y3rx/0EdlWs+9tUIPI4sWa4izRQS8hUOe5Ixg3wl0jrRpjEhLl7Ecdaw90s/tmro4cs0ktMvKXqZxCZVBgVV45KNuwfksIb3g/NlseORLRgmEDgpI5oL8BqYvZ9374ZJwrngkxzkq65yMUv62VVQ2uG3ACjM3GIXyycMZUPqc2a0U1twlKt8B9Ns1iZVlYw2rgznkNih570M913+djoMCGFOQ8gHKe+ilfo3hAZPfwYFJm25o/i9CTKIjjlijIfqc9t/qxJgTl5dbFsNd9uL8auDZl0BW/sH65DrGJ/tjnxrM0aqXmWJnvK9QL9lQNyq67+bbs9Q3UApN56WDv1GEPzEQ5p65znRUzanfdg1gU97AVENFKYNCM1WFkvD37R8L20MFM57aZBAGAzqQZhZfxFRIlK0Xr63Hmw1ZFcDELv8X362CbNfBvZqAefvjhAAOCAFX9vIaklqZoyO//0X/N7rx1bjiie/cezf74j3+PxrYLg0aoYttnPvMZMlJrIkBs76GUvRe8CdrNBNmbUbAmvVg1PJ1hs4Jek2DSrJhZnSUoIgu0VlALZLDGPk1vr9uV/T//7S+jL5e2Rh+oHz5F3vw1zwQoqHOGjMTUKWQkOC8HwaKZMevaaFlzAYfQ+/ne974XQRbpaq4PMxgKdQgc9GMUm/G3AWdBgk70GbIO1g2ZpbMXqLRFa62quQbpa/5dIK2Kr9kkbZhASaaQWUazH8qlpwzd+vXr6KF1fYA516GlCSG7DmXR88VMvSrWyoLfcOP1ZEI6ATPDonbKWiaDW0Expu7u/6PtPYDrPK80zZ8RAAMAgmAAI5jEKFKiMpVztiRLslp2ux3abts7drU97a3qrp3u2Z2aqZ2dqZ1O7rE93R63LclBVrIsSxRliSIpimISg0gx5wgQBANIgCBAYp/nfPcjITZlz3Tv3CoWJODe//7/F8533nPe8x7ZQ1/8wy9hR49Hby/H27NGX3MGpSDHAZTb6T2qZHgZ+9f1UUfNns9rWYVgaT+ZQNlAPpdj63qzpYRtW6TGGZjS70jiQX3O+XuCIjNXK5FxFwR5XgpeXAMClC9/+csRiBdYXclaUUjNz9twWYDiWhIAKZbhGjKmpV+mAIz7Ite/ucZdK4K6EEZjPXmfPmfIorNWXEM+e1YXdBy9F8fe3wmsBLkCaTOi3q/X9/m9X5/F62v3BNPep9cTXNeN8uyuRJDJNjhml5LAWCOZP0WMrCOU0VWBbTFD1QpIO84eaGQcIQrwDyhzAbAK9kEpQ2Ug3te5WqtuoCpnsuINH/O6MFB+4ds+DljF9/Fmn1ufyvWqdL9UQBudt+EztxLU24edszPuJNa2Z/k+hXrAHT3e/K+f6xKROvFOog1Fy6G8SQNQJUkBgr/8q+8Ujz7+RKQpjVy5YfcQRTpEdPImonBy+bt6IgZAsXTQ3RjcX782j7TzncEJVdGuB5FAo5kbSL+6UcpxIowqeijqBMvDf/a556k3uikAjeo9Hmwu/DWr34+UqpMpoBExZqfuv/3dd8moPREoOyRCceZdkHbJ1qBOgK/cQqYppHZxXnQQfviPTxWPPf5kgESRplH1Xbs2Fbu2bXIoi3FjR5Vk2Y2YDSvmL3iXa5wu7r4PwQwyOtJv3Hgd/FyJwZxKxm0SAh2ieK9fQTRkydJVEXF10Z5mEnSCLCE4iDjH+nX0foBDO3ECtVce7Dz/ERyIF158BTWf24uxZMd6Q4HxwDrNwdRAP601K5cX9fUj2DzUhUEBUbhiD4uzGa7xTTfdEtQZnfAOIrPWsTUhdzwX43v1tTfQEJdDzNoA5vZVDMwVGELTvO0cRDp69rPxvu0/oWG9FUrGkKEotbGANmykhgnjdTUKgCeJTvTBIaokw3cKjql1UC++Mr9obmmP6I1AqhGO+Ds0BbwXbrROggezSlRGVQXYZpc2fLiK+UZO9c5bAwT/4hfPFtehXOhB4SHgYg4ngI2nw6Jj+fbbi4JWZcf1gzQv7sLS3HnnjTiuqNgUFE7bk6e0ETQGe3F23l64CAdmMM2BFbQgYsw4NdPIeT/OhE1AdTaMXv+vAVaJMuba7/66cKNHnVcJTKVn7ha90ZEpFVB6GEfmpUQzzNc8w3Pkv4UDVcpY5d85/r5ylitHr7MggzUT+RXvuaAWTBN37rMYTmsw4rkwrrmWxWtpdHVstA0a90xfVG49A6v87N2BldEtn9uO9TpteTwiRR/Zu5J4xsdkrLoDqwCPJYOcqHvWXCaqnTTAqB3Cse8kyHOEprPvr36Hg5A93xMKl/WISnObKQUEJAfU/7cGJ9omRRRfYOXrXPYMECZw8PCwn9ENUFcG4TR2knV2T7UjCziYA1hVrymTJ9GOApEWAhNdUKQ9kOqxT9rbCg5M2xK0EsFvpZVDO6qpZ6Ubk6U5CY3NfeJhE8Emvi8aI2JXelGLOnIIfcI4mG0NcZosuMIIyqCfhmYs7fDYsQb+XkYhPe0syHI4FpVVqclvj8iAlUGHlK5zkoLwKZFl04bEGPDMBqW0++5HaeL2I9J2SgVsPwNtEmXYQ40oQ2F3d+810n0jlB1sDvdzFtthpq6Cs0MxhjbbPcQsdYbIzPCR9VGD6fimOsXeQXGMecRmH2hAYYpospl0zwjXsyAni6D0pD4zA27nxOyKoheSRwLQ4IhF1rPUu871nCmsZThMMV4AqQD0wZQQWKjYZ6qSTA/ZPWnbpzlzpH3bc0UHUzUoA1NSQlXukmLcxfy1k3G0Ju7YiTM4eHtwKDujKbP3O5w+fwqVqO1ThZiINJ3nXv5V7JlymQ0Gg5TGhwVhc2Ip0G3U+rXi8J1lb3XxvaOHDCyumTUFSuGgoAHuJohHCRyUqPqilnWmoEQX19Ah8VodrJGUybXvWVrDOu+uTelQDQ2NpfVs0MFgSLIzIszISkaNZalZZ9BVk0pmBHv4jn4GBVg/vQBVfXiwlOVrYX8B+gCDh48yLjhPjShX3nnrnGIzAleHaVDb3MQ5Ao2otn5KMQW62AHsxzEcumrkrI/b84x1oF/imjpInZp1cTdzLnXyzAaDFIuqIqChE60j7P1kRbZoWM7/68AaLDSCb12ONuq+++4L0DTvtbkRCLV57w2sV+fHc2cw1Cxbr5g9yA6r/ojgRpunTLX/bwDhuefeLP7sT78SzucgGBi+3DPKZau4Z/DvEL0TdZLrPeuZx7lz5wVw2QgrSAfac9P7b0ZVLcmI64vsoiFwXYyl1Lk1a1ah1HtTZAvMvNrXahOta0ZR7+xzqyS6euX7kekSvJjhKFeMhr/93X9DefC66chgDyleevnt4j/9+28Xj9A/89WXX6FW6B0CrldEnZbqe9oY94HAR01p408AACAASURBVFlx94kA53Lqp7I4js8iAPzsZz8TwTDp0gJOszSDSn2s3uW6+kI+mywf628UNXAeBlEf53rcQfbRYKj9r5xnAZtKhPascwwUE3FOzHQZgNcX2gvIuRz2iRL0S2mIrAjIIRrlWvtpsMVxNFsroHO9CGyWMpeCw18DrAULo/EfcmCkDrGUJe8sDsGNQWSCzCYp/tUXoGQfNTO+AmfvrZqGv0FvJ7mwYMGisIWuD0tcVCc0ACnIEaA4bwLFB2DhWDMncDZDlH1Wx9BaLTOOhlAGsw9yRsxAgvdhexifvxdzYP36HoLK0cQa1T3BUH39OOaLPWC/LTJ37lPnyAyTYh+OmXtDxT4BkODXcTFj6Lx6L75fvzkoy+wVAdXoUWPP+V9+n766WTjv2XWZxUucuxgPQLTXOoO9cr1Z+zeVe9i9e08kP6Q5yopRoKgCO3yS62xAibuvjCHZB7T66RnBy+T35IxUBlbRyN6AcYl5k/9+riaqG9D6lwCs7lkwr+P3hT/JmCh8YsbKM6RLeryCddhGO8GiI1UcAhzb8kH7aUsIM6U9fvJ/PdCl0bD/RaJSpA708r1Vah5Enyqb8q16f03xyCOPIru6OTqGzyH9WkddUAfAoA90lJNkevogs+7LSFcjTSuXIBjxja9/Eyd3Nw47Wvw0QRwP91/Zb2uS/D7raEIK194nROZe/tVrxZO/9xmc+BMYuPeKyYgPaEDk/YdRV1qdCdCY+X5lMu2W/WnAVYoYbSTqmri2p0HOLlDvR+e8TW41Qg2qHClr+eknfz8W11qyMmXA5xlTEXiAKnO46WCKlHOw94DiohLi628swBDTTwuU7+bZgOT4SJ5/BE7N4EEDAq1HvxCiBMqF28Dz73/wo+IWpFTr68eQIWkpNm9cywI8SbPFmXEoHSNiVs1n7SFSEL1rOHQcvv2HxX2feASgZMT3VBRXDqCuahygKsmdpz48qZ7qDEWvC6EqXl8Mg3tsgaj3/B7iHDU1dThsNmlD/EMlNr5PB3cXc/HWW29iGD8bjkMVi6CB/k4W904vZdwsqjxBNEe1Gv23xe++g7M4EEn2KRzK0BRxzOQPvzr3jWLGZdeRaZsaohA6NCeUZOa+lpEdu/XW2wGfqJIBNHWkGlGJbD5Mr6yZUwE80E90bLg3o8h2GX/00UdjXo0kmkGzgfGOXfv4fkDl2IkcDnVBzbE+YP3a9aT2ZxZTJ6MuRf1CJ9FuC/YrOWSM7Pzm9XlkTO8jGziYSENfIgmHoy/W9EtnF1t27A0Qahake51VBiAXA0K/LWOVHe1MA8w//b1jdbHr5d9ltbwMrnTks/OioTFTl6+f9lZ6ZZDSg5qc/Nn43lz0WXpPUlFLhisi9tHbKP0LB6mUMcv3c2ENltSzRANL95UzNllW1O90DlPvE2oTmb+g82qc+NtADh6f8Rxg4veOZdAQVXfCIKVGnKmoOahgGlgcq/SMJVn5bhmrGIcSFbA7EyA7kGm8UqRLSlUI2ZSAlV6oNSU6fvMXvIazsieAld+jcx+qcPjVCVgptZ2UKi09y8AqhBVKBt19fAKKQw2OQCfj4FofB0+9ioxxVBNiB7R1FpefIJJvBm8mRdf23KuC9lRZScNgaLPVNL4+zVg3wA4AR9BMHel2bJW1ZTFvUpYJHiiqY7a4jsanw5FtPosqlsp/9s/qQ8Zdie8OmtJ2nrJHETQslESV6u6Hepw1oMo39yXbnQJRAAeAodltKdMbNhKBBOgoDy+Y8vecJOE8WYuh0RF8SS8uB+hYc3v8xNli6/Y9kcFqwpYasYvCcaLi9iSs5DtrUXyNvnlOicCcU8uoqdnKsWToB+FkOPiqdTqG1m5KZVb2u03xBe6zuro21pUZfIMBgpAOAKoUsSgadq3gdGrjnB/7j6U1agNgbHmpVi/PXQoM9AxxFZPpgifXhZl06WsGnAwoBZWVgKENjG3Se1ZqG3Ph/A9QoY/1ZKb9OI6dSoHNRwDACI3s2NnI80i1wyYCurx3+0315P1SMWuHEJmmbugtgj/OhYEns446J60AixaBFAPWbk0vNq8De9yLWq0qGkhfOWsqvagqOHeqij3Q3LWx4+lXM4ZGnaGDCVCs4LlVv7SeMIBmiVLjGg4QASh2XdnwPRQuQ0Ew7T/tPg+YqDmCKsbcvRy+AfOXM8vSnPtEmwwbzSe1RWmxpxi7oy30n2IOd+89Gs2xDyG4MnkcUXQqE+jRAj2og/rq1qICVc07H36seI+ygOE4iwdx2KpRt90N1cox3vThhmIkzzaFPeNzSNHSQTZDvAdQqd2RJaI9yTUmOoR9eQ7Xoe83s2Amyt8LmozsmwX0ujrH46EgGhTyvyeS0TEDoRPp+tEZleqk0+x7/A7t1VBaJ3h/7wM8XHODUZmTbnbHHfcEiLNuUeBkwNVM0ymFUnifIFT13mHD6kJswPtW2Gvj+o3F9773/QhK6LDu5r4FCg009K2vr497Hok8t3VNHyDzXomIg5khs1dmbFQdfPLJJ+N9r7zySrEIsPPFL36RYPbBAC5XAsZ6c7/2Bbv91huLiSjoSsl9b+nKyJZsRuEuFEmZZ8GfP820mSlaQVBXSqOBBMdA+pgBdMWqrAFyTFKdTaJ47z+wN4CWe9w+S/plCvnYwPmll34Z/pO+RpY1P3HyePy3VD0zLLZzEFCaHVxDm5YkApLOGeXEtcdmQi+fNTNqRQ3Y76ahrntMuX3nQSc3ApE8h9kbgZb3U874+/06+wKGGqimc9+YB2CZEgHW4QAvf2/jX+d59mWzYr27jxT8mnPDjcU7jK10QH0gs/BmFseOGRcZOL/bsfOe07ncIyikZoec/wTG+oeox4MP3g8IqgpF7NyQt53EgfRVfVvtgg671LsNG7bEerLnqsBpJJm1FHhoCkGUFmpvfb/3LPAXZBvgfG/Z0rgX16qZuqGoq0b7HvaHQN/14nX9u4B5HLX3/k3g5Fw6r4IrbYTvUyDMNeDaDOCHrXA8W7F/PpdAsh/3YX+zfvhiLWQLDYQdhRI+lDE7ytpZ9e5S1EwpdaGmuVwfu5Q9T+yC5B8os949I3WuDqt07mbKXnff6nf998WyVxcCqnyNDKxKBPH4tYAq7CLnRNRc8d+eZYoiRRsaAvVN+K7ajx4rn/nXIV7RH2QZqh4sTnnLZxRm4NMKTHjA/c1f/20xBkMwkQkz8nqWSJgHJ2UCHEDIvHJwG+22MeUZIlSd1N4om21vItXl6oYZqbCYVVTKQc3Cd6EbkbVA37oYezmsXLEmkLbIW05xC+lm+1F5YDiJoafPfSbKkBSKcrqPzwtFKTeEXGCjHRpFDxYXthEIKSW9pC/hMAwgDf7qq9AI2Xj2YZlAI+EqDsmeUEIs7vaQDUc0ai74Zpw8aR5vs0HGIFPqy41io80zAMp2nJga+NoCIWs0zDZ1UoiuyMZ8ikwt5j5BofzUS8biaCrgABffCHwoYAHIVPToBf8bfv6yletwKjrj+VesWEbUZSaHrrwnxhsHaQBZvlRzQ38a0vhGR+cverd4EDB2EOWlLVt3FeOJapRXqMYoSKYAEweugQUtIHPxb6Qh4nGacl5JE8ItGz4MwY+rSZ2HEAEbSEOfqSk6Hx7AGmu5yI6xESOj7WM4CNtPGw0VoOi0J2fZ10YaOeqUzJg2HXWok8U+RTCImF9++bSQ02/FmBpN1CFz3k1NryBtbpSnL//vkMxf+C5pV6iCgEYLqNuokZKnZDRSnt/69SuLm2+cicNC00zmWwnphQvepCAU2lX92JDkVXbWYn8Lpld/QHaC3j8DoSYcJctmSleH61+asUqOvIIGWSGwBAb4/f8osMpRdzNWOZukYZN+m4FTyih99KUqYDhApXuIzc6/81mw86CqO7CKOhWpdiUDlq8ahZzdokDShnJNVnymW9fx/LxR8M5e9nq5eaz/namArivXbPf7zIEImzcbUZtOcbIGKaLlPotNXuM5SiDmY6iASc5HmeD0OSPz6f4ToJVC56FgJP6smQj2ko7j4cONBEtewqocSsAKhzCoWDqPrDmBlQe4ffciW0X2SgVHG3hnif7I5kl1FrjZL4SD09sxqzGRXkP2t+rL+upg3ZYrN88F9xHYqIUvX4f0ukGlCiSne2NjBw8ZQQR/GLdBXSljbjsLQXXUVBFQEVBV49hU43SUE/yxT6AKg715pl5kV2zh0AvaH4iAPQjIxSZ1Sv/DiXWfmb3wILT+VBstyrGZbj8aDxsEsleT6q8qD0oHPA16kpJ87ChAinVo/ZVjqYBGR8wte5fM3r69jdCtD8R71sJGUL7aQzecAgCHtV/jKJavoobUprLGGVxP1pPswwmYiFKrDbuVfldOW9AUlOboHwLVUlqmKrRR7A7Q0yYDJMwsSUtVrCXX+jnn0hVT5heQCZ3QAz4FyVJgTnphVuI022QjYtkHZlYrGJty7jHCF4AY6277qyCIvRZonVLRkf82MHjSAmXGffiQap6zKYJjip9YV3fMWjMCOZUID/Xoqii2UhcyghqEAUGjJGsXNWanaf7+YQgYhGIlh7LAyv82ICgrw/V4Ese1i+fthK5Vy9yfJpBZP3oITAwyfdxbc8OREDYaQ9PpyRPGc9vS2gk8Uruj82soJGxLiVIjiyBlZ5LEv6A1gluc5z63+0RHMfYeay9sRIDS83TK7pTd6CcncOP8db8rLC/N9EQbTXOJEDQ1EwhD4KSD0oJTJxqKKWOpy6VGt7wXanpksyrroc9fc0Ox28bC9BgE71HzXAVV/lCIPplVHInfsa/xQFFNIMHzyKCpbA0dQWuUnP9WxsCsgM/qPevs+QxjYJ9IXbvlppuDjeG6NAOhw6iDKKPE82wUfaV0HHMWXkDle113Oqb+E8SZ6RWoOWaepQcpA3AtW8QucNMeCzz6cE+HqDOTaaPzuo2GuDrIZi9fhTb/yqvvQDG8O/4m1euhBx+KYOtOmEDWjrWR7TPT4fP2t/cd3z8NG2kQ5yhrYsHb7xSTp9JCJWiwRdQMea9eT6AzCCbOCy+8wJpFXIfxOwCt7wr8KX23pUsWUR/Xu7jjrts5tXsVb85/Kxp7O077sAGjR4+JvSKAnTFjZmRoHVtFtlT+u//++6GJ2ROJs5s6a2unBAxn2DMBSAnMagN83nWAQNdZY0Nz1Jg59mZcQtiA39vOxddqSin2E3g1m+f9J2GFqeFHONbTps0IuvIx5k2Qq/rv+g8/IKh0lsBufTGMTIznh2wBg8Tahmhvw3pwfYwZlzKG1qI5xyMRoJAmuhuWjmulmqya9qcR8HQVSs7aTNfLCoL7Znvs+WcWbjdZM89ozyuzktr0abQ7MEPl81p7aWDXjJFjqM3K2T7H0ECP68MzwyTArFmXIuD1UKxV77OcrK/rUIAWmWx843QulsV8uie97xbWuyDKXlgDsK36TzK03l+5OjJ17kXv6bXX5wa1NItXeC8+/zT8MteLv/enY2ymUoDofXoOJ6B06ByQ8p5tMeB7/UzUVuPHBXUR5pT0UM+FPXyvlMZaAkn6t63s6yMA+nLbgtAD7LR2UnVmfHuzVqoCZhGK7hTABKzSKwOp/DP7KD05t3/b62Jgqvvv8nVK7TrP+YI5I2bC6VxgWjp11OFiF0siVgb07ZfqmKTSEqkX+Cwrn/pWuGsay34Wn5r6V2zBXh6hqHK4WEUPhTrkbt1499x9O9kdoslkLoy89QOQJPEDuIjQPQRVNKPAyByOZrfvgU6/+rU/4gAn4gUA4wgn2kI9AQvSw6MS7rWHoDUvB1hw6+nK7IJ46KFHQq1PSUYBkpmSMPLcm5PqwWskdRe9U5pQe1Pe9Lo510YkyQUtz9zDXuNszY2cY+W7B5K+3rVzL072OmiJa4o/+hKZG2oROuCCdnHYVbGwT3EghY+mCoh8dJ6pGerBcmoIpMB85tOfjZT2KSTH++Co9bWbPIeJtBMLzU9SuN6//2B6PB2MosRhHL533XUDz0BDRihAHs49g+ZELQagw4xKr944//1rib4coaD5JwEqr7+BujXoNGc6SdGrAsiYecgF+5McpGpU5VDd3gOMKgRy7Q03c4DXE+30oEw9SWwg58sO4DqUbtx+GI2f/OTpcPrvuevu4hJ4yW52DbT1XEZudQ4js6ikNI6PG+zXSKRrEOWTuvmU4/XAjb5H3JtdvV1UHoYCxxXUgNlA0jqLqSgMSkeyju0ElEKjvQmEEakNutZZmhvvKPZA85tA9Gjjlh3Iqw+KjGkvjJX0LOc7GraxwXWAOsn+bdu4gr4cc5CD30UEE0A+7RLoVsp7pgJP6QoHqPerQAb4DPK+895aWEy/7CqAcp5blfLOb84LN+L5zND5LMVHslc5RV0CNOfFK9L7fxewimgvxj//7K5MFkCmWw2W86h4Ra5D8vrWAyVxhpLAhEXwrPt8TTNWGRhlYJUBTlzvQlWdksGI9e/1yRiknk0p86UDdU7O2p3PPWpUQmHMDBXOY9SC8dkoinctcGCkiPd5YY0MrDykPIylouiwRLRK+6KTHDTJ3wKsQmQg1cLkzFamAnbPWEkR1mEVWNnMtBdr8BD1nG+8+RL+5tEAVhmMSvHIdCkj9Dr2AqtOeka5Fww2BY6VA+ALuojPmWSoBaoAAf57KCCplkxUL2zHUJ7NDEsbB4y8/nocl3RPZLapUSxnbfbmvyuJetfWUdsIrdBsrftO1UZ7O5WzdwdBuTaQBVLDHhAUwJGxmTrWGovAnKvOiq3ogN5m48xO/l6GoxwF/Yyj+6wHYMOstjVdfSgc7otQhkEns91NiDCcwHYNhw7Sh/vxfWastM/2M1Qc5izzKNDRuTNaray3EWmpJAc5PMdRJyr1x/49Oq8KatSqfEXW3eBXBWeMggwN7PMNsB+upShd2pKR2rzX3LcCZO2X54K0UNewkViZDILYHhENlkae1mkGAZ5ZAZL5fVDYzLZwnWgK7B4x+xiS7b6B2hNr3tx/fJ92z2sbVOrJAemYVpCtGsi4O/722zOLJZi2Hqw/mb8qauUMMEZfNBzQVh12skwnAdNDh6D0R+Bp+w57+eCs2KTXhr98Trrc6g9Wx/oJ3MMYW6itxLiMjDYyiwYvT3s9ouK1BFgG4LBKoxsytBp56xkxXqcIEJ3Asa8l8j4dhdQuC6e5d/eddG2DkTE+2hGpgKX6KrOVATQZX3tGCbxj/QLi8/72c9azJvuS6vty0CcHkqImNJiGtrTANhg2tQYBYO/cNR6xJxrVYZwVxw4BMAcjv96PrBYUx5NnCGYOn1SMnXll0QxgOGDTaMatjj1wzKbQ1HvbiFh1ty0AE+XRFdjQXkgHzDUdOnZ1ROLNTEQWnGi7zyAAEzhLrZp92eUlB31aOMw6pQYJZet4BltLpeOcAVOmxOkgRx+kkuNrvbB9jwQOCj5ciUS4/70MKp7gQR9AP2ki15Xi5bmrw93CfFsDNJQAilH/PTjo3p/ZhxOsm2YcesGTtE+vP5TgoNk2qbOCP1VwR40eG3urD9nijYhYmEGyP5UCWA3Qar1nHerIaJRqb8xYCQy2kwWxxuqmG69nXdGTCBnv/mSqWgia6wBrZ0cC/s2UaCulArqvBZ3SzQTpAhrpZ9Zf66O5vztYH2YM/d6DlCz4DIJZ65v0ERSKEiA0HToaf4u9zcu/+fxv0SsqatmQ5xfIfvvb3w6Bqrfe+k3QBA1wOafW9oSkOf7M1q3bInMzYuRwmADQnQkqOb9eezxsgeh/xn5wLq2P0bexj6XztYPPOh/jydi5jvqVGBU2OvYMMhsYwkDYXH2dLdQnGaxvpI+m0vw1vEfRnUEADBs+76T+zyCZY+bzKC7xgx/8IALjUdvGuheguObMFHl25MDEakpc9Ff/5NvfirFM9q8r2gdktd1hpYbXrhnrtV751auRdXI8DAjZtkJglYOS2jfnQhqmz2f9bNSilpQeg2YK0BY8C9Ci3o0xMvsVTe/xHZ2bLJ7h3gj2VymQMJo16H7L5UPWZHrvZtYt1dG2+rcTZKv1nw1eqdgtc8UMVQMBkSOI2JwiSNED36JvosiEkI4vgVWUMZRk17Xz4YtkP6v0M/snUtl/2+tiwCr8nnzdUhD5QmB1TsSC++ke2BZQBXAq+XvJJ+eMBUAaXA7RJAPsq57+VpcLOxo6YgT6E4HQQDbC+d28fUc4tRNRKhmMk7AMFRk5rXOuvTIEJgRU/ZlUqXxG/qVDHGikYBXFv/qxk5ExvaSY++oroQB19503EWHDmUXy9yw30Q++fG8Wht95iHTmdgoSRbnyfY1o7CK1+6knHqNWod0zNhz9iGaXItL7Weg2/p04iYZ84+qjhmEtB5XpYw8JD6mge1lzxOFvvVgTBY+KFwi2JuK8r1m1FPCzvrjhutlEfjuj8eEJjImDZTWF0Y6jGL01iG1U+JlJUyM1PZhCvZuuvyV41hY8W/h7GtCoEehDQbfOysqVG1hgJ8LovPnWa9DirmVsAWlE8gbgHfWU5sWYmRnsgm5ohmvz9n1kudqKUWRb3pr/RnH3PbchdQ6AOnKQ3ie9w8Cd4CA904mzY3PQU10UyqFuFA1+O0IadwIcYQuwopFpZFCSIlpE8hh3o72muWtpPGe01GiGBkJZXxvtRbaTg9lFooE+jjMo313KipnF/WyKG1G0McMY1C9AmobiGMAz6FtsbHnH7UQytm/5kDo8FGo+cTf3j3NI/5wuG6sBep1LDaUpdWldPTAG1oX97BcvFBWVNcXl13AAUFN1mvmzZ0+8j++xD0cr0TwVI8kFFLu2rsNYbigupaB7DpK0vVhrbUG5kgqAM6tiDuPhtXrgSBI4JfO4hH5YsyIz0ImD/L8UWJUoOElt7PyG7m4Mol6hVLPknGXaXhSKl4BV5iBnYHUekCWqWwY+YZoxGvl3AtbuwCrqypzjkmFwX3X/f41G95oVHatM1wzDF3UYJaU+/t+/ZUEFnZkIenDtxP2nIFcp5xKwyoXvXidLvPu8RtGMfmrwfU7tkXgvwBA/415LVOUMgIIKeC5/5zOVMlUlkBzAyh5oCrvgOAZFTFY0wOoM1LnGQwegOL/K13Mw90qHvS+BVaI+Wl8C/QQwlYCWwIrnZc3ohNjc1Vf02SPA4oGQVUyl/tlIVeW5MTiJNr82I2MTxKzC5qGow2mmumrQUBx8leQINHH4DydjVMnhFvQxrmOTZVX+TtHmAE+bbBXuKwEXAwtn6Iekul3kjLFBZrZwhxN/kefWJplZk9JowKsPyoN9qG/trZ3Ctkv3O0S0URAlsNpLmw2pWPaNkq1gRqOZe7dBt6IVFQBnM0nSHyJzDCA63HwogEVP1ob0tfH09SK8Ek68QSrtTyVBFSPaKXPJ/JMxWb2GdgkzLw+HxnMgaitL56TnrQExKT+5rtcic+2TtaHW4J6iXkzakJ+1uXnUyUlvxa5KATUAZTsJo6iqiMXekuJe2gMCNkFi1M3xM0B6FC0LM6XUMe9klwychfIiYLaajIW2xaJ1xZuGwlo4chhQRUapNZoeGySAtsgYC067YBQcOpRUA60p60FASCXSNoDZ+7SbMEDkWS1Fyd5SqWeKa86+Y9hJ1lIf3jsMJ7qd79y/Zy81o0OLS6Blu+bPsG5aAbgC+mnw+/tb58R9GUm1J5ntBTKwCodAIQ/3SCnSGwpWOhfYpyR1bz8vQJ4ZTamIOFoRLLJzlgFLxtOfaU8q9iK7JQWnfJ8UHs93gactXJSel27Y16JvzrG6QdRoIxTVggNf9CegMGpGMX72nKKFuf+QOr8yMqgGi6yhrSLoarDFgocNiDZVATas29BB9dl08BRG8F60STrQOrE6eLtR9Q1HGmqZDre/19l0/Qm0fG6v43zriDuffpfgSnukgIJnoO/zHGwgY+bf3JM6jrfffnvYvvm/eSMA3SAac2+DLeLaHoUC4jHOIPfFDTffQM3Ti1Hn4+f6QfFV9GEPzrk2SadUB95lL6D4AhT96CHEPMocaQHMSzmztrUGyqy1RquoUakkcCGQH4j9GY9c/D/+4L8HSPS+vf+h3JO26UpAlXLtUiPHYl/NrjYc2IP/AUvl2muKt6kxquHeh+LT2HvquuvmxBhZz6W/YUDVTJ2UNcHC5s2bwpHP4kQH9zfEuGn7d+xI9W4qGZrxk+Xyhc//YfGtb32r+PwXvhwAVnAmcHTMzazYGHwImUiZDj7/Y49/Mq5lFsk+VvbhCjVEqIoGA2xf43Vscq29kNossIpyAwNA/M35MDP4/prVgDxFNpqj3k9KpxkIx2cgf/c5XR8GA6sIlPuctmbZAlCtQ4bd5r5v0Bw5Ue/qUv0wGSgFSI4DEqxtGkvGyJ9eW9vjGWZdmrVK+h7z5v0mgJxaA/nsyuec/pd17X/+538edkzQow8mFVAtgQTUlH1XjCpljn/4338UQWjt+tq1qwHdBAwI9riWAygayGbeBHiCJveLmTq/W2qs82mN4bXXXhfvcx68T0GvY36IRIrjklkABrNct86xY3sJfrPZSV/+VG5dX6Mfts7xs6+b+2JgVXUSlNOW4WMMYD0rWnGKe9lOzVhf2SGA437Wv+qml4CO9iMYWWF/9FlLtqZU85RVmPN5/c8FVuc+r7/Ev3P4LNqopJe2Icu9Z4qi2YfuWS5tZvhi+BkRNODzoUS76Ptf63LTSAXUGCqWsB6qmOntq6+5lmgqtS48rEbFxfvUUz+CQnYZC2dkQt7RA4vi5cNHAEd7GfiZIU3e1mYkW6NdFD/68d8Xn3zoHhbhUBhtdGUmwtsHNHsSYLJ85TJuStWVS1KUsdQo9Jmf/bR44N77inr4xae50eh/UqIlLV7yXkQv56BaeJJ7duFopCyidBPICTWbEg4rE27UYDdiBkZmR4K4jWpaQ2BPqF+++FQxob6OPjT1HDkW9KKIwiJqwvFSalVHdDpc3mFEcJT9bWw8Wrzxm7eL++5+mOccH4ozZvqCkhf+ygAAIABJREFUPsJi2E1N0Oatu6FNotzE5urNc+7ctZkU7eLi7juuJ4JMZhDHqJ0IigfjQMQxtu3kMwCkseMn0/+KhnIsSHvrHGnaBx/6WuqyoBuWGv51Qk2UWrF7Dyo9AKtpM5B8tbCbSM5vqJ2y78og6i+UKVdKPtGgALBk/IxqHaZY+eYbbwrJWjfmshVLQ71RcFXFZ5TrzbQtF/bGzVtiLUxCNnUgYzvvjTfJ/lUXU6FCWqxvxk4Q62aXemcPqj10IT8NRfLGG66hafQuZF5XFPfccUtw/3N/ETeSc9qJATFyvIEu47sx0tOogVpMbd6YidAZyVjpCB6BP+x7KjASHTg6ZhalGG1at7qYccn4oo7NvfS9xcUdt92A4cRxImKvAqEOkuvCqFl/DiJB1A6oS70IHrQqUMD4t3eaHSnRyNxkJbpdzmGlDS/VLG+o5MDnzXUukvJxGSuBVQlUuVkvjKAE3Y/5OaeyV6LM5Zom6WDdgZEZnhwtFjzoNPrKdVDt1qmUskv+3k7sGahFXZWyAN2yXkaT8vPET2k9pWfxp1lIDWUIHZhNEtCWgFVEzO1rFEAkCU+EElWJBqjhtjtQd2CVs2UZWLn3NewWvVoHkeu0pCx5LR2VAHoXowJGxirJP6f5MFueggnZcQzjLPUWO+UBrIhOG5njhsa9NA1/g98Z8TwPrBIdEPAVMutG7JWwT5nBBK5SBjtnrM6Jjxjxx1ZYIyRF6zTjNo6o4FXQbQVVKm+eBaSVKcBAtN55syefKoDHUP8zGyRVuR97sJpoqLSK8dRmWotlQ9+BNmE/iQIV9axVZFBO65y3NlMLC2UMIGVfHjNbUgLNqHiYOdYCVjtm2XDc4EIZanVKu1fQfLgXvbKOEWmQZSBldufu/cUqMt+X44zZrsBAiQGbNq6hkymNTiU8n1mQpXjPADI6x+lDt5uIv7Wkh8k6WAhezvVVNjfjeRznUMpP6v2VmlbDsoMmvSD63rlOQtzbjInRv1DuSwEAAzt+ny/pOAZlzMJ58IZ8uo3WYQvkjFWyd2TGzfoF0AJ0qlyHjexJ9koAJrASYHgInpLfL9E8gFmKnEZmVdnzUNVTdMhG69TJIR9unauZAoGPGasaaYzU5IJmiKR/yOfbySIgfsQ5Jk3tGME1s572f9wBKHIdK86xYctmzsutAfatP7MmL3oe4Sh6bUJnBemoohKmwsS6IUXHkcO0vDhCzenhYtiYIUj8Al7Zq70F/zibJziHphBZH06fpA720zHUqrJkfGT1VDxhPqUiRe0ZGbyc+TZL5dinPQlgj+9PDo4R7MhYAcRyCwz3uod19ITjMyF4w4jG9RirLC5iUKKFFh/S1RBvLA7CKKiNhsEILalGyxppqx5fXHrTXcVRG4fiPNcOHcGaBZiR7RohOICO2htQ24xgk30ndYKloZltUhRJZ1CqfxtOWkhsYy99vhjbyGp2Rc1Tykol2lM1LVUEYT7XeGpK5s9/M2pSdI7NNmmPcosX636cFwUp9DOkvSVq2rQQW3jllZe5No4pgQhr0c1Uz30dFeHH7w1Vtc/94WfjO/1nJsLveANRKWtsDGoKQMwQKKqxy0A29yQVcMuWTcXihQvi/VIzd0M5rCG4fcttt9Of8S0AyliAW3PUYJvZmYbwU7a92rqtiFs89+IL4QttCeW7GnyWu5MgC2fu8889W4yixmwItV5KjFdBofPZZ2OvBHLS2aQd6hw7NoK8LPpyApCylXINfS3XgQB2D/vfgGoF7BRrsyznePbZZ4Myp69mQMOMneBP4BMBT/b0iBE0mYUK7pmijWmCoi3V0O93zvzbgwTLt5Chk2rrvHlf48g41QLIRiBAIYAYQ82R1xC0eRYIACKDNWkibWNeO9dA2vEQgLRyDdeGa9nntn4t/DFskfNtrZBiWkcZ4ygZYU9YC6rKoVkJ94XZ0AiA8E8QpN3Qp9GxVhZf4OF1BD3eu9dx3fqcX/jCF4LKOm/e3KBIPvLIQ2HHbK2gSqPgb8bMSxOg4V5lB5TbjBof6b/8l78MAOsYXzpzWnyne895i32BrXENqKA8hPq7LGjhewwwuC59bte469KspEJzuX+aa85r6y8IuIKeXPIrBE4CRce5oelQfM+UKVOgYCaQZqYzB1C3kqWzROa07YWwO8qLtYAT1i1/HzNJmwfFmbC/GVhFQLaUscrASgOeaXnnskilLFP4U//MjFUcKN1eFwNWcVaZ0OGeuvt8mRqY6s0pf3J8iLrmMgYxQ4///KXru+6//14iU63Ri2ozoOrW225JtMDgV0O5k8vOAdUfkCX6f+anP6e792dD3KIdR/8D6Hs1cFwvQVHKKKjce6NVKjk5akqEr1uzrPjUow9wELP4ep0p3n37jaBVmNGJomQBFV9iHw8jiUZJf/SPzxT/7t/9nwmgceZt3Zx6Ulx5+ez4jGlyJ1/nzANDMDV//sLi/gc+EY1lpdSYct9JIewYgIQRHw8Xn6cfxdhGg1o4sH4z99dkuu4pKvsz0TjkjfsBA6Rpr73mCowcai4YdnnvDVAOBwysLdasQ22l6RTKd3BjlaiN7GDv4mUiNNNmXIbBVeQhyfKqU1ZTPYCU91xAW2txE3RFgYGAy8Pj7cXLyVDRm2PKjFAFk4IpRbIfDsvLL/68uGwaPTuQS+7P5MnbPowU/nJ6jE2cinDD9MsYAyOMZqWSIssvnn+heOiRh4P36ctmv27k5RTtXkvz3XGCPWmUONx9MJYrV60gKnyiuOPO21KTZcbG6JFAeu7c12nMd1lsFp0QlQcFknZAv3bOdURxRsSm0QtVjbEZY7ADh2E63G9FSpzf3gDJzTTyPU5R37U0jlY9JiI3rJtBNfStatyDiuDCVHA5YTJ1ZnCSydq98KvXizk33wn9Y1A4P4JElQR74rgYkV8GT/wRImPjiAQJGle+v5TI+0FqxQCaUL2OooYjncJD/hTrxyaku5CYH4VU6mAOwUPMzR6UAnv0oCawJAAhXSoyQ8Yw5P1yCBkJNqYhlSuc96CmpfH2ZbzbV+5b1b2vlb/PTmFsTH2bbtTB+HyJyiSbuHuNliA9A6DIQAVFrSQgwc9Mq3OPZWATVL8SbS/UNnkW60ku9sp1ZWZXcsYsGwav4x7pnmFKz5gcY3/mWq98T/ka+bvcn66jHPky8tSdCpgNlferTbHexkie2eScbYui/hKVNUCThi7iS75SLYWAwrFP46gJBEBloFwSTIgaKClwTJlOSjuBiqbm3cWixa8CKpr5faLxucaz0TRb5cidov9d/Dfr1VokwZX1Vvnv3pbOt5FXU1pS/+xRt33z0eJrX3oEZ0hRCykW1I8AULxOrx4DyHyMQUWTg40gRSPPrxOg49aKgyh9dCSZ+0vZR1W0aagdRE0UQhQGDSoQLzhDZuosDvdZaIDRg0lnNoJOiU5mpiyBqhJVVzvdzgBRPyWwsidWGRmrikp6b7R1FTt2H4jagTJlg7E9x7lX7fGY8RT1cwDaPDlANuDvFHahpLlnHoznVYgAGV16FSpLLs1YoFIJODyGw69kvCqCUg89Q6Q22nrB+1Qe2u+w6beKgaThgsoWwMLDiTmR+qeznGiiieYiQDa7o6CR4IoPnFuXaf0LiIj4Q8sysqs6q03iVX20F5igMCg5ZmS4pswG51SZfhvfB5XQ7AzXstailTEYAJhtROHNe2qF3uh6L2PxjSLzbz+psj5dZJO2R6+/oYNZ96w1A0FJ4ZR1h7NzjADRfiLCe6FBGkT6YOM6Ape0JKCBc5lUO5W1eD6BcT/ElPqePFRMq+1TjEZB8HjTAZy0lmLjXhgSrJlZiEfpSNWQAZEa3QRdTSW54TQ7rWQe2qABGg2PrC8rOX7yfDpIOmjSiVTsCgsGyg06t2MfgDw1aY5ACnMVwZBSlPx8/WepdtOgSvQ+KLV7MObAZ6WiCyhtbeFZ4vnVuJcaJqjwI6EyttLXq4M1OGj6nKJ6DMIBjKcZvV7sndPMh47xeAItC2FK7FGWHzaJDpyNY63XsMWBtkcxijvuujOywtbpjKzDthOVH0XmQSClTfX8M7ujfLjlBT6ve8M1pU8gJcos0XiCqy3sQTNhPvMB5sizz0yBktU6lM6pGa+oeUJQoxHnUsdWtdoxOPt7du4u/uZv/ibktG3B4rk2EFVMHV6lxP1/fSszKlddQcaG9eEzfPe7TxUPPXxP2ELvec711xabqH++JKi1VfTTRNQBASkzIQKh9UT9fQl8/vc/+4/Fn/3J54N14vy4Ns3ObeIsVn1O8S7tsXU7d91xW9SrD6W/089Q41XURNt7CVlm33OM7ITPLvB56835qEE/Fo64jrzPf5A5EvBI9XcMlXu/kvpsn0PAZT23fk/O3kiB08dTzfMMZ43ZRJX2HONRow2UnCxuoU2FzXWdD8GambMZ05OKo9fx+Q9Q++Xedw0ICN55592g112KCIbARerh5z//+QBi7ovpNJoWtDpmAoWtUB+VgPf6rgtZUc67Mu2uF+mS+3g2gYbgQ3ERa7WquSdpo5EFAkCabcy0L8dEQRufxTXgmhC0+X3roRSGevbufZFxU9EwgxkBzG233RY+kwBl4dvzi7/4i39TXIao2fp1a8ia1cV7/e4IjpfqQq3Z742faV8yQZv/vvJHX4qEiN/ndT3npP97j56Drg+fpxaA5U/HM/f2c3zd32ZMzVD6nf7dAKfP4b7xmo67gT4/5/g5/4JRbYqZO8d/fP24YjXjNYn1KoXd9+xH5K6KoEEb9nIYWdFWAvQbqAFrI/gGCZj2kXwfflkOTsepXgJXBim1P54V8XeP55LvkYGW78/1zhd1crr5LNlruPB92Z/I/tCFge/wUz7uw/H9//SPQY3+z1+9rWsYqPI4ndwnjB8bnax1iI1qmJ7UKEbNhnLeCgdwyL05fxEOM44K6kdl/QYV9RRqx6AAWuT/Sq/wENPgGuEuwyFe8PY8FPQGFsNQM9qyAfn02dOQ4ETNBEpA9J0ig6Rct0IOHkLKgy8mEiEiNQVsCvcymr95eOic6qhEhAAjZZRUhwyUA7jq4P4WFLeRel9JTdRwIhkqvahYZKQyFinhE6XjQ1GXQ2QjEbDT7SikjB9ZvLf4rWISHOEpk8ZR4Cn1jMwa0WGjlNZo9eAw6FNeRSGhfZumFteR/VFeXKdu+qUoyESehAMcyoSFrp6qp+DV63A897OfFNddezX1RpOKD0hTq2h49fXQ6vQLlOplRmwOHD1qOLQFeT976gfFYw/dF9S95USn2rj/W++6D2USpJmp5TjL2Fgw6di7UTQaUgWUpvWg9DMeGl/98h+FM6PDoJJTpxLOGIVqFGl+8fyzxewrLosoXCsHsqniowDbG6nZ8rnMWIVTy2c1PBqaX/3ql0Tc7ohozUgiUO++s5B6KppXQhOtIJIrbUb1rKDTcJApUysNYBIG3Do1kldIob7LWjvCIXJNKLCFswxd6TROzqGjrVD2lhU3335fOD7O3Qmct727thKVrSxmE6mpgZJwiuJ6ZYP7UeC78J23Q/nMQmSdLoO0FaSgV69YFcB/iNL/HGg9cTzllh+AonP8hF0IiKUYAY8jJ1HxdNgCWAVtKNGCQvpbh0OiEGst6DNuLAVZ4u/nO4RnEHIOWJlM8e8XAKvg7GoASsAqg6sMrJLxSEqd2fBlWmAyEul+P5LVEmCVslbWCcX1u0V50sdKKe9Sn6xMLcw0QoGVh3T318cBq8hcl/j9GTB5qHgAapQjcvwxwMrv8BA/gGOYaAyD4nOZopSBVTagAqhkzBLQEljpHKZx1OU/D6wiQ6XOCd9tA9u4R4FVh0XK27EvcxOwolVEqbY/0QKCDpjYdKeUvYamK6Cyzq8DYGQ26ywAyjmxv46U4NRKAJok339o/8nikQfuKKZOmRyS2K1tBlgSLe/0aSm9I9nP46KVRV8EXU5FPY1ZALsXMVYECs5yWJaX06+kppLgTiXZETNSNvS2nYKiDvZywvknwx4UNj6ZGujaLy5lF8zOhNS4tOs+9Gk5SdaF9d5vYA12bSCAjpqvDgJNPGsbh6bjdBRK1GnWfX9ArTUtOvrOaSgb4lRYC2T+SIncU9C6+/Ym8kyN6nFoT8OoFxhZR08qTxbr4xjz/YdbsG/YQ/a0NkpqhUGL/thjnaABZNgvYZwUdZDGaCbDzHY1ilJVNnQFtOowCtB1UF1X1qe5bgS00psDYDOBruEIClhbESqoNps3e2nwiwNa+ycvoZTJQrSPJswEnrC59g00w2KReC/GK4IHMf+p9UN/vlvqjmIQOumuawVElA+2Pnd4LWJBihhBeayh+a9gqwL6pk3R7Vd1HEELweUemgY3UXg/9/U3kdQnG0S9kTVcPWmybsNdlQ4NPJaTVa2v7FlMHEBT0N7sEZzWPQ0txYa9BLGGjSnGU8yvQpoNqXuEkiWZO8ZOYZRRZAG8/+PS0QAhnq9mcxxD95MOlkFSe07KUBBo5Cy3Z4Rj7D8dJ8//cxFaAWzUqJ0Pkqjm6/iY3YtaMfebmV5ps5HdJStoHx+uewwaWivrpKaSLPwpSgbYLUNm3VSMmkIPKAKGQefkff3JKKkKq4y9QS6dvGoi4t53A6UIUj8vRSxCNbXfIA6lU6zTp0M9EhpeZJ05Fx0DwbuO/XvvvUtWYVKK6OPX7Nu3J9aLpQH+3Z5yPvMhKK2el2PG1EeGSAf+0UcfLz7EcdUBV3Qr2UXqDAkyShuTYTJ79pXhhNbjYDo+d9x6W2QkptJfTGrYZYgUqPCnU6xdUtRCB3zhmwuC+TKgfzWAe38IxHi+bkTYxCxIf+bs7bffLj7z+0+Gc//2wnewX9RwUqtVwR6ZNm1KOPZ/8OknY39sXA/9nvts4Ry3JrSVc94eTrfcdkdkzH71y3nIlD/E+J8q9tFL8ygZ4W9+85vUCm2P+1a23OtlIbPBgImHHnoY4Pfd2K/TpkyNILaqijrZOxGzGFYnbW5kfKdjcJI1o4pgPWwjs0m+bwwgRjAzVWYS86M/N//ttxjD5uLTn/m9GFNpeTmYp6y4oGMI6zkJI6XM2DyCvYIYFQkFDYNYK54Ve8mWCCY9S/y3hwyf/cfWrPsgMjICJe1/X9a0AT/nZsGCBcUfQL30/QJas1lDoQAKyBx7190uZM7NsgnK3fMGZvzp3vClDUoNxFPLEe9NACpd0Pds37azdP+JNp73kr6W37Eate2VKPddecVs5vgJ7FXK8HtN6yOlNBtoaEWozBpzzyWf155j7imz41deORsw+lasf9temBG095z3dOBAQzQjNjiUM2/uR9eQ/z8B3909Lv3Q9S/wd98Iwt1vXsPsmWMQDBTG0HHJVP/9XN8SnkqebQjPbd8v728MdXjhF+A/m1Uu416PNjQV2xh3+MFFO+UdZzESZVCkM7ASVPlKCoB6Y7arMVueTvbk7aTXeVXAbvXx+jn88ww/T+hL7/84bBT+RLc3Xwwolb7yoj8+DnT1+Mtv3NO1YMHbdOn+tyHL24d39oNDruqRzqnc3N78szO1tVRyhNfRROy5519EFvyTxQwaz5pRsCFwTAQTX0FEogXanU6HwWON0dL3FhbLFs8vHrz3lmL6pDHUNOEQUCcgsDETo+hDDxx+a6EqiT4pGrFp83Yc+Feoz7orjKcnncpSfqZdgQm531KEAHsaUtXpdKB++KOn2SB1xd1QCZUBVxnPdHs09Quql+plVTxjS1EFbefokQayYz+gqHx4cdft9Ewg+lgBr74dQHTaWgKchAE2AbVZJtcX+O0n6vjTZ18qLr9iDiITN8cBHn1eLLjmYG/hMNOgqIpiytg+M8c4xF755csY0YrierjMQ9jE0igroP8cJ1ItTUS6jYeUjlo1QKVx387iHSgBY4juzL7iqnCK9gLIaoaNLFFXAEqGRy20L6l+GVFroDhfWt4dd98VUTk7k4eai02ecSSMqhvp8CA3uvHGb16PIlkNiBteSVgNmhtZQ+RL4yNd0NqldevXsmn301diZrGK2jv7UFUBPlkyzI8Zzs5UK8Mm0znTeCnjeuuttwZAmTdvHnKpU4MeKp3Q9H4/xvhIcwv0JOiYdfXFytUfUhB/jIj21DgsDjc3MD/0OUOiXifGfkDlRGh0HKSr2lPhxRdfpM/HbAzGWFSENkcG1uiQRkFFs1YzZhgr11kjNV1mx5zTcLp0EkoARmcjavVi0yVglbZzqW4Np+B/CliVMl5Ct4+klUs1g/l3mZ6TPf2c5dFZyUY5U1wSCErCMzlzJKDKUeX0/vMmpfv3ZmBlI9FzYI4nNOiQo9epOPy81en+39Z6+cogLwOrEALAGAYfncPBiFOmXFwsY5U/79qyWHo0kTH3TQI3H5Vd9/sulrHy9wnYCngVXMj1VnzeraGBt8YOh0Zg1dF5glrBzcV7y+cx31IBUx1JzDSPle5Jc2OGI2UzOIci62mNVQCryGixLnCcI9Mn4LCO80BzceO1cxCFuV/tdrIUh5O9guYhJZk7wEEYg02kaB3b0osghL1zBrJ3BmEjVM87RX3iQag1TQ0UdOP82rx87BgoGaoBqipq5jaeK0WnU6QaUIDD05PAhNDHOk/pZzIA/NkKg8D+WGfpj3UIQHWkmQwbcu5dvel3AwCxxiQACdky970BNOfQBp1GDztslMh6snZS6ppcvnKy0TWViJTwcy20aUGQUeDojcKYlVMr2Ylq60EK13eRTe/D9+mUVNj3iJ2krTkCKNXBZOVF/VI1wkYKRWjrA2gBbNIB2yPskEXlkaVyN3IfOjMewp5T0U8F51Cajtjb6K1iAga6BFY6Kb3tycVej8itZWiszw4zLIyN2f82AnPKo4ccOffQguPpdauZI2WhzQQbhJQl4dpug6JjELIZBbihOPrjsGdlSKoPJlPp74ZByw4RIA4ho932JjMz89OfU/fC+VgGSyJoRorrqOhHBrB/L/op9TlVTK8js9QTEEdDYQOMO/cfKzbtJ2A3fEJRS+bCHkEVOCYdYdcRjIKCLXiyX5Z7T5XDdrKljpEOry8pke7HNhzuEK1gYRuMcmz957kQ+4znzBnw2BclWp11LOftT6ptSvtFEY6kEBgUWqmi7BX3T+xPKZZ81yGkuBUwMmgIybOov/r2YgC2Xrrptp07IhCq+p/iKKb4te1pY56NwJy1YwcAV/vIDBmAGQ5rwoyPWQEd2pfpz6SvUIfqmzQ+g4QCJcG41H6vYQ+7sWNHB4DRn0kUqiHhIwisEl3qw6AhWtsrbe+yWZenDAhj6npVWMI+WDZB7c2Y27RW0LYHuqd+Rg1ZRTMqn/rU4zEuq1avDAqiwHXxu4uiB5PPtg8hrbvuuTvOPZXsDuGQa2cFVj/4wfPFH/7BJwK0/PrVXxUPP/xw+AeVCDNU4gdIGz1Iq5RYn4As5+UQ4E2A8e57ywJQXQFL5aWX3ij+9bf/VTjNzQQHBE2jrN0koH4CMPT//tVfFpddOjOA0Amyqu577bHzb8bk0hmzQm1QMLIBcHZKIRtU6cximKEygO5eNoDgPUhHdwzvvffeoP85zvdabsAataF1ZBkBnjbeXb0aCXDkwv0+KYfK1vt+aWWCD/eMmRkBsgDBsXA8pV+6rqdQVyiQEByYWVPm3ed76pmnQ2HwAUDh888/H9fTBzBglDQFkj/Ui2tJFfWznj8jR42OdaW/IaC9BnEd50mbJnjXvzNbY3bK9WL22vn2Wta3CToFJe4/x0StAP/bdedzqebsdzueoVAJ2BBwHgLk/sm3v4kveQ0gMbUR6Iv/p0iG/eHcS/aQEiy7NxcvfpcgW1/6l60oHoBxtnz5yriH/dTIWtqhbfD73YuOl2vFc92eZBlERfCIc855lmKp3ycF0DkUSAmkcyNis4kBvEv70Xv3b+s/3BjXlRk0VZEL1ovfO4JSIcd5+67tUXdpYAhjUDQjNtfO3u5gndlGAm8haMaezVlSPfsZ4W1JLzYYXdI/z0AmZ5JSsLvEopE5Jtmo9DMZjou/MgDLwOp/FlDlq3o2XuzV4+W//maXxZWPPPQA2YSxifvMgRYGl4mT4qKSnhhwD70otoLAL6GIcQsSskcZnJtuvScaWJo1MCLZioHUQGu41bEX3a7/cC2p3cmkgluKnVvWF/fcfmP0c6oeqCNAcTSbyj4pZxjg00aG+beWCbMHkSl2Iwuf+/3PANaIAgCskiKuEsDo5HMA2q9Jp2UdvSCsCTmBA70cBZWvfe1/C9DmAZLrhozqpd5B0Hrst4GzvhfFIQso165ZXtx5x81EIj0wmCE8qDY2rI0pyy3k5iAWxCnqsYtIzfARY4sP1sKVvudBslNQ1li89p5RxluurkbJ9LgbWsqckat26ita2DSffPiRlAnk8A+qCUb8OO+Vzy9wsQ7LItPl7y0pmhob4FHfAOf2Mq5J1FtaJjVDjm392LpQfxK86nBYRP7+6lXFJmqWHnnscYo/R/EZ5hNHJyIuGIeg07AgUpaiN47UMZoFvhsRra989cvh2FrE6P1pDF3cwf9HiclaLMGSB/YzT/0wItdf/cqXAoyrmuXPdqiFFlR6nTZqOEIcgrk9CNh7DWVBM0oW//aAztSnl80sMcZsOhd3KwahHae1HxE8aYGvvPZmOKATSLtffz2GCyfzKFFPnRdrSjQgIfPLHGn0NKoac5UnB7EOpyB1r2PrmBoY6ElE2v475gZOQvPadYBaBIBVeKr8Exyb1dQZCmDFd4SCoztAcFQCVgGyNEz/oxmrjwFWOTPVHVjFf5dEL1K9SYoCdwdU+b8zsMrgSmCVQVaK3H5UnOIcuCop20hHyC+vYabK78yiFBlwnDMkGVCVxuOcw1WiDWUevkY16sZYY78NWHk/3q+Hk46IfeI02q7LyECU+lX9NipgOG6l+xJYZSpgylglylIPMxbSDEDKZxF82LV3fbHi/bf5IIW9AKs8LgZdcrbKqW0v1VXpaLdlu+XmAAAgAElEQVRb+xHACufSOiv9PVWP+IBiBSfJegymL9XjDz8K5W1gOJMp85bERDzczJ7UUIN0pis5pJ3USE0iYq1yZjmCFgPZP2cReeggqGNNz+HGfQR+mjjIEbUgG9QLx1XhC3vYOK69eC5tnskEe/TZBL0XVL+esAl6UcMlsNJeyAiw3mXbLsAMWd6+ZfDwEXPBKwzZ92PUsJitLse+KaksKNFRNQAlndnMy1n2vD37yhRzwDluPXGIiLrNjluLJYsWBs9exydqi9iXQ1AoFbj5vXuhVZm18bDUltTwXjMPu4kIS6lShl12wFmoYvamMZDh7yKw5d6FoqgD5vrSfzdgFQe6Ug/dMqYCXKOxnq4CqKhB9OBm3+sAOw6RyuZ3AiqBThugymiw54+iG2fjHGK+sRc6uh6+0fclxAySsxk1e0SFlRfXKbFeWNEIpeXrofIIiA2OqYIoEHV9ux4bkBFvRhny+9//+5jHQWQjvX8znf2hf/c5c6SoIIt6zaQhRVVxrKjpiUAJ2a+uLsQvDrUVmwFWZTXU3hFYM9NWzblhBLoM+38EWrvCHmelurOehuFIR78ybFnuNWRGJGoeHRvOGAM9ymPnGk8zf+6FvK+1p91f2fnJv8tUwXh/SfjG4JSBzg7Gz3qpXH+p0tcuRCVksFiT1kDPr6k33Vv0HTQk7K6F9oqkyBoYj2OnopvXle1QTa2hjt9eVMVUYduwdh3nqkIq0Npw8KQjaau2b98Zjqt20dqjmBuVd1lPKv/pENuHU2lvnf/hiMto6zwDfe4a6s1dw9obaVyKDpjtqIQRY9DglZd/GX2JbD2y+oO10RBU12rx4iUhDnDgwMEYa5U/Pf9G4WC6djZAhzfTefmsy0L8QaDneTuF8glrw2++6fZYl/tQe9MxvebaqyKTtgmHX2B46czpcd336A95HefgL559MWhujz32ycjsjCZrJHiQRnzLLbdQP1UfmRrPRD/v+OrAW7fpWD33058WVyFeMZmM2k6oltJto/8Xjr92VwaQ36dyYPgMAPjI2EkpZb0eIrCsyJm+jUAv6Nb4iyoorue5BHc2MrY2TYre97/3vQBO46Boep9XoOJXDotnPiJdlgi4TqXeHUZI5xvf+Ea855lnngEIXBFARhDjvITCHeB2VN2ouB8DQtZeRsaM/SkwEMgcIzHgvD/5+58NoJPXgeej86htc53Yh8xMlWDZ4MM7ABaBlWDNtW8mVZDj2nL8hvNdAiSDtb7/2Wd/FkBeUKpdO4KapePu52UPWXvn/bhGHdcP6cuWAkSpbrQdH8T6NfuGVkAJ/vo3vhriNQLJOoIGg6HwjRlbH4FgwaNnk/e9D9nyNwDOZ/AdL6FXmgDK35shqyHLdwMZPemr+lX619Z1ug4V4XC9CECdO9lImX7qetWWZDqpmSbHMPUwG3BOBj8/i8/RCDCM7J1rAqq0gRnpsa4xA14GC8pVCxfIEjzfSv/RDiiNPWVvEBBEJiPGIZVclHys0lkeDJ9zuSczWB9l3viRpJKdqIIhznNBair3o/qIEfP9nt38u7CP6YXv+53/L63hIq8eP/2PX+/S+V/7/vLi9z/zRByYZXaFVc6XzIny283Ux+xAda+MAlvFEewDpIrVf/i//1Pxf/zFfwhlOwdAA+oBFc4SB5yI30V13Zyro7eGtQEL588jylBPZK+OA0dZS+tAlAenQJv6pQ/Wb46D/5LJl6amt0yYi8wo3NVkRdro42GmIvquYgT60XxwO0XX9jiohjdsB3RVABctWhyLQWOndG4DgENQZuGzC9yDcBPGrm7wQOiFw+K970Bn40gg+3IFB2Fz8KldyEa7dVysHXufqFUtxcQz6cekY75i6Ub+VlZcM+d6Z51sCAep/UUoQDSq6fMbNdtJhE1+sPUPy5cui4iaxieKpPmcY6DD0oHzVUGh+tYtG4qdFOBeDQ/b16J3l6Dwc21RP25SZM50FLznoyhS9aMxs77C9m2bAb4biytQ2/FgeeXXrxeffPzToe6ls2DmLpwRVlsFh7qF5TvYiKaL5dVKj1CxyoiHBZRuRJtPSjEIdRb5+Nzf9m3UzK3/gML8yymwXYTc+a3UhAyJ/jptOIQ5mh69bqAfVRAx30evmyVE0dzMGqzb6aFhzL8H8tA6bqbUdViM+AjEzuJ47ty1l/qPg1FYf9Xsq4j6jIri/DNE/7Hp4WB1hjiB6m8APxy4gwAlmwu2IIv7xS98lueEgnK0KZwzX+KM3lKjcLB6A+bf/2ADzKnUDNrrWKoYDi8bJmoNBGWljXghsPJ6sY+DCphqEi7MSH2kxir+no1H2o0ZQHWvrwqQUHJwYr5KVMCcscqZn4gOlgCpEs0ZUOUsUMponRenCJBUcn7y/Qqs0vVLDYRLtRY56/WRLJfP2y2DFfff3QiWALhrPnrzsM96lZy07vSh/Ll07RQxO8U6MzIpr9zIr0WyEUUyC9WN+nc+Y5Wi6Dq2SW7dezFj5QiXMlbSCVTf9vMcTPF+9pg1VZu3rqImYyHDjMMbNVaZ4plpgCma14ZATAdRQoGVkdrcMDjdOyBH0R+yQW0tBFPKBxXXX3sz0eDRkcEyWyhACalaMr069q59ZXuDfoCN1Zm+hJ5EA3AyemDXoq0C/2gLyP48iaPRGGvZA25EFFiTfecANBNTTr1SiApgO6VeKc5iLzz7AAmYTpEtUPnyBH88cqQN2o8NY1U2VPFU24SCE3ZCB7OL75YLr9y4gR+H1JoIazQMYtkId1RdLY6V9U2MBY2He/eAUnLiABTIgv6DywJY6bDU1g6P2qpQIIQqfoKzwppbe/wZ+bTZsY+vY6LTouiFNb69Ilii3HlSNNTOdynFyP46Bi1sEuIMSdpfGrhMh2TLUx1TChTFfbOWjYSawYsGwVI0BVg8c9CNIxJK1orF0btMkQ2yViqOWUOG3Ld2spdKgoCQozhrgnvH7GS0sYDJwjh22QjXmlSymrmxsTa8hvOxkjqeIdTmanPOAEb9f7NHNp4PtT6An5Qw6WkG9DoZG+nZA8n8lXceKKaN7FuMq+woqgD9FQQBFD451VlWHD6JyM8uWAa9BxdD6KcotbN/aZ8YCLV+yLYjAgeBcCVOsZFnHSAdJh1C15Hj1BcHSNBnBqa7uE52THIE1/Huvs9zIfe5PeyZwHgHsNK+Oa6McLRp4GxTRTAEVPibgFvnvQGH2D1+xZwbi31tFNGjartxw+bI/gisrKcyMOtaaUHkafvWbSFkYSNcmTG+2siYCKyaCDrkthrSsHRsXc86tQpN6Oj7DJ5tymb7Hp/XjJWO52FYC9qmcTAcdLjNYPgZAbDO/ThqcrVPAg0zKNaaCXwU/FICfcOmjfFsjrERfvsAacdGkfnQ0bURbiirsYf9jNfevn1ryMhv3ripmESDbMUF9lDnWE1N8CYEPMYRRNxCXbrOqSrFrm17Nfkdr73+BsGnqZRRjOZs3BUlCn7/RJSEFXyYjJMdVH6yAjJQtmzbHoDlCnozvYaIw0M0pdVBb2B8DHRecdXssGHvL1+RMl6lzMUE7svnHz12TNyzNW+Ok/fs91x39XXFAvpaTaH/lcIPgjCzh9p+FUO9Jx1258I9riCH4zaRdev5PHP6DMDiDGqKVkcmzxofM2A/R/BCCp+Kgf/wD/9QDKYW0OeR2uyacY5soL0YsC0QuB5waLZJ8Q9fPqvj5TrzeyfTr8nvFeT571fUwfs3gZpZTlUVBWTSDH3+vQAWnzPT9rbjtzmfnuOxdqLND83QAR36cytpnux1vX/Xq2dsBndec9FCRLUoS3HPCQT9rHZvFwECpfwPk813Dh2Dw82NQe28ijrxJUuRQec7qxi3kQiVmNxwbXtwuN693hYA4yaSFrJO9Lu9viIk9ri6DEBqoFKZdjNUZhN9mZlNlNmRMX4HlT7nepm27xj7vK5dg6OuAUGjf/c7ndPu7w9mCrbENbJ3NxRa1qFgN4IpNgznDPRcGU1w4ihgfPXipUVfIlVnCLyZsaogYxw1SR8RCMt0wASYujfrzWd98p4SsMrUv/wz+yRho0pA60KA1R1Y5Wtd7OfvymQpjHWxV49Xv/vvusxCvP7rlzngxxazaHbmQTkA5Z6jUNc2b9oQdUwTJ06K6KeH1VmbLTIaZrDWbdqFLPiDkc1wMHVuTBnbXFeDMQBjr9KQkrVniZydpt7glV+9VDz4wD3RlPfsGaKkOPnbkRo3qjluPEaDSOfRY1DhAHBlTNpRgN0vnvs5fNgnQ/a202aZOPsnOVCXr90cB7hOQkgq29TQGi+e94c//EHxLfjDVWS2WjHQ5TgxAhABlfzUcfUomJwCCIhbSxtmGQ3hJk+ZUAwfiiId6M3odyeckXUfbCSy2UH/kJnhrBHPZI9ZJF5VPP3088UnH/tUUO5sithf8MB4tBKVsi+Xi8+ol/fXm7EzjT33168WTzzxREQXrQMye6Ykscpf0iZHE/V0k8VByJhvQ4Bjxco1FJP+HvcFxa7EO+1HvUUz4Or9ZUtIYw9n7IYkdSCeahn9rY4eby9uu/N+Dn+Vm5L8tLxXowtLliyl/8fIiP74mVYAi02J/d6xSLgacdDJsrmpfafMoCnqMaS2mgNkdDQAPrC3AdoCHedR5OsLIFRYoooD0o2mVKi1C0vp7l6GkzJ56rQwtDbWk9Jz5VX0nmAT9iP67maNZsQ4caqJrXofg0skcxriGccokFywYBGy+HMY42qi5tU0kNwPMAJMsebKMY4nqB1ZSWGklJ45SIl+gOLhaSK9KhOehLrj+jMym/q4UERv81MymztJnXcoXqHsvfVK4RiUHHOczDbVG9k8umQZWCXHPYlX5I31zwVW0XendO1MA+wOrDLn/ELxivx715IvgVXOWmVglQxPytQE6DOt7vz7s0R9C4nnEpDMohFRxF6qo+gOnLyeZqS74epOI/T3ubYqZYVTnum3ZayEpn6XmQAPuP0YfaOHyiiHvDEA4ncBqzR+iaopsEriIomn3YNAkT+VR/c69sHp1aeT4u/3oDR7eAHsAVbnqICugRIN0M8ctyEuwOpUawoa6SxG5sv+SIzhMahi5ezH9tau4sbrbiNSPakYTkZKelYqHk5tGPoDdqJROZHUgdX9cdBPsu45OAH+w8la2GycbQDWUgwm9fvrpE+gFsjo9j4i4fZHUjXNzvZD/ElgoBdBH4Mmbadsv4AdI2hQ1g+GQWTO6QQPl72JqGQb4EZWgI6Ba0b6byit8jz92UfRBJfvHoS9didEnyBQmBkx9/kgBHgMhJWVSZcji8M9dpw6QmadsSFTvXbNKmofVQOkkS/ZZjN75fRuGoBARvMxzgauI9AUeDmv0uhUUPQQ16m1ZkylWOIrnB2MudQVorH2wbLYv5mzyIahrpFTqH4mR4fMS0nm1hqwvK6dZ9eA71ELSVAlUBII+/8pw8VTcijbb7ATeqTgSYpngAHl9XmPLDZrZQ1iBYRnTM8CwgRWp7DzinOc4GxoxuHxuSPDT6Ai7g1nZxCRfAOKvRhbWRbO5xn+Ca42blgXMtgjoIMrW9/FWVbVs72oryECPaRHMawP0sVkr8oRJ/G+T5xGNa1zQLF6W0txpL2sGIHybot9A8mcJtnulmiSqvT/MRx+6xUEpTpKI8hm6PDq0OkYub+tkTZjNQCn2qxfdiBSP68EWB3PC+ssP0LX4bly7WQoA4b4R6L+Rtaf72mxDYcBqxhTyytOQ78+HjWvk2FgHKR9yADOiT1kLg2aHCeKbaS+DtEIgaBNW3UMFXHwenVE/g1OdDE/B3GC+5H9kVkwYcKkyEwYwNT5joad3Ifgyv0a9XHMj0DWbJ5Or9fbRoYr6uUYH98zhN/73820ZhEA6Jga4b/++hvDUa1Flruubljcm6DVOjAzpIIgne1lS1eE0z6i1FBWgRCvt3nLxgAOZrpkzYQEOP3JDAx5r5Oo1960dQuUv7nRMsYzR7pYO5lOP2/W0fmwj5LtaV568ZXiTiiEixYtiGzM9YiZ+HMcgNH110bAzX02mmxHNOQtjaf13VFDRmD3mZ89UzxMc9qRnOX2d/L+NwM2BXZS8hzHtylD0KZPoaZNOttO2Do627ffcjtzWFv8+Kmnw86bTVwMu8bPXkU2ROfdWi2dfbM32kPnYwKZNK93uPFQqE/WDq6Kc/8wanGO5y7sgevZLIlMpYMA6dQTqvc5dT8zRPqY+hizpbZt3hJKhAZY/IzjbFbFeeuN/+hzyO4RGG+njsv15NxblrCLe/S9ggczh5VQOHOTZW1NfwC160BaowH+8fjBiiz5fEl+P6lRm9l0TQkwfV6zmmYOm2hbJNh78MEHI0MpQBG07YcO7DoZNWJ0/N4aPxX+7G31JDVnsp8+BLRfA61clpR05hCB4Tx0H/vf9TzXr198DkBjzZM1VQYyEpW/DMEhAaV9p9zDQ7EBgqXd0IUFVbHmGG8DswJ269tyyxfXZghHMQ++LwetzKD6vT67a8D3T6gfl853zm9/NwxWhetof8PBWC/2rzoNgFKsYhuMsoYdzK8UAGyXdXbec2S6S3S+c75QzlSV+mym+qvzIMZzMQCZwdSLIJtcr/VxwCp/pHugtvtlfhegyu/N4mUX3kKPV7///1CjT6QfxZ6VK5cUn33yU0HR27d7O4WtAB2iiZWg6VB9UeqWKKnKPQKrTqLAP/rJLykkvB0gUhdIXVTtRsipVifNAtpKULnSskYjbcx7nMVxxeyZRIKP8v8fQnObRUO9EZG5MltxjCJKN7dOgCh7BbLsu1lA9997J9HWMyym3cjX7ilG0C+rDzLfLhon2p8iaKluGr/dcKHvvfPO6D1ycN/u4gD/JqD+Mwg+vwXlZ6jzakFpaAARAaObhzGUS5YsLu6/767Y8BvWrac53KHoTO6CNFraF4eoJ7LHgqjefeQEHys+QKXngQcfQcpZZ66sWEZmS07/MFSKjGZo3IOyFhvkVKjr7Nqxrfj07z0B2OTwQTFwy8Y1AL5OojkIPNCvJmqnOKikfHThyFloewiDf8cdd4XzZw+UbdQQNdFH4SoaRioJLIAILX2ya47jL16aW8y58Q42/piI0ApcVsL3VgnQjdKbBqU6bIJra5QaaEBp5u6LX/wim0UFPlVbziLwsabYu2dbccuNSsZTtI/HnNLGXWFAG+nzcdfdt+EZpjq43nhIW2kAajPmsUSpLASOGjIjoBy0r859lR42RK3ox9KKs+kh70Z2469DDcln1BnVaakAONu4cBViJEZ5pKg6nkFbwwFQYWvnjj3QPEahRjghitaV+f7Fsz8tLpsxlUMLxw3gaqGra9G1umLFCnquNRX1ZEZP40C3YZB0BlVlVC1MQ+53GBToDqwuVAX8p8Dqo9KcrqFsLFJG66PpbrOaGfgk8CPVKWWW4nOlDJp9TFLNw/kmnRo8C4UD8JSAVc5m+dOX6pAZVGVnKf/09xlAZVDVPesVGbJuFuNCkOWfuote+P8CZ7OSgvEM/i4GrLJ6ojU9+TtdG9uIsOoMKjjjPZm58qXxvBjAsvP6ORAVqoDnKXqGq3ri2MZz4oAGsGJL9QEMrPpgUbFh81L+m+jquRorc6eOpZS01Kuqmey5YP0UkfUoHhZ+AxLcm2ajzLTJ8KupHFHccO2trP0KpLMRrWHPDCTYY38360xOt2P9zHwAGsYiktPVC6rc4AFFZfDdXJsDw+7S6A5HHFoNNs695BOZK7ZH4F4CWTU1wwlgAKygglUgm96jC+EDRCusLz1pTRdUY7YzQTDGH9DVgj08wT0qICPYdTwFhVGjgOhPP6JolQPKyDZBEVOsh3pHM2dKxA9GMKfLg0+xH06+QagTdnaqXIj0d8vBpApoc2LucwfzNpgIaB/GRFqzmR2pdZU1Q6Hr2mvGYBz1t4Ako5hmqM3EeKCbsWpViZDvj6Wvk856t86xhfsQQFk/ZO1kREJLWUhrRG0Yn+krYV+xB7lGznl3jiKTVaI4RU45tpYWwlo1KMRQgQVOSuvLQrD2yuJvM9stqqdCrxRkSZ1UJMQsn59v5f1NBAB37YMWJRTmmatgTJQx764RsxKiNSmOndj3s8xzG73IpFRqs1964Tn65wwmuHeSmiqkkM8cLS6rxxEcSCS3/WAxsBd7GzuuHgm/KVrOVhbLN9CMuaVHUYcjrtjRWQUiIuOrmiQ2HKBu1jFsAuMrUPI81FHqnt0TVCteYaYr7INHDeOUZY7PB0ySBciORi4VD/Aawb2kVKoGWWTZrV8zU17KfLcBPlUO02/oyTgeYh0fZ4xnXXk1NXjVxfvUa9eQldCxnkUGYRpqbq+/MS+aSGsDfTYzFtMRTfCej6LMq2N+2y23wh5Zyd8+DPEYwXNkdbEb+hw6lalhaRJcakY4I2VQ6HvG+jZar4+yecu2oAf6WX0cg7w67lLhdSIVIdDBngkI1GEcwp6QaWJ2yrPkMEFfgYrf7zW1z0k8oHc40dYhmz2rRQZf22jmTHBllsVed49/8lHqwl4unnn659DWPlPsABhqP4cMTf25KjgfBJIjCbTqX5lBUYZ79ap1tD2pDN/I8Xn0oU/E/lYx0Z/KqKuut5r2CVMmTyveoBWLrJRZM2gci8KgwEpBlgH8i/oi/IqoiSZA4X16bcd7Gu/XUV+ydHmAR9XdDAjMhj739a9/HaXMpuKP//iPI8skEHCd7QTE6APqizmGyolbm+X5Prokx22NlgHZalX7yLKZ9fT7fBY/NxLKoHO3CmVFM0GKrgQVkfeMIou2FSBYxtjoQyx4a37QIl2/vlcQJSMo1znNmjUrPqeQhs8m8NxCZtDaqoEAGq8bsvaM234CWAJoxyoU87hf6YxmpwRUb8PQ8afX/slPflL86Z/+aQA85z432c3y515n+rRLg8qafIn2AGiLFy8O4OjZEUEfRVRYxzNnTQ//R7D2+BOfKlYicDbhkskh5NLAONvawCCFY+xavBT/rQH/9he0JpJCaVbV0g+fx5yPQNszx3Wes6UKlgh+Lccw6KevFPueZ/Wna9UxkrrsfAkyXf+RvQTIOUY+u6DV6+qD2nZHcOpnFQcJ34w9FgF+5rCaUp1j+Fob6QHbFx+rlbWmIuAA7KsW5FywJtdRlQLByYZ1b6eSnZFSg3fBVXfliW6+Sv7Pcz7LxdBXya79S8QrUruXf3rxHi/+1V9gI1EMwmIKrDT+48eOoC/AcKIfDD4FuxYJm9bTKW9FTa0VT8J+K504HsdauornX3w1Br2ertdGLuRtOkluyCTP2BIcSlOeUri85tNP/xi+8aU41ccwZFewIWoj8tqDppnNR4kUlOqm1OTXqRxaW1N873v/NSRR5ZOL8KvhkuIuFEeY2AEWb0of0cGUFhHF4APpU/VC8IrtuTIW41SHwVJcQYBn7ZXKWh7IFnif4ACQ8mEEwcO6hboDG8BdxuYVLXcCNBxEI6pGvttwlioGDgsnZtXqdUSSB5HOHw6femsxGge/isJXM1fR90VhCR7e6GRwWLnOiuVQAqE3TL1kHABpTTFl/KiittosGGIMqtKJyIksWq/QBydKOs1rqEldTxTDw2M1/OApRFBGQ9HR/TpylOaeGEo3RW9qProoHG86drp440043LfdSwS5qlhIr41hjMMlk8cTMWvh0K0OeuIJgJaR4D4sBGV6N2xYX/zepx4N0LMC9b46MnhToVL07kENG+NSi9NwXGUXsj0qQc59/VU24QR6ZF0fNV+/pr9HDcZZ8Gb0ILjRKkZaQI9xULVHcHP/vfdERNqakaVLlwCua8KonfKQUxlHMIjDIsDYTANJD7THHweMhvDG2WI+Pc164VheAVVQxpfOr06NTlsHoGgRykM3QEWtG05xcqX9J04U7y5eAPWqHw2siYL2RBoU56XlBDx7AGwb/60Kj0IW3Z0L12/4K0xKAkJmrFKPJF/nM1b/fGCVvi99b/CFdXgi0s89sQdSo14d/NSrKn5fqsG6kCaYgZX0s+7AKgOhHN33EMuZrkz/y+DM51Ls5Z8YqYgepVeqeUnKhL40+kbiBFb5Hn8bsOqDI5MBmHuuqelwHKxKF2vgI9Uvzaj0fd3VAWPcAcLngVVJCl+n2b3jMJaAlcqSZrNDqhs628o1C5AjXkkWCVpatxoraWIpY4WDjhrgocPHY81aXxVr15oUhQtwYK07EIAV1L8Mrh5ZTByD6ItNPNnnUyaOS7VB7NmGg830ZzkRh99xbN/sq2YUA2voG4fUNm4eBd0HI0MeoiwdZNA4lNzPCjbEWsYuGiQ5Te1h8xGUPLExZX2JfFYhlADVThrrGebEQM+BRhzvZkR6iBFWYI9UsVIk4TTOvKILOtrV2G7nTGVV64L6okJXP2YYB2A52afDfH97qK8ZICnHGbZuoz8CBwKaDtRTj7UQ/SfjZlsDDz7n/gAH72Ci+RYqe1S6DwUrldhAbapYxPXg90p7cT/pEDfhCOqotJCZ0LkPNU+eu4egnvNG8OdnduCk3IhtSX2WjH4nwGxdTgQ/+NZgBChGUXLqbSKd1bvcT9p5G6xGJiaos9wh503qY4UICMEVxYTsW2aWyqblyu0LlFS3s4eXdMZw+rF70i97orZ4oJG2HTgpZrAqojYUmiYgzFoQpc97QnFsI6tnf72mht0RxDyNjVy2/N2IiPflPKloPVJMqysvxtd0FEPKEPLpgordifCScR2V9qAuHz0zsFi6vqnYffRsUUfPwy7FOAgGNtJbx+CXjp0OVA1nrmPjOlSFsZXzV2dIhbXs4CUwRU+ukFyPvHGyE0GTTBlt/wmA4+/uwQBT6We8GEPjAtIyQ6PC7LjqqgZdmQPn27PIfdfKwHXa8B0Q20iNxeX0oOzLGf8qNbeXcf6/D9tg6ozp1JzVRERc0RAdM51+ey7aENq5FJTHfufnsOFGxxuhpq2KjFXUsYWKrSrBA+OM1FYmue+TAUzse6RPsmfvrqiz00CTsP4AACAASURBVGF1/WqzvNY+xCfuuvsOssEDAjCZSRNI2cpk69bNxR9//RsRCDAL4d8NAupgShn0bLJfkdeyvkzn827Eo/SNFFBQJdix04fxjPOMGjlciuMw5iiJdxyDwie4sF5aQHCYsdCZVbXXta3MuvTIKZNnRIbLZ1fUQSVRr9PGXJth2QRg9PfvLlkeNUQKIAhyzJCawdrLd7lPxk8anwR7uF+/z8yVTvSYcfWxp8yc2G7BGh1rpAx02J9KUHj3XfcUN9x0Y2SAXqeRrtH/ANn8E7Q4j+65oFJyLkS/OtaB9l2AdojxVpVSv2o8vkPIdwMiDwEazDzec/998Xll9BXQ8P5VTpRaqUfwPorHrDi+a0YEaFwXPqtZI/tHCSAUyhAUCZ6lfnr+CRYGYZecQ4GVL7OdZpxqyaS6fj6LWmBkpdjrro9MW7ZhuWvStSXVUJqf4y2g83c+o36Nay7ACCIzZtdcE46DoMe59z58/0Zq4R13a/yOtxwJELN67SrqzP4V/QSvRi2XtgTRysB2BPvZE6k5s69arjmQ/fmTp34cohbRoJdyHV+qXjt/rifP0aNkR90Ljp/2duLE8QH0LNEw2+Y13T++3PeuOZ/ZjG+qDfswPi9o9FkFdvp3tthJKqzJ/tqyw8+pnup8DCYDaN1uB/Zx9XvL4fAiWgOwKud5ygm2lXF2RSsbRSByMLkbsHI95ZfrNBgw592PaCSefvv/z+vCTNVvz1zlsPNFgNVr3/s3XTo0bRz420lX76Nw+TNPPEa0EtU85K3lMbdwALoIrLupYIO4cUyxtpDGX7V2Cyo3K1j4MyPLYAo6Rw0d2OxwGR8M6gYTsAtUvnjxIrII7cXXvpI6cnsQlxFNtXmk9AsPDCOKLhD7DxxCwEHxBzfDIw89mBYLi6aWyIxFlIK3/jjnClwo9y0N4jiUiH0UrK6HE/y5P/h0FBRbK9AXUNSHeiAXcQU8dA/+w0jgmhnpAyCxud6rRCk+97nPICEMrYaah3YOvi4yQir66ezp8J8msn0ScNkH6s2OHfaQepl08+zippvvABzS60RJdwypC88sy1kojDZidhMpv36c7Nhbb84rJo4bWdx16/V0pyd9fwxDyr6xWZw+2xmL84iqluEkeW+rkOdctmx5MZviz0kYDlW0Wqwh4m3Sh3TmHC+mgV8QOe1NVHDN5mLhkpUcXLOKsRxSSt3paDnGZ073iJ4aHo72xlF4YghO3nKU/hobaPiGctAsCmcZ0qD8VLCRy4mu2sDSaMhR6EduZlUQTYlP5NAQ4F6C8VBu2M/olKUmztJOjGratLctjKdRxKlTJ0PJ2Mwmvoo1YFTdZp4YdQ4Ls30ecm1sSCM37y1ZEZzwyZOnFPPefCsaCtePvyTUeTQUrgsFE1QGc4ybqK371S9/WXyB+T9+rImauIXFFbPgvdNUOHra9OjHPPbBYT1JXRxOAI6W9SlmoAUz3oeBB6PyvnRM/V3IWPMz+kWwzs8BllIKO6/7zAnOIK13gKfkvPiSHtY9Y5UblRrEiAyLFEWpNSW1PvdJ6jhvc0LFOGxeeD6LlWhQ550jr5/uN9F7InpfAka+12vlz+esVb73uJY0pZIzlY1M9+vna0ntyj1AgpIrPaBEJ4zPM6AXfj7Zh3TvUrqSY9Qz+sRcVaLwGNGLsSuJWZyjYJbu6SwRsLgHAFNyBgF60gPwBx373EBYpTyfXQdS4bNFi+fimCxH7EGAYA1FqumSmmkD3y7oYWaijkJlbafZeRTh813eZ4BJr89adp8NoLZqKIICVdiBCdRY9OvXu7h02oTUn6hU+7d39+FiK3WgRotvu+MmMtkDsFkU+RIB303N4lDotVUERcqh9qp42o4j43j6ILaeQJc7aGt79qMySDDAPlT9qmuxC9XR+PfwkZbIrpmlUmJZVVXl0u1ZFMpt9nLjmgpjsOkZTyjIPOtgDsfeBpfIlA+rJTsYFD9kulG0U+3OA1bFPcGOVN8WDn9/tkOhPkldlGIwApRtNCG1gbw1ufaqkuaR1gb2hWiy0VOdXQGRzrprRHqTEXyBliDOl2eE8+CacC9oH/x/azvuhHng/EmliuwFzkIUXAOsdOi9pp/zPHGOcj2n855pLh9d/9T9IOKRQJ9BCoIWkSmTWhtQI5zvEzhXPmc5dihERzTMZq7AV/6/QVWzXDZvxwKzZ2R12EgZO2KAjGua8euEhbCTud69i6brFHjvQjGrnTEYMbBPUddF89mJtcXAzsYCmRHUTqHKINRTTvZSiuLpXoiAQDt/dwOZFyiBx41EE5VXxc3x8QwP1VfGP1EyZSJgz6IZc3KIpLkpmKEtNvjlmEi/1OnLiopJ/TRlr7yW+yfmwtPY/cWfs32QVq8wh//foWiINMpQJS19JmwA+5NzcDdZvbOMy1myrdVkW3swlqrr2uRWOyG7xBpCaW5eLwnY0ACZeXTtDEIcSlt1HKCdgrZnAiRZ8G9vq1oocr4UbTKzogPqM28iiyLwMeOjM6hDaSZBf8HsloBJPyDV1DD/CnFx36EQR8bL9g+q66n45n0q8qBd8RpjkZQ202Gk3iJ+v/evv/NjHGWa13I/AjIDmWWc/QppjB4zMqivZs909sdB05v/5huULDxb/Nu/+NM4737046eLBx54IMQuzGq0MD7W8GzavCHm4caboa8hNvGPP3y6eAKJdetZFEu4FBGKyNIB1LzPPfsTIJT+K+hoxumWIvcuFDXXyhj65PlM8978Tewb14zZFEGDAEQgdtNNt1Cv1xCy/hs2pz5erhXXTyXKzwIqx1hKmSBCuplr8Bh/9x4cP59XILFo4cJwyKdTqxVAkozVbgK471Kn9djjn4zMsvffhM+W6n1w0jnnddLHQtOzn5lgT1BlRmok4MAawnYyyo0oIdq4N3phAv4EAYIHv8fMmRkja/1cP46hmSvnTYB1kj3iM4QviN9xCqqqzyW10L8/98JLAZL8rMDcWlnPJ+vXvI/99Mb81Kc+FWs0ascAlNo9s5ZmDK+bc02MbwiN8Rxe24yV6+1qauY30khYyuBexsLWGSGkgi/uGvzSV7+Cf9Cv2Mn6spQixI9KL/3JgdxvDQmF9QDPH/zDDyNruM/ynAB+ZK+4h5WUVEiB9BkFnD2xs86LqpbqDyyk76vj5px632ET+BfZplIAxWd1fnMjZ+fW+4xaM4CiGTZpf64v1ag7XH8EJFwrVayTVoIkh9hnG2gDBD+AIwY/2EwZgayBfBexz6jFzmUG6TxPDxo98nhF4NhgqbXLmuXwx3qGKrR1xucCy1oq7Ee+96i76hYI9lof+f+Sv3RuYC/4e7Z1+e8fvRbfEyDvYsDqu9/sev21uRERGcVmO0ztzVpSkLffcnNSqYrDUAcMigqTIgWwjEjcFiIiq9asY3Luis3713/7d8WXvvxV5DeJWvqwRlBxlDyYjb5Y06QxUo3HjegkfOc730H44K6YlJhUFoub3p5ZPpBZrAa4uKq8mWp0oc8jMqIKllKaBwFbif8pUDLWxvcQRfWMXk3UQPn4O5H1PMIhZnboPmiEZjpUJZJmEjQpJtiMUH8yQgdYlGuppRo1sp7IbCcNiT+kh8OdHKSkRfvSP4QIsxvZemqpPVVEjpvISC19fy2UjmHMWF84vkuLTzz8eDhlZmjKiMBqxHuzek7xs5a+NGbMNiD+IL1lEhGjpqZ9xd233ogzwrPg+JhNk6rXCyPe1waQRPlO4NypyLhtq1zhGdAId1JzdFX0TOlsb+Hgl++eGp3qkBixNpq9B4neVatpFDh0dHEIWp00gjZAlXVzHh69yWppJAWazUcwTjh4zcjPb1i/DrrljuKhT9DUGVRlIbkNSjuZH4OY9qmylxPJ7IiM76Rw0aijDRYVQZF6Z62ezkQFvXc6MFjel86JAd/+NP41WvjUT56JyNJn+Iz9wmzPGyo5gM+cDUndtdmQ1ksQCf6bv/0OYGpccTu1Y2f/P8LeM8qu8zrTPJVzFQo5EDkSgQAIECTBTDBTokQlWhJNWZa9WnaPQ/ePmeXWjO1u9+o10572OLS93FagRMkUSVEkxZwBBhAgQCIDRM4ZVagqFCoDVfM8+7unUISo7mvRAKruPfecL+xvv3u/+939SZ3LTIRRyWguGqltIjZ8oMLIC4f1L6nRu+XGZTi8ROio61Pq3+t1X7TPD5znU0R0yAj0M9btONHSOK2pi145Eal1I1sv8WlgJQC6HFgNBSJ5f6scPOXAavDfhYxSvmEjW1KoeYq1DYDPgVVOBTTSmGeXEnUtCVcMBjGGRpxZ4zmwupSBu0TtyTnU6dqXaqsGDU0Ay0sSy/48j2bnzxARrgKwCon1Qn1VnokKQxd1j8ngDQWSPTjvvk/b4u8NpHiATSDKq3H3gE3R9QRkBU65oU2ArVBfpQJgZPsStVLedgK1hdozgiCK2gjkipCzXvnOS6gX7SOrADgolWKRxiR63CmgAtiW/mefs18DVgYWQuDHxrNV2ehGHLAq+n8AgGZxsDfWVUI3RoADkOT6u4itaG3p4RBqCVv2wJfuB7sDaJHRNq7YQQZYEDaCaL3OqvTRKPotNLZ2v5QhslCDUE8fWbSW1u6o9amhfqnTHicCPuuAIosiBVi1O5sCp7oMFVvrcFKsHuw41xT7cty4RqTdyVYoGsne7kextb5WGh1ZaO6r6cwJnG+cDQ72CmyFe9H/rOGJWkjsaJfNZLEfimKcDkUyFA8Rb7gQzbxLEu2GgfVPndrU8oACbOyHgTodTPerdbjOmQe0QR7vuxkKlrTshjobjraHU6B8tlQua848d32fQM1IeU5nMUslRTgUozRUguUILFwKfqS1neh8pYybe855FzgbwMiVKK1rEGhLmRGYl9rkmDmWDmi/KwGWZ4HAKiRu7JUGcFDNtNzegjYbZkINpFWxvgWrO7ZtDPGfYzRWPX3mGBHzyqwaeuWK6SOzqbWMRXYOerYNhzlryXAVm673sEfhsZnaqo/2UuPQjd1VlIPvMFjl/skVX41ah4IaDnacweeS0qxjVc69jIIR4HsFVu43aYM6vDp6XscsprYgp/wIWmJP4wvE3mW95RlqMw0KPA0GfgCnqoBZX5XsUaK/OjayAlrI/g1D2GXYuEnZWeihF7ieNVPR/4cgwLs43wJlnZUkmDAr1o3PUYEd0J+wxin11hyITEU7wV/v0QapPqP1b2ZqpIql56JnF+vP7IMCEMazBOsCLPtIKlOtjb1i4vgYl9EEEnUgo3lwZCGGRd2Oa1cHex3quWY/VOh0jKTBe3+KbwiEBJgCENeUY3oWIKhdHU4ART9nBue9GQzV5FSzM3OrQtuWzTuymfRzU3be33ue6SNdILsTMvCsHWt8bid4PXX6NPyZTUHXW7BgXqyPPjIp4aOxOgUJU3jP448/kc2nt6Zg47/+t/8WDvY0rqkjfXj/vnDA3Tsha85ZfPvtNK01MMk4PProT7Ix+INjWEdS/HTGfZ7o9YUzbcBI4CLLxOv7DNIiBVKKS5ilc+58doFdK76G71+I76ITb+bMjOO+PbtDqMM5ULzK73C9jUP8Q3/xCq6jv9jCZ5S7z/3RX0GfvA8gOIG5cGxmo67ofXmf/4wCoWP2jW98I+5NULEVFUkDv4JNQbxrLjKRBHa8L8GP17ePlZ8R0Alw//bv/3v82+cItcdp0wezW46VjISgehK08DkV3TD7JWgVTB1AcVoA4/rzuV3XQZXnnkwSWO7g8zXyM8fBRIaBIQMM9/H9N1LLtpe5MgPq2Ls3uwgsGbxqZP5r2X8qCr7/3gfxzNbeuo+U/fd+F9NfzWf1nHdsldh3vxpgcX5sSu6Yuua1B/rY7m/3oetbf1z/TOAouBKweu8+cygWcwD7XI6hQcczfGf4/AU/porzXBt0EqB1huzYgBlAzg3tSDU2rAy7YE3vYLCW9VuEnYoaKvZABGQFVL+ByseGCzs+9HWJ3ZKum8uvBzDTNxhyvaHCGDoBQUrS3uZwSR9jyL+jdnXo74Ox9BnA6r98Z8GAB1YYWwaxCkP9Isop14GmjapoqKJojgPPKMYxkKfiAwvYsP6+haa5lUSHVn+wFqBzNltxx92RzZITG8acw80JUD1OJR47ojsxbugWaD8/+tGPsz/+oz+NGh8XTaQ5mVgn+SNSvR6qRgGUO9VgmCl4mQLPmTNm8980IlZE4OhLUcOfA/AmmpAnPnxwTzTiHUaa16Jme0doHCfSCyp6pnAGJkqJxHlUbIhm7PxkL05LMaIMyLxKZ2DCLDAeN7qO74eKQF8RMx6i4ypU9i72lWcbtu3MTrOoF0PNk1vf1NRO8ermkDletPDqqKWSg6oE+UUikyMoWt+GpPsxaAjXItxg/xon5d133orf3QBl7TxRWMdAjvYFnMFi0vBn4fGvfGct6fIrSS1Pjaih/b1mTr8iW7ZUGfu2GD8PS42SPPeenqLs5ddWZbOupKfTLOqIoDa9/sbbIY06MZq3Gfntho4ELcjMGICuBzBk/ZsNSOUu99EV/Y3XX8vuo0hWQCC1xKaYPTpV0BHKmOMSovQffkxPK+rQli5ZFgeNRbm337KcQ5dGoDQ5FcSYCTMqHEIj0GXeJ8t5liyhjQuN9EiPuAKlyKClAsRUIuukINtCYxsgG6Hct/8AggO7kZKdDFjcHMBqxIiJ8bxKRUtNUpnLjS2I88/TAKa1H7wfYDXGeBniIxlReURUQrHoPE49YM0xbmkjYuQ2Jz2dCtaRXSZc/OmMVQIWecZKcBYOf6gUJoMw1PHPAVMOJjxI878HSBEAulGHZJGi5qhgmFJWJ0WE/XkOfnIgpWhFHp2JCzGZQ+l+ApXcaIVRKYAkqVAR5SlQCgeFK/iOoddLGbtLwGrwWhg/QWYERACyqX4nNRbVAc8jSI7HUKrh0AiQnxVY+fIzkVVgfXn4dOEoGEwxYjd0vAMBuWtyPgDjEuMnsIps6KWatQBVGL7IyCGbHs1llemmj9XLrz7Nvj9NgIGASR3zzJq2bqrbuh3Amf5sD60NuA3+TFRAnTkPD8F20NUAMv2otY2nr1BFEdl2DqmZRCVHNlbTKLcugh6VZHfIu1NHg8AEinMrV67M7v3c3QSoOqOOstR7IwqjjTWy6/5NGQLHkAwOAYhztCw4TmPZIqTLR46ZjLAPql7UgChSUUI9kwCnCsfUOejA5kQuDSe/g6hwhz11yISRY8IZov5jJM1XqREtoo+QtqlMuhjf393VCghSOcrn76WvDo4A2SnHQhXDkOjm74mRwPNgV1XTa6PO6AI20ahpA33oFJyo5JoK8gxH8MIAiSDKpueuXZ066UX+zICTdMBQCmS/G1CRshkRURwWqc/1OB6HDxeksXGi/FzI13Mt5yBAeUFoIVe8dI3083P76aRsm5mPlLU1LhqBC+yEn5WCHOtTUKV4BXbfzFU0WDawMYQiU8a5FnuhIPBAxIvgHeNAc984Sgga2Wewiv+sy4rAE+MUgAWn0Uz+h9Tv7oI+Jg3qfBvyxGDbEUXt2QNXTc6GI7NeW4QkPT0erfPsxsaWMFYu+TLOnJPni7PNh/qywy0gOex2N/dqZiTZk+I4b230rJPYgLMkhd9nECxZXO74jhyO88UcRA8uHLhmHGqdQjO20RqA8dHRcj9GPzNBtDYiGgBzBuj05DbBQAjfkQOrvKm4NWghBsJYKfgBnqJfGQFNAgPT5y7M9h49kdVy36HAxrpQQt26phMESs3A6KQZ9PPe/S4pd86Hr2EA91Ceo5DQgO1ZldaQ53fvpGeleS52o5dxN4Pk2PSRCcrnWptgRuNzn7uPbMaCACjf+973UBxeGg6tKonaIZ1FgZD+R+4I6xfdjNS5AEsgNhZgoMiLmQkd7heefykyYNKnrM3zPoaR8dIpbYCi6bycpLbOf7vme3GQ6wl4eO+nTjaT1TsK2Bgf4zmeUowAhnxGB3kMVHZfO3bups7qQAR/9+BwO276Nc89/csARtUEp7/3vb8im/XlmD/ZP2bL6nGUvc5//7u/i/uzFFtH+TxZZ/eU5QD+aRZNmv5sMksGpwx4CZa3bd0RCohLr14Sc2PPIh12ywYEmo6zGSWveZbfu6b8vevIrNFWsjwBcHGwBXI1AIO3V75FsGRZvCcpO7q3i1BAXj1Y0zaTGiNfzp9g7edPPRkg7iAiCMruXygEjyIbxvfo8D/66KOxRlzHTYBnM92CCgFVGfvK+xfMCERKiBYL4Fwrjs+mzVsi0yMQ8vPTZ6ZGwXm9ViVZecFT9O3insdQrz0GMKb/IaBKtNCpAWQ8x2xj4d/zchDtqIDG8hf9oXXroZQyZldJg2WNaC9de2Zq9gHU/vwv/ir87u3YjJSJRWSMs6IeW6uoUCcAcBhgbDeZLzNzU6bMCJDUCO3Xnp633YaMPy9rn3x+s6wCOteA+9pyDn/uS6Dpd/i8rlHXb94oOg9wCLx8v7bG95p8cdzkK7tXz2GznGef07GwT1sP47T7E3xlgFWb90s2zWBfmXZU1k2BfqyPqU8Rzd79GXZeEaA4CD3nwykqtE8pZNNshZT7KyGdflkQeCiQyl2GXCwj/IYCJtKnzn/+KSBmCUFBXGPozwfbTvwmVcA3/uGrA2agjOZ2whEvY8E3IQH56itvZP/m3/xBOLR1DER7QTzABZwX+uWRczNNCln86NHHsqXX3ZRNsHEckUYVR/bs2RWKMEpzpyh7osZpBEdSX/TKC68FOnaz6dgo2WrkIXi1TLTqYL5M5absVFnwZx977LHs97/zuzgvOF4cRO1EYvfs3kZEZizFkNNSbyQFLYis6ISdOHUaZ35Ndv/nPxdNgwOAMGn7aVh2BGW7K+ctDLU9VSmdVl+9RHHfXfly9uADd7HpOYigyChzvG/vERq7tWfT4TkXs7j7mEx7yMi5N/P10ouvBudbg2emp07VO4DF7k90PiqyxUSZ+lCH8tCyd5WGf+XbbwKSlsSmdNEOQ7jjJIoyO/ccJlpDr5tZCyO64fiZsbvAeKx+/43sc/dejyMHdU41LcZXwY+PN27BuMFjX3I91CCoYFAJO3BSjHrYmHf+Qoo2SaMraSw5ygNcJ2rf3p0o6i0JIKgQhpFOozB7oOEYvenmMMuzFTopJ4kqr1m/JZsC4NPAmAE8T3HyXiilw1A4nDt7Cilfur9TsK3ksPd3luak6zdu5R6Wks6fGvOjAXrr7TdQzrkvAFANtR4dyNOWsKBttOna0xj4kAuRES3he9Z/tIlo0DGygw+TQcWBg6ZaTabAjaXD1c1kbCb1fAI50asowC1nPWygpmHuzMnZvCsVs2gL6fhoZIqDit+MwlOnTcEBV1K82GkWN+BIBLByY7OJTFQMdfRDabEArMJxK2zUfIPH5h2Sis6BVSwwXlFAX8gwfQpcYUMig1IAPvbUyffb0NqlPNU9GPHBqR1K+bMhYX4P+T0FQMszXOypocAnB1z5/Q29p/w68ZwFB0uOu4dGDqo0qEG5E7RxbccjObKX+mt9GlxdEsAIOhIHihz83Sg9GSmsFvgXMlVedyiw8jtyIBvAKqJJuSpgmgiBlZksm/taXxMNkBESePIXP4LmdxSHyCzQuajzs+t9NzWm2gZ74ZmV7oEqK8ASWBmFs7bS6H0AK8HPxWqir0RFi2lpgHM+DqWskQ1VRKNrs6nULRWRkZFjfhGamNfchADL1Uvs4UJzW5oHl4bqXlUcVjaDnDRF/j1BEgCLSnpmePugJbZTgyH1bD+yzGZIrPUpJ+jSB7gpwf5a8xVZNJ/ZtaMAg2PPGi9lDMaOqs3GIJbR33cuMlLW1FrjEZkcJqnf+tF+97eCPMqptyM1nmTebbFhcGOAeVDaHSjNh6MKLDsHqBDYvfHaK/TiuTHroAbDVha1OAPavGM4XtbDTgFwmilQUlp6onZdWWYzWEZpDbZdYO4rACTWkKh4qHNqqwvXgk6TLwVBagCRvmxsq+pcvtZcGxGUMtsjOMPhTvUI7FujonHwKuWeGtr6dylu0eiZU1M10mj8zAEu0Ip1ythF0Ia1Z0Yt+pwVGhRj2mNtuLYEhAYB6miKbF9F696syzLAGPVmhdrMV155KdtJL5tQ4WKsG6t7syVTR2QLGoqykcVk9wc6WMHURUX/Nij3BOR0JkoJ1rX2VGbr9rRne08DUqCBKl4hVVjgWwPrwGcOEQZV/wr03wSCbKDM3mHtS2WbMnUSzo1CPs3U0p2Ipu8q3QkgBFZ5RkoHLh+jtAeTBP/Qmooge5rtc7yjt5gtCQrKitxfD+u+Hwq74Kph9BVZC2dIBwGIMVBm9+AAjsUB17HdS5Z6xZ23J9DBz3TKBFiCFsdqxoxZBYW58XFejEfJVn/BXj4LFy2Iz3m/BjT1J85DP8opfu5nwfWmzRsim2U/K4HkTJxmZc4NPh04sD8UZ+0ZaaZIgOBYGkD+yU/I3nAvynNL3xdUHUB4Smd9PBkdnfAWzqgQMODc1SGdhQKuDvxf/OXfZA999V6y46fDRiq8IHhUNe6+e+6KPpAnTh4joAu4glkjEPJ+zWzp/B9kXLyfNykZsH7d2l+luFfcfneAImX7VZwzA2pN17133RljUYPPJjA8CUXur/7qv2ZTZ0wMytlJayEZ2yZEDByvVEbRgTjIvFjjUScZapoDIXv/7K+ei2zibFQBfR4dX593Fg624MmMs5kv6ZL/9o//KLKKa6Damb0LSiH7z3GZgBPuGtpCf1EBzXzG5xjsJe9hKvWopxDzWk8g3bEz62SDZhsi67N4Hmgfol0AAQo/P4w+ngeh0t56082sB9oYcL74HudJmfYcPBnq9Gf+znWjCIr2wt8LoCZNmxzjIT3P9XIeoCz1UmaB42jvUPeJfq/PvY29q4+miFb0DcPv88wrZRz121zLPrPAxeydegKuX0GIv7vpppviugbyZgJeP2Y8nMdG6NKNlN9YU+r7hpHh1P7ctuJOgcninwAAIABJREFUSktuy/ayPr1vgWGDQkfRuN0a1LPYSmwmlGADBgL7Xbv2sEYnRUBC4TDnp4ixN9sk0BPIO0/e/4zps2Ie/bsBlwBbADvXnvfp332vzy7w9b0CN30R52kaiq6eqQI0x0/w4fu0B9qTHvb7WRIoqk065qpBymhz3oORxNkTIEp7ZeCG9V2ueFicrnHCZiXYEWt3/XmALt7nvz3vtTn561MBZn6Ys2Mu92WG/jvUCIcknIb6aoMXLvzls35nidNnvYo2/OSRgS6ijAoQWJDbTnTUKNOHaz+KruSLFi3BAaHImEE2Q+XGc9BCiQdjpVy4vFOLUw/TQ+jtd9ZkX/36N4moNoWK2/XIgMrtlq8fjp3OFgOT10o4QRZDfve73yUKcJJGtWtiEeYykUawc2pCqm1I0XC5qsc5tK+/mg28YyOTWQ5gmROHlUf+CNB/dNe2GNnCZByVvSjHNRPFXUaG6TQ0lC1s3gkYtJra4SHXbnG68+QA1mDc7NXS3noCcLg1+8qXHwgnYAv0x7r6ERxOs6Kvlb1OlOfVOJvGD2VBNuLzzz+HsuA90c/k0MHd1C20Z9PowzRmOJz+aL6ss8dBxKwoTa+MqZGoe+65j4OyEU71PuTSaax81eJsDNGpTmhJnvMe+tYcGf06cnAXETvUbebNiGiOHeJ3EBmYO38RES8cGbKJym5KGemCiqdxcYOsQtDBLGUjkexWDP6G9Wuy6TMmEaWaBmDDiHFvRlidZ8diDQIR9TRrXrrsuqC/WJNmhlLd+fETpzMeZN5Y8DoQVbVEVBC8WLXq9WzZ1Quy6ZPHkOVKCmA2DnTMrrnuRow1XG0i78U4INGHhozZm2++nj1ANN86uCqoiTqlp08cDUqmh5qbr1ueO3Mj8Hl/zQYcypHZcporWj9iPYOHkgfUWurQpBFIKTCyVIPz2UXx/luvPp/df9etgFEcETjNOmqqVe3Zz9o4R7S+EqomdVbFZDKN/iva8tnAKtHOpKg5RoNZoqBifpo6N3TjDfZTKEQ6rO/IqXr5NSJLVQivJNoLji7Oq+OUZ6zy77DGKpyeQu3PUFCVwFYKEuTZKgFVZMQKwCqXS85/fnlGyc8ONVgCqvw7/F6Nn2vRcc+zVfln4lqFCFOeEcvpgfmYeCDpIOkg+tIWuc+3bqVo3To9MuVpfBMVUNuR349/lrIG0wMWuNiX0QKKrKeERmTAREppcLapZfzXn/8LUcDt2YKFE1Bvk1vvoXoWymxjOJAhEoLtON9JHZ4Ai2CGznFJNFMFxMgCLAIw9ZRnEyfMou9UI+J+2E6uPw467ZRJBKBmoExF9tXMkBkw6zBs7OihVWlD7egbVRZ0riYKel3TV6IiVQ+t2CCNjWtdm9b4tLdT9Gvkb8+BoBhbQ1KK7ZGu5p+Oq4EaKSUCCbMUUv+Gc2CXCZwAk0gHIH9r1oHrnaM/FsDOsakiOKQzIJVYbKbq6kUyWtYynYZm4xzIWPAIzAZswGx/EsU0oB1xz2dwBqxpHUE2xABHH/WhcuRsLi+18SROnK8aoqwGoKr4swxnQOfYmjOdFm2TzUhTpsNMlOIWXId1YcsK7ZXrQifC8Q/FOym/nFmumVAb5csEz7GPmHfXTbWtLLAjnj8heoGB9550tH2flPA4V10bAgLOoxCHwV6aZXP7OE/218rrvwazviom8mHteAArFbMAVfYXkzIoJU5Zds8HA24Gnt56c2VElhV4qkNERaGKWxZMzBq7m7LGYgKBGd8FrbvT7L5iG9ayAkSkmfcU1WdrtzdnO8halRJQtL7Oa5uFHYkYgGwEBYl0hASLOm8qNcqK8JmD/ihIi3VCT0rmQcl7sy4+mw6wDWATDTCNozRGs1VJOEc6oWA/ZcGVdq6yt49A1DFmfH1PZKz4HuvNbBDdy72fB4BXyeogSNhELautSQTAHQAS9/UEnHgdzF9RDzufmt4kONEVxfa+zERpZ8wa6vC1c42vUQ4wFmfwb/6//zf2loFYx8GaEAUaDNAKflxb9eyDLhgZRt5Hjx6J8/kJv5OtoVNchgM6iQza4ZCu1hE3eBzCGQRI88yLz3yWGpIHkSg/SbsPr7+WYG3sHW0D49XG87kXr732+nBU93Ku67grG+88fLRxQziklkToozRyDzYMtkVBPW1EVCl0fd0ByPTcWkkg9P77749795ls/Gsdy5oP1mcLFi0M6pbP1I6DrQ9witqqAJak2s2qXAn17qc//SlU91PZd77znaBeuj5OUKfl9xj00PG//trlMafSEN1r1h+3co6bfdJ57SDIkZhLNeGgd/F3g52j6R2aq8gJGgUvH/NzwUdOHzSLdAq/Q7B1CsdfsQYB+vYd21AsvpGaMeiUZL3XAma8B/e5tt/5tKGutfX21vQ8URxEh919qsCWku+V7PE8a+YZpOPfAf0sMq6c0QIoAzOyaU6j+ue/BZOhPkvtnd/pWDlvOXUz1A15v6qdOZsrsk3UmznPBv2sbbvl5tsD8Dk2At9mKHxSCsO/Yh52wHoSnPidAgv3oIDXtT0afYCo8ZOWq/gIWcnJACLrTvWF9+zbGzWe/8d/+LOoBzwMULLGX5VPxdninHL/ShcFaBq4euqpp2OMnK+oGePscP0ZxHCtWLufZ8+itpLAts/v80YjaNZyMAgYX9eJa9w/o7UA68xnl1LpZwX87i2f07HWyFhb5ee9lvN/DlaS86+/7ufPkrHS1xAOeWJHLNCMkH8vACt9Ck778C2kC5YGsFIaIIGryGoVgJXMA8Fc3l8vfKHI4KcgYy7jLnhKP7ks0D3401//3eXvLXz8U4HyEN34jFfR+n95SOZ0yNEG/YSaASOip5vbs1fY1NcsvT42iY6TBtkGu/1sNBXu5Fg7MCLWYqJS/dCnnnvxDXpuXMRhWRxGSQ62GQcdawuaVcWLiJjRNkbT7ttGB5S/dGFWEnmrIzOjI5U7rDpzeVSyFCfMn7uQn3z8sewqMhA3XbeI+0O5Ckp7KcW+bVADGzAY0gWMFBdj3H0u7+8Xz79M3VINYOWKAISCJGsloj6DQ9qFbERS9UJ7MtkweQdN7BR7MDU8b8GidGjiVHiAquaTqE+FieSZdEx2U+y5C6W/WTNRMeSyMyZfEdfq5b4reB7HUeetCHWvdD176+wGoNoQU9nc6gBIijzYYysd1ImmlUtjWip9dN9WnpVsGRusk6L7eXOvIipsrwuUkQDBHu4uXIVB5CK7AA8R/ZBD3NuFeiPgYu6V03GK7InD9UOWGQlNIi1JyQ+VQcbx3dXr6U9xPQabpsj005oxay5c7+lsbJXWAFUcrt2MkQ60iYUeGgV/9OFqMmq3Q29sZn530bTuatL3NAPlvZ0ALGvzqlg3biiB+ifbybQ1n8juvuMWHLeebAOfH0btydw5MwNsRYdwB5O5usjG6uawfvaFd7JFS5bH2nFdvGtxLkZqCYo6Onw1hdoBqQ8qGZ4CjL/92ovZl6wdgz46cnht9tbKdxSryWbPp9Ef66UJwFdV1xgNQ43oReTDDtufylildayjeDmwChdGUOFRWkhZ539G5iuO2CSGoRN5ObCKzxfWUzhJGKKotymoAeaRGL9XoBGfV+K+IJnqvy+9LhkZf5bU0FJxeWSSuGZQeQpAK7/vuLYZoML950bGvZh/TwAsHkcDnjswOU0or6eSijs0Y3V5tsrvEFhp4IM/jgPsQW2NhNExnfrPpgIm8FrO5xKoKjQpDQrdpRBUiddmjgaoTTKDHjVUUFRfeOnJ7LXX30XWPaNX2sxQBmwj6z18lPvRxuWKV9Bby0wRQZlebFrUpHC9cmxaiMXglJUXk22fSQaqhIahx8/g4LRG8/PJEwBW08dzAFGfZFNr9rqFzkeJzOoweCCEYhbgSXsrbawNOuqYCZOpbYDuW1YTmeozZ9vRr0hiKl0WNrMegjOPvVDZssK+VSGU4HMDrph65b3tO9eAw9YAlVbl1QsEiRSoqKCebICa0a6uZu7BdgmpnqaGAEyAM8GGARUTHGR1TqPap/2oCycUoRVc/eIiCo+p4bQJ8Dnu6TQHpvVh2lxpjSeOHeIeAJPMZZ/qndgR23BUE2WtJHBhJq4LwFFMMKoDIBZqWkRoR+NcG5E3o2XBfAvgQ5EIxYTMeHlgx5oIIOia4TvsMYbzEH2L2ONRCxbqfwiHQI+OUjj3mg2/C03v/bs7pD+UCaljErAPVkvbRNweWgZ7rLHkrCGgJkyQ9mL2x7WmUqKmNdZUQZglL/rOHW3pux1kKc2iVtO4uZh5/ICA5Y9hW9h+opY1N38MVKnxFKHDuijuaiJiSzCMRsHaN21PGWtbcKar0V/SmG3cdS7bshcqNg9QR08mJ6oDO9WA+tbI0aOCdWJtmvvK4v9aAJLrVWeki+Ce9FDNw0jG26i36p3SAaMO2MwzjpL7WaBlNlNJ9mTHUjDG7KbOVOx3KdrskWjmDAhVLVcQ26soEN6OwKqXtWJWs5/1PIB66yGa0Vdx7lofffXipdmqN9+KLIUOfshdAzgEhcqNa7vNXOg8CxhjXxuxx7E+yXWs0RkJ5emsParIMEbGjed0rRjcdG79z38rIJGzOtav/zB6NRpUOM8a9rIjqT05jINvjeBpBI90uj3vt27dHgBHUGcN7xJEo6yvMsuqY/n3f/t34VjaQFdRhNUfrCvU5CRlvM898IXIXPwSdWKDg2epB0uNbhUeac3+41/8ffbb37w7W7Xy/ehLdd31N8S9Ww/muPSzDp977rnISDs+BoNt2nsWtVKls3XSfX8PWd6HH344WBjWqC7gPnX8XR/uG+vZIuMveOAcXYmkvdm7r3/9IRSaf4ZjDsgD+G7dujVAze13rMie+uUzIUYi4Bvu+PAcx6FzOf+q/AVdjsCk6+ZXv3ole+Tb3wg64lYAqc6+NWFmbrzefhxrM0FH6BsW6p3MUx3nseq/1lYfOXwsfJK815PP7jjVAv79uestqUyPiOtKbzyBcqnKiNcSvDfj4prPhRaOHEz0PVVavaZA2XXw3qp34nzxvT7HrLkIZxmkB1gJ/MbSHif1LwP4s1F2790f951nYQTKft7fCRiuwF4LnPx+v9uaPsfJtaNtNasuWPWZI8ALMHLO3GOHjx6JPleu74kTxqW2AASF/Z3AymvKurkfttDv/M7vhry/4yCTyAx08oMBUYBEqfOCqxPsC+Xwj9OM1/vejV/tdR1n78+giOeHn3G/yBDIqY6uZ0GpVEfnVL/ce3bfCVy9TmRnzVyylpwj15K1ge4zAx62TcgzX46Tpvcg4+F3SDHtYg7DTrMf9XX1aZNvkYCPICoyWOxJgZUZdEOnrJhoJ1FpSwn/I8Ajo8nyFLNGqfVDIUs1JAsVgIufe71BdssQ78h1ePlraGYq//tnZaviZ/qFn/EqWv+PX6WJvLUFOuAKEYwgSnQ620X2w8yV3dBNIVtoLNhoIIWu8p6ZjXKiAZU44ZUU7FqcumPvwawDqsiLr72dffcP/yh6phitbaH3xDiMoFHAXg5bF6UNQcehIrN564ZYeKJs0/1zr5w3qMBVymJMPGv5Vw4PVBEON1PnzS3NGB0chLMnsntR2eom2lwFvaaYSKsqVxb/GiW2uLqicnjW1jWQ7Tl4HMPenG0jG/TFr3w5DnEBkZE3o88eknI6FYK4QMNKAYu9vDS4R4+czKwHGkuU1eiTlEl5yb1w7AfU5of24mFfjUPT0dlKNGYjmao92e23XU+anwZ5GA8S7AGsTP8rGOGaKiqDNsI4nyWVu5tNuxnxjGkz5mQL2RTd3M95Ig+hoCX/XTAbdWiJ7qVC33HU9LZAcVgA4LsKMFtWSo0GtVlGfrtw3jzkKi34tkBdR0FPgzH98//z/8oe/tqD2fxZk1j81lXgOtAgtAxPuQSnQaBjrVw3VBdBxsEjp7NX33qXDNUMMn43RXTdA6mc7I7KfTqwkQ1g7JTx1SE4uG8nkbGDKAVORcVwYRSC2wCyCqNjo0gpfBVEwHtxHPw+C/il61mX1dl2JpszfWI2dQJ8eURIpFR60PcXVA+9Tjv31tlTnb2xak1EwQ4RLTG9Xsfh2IoDUYJDofxnHIw4WcVsgnp+tp+09FGM6e23Xk/R52vQNmbBpZ4PtaYsO366nborsgM4bEHLwLBLF/pNwKqMzFZO5cujJbkjMpQOmP99KLAKgFQIIAwFMkHNK9RYeUDp0EgFzLM9AehUpmQN9BXEOnJglYOqS1mzQraqEMHJAxR5xkq6bACfAiVwEAAOAVbJoUlAKxcJyIVFBFYaUA8SDyrfE/dZcDYTneiSQmBug9LzpnuzcbMGPtQOcdDyBorBYUf5LB/foCAWGjPbK8frKg7xqfEuAKv8OcpUCCUoUYaqng6qDrg1hOs3vkPT8ac4aOSfZxR5zwh1wM5elVChzBFcMUvVY82NEvw4kBHUYJ27lnS4rZ3K+qppqk4T0r6K7Pihk1lbcxtZ2okUwVdnV82dgXNAdgZRGsfYgyf1TyE4w/4QzLRQl1mK01lFrdRZavwUpxgJsFKs4hRKf6oOSlFLwkEDoRhl0KMXB0qJ5DENo6KeqIwxrCMDPawBmh33H73ezMZAh8PwMifU2UBt7u9rY6/r7DPWSLsHRZN7K4cGPYDdMNARNoYosFkf7b5F5Q1kpbWRWB0+j+Qv/x2DZrtj3544IybRZFQnosMoN/LxNviN9L9WWwo3trKGDEsPAakmFDj7mBOdZZkQzolBGuvEpiBb3c+aaD4LJQbVULPgggbXV9SskJWx76LAVAW3as4em2BHfQ3XCYcJQBHS3Ngx+ydak2UD5KDhYqNUP83FVLR1LkQpQ54F1ta6Ds222dBeoaOOjharLaM5PaGxCEBpi5yX6DEYVBZ7ZmH3gqriCZ+CgUxNSLjLilAy//3Va7MfPvpTAkwTs0nDoIWPwWlByGQUDs/F802SK0MoyeTgRYEyNr8b5dVyqIBdvThcTcXZxzvPZMfAnGU15VCGRkafMgGFGT+lsUOIQxDEfqmDNmRbER0RxZ0sJDeTVcdYm7EaRTTbnmV5gXsvtcfRCxJAZmZHOWrH1jPHObCuI39Fk2xvVNtBfbM9sfpsc8G897CW+rDtFwkcNnVwBg0blR2jBvs8dn/ugqtijenES4WVKuv37cZJts7kIuMrWDHKnquT2aJDulGch9iZKVOmUgfYHIBxPL6FQQuzAsMBWjriOn8CCv8U4DThsGpndAwFia4PhSn0i/agaHndddcGeHF8ctVJn9f1J8XuC1/4Ak7qzmzLxk0RCPI+tVOzZiDzHhSyZKcVlzKa71mnM2k9njVB+gzhaLMeBUL2ERpFjfUvn3gqu+nmG6hPvg4Gxgchjy0wb2pODKHzBXVCwUeItWD/IgCBGrHOqdLsZpCG4dBbv3ndNUsj+HCUzIx7QeaQmdiJU1BsI5vk+rS31nmEJmQGPfLIw9kLL/4Km6HcfGoMG810yfB0MlcbETIzy7CA8gED7LJizORNJDAtsNiN/Ls1TGZFzEA6viU45YIUr5PTRh0jHe6p1Nh7Xuykd2k7PpN0YKmA9tUTEBp8dxynUbNmJm0R/U2TMii9/AAwrkXn9PrrObs/eC+U8oaRKVccSyDmOtZOWPTofTo/qVYwZa4EXBFIYWwELkuorXOdOOY+z0TqtwVinlu+zwx0LsThdfQHUtZzdNjzM6xp71fanTQ/15Xz5L4Nn00BBuzAGUTh3I/+3nH0u8bg/65+f002D0Ex2wl5fTOm0iatIbua0hDVDgU73/72t+NzJ2A86IML7AUzh6CA+jomyCUhsQxWkdL+W6iJM9uk0FkEZLlHgZGS/z53FeU/c6BFHj50NICe9WH6UGbfBFHO1csvvxzjFn3NCplf58Kxy8sHrL9LDJiBUJA0s+XYGfBL4kJZZFqPQdf0HLGVTQf2J+jacgVCE6wQbPbN1jTxZ4I7pnpS3br/J20wgqz+y4Asvx9HkKY83l/wTwq/99/6JgG4CtmqzwJXnw5CJ8s2FERd/vtP/e4yGuFQfFW09h8fHtAI9GEIjc5uI2syjm7N4ydOjT5CTz75ZLZixe30LRgRwKqPzVAZ1B3oDWxsDZHo+sxZ5DzhLNeNHEOmayWHWm12z333RQpfzr0HmUDAPhgNHADnOFTXfvg+/ZSm0swO55mI7hNPPQt97gvRR6SBTFJ+OJi+VJK3CZBz8OD+iLgtWbaEvhwN2S9/9sOom5k8iegOxr2IQzMkYzE8AxxkNQLFU+eg1W3NxtP7Y8IUOrQThThGzdXy5TdyeEr/EFgZ0U6Nck07Sg06eGBvqCgplHGcJrTvr16T3Xn3PQkY4rToGJXa74YTtpyiBWs3zpw+Cnd4Pxzom8kQHc+e+eUTRKQeisitwg99FpczBqZzzZSV147Mdu4+lG0h5T2ZDN8IeOhPIfH50G89zCJM2YUyFmEJN1XCSomWrR5cANutNPqdcQVqPUSNLIK8+57PQSOEe48jaKNbpUuNhrjJjdr6/9eh4tOGYbLo9eXnfpF96fMroqjdiONFskRRj4CzobqWtItSsn3b99DXatf+bNxkeLc4jouXLsfAl4YhHsHh1MfB7kYRvEmtqa6B0IKAxe5d2wNgaYQXUxsVxgoH2uxoNw5OSKLz7y6ycgJmKYirVr6ZHd67I7vz1uXZlPH056IepDiUEpNaoDUOIetrtoIo8Lnu0uylV1dGdlKJ7sYRFD4DqgS+ejgewklJh0gw/64xw8GzrqdAdtumj7Lf//ZDrBHq8IgmlyEbf/ZcT3bo6Jmsm/EzGDuMfhepKNIod2pg6mGeU9PMFuRZo98ErD6Vtcplx3kef15C1DR/Da11ypW1cuqf0e8wONyAh4Dyqxq9DhurmjkqZKzyje+1UtYoGYqhwC0HOv55DuOc3psyFKkW5JLAxmCGqQCscnW4yFpFz6IErKIAWloQrxBfEBny8rDIwdxQ0JYON/sW4agxFgIrHTqdQg+A03CxjfzN4WD4VEawoAqYAyv7LLm282sLEoxN5cDSXkJBUQWoGDiJRuLQTA8f3QUd8Kcxn0bayysvZnPmkZlHGS8rEngk6qX0QQvhU52M8yVYV2SD58e099CsddHcZbQVIMt/vIU/6cHFnmyoLUdAZ3FQTrUN1vd4KNlwXEpGA7ariD10rpU9B2BR1EURleOn2qC7YlPIrpcAcuxNZT88gZ7OrbS0IhRGzxBV74M6VY4Nke43ZuxIHDUcX55XB1pqnoEUbW5/fyfYigw0/11EgU5QZcmN9yUNRadQkCijvQGFT8xh9BF0/6vyZP1IHY5XKRmHEpxlQVUFQHU/h/pepMOHjxL4sAZw7uzZJI++l7FLWrQpyHOR+2zkbCgFCJ3r7CPSfCicvm5qYXT0rb2KWhjWsWC6mYyVIhdHj54MVa2o/2Xsc/CuPXR+qglsRDatUCticEeH2AxFZONwlgVhimqYTRFY6WBbayQDo5qzKAIVzEXoykpjw0kTWEUNmhkjhG6k5ymjX4yNNPOlndSp8OhP9YZGXDEY9tfSWy84C2Y67bPXAaW0ESbB6/Qh/NlPH8+uxGmePqImm1PfnY2iWXQt91RE36rS/vagalLVHUIalZU0LweY1SKI0dxmJqgx+2jboWzvMTKYBjWoQZXqreNjcKSHe69F6KmWbJQAweevBmhKexaICi61w/5nJms8zXlryHxG1joawrt/zWJD87N2L0RpoIuGQicBBRtjs/d9mSXSwBgsElS5jxTJEFjZdL0H8Gy26gzKmtNhA+wD/BgsnAAI1664v5s4hz3jdG6VT9e5LiJoITjye6TXSylqoxZZup9ZOedoMpQ427bYYLYX59x1cbbQ5Nax0CaNpf5JkKEDrCMptctMUE5z8nc6sDquOq27qQ3WiTabZKb9KLQ6z/bZSJlbJ+J9KvHve0aPGZm99fob8dnrll0btUxmos2e6k9YxC9drIaa7BM4ldpHgeTmbVuCJqaNbQcEXAXl0XW/lfNfu/Da629GNibE/hlebYbBaa+l8ytA0t/6EJVjxaJ8TgPTv/97v0e91RsxT46X4ytYqScr8TTCFitWrAhglYAmTX8L1E6fReqaKn1mDQ2SurbrCGA4J1LqZ7FWn0A0wkzGGOhrOsoz6AEZolNTZ2Qf86eg5QYAonVV3pPgUsqrTBK/oxu6qUBgK+IQZkZmTYfCaH0QQFNKoSp6ft9O6rnzein/dHxn8l5Bk/8WLJiJcwwNoEgffea5Z1AFnA19dA5jsSPGSuU5szJzAQ9vvPFGgEjn++qFi+Ia0tkCnAFm7Z0pkPfnXdG0l+yw7ATWn8/hWFgDdhARndtuuy1q/H2vYFIqn2PuHAq4zIw5FmoLeH8GLaopj/DPCbQTOH70WFB23X/WUhkI9ow0k2S/tqOoK+cgJqjKrAH3hDbt3/3Jnwa4P8M8Oq4nWZ/nYCOUsUdlMxgIXHbd9bGm3yQTHPWmnJfeq+tbgOUYNJ3lOQvKje4Jz97TXHMEvxOk58FRxyjot1zH73M8vG+v57UcG1tpuK7ck/paso9yEToDo33c0x6C2O4l90QPc1ikr1Loi2vJq2ds8hEiRlPwW/R182zQJbrdJS6KVEEwBatVa2S4R9pgZNw5t1QjNIhwUbElA5ORseL8BudI14/a0BTZTWDqMkCVA6zLgdVgM+NLNzIUTw3+vWj1D/54wMzER0hlK3x4DVxb/y0NSmN1GOO1dcuG7IsP3I+zZA0BUTSddAaihWimkQdTrMNGkNb14JLSQ93MYz99NrsbkDRh8vQYNOueaj3kiYhtxCgM8MBLlyyMQmkPw/PQbTZu30MmqjO77oZboy4qOOJwwXUCDpCZOY/AwpKlVyeVKYycAhBFZFl+9rMfZV968F4cDtLWIHKd7DoUiE6caIHvu5MizMkY86nRxNAYql3i33jzbRD61XC0J0TTu0oEE8o5NAQs8q+obDSdAAAgAElEQVSNSJq6r4/UK1QZJHRtgqfDuHz5dVEEGFFAHAZpkT09bRiFTdFocyL/Gd20ePoQWSgX7w033BQHkQvPl0BGBbO3yLb0cQgtAnhYDzWA0MRBsmMbEKC4/c67YpF54FmT0UeGrhZFr7YW+zG9B2Xu9hgfN8lOsoUHDp3IHnjwa+GglXIda6HkzxsNbId2YOM6izc92Hztgap4aN+W7PplC4kGWUROsSHzo0G2HqKTgv31SMlbpL7k2hsBjgPZlu27cGIqQlFJo2+fKzeQMvQRIUU+eMOGtWSyLmSf/9w9QXd44VfPQ1FcTM0TlAy45IpPnIUaJDe2GqfABW4xsJGz66+7hmeqzl55/uns27/9tWwcjikeZFTjO+cVOAHnAWQX+ExraxfqbiuRVf0daFPt2bPP/YpM5ENBvRF8KcpiNPsUhiAaAQpqOPQstJ8HFcTGrLOZqxnTOOi5F7exmap9KNnQvgjnd1Q8u0X1CXRY08NGJlJrLZ3Pm4xXgYL0GVS8ABmF7MolsHOp10KSx0//TlmkpIDknvDngk9foUwTYGRo42J7chK3KWR+HMc8Gpenvf3+oaDKaw/WkagMKWCINLyAQtUDPcTUfDUt1EtSqHm2KtH9PPilCIwZHIegmri/+M4cEAZFq/D8Q41VnoVSsTMHjEG/c1/w3RafGzk0iub1DHzEZwwyFMQxHAud1sKNerODACsRA5IwRphUk6mRHUzBia1bN2e79+3OXnppJb3dRjPPHdmIsTaNJkDD3/vJ8FRUEizBDkb9jv14rPMKynRqQFyGnetrv5gtWXAdkcRzUO5sxgqnHQdh8uQJHOqzwinwToyo4q2RIV1JVA/qLfSaYsBxdy/CNtKKBTRcVDGdFuhJNYApwQxvivoVszSCAml+5ZwScvL77D+IozQZBbGGBuq9+lF1xVm2j1849jZA52f99Ka6gIT3BTJUA/w77wHi+FijYx2eWXcP5nLU56RHK3hTRBZLB3nvgaPUxCCny/us9xmHMy6lbBsKogaSevvacRpGE/VW/pugCtn3NiThpf2VKOph/RzX6uLwVZrddgYyngUmzfSgsTGr8tc6KqGAhhPlQeyrjTpRa2Lb2N/SgBqh9hjQEfi5TlUgTJnfRI1JdQxZRJQjc1poVOk5GHV+UlFYu3mdYAeUZV9l7OkAEQRKtOtuRFX8BK1SATmwImtew5qwd1IPgNRXDVl3xTbOI4ZTC8Ohu6s92BIVZt14Fu+hjkxdCYBSAZS1763Onn/26awBwHTDgmnZtFqUCXvIFJClL4YlUQ2gkoJeBJCWBaDdETB5dtn3qedCTXb0ZHv2yX7qhShraGJZ1UIrbCBT6fObXTXoVUX0OuwVtMIx1A22Qr2r5jw3090JyOyQpslY1OMQTsXRVXbd/SWgDJpjoUZOh1P7pi8QfdV4JRl/Mk0EuqxlEfRLycwDKjqDivJcgN66hyDV2Ok0iUfdshWA+Obb7wRQUSXX63mtjRs/Hiw30A6aAdUpduysg1LYykavoRbK+10nqvVZN6M9FtSH4BN7RudWB16H8IoJk1I9EVF4a6+83n6U9KRIea9ez5pg/9Th9DNmPHRiDT4aROnGkfQ7n3lacaWbAzx5jvpeHXMzDmaW9ElCvpzvEBi5Dv/pn/4pMg3Og5kcsxpG9HX8FSoQhHg+e+56njj+OtWe52bJfN8///Oj2Ze+dG/IzGsP/bzPGkFD7kEfxbpCne8DZGNc92YktJvHoF6piimw1OE3u+XfbyJQIRiw3tPAoPveWqBFi64KAKoP5Aw6F9NmzoCtczyyR1fCJpJptG/vgRBFSDZWqmp39HYSgJsh1t/52le/EmO6g1rZf/iHf8n+03/6XszDBsQafN68Rul+qJLS8Fxn1taZodE2f4BAh7VlZhobCRJ43+5PKYhmVLo4H6y/m4Z93Ylku5Q6VQKbCrV2inR5X4pu+fL+HLdJ1Fz7XYK/aDhM5khfTxsvYJw5a0aMsSA2lxUfxZhOBHAobCHVTZAheBGsGeAxG2VNoHbLa5jtUSPAoOXz0DjHUcelAraMI6mTm7dtDZExAZXnifvA7zfA4bgIdP23wW/XlQEI6Yr2qRIgCXikWF7EL+wgANFB4kFKXQ3nhUE47eSLL74U/qb2+hPWjWvFfeL1rRPWvxDImgFzXI+gzCnd071lAMC9FBRS1rN2zJrQpB6a9qZS/6nR84gYJ9ecdG5tp/PpPtLG2kD4kL3bpObyOQFYKcGeYOFYH4qtKOPMsO2FDDNJDu4Xm9pb5y8DKoSpIjGeWETBxsa2lFgiw5kaAe8IC3LM8J2JMkh2kHtpkKrK+8sYi1LPT4KWVM2HIIb2EhJz8iv0gAq0wNScPvlt+n4RzJaJYE1vCAbx2Ygppd9H5u2yV9GPvvfVAR/4aqIfFhV3YfzLQdpuID9o0e5bb7xCA7rZ2XSkGss4lNqpmdm5YyvRmMrsSjaeC7OTkK1ZnH7leUn7f7B+O306OrJrAUk2Ka3i4Dh6YE+2d9vm7PYbl2f1qCV5cHUDSFQR6ocOhz+RPfvSG9miZTbTo86Auz9GOvnwgV2hpDdzxpRwMpwUaYaCAA+gfft3RX2EvGkf1CjigYP0pNqym+jMdUE5c9G5mIyIKu3rJD35xC+yh77yW6m2QIU+6hBa6OU0njT9FUR9zApEQ1aAWrXZKRy/F1DJuWr+3CgiNFVpJObokQNQ+0oxZrMxZBzaRJSN+rmRPRh++czzqBUtiWyKG8YJUpnoY2gFt91xL0bWbt8c3jhRYm8pmC9jGEaPooiWQyiokBxEbdDj1ryPROk1V2Wzp0/iMCOlarSQ5yqrbMhWr/04q4YadOMtdwKMhZBJXMQokSIFs2fPjO/2YBUsDm+syZ5+4vsYjTGDxcI+o3h+1879GIBPsmXLbyKSMRbAV0bUlWdiXawmc6fhno4ijOIXHlJmzYzmfcK6uOnGa7LJV4wiao1DR9TZKNjTNE9+8MGHrE4AXOEgREPoVCD99NNPR+Rj8eKF4ZjZrPrI/p3Z2dNHsvtX3Ex/ZrIyhZT6mLETohv6o4/9KwqBS+G8X4MB6wgn9CNAoHVqK+66G5W/1I+ml3sLjjFGVuO8mTF/EFqHssPtANS3X3ouW470/TjGYEADy3g2kU1taSfSgTPUyc63liKBA2tYkhyojlgUyUdPo7TpBFmJrlYAJcxATt/LwdNQcJWyLAXZ80KGyZT65cDK66W+TP6Xrp9HW0KcotCxPAdVAbAiBpOMUbxfZ6cA3nSoQmGQfdCl+lkBmPn+wb4Ohb8YSBgKqPLv0KHx76OJIEfEvwAq82xYDqwSHSCBR185+Buk92HMIhOkQcTAG+2ONQpQ95Ay+heZMABf0ACsbxoEsKxVm+cOvi7VWl0CVqnPTmhWOC4hk16Ek7INZ+FQ9i6OkaaR7Z1VIrteO6wYIZfxOP6oUiI/LhXM7I+1JK7ZIr7b2kCLrIqgPfdj++fOuIpeadCsWDPtIPJSnmP69GnRp2bunPnYBhvgAqBw4t9Z9QZRXpoJc8gJ2rMyJHZxONvZW0VmLwlatBLYcA8KIly3GnnVkSqwxQa1gpJN7VQj2ZY29x+1MxUIIQwnCCGV1+bCBhHKdJAJSuAuMxxmxhKoiLWI+p18M48kk4ttFBmrDKuqnaCqBArXBTNpFfSbo57jHBkjD2wpzPYHbCXafJRs1dFDn+D4lBPQwqnCuXfuOggGFA1Us45VZCWjyKHZxufbyNarxNrP3ulj7MJJ51otrWdibucARM147Nu/N6Lc3qfZKIUQztu6Ajtey/3phNpnzn1iawZrn6rIDPhvD3vHTAc134chsa8AhOs7Us6pT5hnhUDbzxlVSfsGoOY+wW5ZQ1zDGeDxW4/KqYC1hgCXok3nuW/vtZZ70hHtJBtYU69ICtlP1ynXVEGOEEmcVf1KrzPH2xAveAqVuRuunp7NGFubjSiBNtNLw1WeowuKfSP0PmdFZ8K63krold2CIO6vcUQDAST2LW02/XPnofbsxPmi7GTLAAGBCby3jvNLmqV1xaojAgK57gjqSA2IdjM2xfyulHkuYQx17BQ5GU9wZDhRdDN5ldj5HgKWZmykdspycP+l3jRJ3CNsitdnKGtwprX/UmWljl1QkEn7wqLq5bvMWM1BnXbnEUAR6pbHADFmIZJ31B+9qKrJdDoHggOBQdSaQAX1/nTSzWYEPQ7QpD0JhxTwOIm6ZR04Zc+TfL+1Jl2RsdGOmmE5AdPE+ztMJiDJXF8T15RWduDA/qQaylhPnzYzOZiAH//UqRQAeGb4s6vpBySwcV15hvt572nWrNnRN0hn2s+4vnQs582bm/3N3/8kuxoZ/cWLF2fH+H7vy3sR7C2+emE45q5Lrz8FcKu906k2o+O9Csq8F39mFlQwJFjT8b/jjjsCFIT0PGv1HBTCcgLiTYybwKGLmjnvZRb+mZklZfLdm9ZC1zFWU6BSSnN7kwCzY2Zw3IyhdOJ9+6zLqQwwIkjUmd60aUvIik9FtVTb6ncfhKo7nmcS0Hiu+hlVSEdBIbWWSTrg7/7Ot2IMf/CDHwUoUG0wGslGloN1g01VGGcYIl+RCcHWCngqsW/agDMIdQhY58ycFePYjL3T8ZcyWIHPUQEz5Rh1RdGg2Fo95kcgkItdua4EsD671MTRAGzPD0GQ45QU+qxPT/V4ZykxST1Tpw1mpVyvI7DFDbBzVIX2/dZIOlYyqLbRk9Q1/8gjj8RYCqJnE8A2+2NAwOu6Z7xvX87ZFDJ+ZmW9niDOnwlqXBNew73gz/KMSS577ppQzCMUcwlsdLEO9WelnBpMHg+VsR5f6BTlPMqtX6DFxzHmKmeUGKSXct3BGM+aPSNlmG1/QZY7znHOVwPm1sS6zsxCCeSixQZjab2c82cDau2litKuUfelZ7Vjb9LBgIG/d203A44d/4P7DkUj9UZsqefQOXzUDv6tcGv0vuVc6OZnZQRL9U1sCdQ7gA0kmyeLqhO7rhpuvLRjnAEGyhTwip6Vca7xb/2MON3wpvGXqniuGt5by9lTw3dUglHKCwFkEVsE5jgj9KVTtS3nbMG/8azIfbao+1JIQ4ClciHXjYbynwWsHvuLbw1EyhquYjsFcMqdW8iuXHoHYKnOXj+tTdlzT/08++ZvfYUMzB4oL6jxocMvgCCoFgd/p1QrwU5QyOBJ0z/+ldffySZPmxWFqLvJjkzC2Z4xkUa6HD79GG6b5/YyMGUg9T4OHqXBD59uoY/B+uyue+7NNtIvyw7hSxbNC7nsLqKENSBZG9wapXEyowklG+V/fP+fs7vuuiec7jUAjGnT5mTjJkzlfSgWEpFxYZyHp2xa1oCkhaimoOuJFKcIxXZStHXRKFkgaO1JSAATiYsmjPaKwbDtJlX96msvZ4988xtBFTxxeF921523gI5FuWRuujW4RHaZ4GqckD7EEFrghj///GvZzaSRTbuufGdVLM5Ua6H0pJ+zYbGHuJOVaHLPPf+r6OotdWnbpg0Rbb5m6fwQw4jmuzhQTrCbqg+VLkHAqvfWwdldisFDahVKzgGaCi9F6j56hzGvRtKMPKgSWEJWqbujie7vrw+qGPn71agADm8cmy0gi9ZKxLiYg9jGoyoN5Zto1VtvQ9u8iwVLLxyeXeMyHLBy6y03JDVFnAR72biRPeTsu/PBmvXZg1/5OtHdC0itT+F7Pgwawa3U8PkMAsTe2BiMNXSQj9e+m42D3nTHzddHAb6R1BYO0pdeeiX78tceYiNjhHDYzFAWE5GxOPylV99k3OuRUaUfGfetEpeHl4ffMIplb0GeVQqMvbbK7fMCTfXt119hbpYThcEZY/O1Mx+nmzGG9ALS+bWQPAdBdgh3zIM6FBmUzwZWAYYKmajLM1aJopdnqlIAI9+8ObAKWWcjNKyLZEd+HVgVoMpg/VMOqC6n/gWgKQCrXJ0vamsY7xxYDYKe0Oq59BJYOef+F9fV+PDceTF1o5kXHckCoBwK3iIqNQRYhQErZNXy9+dRohxYmT0Lg4V9MErqZzxsUpPoVPQaAR+scdRbKTgz+ErOWnqljJXvCbAHOs6BlfZi797d0R9pM1z0TVt2ZGMnoHzXQL0f0uvzyCRgygAPJ6HGcYADxgzyBFgUoLHOdFwz6qGI40OnooEk9S8tZzujybhO57JlS8NhmE20vkIVJ2wBCA2b9iG9RKiJgCNvr6OTTV0hUOFabUBCu1dwYANFjH8ORg1g1UCTlVZbyXqrx+GtVvKdWhSbznZQm1NepsIX9sNaSkVnzKiyZnSwShDTKYHuK01vgGvIVFPUx1rMqNtCYGEUND0lu9upGdUm2csNC40q1jic4eYIWOhwJL464A1b3IPt2LRuJU7h6HimKC5STAE2QhF9vU6RUmlpgXpZgUgNzpm/0+4weLwVqh5/L1WBEBshM8Ka22ocdSOrZiN6CSbpYJ+lPkVKWKiPRtGyADApg1nTYzDGehkdEscs+ificOmYxB4iu+c+GgxymJ02w6KzqtqhwF7mfgArmx8nyqhKo9JKLgJOy7FHtTh7wwCvNRz0nh9BHS/0iZMGHvVc8j5YxBfMdHDeWKdm7ZOOr1mhde+8nf3qiSey266Zlo1ijY2uJ6BAP7Na7GgV81kMlT3FUaG5cFb5PdYzK75z9iynKvG8BunOqPee7y3NDpGy2vIJdW0k0KbNgQIFRbPHjLesEua7DLpnHXW/UkVboVcqT1/OWTisblTcfxf1Y518xxRYDMo4V+OA9MoQCCcD+iM23DHU2Q3qJSBIAOF21GG0xtpxTRkr7ppAjXbFwMAFbGQb4kajpswiB1yebd13mO2qCiZ2mbFWWW8/IPoaxAd03nUwnW8dNIGF86dz6nd7Lvn9OogRyMJBssehe1kVNc9wHd53330/AFUCPbOoadwXlCXtnY6r9UYCHMFG1BIRsHXtWeOto+t7cxvmcyX62xiu+1449mZ9BGZmDBSVMPvlPWijnnnmGTJa8+M6/lywdebkqfg+ne3vf/+HgKVvhV1as3Z1XHvK5GnZn//5f8n+8A++HZkQ153jIC3PMfAaKeM2Mr5fdo1Ot76I8/D4449nd9x9V9Cco56YPeF7n4X+Fxk99qTjLAUuGkfjeK9ctYpnOASj6F6YL+ti7P1PIClA8bl9xuj5yct/W4ejw20mze92Hgz8GNB03BUoMzh9nBqhqdNQLoQ6ZxD8e3/2H+LzOvmKIUyG7uY+i+bb2Pm5s+cGSDsOXdJ5nY7MvHRHx1BApMCGVL4OHHizdveiDqiz/sunfhH00KWIVHkfzqXXUwVTYOu95kqAzoVrx6yPDr/zmVPZHEMB5Cky5wI5gZXzOX361Ph+n9s/Fy2iLykBL9X5IlPBerehr8H8IwTJ/azjfgSqn9/lPXzzm98Mup/z5/ozCOB3+zwqZ37rW9+K9S6V0/UqGAwp/EJTbNeoQEbA7flrL9Y/+ZM/CREKv8O9dwAQPBYf2f6C5rpLsXvDWTP6J5bxmBDwzN6za3d8zrVlZtBsX/ipUB9Hoezomve8dX/7MiEQYjbsQcdbAOxYOebOvWOt720NrgDV+/fejxw6EHZBXQVb+ti/TBEjf3/syFH8vnHxOVsOWHPVAzBpIfuMWQowZL1lBEtZt0FJtmSCM8Jm48UYQfe9rXR6EX0q1ZGPgKvicwV/Ktg+oi9ZcuklwPLv5ay7KmxfJZ/LqYL1HPQlslGwC2oflEoBLWSv9PW0o+HLhS+RhDDCuygkqcyODX0NBpDf+v5fDgQlAAfJWhHFAUKZi+hXHFJQAypJ3T3+6A/DoV8wd2bImnd3oDpHbYpR2FoOFLMSKuXpiJaWozZUMzL78KPN2SoM0s03L8cozOZAouYCsYlGEHMPE2TUycbJcsRVDGoDrV4kYvvSK69HBPJOqG5SFYDdOBaiUw5OKTE+sMiRiTeDoiTm6g8+xFh9RFZrLrLgyzksekPxx0hfFQ6DzoST20vNjpHbPugx1no9+fgvoIXNz5Zi3EP5hUPBiTcqZg8Sx8aoQidZEQ+50SzaJ5/8efQPuP/u2+kNQ10Aghl9cNjLOUSlS1os7HdatMxKx6DRoZwUuL2XxlFvZP8Miw9dICptSdkzhWrjXakaOgvVTPh+6HFGa8ZQ3zYFpbEJ40eFk6R0u06V3GuzaSqKlUDhKYeu2MQJ++xLr2fz5i+MQsvpcKCjCJdF7OaJ4n0OS79TiktVVQnRjSPRYM7mzUZnlHhXat/7s+hc2XHl+DUO0otc8EY/tyKaMXOS4OYcB8lCnB0kt0F8oXimWguLz9om58no2Jp1HwHWUUu6+lr6XqwKsZSZFKlaX9GOtLJZK6PL7ciijxpOBLL1dLYa2fabr78mRCzWr/swmj3feLO0ygROOjG4SvB7vyy8qEf4H9//cXbTbXdg9IeTNW3Otm7fFgW2GgBNujQXN4Q1KuNIZR87tC/7cN172S233xRA7BP65pw8084hMJsxwFFgneZ1R5cXUEpNyzM2eSZlMKPEjvs0iEr0iqE/C5pXAVhFporNHQd7gQqoQxgHUWFH5+INCTQoy55KWfLvzJv25tH6/E8BUrp+UgQM2qEZV8tBLiXYogbjUy++QEcor58SWfi8OjUesBrP/DvyQzgHbz5Hrir0mzJWOqb5Kxo7F57lAuvTA8kImFQbgVWKlKd+ISmCrqooDrtmVLJ2vH4dWMV4FtaLGSufx0ijCkoHUaPasIleItixGhT8hg0niEKN1ZzZE3mfogGMP/vbvS3tw/swm6/9KS9hT3QWZ9OmLKCuqCcy9FFSCxA3WDVi1Gh6WdH018ax2DEFbvbs3k7kdjLOrv2aehBZScqbFq0Lqjx4jd5pf4yk12OLzDzVsq/qqV2stE5Vep/1PYCoC/1QpqT38d9FnHtuDnsNEGYvCFyS9KxReQ+IkGGJDGw/lIiLACtrnqx7VHJaOuh5gJWKnUp524C4vfMiAOksWWEUAImO1pFllqseDjVsg/XvvMD39Wc33HQL41ZEtqoPVU1AxwWuhQhMqalA9o8CIoI458LskLZYECUDQol2M/geujcup/eeGTrrPPlT+yswshZRW99FRkRbbkbE7EG+Dzz0Q0GThzPqbeDN+jprs8zo+rUpQu6YmYWVUmrNEOcLgK+sIAZjjaFr1tphHfoQ++F52ebhiFQwDwa60h6GfsPzRe0nc1GLU2OE1D2i/PVFGAWNI4kEA3oj24Ot2rT6nWzli7/Ill+FymEl2QPOxAvQB4exl6RXCm50DAZwLLp47hpAtKI7/UTUy1Uz5Hc2gle51TxmR08xLUSKsvc3tmQDPO+ICTOy81KeozE2QjDsU99rdsfn0NFvJztZy1nh3uvn3LJOw/q4RuqYzaRG03BsuHvJgKK2QqfXNWzdSAQ1VCy0hqHQaLmXoF5kwQliBbCSLYDD06PKMMC6tBGKbTn9BhlbI/fVkRUalh1HiMo5ke7nnt6Papz2JO916ZobOsfuC+2CioTWS2mDpkyZFM6nf3dPmxmRmmVkv7mpJQICnunefztj7EvHWyBznjM9rxnx996Dmak8wn/gwMHIrlj/JDBxzXlG+m/BlL/zHnVaPautZ9PB1BnfvHlzdg90fted9LVkL+vC2Z6DYJKOsy0HtG8buNec/ufvXVNmkaSB5UEnx0UlULNuOrv5Pf7H//xX2Ve/+hCZX0W1KmMfCMB4e/bbD38jPr/p4w0BLMr5/BTGR8GOBVD/VFTUHkrvq1MIQJVI6G6CKh3tT3bsym648fqw+c5XYveUhET8D370Y7LvM7OZs2dFdn4v1GqcyaAE7uf6Ao159KsSHNhbytqiOjIjPt9o6t+07QvpMWnW6DSOuMwB9/E3H/ntmCOBRNTc8SCpJuiK7Bra/zTjzHfgiVexZldTIyVIMbMmQDIR4PoUiBu8FsxJ2cz7WFkr5zP6bwPr0WML4Cvbxmc0IO68umecW+/9JCI9qlA6T2af7dllxkp5/gdQF9aqOsfajV34DrJ5okcY9+0cuRZcs46d9aJ+705EjKQ6Pvjgl2PePdNcGwJan9WXGVjPTe9XgP3CCy9E0OGv//qv4/qugVMoI47lfg3Kt+JT15IQsW7WAL7r+h2ot5MBhwf37Y/1bwBC1WQDPtqbc9Thj4Xa7XgI6EI1N0DSqJRpMyjJfet3+Kc4wXuMrBXfP5L6NIMGPqvz3Umg2j0QQRzAk30MewjIG4izHMN6e/3opFQI7RgWgKAQC0vJRgtiGjQf5vwxcybbSCq3J7pZLf0UllcwFELRE9verYMf4bBE+9cu5X6IvqSfdh/4n7+x1soLJr4GgS0o08q4m8USdFXYR4ufB+WPP5P4Sgr25tnDsP1GWBkbG11f7jKFvfrg8b+jjxX9RqxF4H+qXrWh7KT8sYvC/ko2fJ1AxOvQvl00oLs1FPhqoUTUUaDdcb61cLAo5yqlZiRgqQKjsotmlhTqEQWpqi7BUbkCp+ACB4lFZ4wOTrsR216ivhdRlpMp2ckgrV67AUUhudD7s3//p38KBYfMEYdaCT+rIPomAFERyyJdnVolxVeTCekmMrZvH99HJO7qpdeSaWmLxWExqQMSEW+bPQIIK6HNXKTm4BSRnJam1liE933+gUhDVtnPCmfSTWI2LfjWBd61wgwWH+6B0+vh8L//uz/Iakp4H1E/DzEdl2FwT1uVl7dGjDmvqG6M5rNm4Q4dpofN7CspyL8yxtsC/WGITcRhT9S2HsCZH3IuqO1kgVqQ2FTK+BqoAzpOyo6fJ9WKBYvMSWWoAAIyVWbkcNu6fXd2kIbH0h8f+MKDAVTcKAJDN6kbyKLwVIDMAmbOj+HUvPH6WyEfv+KOewJQSeexCNroshk1DY+pZ6Op1hBIwXzsJ49m1y++ivq2z7MZiMgSUWhDTlbnXANqXYljL1CvxhBbD/P4k89AY+kisnctTvqIlz0AACAASURBVESKmg4zYsJCthDVOdWhMtpbCb+2ux1gRJR/JDSjFbfeiBFIn/EQNz1sUbrGTsETmyALLs8SAfn5E89m0ygMrSYivXTpsgQkBLw8QwJW1lHwMyZpGA1d16xdxfpFdYhxt1fF7Ss+jzGkRoKovQDQTK6suxxgDXbejsL1RIW7RFFL2RJfeWbqN1EBzeh9VsYqB1Y5hSkHP7ms/+D1CzGUHFgNpQPmDklOz8sBVRoLnS+2IcGQuHahD9TgcxW+wLR4TgWK7wilstJwMDSO1m3kzzgUuPldkS2wHsCVpmfr11yWscqd43Rg44BzL+l++8P50Wh7oOlMB7BnvFOww9o8wDvGMOf6p1tO33NpnNJc6HAHMCvUixzB4Htw7t1/COWrLXHQtOBgVkPF6ujpoEi+kh4lV3Md65IQjABcWesZxtXMG4uhvKSG9VmcjRtDj49TUMegvlVTQyhtzabpRjfnXDk/nHyf04/uoQm3f+p89LFfi7B9nQRHHBcdN0VtPIiMkZlpGA3wt4VEOXuhQr45GQ3V6uzHVETPvl6k0w0S2ZPKzEodh5rXKPTBDcpqSGV7/AtsZKIbKCDrQ3dzSp+ggGE7PMzxoSMb10HPvFaAVDv3hfWI96sSaBQ2WkW41gEctYDOfdvez04cRZJ42Y1QyOuzQ8eaAljZerwehbYeFVelXhScGekWBnkEVWNwQCsZ9107d9D6oQvHsDmy4KOQEVdGWBtsbyQj8QYcOomuWmNZTrDH+lQBq06CQFfn2XXRQQ1XqtPD/kaUmEIkgJXMs1T7lxz/EJ8BfJbz7CqtpXYbqR4vUYPIhBfU8ULsIQJEyaGsIHsYQUcySY5pLc6c9D+jnzXcG9OUtameBZhtGM4agflhtlCFk/dffSHbt5msyqxxWUOF9BPXFZDWJro+owEE7LDCFNJercltVCL56KFsJOdWZQ+qlZyjfefPhkBKF0IgpdWjsj2nL2arPm7O6qi3qxo+LlganuNmSm3tYWb5ioljuRdqs6gJUYm1EuekuOAkCJDMFJqlquC8qAppeTJk3It2b7B+shD4cR94roTEvk4lAS3PWteu4+9+g6ie9SF+VDF8bHaeLOj6bbuhgaeM19kzJ6lVWhdOr+Nrxii1dEmZWsfenzunnsF+35e+9KXspRdfCbtgdsXgjop71mgZUc+BkWstp2efhBLlz10fzqt2JjUOrgvbonOvs2nWROCjgqAOrf6H9+G+FRRJP33++ecj8KHDql0TQElhs+bqO9/53Xife0RgJlgRcC1bsjTGx3vSgVaqXX9Cm+ZLQOi1BHn+XRU7n08nV+fV79eBFWgJMvxsUMRYHwo4CBi37tgeQVFFVKyZ1SF+Dql0wd7dd90RNZ3vrlwV9m8alDoDFU/8/CnYRJOz+WRc/L5jyKiruigLZBQlCO++836My5Il10TGa+euHUHV30ATXwVM5s27MkQdms60Zn//D/+c/T//93+ObN4RwJiBI4GcZ+UkMjnaNmlbPocBePfsOPpcRNYLYLN5yybKEZAgx/+JAB7PManQpDlogIyVlC/nb3QjwWX3C/tX6fK91MzZbyt8VRz+xagIOqf5GSHAXkWGzuyVc3ySTJp2xQxTThsWtOTzZVA7nwvnxbGxAbON3Z1P7UfMH5k229dMIzs3hedtQIlYGXjnzesLyHxery3IMxPo2nJ+XIuCantzqYQtIPRefAYzZK4v12BeH+1zxV5jzfu5L3/5y/FZr2lmz0C5Sow9+DfWv9uSwwymYPfHP34sMlbew3L2mv6G6pvel4ByN+M7bcrU2BPeg60aXMfW2bsfGjiT3JMKpiSl1ZL4XgGe+0NKoc8sA8M13h29GbGhqovCljAAqL0/EfV+JSEr77wZIO8iaaPgmXtbxVTPH2no+6lx34MPOwV2m8JtquBG82H2izQ85yDiPpwd/dhbx1SxEq/jPeYN4vV9XWu53+Gf7ptQLNYXKfynB1ErVdBzmvGrkWZqsC3EuXRIpHgYjYTZkCsTKmDG9+UqzwV3aRBkFb396F8PhLQuh08fqj6tRA9r4I5qSFzUrUQS5s6eQ8aIQtRdRpoGssWLruRByDCgktTa1hyFjG2ITmRkX/YfQoJ3x8GQl53EhFko98KLT2efv/92MlZSLjgcPWTYJFUcxEXlUA559u0YDRWwxl0xORSeTO2KeL/+0FdIV6LVj2Nfo+IVk+lEO4kWB67DqE6feSUqPVOIGLdnP/7JkzTw+2oYpHORkSGKyEC1srDqMMS9cOEPH9oNuqbz+vRpcZCq1DRj5lx4sfNDGdE+KvnBLOVJ1RUP/S1bNge617gaSTp64BNqgJYRpUygKtGbpLtw2CGPW4rS15p1G0OKfsbsBeH8ryH1bnZMgOhGlcISnE5pGx5gzOMe1PQOH0JZ8I7bQpnphz/6PqDiVoqQh4djq6S7jpVF4vbeMmpvE9HNgKpaCs/nkK164aVXkZBeCJd3aiw2I7DJIOWS7SjfAI4scD12/AgqVfPj0JpAg7qRozmYMYAjeNYQuDI9at0YEVj/PH3yCJGIAzQAXkxz5h00F1wSkdEe1oQ5S+fG+wpHmJcHQQfR+ndXf8DY9CMacIQGiF9gXImOksqVK61alDQvQwuKfpgl7YVSeIbvakNd0fqDR77xUIhh2LvEsfP6DaxVJXi9TiO1YEZxDxw4Rn+rV8MJ+8pXvx4Gw2dwQ1tTIDA0yyrwK8NplLZYydr82eM/DBncu+6+N9ZyM9SuJtZ1EbQlHTmbzQaX1ygI6zAceAUU5NwOAVZDM1b/K2ClQEuewfqsjFUOrHIebw4Y8gyQSGEo9e/yv+egbSgFMAc5ghiLR62zyYFV3lAvNxTunVADC5EO68sIFrCe3F9pbyWp6zwTFlFrRQIKwGpojVl+zahNK0SAdJq8Rz8XYB87FDUvrCQPF424h43ZlLhv62NYI0n5DVUoDoDPAlY5FTCpHCbH2kanKQJYyqF3iMBGE3aGbO3efXGgGK3rIUCSWVtFI91Zczgw63GY6znELfNSEQ5QI+MterEArC4g9188QLZ/gGgvTYLN7Eh71cmZQmH13CuvykaSufJ+/f6dgAj7CXmopewXGcGCMqRNM8t00BHSGUn2YBhOfIgYEHbqBzT1k213/8kcMHPcjRhF14XzZDf68NnZDwRM7FukUqJUECmIimmYXTNTZSatmECMWWjtU8b9D5Qw/vbJwmE+htNxhmzGRfZSD5Su4gAwqWFs6CgxPkZI3XNV7CFiHdmRXeug6dK7BPtbAlNh+14ajyoS4hrhmQUHzqeRPQvpO3FKiszM0UR51EhqHOjFcwYazkikp9etW5vdfutNKHzNCJ5+T6E1hw6FzoyI1EyFVMta6L6uMQUGpALrYLpGc7qyNUShMmmBNIduD4dxAOtCjaLnZF9kVA2ypTWnpLfrxs8YuHPv6Uh4QEcE2vWPXSrFUOcKpRGsUmHQyl6CaUXM50Vs8Rmi8MokTZwyjnmXiUCvJED7q7/4adZ6dGd25QSybagAuofOcf8VdSOyDu6tehTNS92TXFObY0F7A3bxIjXEZZ1ns+7ju7PK3uZsGM2ER7MuBWs2NG/rr8vWf3IyO3SW75k8i3VhANLmxoWIK2hvOhmeEVCr+wFzOm86q5VmWBmMTpwg7eMAYzWcWq5hZC+MLOswOY46me5PRUMca/dw7Fvsl0XyZhMFN9IoHS8zVj08Tz9qnM3QUkZMnJntQgShk+CXDuTZ5tMEKQ+Hs+ncmhWIPcV3mKnRORVoCF50qswCmIla9+FHAV7ymirre2xibHDN92ozdIa1JwI4a7+8lvZGhzEHRdWcOQYy/O6QJ8fp9vvN0vje6NXE+lWswvNewRTfL3jw/lwvL774POBkamSvrAXyPj2XvD+zSjrXLyCo5Nipyud91UDv1MmXGuc1cmq9AENn1xYKXk//R4da8QXvccOGj2LMzZZ5b1Oh9OUiHCf5bjN1AmmbhXvemqG4737Fo1KfuKOIE3hNqYD2wfr4o40RSD998mg43ZWwc8y2azNU/jN4EXQzfj6CvbmNHpPWHQX1m7WkwISfuxqF4CZ8RJk8V+Bsm/V0XzZB7dPurkYZcIa1OtjqA9AEvZ739+Ybb8V81nAOOy8+Y6fggnFwjD1dXRuOgdl/ax/9uxkpAYNrUpGTcePGhHiFa9J5ViTCcfS7nQ/BqXMu3c75lLLoe722Ppy2xWyS/zkv59kHvkKaHWDkdZwbM1YCIilyAtwx+Ehm8n7wg3/Bj63MHv7tR2J8BT7OTwh34Bu5ZlKdbH/QGg9w3uTA+cYbb4yAgr9z3bif8uyaY+D4+gwBgNgL4UexvgUyUgJdhyo/C27sWRd2CtvTSXDDfdTQ0JhtRzzEJIC1oO34wwLKAP7YnRr+K2auxheyhz73IRpHu48MBpq589rOzZQp02K8rOfLqf/hE7AmnQvbnqhCakCmj4CTbTest/O8NJAj06GOtX+WnnnamdEEz+ydZ588e2wVAagUR6usGp5t3MT9AlQFjKFTQImGTDXvQ2AeQUCzFXznGcbD8iOxTylz5R6WjeDeCp+C80eGRl76oK0b6iN1q5bBS0hipqoKm2X2qpqApMBqOAkCg5zRtJgjMBpMFDJYBqG1d0MIP4NAq2j9Mz8YMCUnK7oXyp0P0sm/d+3aE/zmoDpg5I1Umu3ZAGXqZsQJCKLhgKjaA40PJ/r0qRYMSiu3UM3GRGWIg1tnsBQaxO4927LjR3Znd1DH0miBr/RCnBtcnOwsqlrrNm6lb8KCqLVSPCClI0uIqvxr9rukhccxCaXK3prq5D0uxB1slEocjyumTogMU7FOzoVyZEg3kZI+lN17793hAOuky5WsJsp4hJqo5qYT8I3nwivl4ACwSUdsQir+w3Wbcfbv5xCsgEePzDfOgbjWsZAHbt8sC07jcI4kYpY99a8/zj5/53XZlAlJAtaNYXTWTNwpxmPd5u0oIOFYjbki+lQNB6hs2rSZNPCu7C6KT92AnYBDufdKjR+H633s6D6yg6MBfZOjFsj3GC1aDyC7++47kZetj6iDiikawRKoFtY/SCWaRx+rStSXwO4Yu5bsbQpIv/jFLybHF+RuMXJkBuxbxuc/XLeGg2NeyMsa4VTO9pcY/JtuWRFUTB2SoGcpjmGgm8V9cB/N7mh0vGjh/Ngsx1EwXLP2g+zeu1dgFOujviMcWesWpDeynuybIQ1hOlG5Kih7qu6tWbuJrusrcL5GBoVIZ0bDcQYpUB24SnoNrV39bnbzcg6oKROy7Uijt2JE7mUMUu2O/Y6Smo4FhEZMK6qhGaBg9h5NGm+65Y6ghmqUr6KHlpHUAJYgB6Mq/VA27RpvsbW9ynbv2UJKvZGDaydNDu9gDUBVaKF7/anW2PQ6c3lWd1AAoOCo/c+AVYAvxuI3Zaw0Rv8zKqBcbl9J8t3/0tjmwEpVQF9DjUWesg6qYAH0GEXOBSUuASsptSnF/lmZKq9rQXJEHAtZuSS/jFHmcAojVviOXGkwF8a4HFD9poyV1/Ll58JQ44Em6hF5bX7mYaWhNzsR0eyCUIff7WEtTTUHVmlMhtaIpd5EeT1XnlGTZmZdhc7vaSLaOl8e+qegmJg1LWJ9S9+aM386QKWEwxFxhnr2NX2uUFKJhr8GQjJsRU93AlbVFUTl8Yg5Q5FyPxbGfwYZ05tvvg0KBB3uebZyjOauXTsR1tkXh7i9oWxEK1ZXAlZRhAaitsPqlItNlL8a0vVSf/vJVts41uBLP4oZAwJXaiTPEyiKpJ0KoKxrwZnR3CoAiE3GbW5szZTCOMU2s0adrwjb7J82Te9DZKIXIQtlg89hXw1QJKXIgtZSoXjXoJYy8102G0bcoJZ/D9CS4uSR7dkY7HNJaT2gjOa0KHWWcGaUE/zp4/6limrL7bVlJqfB5rNEvHMq81bEjHSaG3FwXkRI5maclTr2dQ/zYLZeB0V7FfQw1rBMCoN+YuwQReJ63WSyBD5BeQZA6VAISrQNBl0EjdqXcAgAsa4jAZY02k6oi6qG+9zy9a1vtXmx1GRpja5HaYdmyyq9d+bHNWZQwsyA3xn7X5IxF+qFfq5Nkd4kQC+DoVEPZX4EFL8qQPHuj1dnB7YjUz2aej7OFjOGAwTgSrnnTgNz7KuqUIlLGXB7JeqkjnBMWk9lkxs5M07QSP4YUecKevdUkX3HrhmcbIcWuG7rSQrCq4jkjsqqG8dnJwD52kpBnoB4wnhAPrV4LefIumATawHaqpwaxNSujaBmphZ+oo0z3Sd6LDqGuaCD9HidlKADY6+l/LivZDn4PcorR8aqAKxaWUtlZKz2HgcU8j2yUgTMlhC4VlMj1UTrdI/oFPvKm7C2cDb7XTrHAgT/08HSIfYz0mv9nXOQZx68n2irwPWsFQ/KOOtDp9Rn8f0689oQI/7S3vxMnqnS4dchV9b7ClTk8gyaz2vWSQfT+hnHQfq6TWF1hAU9Zol0iPdBCfOezGp6z96bDrq0MK+jQ+bnZa+kOrFj4YR7P36f9sGx0Sbo9JtdF/S5DzxTdcr9075ajWS1FRuQpnkaAKitnQDgMNNzPUHc1atXR+2LDYxno+xnwFtgcPzU8Wwv8t3WcNrPKKix7I8ZtH2ZP/+qyMQ5fgaXP/54PWqCN0ZTXkWwQjkWX2cPfa3Os1ecyxtvWh4B3Guov7dflPfh85r9m4ZYww5sn7WGAi19CwNmH3+0PgDwmMiSdNAcfVxQOGUOCWTyGlmbWTu+tmaxvm3blq1k36YG6LMGU9DlOlE2XpBspipqhIIeeiKyVs75foJozsuDDz4Y8+h6EETlf3ddCVycR9eAa0RgIgPHTJj7wPtUUCSyPhPHByjyva43wZhryWxfqEfayxU75Zr1npxzr+fZJsjx7Mob7vo7M1GCKe2H4+faEQj5Xa4Nf+d9CNxtCG0m3f0mHVKq5QHOS68pyFLqXxsohXAezInTZIlPogLofUq9lRbpMaYUvNlCv18qbuwHvtsxlXURTbZJQkTD7faURXbMHG8VUVsp3ZB2LutKVpPKtdb/a9/O4c9t3bwDwbX5IfwTLCYOvNPMiS0LPBP1cazhl058gXYeH67fRkufhVFPm2w4QR/8fm2C+zrqvPFY2vj7PgID1iR3k7k3kCTIkYslZd65CuExmTYRXLX3YKoFDaClPrjiO5ZdcH4O8PMUWivQBvmzEfqyCq/WZFVxP2aybMcUAWjuI0QswmKlV04LLPrHP/u9ASepFJrdKQZ+3cfrAqmauehgEKWSGEUJx5z3dGCQt2/bmH3u3jtYQERvGchdu/ezcU9TwDybDTKNhWd3ZQ5hJl0aYG11GYWeT1CbdSWc2jnRe8LU4IfQ/iZNnx+ZBovYPNBFmGaapB8IOrZR//BH/9t3I8NlEe8hFX1aWqNxXJndyGtJFTKJF22YR6PNVjIMj/308eya65aFcSGmRlH5GRyA/SDzUdnShfOC+64KSB9oujyof4hDbNlDtq6HOpt7GXQldesjErKFg/+6G65jgcN9ZyKCb6pWEgN7gWjhc7/4cfYwoh6NOEkaAQscN27ZLo+DIk5q0TjTVCRsw/gY/XRTGj2R3reAIsI2wAI3xPjtY7EdYVzvjoi12aGg6mEc3Ewvv/xqHCa33bYiImLOUTNG1LEfA097xqzZPA/N85wzAJcUqV3wnKU73IxBjNoixlDnaB3iFKJuZeMFaYJqa1oEk7u53ia6fd92+52pz4S0A37fRFR57+6tgOMbKBAl2opzpWG3IfHePfsjwrxkyWIMkdFv1bqstbqAouSbYZzkQKuq1so4lJKpskN9J07fkmtvjTq4Yp7TGpY+5tJsnRTThfNnIwyAwhEbS1D93jsro8BzAZk4N4uHt7UIZqbMEqx69wPGSGM3VUHNKJT/8EOEUKBDjGK8VYzpZU3W4zhYQ3CB+9+JeIEZuJtuWYrjRENUlAKfpo/YH/7hv2c9Ycz3n2AuARc2jjbszP8CCOFwJJD96zVWObDJAU8OnIaCqxwcGRUeCqyiBMVaqEKNldHgoMZ9BrDy52V2t3VDF4xHTrXLf5bT/6R/5MDKz4WhcQz/F8AqAieCZMFV4aDK6xVC0CJoeyk6lFM0f+17hgDB/P7yjFVycs3cUHwtUAPBx3Mx3v7pYaqDobhCOCQKnGgLwrmT0qYZ1bTlFMC81ioZOmt7/I6gG1jnwnpPClEHondHC/K+7q/dRCGbdS4xnsTdQy2sDHB/K+u9o6sZo9yFY1RBZkVAqYwtB1rPAAf3BMAVzVQbZ3AYdgAa6HlCVM59Zwb2Cw98GYcJ28D3u38PHNwbWat585ICpsGJoMYxlrWAkSqc2RrtGiiktwuaMuutHOGJEuiAfWSs/F4pZlIkBCwK+ZgN9kARHOssOx5VBBlsuWArhyJqwfDwsT9kqNivAq3URgDGwTkoly18nrWtY2X0UBl06Raqrjp2FYTqzPKpiqdwRjff536Umrxnx4awRcUlDdiOw1B+4dkzxnVIr/cDLBR7qGXe7C9SpNQu69jn62EfNmOXzRYtprjcM2Hl269HLdtVnBNdON7ncFClj/hcHqjeyzDsrAEv1TBTjUkSVzhFP6QQKeCAtvYiqHxEbyP7yRrx/bGn+D7Xmw5kCWusVxle/l6BTbI+xcJpFRCbz57DZlu/lpRCzxFZLrY3ivsNcK9zogx3XnsYmVuudb7N7Di9vHB+4Nlh03Byxw6PDN8FKC3HaZp+YMfHEIypUQZ01ozEcQHYlhLp7+a0roJaJ1VUaqFywdITDQ7U28sMRkAl2a+LrTTDJcN+YPN72fga6qNpKBzKlXYFyGqybbtOQyUkyFVOBhUbq1Kce1Vqzgi+px7qcx+ZzjL2QR31T0Z7jTirjGbG058b+Iw2HUT4R44aPqiG5xmTZ5aC6st601ERWAV9Hgp5BHGkfAJUz3AeTlmwJNuBKuBJ1lkzjreOm4yHRQg9nKGuwnkVmLindVB14ARNrqtjR08MOq2OtXtVJ1VnXQdbOmAuCiDDxrnVkfbzOuYCcedCR9l/my0wWJOyUE3hxE+cNAH1vDmcSe9Fk9URZFK1uyFWpQQ3TvK8efNpwPt29MaaTMbntddej7NOUKMDajbCs919H02IOU8FUiqaOU46xdqxHPRdA0XQn7mWbCyrQ+5zG0QyCGnWyqDgQahuihAYYHC9x8/4Pp9ZKmAbwNZebGbUtkEJPE7mz2yMGW3H4YsPfD4EC5rJGoQMPY6+mQCzU1Km6gFj1jfqQDt2kyZNibGtJGjlXEhvW4Byo98tqNR2CepcAx0EP7zfU9Qx2+BWEGUbCedtMoDUWiId8L/8y7/Nfuc7X0mfYV8KShTKkXI3DkVK52ckwMH5yM8566adK+/H77XWT5XB/fgainhYolJB2wOfSf/MMfL9X/jc5+PMcC4cd9eM681nElzfueKOaKQskHL9aFcErI6rf/f93o/3lrMp/H4b7dqXSxBlptDPJxXb3phn14pzq433u/L5EXh6Xum3+D6f0ft0PgW6c+bMje/zd867oD6SG9yr9sz7EijmFNbE5iBRzV77xje+AatiZgTEQiWP9ahtPBRiE9TpQ3d13gTtz5M59TvsOer3L0I4LQAvGUyBlX635+2WLdviHmRpha+L/QnNAYXj+NOa79Q4G5EdfC99RP+tOqCGRJVQAdVpVAOLWYPNtLSpYw+MBUR5llXwPdqhSv50DA1QjUa0SNaVGatduxGSwYaMGo1gFas0GAP4Bs6zrxGcpQZUBWja84OnyDTznZVk2OzN1o6i87kWm3xbisD3sdb12AtMvgii5a9+9l4H85cLg3nOROBaqmCMs5VfQjjPLc5U/iu3FssgKevTGtNqFVaHxnJzgPX79y4Z+NrXvgIdZhfIsyUOORekKTcd13IAglECxQg0uuUcFps3r+PAS/0jPiJismz5jWyMSdGbhNwLB1Uq0pRuU4HMurSuI4f3ZztpjncPTu5eojk9LIx58xdxiDAgFgxzKjiZ1iZE93YPZwDGs3SRvv/eO+GvV2afIEIwC7EDpUxtLGha/VxnSzgtA1KLjLgQiT3CQnrsJz/L/vDffjfbsvkjDvUSJJHpocSZWMZkqEJlY0lpj/Vo77ebykRW+IUX/n/G3gNIr/M607zdSN1oxEZo5JwjkQkSiWAGg2hBIikq2bI1M5bLW04zntot21tbXts7u57Vyrsaazy2ZFsyJZGymBNAAETOAJFzzqHRjc55n+fc/wNaXNmzzWI1uvv/73/vF8533nPe85412aKHHkUMoyL7ZPPWaE46EEVDld+MsrnpNCZ+KU3cxoSfPXEAAFqTPfn4k7Eojx07kS1ctBg0jmQzAW4lMKVrqYCSK5o5aS0oBH0PJaB/S4r5QrZ/945sIV22Z06bHI5/I1K+btCkcmV69yDS50aj5Dwre6zBv44RTTVRFobrJBupNarofXqNd999Nw6U2RjHu9WV2Ya1a7IVS5cgwWskD+fRflsATGsTpOSp1vX+Bx9FtECD5KI+dGh/Ngru/sOL5oZoSUcr8ufQSYQVIVoH+LafhxEYAdRd1tEZVNekCzzx+KPRH0AhEWV+rddQiUvq1es/fycbP3UhdJlxUbOhw7Z184ZsHuD3gVnT2PAo9AhnOagtWNTZe4OeWM9RO6aCWimHZxUFmOdpIrqPdThl2qxYe8p2etjrKHr/WzZtzL7xa1+N4IDXMzsoWHv/7bey+WSzxtNzqLH5Dk4VUqSsqcNHTgAuj2Vf+9VvkUEjQsP2auR6bmRT6PVkme5FT5I6oNHwAiWwM9XtX6ICJvqfNWKdqXQpmmLWNgBVJ2CVg6X7NLqcm3y/billCr1eun5tod/OPfAmKLSuokBlVMQk/TvVinlgWNiegx5AhCCGz9ZZMboY9UIaK4yP9Y6fpQF2vr7v7TwGn62x8rBNf4+/htVNPwAAIABJREFUWRQf1MO8TkLnwIPGCKvX1RmIDFrUYuRRKIFEyiIaSe2c0VNWvHPGyqylf5cff5vePsfZsxvX76StwQj6WA0imHISm8IeZGC9dP8BvbLFSxeSId+dTZ2GhPrI/uyVG/hDrCUyJ80NZG0v12VLFj3D78qyWzdqQm3QvXsVXvqXvvTlUP/MGy2ajWvJ/g4hoOXLVkZGoBwA4tr2EDILVoztsw1VH2hj9TW3CocRkTZofzW1ADyogdb5+F4PN8cqsgNsRA8WD1jpcVJZDS7YF886z44u0Cmsx0RC3T1bD83NWsdaGANdyYqkjKLvlREnRdUD0INRFbwB/XqRVSLjUUHklOy9zlglmV4LyUcMVxaZ+7tr4IYIn5lxslX2KCznfYOgMAfuZa21e4+sbZVmlecehmLcSCLoUs7Oojj7Dk3Llzy8IBuH2MJtAn1Snq2zNVHp+uyDs+DZEgIi/M36IYGIjpRjYf8V6bk6JjcAuFH3yFpyTUuTElDldXIGFsiUIk7TRUYG54E1oKlWsxYKXYOtNqRqkoGrpG7MqKrgKoADY+4cawdcj86ve/fy5ZvhpNjSwvlWm0VZfOV+r+AQ1wMmz589DOXuTjZy3KisRSomDIcmwHLWBZoc817KOmjGVg/gOXWAmwF7pYg/FEW/F0CusvnQpC+f2J/1aq+mAJv1UX09GwQoG9gLx5xg0NHTyJsjdd8IiK61t5XqWdiK3gTdVJdUfdCgSeqfFGrF9m6Jfmmc+6wv19gAaphdZ6mu0v3p+EXLEuagmiCnmSozeo34DGm/68y04ITckd4/cXq2D4robZQMB0PjcvgH4YhfPHeWs2xQUOZ09nSedFBDfIEzVfqcEXJrUHTgBSI66s51EiNI/YMEMyEfj1+RO4SoMTI3VYyj19SpdE0kMR2daQGA17QPkZmUUaNGBD3YPVpePjDAl9cUiPXvN4CMzcMRVDUgYI2NfS0HVgyOsZFqp12M7F3hHnSK7Q9lHVh/JbAJ5CQqljLcOvY3b98KOXmzSwZM/+iP/ih+1hH3us+ueibuwYyRDr7XNnvhGHnvQ6AZS7d1XXutGls1YCftoSegmgBV8bvf/X72m//2K+EPHDpyLLIMrit7VF0hUzUUmXWvJeXs00/3hdOvzRxOPYzf/dkssI64TCaf8w5gfTIteKIXF8GdoYxVZAgJakif3LBubayFmZQl6Nxv2LQ51tEVKHUP6GOy3CdQn3T50sWw748/8USM81sFf0VJeGl1lpkIOnshpiZN7jyAyi+FF6bjIyhOMQ4lwaAJsl8qkFM3wyM4SFLqUuZcY8qGu56dd8ffZwslQNaeQTsBjNlzxztnxPSK7Kbg28bAZpZcS86NwMnXKRKjHXBdCoQcD5/Xe466LQLJiRrovGiHXHtmz9xH+nLOpevT4IJjLeDwZ88pWWP+3X8nwOX9+mxmNVc9+3SsOZ9Dn8FrWluqr6K/6HntvKz/+ON4PmvtnYcKApXumd74YqmptJ+rcImgfgjPo+9k7Z3PpxCQezCVJpgdi8An8+EZoD6A9kNghbtM4uQ8sfdaaIBXs7Ewosr790VwpDJUKsURBhO9L22w4HMYQFzWwLYdn2ZT8O8VVqojaDMQlpdgVpqx82UgQb/Oe/FsOHPuKHM9MgJuNgo3uGVwrRqGWIPKwueuQtYge4VvewuauxVXJYV63yaeL7XmEJDqSypk5BzJfNCGeMYY5DIzZWDegLq+UIm0bfaclMFQEeTeOv9f9K3Pze+wf4ELrxhD6oOaLlIqWHDVmwXdYs8hTog6kPEA+I43UPJZS2+raTOmZlNnzgqOuNiuFN67GaPUl8IiXzMvTUTlzRhsIFLgwKygXkijJ9+2nuyWaUzfI5jy0NL5USY2ZNw53N94/afZc08/lc2gYNKIp1DURdafwzj08IkE9oS3aTMzo446oz/96evB4XySOqWRUPWaaeBohskIjY9YdZP0J5upmUhw9KQphoaGxPY///xDVOsWYgyX5L0BCjzNOuXkPTwLqil+hg6Og/z9v/3bUPFbhAEdPmxk8L2rKJrW8feeNDAaH5+nOweThdvnz5+L/mALFz6QzZ5Og0FAah0pVSlBFrY3QmFRMtgaia48U1cO/koWhqBHUQ4b9A6mALSS8bS4Oyh7yoCzWPMNn2dW/GylXU1lDmBxz4PCF9qN/p37yaNOcIg5UFwY0R+M+f7BP/wDFLq5MScVgwbS54Nmi9W3oti6o02VRp0XopVkJou5N+/T1LdRpV27AVkAsSVLHgzVKHsAKR9fLB3JjICNad0EgODv//CN7MEly8OBq7xxFdD3IGtOiWvTrWZC4PYrac4CFgQYaf+b//aD7Hd+//ejnmUzdL/+HC4ehG5MQZsbL4o6cRhbw0FE/hNH+tGVy5CIvstmv5Z9+O5b2Ve/9BKAHSBP4+W2jpwC5mayl9CePUdxjoqzZStXZZeuU39jzo91qcHX4BjlsA7DjG5nsNBZwCKuVfjqDHbSv/1TUmtMNLUornfNFHqtfTZj9S8Bq5Sx+mxWzPntDGxUROv8szSn9JWAoQbP/Z4XrOevNyLvnvXQ0BAnYNUCWP3/C6xyYJgboZSxCuNaAHn+PQErVep8nUbVA2AktZdRW2kDS/Z+3FNEqXJVoLhP452dsmNxXYFGcOXyTGACVreo8TCq9j6Bm5kYcrPk8uxa2H+nUAxsljbAvdYBHMsH9UPMZCkUhU/IWJWw90azlxEG4CCvR7zixLEr2azpy4jajiUI1YKYww0is9DkuO+HaLi+csUjBfEGACuoSYnkcah1DmLf9QNY9aRW1Qy6Cm1F7MluIVZhFgLaA89USuZMEYd6rmm2qgwH2nETXLQ2Wt/GwxVkZ9voD2XtUBf2ZAl7oSs1LtW1gLZS6sC6QX8GaAoSrtFQM9RECWw1QHlzTkM1kCBLgOmQGMeqE0jT5ltP20zgQzXDnuwZo857+d/ehwZLbt80y9CP5xnAoQztqR9rBPDZjuCP2ee72C4jgVICddil+pnVHz1lDsGtgVFb1p36XQN3+/fvpOkxQIJnL+b9qh9KVTPDp8NhrVbsHa7RH4pdPdd3P+ZrKc9IacN0SELMhfm/XwOZA3NXi6Bcm2TfFNeS7RpaONBtjF7LmDSytrpBBekGsFKSHnwSrwuZeuuzWBst0t8KAkGCrUrAquqO1crc23cMkDSCmpV+KCxu/Hg9QZxRBKp28/k0PCYbXwzFtd6eUdBkGhHPKVOkhFq+7rBB2rl2d2ib7dijkgHDUMxlT+KUWONSSrDy2oUTWTmKjEOh9lFhkp2nh+Bgzhxr7LZu3UufGKiMZC6lfdbVW//EumJ8mFYaHyPLTHbhnqIovxNQ6DxYoO1+F7TmNQl59kbAqAN6Awc+CTrZ1yyXO/asN9CCvTcoJM+B+61nXXaHCnj6KjaUsatG7joEC2ilYp2aQNj9qxObzqsQPCqA1oULHgyn2b3rmtN5TY6g8xtKhVLqAU3Osa/TQdch1kmdOGl8ROzNQJhBcc8m8QuzL55D+iN+1wH3/s0g6Jh7DzIepI1Jp0qUL4Ge4EGntwS6lfd08tjx7O/pT6bQgdfyGjqoBnrMkChKIbBx7fk+HW/XqxQsa3be+2gXQeNcoU4bazDU8UhAwLoUHXI/y8yGjnyoMxIA+r//y3cpfXgmfCepTzrIBrDtD/ncM6vywBJnqRkSfYbZc+Zmf/LHf06mZ0G2cvlK9u6t6GF1lPFYsWJZCFDZwFggIojzWebT51QBg7feeidUlM0anAEYLwNsnobaPI6x876kLr700kuIRFwK9TwB1GxqsZ3jbdt34qvljbUnjJ8UZ/RKPk864AJ8J+dmHUqAAjipgQJDz3UzhoMBAgLL4WQM9XX27EIBekqueDycjKPzvWnTpuyRZaiTFtaAzy2wELAKPMwW6SCbibP9ShLPcO047q6lqCNi3pVBz9UBu8d9WOtmJsw14DrTr3IOF5Mtcz05RlH7xrpx/gX/+otmEBOt1c8VPPk6fYBc5EJaJIwlrmWm0bWgcqA0VO/f+3n66afj965N94nr3t97P1/9+lfi3hPV1Ps1iF/GuFh/FXVGBPSlAHruDIfdZAmENHjvuZzAhvvJ6/paa768L0UrPGc9O11z0i19JgMKvs9165fsjPPQ6kcNHxF2PsQdWGtXLqFuyHml8vJMWGrd/L3V3PxNlo6tKRxH9QgMyjRzllnSYhlNBeNuBiuvdbVOKmflWN9WTUbKcVBcwyB5Qx2KnaiChu3AXvdiP5qpMrOu2niVY8WzV/L6Vl4jK852UgYX++O/2/ZJe2MCxH6JTfY/5bNsPuw5qlps+HEFca8QguL9BrT1jqxMNJvFSXovsB4B6f/02891nKNgzWiAhalOuJLTsg0dVNGfaTE5rs0MwK5dO2Lw5GeazZm/eCHOuYpSOPVMqopYYUA4IGvIXIgO72CI7yB72o2Daw+y488+8xx0BJrEWmjH6yNFHkpNeU1IIxFKnX3VfuT/WgxXxuJYhqNeJKgioqy6W3C0AXN+1dVbCwNfFCdaQ+YkuCFeWv0CoAXj253r4lSXeDjxX3cOUxdgN6iEVharpnf9OilRagXaOWwXP/QIgwx1SNlYDJbFgQ6YSoEhT0/dhBtqLzVTTuoFihJX/8rng6/uxLso+3JwCQwEffVQW2SSmTI/eGAvRYWfhuMwb+5MNvrIiMqGJn5EDeXwc9igMGZPmO5EgRsBJ5tRP1SxzsLgMODR3A1Hi4io96RzmbIfAtVEi7CWqpFIxVe/jPgDYiMlGnTAis2NNTwaFiXSPQ6NfOkobFi/MTqEf/Ob3wyKiAd5B45fO8/TFypdh1RF6+5YH204aMqdb9+2k5T8e9kf/sd/E1L81mIYYTWi3g0HzsPXJoaVVawFgHMvGiOv2bA7+2TTtqjRmgZnugjKVQnvcdOofBjy8EERsyYE0IizUMnmOnTkVAh2TJ72ANH4XM1LA2FtWIAq1x3z04+x6QVQPX7EJskUXrIxKlBymk/UqZgMVR2R815EiRXekH5qY2GzqA3NXbK9ZK1GILneA3pImxkp1qA8dh2yO2Q7i5TptMDfTEshY9UZNKTffzZr9QvA5r+TsYr914kK6HN2ptMpypBAlfsg4EWBShhUnQIISVLX6bPdbznYyHPj94AOc5rEKgJYaQ9cL4W6qijUZx+YJvf6SRb5s6IVCSylWqv4EL4SsErjlIO3+3+TXpCD05y+l9foXY2ARaj+MP7p9xpQD+57GSvXjHcWIhU5qDXCnLJbkfEyWVHIWJlBOEd007UmpaNeBVKy5OoYXsSJuIv1bWfNSlMuH9yXQMNkGvxugbozNhs3oSLWSzEZoD07T9AOYDYZ54XsKRWEsugvcocDqALQ/+gjK8NRKmfdWVsk37+YTIL1LjZw7YW6m6I1AnyBjC0V7EdlK4QmpLil/UWQCYqF4yPVLQ53e+wVIwADWGqmxlCZWrPHBmTaATsN0uL6UKMEuGpo6ZrdoHnsbUBVo4oljK9j1A1xCh1x9380QyZwUofdtrarvC9CGLbrUvGT4yYyGmZt+aVOzK7dULlpb1FkFgwwMpk2EkOJMHLERYbNNgw2E3YctJWuI2upvHcP6eFkq4pRtKsYRi1Doe6qHw5/IyyE08jS28DcYI7gpAV742HcDyqb/bnCznHPfdm7ZvlD+Mb1H3TPvA+VjpL/li6a1rcS9vkaEVjh9AM6ihmDbpwL1lFKA2/gWepRuHX8usuxF/yYEeT1pfzb6xmP0LkSWEaghWveJKJ9g55klwDUMjB6EiwbgcNahPJmV2oH1rz3EZmE6UxRGzV9R6mlko5JZBxKUxtnURedeujgV1g7l4m0Wk/XDUpexYgx2fDxk7OROOclAMnurNEOgkA3bl7Jpowdlw3G8WnBiamlEedArnXzyvmslnvZvmkLmV6a6MIW8DkasPPyrnsXitYNtHnmuvik+hoBdo51gARWBrTqieLm9YyoZUHX1IF1HsPp5HfK+WsDDJxJJ081oAYUm1hfVZxbZ24AfAH2PWh/cYraG53PGuyuX9Iwdditt4m6LcbXuUsASgAX/SQZaz9XX8F7MKjg5yb7MXYs2Q8AlOvK3/ka57+PgWCcSM/L9HevaTbRDEROz8sDCwIX96lfq1d/MRxibY+ZEx1znWLtkYBJx9xnHThgcPxOZ1in+8LFczFWBlWi0SwMG2XXf/KT18levxj35hpVptrnPn32DCIMCBxwFpuh8zz22oIgKWf/9NqH2Y/+/tuRhfEedkDjN1pvFsU6Ges9pFJt2bItW/7IimiW6zOVYqfts2Tz5xB6gC7v+EpvVeRCufChALyD+w7nQR+CJcrWX6eer2+/Mmqzn8/OQcnXoV9K4PP73//76B83LIQjmgisrwvJ+OkEhdetXxvOv/d+CIEvx23l8hVxjzsATQKbJxGEOnDwcDYIwDR40BDaWgygqTC9ORl7VekuUhoSgIPnOQ9oUMxEABpCBeyvUIZlfe1DdMNsz/Wr3CctWQTDtQR8pFN6r9acCTRcG86dFFCfTxClzepF5sK1G72WmP8hlIu41izh8DU3oTUKzGUAmGzw8/3ZteS6PUOdviDENeBz2RrBtemce9YNIojiOnW+DAjoCztvXuOLX/xiXMf76A+4iYwP7C1BuqDfa6Y6K8fOdeU6MHOasiGOhevXZ3Jd9yDQ+PLLL4dindlbgyD6tarcWnsuCyzV8H1M1uoyAjLWSw8gA2kWsgzf5jp0eMfMs3kXwXHXl355MFK4hsBWSq3rW78hKL+Mr++5BQ6oUZURO9gETV2F017sJam+5wHcQ7iWtO5RtNIIYRN8Qu131CIpVMV9639a+2rAwn66ntkmJbpFsIuG5fZFBDuY7HFeZEqpOvrp3h3ZkHKFXIbmQU7Wdp6BV3EQlW2CfDXcp3Wz1zmDjpE1H40mg2q1Fy9cjjXQqpIplP5+rCWp43VRS0v7KGq2IgBeoCNqJw26thLoMzhtIZeZqmIZD/c8mPv/KNr0oz/pWLtufXCLJ06ejmGqh7pBITYZEyNPDqhKH0YRXARmSnQWnKy/+Zu/yX5l9fPRJM6ooEjQDE8JjmwxDoKNBo3keOAOGTQsqBK7dqLqw+Z9gtRvFzmaTIxRFzeLC2UY6WeN0n4a4pqaH0UaUbrR2g/ezZ57dlVQUYw32kTWGrD+RElD4hXJ4UOH90ehm4337D2lIooc5adpoEeldQDCQWz+BuudiKS5ABva67Pd1HENIyI+ctQkPquYxsbrs0WLl1G7NJqBhgIIeq5iUQ0dOpxmZlWxsY4fP0pzUaRAp82MLMY1Oryb6n/ysSfjcHIidFakxfUkGmnBuw2VDwIWpaJNJ41eQ13SR2s/ZMOtZtGxuVlgbQIlsoQarwFs0tvwRS/CTz8Kt3gS6owVGDYVhebOmU8tEbxoHCQXgAIY1kGEIxG1M+1hoJ0nmx6fJEXdDkBd8fBDpGTJckUyouBUW8chB5/oguni3UiqOj9bd2wPwyK9zw3rppHKY1RbwKQxqceo6KcdOgi/emC+Lk5RR/A4mcIWxVAAwX0pgDUTIxitgXJhFsWC362shUYEALqwxnSgllLz1UHdRhkHuoXrfobFs/r+OjllKB6eQyzj1FmiShzY9tx58OFlAB+k5jlQNThRh6GjEQIf1JsxFjb3vIxB/HT/nmwWFIlHOYBqSUsbRcnIvpXg3Bpdtr6kHcfUHjzFXXtnV5Di/9vv/1P2NAIgozi4BZICVh1a5cBzh/5+09sEriJKzucmEHHPkStkUzpnVRIV0DnM1fQK3wsZqwSsrC3K6Vr3gVVE3hmcX8hWFYBVyniF0xc00fsCGpHV6lSzlYCaY2fEMWXd8khnLioShzUGU1pnnnHLQUySMP6XgFWimHUep84p885CG/EcfH7uBOeCBd6L0TkdLm1EUplzXWpAEzXBbFU+zilrlQMrM515JDsJfuSA0ozVGSK0J3F6+gAU7HfhYeQcS2PSKbzDYXuVhuV3dNbw2ydPGUXEtxfUhSNQQ+ZE01XXwdnTV7NzJ+5kTz32+WzyuKnYIxxkKBBXiELepqXCE489TgPWEUGdVhkpKDXHTgU9tztOtgI/KlU2YrvMBnchOmbGyMy1fq9qlBFwwg5KczM44Ri14bCXldA0F6ladiNPIK3XvWKVmCPCfJIpsaXFjdsUEpNV5rwQRdOwN6dzWoxr4EzApDpmO3t2yGAU+6jDKaKepwSBjAbpv/bnY9+73oxWHoCWvWnLrmzshOnUkA6IoJu0pG5G61gbtl4wU3wJOvhtAmvOuXYz7x+V8+ZHj52Sde01LBs2clzs0Vs3L1OrKgC4DdAqYgyvUAwNuOYwtjGy7RXCDuG4WABtsKe5gSwP81cC/TDWeYGK5f7XUZKLH+sK+3t/X6YDkCOcsTOA6MEdWRfGVNvSgOS8QLVbiICQD+Lf0gRLsM02h06CGHkjSxwr2BdKy5vtPosQSDPrsBQHU1p7d0Du9Yu3swvnLketYBF1V5dunQWwQwFSzAnHAyJNdmLfgewyFOqe0lULtrkne86agzoBEeP78KMrsr6cgf2GV0QAzEh+B+yJHjghtarCkSUkLZ+Vl/KZgJiTh48D6qhblsrIHLXYO8ZACXPQn2CpBeeCjBIbHYdWhQIt1vQZYYbygrNrLXLKSutslkV2Kd9fcWZpS6RKG9DhXpLd68BZukW92hVqq/qOmEBfq27ZYRqV+p7BAETn0focxRScGzMe7vNUs5KyjGaedGJDBRZHVYfb/lL+Xuc5B0BX4nMFTzqq2iwd56uwa3RstV2uD7NeAp7+gEp/VvJdh9kzI1EMczGDS/E6nS+dXmlXUvvyIGRrXq+i7LPnEp+v0xqgjr2qnTJD5r3s3b0nzk+dfimBPqf73+xr9GIjMHwc+WtbJOi4Ck50/N0jYe/4vo9z67XXfo7NWRpB10SHjOwEwPc6bAzZPwZyBWmO1Qz6R5mh0cZ8/PEaFPuGhUNcxpwPgIFy/dpNFA3H0dOMOkLmTfbN6dMnAXcrs93U2RuAmoqPYl3Rb/3Wb0eJwzZ6hfaHSie12brq4yeOMrbDQoTALIY0uFkzpsfYH6KFheyVjz5eyzwN5jU41rxX2pc1XrJuovEtfsuiBfOzSyiSNhNMMvN+HZVDn8GxyEtKLsYYh4AD/qIlCrdvoPxIEKgCVUgD6Gm8BKiCdH1J3+NaMdDqZwnObIabMn6uHRU+Q8WQdeh60BZoN5SeF9C4xgRCSWzCljuuCecg+qkVBMGi/kgFO8bfteG/Uw+yRKV1jSUpd59X/8mmua4rAwECa+/NdaKtlGqaZ2dIJLB+8zYQ9bFe3RuO9zkC+gYNVGVUNCRPjFh/y54nKFfJHoieUQWVzVM0zL5NGc08spbSOpsIImnPfKag5PJ6141zHPVniDrlLIG8rYq23yCZX97DQKiX9r1zr5kVlSbexjzedD8WWvPYJkk/x0DRSFSXzVSrn+DzW6fq2DnHzpn3EIkKBKBsh1EKyEm9BpvYa4J7/UETKHdgHk0aV4EEXq7aatBXvz+xfOyZZz9ZAdF5slbiFG3yDQJQg8E4frVj7/1ca2gNOpjAMOhp4Cb6JXIvNiIOCXf+U9K+hf8pXY4110FAM9VYdWYoFW34wR922OvjbZrKPvb409TeDAZEiCBt6pp3SD5AnwHTmLm6DUWfUKN0ko28qgwoJ9iiXgvcGoj69kLV6vLlC2QMbmXzmcA+8B+zNuW98wj5X//NXyPT+UAsdKOl1RTIquZyk2Z1OvYudKMnRmkjjYqRP0305QqZtS8hFCE1xINeGkIrGQz7oJyk19bESWMRjPB9RtIhb/F5m4najcawTgZ15z14cBw5uES3Z0DUjUjMT6eI1kivOvo9SvqSOryRffDRhuxLX/5VnBXrFfKD18XuwpOfK3gcjbOt8MVdNrPp1bep/3mM6PQgMnlKH+tcKJTQwWccO3YAo5CnLe0JZiM9nd+z1Cpc5JmfeuLp2IyhVsVkK/FdBU9UZbtBpG+nTZ8VimVDhwyPKJfG8oUXPh+LJRSQQr0Lbi0HueDv04MHYhP3I5VukNbf78VgLiDdPIJeGnWAumIWXKit4OzdAMxu2vxJ9JCR4ukc6MjZTX7egkWRplbBTNqADUJVJ2xngM8S1bqO3OriB5dEltDz9s03fx7UgsmTJgJ+c1Un1RejezbOsDL5+2kuPHfB4mzI8NEA3Mbsxz/8x2zhgrn0LhiS1Vv7xtoz3StwND1cDRXnCsZUKfVJSMMr73vzdhXN78ZH5CMKqol6R4GuhxbOgBLwOndnUPprJf08FerATrjeKzmgBkFBkXoj7cpMos+qiloTEet26lOOnLxIEfjpbBLAeR/9xB5/ClERnAEjs252MY5Ou4Y2AZvkuHUGVnl25/5XZ9pbnr7GWTX6XqCM3lOsKQApgUOArsLPieqUPlNH1y9/zgHULwIzgx2dM2RJFOM+uMtrkAwE5MAqVyNLz2BPG9e9ez/qoaKuKqf/eY1mwWghS5ADw7x/VXrOzs+bHK5fAG4FEHpvzFjHuYHKHTcPCI12FVQyD1QpXykT91lglT9TAlj5+113XiOpdibgZZ3EYYIctzHo/WlsbQ1lZG2IALaxB239UEME6zprrBsZ50oCJBZeL1k2lews9qOONhNjEPkZPQQDfzf7ZO2BbMqEOdlTjz7D9fpBB7zA4XKJepoz2YL5c7Mp7AX55/2IoHtIbyf7PBtFzi4oDdpcvKdFtqzZRrJWSqp3CE7MGmCvfE4Lec2ea4usGYp2BmRQyshGaaPsh6XKajOvMeuq4IJBgmr20J1qGqXTW1DRCrMzCr64bm3lUCTwsAAKm9oNp3BQOf3JYF40A26KAXmlgICgynKPzTjh9u8yuliDzduOAqt9CwUjAhkl010bPTionc+LFy8PjlozAAAgAElEQVRHDU7KTuoIpoJwz5xJKKZWDJ8E7WhQ2EqzWxY+t5HtKgFQVVXe4PmRTeYM8kzJnQuleVkjwXUGtECBU+1OJUHXjedVCKEAtqSpWmAcCmbRfyTvg5IHQArBD8Yw1hv2VuOls2uTcSOj1lT17lPOPdhQ3daLZAChBUadFQewe6m0UMgtJVgKYXfm4zyCC12Ya4UodEIM4h3Zf4K+U4giSI0jG3jq0tGoQVOYpJHszeWjx7Irp05D7UPaX0Urm0IXWB3sqKDM3KxGMIjHeeixR7P5UJ64sTjUdYy6AKDbeLYmnE3VW0sYmx6ApKOo3d6mTsLGxVJ16qC8Rj8/9nK0UmDPuC49BwT3ehOeFe6FoqClE0zhutLLQ6QkKJvOYx9sZS6Io+Ryl4LIhnVXKcjS4j5iOx47fyW73VSUVSAqdBWnTcfKxtA6wKep8bnLWSzFKGWlBCFG31PWwTXjlz6IgQzvSafS736W39N73McpwKbdcPq1F9oOn8E1kLJS1h/bukOnzGczoGvdk46kjr0OZvRILNRsmbHyGj6/DqAgrzuUOB1+sza+z6xDDth2R7ZEZ897S82BrTuWeqjDfh6n2sa8/fm3PbLMaKQMoZ/5s5+9nn39618PYChI0w6bTVi7di17pS5q5Mo5/1Xbk8K1DAGNcu4lpyjXZh999GHMpY65QCsyi8yP9TOqHSoVbyD31Vdfjfvuy3rz+5o1CHOwf1So+/a3vx0iCfPmLuBzPw4ANZyaSsfWcT6FX+b9uf+cP+vVVq5cSRYfeh+iaGeoPXM8Tp6yQS2iMtjUawSbBJSjx4yEMXKXulVorgDyw8cOh8JgfzL7gi9BfervZIDEMVfFztp9xTasA72Ok1xLiYrrwfHrzWcIeNzTSXHWbKJZR7NA4wExjo/37hz7vP68hZp6zzfV/wREuZpkUfxdO6wydJyBjItzITA3C5UaZltK4TrwNQKZBKYEZyF3ztz5mTfxldxPgn8/79KFizFO3r/34drytbE+uL6fZcDevRLAuAAW3Qt79+6n9h6VZq4j3Xzc+LGRCbUXZ7SY4azUjzd7Hv4FY/ju2+9ltYhVGCA1MKD/IBUvfbZZaL/MZoV/gg3wvh0Pz1EDsj5bCFqwFwzWGIDxtQZolFa3/cENxnYQVGdLX+xlZVmOwTPMbqhdR20g42CQp5ZWIdb2jRk7ChtpGxWl21Vkvk7gAgqgkufUCqv8XMTZYyZrO1TQuQ/MYP3nKoRmM68CxqSapwxf+CLcl37zCQDlDM7bMuZGPztsgZ9PoMxSIP3J27DBqmsQg8LXvENCoznKDIKAEt5I2Dn7+5kNNKGAfe0a4ln51y/4Ortf+5/x8dtQnVsXam0LFzwUqE0H5iQRDClSpnzz+ht589CmOEAsfpSH+tH772TL6T1SAXfXQb/JYVhNs8qxFB8r420jQlsCd0exT7Agmt5/cF/24dr3sm988xsgPuk+zdF3wUPIhRwNSaNZS94v5sYNGlOSjdm+bXO2YN5sNvlsuJsUmjHqW+DkaqinTZ3Ig1u/kacW+2L4vY5y4GtQpvvC6hdDqU6BhGrocKeItkyYzKaioW/UatiAmEOzK8pZ1gy9/c5aotMjARnzWIAWBHYQGTlOZMWI2HQmb1DUTd0B/NgHzA19jQ29CYnzr7zyJa7FoQelx8j1qVNHQNYjKRhksQI8e/IsRgqllNQxoZu378jGQ+mYNWsu7+FvOCp70fJXNn7pI49Hk9s6MljOgbREDwclm+2K/uKLL8ciFExU0+trP9k3N/ikKZNZJKiviOBZbKqY3CCKYMbsKaKedlizxqOFaPAZsnpXKDa06V8pVJJQCuQw0mhco8B/w8bNpPJX5Q4qa8NoTdXt6mz9Bvt/0ccj+lSw8NnAOiRGNf7yL/8S6sOXIv0bDeSYD9P8+/Z+Gg2DlyxZFqBPHqsL8jZRg/feeQPQs5zX0peLw7Y7UTgdnZraZtbM0XAk585DySeiCrmUu53FVz7+2D2FHrN2dUSAFeWoISt1ksyi62UkYLKLQIAozpr3P0RsBJESHOZiCsHroDoaGOgCXeZmZV22adse+igMzcaSaW0HUJ+FL1zEulJu3zS1dRVdcFC9B1PDueOWZ6hS9ieBHQ3lv/YlsEqR9l+WsUrAKorFI1OUX+2zwMrfBUArAKvoJRM/58ArgR33aPq3n6vT7rqKQnvmV2CVaFO+TwDtQZH6BCnY4rgnACWw+tdqrDpHcVJGL0Wi/dmawAS4IntlM9cASPcNlX8/R5Yy6EIcFIlOE+MBDS6M2r36ql8EVkZAoxhVzzjGIc/laGt2U3tYbV8m6MZpTEIdU7EDshSXWPt3AdLDaAB59MQh1kI7EfBWqMyToRlQgNuK1HlXKRGjsstnUBY8fDF78YVXAPBTsnr2ouILFwBWwwik2J5AKlsplJu+jOkBWjGUIyBTSu2SNOaSELdQspuDymgYB18+DgZZ5ByaUTC7S7YKR187LAnBPlP+vr0du8xY2Cy8CVAl46CKPXQXMKgaYBfaUbS12ydMyrY0QCmLHNRmgQBVZaCp4dRG2Wewvhq6VxG03yYOYLJWdTXUxwg6rTHlFV63O3bl8pWbZOuuRXPvVgJdNleO7Dl75irBt+PHzoRjagN2gzdGbKM5JHNuRn4YQZUBA4fRhxDAHCqt3Cv31cp3hXZsDOmh69o0eq0jW4lTYARagNOlC+IYfSiuRyBDeXDBovx97Vd31on/1hESILhHTdJH3ZNjEICVtePejb9IgLMvk4EDrsMhHjLgOBQRQMEmN3JOWVsii8P7dyUVY/tdz2Wo6zXTYL69tVt29iKRcPaM1OE7PIcCGVcuXKf/4/xoWNydezp4ch/iH0Rl2f8XaKdxAxs8HDrKCOylgS/BjoXTvQnmaPOj9w0ZjcOnLpLlL8q+8NVfjRYeUuU7GM+x02bT/wrnRmEPs07Ml5mvVhyEn//oR9kUskId2OdrVy6EJHYIgPDZPRmDXsyrTY49QxwrRX50yN0rRqPtXaRDHzWO7CXtvKpxBgZ1kqLmoNDBPEQwlP7n2o0A0RrOzVMEKnsPHZvVY8vHjIP+ybDv2bE1An+N/N0idTNVOjvucQGOn5fqrHQ6tTc6oO5PHc3kqGqXBC6uO+2Uwlb+PTlPpxFEEQwYGPQa4xBM0McQXPk+Sxp8JoOlZgJ0yj3fTpw4FetVB9excu0naql25PBhqJz4Q8PJiETtCxkf96v0L89fPyuaVrNm3nnnnXivYPEOEX3vWUW/02TdDnx6iOBEWTyP1zNzqEMdqm68RyczKRgKZmTjeI/2IHN8lOLXWw1aouc+n+GXYhr6Qc2ctafIgnpd76erLVqYR9UN+yLctWLpsuzHP/5x/M3Mj8/pZ/gcjkOwUqRqGZ0vZISt7TGrYpbhLPZNcDudRsPe/wXqbcy6qN7mONjLTyn4XWTuzpy7EOrFrpfpyLkrOV/Dmu6uoAHPrxrp4aNHAuTuI/AqyBWouC6k/pl9mgrj5NjhI/GZzstt7Kz+jwF5WTauvRBfKtBXpZcZwHfMrVsaxHw6N/4saEmZpv4EWgUQgkazkIo2JKqpiQPBQgAqas/MYBn416+RNeT7LpClljKnMqXfBZvR8BlA77ylui+DIH6mfxO4Ri099+u1pQ8KAhMVX0Ds2eezuffMmvo6/+5euMhnKmoWWcVvfSuk9ZsAm/ok1/GnFOIaO35cZJ0cR32zw2QSD+Jb6g92JTsnyPV6yb7ygQHEzfz4HGaG/Hz7BzqfBygPcX7MrqomaODVZ8sDyOx3kiTXkUA3q9GTtau9Neivj9WO3ZC1oYK0gGwWfrRB/6v41JXghimTJkTZj7Yn9loEaYthKV0JDYe+1INZ72p7pNPIwj9EfVsr+ERRpajfZe7tc2r2rxS77DPpD2pPbty4xvVlpBGMA+x53pqlusFZIjXQOt8QzLDtEEql12k9ZHZMv0Fb4hozSB3+SQgRywqzp26ioHtW65/l34s2/uD3O3Qi7kAVeYumqgsXLQ+O/gUGc8r0SVwAR4MIajfpMqBbVePa23Aum0l5w5XdvnFDdoaN9DCO8inoVkOGDUL1BUELwIsuTz/QZhNNGC2S9iaMqBXTj+XN935G1/LybMywCaTnD0TxWyiYmKFgsuwjorGKdHc4vsiq19zONm9Yl73ypdXZWSIl586eRKluXqhOSV1QHli+tAesh6cT3qNrL2hqR/lbW3CSD1DfxJkAeoU3ivPdBr/SQ1VkjvUIkQhliBlHKHcfZp//wpf5dU96Qm1hs4yOza2TUQs9RrGPdv635qEVZ1tDcYlFfI2F8uVXvoiK4acYnuMs+DnRa6SIomRVv5TetS+Yuv0NRPVuknb+6P2PAEkvkTGsyN54691sPLULk+HjG3W+bY8KeebhXANeWHyDMRBGmh56aGnwjO0vsY+CYCXPHVebHN8wOhj9qPKF384COXf6RFZJJ/WnHn8karw2b/yYNHJ/skvjow6sGYGPMqLqMZbhkHQBYJ8LWffHH3+SBVkWNImTRAAWLZxPjzEiJOEMIbLBIasQSSk1YRdJva4H9JimVhLXzbYHSsU0xE5GowJI2DwOhpDuxPi7AU5hbLZu3Zw9//wLYdyKWAenaCZ89ORpMnZkPuHou9Hk17qxjT5c5hCSG6+kvOqG3eE4Sik4Qk3VICJfQbeyB5dZFYvdoUBJDz0IBWwlkcN+OMhRu0KWqrKqDmrmlmzMpBnQMGlSyeco99nEerIX27x5c8O5sx83HxX0mw6cbZWBEtDpDHr8twY+/e6Xfe+csXK9fla8wsh4ZISMJIcDE5e7d03HIn1FZovXeXDoXPl6vZjO1L8EIJKsrZF2D02j1e67lE1K11TtKT+ocjELjZfGKWWtGo2M/SsZqwSsOtMNIzMmncvoN+PTmUKZRFc0UF7Xv/ldYBXGH2fAdeO95PKvBVXDe2qASeUwB1ym873/vJdPXqCvM62ztXXj+qwG8NMPZ1+5VhvN6kwbEavlMzS6wwFVXXFeL7N+axpQggJUjBtfQSBnEkEiKCR3zuDE98iGDpySnTpyKbt6/nr2OzRvJC9EoOVidu3SRTI5/ai1GBVCCwMRwjA7cB5amO0ohg4byPPURCsEQZd1Ld5j7sSQg6K2UFAV9pPglPV/0VfNxq7YSutAFaEo7kbRLt+r7zZm13DCleCVoisAYhUSlcyvZRBJUKVaXSuZKKwKUvHK2ZNNgX7YAaW6SxsN2auvkQ1hXxJ4aCdz5XuKCT5Y8wnWJCPTE4eiIfv4w0/yLC5tNSqoGbOh5KkzFwjWXOMc6ctnI5oD7cf39+JQNSoeoA5HXHusM+sBbm1piBZhT12/NwC1OgM6XDUc9DWAiB5QsoO2woEYyTv0OnvTy6lHZNUogMapUHUqwLMiDCroYQ8Ebe3UMklxCyqhWTcOfB38+H1IFtr7Jd9/AivXtzaoG2NmAEWgLwdfYJU7mwBPDteuOC+u1e4yMrAJHS3Ie1dxXsGmsNl0PWN6E6WtQf2GIJyk0qvKoz2yUxeOEGE9mx0j8nr+yPls3rSh2TjOzsHY3oH8r82yPrm6FlU7PqMrdqiabPxF+iMeOXExu3jNxsBKyLdlQ6nRnWP/L1gfQwkGtSrWwjjp0JVxxnXDCf2LP/6jbAkCBEU8XwOMFNdWC+uvJ56N1HSpaI59gFA2TdDtGR8dJ51E66jdRwGc2b8yVpT5l9IdzgZ2WVXKoOXzPaK3AGxVAauQfD97syYbRJbEQEA5wUx7B8ZroBjJupCJYQZBIOPeTCDOz7OWw15lOvueg2YUXCP+O9V+6vynbJJ2Qapy9Bkjm5k7pxfiOXRCpag9+eST8Syf4nu4/nSSU02V1L/UPynRkXUqtT/ShrxvFRAHE1y9ALjws23Toa3yfAjBAOYm1FT5nbVSrrsETjyv/CyL8qdNnUnvyDfD+Rcw+Rk61+fPno7nM4jgeOjMmgUza+O+qEJV18+1n5wRedfl/AULY60JJgyaerZ+smF9vr8E6fy8j/5PIxgHh34P5RarV6/mmmPJGByMdW9vvan0uvoZoj5JQVNfwM8cQn9Nx3MgEvNVABqBykwYHd6Hglza9MtkYHwOn1mAewrwqFNqk3SzVdVk0uqhhw7Dj5pEFv86lDjp0gMGD4r3eZYKRhQWi3nmLFepzz38j//4j/gpk2IdsoDzhs0nT8R3588szhjaBPl+r+V4m90zk2gWzfOwtqAcmWq3dJoNWkxF9tz1Yr1R1IABtNw/3oPPYu+uH/zgB4XnHxiZIf82kPv2WqfPng+w6X04/gYNQn6eAIFz2wegKQU0ataoB3Md+T4TAAJaga1rIp1rrjHvR5DjmnDNCMxds65J98nBQ0fw83qFGvUi5v5Lr7wU+7cKcHEQqvaQkUMBspNQ/D5ZYKNwDsI0eO3HP80mI5rRqD1j/XgvE3ldNGlmLt1T+hmOs+et+8rgU6geMt55ABhfhP+VTU9CV/pwVYyZZTzaebUFtPUGy4IxQGA9Z+fkLJ9u9m8lpnUTWz+0YkDUultXr2iOAZ0AMvji+sCKTdwGULVTz3uN/TBq9LgYL2tzzcTlvWDJcuLHyHCwkb2BKVtG3IYJp8Klyua2NxHgtRXo2/qrnmk3uXZf5rKR4OQF6xRhKvS0tl6NBc43xyD+h5XXRL1vEgFznHLfz9KFPFDt96Jt//AfgFg0IsTof/TRxmznrk+RcPwckSX6ScjHhh/ZTGSzCU/SjdMG19z0XO9eoEGMdx0D+aoRMZRilq0g24AT0WA2SbU9UKRiDvJWBWOhGMRGGTx8IBvuWKjZPLp8FXK9o2PxRF8HvtwIpoZTp+l2CgTte1LB4G8BCNy+dQUlrymkAqdHr5ciJkNDbOaqC4bsNvU5LkydiOgmTibin3/2FouXyPGcGRhEpFcbb4cCkkVq/ZC8zJ1S0p4c2mU8m+1g7lQ3kZXZgUGeCO1vUqSJjfbYlNBIqtSzXjTFjYyR9BBqepzgT8jklFA3MWv21GzGNCIWlddZRFgya5NYXGVmyNjQckjreE7VS84AXnaTzRk/YSrg9mEOTOpHGMJSNp6FlZEGpmjZxrYKP7QCRu6iIvjR2g1hzFXLyYsXrbUyUkpvA8aihNSq0pEqptjvsY1I4u4tm9kQqpo0EUmfiFHEQeOBkzPSGwqLxrQa56ynlA8cjF279+O09MBoTQtJ15wayH1BLTE6HCCWg0DZ+y428GSBqvISWQXm7yJFvQ8idGL0Tf6ynHCNSH1EpPOeMN77dpSDjNDPmj0v+yn9pAbSz2AinykNpzugV9CfOz/QGjASvdlMh6A9OveTpgAOiXKfO38K4EwhPeuFEFbUvCl0ouBJB+vXQ8/IkkZkFsDLDNumzTtDfnoMNTLlA4fSbJP1g/N4h+hKdwcrFM7aWKvDyU5S04UDa/S/Q5nkQkF8DiISlS3fcDphncFF53+71v97GatfBqxSytlrJWCVqH0Cqs8CqwAYnTJVYdyi3B6/hv1pMEOjGJLUBRqgf/Oa0midJx07nQQjQ6lnVdBFOwGr1L+qc0YsFZf/MmAVgI41k4BVOB73jO99IRbXx5XL1yJyNHzUyJj7JKhhNiDu9ZcpAgqk2F+dgZUBACFXJTTlDevXYKZwkNkTCusoauNYSKupZW1JlanFWZdPrYT47gO7yCCw3ynSvXGjLXv2+VnQtWwwTS+PMqSaLxHpunw7e2zFY/y/FC77tewYcssKxUzAno6gLqY3tMPIoOEoHkbFzQh6K/a1LrIIucJYOPVmqwAfBr2M1gmmzDqRIolMlb3gO3D4u1rsD7isqmkK6nA9QNzcXDsZHINFbaGSRw0S14lDwGABa9ZG2WXQ7SaPhmlA1E91yiJAlKBKcAV0YHECaBSPMIBkzRsg4w7r3u9mxhSs2LBmEzWrRFYJlmnbFdep4/eXLhNJZg8Npjm6NBLtl4GsYvcKB62O4tIlD2UjkLgfQZ2EK9QsnawCgyY6geXUtDZAzbhLLW0Vn8s5nvWAQhQNfLFXQwCDvXrguKMoGqI/BRqoh601VTYi9pBuszUEh5b2jUHNnVw+S3W9ZmiHHZ5VPE/snQKoygMHhRrUOCxtByH4BYTbdkN1M2mFquVh74AlWStnyd1KFOGgrfaAFl3LHLdFLSoS4tD4+nBQe/BKazx38UQ0Pf/wJxuzRxYNz2ZOHo98LwCFwFZv1ppiTVw+b3BPtryU4JRwpzd9wk6fvxrAtZTrdTA314j27jt2IZs4Y2w29+GV2ZAJU7JWAEsJksg3qCU0e3UTALAGqvow+vzhAlN35V5W2h+7yli57u3joiptMZ9n/zDn3d8L8LRDJYBFxTpYPQQbeiGEgtKugBu7YHsEsyLRzNmgAOCimQV3mdqVNgIDlVD2SxiTSoKE2hXp+J7zvZAxl/ZlBjJF6AVAOuXaIr/rG4wbNz4cXX/W4UzqeApDvLD684zv3Vjv7iPnKG8GTA01fkOonJKN0/FOgaOgCQayhpmDs+s9aV8WQHv3vfoiKfPl2Wb2RsdYJ7mC+gyDAmZX/Pxdu3aGeIOv0VkWmOmHpJqaKyjk+Rlm4xQJ00HzddZ7LaWB+D4EH1xfAgI/07W/kD5X77zzNiBwZpw71icdO3YUlULOR2ykFCrP4KD9Rf8lnpnnVW1vJswTFf2ci8NHDkXvols4l47LTNqLKAxhixqfcyhg3iyIZ2pf/KBWojGPPPJoBABuYdc2wsAZgc2dOGE8414V4hzzaQ0zjQzVm2++CeUw72cpBWsK2aQqqH2WDwgODfgKbJZDU1PmXVq/c3kBirD3biZB+pbZO8/jkYzPxUvnIxP22GOPBaDeQCBdeuE0fBuBnKIYjtUO6r9XrVoVtW19onfWcLKIhyjJGIS/ltfglUcQrpH7msxcK2hCM3jAhMJpJ6gvEvRIK5aqJ3DWJ5k184G4F89xQazzNhqwZmmD8+V+FDRpv9546+cx597ncYK/zkXqG6XTL2Ay22XAwDpC7X7qY+r7Xef6jdcIdPs3aZBJxdCzUDtj9jIPLDRHDVVeLlIU6274iFGIaVwIEHmXvfg7/8NvR1brNlnRcwT4ywhg2NhX1lEV+871KJXyzZ+/QZAnp/J5XYNXowr94xx778Ez0GcZOWZ0ZNIUj/J+FBnxffZm7Mma0/YbMFP+3qyeTeoN8rtnymBoyDYIlVlr81W8jeBtLiil3blxmbYd2IjJk0YQeMS+EOQpBlzrr+lfWKJTpEAY518lgbzzZBIvccYuXb4swIz+tDbdemFtvvW9ESBSxAP/9dRJst2c7xPHj4lgkcBL26MfE/W4JFy0S9Yl15Kdugyls54zctjIMdEPtoPD34CDTIaUsY1ACkwEz6lUa6oP8gt+3ok3/qzD5nJbt+/BkezLwr6eTaYZ3jBSoo048RoknUdtkI58d2gQpu2VIbRA8ZbqNxQv1nHoPIHyix8WvGveYNpPZTYXmalHv3pCL1tPpNhr1VpDg8z5ikce42dqcRxwFlh+gziNPEx046bYsp1D4MMP3mICxsDbvwVAmkbWBkQJgpT/r/OcokvxkCqLcBBUQYXYvGVHLhnJvTz5xMqgnKhaVSqNgsmQttCD5zLyaFPN0hI2HpSLE6flf6MOQ/Zo8DAkHXFmpL246H1POBw47i4ea6YEVYcO7gF0Qh87dTRb/YVnOYxxmJDDtXeWm8iF6AHbjixyKRtZ+uI50vZbduxGArkqe/Sp5xFKmEzkl4Wl6ggGIXi3jJuFxzpBltG5+Pbs3ZVtQaVx3IRJ2dNPrOLazSFPGgW9OGk2yO0KaMtrM7pyXwAChCu2AU4vAGw//7nHiR4SfcNgGpktI8vluFlv5DOZmi/pkStiHTp8LFvz8SfUuL2SzQCM2MXb4vqSUNLKFZqivwWAzkJunbxeFMr+r3/2Z8Epf+zR5VFcraNjKlYZ9FwZxqBETmEyMu/373z3e0Q7+mSLqNtShcusg8ouOpqNKkHZPwB6pGG3Zj5HsLhp8wacV+RvcRYXL3qAe6rFGbAJJk6JBdiKeiih3QJViudRFnrDpq1ZT+7xJDz3iXDQR1ADcPnqjRArsZLbW3Ip9kapzPutZ61pdOxJkhqOWv+Qv64gVlEAVmmTaUjyTZdrx6TXpb/ryKWvnOqX10glKp/rPzJOBvkj2pNnrlLGyWiKX+lnZaDv1VQJUvj/3nvMeElfCsqdvRmgYDC+KoIlQYlUT+B+8eBJDVCDb12YZ53koANy7yr8pMbA6TVJiTAHZPc5yLkDppNDfUcBxMUAaxsLY5jGQsVFv3x+70W1UQ26B5mf73WDsoAaZYybUvxGuApjnPrtpMyanyuY8Zl1OKSWvPb6q4rjBQC/Qy1VOYGTUzgA1ntOhC6k82VxssWvjdSstLFgj587ScAJcAbWHjt+CE4HdadEL2uqW3GqaTh9+BTS6w/Qe++pqBW8BFXGBrk21pUebcbKbFEZlNvt27dmY3E+3DdRmEwkV/Bj1trmzYonlGCTVSntYg8qnOEWAi6q1BVDCVQh8yZtI6QASqe2tsoaLOmVAisVq0JpS7U2QQXAIdo5sAc9xMoJoLSShbMBcNhPa5aKlfkmMthYGXLpIepCUKMJkZlb9CHq0ZP+ISjcNbDuHLO//d7fIa17OWpOx9NPRgp5NQI1/XiG8xeuYMeaQio/UUctZDZCOWrEkOzFL9KPrlc3st402CR4oV3uXVB9tJGjNY9dYBzYSLy6nmgzh2CDqn3cT73ABydnLFkDjr6IThrddo2VQsPWfmkjG1U0VZyBc0xKiswGo7quLv9ez/PH1mSD2URbao6MgDjUCwIvXkvKqxkxnVPXbwQJOYAHEt3WIbKuTBrSVQIAZrZsPWItlllva68aoQn2ApR0tY8fz3oNUYVDu7ZmdVdPZ1MAtyOHDeVvZtXJDClEZCCDe43sorTF8Bkoy8QAACAASURBVCDyDKyKsdJUpMVaQ2BV+B3u4eipc9BX72az5i/JhtA7qhRFuDZqfKsYg2acgXPHTmYfvvazbDbnWS+clXpVe0tYY1y/J02kDSxIsZfG3q0UkKsCJXPQg7PedhrdOBdL6Kd1AVXWj7btyz7ZdZKcYf7l3bnT+5NgHUV0eCJZkGFQS3uhJCg107OkHmfd81OHdSKZtXWfbIj1/jANZ93LeaYypyYZ1NOxE2gYzZcpYkRdUOXYm0UUmEn1vMZrbOmhGJWAeSr9IHUQL+Bczpk9M6hbtexF+w+5H8wkWEMioJg9ZxbO68WwdXeIWtfgIBqo3L59W/xOuXYBgFkTzxDBgsIPf/3X34saKn9nKYC1TjrKOuJ+1757v9orHf7rXMPAp5kGHXPpcmbPViJYIODTtmlvEujy/a5nz7xpBJHNnkbvPdSVz184G76MWb5KPsPaD2uOpB3a7FjJ8QsIl9xFfddAZi4TXhV2dMjwYQHwPMe2bNkU4+F42k+pkci9wV0DCudhpXzjN34jO0INjz0nZ1MTZLbqAKUGlXduZn/wB38QAORtGs9aBqDtf+utD6D/rw7b7rPbPNnXDCFA4nMpYKGt00fUhoeEP/OV9xKyfqkkAI69qQyUlXLdCmq+pXEZvKrmGXxuxR6GcU3FOrT5zqeNhGU2nYEiNnHi+Mg8qbasarR7SAVGS1OUzx+BgIKAopz7s977CIDVrJ4JAOfF8fGscFycG/e2zrTrwN8pRvL4449naxAeU6X0DK1zPOvMVnn2CbD6wa7xZ/ujuR6ukgXxuRM1MK/DIlgOK8sgvWvcoIv3HYFm7Gaq1XLeDiKU9hR13n6ONMJhtLPxnrxfP0/5+QVz54VCoHVtZqBs01OJX93EPd8h8OC514ss0l5ee5ox0x91v6X2BV5PQO0at12FzyqtLoSr8Lfcj4rbuTb9t4BRf8Lr1uHbyVI7Sb3fEDQG9PmdV+ncwfKRMVVgoLhnDYT0wPc9g/rr8ofnsVZvERRhzYTAU16v53212QOWs6ZXv0HYhCbqCc9EnbBlO2adxjI/gt1IzBAEd82YFLAVUz00xmPsPcFUX67bh7VXzny5Tjq4F9ky7YynzI56ALgCfKfO0ajbNlPYh1690YYoJIakBOZ6QvdZNu5D14TPFfVnMndYj85R0Q/+/aqOS9C2ZsyeS53UcMDE+Wz7jj3Z01C4PNyMbDgQUXujNDTRL4UfbFg3gsNAnqSb6j2obA8vfYTiwMlRBGa2KJwdaFRGDj0RLsK/3bTpk+zpVU/hPAyMAuj/+D/9L9kf/o9/HHU3FciGyukMJTMMilEvnW97HNksVtEBEW0N9Ijvfvevsm/9u98Iyk2xkpcsUh/ICcklxBtpNrYrUqXyep3oN954A3WukWROFgSP3AlpIdtVwiLX4TID10qUdc3H61DgmwHlZyqqYNXZqz/9OeIFzxGtHhTX1Qk02yRCVunEaxmdtj/SYqiJ/ZErPXgQmdFLZzg0ULrj+LG2oJ4mvH3Y6DYxa8QpckHupM6jhIzJdOqrLl6/nb2/ZmP24itfZ2IHRnNKo3kNjJMqiDZeYxYo6r6ebd+8CcdudDZq4pgACCOHjcfQI30PuIqCXp5Jp7rBTJU8UBaIvOvTpHLtFVVVdYX6tPez1c8tgw5p0zgVijwE8yhtgEcOeR402/jJFozi8JAItcjzla992brpe8WhRq38MsPjQV/MIpOn+jMyTstQ4POweZRspsXtjRiRIiLIPVzQrCVT/0bDuxDV9Xk/IAPXgdNwCifhwcU2MmZDEbU2CmqBoQ2kVUaTpmiWrRfjc5uDVQl7Fc1eXP0cjotCDEbAFfNgjjGSGqkO6IcCK7Nppnk3b9mZvfbP72e/9s1fRyBkeHBura8xQmEkq1tk1HC4yUrmNCKL9PPGgcEB1ssxbR3OfK5iZ9Q3B085MIhNdi9VnMuydwZXOnLp6xdqrQrUP41bXkuUAyTXd1AG+UUAGeshBV6FTI/j/wvASqBWEL6ITJJr13sQ9Li3CShI90k0Fe/Nw1ZjmnP8cypjAnyRKUzAynvpRAuMDFrQqfJUv+CncxQnAS0P3gSslION699TKUzqfXmtVaJGWLwfqqFE+vx8n8FDzIbQkcErUAf9t5+ZgJoOnWMWgR0pWy5ca5Dgh29h7+0/sCeoLQOJwJ3XKUI9qwLbJAixtCkaz7LGzN73wDjXUJN4gGjn8NFDiWohQpMZgad2Y+x0amZqcC45DNjfMwHqOssXoJ1GzzgM83AyMxOotSzBaZWOLJVEh3AUqng5UOTQwqLZ660rWXZV6Ax2GRQRXPFS+lApTgHdgwDGjVvUQHU3CGCDUObQhsXctz1BHLee0B7M0HXRPnL/tkjogx0y02NWRGl1FZW0YWELycR1hf7X2ED/E8Q5zGDZgqMBtkFdG5TsFvZPOwcXWcIass5mB779n/8q6il0WgyW9SSgo/OswywfXofmBhHJGdRUGLG0KfO160Sp58/JVj39KGONmhmBJ+8n6mM5iH2WEiKqLYxjSZkNf8tQlIOGSAzhTg1OAgE5Wy3YOLwNR9iAlvTOYr73ASwqHlQKRaUVu9yPn7UB0iwMIOSBHVUUyVwxLs3MpxlDXxtgCRDgmHnOhfIl141AUAgmEd1kb/g7baOS4jI3XI9meDwHXKOuN+2L81KNzZfyXcQc6mxZG6OwQCXR82tnT2RDe0KRZAt4v4ITI7uq5GrXwsYIFqwLK9QwJDXOtJdCmwMb3Y0MkgD72rXqbMO2vdnUhQj0AF66oCzXwvntfmgGfF2AFv/2q69lix+Yx5qsYxQIMDLeAqs2FcIQo+pDzUJ31qjiJu1GdGEKmBXtwVyco0/lf/5vb2YNNrHGUS6WuqqfwP8lOCYGXNvYl7b1kLLZF6GXadMnZw8gEGUQ0prHbkS6U2+5SYAMAUWyCQpZeVbrrAaFjS/3oCBHipUOqOOr4xlS7Kwb5+QIAREdbu2Uc3MTZ1xRAxvGGvgdP3ZMjKd0Qql1Un61bdIZdeaP0G5F4HMBKptfZZzJggKFFfy7zphOsY659NUF8x8M1d1yFO90Mg9xb9okgZQgwoyX58Q5euL5uc88vSrEE3wm70Gws5weTnIHPqFO3KyEoEEgJJi0DsysmIIZOqY+tw61z+z/OulDAFPKVU8jqyWQ0vaF8JOAFNDoelY85itf+Uq2/pN1MU7jAYraUMGD1z2IaIDZyJ179karktn4gbLL33r7XXwQqbwEehj7agSxHgCkujfef+8d+jo9E8/y73/vD6iXXhLP6/g4pmbLrAmX8iY13eyKsvoCSp1x//ffjoNiJ1IzZQ0JElRsM8tzErCjKvR1fNOhSKKf4GfpcAFuycKsWP4IAmMfRk2Ue0En3H1oVtHndy4DJEE/9WezTQIcX+P6iawLGS0bx37K3AkqFJQwKO3fFlLDFLL82GLfMxUfUpBhvZHrx2DxtevUVfEcgkDfl5QIXX/KeTtuu2lJYT2U9tB51bYJXLwngVULtkc9gX0IUQj2pSB6f5cRwPF1UmC9L9eLKpFme8yw2UYggoXMsa2J9CM2sY5+73f/IEpBymkD0MuMNb64QVprbu0dKLDqw/76u//6vfCTj8Mqst4uv5+8/ZG/nzhpSvhtruEIqBZKDlR1Ta/1/BWAmRWuYu3aQsHyEoNj0b+UudJ/dcwEKoLQ/DPqo3b7IqU8QweU0gzelhTano5Yt1IFh0I7Dal1a6cUiIACeJGa3jMI4UyBPtsFhonjreCStEy1EuLcN9guFjAwrmAbytMPUopTwrjdZPxNcEhp1YYbXrvLuIhzykjCXEKD4A407tFjCaagnHgLVeih7DFteWMEkU0ykUSJCpli1vFlxlI1Wmq2ydRqo13/JiaKPvj2VztExPL0pYxxogOS1mKw+qAy86j+RQyGro8RvrNnjmK0rkYGwpqAatKOOh436FWxcdPO7Bu//i02al7U5fsEQioRbd3ySSDZhYvmRlGxim/S3DZugWNOlmzpshURiXNgUvH8LQ7hW9euRuH3aPiiHYA0jbPFzfsxCPJu56Jg1xZNYOFwE92Q3qcBchGPpVC2wmgJDovNC90gH69bG2lms2BuSJvOunD64hBs3rIhWF1uhB5kb+z3YkJg34HjUaj94MOmoX0PalFMZKPPgTPxKWp7c+fMDtDW00MM8NMIWHn7LRT1kDqvgO6iwbe3hB6wh9B15NnlTD+0eB4Gkm7yRGWbORj3HToGh7Qme/HlrwRSd5KMnvQhu2aR+bkzx+lYfzJbidFqwQmqY/FIzfjZa+9kT636FcALdAScju42vlW1hAVoWle51D5E5BeQxq+8Q/8DDsYPqXObMJYI2vhRQRX0QLMgcSAby02jpOpJUtwPL1saoEvn14iQFIivfe1rQQkMJC/6x0HuqUojY7N23Yboer0SmWk3vwbU+fr8554PNccu0keiFggnggXaB2NyBFn+rWTtpk2fnc2gMfFFir3/4YevZs8+9yuReRS83aOz4UDF2gLsnz99PBoLSwu4SmH2VpQNv/iFF1jgbDKcqWiwqugKK9g6jW5EagVWP/3Jz7IHH6L3CIbkEMZlzvxFkSFsM6LMoWo2pieR2yqyo+VE6tz0e5Hm7cNemT2bjYrxsI5BUKgwcWew1BlYpd8bjUrrujO4EjSnr8hIJVW/KNy0V09ea5QAS2SzMFhJzMLx9iuBKYFVAlApg5SAl69zvFN2Ku6D9ahCWNRP8TkahqRs5Os1Fp0BXxjTiN7nSkPNhT4jKRrle/x9yk79MmCVinOD7lCQQf4sVVGs5Od6LyGaQsTWQ3PoCGkRBDcSgIo4eRAw749BYRx9jX2vQilSBTQBi1RV7IySs2vXfkSwpG8EiWqr6rMFZMEH8nMEMgK45tGnDua+DaPdIEhhX6mXsVde+0NzoOJZN1DFnhlOFqqcYvhqIvb0pWNdzZ3zQDg6tUSOO7A/ikNMgJLQt19PomF5VPfIAZxrVD8NIJjhCMq0NZEICRUBes1SWVvE42e3yBTYPb5O55v11BVRCKmQClr45X5P4+7PCuTYVkGlvZ4EtypsSNybgyCAA9Q8JcgBT6pi2l/E15Gq4gC+G/87prbGauVQ61E2GCEP+5pQDEwASBvmYf733/8+UUMinPbhwwYEP1/yIo6UQR3XvYpgijZYy7GPvjY62gOwny+9+Dz1bdTKIeDRl7ojqc6XCUZZzyfVxIxdT6hv9uHqUgJFsp3G37RYuIV0uMINRp07AAMBxDiDwp4DEHOqqM6W/akAmGSIerOne2FDewBgggZoOISgmlkvwVUTNO57WSpphQJy7K2USQGhtGejGz2kE7MuQhBIdgXP5+cJ1Gxmb5Q61h1zY7NJ1WTr6q05QmkLSqS9T24ShLtrHRzy8tNGcmahTupBG1L10uiwPYLxoBHzmQKrnFKbtzmIAA4/+7+BAgOD9dyvQQYpM7Wcv5t2HczK6A82Zv6CrIwzsI1rnT9zNiviTLmKTd9J/esDyGk3NSGTrEKkFFNsuTV+/dgDZWQSjWi3ELwiEZIVAeDrGP8//+5rWZc+gCfWXDfOBNUnI7uOHfLs7CI9VZoxe1CKfhsMC9kXX3nluWB4mFnRsTIEZdY/yaDrNPr7OXPmhGNrximyS9SHOA4XUA8UbJh18mxPsudmG81YCKx0AhdAofP8d+7Wr18X2RvBp86XDnwVjqYKfPZV0o540wKk6Yh/6DDrODqHjrMAxOvkdVOyd3pEZsf5XvPRugBBBvmWo8ZnZlTnV3BnJiw1L9Z+ea+hNMe/e1OTlpr/CtyWLl8S1/3TP/0/smeekYLXUGgXk0ftU52NTr2gzXuRYuY9jBw9liwOtZQqWRKQ1iE+ceRoOP0lrAvHw2ez9se1oyOq86hQxyuvvByve+3HPwkQcvzUaUDk6Ow73/l/sudRG75G5sQs+Bjo0AKSn732WtSR/dZv/WYIcOhdOk+lBNB9Dsc2mAtSsQTqBLQFf9b3mKEUFOtXnUXAIhexyZvNqwInxc/Pdl1v2PhJ1DSZZbh8mfpU7UBkIPrEuJ4kUOV7H3v08Wzz1i2RSRxEZtY6rdRaxPkzMyjFUMCj/2H/KveLn+V4C1aGQ/Gzr1oD6+A4AFagmIQ6VHN0vFxzXm8SIhx+bhJS0SebhGCadez2+4o+hYz/JYQWXNPadr8rAqFNlk7n547FaXctuHako99mTK3/MUsogFfsR0bNOe4rycYLzP2b/mIpwTIBrPZHDQKv6fM5Pt5nBe0X5uDj2Z+qNxk9G3Lrz4QADkItg/GRbQOybdPG6GunOqMtj8wIey0zZlGjSCTGZ/J/713WU5QCsLXdq0H/ZI/fpJWGYg21ZMauQ+sbAFjVI8prZZsjYZL7JrQvIYBiltngl+O8e/uBbOmCkZwBqpKq4ExTdetW+f/CJdR6AYj9USGvwX56xp06dymC7qUooEptD4YKeEDan3M/qCJvqp0Eqk6fOE4GrHc2ioBmT+y+whje2x2o0/X47v2g1xbByJKi6vtOIaDnM9pEW+XdFs6fuwSjLMmxebACJ/q11mB7nlVSJyootDWKGXSDC5H95b6LdvzDb3ZEtJQIgxFSD/ErV2+FkMXXv/br/IymP1GPC0SQ7qIWNX/edCL49LEAaSvgoKCSD91K8e5+GqoSt6LW6nF1AOOQO3zoU+ojzmYr6NBdgrOr0IFGyk1kYXU9Ihg//ee3od5MhjM6OniuRqiOwg22LmECWZkSepoImPJGkTnNUIfsf/uLP8++TtO9fkSSpSyqwHcAB354Id1t5kFaVxOOilG1Yozg4cOHYyE++9wzQcvoyr1fZRJPoMw0f8EsolsDYiMXgU4VEiumYNzCuTfe/DAbN3EKRZejgjPfyCSdQHGuN8737JlTI6rpweuBbpZOsQ8XuhzgJ554nIg5jTsxFm7IrSzqMaQwx1Ff0S7FSEeUQ9EGlLU4Sj/8p9eyJ59+lrT+uKBQmNa0CH7nti1E/qYg2T6cuhDApI0xcRb4VKRKz2PYL6GQ92ygatOcZtSU86xEIn0CdMG81wVKgNR6NeNYNaFG9v5br2dLFiNzTtrc7IPOmJzUd958Jw4WDzo3WjjSQSPrCgDdSkSkAgO4ICIh6mppxG/hLKwDVM2bvxDq5LAArR6g1qQZuSvDyZ1I5NCaEzNWHrSNOHN7iCYpLuD7VF801Wtvqx3U+8mpnQG1qguOcdAHbBjNPcrlXUcq/umnlzPfFUG38us4oG8rNWQvv/xi7jyxIRwHMxaC4ps3bnPYbM6eWfVs1Ay4aTaQhasmAjr/wYdQPLN/kIaRKCobfBCF/Q21d7IN9ONQNTGUqVR+YX0IrBojXZWyUveVASXHpAhKylhp2DsLNfj7zhmrfw1YJUCVR9WpX9CZCdrffUARRqWQsUoZIF8bXwVAJUWuM7CyRCzdlwei82i2KuopC9S6zjRAPz/dQ2TQYs3kzfRy5y/PbiUHP2Wt0nMnRcB7n9kpY9UZIObkImiY3IvXM9Lt3rUZZqKVeY86ts6rznL67JTZM1rq80jb1Vk1U1HG3DYREDgHSPN6RolvELzJqQJlZI/oIM8hIfXWmsmgw+K016neRLRPLvY59qLZ05FkrcqH90Gs4STBo1YCQAu4BsqfrGFpZ72wAVMmTCTjfhMNIEAinzEaYDiIPlH9+veMw7S2pgX7yME9xfpIRRUw2txfPRlta6iifxK/N4gh0Cg2Y8uDSo1NdGcP4lz2OgfCkb0zG4z97QkQHIhohoGZVjIUbdHHyPojKIPUGGkDTOZZs9mME2wgwohfNGVkbKvuKrZArSJ2sA4BDEGVtIkQw2ENbljz8b1srgepzpIF6t2wkf1RW6qto5ZUcEX0U4d3DhK50vJ6UzO0+nOrcAApqqdJe3/AZl8otxcv0MuIIuYo7reujGyJqoZde0C/xblvLaKvE456JZHFGvaqVGWjuu7B1Ei2hkCeDp4/K8qgtLrsAIMjOphKmUeGBDtU2l2aba5yGcImZortYWLAigyUjrVgRyqlWalo5cD5kIsnEJ20kJnXWuNlhsTieNe2DYeVMdYh0UnpsEm6wQvm6Q7ZKguoGXxUABW9IHPEzzbbdR135bvAKii70je1ldIVAlhpcPJMbojAyNKQikJtmvaoO4AO9A+4yrL9CP+UQmEfRN1uG0FMaeF3cJzqcaSO79yTVRFxrxhAVgwnozsqk46RY+NzlWP3YkwAx2YN6wFer775QXYdg1envL52Guezlv2voEgx+zPq0wBu0ko9D814NQkaOQ9ncUYuefihOBOlAemwTqYvYzSvZY/qbAqmzAbpfLk3ddYXPLgoHGprkAUUOnVJrEBH7Rx0HAUYxiCI9PbbbyMYhQKvNCjG6xL71IxVtBMhg5XowNoJz0IDNQMJ9npNa7EFMevo6alDO5hCdv0Qs7CuaZ1f79kGso77d/6v/5K99BLy6IB7AcY4VOKkBSWanc+1f//+mCcBhs6xmRjFVaw70gl3Ls9Ts/SFL3zh3jP5rB988EGcuwIe7ZPXsrbLPeSXn+OYySbROZTyPxq7peLdCWT7tdc7qUFasvghapQ2xD0tWrQgFwVhTswYWZOs06zYhH2mWrAZI0eNjucbSA3ZTSiHghDPEcGc9TQqQC56cEHU0NTBPHF/jaS2yX2t/QmJb9at15f+G9TI06fChpvFEsgpT+8zpczibLJtSqFLQ3R+rAcazJy1YIPe/XBj9h9+55s0RcbfAOwLfC6SJfC9g6Fr6w+cowWPZ7L23f2SKJXWGvlv14z/lmWl4+uzCJiib9PECdmIMWPDn4veggB0n8H5LQfQpTo/51+BBM8959LPi/MGf9QgiwIaAqmgdBLwEQQ5j9aRKQqiPyFwyQM+PeKevHcBRgUKoGb7TxF8MkgqIM0peTndPqkBuj98Hu2i+9/X+Hl9se2Ov4kCz73LZMqeJYA9uGIYZQ69CUCpQkqADrt2BxAkfe4EvrVZ8UrWww3U7wYhLBLBWv53LTg2zpNr1LXj/brWnG+DIa6vVE9ta58GxYXIULsmhnE+K4Ik3dqx8rMTnV9/x7HXHhsoKMOvnzlxRNaXPq+etdY9Rb0UQ6sQmtThm9SG9aaZdQs29OCRU6FBYM2VQkyOZyt+uEEze59p8y2FsQ2B19gJ1X4emXKDpTK+ahFcGYBdM0Fjz0ZZH32pAW6HyeR4Ws82FjtioCjOYnw8gZS+pyqRfVAlNIQrJVAmhm0+hg6igTznqb9XLMlgn4C5aPPffb3Dg8kMjZQFI6WKU+ykR0k1UdxZM2bHohs3ehRGjw7HHIItzaiEFCHLi3OruIFCC62tFB3X0Hvhn9/F2X2BBxhAb4ePIyNTQV2B0riggXjgvEjVfijUrkBxOQOfd9vWPdnih5cy4JWxSexpNAS1v+oqGsXS6yMUPjAGLh6BkhS//Xv3ZddAySuWLolMTgN9UARiZo2CnhH8YRwFnquNwVNSW2dfSuDiBx8mgjwsO07t0BDA1DjASlu7xa65vK+gqisT2EI9AU1CIiP3CZS7p595FqpjZXYMILaIXlwjeW9XvFM/T6SswIVc/SaewbTuTlLBbrIVS1dQ13EFNbBT2TSKKQdBLwuHn0iyfHLpPl2hzpi1ukidj9TKX/21b8am3Ld3N7VRldnSxYtIoUIphEtq7VAdUSpwKaCMBnDNAJ4d++E1j8jmoP5kvy3B6XAWusWXznFkbgB4zWaL+F/H4gyy80cO7s2efmolTgaFvEcPo/h3LFuANLDN3DxcBUANjWxQ05w4HfVErtev35I98ugTOE+5UTYKJjVmiR3oQfmtOBIa8SRzrVOwGQXJJQ8uZPNVhCribTjjFqfOmDEtDg4NnxkUI/GN1KAVESl/672PqGMYGsY+lOTYIHb0PnHsUPb8c08R+WGjkCGMZo1ScFgXb0Nj0ABZKHwHJ8LolX0/POiUxTeCFxxqKVOsiRacgh+SwRo5hsMeEZbLONqDibx0gxZzkyzYSXqQPbL04aAy1ksTFHSb6UEZqzlUa/6/9VNSARM1LgGrX5ax0okLQJGofFL3eI4EHu71sSpkqpQ6Tn1icieLKJL26DOAKgErr3OP+seBYV+LBGoiuMG953NMDV6h+DYAS9AXc2pfypYlUBUGjfdEJkuQV6ArhiPIV6rTSgITncUpEqhL10/Ay5/z+0zZv/tZwFDZIvJv5MyD0dd6gOf0ITK5hffGOKpaWBDwcD2mjJvF5PGczItF9kepHdhA1N5/h+oZh4KyxOPopWFtqIbe/Zx6qWhge7Km7M3kGBrVsrfVwBH9yTY3Qic5HnV7PZHdnobDqFCFNZHWawnwe1gnxWd7iPZHVrsEwRjvvXfvCoAVEXgMsoEUwZSg3RpFM1RBq5Y3aGBAaXwOHA/cqCfBadPBiqwge1Cag3Rt64hsWaAMrdHAJuh1rYgiUKEVdsM2EArZCKzsm+XPeaYnpzlrLxtpMUGaiPHTvttXxJ51l8K2aTv6cejevH41e/WHP8qmAwptLl5aaJYZrANrVgUUhNhkDEgHkf5xF9s1hLooD7enHl+ejR7WHxENoqAICkmhvniRZqlkooOyh/PbRrPuIrMjKAx2LyXjA8AykGTRcQNBqEp6dNmewpo0D8JolFKQThd4luFcxD6xRrMgcBKRVDOtUh+pIzO7LZsgB6WqXQmsFLqQZi5Tw0JFe5YImHKKtBQmAWBDS20wKARbcvqbGYe0pmtxjlpUz3JPG+Tj+iqT3qWHWleuXcL4lyBnXwywi2yPpY/W1fI3gVXQiLmfEFyIGqsErATQeYBEGq+/76IwiD1jDLZQcC0YrSW7uPnAyWzyYkSlxk/OGlg/RqlbAaQtnGHr3/551p+MYUn0tMlFfYx8W+ulcp/1IaUECjLGfuuhU9lPP9ie9UPFspVxbsHpcV02W2ieJ6giiwU2VQAAIABJREFUoGCGPcLaOifcl6JT2ojPPf8kvSSRfGdcjbob6BJsKLrgeOoTCBhcyzltO+9XNwPn1ECotDjP0dSjyr0v0Ni5e0cESSuIbLvulC+PnlE4PZWVBAEA+Y+sXA5QOxifkwQC9u3ZnzNcWBM6gP2h+XvNUYALKWRG4QVuM2ZOi58VLxCAeV8GHN2zcR5hC8yKCBgFhH3ZjzqiAkTv33/rnOps60c988wzUfNl5iB6L+Jo/8mffid79snFeRaC96e6XK8nSNQuSv+KBq7Mm+ekNkBQMWbsuFgHA6GdCTjtp+leU9DJrMxZMlE6jAaLBapjEaHwrPazpR96Tvqcu3bRyHjJUsZ5Bi1lroVQjOMlQyWkqjmfd5NtnjxlYigPDwDQeV0zpt7vdRxl78NrCpC1td6n7WnM4jknnr/ab+fa3ehrpk+eGmNnsFKn27oxqYOPPfpIHoAvZCDOnaVWlbEZARtAkDFm3HiCbIMDxDnPgl7HyUyQ9MkptHCwhs0sovLxggTXT2oV4jrSJzJQ/sILL8S9v//++zGHAoujBWDvuPtMArNEZXS8BL72E9UHVuDB+lidc+/HjJtfeSPh4bQyei+AlUDWZ/A1eS3TKIDniagFkwZo1rUcEOF5evLkqaDluW7MVPp+MzOCPf0Zac/ulxIZFKwbmUbeu2PrOn2C9jj1BBQNtpit8vnsJXXFPYS4m+egwMoMWz1BQ+/NeRCYCCQFuq4n96PzKJXPtWLjXNeg8xgNlrE5BsermYOrV6hVpIWIdUzWNIo9E8VXgZX8HDcA1h2Blz3ZBGpLZ06gRorAtc8WwjesiwjS6qewRqsZV33x4zSWLiELV17OeWp9KIFG77OSoKVndND1eXbp9GKFoPlSxjEL9d5efF6rdkgpd847AZHNi5VXvwTDxD6Qqmw6Rq5Vx9J+eeHPRLDTFkS0TgKIOc9FjKllI0MJkA4fTJkISSbnM+8FymfJxNr6/a8FUFQNxoLoYg7TNpzaKg711197I6ImT9Dzp52D984dJnVAL6KEGlCMFMX89nwSDHgAd+/RN9vwyXaa3p1nMS8kUkC/lzI5qooWiOqg1rH4YoJUZxN1el7gdLzx1vuB9lYsh6bH5uimVC7vKQ7Fplwi2ee0iLaRCbJoXWfrr77z7ciCzEQaXgBXxEM21hM1lJeOofTA8BDuAmDUhxX4nCNKs2nTFnizE7PpaOf3U86Wz7KQmfkIxQLuLsaiib4kTVArOvj3LozxTVSWlAmdNBm5R7QiOwBz/SgQvski1cBEw14WpdQdwVz5gCHZP/3oxyGgMJgUYdRYUMBdD2LuiyOBeQlFvCYAYCnPVO+9Mi679n0aC9jJncPhMgpHzUMKslCAC+XbPRSkYjR3EH3G4ahEGez9DzchPjIzNokFlkbeLSw0QucGrAL0+HzSLgWDHqSf7t1BVvIaY0XfKw77h+kf0aYUJ0pxpuQt5sbfi/mWb9rO51VW1mefHjqezVu0ONvLvXrYuPmlM1lMqyMo/9bNlB+U9ohpzN5DSeflF1eH8EkNjulK1NOacPqk6djQ06LCeqLcFkq3EUW9fLUye/eDNZEdc7Ps37MdwDckW/aQXewtWLfbvYe5MtWS/S2SzLL//S//TyKKL4eMvz1JdtIr7IknUBqCT9ymSqBRaalvHOy1jP9dMgR/+4//FIqMIwkiGEE+R2Flw91b2ernVxH9zwMJZgPb2WyC2XbWfhsOJK7Pv0gFTFmfpBbYmRoX1jeviAyH9hdqrApUwKQKeA/cYDTuq++Z18nps3EpnicBKr+n3wWwYW2G4l9B3S+ADS+RBhg1SOwVDbN7M2XaUh1TUP4w9okGmOq8Yk6lf3wmY9WZCpgajN6rCeFeEgDz/hKIu5fJKziMRsa8j0Q7tPO7Dlbi0yuDH46loMPxK1AgdaAju6eDzHjYC8NnM1KnM9dHlUzueeP6DdlBeO2TyUL7t7ypYh2UlYNQ1SYFH9wMhp8RNV3cy3kKW71Po+N+rzdrXIyTzudcv4ZID8qq2rCxUIIfmE2rhIICoSZOqe0e3IcHmLSkAdgC7VN3ZNL79htMj5fzfIdKiDPbit0QvNeQRTWqZqY4QDBzpRqYAEinx2ip8yVwi4w+r+lL1q0cMNHD2hcEeorNhCDuQOgLx11nV5VMDlyV8qBq6byYsfKaAYhx9FoBUk0dBGGw6V24v7so8p0/eykOWG2wlAtrHXUa/9NffCdbOH9GFM1H817uISg5gBodb9nlBwCx0wBf7l/VyW6SKVHwY+a08dnDC6axBnOa5MBBHNZXzgc9UWDll73rurPXSgBV2vCirtrqsmganlGHVgyQVanwLpFZKZT297J+0EyRzpq1sAHwDAIUahQj48t51iYtGWVUs3Qajdir0v2wYdojo/SeQwJia7AEU64Dx0wgJLBCvzyCTnUqbLF+QnWSv0UdUETwGX3AVDOOrZHTu9BHaogcdyET1gueJmEdDgrVYvMaX+ex2Ywgz252TAGJCEZwnkVAAdvll1Fff28GNv+dan7uJwMngHNoe5SjZS3d+mYf7jyYrXjpy1kzGatu1MxJm2rmbGnmXg5s25D1wSmRvq+oorQZjicoQj2IFpNt6tY/u1bXlv39G+9nxdT9tuo4WKtonav1lHyuP0fEljWrY2H2KoI/jFOZDVVRevvG179ME2AEYahD1vmy/YUOkf0KdeDco64vndh169aFOl9Q6AAJfunwaIN0alPW+w511wNR+tVuXUccQOCicqN9N3X67Gm1/uM18TmpvsMSBD9jxLCRIRlukGAbTBCBVQ5saALPfq+CvmvAZSysGc+vn/zE1iYP4ZsMjfu5RK8y7+cCKmneWyiFMaZzoaZ5HSPyPpfO/Ouvf4TwwEPhVJt1ESA5z2aEbIuio609keZo8MjMknbR9z6KuIW1Otu3b48xEgQmWxlOPEFC7ZxOtudvf8SYXHu7du6IkgeBpe+/ThDEcVJcxn3rea099W/Kq5/Bce0LWKoDdEsXtGWKNK45c+YFULOOR6fdAMrajz/KvvD51SGIcRkQZb8pRaUEoO7xZ599NuZJIOX4Rg8lbK5UNp/PcVRdbihBJyl63pcUOLNV/VGJ9PkvI4+/fPlSgl954NXsuIBp9qwHsJVnI4Mv2CtHhVqREp/D51aN0M/asnFT+K5mytJ4Oh/uScdQoGVdjXVqAhV/ztUAczBw1/5G3Lef6dxaz+3P0j4V1xA46/x7ZtxgP98iIaCohXVgqQG1mSSZQmFvpAuzfyNLyLyaAbHJsOdOXretyEbeR8+1Yx8l14tg2EyVc+vrVBAU4Flfas2ewVBrSq2l02/2828iRve7v/t70UevDH+0krUcGSlsvP1C75BRUXVUf8n7FlilQKdMBc9sa97yBtl5Zkjxinxd34pruYZPk42UneU51EhyQFB06cKZABgjYWak7J/XcAy1U+5d2RH2shqGaFHV1QvZcGogZYu4jqVDC8LCR5ARpM9KewhFJQaRhWuIWuWRYVdL8Ansm+Waa2Hs9E/VK4gyluMnAKn9smnUFBogL8WodaNtVEYwzYSC3rNJgp79h8LCqIzAi5lSz1N7YGmPvY5yWNo1s/J1AF1rfy1bsRxIWzlyKMqTYADvIWXywqfZ9F9fwcc2C+VBgXwrTSSvMqmmJl1g12nO+8rLXwDR3SAiW8ZFbGZpxSyKfRz8ZX0qeFjqDxrgKJ7x8NXAVEXqecRIokhI9lrvW4cTbeFcO+IBGl9rCSyWvMGkH6bxro3Krl65Aff3K2GQrJ+Sa9mK9K8Od46WcR44UEWa0kA+/nh9KOHY5PaZp6gHg1LR0lgNYu8fCy8cIsBXMYpaxRzIHvLy3aWCKcTQASXuuadW0OwW1A6oGlxBbRGTo6dhv5hWmm4Wd0E1DefiKo7TQaIYNUR/H31sWdRIdFVz395U1n5Jk+O5lAE2WiswCDUrqDTbt+0OesSqpx7jtTYosyqKxrAcqDo3Kp6ZTRPMtXEosbfI5GyOBeamN3ojhSdkhHEIBFgWGQey532NjEdHUU+EP1qzTVt3RV2YmTUNgYtZg+OGcQxDJllnWCl8IuY61pehI7z9xk9QM5uQPUgD5q44Cy3S7jAcZdJd+OwWnlHHxU7V3aHfqNDy3gfrWPQN2a+s/iLO5pgwwDpcOpeqwPRwU1IYa1o3KGnwYc/Ae339tVezf/fNf8N72Cj1FojKlUU8g0PYTFLesNlmbUAWivdPQGnZtm1HOA8PUYg4aay0RYpPySzU49SEox8yyipBwmk3hUwDYzvFT5lsx/nWbP6cueHYuql1WHSuPSTMTuoYtLBOzhGFfOudD8jErcwO7d+TzZkxBcWuITgRxMhV7NJRoADdppbVrKPiErKOUGWty0qGSaCT/q2RdpyT4x9ZpUIjzaTiZ4+H9NXZ+TPyG4CGfZB+nxxDvwseIxJfoMCljFUCGAmo3Qcs0l7zbFUCTr5Wx8zf6XxoyPN0f947KtE18vWTN8lL2ao8W5YX2ye6YURwg4edU5W0H+l3yRmKrJTAvpBh+2zG6n5WL3esTct7fRsUekBqrLUPyZBpYCNKX6iVzMcml5P3M4xihSqpxi4ocq61juwwAOoi0ViBiBF1HQPbJ/is9uoYSoTawzYHge2RHR9DNFvKqfx7r232khMKRTbUqFAQtVeJtZzKz37tq18KJ9t2Arc5vHpgg8pYm1KYdQImoFwlxcAgls8gEDlH5n4AmVnbL2i4Xcfel4DFcbQZrK80MxW0tajHs46VBo8ESMqJIlqka72UgKoL+9gal64Ep+yhR8VU1MkWaTsKoMqD0YMw+qcxpdYztaDU2lqMgl33fmTMyJxx/4pO2GC2gsJfhXGasCsbyeDv2f1pXjOAgytV1jnSETXSV4VTdwmVvDHjqE8oyGk7ljVEKC9D03pg+vhs1WMLs0HlHOScLSNRumpqugtLgWtAsU60bxXwunCIShHWnttrMJq5Y2ObyWp3tbcUoMs64VoiineowbI+1Uy0xf32TjKQFGCHNZwCAQIRM1NSBEMFXjdHABUZY8UqWnEwqFXgsDbDZwTS79bfuMZyamCP6JtST/BKG++ZFTVZBWqNQS3rDbggjai7ZccQ2Wng+aTBDCZz2ZMMolREWRoR7GFevRcFJbRNIax/L2PlZ+fAKmWsckXPvP+X8Szn030XdFQyTY3tUN5uUefUuzwbOXNuVqlCpEEL7GwRfQuPblmDc0PPsu4EKrFjQ8ux79yTDaPvUM9W2Vqafbz7aHaImtci1q81vwZp2mWNyAhhLZoxl/RtcEuA1bmetIUzWep3T9boc6sI9GHj/1/G3gNKz/LK83xLqqQqlXLOOScECAGSEBJJJmNjjAGb1Nhu27PtM7OzvbMz0+uZM9s74+3p6T72GnscMCYHYYIQkgAJJBRBOeccSrFKJVWQStrf777fI8pMT58tDqdUVd/3fu/7hPvc/73/+78VBOz0BVw39oY8SzBB4SodbOlYoYKLozl/vr0dvxnO+F5e69/NBgjAdPqkwnvOj6RWTMDk7xSf0FbpiJoZK+eztBkNZKB9n2bLfR11LNTG+AxjEeA6eECxi7qIVLs/VS/WAe4/gLMGm2K03+/6Ntq2szh7Ou7nuK5UNu8rl6HO1VR1cK377UYAQcCXbKgOZt4Tqkc4xo6ZDrkgK0X3BUxmSgR22hl9AMGbjn+iZglc/F04f9yXjq5rznsImirrUuqd+9H7S7QyQZDj4TXN6GjzrVOajQS3ICpq3zj3VyJg5vw8xTmtrLpS6q7DQdRcnYE943VD/ZXxEsT6PDrQAhGdfZ1tMy2e/akhrj5Cegav7Wfr7NcQxHe+pbYdof4wZL0BbFNuuD76TSpi0QVascBNP8vx34KA0BRqv1XYdA86d17b/mQCLsfTOXAdCIR6duse96EdTWPm+8woOT8JQGjvk2iI4+SeNIPmeEW7D0B5UnEdCXA3c3MYUOvnJyW8lDnz9WYyBErRU41xcW5cx2Zb4z7wifwcg3UhtoHMd04drYpz0mfyflJA0cCU69frdCfAZZ3ZJOooBQrOgQqXn1BX961vPZxdB/VWyvp52VSMW0eChSfIeJ2hRs7MuQGk7Tv2MK+I0xXqwvqQwXMfeRZEMK9A1ZeF5JozgOXvfFYzQwaV3FuVjKWBeEXkzkIPPM592t7IL8cjghbsR8tQ7PM6gOB1R2rELtJ83tqsK2wZgReAL1om4NvbLkhhlRLWRC/OXxMr9pLUR5QRVo+9j76WnMnW4tssy3NUP6U/7JAz3Edn6JI2XW9N2Y0+exP3bN+1y7C36ilhOoqyrowVA5Rmq7xvhZ9ch6dgjNjbTR/RAJ2x+z2IwFnfuB/2WWfap/Ti2p4HzmeBtJMVrfnjM5eVYmyH4T156iziFAdikQ8iZWx67tlf/Ty79z7qfcgSWPzVBufDQfVGjBw2XMQhPXACFLcTA3U1vNKJNJPdnv3prdezv/zRUyHZW9wa+hQROiN6bVS7grrRBqdUHu8i6GHXXjcZw9orW01GyB4Q//Jf/q+xuDww5Ed706Zu7bNgHdgGxAbW0thv8g03AlJKs1foozXr9pujkKzxPIXigh3pEUb6yP6YYVBVZN36rdDU6qOZsSDy//6//s/sB3/xTdCyTSSNKOTOrL06zp+3ESLNKesuZ6tWQ6nrMzCiFMdPHcnmzX83e+Z7T0QDzcsYXGltfpb1F62ZDAvsLhE5fe/9j8hgdYv6MSMnUu1uuel6TqG6uM9S+P1BX4tFahEwHFQa/K1dux6jMSMWto367r/3zgBV7VhsgbrZjPJlLZJTjlL/btVqqA58n0p926bN2+h1cpB5o78HG6KERW8GQKOuRLCFeX6u2buF1ESVA4YGUC+yeNE8gNXYbBBzLR1E/qoF2R7wavob725D5P0AAHgJAO4aslWbtu4OozCIosxiQYrOCwvMzxTp59FMfdnmMGA7qUtz89mpfcK4UaRU6Tmm04cjYyZPdSwPmybGoghn9DyUpDXrN2fLkQi9BjGAm8hU2buMfBg9bogqsbncRG7e6EOjNLu9egDHv//DC+GQP/LIYxFFjQwGnx2N6aSFRtEhjgY+wXnWVRNSzs+/9EoAiFlkaQf2wRiTDStlDbfi/n3/OUBjI/Q/i8QvAfKLKui59v8DWCWgotBYS8c/ZLALX/8UsEoAId5ToOXl18qzNF8FVgEyzN4UMlYJTAl0I2NV2PkJgAmsIkrj2uLQSWAoGYpYMxzYXwVWKUvmjTjnrtWgtliAz7+TQk4CWV675een+7zy8PyjJSBNqopSA72+fW40oEaFpUeEYpq8fh1Sx4XviSLpZwZ4CyfXrCR1Njy3AhbRnR3jufrzLzCi9J9i7VsjFv3pLLQVfuCsWTRvdNnxUFFqCE5BX7KfZwu1d9GAnL13VuDLfmqGdrUZp1BjzEdnj33n4aAUNhINPMmeboX96UDEP6/PhGZh1J73W3ht6wBrPI4TZFIyvX0HqB72/uM6IS9NsKYUbpiO/EUogNqqCgIeNr+1KNe/hTiHQb4g37FqYBSYZZVGbTCHXcFYCBoM5uSU7KJokps7wgYf2EZkKAQr3PdlMmFkg6KRMTbgAjS3zihRKdNusOAwgbD5H30aqqmCMulCysnreDj+h44eizYSw1FwMlt+mjHPJZblxyvPe5pgUU12zx2TsxGDe0dF3YABfaALQgck6imI9F5TrZ/20XvVDlk8rKqctWetAVdl2CRBV4MRKZ4+6OzQ4eowiMeoqcTixf+KzET7AfZOWisRRCio1wZg8UYK54Agy3VvHYNNhf1ZBa+gnrCebaqthK9S0K4Ls13W0ER/vwI13KxNW/ZFE2IgpdjtL5YuysoY/3ZQQaVpklsLeXhBv/WWOkhRF8YYGg2vJGsmFTunAn4JrKJuzOCVFAvAlr3YPL/KyKJpa43msmJwkqkPKe2YLdt5KGs/eERWhiN5KSSJGdtGqC17N2VL5i2A7TEo2oAQfgwA3pb6jzqCn1urm7JnX1mQVeCYFhuYc/2wp6xfdl+2NWrqfWGKpIQbKNAxSl825FRi3+e0t9sAmBejabZ6hGCetkVaj8EoM+me+UnAYi8iB0F55TXu9QrGWcdTO+X+jwwF+8Cgq5H/SvaQtsGif9dfewINArIqAJyRfOtZzBZ4HgoKfvHzX2YPPvhg1GIZMFvD+emc9keIxfkdSv2NGR3prYIAa4QFUu5lmSADoY17f6ug6UuJc0ysqZF6JigyWySAmkBrEn0DM05mfJJTLj3MWp3u3Xpmr732WjyPf9eJ1onXuRUU+N3nls4mMFThz0yQ/lDKZPiZrgXHSRDh2psAWPJ+pcN7/5Y/eE7qwHrf0gRz1brPiex3Bqhsj4yZNche60ZEP9bCRFHM4JpJ1BVzPtugdzI1b+5xxyXmnwj+woULg8YnPU4QkY9j3+hnJWVZgBnS29iyJCkvaLx15i30yfo4l7onM+/Y2nDXa/m/fZvMGqvs6R47DEXf9aAeQCUlKF7D2iLH3/HwubTX3of23985ZqouDsZ3c934+TE+PKvnhkDea0q5dP04Z64T18jzzz+fPXDf/QUqKEFgVZL5MtsnaOtpLT/nguBKv9Xr+RqzWvp77k0znNoawbLX9rrOg5ko+3PVEHhxnY2gQbGvkZnh3/aSofE+vL8kXpE3781V9rxX7/kcNsJx0IYZlDG4bDBxH7b3qe89E1nINuxbP8dMsaI5Rw5B4cR+qDy4kAC+NVauOe9dlUXH6CAZtSQw4rqUAeA6NsPsfLn23GMKoamuql8V4UEpfVxb6qm0RefDvWeNmgEsA4L1JC/stXYJ/7Kt+48afD9D2qlry4byNppXZfoUlML1KHYOHkYtXNT5QQPkb+5jVbZ7U0MqI81aaNVGDTutRVjKujr3vvdSRyDL8pmu2ImO7cnaEzjSlreRmo5+zWHaJ6gv0IF5NLFy+MjBWFfOq+d1LkSC7WMMTAAZpOsM9TiAGH0eLRvQLsmG0VaH//Hpzx8O8Yotm3dE4fSwYcOj3sq0msBmOb02bHD3+OPfCTDlQJXjUOog6tC/9c4ClLoGZ9ejsGbdk5kRT+2PPnwfekj3bORw1F4y5W5zDqLKSMcogP4MBUEVdsZRvKhD3IYN6sZ4/sUXaLx5b55eB42qqmJdlKk4qWUfLVycdWARuAA8KJuIPMn1X0yzz2+hMmVflEvNBQUnFnYRNMNdNFFbvWZTNgWa4SC55mRRdG6aiNgt+eRtsl3TQ3JXSXQPWqXHSUWgFrebaMxpONqzgmN6hkmW/794ycdEDdpmVyEkUQ9fXmncnBrE5BJp2LHnQLZ63WaM17VZfw6z4zQdayBC8Omi+Rwu14OgPWjJ4MGP1dj0oF5DPu28+QuQehwEr3xiLGINl9GSzfCl777rjlAUcoG0Qz1L500Dtp3FuBbgMWnSZOiJo0It6zJUvbkUlXfp3heFvatiY8kJ9R51cpz4vbv3cABsyq6ddF0AK4uNd+/YDD1qWfb1+2bhSDQz/qbD20aG0Yi6HNdPkSi3Cek1vK+EyLGZoXfeeTfAi5vJBaZRcxHmDn5ROKwa8D5EJYcRqT/PM7/3zp+yO25HbrkH0RdrHXA2FLeoxwBE4zcA0cGjiH98sjKbgGKfxuyDD97PriejNqB3t6zh7MkQAzFyaqF8UJkIndpJfDsp6g9wFh5//Mns40WLQ/lm8rWTA4x4ECimYarXTCdkszDmh0gHv/Dq63DWB0e0TCN0F/fXFmB1DCpLO6IrOVBHepjrmAFtAjg2ItZSxpwHsMYwtbGpMIZJRyDGQaGLAg0pMlCAvpYASUMUwBOPL4GNltknxy4Hpl/+veXrrOEwSnMlY8ZnpqyQ70vz4TUThc/XJmU++z7ktQ46qzm9Lu6btecBFDQI9qU/BzA1u8PvE91Px0b7kaKtSUY9XSfdS8pEpfqu9Pt0nZagKgd9OddahyupiHlQGRE1spnTAPPMUaILBvg0uxYIwdrDvHdG3BtAOz6LZztDgfZKHJBSo/04fBp816skW31CwZUR+C84LCsZG52dqGRRdQ/THQ2FuS8bWTdIf2KtSlcoBqwbVKomw/Pgg3cixnJV9LU4cuQ4a9WsGc4ddIZqqBrOmQd9N4EVa0WgIJ3hLAeG91ChzLm8dIUZBPVkNWz0qqCKQhSuz/Y0mj1P6wkPthBpIRpnAMDgixlWs1Oq+ymrLp3aWkTJWyY5dcLNKtmDxnIibZ4Zjpo63PFKnDwCZvs4eHV2L8JLH9inG3xyIncckCoinYGuO4fWEOs3o6TEeSBl7jBZqAED+8fa2oqjprNgdsnMnPYnV5si+MS4m1lpbjyVzZg8ksOuNOvB4d4D570H9ZdKkZvRUHo9utirXsjettGvDp7tA3L6OzRz7r1tlU1myWARRCsHDBrYKoJxUM6+lLZ82no17FQNyqKCwqTiKfD27EnrPkBWgBf36Jf1TCk7LPjxK4F2KwKqcHSk+lXyXRuqPbdw269awJYiIedqoXYxf6ePHch2bvwi61RZkvWmB2NFGWcGEVuzXI6fBBXnOuoAIxCieEXcUdD88j3zpWruFRELaxnI1gX4ikRvLhNvvWo5WcfiSuxbPRQw6oT7XDUpKyLi7bOfP0MR/471WRk2Zt67i7JR0JZ6EqyzcXIDYK2ewOJL85Zne09gB6CH2omjmSCYoM51bbaiSPqk9qmwZwyKhaAOT+OXe6UdVHnryB64504AJXR59OVVWjWzsGEToiZkHwQP0t6SfZDulTtQKHqyz8dBAXO/CCoEHIow7UI0xrUvJU0HVhAycMDgvGiePa8D2gewH2AGpofX+fijRZEhigwt936aehP7CE1kXLy2dsfPtblsqMFBXxSE7KdVTFBl2TPWSC397Atqc+7C9+kVmQKBwK9+9avsr//6r8Pp9bwzMPPOn2b2zDikAAAgAElEQVSHL3PzzTcXhAdyQR4dbM8JLZD3KSDJqZF1kZVKEtuCQs8+wYMKfwp1aO8ESzp8A3Hstd9mjfKMW3MAvPkLFoSD7ljlzwPND+fVZ8prxWBd8P5f/erXAQSsrfK+9uIr+VlS2GRLTCSLpb1XBt0zQMVIr+c5+zpKgSPwF30+z0yvaYNvn8dnCTEZ5t9+X2b/fF5tqffxm9/8Jvubv/kbAE//yC4ZNBf8VeCcCiJ9nmici+2wj9dZAjOCDJ1uN7/sgEMAkUe+/e0Qb/AzBS7aTMdD+Xnn3XvyfNKPEhA47j63n2HAShrdNgQ/HB/HOUmiu1YUEXngG18PwJNqr9yDrlVtXIh6YKcFQIIjry1Nz3XqfPpa143P7JxpN5JQi1lCn8efDdzJ8nGuDCB5v1Ix03y5BhL40/5pR/dx3Whtw2ttDaD99/4bmSv7GG7D/o6/emJ2A3VzjTI+8DX9ahTA7NwawMpneO65l6Ou0HXjs7uPgkqPn+LneN+Oq2ys/DXVMRbuL7PFl9ElaGA9GKDAhEWQpxEwbfDa1xhwc2zsC1lKRms/WeIRlN9oF8t5jwJLoSJa8IEErAp8dMYn83ySansO+9qbsYkaWL68PwOlKlVvoLa5G3ROe6ea2NjFvtAWDZIlwf3LOshrW+vIjFLLB5gbPKhflIN4Lh0HWe2gtU9vGCpSAWWDeLafIXEhvVbAKajysxWJEdyLj9pRX69vLOPI+tljPGfQw1l7UZv25r+dcdlFOZK6HNOiOhj2ktKhiZ5BTN4LL73E5rs5HJpyHpqOrhRAfk7BIoIK02+nWVl/5rVVOBc67tIVGnGW/8vP/lP2b/63v2IQ5JGLaFHBoSP2NgzppGuvD0la+707ARrqEg6nXRjUT+DH/uhf/BWfbZRRNafSbP2GzUh37s7G0QRNbqsHpAVs0QCOf6+EK67BvhrJZCXeFelzMD6Y9yE82n5EMa4LwQF0Y8MRtxFg755dsjdf/R01Ed1i8+qcu9jk7y5bvopu1MOyceMnkfo260MPGw56wZcSvP/wjz/Lnv7Oo1kXC90Boe0ZzGMY1OWr1pCyHEQkui8R07xztIeN9Rb29li+9MPssW/fT6QZ4IJ6VXuKgzUsp1E/mTL1pqwtnNhmFnVyZN3gc+gb0atHl2zMqJG5Q4cDJYVlKU0MpaZdf/2NsQEao4t2Oyg4jDVR21/88jfZE9/7YSiImSoNZ5TF9An1Jd1xZDQux4kE+cxGS6VsfDBnNpSiciJuUwCtNtl1o8J/ZwF+sGBRdtusOyMle5ju7fJNVWfZRuPJVRTEavQTj9bmz8HthpO78gtk5eFVd0DS3iLQVkYMWKSvvPJC9v3vPRURUiWg8ybKOhSlMf4noZVOupEiVrM8rIRGjOZbb7yUPQ1fH1mMoN60p4+MsrAWczYBqD/8+KNoADgKNRipVPUoiL2JwZ55062s34FBHdUIqExlpLgKIL5+wzr6Wb2XfR3aSS+iPxGt+v1z2b133Z4NgwpSTkbAHhDel9kp+/PUIvM8+9252dhrbuBw7X+FZqejqnHXmGl4DQr8U8AqZbDcEwGkWJsJULXM5qhol//+f/y75qjZrFXB2dNwJ8Div/1KVLy8PiP/LF+TgFAlQNADMKSdeU16XwJQHtYerIk+lSgt6cCSFpVofynblTJTXwV7X9L88jqrdE8tXxfOWGTkCv24FFOQn44d8Fk0vBoujb2f61fqq+X7zD75ekfF1yv24O/NAjgizv9+bNAG5H9tkHsB4CEtzkhY7NVwUDmYoEgYlXNfqVyVHH3Ohuid0UikUBGdEtpSsBSimeBRAih7UE+tI2DTqXMVLQkey+kZFAg3QJWWrtZ/wNAQd6mFk64MbkgPq8JoloJ9ZvDIA8y95R6PAIsy6ASmpFN1wSG1T4gOpU3OS1DVUwjCA0RqcSvBaIAXgZWd5dlvscYAZ1ICXSNBG8O2mgEC+BSjIteIOEXWqpICXQA19IjT9MNTSvgyWfkyggv9ulsXow1HNhdmg0ISb5GRX7l+V4hLmGGSvqcDo3rYuHHjQ3zCvnj1CucYIOMePXgjq6nD0+p8djPAqrIUGjB2y/oQqWHWMxht1B43NeXiEDaIL6JGLOopAVgNHN4GHdoSqHNcVRFtRRBNQGVtbGuBLIBXaV4pxXVQd1UzVFlRe6iNFSgY+DEgY6DQ7HDsJRUEQ23S7GXe+y31qQu6m32zfB0vb2SuL+BYCIhcd+eYV9ddR+rcQnKY+2yW10/gaMPKxQTijmT9e3RA3vwiAgA0ByVQlivo5TLw0V+LtV9S2Mt5oioHVvn+zgFWnnlWaj/f8+QB8zmNNzDOzL3OViuA5cUi1nmbLtmKHQeyfpNuyFqj/FWKg3wOYFV0fG9WwjpfuXBFVkxhcD9U3ooJFJ5lTNbvO5b9bvaqrBjg25oa3qjQiyyRVHJ7Rwr0GSsBl9TbluDKZ7HWDMepDef74H69sttmTqNvWRXF88cIhtJUWhremKuZG/peFahSOmHaFuWWzbjoUCqb/dOf/sfIAgkMQg0N524nhf8Txo2OgK0URLMEA/pTfA6w0gY//PDDtPBYGk63jUp1XM0QzSPo1ovn7EpUegzMCeuPZOp4Hipo4Hu3Q1n3OmZmpLDZSyl3jvPMWhNRcsHP7n17gtInuNBG+m/v3/e4t4cNyWvD3Bf+3kCXr3Eufb9np8/jntBOCUJ8vWrCnh9e12CSYMBr6mTn9S27olbqNrJnOpAqIurguwY8v7rg3GsXFapwHL2+NtN78ivJ1VtnpO3/xS+ey55++hFUnyeFImNkma1nw29QxdCsk+BK5UvvSYpfZISgSgkcfCZphgZB3nvvvfhsP1dgJcATQMhY8X8zLdpW29BMQh5f0YgO9g7k65PFS8I51anVcfV88nXHyYB3py2NWRaDUTYbFrxUk23wfny9dtNncVyGMEZSEb1HMzpmDCNAxt50DTlWAqcp3HMHhMR8v/fk+OWNcFGEZJ4FVo6HayjVTjmPAsk4Z1gPOt9+OSc+pzY/nR3SypxfX+/9OKZeT6DtZxnkFViZKXRtGUCQ/leJvbSuXJDrenSt7GOtRdARWyO4WcHcDmeM4+wuBBhH84zVjIuZ297Q7b52193hW9uLtsrepsyHNVb2jfJ5/vDHV2GOnYzr+aWf4ZiNAg8YLBBsCdgsG3FMzFQ7PgLlztQwnUF3wSCEcuv6b55DUuENwBloF6xbm26QaQd7ajBCHyOGw4bjGWqhDJZrvyRhB4uAHli8vpYeiZ6jRYV6q8EE4yPIqg3U1gCgVC81GVEMw0J6+Bn8Sql6Ozjb+zH33aHUux6iVgobHIqwBkaxiweR8bfm0iC6qtP1HODW/Pqln+e9uZeT4EmuRYD945CwX5Xj5vncxHUVDzI4HRR31o/j4vgUvfPT2y+7UYWbDqiHRinRCCl3gqxSqBYiupUr1qDCdh8XPssiXRl9INy8RlqlZqhiJcdREQwXnIY9mraSFZg8eQKqIceIAC9DMGIY7+sUi6rJbvREGOVHS0ux54xUmMUYSA/8xx57Kvts2Rfw+Ndmo8dMAHRQQ2B/KRbHWSayHWnOy4puMGj1/DwHUHA/6kMdoKxIA/Ahb7hxGp9HB3rAoCQZN4Jqfw5WsQaZg/u1V1+ANncnk4rS4LrV0RR5NI6BAcrOXXtDkaRom8lzAVtv5JG2B2W6FXCUn/7udyKq8tlnn0VNwXgMk0XnOmlGTI/TZMzF0poochXRusWL5iKoQI+Fa8YCDGuyt/80J7uarJINNAW0yvS6gnRgc7peVXBWX3zphexrt98WinrWvX1Ic7z7v/5ANIJzs11gTFwM9qqqgxvfiuj4bgpsv6Ah5B133gMgyGVaN22kdwCy4iXWnvGcRgPc0AUFk4iiPvf7X2U3TZuEAlDecHH9xs08cXk2cuz4cExUwWvFfJlxrKfWSpnQxVA6jdSYvvcAslv78mUraaDYNdLuufMsOLKeDMeAwdVQqEB499dmRd2YHbdV8Xt/3nwyadej+tOXBnHQyqRzurHcFFAyPl+xOHv68UfDaWkNUHYhb9mygUziomz6zKlBDVGR8DQ0gFLWkRv13Xffp2/Ow1FnpaFyXItwdl575Q9RczVpMkAfwGTWwvE8hqTsKy+9lz3z5NejWZ2bVKWcjoy3kfx5HHxTp9+WtenYjWgocxu8ciNIubPfmgBEZHhSjVShH5XOZWSsjGq7wIygB3AqZLZ0UFr8nFQVW/4u/h1GUGf4n+qh9WUGy3twr7UEO0FjYi3n2We40QUKX6pPSlkg94hj5f9J+S9l2xI4E795/UQjvEI9LNyX10rAqSWwugLiCn+PFGzhmRKwSvTHcGILkvYeGtHDhcMyMoD8O4BsIYuWAKtRu2jmSmTOgzp6A2GopZR8sZI6RKNsVjW2FoTkbQQE8FLKtlCcKqVJR8HszHJkWydTMyr1rh5Hui3OVshyM/zWUZbg2O9DLbCatTuIyJwA/zwCOjYmVXFKsHTiuKqaVfyO2g8ibUa+UnRSSm+IUIREt/Rboq42cmRdW85qj4/2AJeg+Knch7OqglypICOrYyHkNVfNRhBVY7OZtTk3nkslvHxcc8qr6nlJcl8QCd+P56emC8pta4QOzpy9mB2mubf08Caie6UEgDoSsCptlfefaxaY8Nr2nXpmb9CCYtWmPdTZdgp636EDOei1F4lgSsUtgZVA1TpeHZpysu2xDpj3stZN2bRJCBxVtA4eu81lO3dCMZTAV3dU0zyYpVqUQJlmO3PzCBMBFJXwlquvcluxzwDYiYaz2FwV8RS2aEP2TbClgFAR9kM2hkE6xTCsFTUj5d/si2VSyJ+bCllZ57VZcM94CbwcM21yBAP4P2VjXcPaq2YAnrZagCHACooq6lRSKM0ySvmrO3U4279tfdarY3nWvR17zlw3gkmaC4GBazCS15FxBGhFjZW1TDlF/avAKt8/lgNjH3EeiotyeqSs90uCKujLOltlZJ0gWWfHzrbKVu2mtuFaAlw4oufCoYEaepzeMNQhnKM+eiMS7MNHjIHezPrE2Xjnk6XZ3mMEE5mTuvPUGcFUMCp8noCb9FPPT9Uufe4Yq8J3nbO83kpHCIVK1rZCHddPugrxpj44U7obzeGIVMMUMOOr/dRR1jGVcu+eNlOg+Iw/LyQYKAVPkOFY66z2QyTmj8//jn6bUyJDZuBLQSsdQc9/KXLTbp4W2Q8dfp3b0aNsLlqC6vHnON+DsnVrvqCO6xvUSO4P57s7ggp577y8D5RBOGleRtvNQPlsgp9LnEvS+YYMH0Y29CR0uo6RaTpOtlUwo0/l/AlKtEm+V1ra9TA9BHibt2wM+yXQe4nAtfQ17Y3ObKi9YbsEVjri7imfRefXf3s9wdMCatD+03/4aTyvgMWM26e0GhEg6pPpoI+gDkh61cGDh+IMuAq/RhCkk+zvh6JQbIbNvpraSefA81uAmsvHD6AGRVoeDXMLgHXNurU5LZfnE6BGfQxj5Th5f/Gs1GF5XcUFtNXGATxPNm2mvxrrQbVUx0hgdgxKXC33Y69Cxb8EKK55r6/T6vWPHD0U96dqnrRF59vP2U2w3fq2BCh9JsG5gMSMqOtIu7N86bIAM/49AavWOOcGRcyi+9yegyGEwP7thfiC96GKo+OwmrFNwNg5EkwJls3KHyXIbH1pygI6Pz6jY2HGKikWuv6ce+8tsvBmyHlttPxA18Cfh9LUW1C7ByaS95Jqn72G8+sztaP9TtgYxvMge8T9oEqjgYUbrp+Mf1gdtVDH8cGeeOrpQhaFgDtUc4WNbN4r80GQb0sb2QVx1vB5+htR42WPOs5Wx9x7lLHleCiM475wLQustm/bEOdOTzJM2iiz72aDtGFaT+/N755Xu3ZuC5ELM1ZdYVxYYiJt2sy8n6vdN8DlWmjH562DqaWIRz+C24qUVHB/ttkx/KTvZ2ZL5dqovcWQbiLzaEPkqwDrqkN7/2GrC36FAK+TiQsCkYewCQGCyHxqX/xyrQSTJ5Rlc3Vjv3wGWVaOtT6uwQ33T+yBEB3KXx8JIuYlMtuLf/HtyxZqah3deDr3QS3ikGqNZOsl5cahxb0/Z0H0VhmN/LpNzpTbjfSfN+Ayx6A5OHIxI+qtw0hk8d23Z3NItmfjlQEehoVQwQUikEounoOaUU6h9HmiiUUYsiKM1yWpeMzFa7P/hFPeiw0+FAM4woKAAGBJ5cteJU66htSFYr+W7VvWZXuIYg1Gcl350X4Y3zIyTefhi9jsVx72Re7L6HT0FHBj1cPtZWMvXbY4GlhGV3Ikl3Vw7AOg82EdRxsWu1G1KGWXXoSz4GY1QqzT1o1oREeiLvZrbdBDYwEKAh0PC9h5PA5Lx+V8tuCDt7PJkybivB/Mbr5pRky+EYqoZeHgimI8xj/6R+FEOYE7Qfs7d9kJuyIiOddMnJAf5h4m3JTS6y4KbjiitTbyLCOq/CbS4z1690NsgR4DPFt7uMnlHCxlgMto7gvgi0UtQGYz2Cvs4IFd2QdzoUhCPzTNPhKaQC9qzASmtUZnWR9lOHpuQPI3kf06ykJdunRJGFEPAHnm06bTnJF5k98rCMtFI3AcGUczeGa0PlrwIYWpHSKjpTy86fHB0BC69egTSomlpMTrcFLCyBJJNVq9Yvli6JRtsxvgfuvArOaQFMiPHTciItpGuov5rBIyAPaVKGUNuEHnk72UOuDaO4jq0Ow3Xs1uvP6aMAp2K3d96QQGQMXQLCFz6oFmJs61YwbsvQ/mc09tEAe5G0qSdTyAQRwE16IHUtQ8MD5moJRGN7uaMlJuuKRWJ7AKYORaKWz8ABJfAVapAXB6TbzYNVjIVEkFaJnxaZm18nVRS1EAUklAIgBVoU5EZ86/R3S+IEQRILIAqrynAC4WKhc+MygfV66R122lGqqWAC7d8z93fzmcctl+Caxy8JaPT+LNG5H2XhR00VHyUPVv/s57NVPVchwD6BUOSQM22qNQ/yNw89pLL4fMem9UfZqoMzH7oYysc7xpM53oiYbqUPj5RsXsS7GVyPJN0Hg98KVjlCh0gSMgcNgNfcaMdgcjd+wP1T4bkOF2HVoYP5I6I1tXlNnoln3Xp8+AcMbqCGo0s/dCoUolP+5Xhz7RWbpDU2lPVsvsVGsOA4FVEYeW0cYQsKCOqrjEujAzvgIEs1ZmK3IqWtTceFgZ5TSbp+Mb6Ze8rkqxhxIifuSQeHXeL+rA4ZNQrKA92TS2XOq2kt98DvvLzJeUxnN1HKS9BmX//Q+vZht3UbtDy4WtBDZ6EJ0dgaNpoX80UESpSnBln5DcLuVR+dMc+Nq2mpMHswfvm4HkN8ERMk8GQVpxT9YZDB08LKiLTdAQzVS1KoISSyDEDJoNfW1mrN03MtrMPORgxwbBZsRUW6Qwmj0ooGrDIduGzGKuEOj5Uuj/RlDGGiRrswwwuf91VmzsmwMrzgezvAaeIilSqFFMIIs1axG4AEEH0fViw9N4RuuuoKh1wF63BhDuWL8KoaP6bGgv6oF4HtjggCbOE8ZEB8PDOTJWxkoc5wKAkwKZglKJDhg0yAKw0kFy/7WOTJ3iHoIc14BqXVhsxuHMeV5T1Tv75ctvZb2og548i0AWirbNjGU549uGWtWL1DRtWrU6a8+Ze751Zbb24PHsnYWfcwYyjtzReYAVG4ozmkwiWSuzmAqlOPZXbJKRZ4Fo2AnBc16/Zob1PGyNh2jc3gthKQWwFGNy3KwrlmoTwUGFX3DadGRdH9qo4TiSOpQpSyNtKUmYD1E6fMVnQdfbR8G6+0cKkM2EdcZDyRQAHvQi9qtNuD37oy8Wke07Zt1OHy+FACiIR4RJIFJNDYWZBbNZOsCev1LrlFv3HnWifd2ggTSHhS6kLbKGMzlvN900LdZikhb3jBQECbr0H44AcARMBpf9WxX0es8bo+CuG89PKX/Or7ZUBy6ATiED5s+CALMvxxgnE5Qjae8gWFBpz8Cd9mP8hInxu31k/nyPgFFAYIZI2xiZAT7/kyWLQ/BhIzL1BocfeuihcN5PUv8uOHU+pD0J2PSnPLMrCUCbZTEzs4umqqFyiG3VJis4op/RsVP7eGbrUv18a9ScHwPSZrI2rM2pedL/HZdV1LxORzTKoMfLL79Kby+CxtjFrZu3xPquoCeD0uDSf5sYrxoyFDrERw4ezq67dlKMoVklkwOpXsj1I2XSsbS1jmDAe/XZ9TNGAYbaS6MEtLmmvB/HxmBo1H0Bas2W7mL9CCp0qP2ML8VCXK/twleQtphoc64Try9Q1lcT9Joh9Mz0WR1TM6hpbfzgBz+IPm0CrI0EsQ0aaMtqyI6E9Dk2yfuuJXkgWJNe5xrrQQavFh/6AOt5yADYOIyBLR9q2VdmlpYjj//EE09lEyZeFcDWfoqhGmudLGtEX/jg4ROwg1ZcyVglSq0KeN6fY+z67QgF07WugqDPEf4C52Y19GYVUxUF64X4kEI/kdk16BU1oPjPAJrzAKpz2BnPszrqa6Xn9UNu3ZqxdM6qSq7PZkLHYOTna2gfxBrI+2ohnEK2y3OvXnqwdf/MVSP2R7tnwGs7a7GHWUHuuwsB8PDFMFv6Zq4LlYST76I9N0gjknO9Oq6OXx4cJ8vPeo4MKPbZdeQcuB8Uw3EdOIcBGokmlSsWVDhjk49U9OmvHrnsDVbgKNujxEXrzSru0Ehk8vJlOrbvP5Lt2HYAKlxD9vC3v8OA0byLgawEzFSQhTkPFU71pYgWc8Me5tY0bEbC8ADRg8MH92YPPXgfr9UZUdFOZz7PlDA80YdE412Mw9oKALNl+65sLdQ/hSa+zefVsXhMuXjTOjMOmA9llNRoXxlp6QaAwzqaA9cTKTbteffX7gxQY+bNoloP2rMsumKjeiwyI/U2MpNOtpdNozGbxYEzZvy4UKZpj2GwuVko6DH4QQ3hHpXVVRDBDvMCq+VQDYxqlBAdtR6sgYPewsoaagpMl4dqFxHucg5OaSM6KAsXzGUhnssehypk1MAN7+S7WYxWBGApZDw8KJ1w1WDef39ORD/umHVbLHYdJ4s7bWhqhK2VlD4beyqZD52ngtqD1RTyzUMdb9bXbie6hjPKxjCrWKpsMWPhwZOQvSlWN8YlgO/7c97DwdqW/fjHPw7ZZJULrQVRTSkEBXD23GCNZOdU8mvLQWin9NlvvB4gyQjXKXjRFWzkHMTmDYulYpkZVMAimnZyFMut9iC1h4IR/1b2ScH5KccZkl4SzUrNJRkNYc6c8wXz56IaNDnbQtRo9CibS3dnjSObTs2CrzOKG72kWF8CYx02D0ozaaaB7aMw4+apWR966pzG4Fzh7zLWHpQW0ho9W7ZiZQBKa8o++gTgiMM9hKyrz3OS56siWq8zEdQcPlej4jM7Tkp/SvnyS8CdsinxvQCgisLJiw47VzJVLamApshbfuVkpS+/lOw2y/ZVGqBxGn8X/dx4jXL/iaqXgJbfk6R4AiiJ9ud3//fe0u/SZ/is7kHXbhmGMRy7r2TFWt5johe2pBrGv3UiC4AqvV6HNgEr7+mrwMr70VHqj6PhvlAVSgctCmz52WvqwLue2krHMupvVJDMggbaNbeHHiEfzJkPbXgc4jh5Ib/vXU+t4rXw0r03fcNciMJmqBdjv22mDvW6GyaGTLrvMXonrVnnyF5rAulQbSN4ZLPbCwCfRuzkNArBKwhyVNCsXJBvkMGDwEPKAlznxf3vIRxKWdgM6Vba5ErC+60KgAk3Fied66skaU0VtatNTWcCWOVrJgfpqQ5HL1u6tYBKO6iaKlJI5unCnhmsuoAst336Sso7ADBQdsXhtKi6C5StyjbuN3tg5TY1KtJQgLXsq1Pn3tk//uLX2WmotmdQdavkHOiP5HrUCkUAD2EPghqH4eT37NUXmyHNEuCDLfBaa8gUdKfO6MF7Z9KGQjpfBTaEeyBTokMxbNgIxhR6Ck78ZbIvZqsM1NmY3ggzabvIeqk656Eec8aTNWCnUla1Hmq09lR7HTVY2PzoG8GzR3aDTFYtDZoNIkYbAv7mWGl7GqQK8v9pst0etHDhrsi4W5/r/tbpDgom91GPo+caci59RhsF+7f2iC+doXH98f07soFdieyXNGWIIEb/Kuv7dOJCQVXaqt4582r26p8HVnmtla8vjci3KSAFWnIbm2cqWRPMQQNMjSYykcs37Mtmf7Qs6wQgeOyHP8yaK5TvZw/i9LSm9qCYOurD0F+PnYaBUNE1e3XRyuwIYCMYEzxLjIFS/Gb+OL8vwzAwOFapjS4EXDz7078FVbEW3Y84WXUE1x556AHYGt2iN2Ud7UbcuyWcQ+5LbYlrxmxDOPbsN/sNqtDpeahT57hOmzo95trovwEE67fMHD3x+FPx3m600xBYRBQf5/gM75UqJpgSkOxifbs+BkALl5LVDofdQNvXZt0TQGEPfxdgGGzRdhgp9/cGC6K2iLNQJ8yedQbjFNFaRjPeQYNymp7BGx02wYMOso6x7zNA5+fac0l72RaKm07rZoCDDrWZjPXQk7W11uloX3T2HQttm1konXsBln/zS5r+ScDVCVrARCCWc9UAjeNjELAN55DXc/wGDx4StsV+bQEYcVzNkp04be+iTlk1ypA6mIJG3z9h3FUxPrYe0Ybo73208OMYw/vuvz+CDn4dhUo1derU7Nlnn8VX+3b0tUpOpwBy6WeL88J+bJtzOpTgtQ6qnymAPgwYdDwPADh70eS4s82K2Ud+juNgxktBDmXU3Vu2pdAnk85rT6sd27bGPIdKJPOuaIHX3r1zV6yrCL5zT46fGR3nQSqizZQjS8NcCDg9K8KB5zMEuQIyA3LRW5Px8LuBM88V58XMhQHkrjjw/t258X36oFJWXQOuxwkTxsVa9X2uh0P0evJz/aw8Q1sZ9+P8CMbO0OJAv9ieVo6jY+DnSad0/JxLwUpe7w5jn/kAACAASURBVE3j9Z17osenIjGOt/bDdhgCic9Yl6r8ffNbD4Vy31k0AgYyxmaba7hWNDHH5pu9dS6cB4GV8yN12zEVHPvVwHpJKnmOp2tZJpXsAf3vZhhTp1hL1k4NoG+qyyP8HAJ+gqJD9FxTnc9m9bKTpCQKtofRF00/ySyy/RMtGbf90qHD1NhBrVe92yy8jCrVDNtT627bCunT8RV1stQmY6N27t6D72ktvX4DatvSiykVUqnXLwPieT1+U7QxOXhgXzaU9keeH5biWNdVAevOnpI+q/vOcXb9HsU+ur6UkRdEm2lT9r2c10fQslCz6VoIMa/lzz8F1T5X3jJKbGGWgg/noOmdOlXHxKEz33cQkcgxZHVWRjbpjllfiw+Ram4djjUHkUZjAFXCOknKcfGiT3jPcLjVA+jj9Mds7MgR9DKBcsihKLXDDEOobZCRcEDLcWKPUly7mdRu5269OcfaZK+9MTu7++57o/eQEWUXjbK9AoCoOYnoLNr+h3MFoasmjguw9cYbb2Q33oAC0aDBARKV/LaGIRlcJ6UEhb5qIhWqEw0aPCAO9ddeeyP77neejOyZtS0CI53kWoxqgw0R2XRK0h7cf4jPrI4UtGls5Uwno5Cn0fUw93Vn1dS3gBP1J5/VBmX7yDhZRDdtyvXZ59RH6eCPHz82xt7J9n1JpMBN488aZQ2cClHjUMUTXBkJkfPt4m4DyNGR0fBZwEdsm4XQnkK7jALWhUHFq0K9ZfuOLfCk74j7y5tBKj0qODgZSl0uok5sLBuuSV8Yykb3uR761oN5ESALMxxxMy04eCegR3qQ2NslJFOJTttAUAUf5/Xee++Ngkzloi8W0IE+tKn9RF9RMWvn1i1BTZCOc8fX7go6aRTvI2NufZILNpxGqVfQnaL5HBnAOQhZzJ3zWfYf/t0zkXlQVrqMKGw4ndyhjo71Th7c9WREBb02Yv7b//z3ZBEGczjcFX1WLnLwaFx9BuscUj2PDpaiFNarzX7nPdZAY3b/gw9x0HaNdaRj5peAScXFlDZWUS6APw/h/JsBjhEr1Egl0JSAFXXi/yywcj20BCbOQwIoRl2KlZL+iniFf0/AyrUVIKgArFKhfsow6Yyn/e8aSJLq7qe0X1J6O2W8knCEBqdcCfACsEoUKcflioOVe9nxlZ6j5c/SiNLvI3AS2SqbPRcaq5qV5RppHHytTlJbHD5/r3PmHvG+/SoB7LhvPCijeS77w4PNzGZw4lmv1fD1jRwbDR0zbmzYDjOzo6lhlNNvjYu1JN5HBDvMJnM/dpnfDG1iGHZNGvKG9Zs4WIm6sj+ChsbnN7KOysj0mGkR6BtZG4Yq6JjR47lXZF+R0/U+PPy9/olqmyMiSMHhYnbA6L4AwYJ8hQKsq1IwIxSXdGABFKEC5wnE9S9dJjhkxoq/xf/BNtAmmGWRvgbwpoWGWSMbIapOaM2qDAMPMJX/mgBcjWS4TxAo0MkwQ9ajC5n+s9V8FsAC+yUz4AKqmfsPneDw6RwZkt/+7vnsCEIgHXE+3YMeNqqXBhXCPcxePlsH/QdqpUwH7YDrfx+HbDnP1ZP2Fn27t8+uxa517YI0s0AHMHYAZ60LDlbfvmQOuLaN262xkj5mD5Lo6aQdKvShMnOXZwxs7qtaHQHCgjJfsAxU7WRdtDY4xn7xLCjHVvt5thcxc6czozeQS9/nI+6Y+TeHWgpcA+fIeYCf0VTXp7awFmfFfZGEXoJSCPKMaCfnh8qlDdjY1rSHGN6X5p+nD2VdK7n/JlRvObuKCNBowIvdJyFAwiyBmNoQuTVYZibySsbKeW1RayWwKivQWC8DeAIw+hrGKZS6rAeiZUg1whU//W9/yvqMHJSt37Uv+7d/+x+zis7UvxFAq+QijUdw/E6hxIbo0q7DZ7K9Z5qzBet285oe2Ef2DQBSB7WBuaOjR5yJxVJPbZYO4AqbVBj/K3u70FZC+yZVX6duCoquE1GCtR+mYiyu+Yag8eY20zHTIdJuRmCE/WsdseAiFfBb8xG9nJhTA5b9WCNmhX//+z/QluS2/MzAZggepKCrUKvT6/wIzgYNySl5tUjy6+wbrLCvXDHAVDB0hj0QoI2n8hwzc6uyns3D/VwlnnVg9+09iDhUt9gX1oMZBBEoHWf/uB5CSIDP9j2uwWSHpa/6fmuGzGSMoX5TJ16nVnuaggLSzAQsPq/2zoyF19AB1n54T4s//SQEeBSyOYVjaHBAsFQKjXgjgWn9MO281xhBHznncBjnug69gUMByaatm+I9isdoR+Pe+PtAqICq/ZVjj0IACcfXeQ+lN+ZqG8DFOemLcID3I1hwvOo5QwQYBoC93ruIVJn1kYbluBzCmfUZBQujsLeuG4GtNN1D0KMVH5EtlMCUDBv9EOmX1qRuIKPjOVVFbbnjah/OVN+lrU7iH+4lf5+UXX2P8+/cC76qeQ7HtB6fYAc23eyPQEn7FCIg3JHniOPtOevnC7h9rzXxUwF6AuJBjJPPLW01KJ6wblx7d9xxR8xvJ+bGnwVVAvRlyz+L15kN0173RNDL9X4tWTeznAbpvJb2yJZH7gFBnAGO3bt3xjr2/dYFdmbONm5CzAkGmRS/CMCTcb0emXXvexd1SjIH/sVf/Tj+ZhuLCWNGo5J3mubAeZ+sRhqwC2JcY86tDJm8RrlVnFF+nuesqo05YM7PZddVLddpvkjDcQKKilUIfqJROnPtPVprJa1OWugxAPRgesJF26BIhsheaIIhge/O+wYNHBLsggv0xJVVsMIG3gBG7YvBVgP3jSRN9Nn08bqzdiO4JI2aM0H5ejOVXWFNeH/l1kxzXfuFuS6kmJ+LVkgwIvCTN+N3diUw0oFkTztF07A70t9ldJTznCGMFeJOZagoHog57kaWuR0MhAv42tLdDQZ06IJyNHMWY6nOAf+HgNGSPzzhXo+HKuIQaaBRoAfITuqqzJoM6D8464hzrvyvWZi3336PrNWj4Vh6gRIWRxv6c5RyoF7ioFhL/x/rkK6mb1DUOACaXMRz/vROdi8d0tvjPFhs7aC2YkDs31R9qoYiULpRY7S7ozBY2Y6Dm8NvDcblJJtcbmwrHGt7D1VwGMrFN8VnFGnHzs08cIcwoqaL/d2ePfuiae2d0LWKMHyCCekGPnQlqn6qOG3ctA6+biWqNyMCCStNu2LlGpZTBTLuUyO6a3cq+wxEERwZJ6OfNpqtANyNHTUuLwrk2X/33O9xnMaGM2B01EXnRKiu1JaI2gkilps3rc2umTAeyUcK742iMIG/+/1vsu888Sjgi2Jho4I6kMH3z4sTTTt7sBi1GAYw1ThU00/ms2VLqT97JJxFmzvqhNl5+iKHjY1r99OT4wtUEBUIMeJwohrVxCULiQj1QoyDfhvURbWm+aeHSQOF1UaQBVdLFn8Sm2v0CAqC+U/ag9mBBx4g24gCmTUPQZ3lywhZZDmIuq9hzu2JMBY+txGL9+e+FxvLAkipCWZ3IitT4Ky2Jergon9/zttIOFfBM+8G8NsZoHAyKjYRtWBzCczc5Dq7qm5JmTmMQVGedtDQgfQp6JXtR+Fm+vQbiLCjWGb/HoygBt3rl6peSd806X1uMEU0rkJVcCVKl5NvvC6agDZDb60U0OJkhHAGm1BlNjfYedbjus07ob9UZnuoVxvD2A2Dky7IFy7kBeS5zHiSb9aRDzU3DJR/9/n/DFilzFTB8ZAd6peGPIGu3EnOM7RXwEhQf/78fx+2tY6z7K7C35IoRM4szu8xZawS5S+AF8+Zc7xzQQPv3/0c927Wmr0SFLtCrV/KUoUgBO/1mj53BYYmXe8K4EtOPt9zeur//Cvdp69IayRXJcoNeNAjWTeOR7p/DyUpWzoKKpX6uQJ2jZv3FnOBvYiMncW6qjQSrfJa5p13bt+BUtvZkGzdsEmlqc7R1FfbpPiAa02uuA6lEDWaaeuwMes6MNugbSjoYlZF2dZ8bJT4VjhDoQWbSUJRBuybZSlj/c+8+daI/A4aNCyYAQagQh0MhdSgkPGz9rAcOyo9QvEfC78v4oAqD6toTfTLw6G9xPP5LOb5bWxuBieoa2ZFzRpEBjUHDNaTXiIrdRkHOwGroqjHYc2zds6zP+ooxK/lYJHbDv4AzLVGHQ67WVsddDXtjM15lVavgQbYlhYSF3nfu9CMD1BXNZBovaDHvd9A4MgvI9e5GlXbEMg5wnMOGTos6jB60V+kG5FII6cX6Ts4AkrXsOHI47btEMDlNBkrxUu6drORsnW10oChzIkknEPHm/GPuquMJrZQBM2ye9DmzR+lSuaZrTobBwOEIusaQjJcIyh9PCjASaVGM1bR2DbqtKJzVNRf6ew1MTchjCFw4aCVnqy4kWtHdsARzifnL2jwMS+5QIo/F7EG7Ql1iazaJdpKDOxGj7Caw1k5YLWI50aDMiumCNrCcOkkZlOlppjFD36EaoEFoYxIiH8VWPG55QWVwGbm2YaaPEW83xq7Rs6DfTVN2fr9p7MlWwACA0dnX+CIPfOj72d9B6K65eczb61hPJylGXoDoiSbdhzJ3v1kTVZb3iVrYJ0YELQNhvWFhDO5prRfbLEBHxabTpFUUxkF1lIYdItMdCFjVcY4S9lUFbdPr27ZrbAETp2yGX092SbBe11k9zw3ddQTBVnbYoReJ98zbPjIUeEY+xqdY3/v53Whce3MmfR5JJA1+80/4YTm/YrMBOp/dGRve03Bj+DFMzxqfxDaElidQzzE/WZ/HB3JKhx5z9lNmzaGjRNYCZKi5Qi2zHXi+aNfZMaqkuDbXhrUane8L5UN3ZtBuefzFy76KEBQEkWwfcqaNZtRIp4RzyKQ8fPMRJmx0PnWyZXFoXqhfoCOtvfg/fkZeX9K6nhwCLdCudfZdOQHkpk7i492UYeTNb1zz+7IspitWYc/pB0dT4DDcdTfMDBsxkoH0J/Nol2F3+b6VdVQn0pQINBpCx3Qa+2ikbAZ/D5kss6wT99ASXf4sJHBojE4dYXNwPyF/cZe+QyetTJZBAeqKgq8DhBgce51jquosTynGAA28iB9jrzH2267LQK88+bNQ6wkbyJ96DB14gSap0y7OTJ81p8eAKwJPkIrgC/Xhhkes1PSJaVX6o95PpiF8bm8zwNIkmuHkuCA7/WscE6OEWAOtgR+lb/zGaRv5+D7TIDoELCgX54ZJ8fJdeZZkmeo2sTnuW5CpZAAvveoYIZBZ+c0VGHJkgjGbNJcg2MvDdrglvbJ8TsI1TGvs6qI1wfYZ0xjfxDMlg1gfa/+sfvEGvbBtAoQ/F3GF7Hv2tPPPBVrt5zERwcZRAT9j+NHeq/tOvZAyTZX5dSOmblxfBV2EKgkKqrAOtY1CRDvwdeeIftqWw8TFUloKW8fk7dHsk64Pxmyrds2h99bRfZexoW1ujnbDD8HM2ypyNEjJ6LNSB/aGOzbDyhEbr4ftF6ZUvpU2ntlzdsCri9gk46a6UR0RJEo/d8TzJfzGhRBDjGpqcFXwlY55zVnzF6SsWVfWlqykWDfAETOetE/UR/MEhwBlcreBxhzEzuOt76I9qKOAFnf3j0jGGTQSv/APolHTtSyVlDqbiEM4+uL5j37ZFABO8I/rsfJXLd2M85DLR2urwrD4Y3pxKgqp8TmsqXIbZMOmTnz9lB4K+IwkQZSfRye6tb11OMMhqaTRzGMqhpRv0Qh+AdzPohanPETxgb40VD7dZIJ+GL1elTcJnAPqKlwsKreV0KUxAK6f/yHv8exf4CIKHxSJrIT4gwqyh0FZe8nlXjP3XdEXY0OYhVO+lkGTa72+3MXZCMoVB3QP+834cFlVGnvnu3Ia27IppI1at8BsYwGesxElK8Ni6o+W/DhYmopbgOFoiYlkFMFkMPaxW6U5erxRHeQR69lAZrdu8ziMDL0wgsvZPch7qEzpxNnVsWFtHvXlnAgxowahnNATUNk+SxcLg2DsPzzFdk34TUHXY7fGdUx6fIRHeN1vMbSB6NEA280z7Qq/17w0YcANrqAT52GTwE/3INJSVkOufU4imbprp1EQS8HXB0Rs86IOZyjEa8Sp3fd+yAOS2+MI4X8bORu0G2kHb377juxkK6h2dwRuti74s0maCxlgdxGnzDrr6RI+CUd1EjP5o3rsrvunMWCM1OFihBjdZaN8stfPps98/3vZ+1o7GeTvPYUI2rAurGm/C5NdASKSe2QHtaQl2DU5yOFO2rMVWyowdEAOo88SLEkks+CXgzwM3L4wIMPhPG7AID/4oul0fTujttvDSfbPliXGKtLjIGHHkVkQdc4RgHujBnQSHiW6hNH6Ff1h+zxxx4lg0g2S86wNT2sV+GIh+AJInpK1k8jCtoH437k2Onsd8+/kD323Sciun6hkC4O6lChYDEieRyO7pPUCV5paL88+JIwhqAtZXSs8zND8j9SAXNgdIU+908Aq6A6YnT8BCNcOl+5yIMuoXLgOuTsW9adLRKSelaepbI2Kxea8TOCvvQVYJXqqpyHlBLXoKeaqsiEFVoUJECXAFLiHAfPucVXeu54Nh0wbjrVJyRgJR05xAXMfHBv+X3kANbX+PORAnUhj3xR8G+NYND+DLiQeQOUOOp51sm+GvZJsxi4Ilu25DOMLr2UcJClUoT6FnWVZkBCYQ8wVC61lnvTgdaprsDu2LDwMC0A9hHw0DmXYmQfKe9Rxy4HqGSpyltxsOKIImLRDPXZqPxdd9wTgjHdukDbwKE0i90Xm3aBIFaoUTEYvle72BmKnFkXac0BfHWAmVvFAqRYhwQ5T+c8FlEjmdMn7YNXAFdK8ysQz2JvS3/CZrIyzQCrCwg7XFLEh6yVtOZLUMeOHCOjIhhgDUbtjD2ViEIO6NGWaB4QhYa92j5VAmuos2loQioc1dNqVKzWEKhwvatAaFBL++YBq9JVKE3a5w0Hzwy0vWc+/HBhNnb86HAAPAOcu/asnyOHDuOcjMxGjqDnlTaVh8v7pEidtKk1mW6upx3QkUr0TumBnTvaA4paGmplnTvPota0imgGaBWz/hUNMlgQ/cA8kyK/wrNHPzl7g0Hl4AbdxxHIMIvHGBt0MigX7RL4HgGMgsKrgR8DJmalT0IVlP6tjWuAFm3GRfGR5JB0xIZfIlvV6vyprH+XNlmnEt539kR2+ii1H7aHMPOKLRVURRDFXlgGQ3BWgu6iIoQKj2aFDaAE9S/fN2YwBVZWhjdzTktNtZg6F9GAaso9f4xq4wtz12djOO+aaexejZM4kTYAN96EyBJS/V6rmHVWv3dHdpF01KLlW7KPaQjcUNyBdhIyNMgCw+5QNKSYubBXTJNZJf5mvZIgM7QqrjQ6z6nNRXx+1COzHqRlqxpZS+T6/ntmwTqglQaOpk06paD5pX3SIVGG2rXh+Pl/soHWPJpVEGx5Rur06bzt3YMiLRmNv/iLv4BWdjTqo75Ys5osEBFyaGfuUwGK2cU5c+YE3dz9vn8fmUMyVa5dAc6pkwQnsR/1OKausy5dOofzu237lhA8OEPPO+3OzJm3xrm8D8evAlBsJF8Fs57UMJklX/TxwivgyGyJc6djbwZBcKTTb/bCjJVnhCp7PrdAQJun4+3ekfqmA2+2aOPGDdxP11gfXse5jxoyIuc2ph5DrdAOshuOiYDAZ+1DXbUCTp61vn4ImTqdZ8UrfA6DpgpyKJndg35MB6DY3XPPPZQ3LI9z17F3Hn3/zdQ+WU/Wq2efAJHOt85qB7JGZ1n/BjKjbgqQlyj1E6+eENk6ba7OqS1xzDw6Jvo2gjLts3VyqfGs92utpW1tzNjdfffd4TM6LwqCqFLtNaVxKbu+Cjr/IACeYDR6ovGc2hZVCQcWKJOOt0HeBPicWyl6fRDd0K715btAwvcJhByjADxkkgwC6axvp6eh1ziJNH+ttGdsljbF/p2HyVoIssz0CNA9X44gfOU9B1gFEFkPZ9bGsXQsHCvXlmPl/OelGLm4zzFUDi2jkMLnvaynlMM17XmQr0sbFVPbBE1OANWb13mfuTIdiQmC1KqfCvIOHTkc6s3XX39dANk+njcEn08onMS8d2PNVrbrAt12R7ZxPTWy/F0bplibY+GZ4ldiU+lbd2cdnmHNyfiw/UUN7YbcQ85zXlPFGc155XPWwfAw0GZgZfTIoTQRJvtvCZBBQQMfsLkuUg9qqY3nxIkTZzmP2GfghW6stXPYGcWGZG95D4pl2BTc93sWKol+7hziLoAjmR6D8SflGwjAokQGmx8+oKc947sX8GvgTLaVtXz96KlnHy177GrL9f4UfWni+tUIOB2nbjay0Kwha1378HpF4mxlIrvJzJfJoLP4kDWsiwDGlvIwp0X/z49uuyy1zOzIp6jcTZs2PRwGD4rySE3nTp8OmhFIVZfeeW9Odie0rfYYktY4AyuWfgofnl5B140HDZ6OKKsL2Xm5RGqvER6nUcAXX3wpux9+rpzy0xiqgyDt4tZtoeLlXb09/JQwrgD9eaCpJGVjWFPlX7/v3lBQOkc6c9+ubdm40UOzYdynQgwWAl7mNGmCJqOD0A7ke/DgiezlV2fTAPiHoXlvk7CVKz9lgodQC0CKEfqMqldmlexFoEhHY1MrFvJ20OzO7Iknn6EnlPUxlyJD1J1aHI2fjo3RoFrAp4crbwnJazuE27X5VrJrDUQETiAnu2nD2mwmTRG7doaHziI0GuzBryNYy6HQgSjIS9APBw8dSfTomriujRHnvT8Xqto9EX0tw9Eyahb9PCwctt8Rh9b/+8tfZd/73l8SCaoKAOoYLaIQdep0snsMlNeKXgMsGns3SYc8i7H8YN5H2ZNP/wDlmFOx+FYg2mFa2T4WqpW5CDUSqchPbu4n9AibOuU6pHHJmoHcdfaWwVeuwNBNv1HZfLNLFH+r2MJJ3E4VI/iuKufd942HQhI5+jThkSyi3svoyvU0GlRCurkJ+oCRCF5TfbKWLOWWbPqMW+EJ98Yw5H0EzKK99+5b2ZQpN2Qj2KA6lnVm6YhOtGMN2oiwN60CrsII1hLFqQLkCSx0ql975dUwjtI9DVLXcv9lZC337UeulkjKjdffECD3PFm8UpypNjQllkIgF/r2WbeyrliPRHlOE1k9gBrgR4uWZY8+9jTGxKhoztt1/RjVMxJXhSKlSkuOUU6ry+s/ApzwOXKV875gOWAwpewac9wTKEk4JIAG7wvgL12IPaKBSHQ+r+tc648JsoxwSwFL381d+Hr/7u8FGOnvAcr4vdkI7yPR6TRgiY7i53vApj5ViQp4pb6qAJpSfVUSrvD+U/YtAa4rALHwt5Z1ZPnfcjXGnAaYR//NOnnNaD3AWOtwuKZ1qDyMo8aCA8Dv56Ccaatc9/K1pZp5AEl3yuvIzNrYcFdlqu1EEA/nDQZpi3CMA6gRatZNN01GdOBo9LTzYGnAYCrWoJNtD7fV7HF7pwwZBp2IKL9FxONHj4v1ZrGw4xD1NmZtWtG+oMJaRIUW6qFAXRuUQHMKfZAPNtLXAbltZVxt8liDE+V6FvyaofEg9fDQySyJ+jUyBTr8ZrXNCBbEPVqrrMTgWDepbbY+sRgRCpvkKjveQJ0s8UG8Y6hv0K7rQRCHOZSP00vLPoTt2lI0L3iFdmidqjSNjgQ7+nUig9AZtdeT8MmxP/UEYupgMxw9QYSSw6MBquPKZcupoViZyy9jqxqleeCsuZY8DKVJuf6kUlozoCPjM9rfS5pbAu6doVcdOWyfnEtBtRmCGIHUZzPbOqMh84v6opRmaWNt2WOdu3SMequuOOmlHM4BOrhP23pkIQtv7ZSZK2V4jaJKG89B+TmzTUEd1ZYLntJ6TcEM86juG6LN1BoLpFSJvGSmCxqlFBF/5/qsMZsXa8vnR9YdKuMZgm42rRTwCJZrTxzm4DqedSm5kA3v3SkrwyYfsxBcm06dsmNXWqjnc+/Efue7Y6XNtF5BgON6iGbB/Bw2QEDDuRK1kwSmrD/uYHN71u0FqJqb9p/I3lhI49J23bPOfYcGle88ALQSyf57UMEtRTTkBKIS5eyRdtYBbduf/e9/93pWRibHxutHqOvt3KFznK2FBHsB1LPP+IX1keGQhLJHHjzKKZX53/Jf2ucF+XwA8WmcsDHUVEwkWHj4EH2GCJYJJpzfGsCFQGJAUKa6kUlC9dcGntL+WCspq6N6q3a2E+yQbTSbl4rr2WM2RzuSq8ENCwDVrWe3aHBr0NPMs69RbMDx0l6oUHcNNDhBjG1elCw3qyJAENB8neawu/fszF5+8e3su9/9RrxfBod/27FrZzZq5BicXdQMCcKtQXzhbnwUn1VhBwUhnKOf/OufZjOmTgjKl4DKLEvUUZrNZc7dC97/fqLkgnId9tTvSWEWX+d827dTm2kmS0d9LABJwLcWEGmw0TWoAy4N2O9So7SdUtIMqJrNsXbGMc2Fhwy05aJD+hbaH4GV4xz7l/ea8REUOi+rUQIcPXpMZGeOAwDMKJmJGwZQ8nVeW0DwKXXI9rcyc+e9WycnkHXO/O4Y+vrYMzayZv0LOARcAhGf3/v33g1km3303s3AKPku6PlsybJ4DnudmaHUzjTiy0m9E0D4TAb99RvcSwI663n0Jfxss4NHseP6RNZD6esuoO+XgEdwJICxRspxGDd+TAAPfT89Yc+XcwQitGW5Gu2FGBOBkDXmXkv6nyApSjVYK6k9iOMhnVDpdN+rz62UvEBP0CrYMoDomDu3BrWX4JP7TM5/onW6Xgx+33rrTGh/k6AXLqWpunLwPfB1JhK03gpYPx1BCAPKZibvvfsePhOxOM5Fz5Ra5lQV1M6oUtr09tNFi2h4TG9Yzgfv031i/1Xnwc8V/PscKuuaudNt8fwrpv7V7JPBYteVdcY5FZw6Y2r+jiISdh6xihJs7yjsug3gVfTzTIwAIQ3sBdQqK5dXdmTvbIEFcCpqYvsPGhrUXmtj9UsM7MR+YF+5F1ROraG+cN+ulYzTtQAAIABJREFUA/j0nagLHBXAJ6eJ52JWBpBdH2XMqX5EPZ+7eDGtlGix1L8/zdJ5vfcSwm3RkgBaLaDf8qRizrmt1FB7VgyExtgBX1M6onWtBvGMaclcKcUGGNRUDdx+qDXsoaK//f6dl91MLvobiGp50zqDpgQ7oYzjA4SQABvRRaQ8oYfkmnXrs6GguVqkv2+7heJsAtMXiHRWEK09W0fBXxTXGf2jiNuiaaKk9ig4RUrORVN94lg2buxEfGupSkRQI83YHp4t+vhEKU5hrEqgkfREVeYVUu/K75oxqeL6N0+7LquDpy03sjXXFngUccpc5H8V+UopEr90uQ2RrNWUJNhQE0AC9WLSteNw6u3JQzSG9wSTS0DG5AHyObC7MLjtAAT0eerVP5zWo6RMp0yZEo5OIHEOzMvcqweOQKUUI2kq06zLxx/Opxiuf3S3rkJi99qJ46MJsJNhJFip5jZE7lzYOlDy/o0i/+75F7MH7rdfwhaQcEUeYYMqIX1CZ8dMm4IPdWxGaT2NHGbbt+2GgreBDMpT2RJENAwj3Y5suepWbqAUdUrpXB0cwc2SpSt4rjLq30bR2PcdKJtjYyN7AFWQpdPgaYxyx0PVM4pgAXeLPp6XffMb90eTtbcQqHjyie9m3ZTMxKltBiApf6ymnetHaXeVtdYQBbHf0zR6oFmX9imSuTdcMwkFm/7B860gYlFfT/0BXoONPM8hfXzwyCkENzZnz9B/yz46RgNtDPzDv/x+yLTnDoawJO8EfozX+PXqy69ld911FwdtF6IXVdl6nOBdKClqUFwf5UTTjaSXxnei22x8FZG6IomttOwl6kea4P69+uKr2VTA4qCBfZlD6TVuRqKn9uKhEHLF55uyvQdOZI8++gxAi6JX+heZSXzxReaQnhdSFnREdOo1Bq4xgWMrHA4df+lGpwHsRsWjrsDurFJ3IuOUA6iW2R+dlABQhd87jy1fowxG+ntLSl66xp+DsvwzrtTj4KBL5UwR/aSyF8WYBQqg3zWsqSYrgawQruD+82fMxSsSvbBlLVVSEPoqTTCn931JdTS7mqh/8dk4ZP6cwKbG0c9J8u++V4f0QkEZ0Axq7uDmVECjZO4xYYX36kGoPTpMjdDc+R8GcC8hE1XGdQ2E4PcRnd6YTZ8+Oa/V4bONyEsRbtWqDcGVlVFzaQ8VMzuCV69/jCi5ToFUBaPduZIX9ESkxMsqWAfNqBFhgbt17pnNIGjVGk57BzLZHdpq8K3DM0udBwFqoCX5swpxOtB53atU2rxuLIC1T8RrL0BJ8+95TZVrIs+qFKFSWUQmSrt7CSpX9NKDHqzkeA20CmnX0rcUwbXHW2U59DQOw/oLZL35zEsApi4ouA5Cva1jW8R66k7GXDQj291I5utMbXM4lVdfMy6cpf/6d78IB7MHTqwA1nEJVUPslRn4eg4bo89VZPwMTukobdy0HmdpUC70AAWjBwqgRw9V57L4BCS6sIf69usJPUhBCyjLrDNFP2xfcUYaCjagHVHKTh2rYDCQFWOMFEjAPEC7NKvHnlDsgho0eygyCxHs87B1LpxbHS9pU0Yoo39VZPsi9xsUkjzzq0oqdDgwkup1IhwzWoRIIvBn0bRNI6UINpDtUUGyAUqZdWXadguvT5PFP7R3W1badCrrWnYpG9O3R1YGleQEgS0DWp4L2nefKexBIbig051nfszaKlLB/oKZIQUlAFahrvIS9te9qRMetYU2lgZMHzjVkK3Ysj9bs49G9D2JqLPOKwGm0iaP44x89+knWRbFWTXASqBXAdj89OMV2XPvLkNuvWN81llsdAeewRuwf592SuqgEupxdEYdWkFUqlArKm02NWAOx8bxZux1ppSeb49NtZZxEEInOp/aHPemX2a1Gm1mC8NCZ1IqpU63NuYU0W8dWIGVEWRFKZyvXz/7MjU8I/nbkNgfgjKv+y61yI8++misRe2SNbv+XWqVDrzRZZ3z4XyOGa/+gwbmymiMq8BmA/6NDv2sW28Jf+UkzqcUwOQ4TiIw2BEf4PXXZ8d96AR/kz6IZj5koihqMxyxKMHHCkQEPGPNQPz61y9BBZsZzr3BO88Hqf726LTGRt9Hx9uMiteUtiUQ60nzbAN+Rmcds/b4YYI3fbc5CE25bgdwrhqgUjDH/lRmo9rRG+7111/jmuMYm+6xJ/eTdZLyeJKIvzVh+huOtyD2448/DvAzE8AhWErNjPUFDWglMSTHxOzZ1BtujCzjz372s3DkFepxHW5GVMK9bgbGe7RGSTBm8MRxkKppNkDn3Hrxs3x2qCUCfvx7NBNnXH1mwZn1fGaNBGz2+DKQfPW11yFV/0oEls1kCKAsG3DcfK0gzLESFBxGfCCEpSxP4UuaoaClBw3bBSQ+q3bVOUt0eLNkk667Js4Ps2zem0Fa1+HatWtirI9RYyowNSAkmBUkWWPma9JzuK8dW5/Jz/C5XIMhO0/gyHGTGebnpBoxQaLX8zn8nffoGpIhIOgTfHaGBjti9JDIpsqssDffxInXsP5PRVDwBIJNXsc5fOqpp+IzO2FbjX2oU7CeTKjlPgqezJ+3IECINYTaHtWe3UdBkWaRKv7kumhHUMvxdI2p7ldH83MDYGYv9ZHcq3Gmsa4vEByrRvl67MhhMIjOZ4f27cn6EmDoSJ187mMiWkP2Tz0CW2RIv1667HPUAgdDs7uM0AwUT7Jq9izTx9I8m0PLW2Vg5/mQM8cOR0sSa3FP0R+vJ0q62gD98TzwTKBR4M1Z6ddhaKZmHtsjoqFohc9jYFT8ofBMGeeBtMAyMMR5guCnTp8NIKkttpl0J1gUfp5+76XUSse6Wi5fB/bYe+hYtO0p+veP3xL5PuuYlNAOqg3oX2RuLUDuQMnTt39JSHZgOA5l75FVmYTk961Tb+CQOsEBzeGCdHE5tAHpCloMCUnNNijE2SnDsO3avR9BireyG6dOCWNlFNo+RA5yXkshUsYg2NiQ2a8HxUaHbYzrgvnvh+iDmaoOVaj1nT1JF2mcAFC0qe+gybFQzxHZrAT5qnB16OAx5N7fzu6m0Wu/3p3BUByCSiVHH43ccalCGtmeKxeaOUgVOgDo7Uau9bXZ72aPotrn5iwDNcrjlNLQwGLpxD2ZETFSrEKNm8UeTKswoPPnzcn+1U/+Koq4PVCU49UJ0CBZR5EUu1yA8vBb4fAsx7Br0J588kmKSG1sZj8aaCIs0EYWnVQux0onyqJzo6Q6Kj//xbMxoffe90BI4AsQ63h9iE3oNFuHAiBOTmzQo8h2/eGPL0SWxWiNxYjWMpkN8yuoLIW0uk0um6Ez6QAqDf/5qmVEHYYxnrNiEdbTh6sN0Yoisjq5ggrRdjal0U0LvO178ubst0gx94nPuI4eV2Vm03QeiG5LHTpfTx8THNamJtYPimMqlK0ja6UjZRSxR6+u2YyZ0/PXkhGTQ5sPBk4pIPS8UT1+tjP7PADYXahBzuf7eA6SgdAEpNKYPZJS5LgaZpAjrlNu9uidD+ZmV09EwZCDc/XKVdk3oZ12MqrHGmkAgF3UGWN9tsE41eA0ZWQw3npnHoIuw6GMzswWAsL37j+Q3YKhFlSpKGlkJ2RGOdTNpoQ4SQAUaLEYhFYcbjWAq5BoL1ArHfuWgCRPwudSofnfvuxX1fK1Fws1Ui3BV8ssUUuxCv/tVzjmBfqiwCrRblyTfrl2/Lv/p0xZAlapvioBq6j1KUSnWwKsliCrZbYqUQQTiErRpxADKAhXJODnvXgA+36doigMRSE0+OKsM+9PSWtf737wdSnbJdfcObjMNUPhh+yU6pD/7e9/gwjMyKgZCNogtRb+Q3VTA0MnqYccM3ZUZJW1e/ZAsw6rI/1TPMCleZ7E8QqFLWxjRAVxGEZTA5KLz0jdolCY+qSqjkr3EnGHjiY16r47782qoGPZP8tMC8TBWIdmfj18zbw7LlpOr606YAKmud63X64DRVpy11Y1VgUZPECiTxNqoGaobNqrUpyqT8TDgt5dC8gRSCj5rgMpcLTYuZj7Y0kytqeyzoCZjvSVakftVnsybmdqqnHIqX1C3KKyXVcys8URKR49aggO46rsuedeCXqMTpEOUlCZW6wfHUYpTzoQwWKwzpI9oXOgo9KXNg6+v0xVO4N61EYtWvhhduOUSUSob4uD3awIDxOUTOslS4kq15B5LqXnXicyNDYTbkdWTPlvm6fbn04zUcozVAFgi+IQNDLpXOcqfjoWflYzvw9BngKQ92+CV9eSmSnXiKq1Oi1SRQRWhnUEVUYp895n2C8aQJ9mjE+RdRdgl5EdbMs5Uc9n7qbXS5dyRBJKmrNhCHaUEuhpQFDHRtVlZI08Eyqxx4km6xiaJXTuvd+otWL/fxVY2V/LAKY0QkUmQpXQjNWl8mzt7uPZ7PlEZqFWNypwY+aQzHtbIsb2JfrGQ99EuESeH8+mQAUBgl/8w6+zHcc4e+gBptR9BFEMyPH5Vn0FJdEm0x7v2iRX6pVsVR6wieou93EhC2i2xTpEgVUbbHA5670362QUQMi1rn1Tgjv8DiXvodE4n66nXgABZbtdFzrLriNloKN20vIExl0wJABau3Z17CEDWq4rz0ABWKgXh4N/MvZqT5gNAiozzAKFWvayDv5pMmS+z/qecFoRp9EhNaKtgykFyu9tAafadRkKnhvnOItDHIff6QgbZJFG2BlAaj20QlDf+ta3wl5s37E1nGOdXT/D+3Mf+DfPB+ldNqe2JsrAoV9HqQ3z/sdRvxy2GJtkqcMuGCHa7ZtvmRkB0hNE+fv17xP2StqZ9/bp4kVR0mGGxbNy124yL2TYtTm+3mzZG6++Gs8v0NBx/uMf/xj9wlQH9H/9NDNkjoV+mHObxEV8XuXvBVa+1qySSoS+fhkBXAGbc+I1p0+fEeMu4DBT4zh7na1bNwf4lFLneJj1EoC51hwXMzyCVQGGn38fgVIzgmb++qLsqA+lzHw0sWW9HkeFVGAjGPFzUl+0TZQe+O/xNnVm/AXPglsb8/pdnyedM15HH9bsp8/ree7Z6M/W5ZnZ89rOucFS14XjY0ZSWqEAxveYATNo4DWiVo3P8LMia64AB+8pZ/17Lwqf6WuaEfVnga773/e5r31+r6MflatTWpdfw/ule+Pvsd/cH1Ik1RgwIOU4usbN3P3whz/KVSNloekvY6MMkEl59Dx9j3pZ6ZnWIUX/NoCV7zNQ4/6zwa97NYHVGgIdyqhfIBDnWLienfvcX7BPKbVKe3Zl/ft0y3ohKHGRmuFK9r/9QasVKWHNOf8G+aTnqYFwhOC+8v0jGDeDoIoduc+sIWsHcPPZDFo1EqxXPMqGv9LRJ44fEqJm0g6bWOtmHbtQghKtG5jfrghMRJ809piNv80oKrKmv3qefW/2LRSAA7Z4huqHgjGw+WIB1aF97mqE6vTH+yOYoyK6FMLczygLX9dmw+fBLLZdKnr/2X9/+dPPPo3iuQEDKH6Lgr0ChYMPc/EIqNzcouI1FEFGJA2Dq8rdv/rx91jM+yWQ4fyaEsSIAnLaYuBNp5WghNUA2FlCo99WSqvCyXbCTOu6QKwxyKlQWSw0v2qJJlpDJMfR/hShjkeWpw0H6U1TJlNHA+ceO69j3977wiA3sugqic6UEYE9S5R27x56VVBkbibF/lHXXDWKAbCXFAeRtCmOz3Du7PfBAWqTT5t9fk4qUo7nQVKt7SnW9D6VSDXrccHeVkzaRYxyJYBF1adQoOJgMtUs6GrCEHsAXjfpmlwOmM+XK5/XX3BYGd1XQUzKENfZuYNDhfsxouKmUynHTXwheLdRKRPv9RATQNjx+RRp3M/hF7fFmVz5+RqA1TcoCO8XRtXD1ihxng1REp1odkEwQYU+5eFV11m/YRMqfEjSk6mxDk5j7XuknijJLpK/AMAuB56fgcKxds0qvldnt8yYkU0ho+MGaRNNeJHEBDj6PG4qN6nfLTq0hmvxZ8vh7J4KZaAeqCjZIE60Xwq6tYD5MhFl5asbALRlZRgwHLg9ew9nv/3989kjj3ybItXrAV9kBN2YjL2L34yhKWvrNqpwXuxPYCPNue+/Fw2Q/5cf/Sh6lFnzZcRXKmQO3POMmsp9Gr5annPPwaNQW9+ncfXgbBo9rSrsdYDDZeTbTEaTdD7ppXCRG8iO1rPpGvn+2+deDKdQQDtgwMAoZDeqp52QCy6VKfqQMeYebM6hVEsjRNHfCqfA2oziQjO6BGiuZJMKbnQIwATYKfyiAHzST/8zYOUc+NWSppdATBKmiL4X7LWkABg1KIUsUQI+CVjlNMQ8K5VTScj2sF4S/c3PShmzlOFKf/szwFiIyKfIXWQ4A+il4v9CjUYhUxe1adxToisafdIB8HceaJZ2xDMGFc2+VlItrVPMAd8FUIWROJ9jLlG5iLNLQ2Nv6GxcZM8LvoMSzPoyomXGfiSRS4upV69eG70xPHBKcWrsheThlqhuwh0PuDP0ulJdy35G+xB0qGhblPWEnnDpMgad4ASbN5tJz7qh/SiwxiZUoIzaVqlnDhABfwUHnnz80wjp+GzKbydqZa6m523mmRT3q4BDQCUtOFevwyCSiba2qo4mvjVQW2tpj1FPht3XNPs/e8Zu9m2MqDE2jaxRRSYuobrXWH+GSB80NUBWG6l1F5EPZ8/Z66gKefhG2m4UtyEqSZ2VTtmQIf2Cyv3Kq29h0+Hzc6i4LhKNR8fXiG1fnA0PuPQVmUY+07/rkFaR8e2Fs+t+dh6XL1vCXivLbqe4f0C/XuFwWp95jmyyzyGgVJ4XSINdIOjEfmrWVjK/Uk964AC3J4ul+qz1BGadi0t4JgIzpbaJIANvsEtPhNuIOiPPrHw9qjybn0UpGGBk1Ch7ZAe1pIIt/i7Ysx/WObJ+Ko8WM/Y676rFtWZeqshmCLwasCV7tm/OhvaABlWKEAJAqljlSN5jdLs1ATgDAIIz903a//4+9pPiFGbpC8CqhM83wx8qXPyvEyC9p5x5q5Va2KF7tv90Q/b6h9jri8iF94bWzx4x6BP1mLynmjX2CNmcJgJiJdJOOYdP7z2U/R//+r9mRYyXSpHnmR+LwzVofk6eoxJY8fQCLIKlrsUUWIlie8fFTB52JW/CLLsjD4zohJhps87CbJsBss6cr71xGAW4RpiVb68nWGqwSQe2D72joq6OgK+OsyDE+g/3f9B68E0UjDKCPpEgr3vcvauDnuzm8lUrwylqR61hng0YEI61mf+QQ8dGG8TYumN7ruZVoMcp863zO7PQl8pzWLD3GWJSQU+jvsXnOk0GWH/GDIoqhe6xkbT/sFZIe6qjLbCyj5ZjpWJxyD1zhj/xxBMBNNbBPHlv7vtcg/0A+IianRAQasDHyul4iusI2qoRgon6GUQcfL1nimMj8EzKZDrTgrMkqOCeFGwIfry2/1ai3v6MNrHWX3PtzeBs1xkXCJnhkDbna996663I/mlfzT77XXaIf3vzzdkx3t6jgEfQblbHLHZqfBwAlcXhs7rm3f/Sev0s6W9mXKylcqwM8Ac9kSCTQEpAkYS9/O56dP6VTh+NoutpBFdMAAiuzfStXb0m7iedOQKb6JcFWPe+OwPE/Z6Xu9TH/Xjv0aCXYIxMnp30QnWteT3n1vt3LQTFkL0yZsyocPIFtIJFa7w8CwX5Xs/vrknXv9RSG0+noKZrRyCiryeAkvUkoDdA4ZoW/GtH/bvX9POcWzN+Ppd9rvLnKQTpsQV+nnPuZ3hfzrt20vXifX+8aCFr8OFY75UqcUbfKdYgTCu//NzVX6yJ52vGnniuVnA2dsDuqioYKsfaTdakY5Fn4DjzmDdDLgYzXJPRJ4w6J8WWTGB8TqLh3lk3QzsEeGJnLIPRf2vg9QLdNjAQeuBDWaPhfPmcPkNvRCIcA89+70na+qkzsIyAe+UV7QNX2J6jhpYNjY1nsv7UPlnnJSWxLUyxs/h9B9kb1hmqim0AUdVe18/69esYh74Aq3YhQqHmgb2/EtXRligmKEx47GePnQefdAKY6TNHcJez4zhZMmt3+yHMYTDPOdLe7SUbLiVbBknR8jd+fnkph5kR3WnUAzlAOinSxsKi81UHKvMQPEJ3bhewE2tn5+VLPs2mT7k6G4VCWz3RfRWtzK5EfQAPoyLVuvXo+dMHq1NXmnB17I76h6p2y8PRtumePOsa6AgOpItFjqpOw/4DB6NPUHtSkw6EE7twwbzstlunZ0MG9sZQU4MBRSvAAMZbNQ/pCucAFatWbyTlmTfx0vOSxnbXrBkc4J2Dl2kxuQg/zyCoXEXBIVLva9fBQe4Iwsb5OcmC+gA1mm8glGCvAQ+FdvS8kRfvv5sAiEpcHqJWZ8f2rTQRHBN8eYHVm7NfjwZ3yqlrTIOqUVCJKw41PZRriE5p4PsTdXFj+Qxv/Wk2kZ1psVGdxKCOMQ8aB7nEAqstpNhtCHcTHeUFWZ8tW5Udphbpa3fdF9dV9EHJTg1zRD45pCox+EYF9xBBMNVtzdCq1Z+T4qzNrrp2Gk4Xh2LBsa00Q2KWQDEQFulG6sRUhZoA11gM8Nvf/vfsvnvuikiWoKCUvxndUfhBzrbKjRY3H6AgXWA7FiVElWlWrVpBhmxGLESlk4PiAgCV22fat6gVNS0NrcjcLY9so4Ilc+dRa3bfXeHc6fzZedv7OweFR4pnzB+HqVSlpaT1a0hLmym0V8bgQf2C6hDymIyFqfEkDmJWTvWdGjKVcz9aTCQHQRSoojOmXsd3JHWpMWkEAHYEqOu41zDXVVUo5OCw2n1mD/U5i6C1Wsz5nUceD6dbB0xak30NlAz3d1I+PeClimo4Ssl26EBFzaIAi7GyFiEOgcL3r9YkCajySHCOrFrS4yK67nuFCy1ohF+9RgJECdwnaegAfQh+pAyDB04CVwmQfRWYJfCc6p10MFOkPUX8XO/u5/Te5KimbFWqo0pOWcqgpZYPiSIY46L6jpkp+wLxvB4iIWNvZJYIm5GunCIoCIBfbRAep6mUe7hANNPQhE5fNdznDxbMZ932QQnrZFDVBHPl1NSFvCzXLrMmkUMmetbw/wVsjLSCBP7M9pxjHdkSQEW51H/HPa8DKbXL9aYwRVcU4IpKyTiVm/kjyo5DMAxJ2ZtvnOpJlrUCbHWT3ozDrNS/HG+pHTqZGmoDHGYxBHGhYkemxmBWiCsgSmEwRvqs1D8PDWXCjbDVARRrsKEGiQw2SWmQNug6kkigXXCvhmSIBwvOdTkgr3t36gTJWBWprmevOIBL0KXZ3+xseGpQA7v0xo4ciayh/T9cR9t27steevn1KK5XwtleSjo+O3ZsC8erN5QvGRCJUmpdQ04zFdho5+nrwnN60K3DMevbpwdKb1XZrbdMjQCVSoAdiACWEaA7Q3bx6BHqtAhcmD+Kde5+Yg1qv3xIG7dXYRfb45hLsesWUtpEJAkQlXGuKaYgsFKtrAQwLRVZWfw8y2KNVt4PLN+TuWiL4C7q/Ao1RNL1cuVKnQSZgIBcAO1haCC7YWX477acW4oJWTO8HwGjMQO6Z11LEUogONiK8bVtyL59yHqreFUIUASwKuzxUMBUfCNnIMb6iPEoACsp0Zf5XQkOhuqRsPpCbIk8eLYJyfTn5yzPeg0fCZWPgnT+Lg3TgBI+SXYCWlJkrHT2cRAENUdp9Pzv/s3fxZhZW1DHg3VGXtjgXGTvCsCq2ObDAbFyYCXgyKmzeesJgVUEsQrUQPeWLRG8R+lBBrwuc03PEueiAlqsVDgV7gxQ2kLFIIX08r6odg1HdMFzfNSoEeE86lC77nSEzIwMoZm8nxHKX+Fc5vbUMzP626k0x/h2R7DJYJpUQO2J61UwVMxrBUwKOLieLPj3/HVM/C6w0cG2Cb3rWol170eBBZ1gwYEZFe9B0QIzKINQyZRa7+clyW6zN/o3Or2CBZ1r33/XnfewZvZk66BlKaBhhD7kqj1fWbgboZzpZA9H5MFxst1D1JmS5ZXO9+6cuUH/0oGWbiaI9HkMasS8sVZ19mWn6Mhr4wUDggn71en7TZlyY2Tbpk+fHmP6yiuvEGgcHq9X9tw+nb0Bb77P+imf1fNZoGRzWYPtI3ifNDUzLo6HgfrUh8t7kOWkXTNIpf3Wh1y3fk1cQ5AnCPC6Q6EIO87Okdk+x16HXRERX6Mfar3Tru07KNcgS4JdkCWiL2Um6ZqJVwctUYaRZ4WfkwClAFpg5eeYJXON+NyCLm2RwXFrbATzroU8Y5P3KYo6NNaX79VfE4BZr+14+nu/a+98fjN4fnl951pg67UEDj6Ptkbqof6ZwMr16ZyF8iAgwms5hjmt/Fzco1RD/26mzs8TQPm+/fvJevPd53S9axt9v2vP51Cx85NPPskefviRrC9U0QrOS1lNZrndM7IiOhOcXg0gjb5PbTvGGCvsJBBT2Ced6+47qdqRaeIznBeBRvSgszcta1cF6sFkTo8e3sd1K6H8IrxBVstgokGZKEXgGgqy7Udp+QCiYL0AQNZGCbIH4usrVBYWhrPHdSC7yprVE+yPU2cscykG7PQISvnwof14Tqi+4I6cJi0bQaZdRYBl6d59+wIoCXS4PrU9fTmTZKzJ1DBMpi+qf+jz2FS+C7TbenzQA5w1ilZ1UBVd5oRnQPSUtHE9LYZIuAgW3XOqBasm2B/hNf2/ok9e/LvLIvd5OB1GXPv16xPR2Ih4c5C7KDdt3BKbW1AV0SgWl3VRezg8jx7YlT30zXslAIRR0xN1oo3gf7p4WSDMjqioeQAYcbQGYvdum1Aqo34TAMxib0EZPHqyQNZ2baGGy5T3UIq9dZot4iUGjaO+PWp8Hnzg7lDwuiifk89qxeFXjRrONoyJ4GogksZNFFq7kaXtHVCoYOPq7JGHvxEHrMCqopRCbiZTI/U5aN2C35706yrjfr1PU5QusAPwoO+cdUdQhS6xOOR9yxNXrnmlPQlQ8Bo5AloD96dB9H6F/LDTAAAgAElEQVSVBJcb/Aiqc3n2KaeBReSOa69btyGoJVdPuPrKom2DoMLKL1ZG4ezjj38nDLOHVQ/QslF2N81SIgDOQS+K7iz+Nr1pXdSbs98OpcIJEydFka5OlJzkUqKDpwEXexD7UINfWoUsIiMMGvkXXnsrG3cNnGgilHKPzablMpXUe/C+JUs+zm6/9eZs4IC+Qb/TaVxHEasc55/85Ce5zHNBXtN+UNHrhLGdO3du1pP7yY0laVsMsuNh9syIhhvQa9USlWq2DgYa4p49yqi/l91z70MoR14bh6f86z17t0f0+ty5UyFT74HXrMPMPJfjNB5GXWkpxZtjx40O1ZuLOHF/eP639CN7NJxsN40bwn5pHvzej+O5G9nYPVBFx183JcD7wgXvUK93PrsFtayL586QYaDugDXoei0henOmBjAOFWkZz7GXQ/HrOCarvliNOk414O/rkYkyS2cDUteuESPXhEGGJLbQD8NWhtOnIIVZNkGWmclCiPzPIuX5L3MKYESx3VqFtFVLqpzCBim63hJcpd8lkOK1NOiux6CyGGXh32ZZU91Vylzl9UU5Pa0lQErX1+lLfzNS42clGmAqdk3ZlhSp8/ODglWg++VGKs8EpGxi/rdU65K/3udO9L4kmuFho3Of13vlRalBEyVjLrgPShS2yx5oZkKc7zWrNwTn3LYEdfZU0YmV4oSnaU8cqRgJtDpfhyi6VQ10BAW3GkrHShqQ8/v/1XXmwVleV5p/hRBCLBIg9k3sizBgsMGAIeB9CY6XLO44Sacn3Z2qnnSqM1WZ6qqZ+WNqaqZ6pjozvcxMb5l02s7iJY6X2Ekc28SYxRjMvu8gVmEBQgi0IAnm9zv3u7a6a0YuSpb0fd/7vnc59zznPOc518kGCdKD1mbfIeyTReunTp0I534cdTQ3qFmqHQ24Kic7QlZclcpBOKxPPLKa7AJZPwDNcA5KbZjPYdZMSpgNST3gzLSpOqrsuDQuAZXKSfaeuhn1LvZcwiZRS2prCANLZqhasbtd0k1VaWIddgrMXEf8G8Aa7cOYq6Zkv5EaaGHDasg8Ukd4Tcof9T5JUAbRD7I9MZeMVyeBl/7VAEwU9E5CjagkKFFD0EVaZBmf+exzP2U+rAm1z05THJBGzLVRXYBdabiy450na+G6OLRCUU6FLQCujp8UnrHUOw5H6GfU8OrivnuXIALxccrmACxt8G6E0wycta8hax+gw2hnEtxp4/mvsy4EWh7+A5jT8ePHBZ/ewmPpvbII4HcFsLoFwOnpIQpeAlZRRxtUQXMvKTOTat2SiECieSZBGQFHF2tLcRBblXjeXEJ29zyH8cXLZNiZk0qCK+7zsydohDkWahsBm/GDyS5xjXIMsc6mBtl1mB04V2sKqqVzVADiushOgw5R6gOYCrOlR0Z9FaFX1R2PXeoo1u07XlwuqykqoG7a3F1gayPdCMQA6JpY39bjWnN1ncwkw1EcP9BQ/Nl/+gsyOFUhLtXOa3XOVFhVeD41hLXGKgEr7i7OGuscrGeU+i0dX3sZbSBwRHpns7Uz9rQJKreiBew/z4/ktOnklHHO1OEH9IUWdjpAsOB4JhL9HexXgUD0yASM6IQKaMzUyLTIkW5/71507HQ0daS8J7Msd9zBmcIZP2VKUgk2MOy1K3lWz61DKL85PhdxlkLtM8Qdyjl/aQRsA1tU83T4rcXSSVaZ1zUu7UiHLDvfOpnRcBenWvCnw56aHyc7Jljzu8DHrJY7M5T+eJ33NQaAF6Bjx05aEEwrTpI1Ut1wmLaHr82IZPicslVcM1u374q6GH23lNHYS5B3XjjkOu/6bWaSpNiZbdC2+LeUXR4VmaG5c28LxURBgGe297tn564AsWbVPCuuALIECDr8EVBhbB0HA7nex2wcf59DP8Wg629gB3z3u9+Nc9/7ca2bBZJW7/OpxCiwFSzansfP8jpKoC9ZQk0Vc6jke/QI5EsRCcdU/0iQMZbam22AzjqU+axtjN5bZONmAMSthTNIlZUYtUcKOPjcYxl/AYVzELVdoT5KFgQ7nEDWwHhOAU5WRvS7Y6OdyiUTvsa16L07rhEMK52bnq9+jp8bvR6xRd6L8yEok3bp/UqdHM0a9tp+ls+lHXN8vabr02dy/nxfBjj6U+fIpvgMPos+odc2wOH8TmKN5vO/mbW5cw9q3QDd+WQSR5RUFgVOkR1jnzmWmzdvCXBq01sDz/qf2p8RZITzevEzr8LOSNfSb0/N7bXFQ6g9UpLcthfNAN1D+08VK5dNgQpITTIlQtUEbAwgCisCMALI9PsuX+2K7GvDyctQhAcUE/HhDKZpEyoBiQY/rcEaXE2ADNvV2kpfOhQ9my61xF6fXU+tLnZdmreS/valu86cRk847LO1xzaw9xz1eeuYx/CDsfHXpVLyGXpqvlaBiwjYYhukzysUV0ttW3/Yd+E7Gggqldao+q2tsh+YioEXEU3zmjUKfBgUe/+nf37LiT/Aonfh3//gQ7FRjH7sP0jxJJMunUPjE3QvDIG/iwgkNvIAnaYnk0GaNpnUJahRZ1ajsf/goWL6jPpQ6KvAqe0gaqqyk4bGyKaRENP3g+n3ElK9OALy8XV+Zs2qjwMn0oFMohPXD8MrneODje8X82hypkKd0TIL3tw4W7dvLiYQKZLy0Bdny0aYMVg8pPSCzR+8z6IZjgrc4liAHkrNDMbmDz8iMjcGdRYkyEPlg/dyLy68YYCR11/9OantucVtqNGJbofSz+kcBmH7ts3FXXCUxwylmI+iOSkEpuVNGeoMPvujn0QaePSYtHE0fqa2Dx04zGehLsizVXHoOfY3OJj8Eg2/9POXwwiYyQpaHZNrUavGexm1aY5HOeMQ9S+GYqmnaMGZePXV1yk4fTCoER4Igzggj0Nv2M38zL1tdjGRSLCSuQFScXTC2UdC+WevrUGC/Uux6AUS1kDtJZJkQ7cnUY6y75cUDbN2Ftf7tW7duijcVTo/+LRsln5G+3i+rWSmjBql9H8SZcgG4VfUM82bOx/ncWg44q0YgT44Z3v2H4J321I8+PBjGCSyofBoI9NHvd7OXdsAYfTI4hksGrRg0Ch/GYO8BzrjocNHi6VE3MwOurEUTmmEzuW8ffvb3w7al8ZTp08pZw+yzR9tC2O8CFDVjXpWFFIC3H4LuFpy523FWPqiVSvtyhhJNTL1LP55GyndGiLgc+bPI2BQGUIsG9ZvjuL7ZXd/Jvj/KsRc5bAxI5bVdNbSyPFu6JPKmSqHa8ZwsHLxOAVmQf4lYOoNnKSs+PVJiU389OmXYDhJMKe6EOc+Ax2/Z8pdBlU5W5V7VIXqGK9L+yz1DfP6oTTG+svZrgyUfG1vYOW6z1ms3hTAfD+97zUDqCyMERQ/nJ1Y+2blgvKWwFa+bw1iACgcfD8zFMSYF7/kkd9i/wcg4z/XtkbSvVFWirRFrx0OCveHFFmjnEb1UiNiImg6xSo1AnJ9Nh22a2Sr6mfOIkCSOqyPHjc6xsHrm6FT6dTid1VRpZddutgIEGsoli67K8bvBBLQU2fUkTWiDmiggMmoGBQpnvVB+lnVQX1TKKJGSpu0P4ND2lWyVUOIQidboCFPokHWt/QofuKz8v/dNvvl7zxxZHnbOAWUgjeLxcQFZ73DGqIIgAGO2NPK8dqrrctgDL+TY86Zyl5SshkJa6jcNwhwmakWlPolU6E/DlwHz1sFFVaqg9TtgczFKFT5rA8wY2zt7AsosOpUnzhxKiRuPfzH0LfINg9GhMlpxDxZS9fZgaAIZ4IZ91ZosofIwtu4eRStH2pgBdy5cBZF8TiKH1PTAfjxPDoN66GOjN9AVPrMFviZfneMBGkWHfvcAhwlwBXmUGnKuR9BlsGgS+3wITHmkTVRYpfDuA8iFyIL6VACKAFXajKe+kkpKRw1Qrw+opUlYROzLba1aIWiaN1rJ6hGm2K92AV4/Vd5xoFEv69Cn29hfUwePqiYUN2/mDgYkCrIBAir3GVgwqyr4Cpq9Liy6z+LV0hv+ZfAKhwPMzOhfEoWi2d3vq9gp97fdbR4d8eJYtLtC4oB9KiJDAVjqvy8Z7i9Di/g8H/xy8+oAkRmiroEzskDO08Uf/NXf0PtH5lLMp7dAGCbw3rGCqxSVVUCVgJagZVntMIhglH3RbSWsDFNSVAl2wr3o/fhuAqucp2b+1U7dNMModLz/Dyemo/RFImHpDHrzOh1/ZxZ0fDd+z9KMDcawxKU8GfBiU6rc2zGwFor14tnlSDmGO0UFDU4SwBOp1hGTJLUHhn3tJDsQrSZsGcc4y5FTX9CKpFr+B7OXMHJEfwZHWsDDf5+BwFGHdoklpHob5HhIgupjVL4QPqWfoSvNxvlfQp8dJIFH1L5PNcN6qicKeDwTHedqTA8HXp6B/fmz7YpCZoZQM8I+b4DB+nBeSdqgufjPNFR17ETzOWgl8+Rabiex/7svWTb6j2YpVlFgFvbZrbFSH4WjvCZrfWZgDP69ttvB5A1M6yzL/g0o2QYVkVLs1ue/9J2vT99ScU8jOJ7TZ/Tz3X/u869T4MtAWKZR0GHVDyBmPZeUOLvhw1B0IzPrSO463Pp/AvCBLVSFYfD5DELFCCF8b+Oeq+f4edm2rGfM35CoksahNC/0s4H5Y2/Kerh8/t3Mx1SIs0oKm6RVSTdBYlqBy2adaOTLlh9+Wcvxlw6zl7fYLx7NykRUooi3R7QlRX9BN2+z9f+DF+vEbDo/Ts2Po9ryuePbCrfzaBlAZawg3y+YxMKfATNjuBPuu6jBo7zSuEI79GMvl8G+s2KKQP/wIO0JlJZlvNPOrdBWVkLg/DBbE9wHuaTeySCVKVaxsFkizJbxGdQiCtqx/M5y3rVH7uuYB3XrKWE5DStGwYTpGtBDXXWtLpixDBZEwo7Jbq+9x51qQaqoNxJ79UvVqdgOOvHDJpZ7hS057MBYSrRKrTah71indWmj3ayHkiisC6mwU66Qj82azPNjBvEcS84PooPSeE3U3yZOZvIXCXBCoP0BNYIJFo24Lxr5fTJpBweotZLkbgxYydGKyMbCDuGOdDreJut84zVH3E9ZaaOIhdlm1763q3rDJRGcAMRCg/FgRzuco7vWrw0Ds8winz5RnswucD8fw8X5bc/2Li++Br1MA7cuyjjGY2YOJlIAkZMhSp56R5yGhk3nobsNJHPw3DPv/q13yGN1lRso1aoTv4vlEEfIKLBbj2NMZ/bjJKRnZK1yy89/9PiO//mT0LgYt06a4YG4vyMAFARvSSUZw8iZZI9cDvDyYXqBvXm1Z+/VPzBH/5eHMqClZYrRDDG09wSfnxQijhMrmHoh1GobjHrACa3kUK7V156vvh3/+67IbiwdROyoQDBZUuXwBvFaafZoVzN67zPA06Z2rbIUvUU/+tv/7b442//SUyyKVz5pbcTvYnFpYoZEWg3XjtpRZ9XUQMB7U9++nzxx//6WzFpGoyJ0JfsZ2X0rZPfGbG0aNlC4cuXWiNqY8RhJ9ewl9ZgItHvvvsOdIIxkZa143YtClr2oHLsNWCioUqclE3bj6K41FYsQu69iQzRwX17KSyeztzfEaovN1DbEaSFAIRUKQU7cET/Frl3DWc90raXAQtbt3zIR5YVSxbdGT28dCSllbhJvZYOgLKer//il8UXv/jFGKdGoiK/JLI1/47Fxd3L6NvRQvQUZ9EodMpu4OzgbH6waV2xaME8HASK1HESTOe+iTTuCAoUl8OB93BO/GAiNhRVunE0kh6gDzz0SDQcVYhAGU2zqEuRWJdm1Wm2go0XKXNkmq82Nxav/RzVptUPsrlx2nGoXK+nWKtvv/0OGcEFxSSih22MyRCiHq3Xod60dhevv/Hr4rHPPYmRHwPIRboTYK5BXL9xU2zo+x+4N6KeRrql5eiAeIA7LtHItVQsn6NMvb9bZB1fJRUw/zdoSvHdXyeK4P+PCphBSmSnGKesqucajAwCi8GxzmDHMcwALVPgMqUv35cG38MjgBRGOmWOUoYr12JlGoqvyV8ZWLnmc6ZKyfN4ntIz9aYFZmqgB4rj5b3rnAS9iD0VtVQ482GPCDZEjRUHf9imUuNe16H9bVT+sjhcJ2Yk2dRWgi22CDLj6xyY2dE4eo+TCdCkeryycFis1dOpSCBTQQocX/urYR+acaoaAVXTZ0yOZuA5e9aIbPtQnOmqQdg+sutVjE3zxZbibvrLLUYS11m3J5N2x68sFOAhrNNoAKoFJ6GvIhRBA0QUBntxA5CjEp2UxE6oqa3UPOnYRy8jtpo2ImynWUQFHCIbBihgH8H8KkYABs0EeH3XfJ+bZizotaVdYC2ZgZAG3iUoITlROYjoO/umiVoSs60GuaRAjwRYybGvZJ23IDH+13/99zixpxC1uD2kh5WAtoi+nnqTLqTlKxgrx1ZhB+mCNhg247UHyetaKJGDcFjPogA6aeKo4rHP3l8sXVSP83K+uNzUGD2szuJAWo8l7z8AmiDHJrg8r2MnUFMavZzapVaEIZqgOZtlNrtnrZNrYiRF1GOJUtdYnA1lxLYPVQRvPMcEVKojhkxvCGDYP8w6HiimZvGgokuN1KHwNc6z1y4jgKcdkYIuNVXGxRUCXaxCnpnGoDiWN7G7U0YOjmzVaPBIf+uQI9AoOCN7xVxLE/5kXxupck2AfKW1WmdlAMU6wEp/Zl2mTBZgzCbPfNYVgpYX2m4Wz72xtuiP0lnVyPEc2NTwMXbxfp9X9Uk8g3Js4cOfXV1ckaqMU26d2Pr3txf/8Dc/KMaRMfSM6K9Yi81EcR5SE2+hv7Aex4Mfu3hugZXF357Pn2So+J10QKXfPSv80i7kLyn9ZqcSnY1zOoKnqjoyLsyRDpKqmfM571y32nplpZtxinbs2BYMlJRlmRtzKrDSCdauSnWXyqaTrgCNDqh1lDIsVGK1/MC+lv5+N4q1goX50MqiRxEKiDrL1k5pq/ft2ZsaFkMJD0U7xBV0fgfj6Pslncoz3fVhgNhz2z0rCNC+mdFZvHhJfIaUJAGBDrWZDgv0tWWeT0OpXxQoTKPZuNeX1eBXA1lOI+s3sAcNDfTaYy6kmBm9106tXbcZFdonopZd8OL1bZvjdyl42q2VK1fGXFq7JJjzfQIOQZD3vnr1o4GXPTvO4LCbrarm83SkfQZriJYtvqtYsWJF2D/Pst1k0rTHs6AKSpvch/qhpQmOoXa5CZU8nzn1QeoBFKd5irNZG4NR8vPdszqkqh0HQC4BPs+oPfTGVInZ61nH7eu2bf8ospaOocDJ8fMaBksFKWazfDZrtQREAhPtTShQ87dF+DPew8F9++P+HCfv53ZKFSLwqrgY6+LIkaNBm/T/BY6hDMs+M5Dse3xGWwYpe+89XML+Z7EKAZlnqaDRLJ3rK5W30FqDNSW49AzxOVwnzrUtjAxUC4Z8TfZlfDYBuo6+WULnznMhA1SBa0i845u4hpJAF3RkskXSfg38+lpVbK2t11d0PRh0km0mS8PonL3l7P1phk4gaP2ua8VzUn9dZpXPnCT4k13ynNU3C+Voadb43T0GTwjSqIJ9cM/W4sFVy2E+IAZ1viFq8+03Fv6jta0Gq7W5tkbB7u3dsz9YELMBo1dYP9bvj0MJ0HWR6I1ku7AP9vyz5ukE9bwGr8x2trE/bXY8k3Ika6Rvch/aowiuGozk/v3ufoysHyMhZrFx8RCSIp0EvlwnCqj5ujb8AMf8FH1yB1sKYrAS/0D7Vs34O2655q8SMKYfsv/AoVgjXt+5lmVRtuaH//5WWthD4MtuKX67bn2xAEQ/czZa+xwWFk7HYBIVDWcm0nRJKjo4mRy27wCm9O+cUKmE/s1Itk61GleVokccgSja5z83kQ7d2vd/y2s6kaW1jmpSpMPtE+IDhkMWhejJebTZo9Eu/38nFCyjDRaijhwzkcWDQ3sV6daS5LfWwsM7ZNy5h06cgWqUBHft3BbOgAjfPhcqjbQTaVQn38USkWwM+SDuz0xXmzKQRM4uIAG/b/fWUDdZseSOaGppBFAJyar+nDLcpzQwu4d34OyUB+rvAejsjX4DTqjG2YyKPQiMIKtKJQ3Gnipp8qT62H+qEkrg1uAQa1gffvjB6HUkfU8jPoyIlVHYLoxENdezYNqF6pj+/NVXPkH6CwEiQ1D4sqRY9RYjgtkxDnqiMs5Q6VrayoqPduyJOWtpvgz1735ARQ0ympejuP4yfHepNH6l+jvntiIiHM8991zx+1//veLwgf0Av9lsNqWSASTGp5nr4AzzmQLlUPZibg8cOkYxIqpqpHbfX7ex+MrXvxGS5dFHCRARc48x09AIOGWXarw+2rSRDNojHHAn6SvCdb/xe0llsSTq4Ps1hjqFGrfrOHDr1yGnCii9jSzZLgzqQcDWqnvv5++mtGkxgEHqYb7CZcDxVDmsre1K8Q7Kjl/76pfDqVBpsD+bbhkZJwuqnT8dVqln0luLvtBSqN954cWXi6d/5xnWMtEvHN3naCZsat/D3H5nzs81ovM69AYCnHPn0IiY+8q5+Wf0OEYxnI7km3zylZ2v/AsL1/O8ZkpfrmXSYCTjnIyg/zKgylmxDKQylS9nqHLGyXHNGbUM3noLWXgfWdCid5Yr32eo7ZRAk6/NdMCcnTJ77ed6X5k26DhI7821EL7fw9FnyeDMzHAW0IhAhUp3zKRrzTly7jT+13D8bGStrfLLhsD9B1RHQ/SoWeIg0cE9hUSyB5sHsfvMOcnZOw81r6HzEPfmdmVfaRe6idQtpwGjioKhNOkeYb2cp4hbOet2+rQNRI7WrxtkMabXzaTJ+ELUTBGKYM954Gl//We0ONVDMff27OJw60ABSXBgtuo6Rv8iRbxmqBWyCHq1zdn8x5fUKuunzCAYO7HA1vpK2yVIxQDbxDpXSCCaRkMfa71CJN8XYx+k2NrEWMBWieR28MwbaWyJYxgHj/wz7N482AIV/P9lnFEFXfqj+Pr9f3gWW0ZmvmZEPINO+ekzJ3C0Gotp0ycxnto+M9Gp35ZiGnvYk7XQ/2oIYpCbD/n0UVCr58yZWixfPI/XIkqEE90Cs2AQrTekkCeBI0cNu8ZBbjBPey5NUKZCF8JD1pndwo5ea6fRY4mWp2S6FPcB3IdZPDNBNoEeyB5TXEjnIFPZpXx3kymzFlR1q8huBbCiNtSsqgqD2lD21XVAnHLwVwmonKcZp/v8POOlStRVKKNHqJ8ZQ4Z+5likevveKEZRZzVE7koAftTPMCYKFhghVpQjRVqTomVkM0PtEZAvZY4jscoWJmp4CCxZizIWu5HVv4y4yDp6MG4+eKoYP3MOwAdQ5sHPuoqMtGIewXJQBn5YsQxZbCmmgiuz8bt2HC3+4X//A5Fm6Tf8wjo11mjfEu0xaDWgH3u4eLZ3UOcQbVhkTRD8DGEPg2HRnDpluMIO8bNrO1OQ7XMWReAGdhR6MmrOVw+23qabUnpGcu7Ng55mjW8L54+Bunup/3Ev62x7Nvgs2oScXXn8iccCMAiyfL2lASnDdTx6OVmELyVQwSHfvx9Hy8yKdbuO82FqqbLcuuvpGA62DvjAkk9wG6qfghFtudc2KKAj7zmgk+xzSHdzfZrl8b3/7b/+JeBqQQT1fOasPGcwxb9r91wvASBKvSirOXv9ndTVBqjF13COpUAKrLy/BmiSvrcGVbTj9Lzcu3dfsRB/zef22okmdi5eozMp0JRK5j3pM+kUmrHRJwlHOtZ9OUyTjxLwROVPICMA9H3NTRfDzgoCH3nkkajT1HmsnzU7WtHspmzjCH9zrAUAOuTRcBlw4fNqw8z4fVpXdjlqfvx8M1/+c97M5FhTpn1V7EEWhlnAZ3/4j5FBUkjF4JjX8H5rCLQNI7C6j+v7pe12PUwcPyHG0/YPAkptrIBRWqHAVICczyyB7GyEKLymAWwZRo6RQE21QzNICv34lUoTCKKxxz0jfF6f0VID15PPGsCbOXAu/uiP/ijuQ2aWwNlMlO/xOtaVZeaFdj4zQDIAdY4MIArOtAue0QJb95P35HV8v+voEr6H15SSajbJ2mEDDLPJ8goEq/DhTpBFFQQ88cQTIfjlegyBM2zgMRu8Y0+G146MYLRIyTnRBxOYGYwM0TXsZAQyuQdry1wj2lEzZAbfI9DDedsedMD2Yu5MWthAAazh3LlC4qSJBIXrZg791wQpJl062EtnCbafpTZ18qTxxUSYHMrldzCWRwArsgQmIQ7mGjLLXkFWVyGeHfjV1lhZO2UG8hYg7dDhfQi8oB6JkIX0eu855jkaD1+Ma9vGwayY5SJnaVBuAH4kKtzOv2eDINrXnS4JMYkrLCcQBDoP1no55qpKy3xyLCVKn0QPwn03ggCh+gR+le167b/cchJ3WvfDYWfWYPT4OqK206PZrrUiFuvq4IXRx+mIZrUsWMGJXZ9dYG6O++9ZFYvMGy3jwHPhesDKq9eQhmPGRXXAzpEGbzh9CgNn1uprfPYgnE1ODqgEDopOcjMUO2uianBMOqzH4aavsVg0kF5z5T33cx/I7SoHDM1Nh/cy9+E9GLSNbtTcuDVDzdQQGPESWN1JLyUdAAvilIE3Q+IisXjZrItRWZWIXHgXcQx2fISgAsZ6PnS0hXB9BVtmgYYPU+1KZxX1PHtnMcgh1chzeH0zFvb8UllwDk1jjbQZgdEhUHFO4yzNzP4s7ThddplWlcR+XxqCb/7hNzBSdGcnshdSu4HEk9ypqclye5NQEyaAdTxe+8Wrcfg//PADqRGxjgHRV2uaypjLlFGgOSKb0u+DhjIGHJDv/nYDTeX2FN/5zncAfxYRE8FmnqOBmwXuZioZew8g+y9ZNO082XjxFI7Dd779x6GIdJPxu8E8eLRK8+jPZo/DVqUo1ptNS69f7yn+03/5czjTC4vPf/HLAGJql+yFgiGNOoOoq/k0MiLocS1cxIl99tnvF8uX3MkBsCAUIu3xoX+xZbYAACAASURBVENo3VVkKRT7UJ0q1NOoPwAwv/7aL0Mcw54ys5Fgl65n34ZcG9QOp1b6letTw66BULHmKoIqh4/sw4mcTXZyEZGRlgDT/l3nVCNp1qC7jM0GMNxPKvsjavXuXray+Iu/erH4D//+mxjD1INCh03XI1LgETU2c8W4KrMNCDdaHTL1JTperk0QhIXcekhrf5qpih/8OYrbP5Vhz6Al10GGKhfPniNOuT9HUHojW5baHHyaASsJafS6lu/95HqlWioNbKYGutczkMvUH59FWxHF+Kb7e33lGqtMRzFdn+8jgz1/1iFM0ezE5c4qSzlTligz0uhSMMSeVO4N+9WYfbDuQ/9V8ZWTOE1hk7x/XncEwYV+ZDgsmm0HuOwlMOBBrxqRr/Mr07F0ED1UzXBLU5oyFWle9rHqfeSiihmArXL6JNkrSYfU6JqZ7zacxmZocLdogNjNvogaS+DD7GnzinEU0o/EKfAwK1eB1ToMIuvuT2u3zAS4p5X0NvpvNkRKmVn/WwolmGHjPhU/6WfNnrRG58HsDbapEsejSiEhgFM1zunwYQSKsB/20VPpUzVOIh/R2Lu7E664qnJSV8n2XKdOyd56Ff1R4oOocPg4AgvczzXqDgegaDd+DE1WOax9fvfSkJFjowH866/9GqB52dLEsC3On71ltAlGm+++e0kJMCAARNuCfeyXcUQNPSfslTeDJvEefG0A1SWL5yNesRynkloI7tV6z4GcDy1Q5zoVOGD/CG4UCakhYKa6nH1QAiSr1kdWr09lDU2NcXYbm9nvyHSzzq6QAfxkTWLPBFl9DPjgHJmVEWwOIHMmaDRb4hqyYbL1Zj0Cf65nqw6l2QXfieID5Zx1eIEMwUUoLe5dg0jn6FNl8bNBpHFQymeMRuK3T2cxtgp7phQVSE8FNY/YSoIBfvlZldjfyIqxb6IZMGvW59XuGFgUACZgZf2gzXfJnNFn7cKtQcU/vvJWMXQSFHkcr8QugOIi3dQsVdwXk8PzWMdzF1n7EHbgeseOnyl27zxaPPfDF2kHwEjY8JPxrBTcC5CsqSBglRQK2R+ekfzFDKkU/X8JrFJtZAJW1lqHqhjr031sNDkr9oXDZsac/WrWUIrjVbJ+y5feAeUeJ1V2gkqNrG/ZF9oU62L8HMFMtjdBwSJrrMOraIqO5m0oxkUtFoJbf/qnf1Y8/fQjpcw8YBvgO5asgVmNETj0IfpAZF8HeAhryXlVLVU7dJWaK0UROhAqMsAilVi7cwqA89JL7wDqKwK86Pj65b1pG09KiVU9cGrqr5WV21QZFbgZbffzvLZnz71kSXbjMBpM1EmezvsUnNpFdmYo+8IaK8ftJD6TwMjQQvSFYg6OHD0WGR7BhaBEJ0+fLlPEcvNdbahOprZMECG4euPNX0TQV9Di7+5atDgcbG3KVQIaKRJfFc8XtWQc5PpfvlYwdAyn/RRAwut5fusT2nDZ9+ln6Fda/yXY8ywZR6BTwOfcK0eur+ZcOm4CMj/HOJyvtXmu7UA8Pz/aSv9N5kOn3+vaiysUA5mnkwBM7zcEtVhPZix9r6+PgBVr33EOSht7xmdxbZhRGoNAioDS9wseBU8CuiYApXa/buLkeL++rK8xEKiogwBHYC2wCgDDGAmoBFA+jwIb/k4/TjDo2hLIew+uBZ/PzxvP3xz7VC+Ysu/53HadhSNfyoA6Xo6TY+kaj8QFtjfViOGbSC8nKOH69cxx35m5OkqJjay0p6H/xnlsbSY2wesc3o+kPte2QbEgUF89qICAhsQw6Ix5VSXU8bShc872ySZTVVX1ToPxH+OjHcOfX7mMptCUkLQjhjRUMSd8UJWmP8aOW081jkxbf/ZGJSJQe/YfiM91vdtEXPly1Z+7OUh8VmvhbfcxiIxhD77nBVQgj544E2VGsnkGAbpMPJixsySnDT/dfm4jWNuejx2cUQZNQ6AG1Wb9U5kHBhvb2dMNgKLxZNM8ixWOuUZmW4p5AqupztK5kqlynWcwqWFAPlrlYOePoKbaztni51tnFtR71mDZa3/+9K3j6N7Pnb8AelQNURKAxO4DQc+SIhf1SrzQgXZjq2LmhvGDnYhaanpc7Ka65QWbqjVy60QLhMyMWP8iwtXhcSEehrs7GcN2Oxt67Yb1xQHTr/c9jKnQYUPxi4Wq9LCHajUTpFvagbS6PQ9ceKa8XSzvrd1QfPXrfwCCJnPE61MhYlJDsaGfFMDyPkhJ7mBTlhMthrPsAfHWr9egdPP5oIGZjgy5bpxm5U1rcUK67HfCfTacOBpypCtR9GkmnbkGlbrPffYh0uUDGUR53JeiZ0obr68mA2MHFJ0TnezdKAyuXv25oBi9+cs3UGV5OqTXK6UlstCScqK9wlRihktLc2Kj6cePnaE57bQwmpu3bCz+7Xf/hHEkcnvDNHryUD2AK5ibNhwuZTF37tgdxu7pZ55mIbUiZvFi8cSTj0XEug1QpuKSwGoYEUi5tYqEqBx4AKn3fTQaXnXPvRG9MsLyJN3jg+LD4doP5yzoYsxnOU6yqeFK3nucAtMPaZi6EHD04YaNxRQW8l1spogkc82L9AKSe27dgmA1+pUxLqdpAvrLt96jseHjxZq1HyBU8RS0pBGxgZUlluJ43SgXzo3UQbnAPUS/P4Yff/TgPp4ZYQAkoefNnRXUzkpoPOXSgixk5xqOi9F8HcEBgNVzpIvf+MWvmOPy4sFHHkXtZXRxVYeItWy2SMGOSl7roelYetDokGxHMfGdd9+C3vcQ6empOKQtrEVrU6xrwMkoRUOkGg0aNoFEnCpxfYoXfvZyGI6V99zHoeHGpzaNCEzOArVzn1I43RNSbk2LS2Hx725ir+1XzvxIE0hfpYnvBXgyVskZlEy9652dylGbXOOQs1WZ6qdBE4zEFUpAK8BH6f/9vXs9f+X39c5YpRq71CDY737lbJTfU0o+Abbef89gTCDsl5HO/NzZQQnBAH7QHqTnlP9PLw4zftYsmQFXwdTsDXZDo1dFn6hQdTNyxD5TEdTgiO/pgMZslqecOsq9e4/w0AAgfjeRg1LDKFDNjpHBJA+1G4BnDyAztyEti5Oto61S6fiRw4oK7sFmtH3KremxXsQG2dg/aRYAi4JeSh3YFqNhN+mVN3vafKhOZC/INg8BXFXzTztgxi0k1FmPXTrMGVhJZWD9GkiRAmgELjKeHCYeHJ0lYQU8f6TSOVgJCNXQ4HcAezeyC9inGwAq6xXtvaFyokDGPl3a1z59AA9SDQkGKWJzBVrwYCS7K6h1vNJKryXEWcwAKChhTygbBt/gfc6ndIw+tLcYPXpSsebd9xEdOso6UHCBLFBpLVcS4JHyZbBCx8DnO4h9VGxHp17ZdOf5809+KcCzdaGfe+wRosszAcb2j2JM5bfjJFyGOuxe18Z0ot4plXEQTXeridJaFG9g0ILjMql1A2l9QP3khUsoCUKXvmm/RGymhczee9R9cV1rDKWmRYaWdeOZlSmRZrK080FJY54FpfY18hxTBCP6NbpHcAAuAJLy3rPeTSXR46doRnkR2glgYPIwCptvtRcTBpOlCHZmalxqTzEzPNYzmRXS5gn+dI6MBsucEFileypl1txmrElVYl3ml7vKi53n28lYHS2qx1LrbMNLQFQ1ASSVIcWOirVYGxWtBAgWzcfZvQSbwP2tdPFB3vuXf/lPBCmp3QDAV+BY2K+ryobx7l+hp7VnrCed+m7mWDtrY2a/cgDFjFVvYNW7njLbFW1F1FfKEgEsStc1ezUECrs1iytXLCWQ1hjAyloLlfvMdElZ0tcwWGUWTyGDUUS5dcit03bcrLESSDjH0uGkWwlywkbw94PUjTtPFqnbeFbw4dmneEVQvsjmaQsM6HmfV8h8uW4VgzJ4rBNmLZJKdKlJay2lEAnM6PBbW6Pj7L399KevFs8881TMpdRFHX9Bi4DOa/j8/uzrbdWhc/s2FH7vb5L2Zfw4gNXWcMgvUDd81xICfPgTPn8TsuvatAcffjSAimDCz9EJNlOTG+Rm6Xnv07ov50MA4P14/9LmzChlKlxmNsytnxMOv3Pm3ztxrP1sWRhZ4U6fTwr82VK9kuOnc+o42IbE+/beBJHWw3pf1ph5b1LUZlLHKuh477fvM0cnghHi9ZpZl/pwgiPHSl8wi5IYQHIeDIA7z1tQa3QOnVvBznyyPK6RVLuGzWCPmfF6+eWfBXBSZdKz1r87ZmMJ7kTtIZ/rc17Bh/X//UzrmRxjn8cMj8/rfvF1ngnauKlc6zeoR7uWfFazTN6f/wRLAjXHS99C4Ot8OPc67lJUp8+anuiKgH0DBO6d3Nssy7w7jl7X98vI8N79WYXLyRMmhZ+hvzgGgHONXk5+voqeXtc1cfT4sXjPl7/ylXTf+HD2aQtVRGr1ZlH6ocrgOhg+qb+mysZJACirWUsnjPptYuquP0U71C4YPUpxuBPYKewGwefBnDFzeCYKiuMM6uJ+VAO0jsnx8gwzEHANBtwI6H6H+H8DBaEcGgrWBBr1IUqiaNcAM43oLqhyO4wg3oEjrIchIwDEzvG1oh9rzoBPNKcvSa6rzil1WqXKizyjYz4eAC0esJWO5SX9+ibFV5M5zZSP2EpqMkD5sMqB2DnnWHfGgFamFUpv1i+1763sqsHoR6hT0E6woTpk6BVaStTnspf+44O3Zs+pD/qHtTZVA4cgBLE3muXWTZ0ZjQ6vsag89M0mXGdQXcAuPqMWRi3lmovS5L7W0U/JPg7RQyhUmzysABIYzpOkKAczWfZ4cjB0Fhjt4m/+9vt00V5CdMDCvaSep4Et571y4Pfu+ggFKYsF74jNrYOvEtOLP3utmDF7HoWJ1DdwiKSIN9E0HtyUYuO5k2yenVDBaNo3wkaDHNScLh9s3Bby3vfc+zA9r0jnBd3BA5NoKEDA7MR2IiSrVq6ITtFGdD1I3wZYGVWTLqcWv40/7bGkEln07WLyVYqT719ff1vwu2VSrl0L752Fo2FM4gKpQF9hhesd9voaECIIZUQex6NMaNrRSbKny+yZk9m0t3Mduewpkh5UTCKKjsObr78R13JxCtYqKRrctu2jWOxLly0KqoY1UMPZSBpNHRud2COHT0Qmp37OfOYvqZ69/fZbgKXbo1BU56sfB1nQi8xwcE0X2M6du+OgmI+iof2h9kIjfO+99wB1X4rFq8S5c+4CMzpp3wQFSQ4dPo6C3yWyd0/hUA0hArWr2LXnIODq8wFKbuAI1JDuv0gtnVQT6YbSU7dt2RYG7t6Vy0Mpas1v3oRzv5KFjEMC2JHqGNFOQJWO9UD7DWE4rKVqQBZ94YLFxbuMv/Uhj9JcUPU0FawEima6hO1G4Vx33seHGOrhCFSMpJHnu2t+XTwF/fAmcu+QMZO8v9QXQ7X8s/lqWSWURZybD6HRTkX69wzAysPyd3/367HBusKZT9QXD18l2nWkBxCBN2NrLeM0AL+OZtqUVWHMcxYngMon0MasVaLO5C+pKL2BkOsjH445U9WbGpizQtkRcn32Bj4ZIOXfBY2IF/WuwcqfkYBWckCycIXfewtd9M6IZdCVs1b+zTkOoZKYP4BCqfYrqyLpugZAZd8n2pBOcRof7YvclLhXZjIowGQqo44D1+v82VPFpo3rAAwGThKAVJxGdb0TDeeLg4fOFPVzp0ELHBbj2gzf3EPFz/YeY/4A9l7GDIVTv33HPopla4lIzgHUAwqIbtUOYS3iNHcRNeuUzoqz7Dprsc8Swis3zH64zsikTK+bQ5Sc6Dv21UOyCh6369X9bI+p1OYi9aqSGu246KwEPbAk5iP4c8z6kWGR9mjgyczBIGxMDQ0jbdZeIbgERMl7txGxhbqdgBSTzZHx0FYqWMHfDdJY29i//xAysHDJkejuRsbdQIgiEGa+JlP71NYKlehqUwhSqEQo5fXi1Q6itPXFKyiTnj1jMMuG5Bx0pb5UKUgiZa71k7oHHRVrYww0dWA/laJeeMeSaM+gI7XwjtuLRQgDWaMZrWkZknKud55ef6Og1Qm2rl1v5pk4Y24QhCOTZkQx1BsZl3Kzf1AZbebd3gUFC+DRfAV5XKh5ZgCtEZKK3Xsd5z2i3Hdki6L2JDn0AgorWv2dYDX6AgpqeC4DUNpDMwnWv6ok6JloZnHthg8CkEwGWNUN7V8M6iaaOgQ5eIJ9AkSDjbIUzOjn8ytqFUt0QDP+gd0UW+Ka9kKqCsXeRD/vdIyRmz6OEuBP3v6wqBo9JbJX1iP2QenQbJdUI4M5t1jzfbCfBghWwiyZbm0sTucAzosdW7YXrRevFf/0HAIk7N+rrPlqI76c2QKrigBX7iieGackMuP2UuMZg8VQyrC5vzKwEnz55d5MtTVkoXmuHHSJQJBjHQ4Re9jMNLbsdqhZFqQL2AT+A60RY9wFVbIiaghImMnxM8201CJeYJbGezNzlGs//HyddlX+BE4nyLzq4JvdCFW6kWNKRfhF6icE+0Eb43rVAR+JxLKB2vEAAB0zldOcLxsOZ7l1P1/AoL3XCfXzdX59v2el7/f3vt5EQX8++wRNoRVLENz4Gufbe926Yzv7YHkIOunw2svLsor+BD1s/+B60VHXGXUMDxGM1s5bq+xneLZoF/1MMxra4Lh/QIxOt8671D4BlbbVDIyOfM6+aLd9jQHaoKZxXT8v17pvWL8+gua+Jgkn0N+Raw3AoRQUeM9S3MyQRi0TADYLPQhIHnzg4U9oct6rwUXvYd7cBXG9/YCuzCpIVGyyc8ybAlmyoqZPnxrgSv/Tzz9Jk/KQT2eeBGvWgQmUbCfh/TkPUv/MgNnwuJWWJ3/3d38XwjyCJv9pa2TiCMTO0h7G8XCdZjqggN2x9jkEJtL4jhym6a0qyfgKXmcSa8B14Xh4vwHyAWpZPCOugV0IKhp2L9dJ+azOSzU+j+faGMTTvFf3lmNsnZz703vKWbcUkEhBUNeCAF+NighQyCqyxo2eo9G3jfIN7ymvMdf4vTST9p6l9Q3nXiJrZkkKvrK+5HrmWHVs712ar3ZcMZ6oDePzzVaJAXyf7CuFL4YRDDHDf5SWQ4qGPXTfqmBLDOJssv5YmrllPH2596iNxW8q50w7xbPv2UujbATlpKmaFZedJhiToRXZenwLRXksP7mCYEVjUwtBfYSAOG/6UxuN25f2jwwG7kWmlXXLZuZ99lxnN5kyI0G7va4GEehr5yyKWlEVo7G/lgSonigQ9WvM2FHQkPEDYCiIU8JvAIBZDyvTyBIi//8APm0LGbbxE6dQEpXqq90z9gYs2/Ojf3XLm7e5ZHl5FTU3dACn8Hfdxq3FfQ8hDQzVzCJ9o73ylE8ThXMDWf+TayGc+DY2q5vrJIWZplalaegIdxNJPd94OiRU5wK4ZtGPIep9WNA6H2U4L/tRdtNhWbXyvqDUmc7VyPbBIdm7+0NSlSOKWdPrwtEPmpPIkcjw2XOKH6wtvvQ7X40HMjVozZcT/8HGDcg3jmDTjOKw1w+Gw45hvgYNpT80ke9//4Xi3gcfJXU6Ioyx2R2B3MF9OxnMrmLpkruCtneLxSDdyoXrhnv9lVeLuz9zN92hZ0RGpgtneyhZMqU6D/McCxbcEZvBTFU0JsNhc2H+GMGNL3/5y6kgmPsTqAwAjCkzvgc+qdzvYcjSC3DbOZj7sKik5b3y8+eRs38KgDeCzBwqNiwcF5wbT4D7yIOPJNokDp6LLKL8LJjnf/KjEKCYOrku0pumKN1AqhbtojDXrN8oOKRuVKPlLkQPq5ep0/rSl74Qh3hkBLiWh1YbNBq7oHuYeVhU0+/A721kiDZu+gDQdD76XRhJ9+A3NTuU1OgZ0rDKttrxfXb9PJwa5aJVhaksXnv9VzgBtYA7VBJxIjzUPMRUeBKArKXebyK01ClsjCQ3jBEh+v7TH/+w+N2vfYVDxwXv3CWlSg2th8na99cRjRtHIfJMwG5P0QSl4d017wN8ZhaLl92No2r2I2XjbobTTsEuBfhGbO66a2n0IemkoP98I+qPWzdx4N0R2Q8NhKlqjbMNSfFqilOoGW7ZticilcPI3mrk1gA0p0MJsFeG0VgplRah23hOzq7UPw+ej3nWu2h4bdGpv+9mHQoMs8Ssxd+9C78TmErUv/yVAYg/pyxOqqfyPiIyS7YnOzj5Pb3BVc4sZKD1L797QPfOQOW/Z+Al6AtHq0Q7zNmr3lmt3hmtfO+fUgRTfZU/+yypv1G6ZgCbEjXPw833JqU7+d6poar0zZQZU0kN2kE0KCW7zmdsQYb/EDS/YRxeIcGKsRSoNJw6F4IL9i87dLyBnmeTImJnJCqkvdm3KbuWFEl1cD00bEiu0T0P1WMEDn4U5JoqxYmVdawipVH+MqJ37SrGAWYqBtpfqjMiddIUJ4yayvtmABQsiMVxhq5qFq1C2hX70ICRAMvvkem0wFdkwVcXTp3Z9KB0uRKwsYNY80b5PDAMMgj+e8hu24cqqWjq7FsXklTtUpQugdV86Jrp6e7m3dTqVHBgdeEwm+1RNly5+v6IJsyZRnE6YKYN9UypYN23KCrHljYgKlE3aRp1Exsi8jxmzAQOSeSzBYU8nz3cjLwKAI1YC+yMBmpXvLfaIZXFV555hnshw0BmqZkaMinSy0t0Iu2QGeUbRDhvMJ5TieTfIlt9ldqwblQXixvUoPDsHvoGZ1yHHsR9BNB9B9LMG+ozzcd7bvYnmouMcJNKfMqdJ7UpqVSxjjgk0v5JjW2d/ggQsHctiJYWKJix5tPIp4DKbMtQsmU2dz/D+nBsreeVFtjBulXtdCC1M3WjhxcTyAQN5F4n1xAwgj2hEJJ7U8aEUC0cBGuIS9nivD+Czm7/lxKwUk0ybDL32M44X0Vu//DHCB69ubmYjeN7pf1W1GwJmNoYe6XutdMdUM6lnTYRuFoNK8F13EE0+eJZVMx4poaDx2h6/kbRzHImHxmZ1HAoPB8AVtKHYp8DrFTgVJRK4O/ey7Yn25X8s99705tThly6ferdJWBttd8QtL+w39zzfRTYD2FML1G/c7rheFDyR9Qqo14RDaCtSdVJkmLlWdqPM83z1vdHf6NjR+JsdM05jxPYo1LfZkyvj2vrw+hAzZg+K85zzzwd6wOHDwVAnj5zRpwhynaH+ihnvGBjDL1tvI4oz3PGteM9TKqbEue7WQYdRP/5s+s892sKQHPb/HD+FMZqRL3NuXdPmMkQ/HyMeMAJmENjyVL5dY5aIP2S4Yh1zJ49k3YE5+M5VA8MxU0odYL2TWShchZJP0xAIbDyWXz+LPLjeCQK3amgqwlGfP1g/mlbA8QARAQ7+nF+jj6Nn/Wtb30rzhTHxd951oXgB6/9i7/+n4g5PFEswC9w3B0T/66qsfPs+7zeCy+8FEB3Av/i/smW2d/yxz96HgbLI6WAGuyf6OtkO49+EbBVYc3Xm7VKIP1qfJ59hAy4XkGd1ef0GQQiKhiaLTTL+81vfvOTgJRzbsZO/zCo46wnQdAuxsH3tmB3xo1PEupBuWQ8DPj4Oq+n7ZJ+eIlMoWeOirKOpwBL6p/z6Jx6HdeJa8rPF1Q69gI5/SBBtq/1da4T69cdJzNe3sdv3nrnE4DnvWRhjKyE636KjCr70Tk2wJtrjb0P/S/3lu/z+ul85yzi57tXLIt5rdTXyllxVbC5vhkbqZGyrnyfwCrVBKbAkaUMcebzWoNk3nt/bMt4dAeqyRYfBlhZ1xx1THz+aBReTVJ4Bmm77FFnzDDYbthEg/m7UXWuRoxIOzuGMXP/23dVwKZtCHCFXb4mU4pA9DnqyfYeOM77UQSl4fdQ6HuWdGh3zFhL0Rd8m+TxmQSzkRHGPzcDPLQGOwOu0Nfvsi7MVj+cs0HH5swR6J7DjsvQcv9LlZep4FrSBtqT0D5X/bgXa2sbAOMKWuijODbObfgsYJuyfT965pYOn3VB5VWApZsVxWUoIB9t2wvWqi5mktE4e+5icBEH44hMJPXomwdR9xS9cHAazEoMYsNfpBeJqHcWxkmqjJSwS1DoaocOxLGeFYXAEn8smubZyJigFCPVhQP42eeeR39/VjET7qQL9xSSxe2o0i2+s56HSgpNHsQeihbWtSOrW9G/pnj19d+EYIApWCfiBKlFF+0s1H0m0u8pagiqyBL1IavBZrXJ5C0KfQ/Qt+PS5bbiziXLEh8YPujBg7uL2+fOKMaQRvVaNohNBfOpdsco7AlqwzazQaXdmb0yoroDY6Jy1fz5c8Pw50J5J7cvTpZGf//BowCa3cXjT34hFqeKX7v2yC8dUMyYNSeyKLKy7Hllz5BowIoRP3xgH9Kvx4tvfP0ZqBEAj4/PITICaIRzvviuO1nMqNmxKdIGSjUzvleD+OwPf1A8+fjnUMpRNeYmhnlH3Ofiu5bEIZOc9nSYGymXEnmA62lEPvf46k+A1UkOuAbSyQsXzA9DrUS2izdF0xOl8Rdv/BKe+ujizkU02ZXyySfvIApnbZR9GwYT2buKgotF5l3UoZk1kLbzj8/+uFixchVRCGr6pOEwzqdY3Lt37UPR70FsQhJ1MHKgslo5m+7E8aOoNu0qvvT5J6PJp5FN1cw0fEaVPGiM+phJvUrNoLLOJ8lQmMV69HNPhISmjeP6kx3yy4NPLvE8Dr8UpUsF630rHLMtrI8e1iU93FjrUvvMKhnp2Q+N8jDAeM68hRxSOHFsQiNDjvU6smTLMWRmAKO+UIebdea9vA+FVVn80RjyWuhk1zE6WVXPPRV9IxjbLGrQW2r9U1D1aR2ahsUxyrVVXi9zuLMAQwZHGWSljM+n9LzeoCv/v9+jdo3n6f0vgyr/LmWu98858p+BVsrQ/vPr9P4sQUxvuqBrKmdmwjHj8/0M5yVTiNJnpvt3DXtND/AQyvAAYL9axrKG3nyNIYOasox+rsW4Rp0mANY1qM0c1LZ5mDJ5RmQtexA/0Mj6uYm3DhWRertziKbY00rjiEAS0AAAHKtJREFU6QGy5cN9xW2zJhTTJ08KilhFhVQ9sj/WfHEXJwEc/aQzl5EJ5/JdrKcBZLJrq8eieLcC4Md6QeBABTtVWAcDaGyqrtSrVV5BqcOBdxwFAYIohRNuQTusMPrPISR9YmhQ2qTCWk/pOiOMR6bKbK4iDB4eNsv0y3s3Sx62TAVBMrxmxlQcrMDW3+qLShJj20AvKiXW/bvZ3JEcSNPGEhkvI/KKuItRPjNBZxovhsKcGT/Fep5//kUCKY0BqqwV9bv8c8dd2rjOhkGGy/SnqoVy1U226atfepRxhW7bXoZYBvd6nWAV9zZlxswYD9/rXlVuW3VS5XyHo7Zoe4TWy+eK7raL7Ekz47ZFACixB4P2phwGWcGinEOwQyAorYXIJPbANhvXUaM06jgIx9XGulHfwNpL64xMINmaUMJSrMmDmvu2EXQ4CNiVoO8yljIwbBR5FVpMB+tA+6xe4ekz9PTBNnseTMDJmFhDYAtgNQH5/SHQQ6VuXmlGmQzAqPSwnxf1lCVaYhzQsgaCCsgakAFg3apgLzA/9caA2xO04frVhh1F601qzcZPAcyjO4EjZ6ZHAaEyAkLabOkq9kdRXeuzj382soEWmV/njD6BEuwNnNKtOw8V7+yiOS9rqwKnSYewHFttEwOVfd1n1tzqZNm1ONXaplqq3uCqN7DKtiSi1SUHJEfXW2G12ES0nkCtDnQ/I/dQ4oaw3i7bs2j3zlCBtcYoarGY1Wp8kCruXQaiQg8GqLwfMy/azRqCeVLaBQmR4WY8zSBJr9fWvPnmryJrY5bF+za6r/N7HEVKWR/Ou7+ztkdHde7sWZFdqiH4pjMpdUxH/623fxM+h4EPbaxRfoFaCDYBXrVHUukEGbJVFF5xzP17rjfXX/G+nZ+dBDulGtWTCdcJl01hU9w2gKCZsIso9uooetYL1l2rvvck4EKH3oyHtHsbaHteS/U/Q8berOIdZH/9bKl13m/TxQsAE0AePfM2QQU0EO4+S2pwlZEBNPiRsycCFe/J6/g6x1WQpB0/BgCRTnjvfQTFWXOCgeh/RCbR8XMsfa3CHp45tVzDM9K1Zb3SBWyIvcUcO8dsNAJoPqcKnntpmiy9OtQZ2XcCnI9o52Jm6jMrlkeGx7oX7yPXH5n5EHgcPHgggJHPIRiMnqT8mzppcgRv/UxBxiHETXy/ayda35Tqp3ODXQGWoMe9r+MtyHb9ZGXDIdiPte+ti7WTwUwGoQahvVeBqqDfDJPP5vrxfgXK06ZPCVDu+JpZ27J5awBU94rgM4tyuGdcfzmwqP/gOMpEygF1xzfqNnke7Zj2S5uvHdEfXEKroTmw06y/ukQNmetuJJlb14ZBScVZjhFo9PO0SY6HSqcRECGAGPVGsgyYJ//fQN8YS2fIMBrkn4nPLX3XOqfG82dgWyE8IaMF2xnMCtklWBNFelSyVGDmtnm3RwCjyRo0zoQRsIXMYpttv8a5peCd7B5rvE4SEK2GBmgt7VlqJ8spwRhM7XwI5GHbBEDR+qFU960fbrsVn/M87YPG4GuNRdQE+AYIQ/hIOxqqzKnerAm21RBsikHzU2REDei4Hrs5H/TvmtmL6ihUkVS4SB8t/ctRfJ5r2Tm+hCKs/2/Ap2zvs0/divQ9B5FFvs3XcAtoBNlyrad45fW3KNaczOHUD5XA25hUuYQ4ABh3B1fkWk5IS4NRIdWAG/qYQ3nrls1Rz3T54vliBRH5CePIQKAyJ0XlJu+TRlFN/YIR+S4GxOju8ePn4Be/R0r3nugmPZvU75gxNNBsJ0J6E+of5lOFKwdYBb2+RHfL+g7GKfq4+O3a9Wy0ZRSpHUfloxZjBqcXes0N6yFAplVENI3aljHJ9nzp6hZD9y9eeOl10qPIcesMc8gsmD+bqBhZKhaPdRRS3TRMrRR0CwTsJ2Mq8036Mc1BCMGM1iEiHksWLwS8DI8u1so/ehD4paOtI22vFSMBP3/1DRoMToP7OY86qFdRblmAMRufGhI7eUTkoh9ISETihBPNlndqgWHtkEGA2pFsOqRIVyC+QaTDgnIn0g2n0pbX8sDx/Rq3jYhg6AiMp1j50KEDGOjpIPFpIZHpBnUDGpH2tQIkN7FRn3fWvB2vrZ8zu3jrV7+kqd5wDPfIqGXQ0ZJqKcC4omwqBl65qo+h+7308qvF6seeJFM0vXiX6IcZNyl8RnnlqAtMdJakibiY2yyeREhgDzUXC+5YFHL71moY8V+8aGmMn5vEfkE6VjqSudh8I4qCY7iv+fNm4gy3kYo+FAXM06ZNjohDrueJAnMzAmzCDRu3hIrik089HZuxE8rLxg83caiPLm7nILZYV9UYlaIs9FcwxLqut995C6dwUmRq9SE0RG8hvy5InD7r9ohOS5W5ifMbjel4LrMaa99bQ0bxgXAoLQC2gek776yBorkiDpNzHAz9cAoribaH5HsY+PaUSfP/mXvnJH8FqOqFsvzZ+glf73zmf/n9n9CbgiKb+kT9s88q/ZDBWm/6X/5drJGS45RBWa4Z8zVyr3s7VTlqna+Vov+pBqt3HVb+TJ2drDbk53jvvic31PZ3EQDgWplmGPQjC0QFbNY1BvjjffyTqmlk2KLz999by36EsmuNCa8/gfNkVFDJZAvz3ZUeGK04K0ePnC6mTJsdoixmr66ytq1Hkqp2vrGBoMKcqI9UcUh2gE7xoX3HirnwyWuGWEcHiCG2IfWqif3YQMS5AoBWMQAAWMm946jewu4M6FdTrFp+XzF62FgOlOschKhvIn5STea2n1Sp6FWVghaCNAF81C5yGBpcGsLBNRz1POkXZj36Boh0XpFfJ1tlM0brYFQAtO+fCk4elNLTdB6s6fEQNTvWj3q0vuU0ISZTZQbKDEgT++wSzgoXD3tfBuCYQKBp3FAAL6CuiYNb0ZZrHdQB4aVXI1nbho0xemsU9+///vu0aQD8EQm0Rk2gugencQY22eXrPHVTG3XsOO087phVfOv3n4rs2rU2xqkfVFnk41sAm8NHjYcmCaWNQ1TJXPs+VRLA6Q8oGQ+DwfFubT5XXLlAVoNnHTCQM4kMTHepsbGU8HKAYlcPdbsV1LN0K6DkGrKhMraHvdimbD0MgRshrkPwIKjrRjuZK++Vf6rZmiFUfUoHJWiCoJygS4l2GKszBHS6FEzhv1ZAeDvngNHY4TACdILHAAYnDSWr2NVSjO53oxjWn9MAsGT0u53rK/SQWxgIeFPAIAk+DcQuZGClI17FdTOwgmhWbL9wo/in1z8o5i2o51mYcx0PAKVz3onzQC48FBB9xk7+TTCT/pll8Sw3b7DGW5qKq+dPF2dRaNyy82Cx/ij7iDVWgQ21bqCPYkxSO1mXKWJtO4ZIDAfbIWeysg0w0twbaIXyJS/M503YLOvDrL1kXc+lP+RCW4kASvfQG2op7To8HaxtPnP6BKqVzXHuzKFm1X5R4yg1EGAKfg2ANEDts01JlhM3s+EZppObswgCkzMofbmnlKgOKXDOPYNwOtva7Gr6X0aWiwPUez15/EQ40FJsdc43f7ApnGNl2c1IaDuk+Ct0kCj22EK+C+oc+9WrV0fLAe2382XkP6T7deBw7A3+eh7qvFo4ryiGQKOC90YtigIa/LO+sJbWBseh/oX6JevJcT8J88QaJYMfggQZF8epCTeBfp5gphRFca/r16yImTKBl1RKv7v+dXSlY5qR1zbriGofvb40v1TrbpYftg51T4JC/2YWQCpaEsOiSSrjPXnqlLi//fsOhJ1xjARZ3p+g03o+x9reW36m7Bezh+PHTY4en2OpDxLEOLcCimYoq/bO9FmcR4OdApKPAZiNZO/GQM30+g0EugVlXkNAtRcQ6OtkE7kOZdGoXiyQCYCA7yLIcAykg24CyMxHX8C6cj/HL5/RDIiME+2djr/j4/MbpArRiaBYOodkXhAdEciHhDog0jHJgha+z3XhZ+inOVf+v8DH+9eECMBUSnSd+poQa6LvmeMU5QO95OkdQ68lRc+/SRNVHETQ5zxob9xvl6h/dd4sD3Fv+RmLKcGxbk/1bPepMu2WrbgvpOcZYN5Gw+kknY8YBH6xgSHPSD/L8TPjrV2yzlfxsCmo8F0FIAksJkxAlAn/W2qwdLsOfCht8sQJYyJJEPXanFUDeK63311PaczC2Hfhm+BTNUCTtZZvPL1fgy1WomSbhTtDWUcDz17PntRHlrVmEO4CaqzDyCb7es997bRjnnpLXeCsmBA9ci1FUvjI5M6wmgHRcsTyHsfKHnYmbEKe3p5g/C01EG6m1c4Jsm8j+P2oaKthadQlzu3jyNybnR6I8q8aElJKzXpeVGBJ27b7Hz97y3Sa6ng9ZXRdJ3LJniuaW7uK37y7MYQVHnh4dRThDgadW3TvBkzyrUTUQqsXhIwsZTh2LNyP6GlktPSrX3ka+hn4EGpKD9Sq4KsbueKQrCHDdQ1qxy2jyXYdv9G3eOONX8Wk3X//PcUAQs4tzWehBeB4WbOjEh+DVU0WSRUtC2zLAYCdPYOQ7d5ESripuPee5Tgd8IyVPJbywsO6Id0k15lkI5lyRRmecCZ2kjHa9OFOsjqPFZPr4NfiOFThAOlUR8NC6QqKG2AcejhglD2299O5803Fj194vriPxnqL6YNgBk70Lu3R/lSt1+SI2tQ0pzFxhMiunSKa+5MXfk7N14JiFvQ36S89ACKpmBF5ZyRdFAKjAKuqr3HCX77UVGxY+1tocaNIuz/EgqOeAyBofY0Iu43DXXXAiEBzyEhnKQN8yo3/3ve+B9VpcvHAfSvCGdOxMSrjQeCBokpOivbb/CwJK3gS/OAHPwjEvmLFXcGjFQxfL6mlKH8c2aOg0ECvBJQNwjHcvGUHY3ow6mYeuu8e0D4ypLxHB0+OeBRlcy0RvcbJhm89ODGbtu7E6BLhZw3NQCrYvlxGQ3MmIwFAufi4lqwdGxlfh4L44QcboFhMJ/KzGYW3EdAeJ0ajOjexxiQZFji6yqJTg3OFepANG7aGLP78BYtCfXEh0ajgQ+PR2OiuzboYHGjVt+zj1T+6f3eSGX0tImD2zXjxxZeK5TQEHo5xl2IjMDYyGgYwhFuodePaRkobbMC46jNQEAaH4VrB+1SKMrLoId5GlH0YB6fzrkHVeHnfzqFRnqB2WlPxydc/pwIKLXzGTP1zXD30M6XIudVR7E0xytHjHNnqTQ3sDcD8/yxnnLNMEbXWwSr9k9L6/4pYZxAWtNcSvSlnyfxbBl46SO4VnyHXGyShCqiTghiu44FpHWRWI4zxZQ04Tu0YKw8Yqa5S8ZRsNoN0mKLcLR9uJlNK1hmnQ6Pt4a3Eak80gFW7Io2lQY/GxitkYOjMjqqaGXEpVJdQGWptbSrmzZkW9sxeQNJqhxBc8r4vQis7ALiaw98nTiQSHbU/7cWOvUg1j+NngFl1LXU+2D7pS+Hs91SgLrqomFFHhpb6yk7AlpLpUv/6cF2vbX1hHqNagzTRWJVMP7a2QmU2VQZZEzb6labXyeFlm4CuburAsJUGBKRTJOpfok+aCYv0Gw6y4FHVzB7uJWqRAFet9EBqgSJ7WgU+ZbY5OC/jyA4nUj9h5JBiKOqG7dcuhsPQBlvgApyx8ZMQA4I4JoVV2zCNGkPpu7/69Tth1wTNu3buC+fTyK5F6UAY5tqeTxeKr3/l8WL5wjrWuCqk1CEC7tpuQJ1GObQftb5jqTftMCjluOFuGw6rgn0wEO6aAbAKmhs3nTrEXlPhT1GlS0GV1DmzcbS9DG9gY61dvcH50s3z9sHuC6yC8kkgSgVEVmjQQBW2uAKwNJOl+mlf1phtRmKNWFuA3ZSq4v/rjA7g+ZpxaJpxvtwHLQQPpSo1fnw+GkxOgfau0zgc5cKpw6BdAaxGIrk+rJJ6OeZNZ0TbKZhSFVIqtPui3LOjROu2vjcDK8UrtE06zL4HLbLi5S2wCZpT70XrusClEdVVCdAeTAOhs0SvO97bytm6FKpdPYp51kB3IEQykCznoa0fFD3M9c79x4v1xzqKi4zZQHpJRXaec8RspAqVESDhDJHqLYiWAmNW0sDs/w9YSeXxmaJWh/do4wQMihvNoyaqftYUgodtAZoGc06r3NXMeWcpgEXo0kANDJqtSH2AAMW837NLoLN9pxLqtFwhOCadT8fXQGkE5LAbqtSZKbAw3feZOfHL+hF7EwkkFFFRMVgwoL0LsYBSb6MLNE0NyibPoPKe2Ssz2V/4wheiT5tjpNpZw8nTxX1kbQw2HyF6bwBNu2Tdl7bZ5/PztWFmMXyv4gs6837+OBxA67fm0hok16TZKHUv/ba8bwOL3sMY5MRdj7WMU2otkupBBTF+TpQF8Pwp434jQIrfrQ2SLit1UVBhX7iZBIXW0fJG4KjaouOkQy3Ym0q/Rp3MNWvei2yUyqmCQYGDTcuvEBTwfPvGH/5+8frrrwfQqps8KcoNFAA5TCYxMtmcX7JxXM8GihTP8kxStlzfYQm19ap1yjLwrHOcBKPRDoH72L17VwglrFq1KtasDY2DMs91BpPpl/1jZlA2lVmuobzX8XE8Tpw4zpytAOAeYb0Y/Er0MMfTOXH8TzWcjdIIQY3iE9EEOWq2K2DfyEQZwHxAfVMshACvwQ3HV6B2hbPgYwR10tmb1JrNorn2XFf6FYJowaBgJcRWAFbaM9eyY6KDL6B3b+XGys6XCQzn27Hw872mGUrXhuBdppFAT4nvCRNRw2R+zXz5HAZyTyHYcpZggvckkNKWL6Y0xISHzxDgER9c2rbBXGm9AmYDEJbUtGALo246EhRkjSLAc4vfX401bqbazPIYgNHu7duCrmrbDG2UdtI80ADW21mCI53RC7UyWFau1WPMiyCwHmaRPwsg+5K48J7OUGrk841hnMZSiyjDwTkzmybAHkgLodTShAAhtfqXoHcfPnYqxsmxzXPhZ7gHJqHqaOlGBCijEXlXZK8GkaSRQq96oICvkbXtM46gnZFBQtsN2WbHvXKEcVVnopYeaTUoaaswa3mUc1wLSKvAxjr/+t6yYRTDKNvxfx6hrlWutAUrDCKUgsPHzkHxqCnG0nPl+RdeK2bWzweJgjpxvq2dd8LtZxXKUlKQmDj59I1EApQR16HevHF98djq+ykCtSdUietvEzNVkNhERjI1un0Rpzh+8hwG8iCRG6IWDUeLzyxfBMWCw5LIXhe0Gw8TN6Gb3gySDR/LWJzX4JO/s347yj/Ted+xUJKagkPTjVG26NMFocqSB5WIMg5Io21M4t6DpyOyt2s3fSDo+bSgnjoepWQ5yKWVuRj7ekB7oJdoUx7S5xqvkmE5AiXwbDGHfi73Lr0TlMz1gqOfInE61+GgykVnM9/icGo400xqm34Pg0bSW6UFsY6FwTOVhZnUVxKVKyLJelG6Qvjrl0k5njrZQHSllo7Wh6jTejSUvsoY+4jYG0U3QwUojmi/hc5siKuolazbsDmkjY1+rrx7IXOEwxBNLkuOt3PJDaT5ZHwt7GZ8t9ME8DT80T581mcfWBLkJIGHYLqM67mwjQK4mAj8Ra3INRoMvP/BVoxNFxtoQnH/ijvx7aTSsImV71UhkE1kIX8ABwVGADjXASab6aL9EXVKK1fdB/V0XoxDG5sp0Q4YV4UicB6VQvbL562CG7xu/fvUxG0rHn3kXsZQ4QLWl8XlOp/MWwiMAFikeHl//YiIHzjcgAQsXd6Zr9WPPxHPLm3iKobOjdvammrV4nn5mw62hthDS/Unf2ejPWXCBTA3zC5xT5nuZsQw6jwstubwl86iUbAR4bIlS0OJ0DGPHh/WCpFNtddEBjQ+ezhXwem1709ySnqDoQxKvKafFbUP6mkIqnh9qIXxc/w+fpeED6J2idcnoJPESCL6Xbr//9f3TE3yczNQzfTAoJD2ymbFM5hU6/U792sWXAn6APvQ7xlM3WQB+Rwx5nG/ZGBK0TENqodORFBLNXRK6vfOfLneQ4Ld8cLhAdYSBCJrTsPso4eP4PgMKc6yV03pjxiJzC1OvMDbawVVV3oDFDSL8VsokN2+93BxB00xLfKXXjdj8jjWKmsi6lySFHs4Ztx3P8ByE0X/h48cJnNFUTfO9ubtx4u5C8hskslvwXGlFCUopdabSjFQZGNEzahi6dwl3DPtK7rkeFWRnakNWp2Rs0oPXAJKNvTV9oV8SYwp64L/tbC/j1k7nrWdrLWBlr6oErIlIwDVDcDz+ZLYR1qbUr0NVtzqURmQ/QjI6AZg2fGKMwNHjz3n5HFgdcQaIoDBGq6jz9RgbHRFD84FFCL3zQlEKnoqyGJBp6yiL9MVDu0BrC33TxsZmP/8Z/8dUNkHu94QzsUADuc+HMRGZ82q2fOrrm5E8TtPPVSMrCYyCCAW/BQwENq7oGui5NdBhmn0RAAtB452P5ou8tyKGfmvhgO2nLrZm9fpGdVyHjqlZo2MHfPbRhTXfoiVgBXFN2Rj9FBrJQW8D3bSXoFK4pttwSJG30EWJOMhVS5lsi8Dxq+gHGdgLVNrte86Dv48iLogs6CHiFabeTH4olNv/dWuXTvg31NTTGR5MEB+AspZdTSPLrvSWAyhIfOEYRQ4k3EzGHeehphhv1XgVZQIZ6CTPaL9iOCcYk5mnWy3wZkraDQQaobxcFN78eN3txcjp9PzS6qxNVosAlkExg50oKxlFohpo65jc1c/+XgxduKEoGV3QZO/SUByHw3YO5vOhILisbbBxYd7zuK0QFsziEmwKYIq2l3XnetQcSGpuKznaADv0Pfa87E/MthiSUXtGWOWZe1rqU+UylXFnjgHy6QG+9dIs9nb5szkmoP5/5SlMAqv8z4OmptNVbVVp8g6K0eutPHtt88Lytn3/vx/QKmaFfT6SWROzProEOn8HaB+2TWooI3gzAh+9Am6cClqamvpY6O9qZs0Fpt+LZws64ZthyDwEuwIFKzHfOWVV+I5FsyrLx6habEKwt38fc3a96HZjY9Mgplp+0vt34ePgHqu6oOjxyESgeCB49jJZtuwgYb39LdatWolwImePDhyKrydxX9SxMgAstne45Q1CMx0QiN7CejTJnqupGehTp1MtH34BOnu89So2Cg6Demx/dY+pxqhA8GkkVZbX28zYsGn9eapQbN+XWQkoEga9XcuZk6fUbz1m/dC7GT/MQIYZAi3EQSt5rxccueiAJkjsA/XCEbqlOoXWA6yGMrZyuUri1/88k2CoFUByuZC+Tpy7GjQulSCG0a2xCbLU6FojiZbZ8BK4JbUMMl2s44FKRPrxgcIGcbzmLkzO2zWIzcUltIbATao/GZvBDICbkGctEHZBz6fYMZ1oxMv9dOzz4xDG9nxy1C4/AyfR+pmE8/gXlPEyjKKy7AfrAG6gLpsBfvTMR5FVsXMVzSvp3ZXgS7PKZvR6+ALPpw351ZBrzvvvDPAUTrnU/si37v/wF7+dkdcVzBgg2JBoaUMcUYRAMv1VZ6BZlzN7GV5+jk0whacX0QF26BHNfeiw2+jZnu4DcLHsm3LLYJ8Dz/yAOA61b2Nop5fVoH71zWqnyywttlt9CwEjCQAQ2N7gTo20vXr/LjWIvsLUNKfvELAbC7rxYBZqPsZJHVBRUBQwbsW7g+bQmBQ+qkUyHpE52xGLStkIOeD9PKwfyHI1IGQEUqeAOg6ynlaef++3fsJjtSFOFv4PaELQULGJAlndzvaEI20tqhRlh2LH+CMwIBMIYVYTLFHbZ0BM+xOK+dmM0IfNiO3v6xzPoFs3gDbn2CztJ1qC1Rgz10bKuCeJsgiu6CCNT2IgK2BBxsiu4+CfqjXyfmgvfu/lh1u4RXUDDUAAAAASUVORK5CYII="/>
          <p:cNvSpPr>
            <a:spLocks noChangeAspect="1" noChangeArrowheads="1"/>
          </p:cNvSpPr>
          <p:nvPr/>
        </p:nvSpPr>
        <p:spPr bwMode="auto">
          <a:xfrm>
            <a:off x="155575" y="-2925763"/>
            <a:ext cx="8134350" cy="61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707" y="220419"/>
            <a:ext cx="4387698" cy="572723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155575" y="1491842"/>
            <a:ext cx="3731797" cy="472822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4140977" y="1491248"/>
            <a:ext cx="3731797" cy="472881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8071895" y="1467955"/>
            <a:ext cx="3731797" cy="476152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376973" y="1573715"/>
            <a:ext cx="3501965" cy="30008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A partir de 4 ans</a:t>
            </a:r>
            <a:r>
              <a:rPr lang="fr-FR" sz="1200" dirty="0"/>
              <a:t> </a:t>
            </a:r>
          </a:p>
          <a:p>
            <a:endParaRPr lang="fr-FR" sz="1200" dirty="0"/>
          </a:p>
          <a:p>
            <a:r>
              <a:rPr lang="fr-FR" sz="1100" u="sng" dirty="0"/>
              <a:t>Corpus de mots</a:t>
            </a:r>
            <a:r>
              <a:rPr lang="fr-FR" sz="1100" dirty="0"/>
              <a:t> :</a:t>
            </a:r>
          </a:p>
          <a:p>
            <a:r>
              <a:rPr lang="fr-FR" sz="1100" dirty="0">
                <a:solidFill>
                  <a:srgbClr val="0070C0"/>
                </a:solidFill>
              </a:rPr>
              <a:t>Noms</a:t>
            </a:r>
            <a:r>
              <a:rPr lang="fr-FR" sz="1100" dirty="0"/>
              <a:t> </a:t>
            </a:r>
            <a:r>
              <a:rPr lang="fr-FR" sz="1100" dirty="0" smtClean="0"/>
              <a:t>:</a:t>
            </a:r>
            <a:endParaRPr lang="fr-FR" sz="1100" dirty="0">
              <a:solidFill>
                <a:srgbClr val="0070C0"/>
              </a:solidFill>
            </a:endParaRPr>
          </a:p>
          <a:p>
            <a:endParaRPr lang="fr-FR" sz="1100" dirty="0" smtClean="0">
              <a:solidFill>
                <a:srgbClr val="0070C0"/>
              </a:solidFill>
            </a:endParaRPr>
          </a:p>
          <a:p>
            <a:r>
              <a:rPr lang="fr-FR" sz="1100" dirty="0" smtClean="0">
                <a:solidFill>
                  <a:srgbClr val="0070C0"/>
                </a:solidFill>
              </a:rPr>
              <a:t>Verbes</a:t>
            </a:r>
            <a:r>
              <a:rPr lang="fr-FR" sz="1100" dirty="0"/>
              <a:t> </a:t>
            </a:r>
            <a:r>
              <a:rPr lang="fr-FR" sz="1100" dirty="0" smtClean="0"/>
              <a:t>:</a:t>
            </a:r>
            <a:endParaRPr lang="fr-FR" sz="1100" dirty="0">
              <a:solidFill>
                <a:srgbClr val="0070C0"/>
              </a:solidFill>
            </a:endParaRPr>
          </a:p>
          <a:p>
            <a:endParaRPr lang="fr-FR" sz="1100" dirty="0" smtClean="0">
              <a:solidFill>
                <a:srgbClr val="0070C0"/>
              </a:solidFill>
            </a:endParaRPr>
          </a:p>
          <a:p>
            <a:r>
              <a:rPr lang="fr-FR" sz="1100" dirty="0" smtClean="0">
                <a:solidFill>
                  <a:srgbClr val="0070C0"/>
                </a:solidFill>
              </a:rPr>
              <a:t>Adjectifs</a:t>
            </a:r>
            <a:r>
              <a:rPr lang="fr-FR" sz="1100" dirty="0"/>
              <a:t> </a:t>
            </a:r>
            <a:r>
              <a:rPr lang="fr-FR" sz="1100" dirty="0" smtClean="0"/>
              <a:t>:</a:t>
            </a:r>
            <a:endParaRPr lang="fr-FR" sz="1100" dirty="0" smtClean="0">
              <a:solidFill>
                <a:srgbClr val="0070C0"/>
              </a:solidFill>
            </a:endParaRPr>
          </a:p>
          <a:p>
            <a:endParaRPr lang="fr-FR" sz="1100" dirty="0">
              <a:solidFill>
                <a:srgbClr val="0070C0"/>
              </a:solidFill>
            </a:endParaRPr>
          </a:p>
          <a:p>
            <a:r>
              <a:rPr lang="fr-FR" sz="1100" dirty="0" smtClean="0">
                <a:solidFill>
                  <a:srgbClr val="0070C0"/>
                </a:solidFill>
              </a:rPr>
              <a:t>Mots </a:t>
            </a:r>
            <a:r>
              <a:rPr lang="fr-FR" sz="1100" dirty="0">
                <a:solidFill>
                  <a:srgbClr val="0070C0"/>
                </a:solidFill>
              </a:rPr>
              <a:t>grammaticaux </a:t>
            </a:r>
            <a:r>
              <a:rPr lang="fr-FR" sz="1100" dirty="0"/>
              <a:t>: </a:t>
            </a:r>
            <a:endParaRPr lang="fr-FR" sz="1100" dirty="0" smtClean="0"/>
          </a:p>
          <a:p>
            <a:endParaRPr lang="fr-FR" sz="1100" dirty="0" smtClean="0"/>
          </a:p>
          <a:p>
            <a:r>
              <a:rPr lang="fr-FR" sz="1100" u="sng" dirty="0" smtClean="0"/>
              <a:t>Structures </a:t>
            </a:r>
            <a:r>
              <a:rPr lang="fr-FR" sz="1100" u="sng" dirty="0"/>
              <a:t>syntaxiques</a:t>
            </a:r>
            <a:r>
              <a:rPr lang="fr-FR" sz="1100" dirty="0"/>
              <a:t> : </a:t>
            </a:r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</p:txBody>
      </p:sp>
      <p:sp>
        <p:nvSpPr>
          <p:cNvPr id="13" name="Rectangle 12"/>
          <p:cNvSpPr/>
          <p:nvPr/>
        </p:nvSpPr>
        <p:spPr>
          <a:xfrm>
            <a:off x="8278267" y="1550944"/>
            <a:ext cx="3482913" cy="21544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A partir de 5 ans</a:t>
            </a:r>
            <a:r>
              <a:rPr lang="fr-FR" sz="1200" dirty="0"/>
              <a:t> </a:t>
            </a:r>
          </a:p>
          <a:p>
            <a:endParaRPr lang="fr-FR" sz="1200" dirty="0"/>
          </a:p>
          <a:p>
            <a:r>
              <a:rPr lang="fr-FR" sz="1100" u="sng" dirty="0"/>
              <a:t>Corpus de mots</a:t>
            </a:r>
            <a:r>
              <a:rPr lang="fr-FR" sz="1100" dirty="0"/>
              <a:t> :</a:t>
            </a:r>
          </a:p>
          <a:p>
            <a:r>
              <a:rPr lang="fr-FR" sz="1100" dirty="0">
                <a:solidFill>
                  <a:srgbClr val="0070C0"/>
                </a:solidFill>
              </a:rPr>
              <a:t>Noms</a:t>
            </a:r>
            <a:r>
              <a:rPr lang="fr-FR" sz="1100" dirty="0"/>
              <a:t> </a:t>
            </a:r>
            <a:r>
              <a:rPr lang="fr-FR" sz="1100" dirty="0" smtClean="0"/>
              <a:t>: </a:t>
            </a:r>
          </a:p>
          <a:p>
            <a:endParaRPr lang="fr-FR" sz="1100" dirty="0" smtClean="0"/>
          </a:p>
          <a:p>
            <a:r>
              <a:rPr lang="fr-FR" sz="1100" dirty="0" smtClean="0">
                <a:solidFill>
                  <a:srgbClr val="0070C0"/>
                </a:solidFill>
              </a:rPr>
              <a:t>Verbes</a:t>
            </a:r>
            <a:r>
              <a:rPr lang="fr-FR" sz="1100" dirty="0"/>
              <a:t> </a:t>
            </a:r>
            <a:r>
              <a:rPr lang="fr-FR" sz="1100" dirty="0" smtClean="0"/>
              <a:t>:</a:t>
            </a:r>
          </a:p>
          <a:p>
            <a:endParaRPr lang="fr-FR" sz="1100" dirty="0">
              <a:solidFill>
                <a:srgbClr val="0070C0"/>
              </a:solidFill>
            </a:endParaRPr>
          </a:p>
          <a:p>
            <a:r>
              <a:rPr lang="fr-FR" sz="1100" dirty="0">
                <a:solidFill>
                  <a:srgbClr val="0070C0"/>
                </a:solidFill>
              </a:rPr>
              <a:t>Adjectifs</a:t>
            </a:r>
            <a:r>
              <a:rPr lang="fr-FR" sz="1100" dirty="0"/>
              <a:t> </a:t>
            </a:r>
            <a:r>
              <a:rPr lang="fr-FR" sz="1100" dirty="0" smtClean="0"/>
              <a:t>: </a:t>
            </a:r>
          </a:p>
          <a:p>
            <a:endParaRPr lang="fr-FR" sz="1100" dirty="0" smtClean="0"/>
          </a:p>
          <a:p>
            <a:r>
              <a:rPr lang="fr-FR" sz="1100" dirty="0" smtClean="0">
                <a:solidFill>
                  <a:srgbClr val="0070C0"/>
                </a:solidFill>
              </a:rPr>
              <a:t>Mots </a:t>
            </a:r>
            <a:r>
              <a:rPr lang="fr-FR" sz="1100" dirty="0">
                <a:solidFill>
                  <a:srgbClr val="0070C0"/>
                </a:solidFill>
              </a:rPr>
              <a:t>grammaticaux </a:t>
            </a:r>
            <a:r>
              <a:rPr lang="fr-FR" sz="1100" dirty="0" smtClean="0"/>
              <a:t>: </a:t>
            </a:r>
          </a:p>
          <a:p>
            <a:endParaRPr lang="fr-FR" sz="1100" dirty="0" smtClean="0"/>
          </a:p>
          <a:p>
            <a:r>
              <a:rPr lang="fr-FR" sz="1100" u="sng" dirty="0" smtClean="0"/>
              <a:t>Structures </a:t>
            </a:r>
            <a:r>
              <a:rPr lang="fr-FR" sz="1100" u="sng" dirty="0"/>
              <a:t>syntaxiques</a:t>
            </a:r>
            <a:r>
              <a:rPr lang="fr-FR" sz="1100" dirty="0"/>
              <a:t> </a:t>
            </a:r>
            <a:r>
              <a:rPr lang="fr-FR" sz="1100" dirty="0" smtClean="0"/>
              <a:t>:</a:t>
            </a:r>
            <a:endParaRPr lang="fr-FR" sz="1200" dirty="0"/>
          </a:p>
        </p:txBody>
      </p:sp>
      <p:sp>
        <p:nvSpPr>
          <p:cNvPr id="15" name="Rectangle 14"/>
          <p:cNvSpPr/>
          <p:nvPr/>
        </p:nvSpPr>
        <p:spPr>
          <a:xfrm>
            <a:off x="188844" y="1586500"/>
            <a:ext cx="3792658" cy="34317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1200" b="1" dirty="0" smtClean="0"/>
              <a:t>   Avant </a:t>
            </a:r>
            <a:r>
              <a:rPr lang="fr-FR" sz="1200" b="1" dirty="0"/>
              <a:t>4 ans</a:t>
            </a:r>
            <a:r>
              <a:rPr lang="fr-FR" sz="1200" dirty="0"/>
              <a:t> </a:t>
            </a:r>
          </a:p>
          <a:p>
            <a:endParaRPr lang="fr-FR" sz="1200" dirty="0"/>
          </a:p>
          <a:p>
            <a:r>
              <a:rPr lang="fr-FR" sz="1100" u="sng" dirty="0"/>
              <a:t>Corpus de mots</a:t>
            </a:r>
            <a:r>
              <a:rPr lang="fr-FR" sz="1100" dirty="0"/>
              <a:t> :</a:t>
            </a:r>
          </a:p>
          <a:p>
            <a:r>
              <a:rPr lang="fr-FR" sz="1100" dirty="0" smtClean="0">
                <a:solidFill>
                  <a:srgbClr val="0070C0"/>
                </a:solidFill>
              </a:rPr>
              <a:t>Noms</a:t>
            </a:r>
            <a:r>
              <a:rPr lang="fr-FR" sz="1100" dirty="0"/>
              <a:t> </a:t>
            </a:r>
            <a:r>
              <a:rPr lang="fr-FR" sz="1100" dirty="0" smtClean="0"/>
              <a:t>:</a:t>
            </a:r>
          </a:p>
          <a:p>
            <a:endParaRPr lang="fr-FR" sz="1100" dirty="0">
              <a:solidFill>
                <a:srgbClr val="0070C0"/>
              </a:solidFill>
            </a:endParaRPr>
          </a:p>
          <a:p>
            <a:r>
              <a:rPr lang="fr-FR" sz="1100" dirty="0" smtClean="0">
                <a:solidFill>
                  <a:srgbClr val="0070C0"/>
                </a:solidFill>
              </a:rPr>
              <a:t>Verbes</a:t>
            </a:r>
            <a:r>
              <a:rPr lang="fr-FR" sz="1100" dirty="0"/>
              <a:t> </a:t>
            </a:r>
            <a:r>
              <a:rPr lang="fr-FR" sz="1100" dirty="0" smtClean="0"/>
              <a:t>:</a:t>
            </a:r>
          </a:p>
          <a:p>
            <a:endParaRPr lang="fr-FR" sz="1100" dirty="0">
              <a:solidFill>
                <a:srgbClr val="0070C0"/>
              </a:solidFill>
            </a:endParaRPr>
          </a:p>
          <a:p>
            <a:r>
              <a:rPr lang="fr-FR" sz="1100" dirty="0">
                <a:solidFill>
                  <a:srgbClr val="0070C0"/>
                </a:solidFill>
              </a:rPr>
              <a:t>Adjectifs</a:t>
            </a:r>
            <a:r>
              <a:rPr lang="fr-FR" sz="1100" dirty="0"/>
              <a:t> </a:t>
            </a:r>
            <a:r>
              <a:rPr lang="fr-FR" sz="1100" dirty="0" smtClean="0"/>
              <a:t>:</a:t>
            </a:r>
            <a:endParaRPr lang="fr-FR" sz="1100" dirty="0" smtClean="0">
              <a:solidFill>
                <a:srgbClr val="0070C0"/>
              </a:solidFill>
            </a:endParaRPr>
          </a:p>
          <a:p>
            <a:endParaRPr lang="fr-FR" sz="1100" dirty="0">
              <a:solidFill>
                <a:srgbClr val="0070C0"/>
              </a:solidFill>
            </a:endParaRPr>
          </a:p>
          <a:p>
            <a:r>
              <a:rPr lang="fr-FR" sz="1100" dirty="0" smtClean="0">
                <a:solidFill>
                  <a:srgbClr val="0070C0"/>
                </a:solidFill>
              </a:rPr>
              <a:t>Mots </a:t>
            </a:r>
            <a:r>
              <a:rPr lang="fr-FR" sz="1100" dirty="0">
                <a:solidFill>
                  <a:srgbClr val="0070C0"/>
                </a:solidFill>
              </a:rPr>
              <a:t>grammaticaux </a:t>
            </a:r>
            <a:r>
              <a:rPr lang="fr-FR" sz="1100" dirty="0" smtClean="0"/>
              <a:t>: </a:t>
            </a:r>
          </a:p>
          <a:p>
            <a:endParaRPr lang="fr-FR" sz="1100" u="sng" dirty="0"/>
          </a:p>
          <a:p>
            <a:r>
              <a:rPr lang="fr-FR" sz="1100" u="sng" dirty="0" smtClean="0"/>
              <a:t>Structures </a:t>
            </a:r>
            <a:r>
              <a:rPr lang="fr-FR" sz="1100" u="sng" dirty="0"/>
              <a:t>syntaxiques</a:t>
            </a:r>
            <a:r>
              <a:rPr lang="fr-FR" sz="1100" dirty="0"/>
              <a:t> : </a:t>
            </a:r>
          </a:p>
          <a:p>
            <a:endParaRPr lang="fr-FR" sz="1100" dirty="0"/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7376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4916557" cy="2014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667" dirty="0"/>
              <a:t>Les 4 étapes essentielles d’une séquence d’enseignement du vocabulaire (BO du 31/10/2024)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5780795" y="2254708"/>
            <a:ext cx="5724020" cy="35475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defTabSz="1219170">
              <a:defRPr/>
            </a:pPr>
            <a:r>
              <a:rPr lang="fr-FR" sz="1600" dirty="0">
                <a:solidFill>
                  <a:srgbClr val="000000"/>
                </a:solidFill>
              </a:rPr>
              <a:t>Contextualisation de la situation</a:t>
            </a:r>
          </a:p>
          <a:p>
            <a:pPr lvl="0" algn="just" defTabSz="1219170"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240000" y="261183"/>
            <a:ext cx="3303186" cy="1642432"/>
            <a:chOff x="5355" y="370278"/>
            <a:chExt cx="3117669" cy="1247067"/>
          </a:xfrm>
        </p:grpSpPr>
        <p:sp>
          <p:nvSpPr>
            <p:cNvPr id="15" name="Chevron 14"/>
            <p:cNvSpPr/>
            <p:nvPr/>
          </p:nvSpPr>
          <p:spPr>
            <a:xfrm>
              <a:off x="5355" y="370278"/>
              <a:ext cx="3117669" cy="124706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vron 4"/>
            <p:cNvSpPr txBox="1"/>
            <p:nvPr/>
          </p:nvSpPr>
          <p:spPr>
            <a:xfrm>
              <a:off x="628889" y="370278"/>
              <a:ext cx="1870602" cy="12470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Apporter </a:t>
              </a:r>
            </a:p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des nouveaux mots</a:t>
              </a:r>
              <a:r>
                <a:rPr kumimoji="0" lang="fr-FR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 des </a:t>
              </a:r>
              <a:r>
                <a:rPr kumimoji="0" lang="fr-F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structures syntaxiques </a:t>
              </a: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Rectangle à coins arrondis 8"/>
          <p:cNvSpPr/>
          <p:nvPr/>
        </p:nvSpPr>
        <p:spPr>
          <a:xfrm>
            <a:off x="3543186" y="321097"/>
            <a:ext cx="8337145" cy="11272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r>
              <a:rPr lang="fr-FR" sz="2000" i="1" dirty="0">
                <a:solidFill>
                  <a:srgbClr val="000000"/>
                </a:solidFill>
              </a:rPr>
              <a:t>Situation de découverte de nouveaux mots et de nouvelles </a:t>
            </a:r>
            <a:r>
              <a:rPr lang="fr-FR" sz="2000" i="1" dirty="0" smtClean="0">
                <a:solidFill>
                  <a:srgbClr val="000000"/>
                </a:solidFill>
              </a:rPr>
              <a:t>structures syntaxiques au sein de la mise en œuvre de l’espace ……</a:t>
            </a:r>
            <a:endParaRPr kumimoji="0" lang="fr-FR" sz="1867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66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870713" cy="2332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667" dirty="0"/>
              <a:t>Les 4 étapes essentielles d’une séquence d’enseignement du vocabulaire (BO du 31/10/2024)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245423" y="356659"/>
            <a:ext cx="3227442" cy="1424709"/>
            <a:chOff x="2051087" y="201031"/>
            <a:chExt cx="2274644" cy="909857"/>
          </a:xfrm>
        </p:grpSpPr>
        <p:sp>
          <p:nvSpPr>
            <p:cNvPr id="15" name="Chevron 14"/>
            <p:cNvSpPr/>
            <p:nvPr/>
          </p:nvSpPr>
          <p:spPr>
            <a:xfrm>
              <a:off x="2051087" y="201031"/>
              <a:ext cx="2274644" cy="90985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3797645"/>
                <a:satOff val="17887"/>
                <a:lumOff val="8627"/>
                <a:alphaOff val="0"/>
              </a:schemeClr>
            </a:fillRef>
            <a:effectRef idx="0">
              <a:schemeClr val="accent2">
                <a:hueOff val="-3797645"/>
                <a:satOff val="17887"/>
                <a:lumOff val="862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vron 4"/>
            <p:cNvSpPr txBox="1"/>
            <p:nvPr/>
          </p:nvSpPr>
          <p:spPr>
            <a:xfrm>
              <a:off x="2506016" y="201031"/>
              <a:ext cx="1364787" cy="9098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0679" tIns="30227" rIns="30227" bIns="30227" numCol="1" spcCol="1270" anchor="ctr" anchorCtr="0">
              <a:noAutofit/>
            </a:bodyPr>
            <a:lstStyle/>
            <a:p>
              <a:pPr marL="0" marR="0" lvl="0" indent="0" algn="ctr" defTabSz="100750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2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Structurer les mots enseignés</a:t>
              </a:r>
            </a:p>
          </p:txBody>
        </p:sp>
      </p:grpSp>
      <p:sp>
        <p:nvSpPr>
          <p:cNvPr id="3" name="Rectangle à coins arrondis 2"/>
          <p:cNvSpPr/>
          <p:nvPr/>
        </p:nvSpPr>
        <p:spPr>
          <a:xfrm>
            <a:off x="3503712" y="276706"/>
            <a:ext cx="8337145" cy="11272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67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Exemples d’outils de structuration </a:t>
            </a:r>
            <a:r>
              <a:rPr lang="fr-FR" sz="1867" i="1" dirty="0" smtClean="0">
                <a:solidFill>
                  <a:srgbClr val="000000"/>
                </a:solidFill>
                <a:latin typeface="Arial"/>
              </a:rPr>
              <a:t>:</a:t>
            </a:r>
            <a:endParaRPr kumimoji="0" lang="fr-FR" sz="1867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44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539409" cy="1921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667" dirty="0"/>
              <a:t>Les 4 étapes essentielles d’une séquence d’enseignement du vocabulaire (BO du 31/10/2024)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3503712" y="276706"/>
            <a:ext cx="8337145" cy="11272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lang="fr-FR" sz="2000" i="1" dirty="0">
                <a:solidFill>
                  <a:srgbClr val="000000"/>
                </a:solidFill>
              </a:rPr>
              <a:t>Exemples de situations d’entraînement des mots enseignés dans le contexte d’une phrase </a:t>
            </a:r>
            <a:r>
              <a:rPr lang="fr-FR" sz="2000" i="1" dirty="0" smtClean="0">
                <a:solidFill>
                  <a:srgbClr val="000000"/>
                </a:solidFill>
              </a:rPr>
              <a:t>: …</a:t>
            </a:r>
            <a:endParaRPr lang="fr-FR" sz="2000" dirty="0">
              <a:solidFill>
                <a:srgbClr val="FFFFFF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240000" y="216790"/>
            <a:ext cx="3201469" cy="1429130"/>
            <a:chOff x="5583390" y="374755"/>
            <a:chExt cx="3117669" cy="1247067"/>
          </a:xfrm>
        </p:grpSpPr>
        <p:sp>
          <p:nvSpPr>
            <p:cNvPr id="9" name="Chevron 8"/>
            <p:cNvSpPr/>
            <p:nvPr/>
          </p:nvSpPr>
          <p:spPr>
            <a:xfrm>
              <a:off x="5583390" y="374755"/>
              <a:ext cx="3117669" cy="124706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595291"/>
                <a:satOff val="35774"/>
                <a:lumOff val="17255"/>
                <a:alphaOff val="0"/>
              </a:schemeClr>
            </a:fillRef>
            <a:effectRef idx="0">
              <a:schemeClr val="accent2">
                <a:hueOff val="-7595291"/>
                <a:satOff val="35774"/>
                <a:lumOff val="1725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vron 4"/>
            <p:cNvSpPr txBox="1"/>
            <p:nvPr/>
          </p:nvSpPr>
          <p:spPr>
            <a:xfrm>
              <a:off x="6206924" y="374755"/>
              <a:ext cx="1870602" cy="12470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</a:pPr>
              <a:r>
                <a:rPr lang="fr-FR" sz="2000" kern="1200" dirty="0" smtClean="0"/>
                <a:t>Faire mémoriser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</a:pPr>
              <a:r>
                <a:rPr lang="fr-FR" sz="2000" kern="1200" dirty="0" smtClean="0"/>
                <a:t>les mots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</a:pPr>
              <a:r>
                <a:rPr lang="fr-FR" sz="2000" kern="1200" dirty="0" smtClean="0"/>
                <a:t>et les structures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</a:pPr>
              <a:r>
                <a:rPr lang="fr-FR" sz="2000" dirty="0" smtClean="0"/>
                <a:t>syntaxiques</a:t>
              </a:r>
              <a:endParaRPr lang="fr-FR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2160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473148" cy="2107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667" dirty="0"/>
              <a:t>Les 4 étapes essentielles d’une séquence d’enseignement du vocabulaire (BO du 31/10/2024)</a:t>
            </a:r>
          </a:p>
        </p:txBody>
      </p:sp>
      <p:sp>
        <p:nvSpPr>
          <p:cNvPr id="15" name="Chevron 4"/>
          <p:cNvSpPr txBox="1"/>
          <p:nvPr/>
        </p:nvSpPr>
        <p:spPr>
          <a:xfrm>
            <a:off x="941931" y="740702"/>
            <a:ext cx="1819716" cy="12131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0679" tIns="30227" rIns="30227" bIns="30227" numCol="1" spcCol="1270" anchor="ctr" anchorCtr="0">
            <a:noAutofit/>
          </a:bodyPr>
          <a:lstStyle/>
          <a:p>
            <a:pPr marL="0" marR="0" lvl="0" indent="0" algn="ctr" defTabSz="100750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Faire réutiliser les mots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239999" y="285773"/>
            <a:ext cx="3650357" cy="1424382"/>
            <a:chOff x="6145447" y="201031"/>
            <a:chExt cx="2274644" cy="909857"/>
          </a:xfrm>
        </p:grpSpPr>
        <p:sp>
          <p:nvSpPr>
            <p:cNvPr id="10" name="Chevron 9"/>
            <p:cNvSpPr/>
            <p:nvPr/>
          </p:nvSpPr>
          <p:spPr>
            <a:xfrm>
              <a:off x="6145447" y="201031"/>
              <a:ext cx="2274644" cy="90985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1392936"/>
                <a:satOff val="53661"/>
                <a:lumOff val="25882"/>
                <a:alphaOff val="0"/>
              </a:schemeClr>
            </a:fillRef>
            <a:effectRef idx="0">
              <a:schemeClr val="accent2">
                <a:hueOff val="-11392936"/>
                <a:satOff val="53661"/>
                <a:lumOff val="258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 txBox="1"/>
            <p:nvPr/>
          </p:nvSpPr>
          <p:spPr>
            <a:xfrm>
              <a:off x="6600376" y="201031"/>
              <a:ext cx="1364787" cy="9098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27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Faire réutiliser les mots</a:t>
              </a:r>
              <a:r>
                <a:rPr kumimoji="0" lang="fr-FR" sz="2270" b="0" i="0" u="none" strike="noStrike" kern="120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270" b="0" i="0" u="none" strike="noStrike" kern="120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 les </a:t>
              </a:r>
              <a:r>
                <a:rPr kumimoji="0" lang="fr-FR" sz="227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structures syntaxiques</a:t>
              </a:r>
              <a:endParaRPr kumimoji="0" lang="fr-FR" sz="227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6" name="Rectangle à coins arrondis 15"/>
          <p:cNvSpPr/>
          <p:nvPr/>
        </p:nvSpPr>
        <p:spPr>
          <a:xfrm>
            <a:off x="4140025" y="285773"/>
            <a:ext cx="7281009" cy="121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</a:t>
            </a: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éemploi 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 mots enseignés en situation de communication </a:t>
            </a: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orale et écrite :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5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1_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582</Words>
  <Application>Microsoft Office PowerPoint</Application>
  <PresentationFormat>Grand écran</PresentationFormat>
  <Paragraphs>102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MINISTÈRIEL</vt:lpstr>
      <vt:lpstr>1_MINISTÈRIEL</vt:lpstr>
      <vt:lpstr>4 étapes essentielles d’une séquence d’enseignement du vocabulaire (BO du 31/10/2024)</vt:lpstr>
      <vt:lpstr>Les 4 étapes essentielles d’une séquence d’enseignement du vocabulaire (BO du 31/10/2024)</vt:lpstr>
      <vt:lpstr>Les 4 étapes essentielles d’une séquence d’enseignement du vocabulaire (BO du 31/10/2024)</vt:lpstr>
      <vt:lpstr>Les 4 étapes essentielles d’une séquence d’enseignement du vocabulaire (BO du 31/10/2024)</vt:lpstr>
      <vt:lpstr>Les 4 étapes essentielles d’une séquence d’enseignement du vocabulaire (BO du 31/10/2024)</vt:lpstr>
      <vt:lpstr>Les 4 étapes essentielles d’une séquence d’enseignement du vocabulaire (BO du 31/10/2024)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4 étapes essentielles d’une séquence d’enseignement du vocabulaire (BO du 31/10/2024)</dc:title>
  <dc:creator>Celine Mennechez</dc:creator>
  <cp:lastModifiedBy>Sandrine Griffonnet</cp:lastModifiedBy>
  <cp:revision>32</cp:revision>
  <dcterms:created xsi:type="dcterms:W3CDTF">2025-05-14T11:20:53Z</dcterms:created>
  <dcterms:modified xsi:type="dcterms:W3CDTF">2025-09-12T06:10:58Z</dcterms:modified>
</cp:coreProperties>
</file>