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3" r:id="rId4"/>
    <p:sldId id="26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A0"/>
    <a:srgbClr val="0043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95" autoAdjust="0"/>
  </p:normalViewPr>
  <p:slideViewPr>
    <p:cSldViewPr snapToGrid="0" showGuides="1">
      <p:cViewPr varScale="1">
        <p:scale>
          <a:sx n="98" d="100"/>
          <a:sy n="98" d="100"/>
        </p:scale>
        <p:origin x="62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D5FAAF7-633D-484A-BC51-2BACCC38BBE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740" y="-235566"/>
            <a:ext cx="3258260" cy="182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0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76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40B7776-B840-4D8C-B30E-F401D3CAC5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324" y="-586854"/>
            <a:ext cx="4247242" cy="23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48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96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26942" y="2549471"/>
            <a:ext cx="1136025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outils </a:t>
            </a:r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interactifs</a:t>
            </a:r>
            <a:endParaRPr lang="fr-FR" sz="5400" b="1" dirty="0" smtClean="0">
              <a:solidFill>
                <a:srgbClr val="004F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Journée </a:t>
            </a:r>
            <a:r>
              <a:rPr lang="fr-FR" sz="3200" b="1" dirty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numérique en </a:t>
            </a:r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</a:p>
          <a:p>
            <a:pPr algn="ctr"/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DHUP-CMVRH</a:t>
            </a:r>
          </a:p>
          <a:p>
            <a:pPr algn="ctr"/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24 juin 2024 – Tour Séquoia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NOM Prénom – SG/Intitulé du service ou direction</a:t>
            </a:r>
          </a:p>
        </p:txBody>
      </p:sp>
    </p:spTree>
    <p:extLst>
      <p:ext uri="{BB962C8B-B14F-4D97-AF65-F5344CB8AC3E}">
        <p14:creationId xmlns:p14="http://schemas.microsoft.com/office/powerpoint/2010/main" val="36751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3816" y="2314337"/>
            <a:ext cx="503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-1" dirty="0">
                <a:solidFill>
                  <a:srgbClr val="000000"/>
                </a:solidFill>
                <a:latin typeface="Arial"/>
              </a:rPr>
              <a:t>Les outils </a:t>
            </a:r>
            <a:r>
              <a:rPr lang="fr-FR" b="1" spc="-1" dirty="0" smtClean="0">
                <a:solidFill>
                  <a:srgbClr val="000000"/>
                </a:solidFill>
                <a:latin typeface="Arial"/>
              </a:rPr>
              <a:t>d’interaction en formation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6000" y="3245228"/>
            <a:ext cx="98317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840" indent="-285840"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chemeClr val="dk1"/>
                </a:solidFill>
                <a:latin typeface="Arial"/>
              </a:rPr>
              <a:t>Quizz sur l’impact de la méthode d’animation sur l’apprentissage du stagiaire</a:t>
            </a:r>
            <a:endParaRPr lang="fr-FR" spc="-1" dirty="0">
              <a:solidFill>
                <a:srgbClr val="000000"/>
              </a:solidFill>
            </a:endParaRPr>
          </a:p>
          <a:p>
            <a:endParaRPr lang="fr-FR" spc="-1" dirty="0">
              <a:solidFill>
                <a:srgbClr val="000000"/>
              </a:solidFill>
            </a:endParaRPr>
          </a:p>
          <a:p>
            <a:pPr marL="285840" indent="-285840"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chemeClr val="dk1"/>
                </a:solidFill>
                <a:latin typeface="Arial"/>
              </a:rPr>
              <a:t>Sondage concernant votre usage et votre connaissance</a:t>
            </a:r>
            <a:endParaRPr lang="fr-FR" spc="-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1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3816" y="2314337"/>
            <a:ext cx="503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-1" dirty="0">
                <a:solidFill>
                  <a:srgbClr val="000000"/>
                </a:solidFill>
                <a:latin typeface="Arial"/>
              </a:rPr>
              <a:t>Les outils </a:t>
            </a:r>
            <a:r>
              <a:rPr lang="fr-FR" b="1" spc="-1" dirty="0" smtClean="0">
                <a:solidFill>
                  <a:srgbClr val="000000"/>
                </a:solidFill>
                <a:latin typeface="Arial"/>
              </a:rPr>
              <a:t>d’interaction en formation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au 2"/>
          <p:cNvGraphicFramePr/>
          <p:nvPr/>
        </p:nvGraphicFramePr>
        <p:xfrm>
          <a:off x="1759680" y="2997720"/>
          <a:ext cx="8127360" cy="2590560"/>
        </p:xfrm>
        <a:graphic>
          <a:graphicData uri="http://schemas.openxmlformats.org/drawingml/2006/table">
            <a:tbl>
              <a:tblPr/>
              <a:tblGrid>
                <a:gridCol w="4063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3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9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Outils 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Outils numériques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Paper board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Quizz en ligne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Post it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Nuage de mots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Visite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Évaluation à chaud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Jeu de carte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Jeu interactif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 grid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Q/R pour stagiaires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Etc.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fr-F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Etc.</a:t>
                      </a:r>
                      <a:endParaRPr lang="fr-FR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53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40370" y="1735998"/>
            <a:ext cx="7854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spc="-1" dirty="0">
                <a:solidFill>
                  <a:schemeClr val="dk1"/>
                </a:solidFill>
                <a:latin typeface="Arial"/>
              </a:rPr>
              <a:t>Les outils numériques d’interaction avec les stagiaires : </a:t>
            </a:r>
            <a:r>
              <a:rPr lang="fr-FR" b="1" spc="-1" dirty="0" smtClean="0">
                <a:solidFill>
                  <a:schemeClr val="dk1"/>
                </a:solidFill>
                <a:latin typeface="Arial"/>
              </a:rPr>
              <a:t/>
            </a:r>
            <a:br>
              <a:rPr lang="fr-FR" b="1" spc="-1" dirty="0" smtClean="0">
                <a:solidFill>
                  <a:schemeClr val="dk1"/>
                </a:solidFill>
                <a:latin typeface="Arial"/>
              </a:rPr>
            </a:br>
            <a:r>
              <a:rPr lang="fr-FR" b="1" spc="-1" dirty="0" smtClean="0">
                <a:solidFill>
                  <a:schemeClr val="dk1"/>
                </a:solidFill>
                <a:latin typeface="Arial"/>
              </a:rPr>
              <a:t>présentation </a:t>
            </a:r>
            <a:r>
              <a:rPr lang="fr-FR" b="1" spc="-1" dirty="0">
                <a:solidFill>
                  <a:schemeClr val="dk1"/>
                </a:solidFill>
                <a:latin typeface="Arial"/>
              </a:rPr>
              <a:t>de pistes possibles</a:t>
            </a:r>
            <a:endParaRPr lang="fr-FR" spc="-1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au 2"/>
          <p:cNvGraphicFramePr/>
          <p:nvPr>
            <p:extLst>
              <p:ext uri="{D42A27DB-BD31-4B8C-83A1-F6EECF244321}">
                <p14:modId xmlns:p14="http://schemas.microsoft.com/office/powerpoint/2010/main" val="48709255"/>
              </p:ext>
            </p:extLst>
          </p:nvPr>
        </p:nvGraphicFramePr>
        <p:xfrm>
          <a:off x="304800" y="2499560"/>
          <a:ext cx="11707447" cy="3733209"/>
        </p:xfrm>
        <a:graphic>
          <a:graphicData uri="http://schemas.openxmlformats.org/drawingml/2006/table">
            <a:tbl>
              <a:tblPr/>
              <a:tblGrid>
                <a:gridCol w="1662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0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4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25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Type d’outils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Intérêts / limites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Exemple d’outils numériques disponibles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84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Quizz avec la salle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Permet d’impliquer tous les stagiaires 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Permet d’adapter le discours à la salle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Valorise les connaissances des stagiaires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Licence </a:t>
                      </a:r>
                      <a:r>
                        <a:rPr lang="fr-FR" sz="1600" b="0" strike="noStrike" spc="-1" dirty="0" err="1">
                          <a:solidFill>
                            <a:schemeClr val="dk1"/>
                          </a:solidFill>
                          <a:latin typeface="Calibri"/>
                        </a:rPr>
                        <a:t>klaxoon</a:t>
                      </a: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 disponible pour tout agent MTE le demandant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Sondage disponible dans zoom (pour formation à distance)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Outils gratuits en ligne : </a:t>
                      </a:r>
                      <a:r>
                        <a:rPr lang="fr-FR" sz="1600" b="0" strike="noStrike" spc="-1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QRuiz</a:t>
                      </a: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libri"/>
                        </a:rPr>
                        <a:t>, </a:t>
                      </a:r>
                      <a:r>
                        <a:rPr lang="fr-FR" sz="1600" b="0" strike="noStrike" spc="-1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Mentimenter</a:t>
                      </a: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libri"/>
                        </a:rPr>
                        <a:t>, </a:t>
                      </a:r>
                      <a:r>
                        <a:rPr lang="fr-FR" sz="1600" b="0" strike="noStrike" spc="-1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Wooclap</a:t>
                      </a: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libri"/>
                        </a:rPr>
                        <a:t>…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92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Nuage de mots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Formalise les différentes contributions avec un outil visuel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Permet d’avoir un aperçu global de l’état d’esprit de la </a:t>
                      </a:r>
                      <a:r>
                        <a:rPr lang="fr-FR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salle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 err="1">
                          <a:solidFill>
                            <a:schemeClr val="dk1"/>
                          </a:solidFill>
                          <a:latin typeface="Calibri"/>
                        </a:rPr>
                        <a:t>Klaxoon</a:t>
                      </a: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 (</a:t>
                      </a:r>
                      <a:r>
                        <a:rPr lang="fr-FR" sz="1600" b="0" strike="noStrike" spc="-1" dirty="0" err="1">
                          <a:solidFill>
                            <a:schemeClr val="dk1"/>
                          </a:solidFill>
                          <a:latin typeface="Calibri"/>
                        </a:rPr>
                        <a:t>cf</a:t>
                      </a: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 ci-dessus)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 err="1" smtClean="0">
                          <a:solidFill>
                            <a:schemeClr val="dk1"/>
                          </a:solidFill>
                          <a:latin typeface="Calibri"/>
                        </a:rPr>
                        <a:t>Wooclap</a:t>
                      </a:r>
                      <a:endParaRPr lang="fr-FR" sz="1600" b="0" strike="noStrike" spc="-1" dirty="0" smtClean="0">
                        <a:solidFill>
                          <a:schemeClr val="dk1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 err="1" smtClean="0">
                          <a:solidFill>
                            <a:schemeClr val="dk1"/>
                          </a:solidFill>
                          <a:latin typeface="Calibri"/>
                        </a:rPr>
                        <a:t>Answergarden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81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Q/R « libre »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Permet d’adapter le discours à la salle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Valorise les connaissances des stagiaires 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Difficulté à avoir un feedback de tous les stagiaires</a:t>
                      </a:r>
                      <a:endParaRPr lang="fr-FR" sz="16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Chat dans outils </a:t>
                      </a:r>
                      <a:r>
                        <a:rPr lang="fr-FR" sz="1600" b="0" strike="noStrike" spc="-1" dirty="0" err="1">
                          <a:solidFill>
                            <a:schemeClr val="dk1"/>
                          </a:solidFill>
                          <a:latin typeface="Calibri"/>
                        </a:rPr>
                        <a:t>visio</a:t>
                      </a:r>
                      <a:r>
                        <a:rPr lang="fr-FR" sz="16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 (pour formation à distance)</a:t>
                      </a: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fr-FR" sz="16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51212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de Présentation PPT du SG" id="{DF473AA9-68FE-4F3C-AB01-8044FE2A407C}" vid="{E6C26616-C4DE-4731-9DB3-D296670C624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modele_de_diaporama_sous_microsoft_sg_cmvrh_potx_cle58ca76</Template>
  <TotalTime>607</TotalTime>
  <Words>222</Words>
  <Application>Microsoft Office PowerPoint</Application>
  <PresentationFormat>Grand écran</PresentationFormat>
  <Paragraphs>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Conception personnalisée</vt:lpstr>
      <vt:lpstr>Présentation PowerPoint</vt:lpstr>
      <vt:lpstr>Présentation PowerPoint</vt:lpstr>
      <vt:lpstr>Présentation PowerPoint</vt:lpstr>
      <vt:lpstr>Présentation PowerPoint</vt:lpstr>
    </vt:vector>
  </TitlesOfParts>
  <Company>MTES\MCTRCT - 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SERIZAY Alexandra</dc:creator>
  <cp:lastModifiedBy>SERIZAY Alexandra</cp:lastModifiedBy>
  <cp:revision>14</cp:revision>
  <dcterms:created xsi:type="dcterms:W3CDTF">2024-06-18T15:51:44Z</dcterms:created>
  <dcterms:modified xsi:type="dcterms:W3CDTF">2024-06-20T16:01:44Z</dcterms:modified>
</cp:coreProperties>
</file>