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20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2337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65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73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67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2580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18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8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77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876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12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D960A-259A-480F-9CE4-36EA718BA0CD}" type="datetimeFigureOut">
              <a:rPr lang="fr-FR" smtClean="0"/>
              <a:t>28/02/2019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4638D-F43A-4386-A575-625D2773C16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27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78608" y="2743200"/>
            <a:ext cx="9198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dirty="0" smtClean="0"/>
              <a:t>SCREEN TOURISM</a:t>
            </a:r>
            <a:endParaRPr lang="fr-FR" sz="7200" dirty="0"/>
          </a:p>
        </p:txBody>
      </p:sp>
    </p:spTree>
    <p:extLst>
      <p:ext uri="{BB962C8B-B14F-4D97-AF65-F5344CB8AC3E}">
        <p14:creationId xmlns:p14="http://schemas.microsoft.com/office/powerpoint/2010/main" val="1826420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ésultat de recherche d'images pour &quot;game of thrones tour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1" y="94805"/>
            <a:ext cx="7124700" cy="3562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848" y="3657156"/>
            <a:ext cx="5800344" cy="2997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1830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</Words>
  <Application>Microsoft Office PowerPoint</Application>
  <PresentationFormat>Grand écran</PresentationFormat>
  <Paragraphs>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LoF</dc:creator>
  <cp:lastModifiedBy>LoF</cp:lastModifiedBy>
  <cp:revision>2</cp:revision>
  <dcterms:created xsi:type="dcterms:W3CDTF">2017-10-30T17:42:26Z</dcterms:created>
  <dcterms:modified xsi:type="dcterms:W3CDTF">2019-02-28T16:32:18Z</dcterms:modified>
</cp:coreProperties>
</file>