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307970-F402-4CE2-BE20-EE5C075AF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036EFA-3FD3-4758-9069-BC85D38ED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80D05F-0F10-4FB7-AA04-D0749C9E5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664D99-3669-4DE4-9F38-EE3FE9CB7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5E06D5-31CA-4D8B-B135-EC8BAC23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69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18EFC9-B130-4E77-A951-538C29BAC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886CD0-9FA7-496C-AE3E-14B5828DD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B9B9B1-0081-453B-895F-056729C45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CFE788-F2AE-4A6E-8021-4E8F706C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30B5F9-E4F3-4AB6-A23A-06E47CB8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58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645083-4704-40D5-9F3E-F66AC6DA71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7E4522-3DA3-4F33-9B41-B0C601C96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A4D325-BAF7-42B6-8F0F-2C420BDF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8929AB-B2EC-48D4-8DA4-0BF89A0C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A57A26-CACE-458D-96AF-128B9066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16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EF469B-DB8E-41DE-9EB4-286FA9DF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2A3CAC-1DE9-442E-BF9C-CD10EF391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8B72A0-A4B7-4C16-937C-58CC413FD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414C0B-0E09-4B09-8E9F-B6A634E6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941562-3FA6-4502-855E-2D47186B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20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C4AA5D-B4BF-4E2B-850E-481783314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D9462D-FFD0-4664-AAEA-3A4233A9E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E8D49D-3FE9-4ECA-B8D2-E5D91441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67C347-B714-48A6-BAE9-549C1042C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1DD82E-0743-4DF0-8E5E-D072959D1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78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36A292-0D9B-421B-8658-E0D1F0CA1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D790CD-7A77-4359-A559-6F6A1FBE9F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690D0C-779D-48E5-8142-20DEFA9B7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542653-C0CB-4134-8FC1-29F3BEB15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6F481B-7AF6-460E-A262-9A320723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F9F31B-25DB-48A8-9F55-D3FC48B2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63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7FE5D-A585-417C-81C5-ED80D2D2C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947D6C-B2C2-4471-847E-E29CB94D1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116317-D238-4CD7-B1AB-020651C80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D8FBF8-2208-4AFA-B980-07CE6A959A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214AF9-8BD5-496C-BF6E-D62E5BDEB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117ABDA-F07A-435A-B4BC-614E993B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27FFCC7-1EBF-4DA0-90F1-E8D7DE47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C24EA69-744A-4561-B7F8-039E932A9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01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64DF8-E462-44AE-8087-47026621F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88FA63-53FF-499A-B27F-B1F97835E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0D2B7C-B978-44D6-A2A4-62CEE943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932078-20BF-4D25-9A51-FC66D2191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17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8E324F6-7866-4732-A00F-8A5D7F41B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9013467-4DBA-4F3E-9CF3-605608C02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47F4AA-92F8-4738-B997-452120736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16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482B5-D738-4FF1-95F8-36C471D9A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1E718D-1C9E-4095-831D-3593A646B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EA3E5C-3D6A-411A-9CD4-00B71F5A3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7B4B71-BE7D-4CF6-8E1C-F877DB49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47E432-1D47-448D-BB85-64AD71E0E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5EDA6F-5AD7-41DC-A6B7-49CFF800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84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8656D-A0BC-4CFE-812F-35E5F7ED8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4B773E-C5A7-4F35-AA9F-F36FCA3D12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18CBBC-7FF1-4D13-92DF-8D1C064AC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C8681F-EC75-46A0-9A9E-E01E94A6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F4A0AC-28C5-4C07-B7F7-B6741780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6D25B0-9D2E-4999-B32E-4ABDB160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20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0B0944-01B8-459D-8F11-8F79C9122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48AD19-CC99-49FA-95BF-EA4074183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D25F29-6640-48A6-8003-2084DC0A0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5163C-7732-42DA-8B86-33958F603666}" type="datetimeFigureOut">
              <a:rPr lang="fr-FR" smtClean="0"/>
              <a:t>02/01/2022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D8073D-D131-4F5D-9982-296F13C45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2838C3-EF94-423E-9471-CE045349B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ADF20-4E7C-4B81-A946-00F0D3855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430596-2F92-4CDE-9015-A6151385B93B}"/>
              </a:ext>
            </a:extLst>
          </p:cNvPr>
          <p:cNvSpPr/>
          <p:nvPr/>
        </p:nvSpPr>
        <p:spPr>
          <a:xfrm>
            <a:off x="2394284" y="346910"/>
            <a:ext cx="7050506" cy="28635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1</a:t>
            </a:r>
          </a:p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7020F3-B65A-4D44-AF37-E017C310224A}"/>
              </a:ext>
            </a:extLst>
          </p:cNvPr>
          <p:cNvSpPr/>
          <p:nvPr/>
        </p:nvSpPr>
        <p:spPr>
          <a:xfrm>
            <a:off x="2394284" y="3603458"/>
            <a:ext cx="7050506" cy="268905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2</a:t>
            </a:r>
          </a:p>
          <a:p>
            <a:pPr algn="ctr"/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FFD9C5A-58D6-45F3-A2E3-E04CD25777AE}"/>
              </a:ext>
            </a:extLst>
          </p:cNvPr>
          <p:cNvCxnSpPr/>
          <p:nvPr/>
        </p:nvCxnSpPr>
        <p:spPr>
          <a:xfrm>
            <a:off x="2394284" y="3428999"/>
            <a:ext cx="705050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94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430596-2F92-4CDE-9015-A6151385B93B}"/>
              </a:ext>
            </a:extLst>
          </p:cNvPr>
          <p:cNvSpPr/>
          <p:nvPr/>
        </p:nvSpPr>
        <p:spPr>
          <a:xfrm>
            <a:off x="2394284" y="346910"/>
            <a:ext cx="7050506" cy="28635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1</a:t>
            </a:r>
          </a:p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7020F3-B65A-4D44-AF37-E017C310224A}"/>
              </a:ext>
            </a:extLst>
          </p:cNvPr>
          <p:cNvSpPr/>
          <p:nvPr/>
        </p:nvSpPr>
        <p:spPr>
          <a:xfrm>
            <a:off x="2394284" y="3603458"/>
            <a:ext cx="7050506" cy="268905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2</a:t>
            </a:r>
          </a:p>
          <a:p>
            <a:pPr algn="ctr"/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FFD9C5A-58D6-45F3-A2E3-E04CD25777AE}"/>
              </a:ext>
            </a:extLst>
          </p:cNvPr>
          <p:cNvCxnSpPr/>
          <p:nvPr/>
        </p:nvCxnSpPr>
        <p:spPr>
          <a:xfrm>
            <a:off x="2394284" y="3428999"/>
            <a:ext cx="705050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57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430596-2F92-4CDE-9015-A6151385B93B}"/>
              </a:ext>
            </a:extLst>
          </p:cNvPr>
          <p:cNvSpPr/>
          <p:nvPr/>
        </p:nvSpPr>
        <p:spPr>
          <a:xfrm>
            <a:off x="2394284" y="346910"/>
            <a:ext cx="7050506" cy="28635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7020F3-B65A-4D44-AF37-E017C310224A}"/>
              </a:ext>
            </a:extLst>
          </p:cNvPr>
          <p:cNvSpPr/>
          <p:nvPr/>
        </p:nvSpPr>
        <p:spPr>
          <a:xfrm>
            <a:off x="2394284" y="3603458"/>
            <a:ext cx="7050506" cy="26890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2</a:t>
            </a:r>
          </a:p>
          <a:p>
            <a:pPr algn="ctr"/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FFD9C5A-58D6-45F3-A2E3-E04CD25777AE}"/>
              </a:ext>
            </a:extLst>
          </p:cNvPr>
          <p:cNvCxnSpPr/>
          <p:nvPr/>
        </p:nvCxnSpPr>
        <p:spPr>
          <a:xfrm>
            <a:off x="2394284" y="3428999"/>
            <a:ext cx="705050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881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430596-2F92-4CDE-9015-A6151385B93B}"/>
              </a:ext>
            </a:extLst>
          </p:cNvPr>
          <p:cNvSpPr/>
          <p:nvPr/>
        </p:nvSpPr>
        <p:spPr>
          <a:xfrm>
            <a:off x="2394284" y="346910"/>
            <a:ext cx="7050506" cy="28635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1</a:t>
            </a:r>
          </a:p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7020F3-B65A-4D44-AF37-E017C310224A}"/>
              </a:ext>
            </a:extLst>
          </p:cNvPr>
          <p:cNvSpPr/>
          <p:nvPr/>
        </p:nvSpPr>
        <p:spPr>
          <a:xfrm>
            <a:off x="2394284" y="3603458"/>
            <a:ext cx="7050506" cy="26890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Place 2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AFFD9C5A-58D6-45F3-A2E3-E04CD25777AE}"/>
              </a:ext>
            </a:extLst>
          </p:cNvPr>
          <p:cNvCxnSpPr/>
          <p:nvPr/>
        </p:nvCxnSpPr>
        <p:spPr>
          <a:xfrm>
            <a:off x="2394284" y="3428999"/>
            <a:ext cx="7050506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0082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Grand écran</PresentationFormat>
  <Paragraphs>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GESSET</dc:creator>
  <cp:lastModifiedBy>Philippe GESSET</cp:lastModifiedBy>
  <cp:revision>1</cp:revision>
  <dcterms:created xsi:type="dcterms:W3CDTF">2022-01-02T17:00:53Z</dcterms:created>
  <dcterms:modified xsi:type="dcterms:W3CDTF">2022-01-02T17:01:12Z</dcterms:modified>
</cp:coreProperties>
</file>