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</p:sldIdLst>
  <p:sldSz cx="12192000" cy="6858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84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Image 36"/>
          <p:cNvPicPr/>
          <p:nvPr/>
        </p:nvPicPr>
        <p:blipFill>
          <a:blip r:embed="rId2"/>
          <a:stretch/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  <p:pic>
        <p:nvPicPr>
          <p:cNvPr id="38" name="Image 37"/>
          <p:cNvPicPr/>
          <p:nvPr/>
        </p:nvPicPr>
        <p:blipFill>
          <a:blip r:embed="rId2"/>
          <a:stretch/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76" name="Image 75"/>
          <p:cNvPicPr/>
          <p:nvPr/>
        </p:nvPicPr>
        <p:blipFill>
          <a:blip r:embed="rId2"/>
          <a:stretch/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  <p:pic>
        <p:nvPicPr>
          <p:cNvPr id="77" name="Image 76"/>
          <p:cNvPicPr/>
          <p:nvPr/>
        </p:nvPicPr>
        <p:blipFill>
          <a:blip r:embed="rId2"/>
          <a:stretch/>
        </p:blipFill>
        <p:spPr>
          <a:xfrm>
            <a:off x="3368880" y="1825560"/>
            <a:ext cx="5452920" cy="4350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fr-FR" sz="6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Modifiez le style du titre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fr-FR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09/01/2017</a:t>
            </a:r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 lang="fr-F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C0C3D8B7-1F47-4FB2-BDEF-256AFBACA074}" type="slidenum">
              <a:rPr lang="fr-FR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‹N°›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éditer le format du plan de texte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niveau de plan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Troisième niveau de plan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Quatrième niveau de plan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Cinquième niveau de plan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Sixième niveau de plan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fr-FR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Modifiez le style du titre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éditer le format du plan de texte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niveau de plan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Troisième niveau de plan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Quatrième niveau de plan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Cinquième niveau de plan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Sixième niveau de plan</a:t>
            </a:r>
          </a:p>
          <a:p>
            <a:pPr marL="228600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Septième niveau de planModifier les styles du texte du masque</a:t>
            </a:r>
          </a:p>
          <a:p>
            <a:pPr marL="685800" lvl="1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Deuxième niveau</a:t>
            </a:r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143000" lvl="2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Troisième niveau</a:t>
            </a:r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600200" lvl="3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Quatrième niveau</a:t>
            </a:r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057400" lvl="4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Cinquième niveau</a:t>
            </a:r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fr-FR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09/01/2017</a:t>
            </a:r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 lang="fr-F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E83E3322-9F1F-4FDF-B89B-720C34E72139}" type="slidenum">
              <a:rPr lang="fr-FR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‹N°›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Image 16"/>
          <p:cNvPicPr/>
          <p:nvPr/>
        </p:nvPicPr>
        <p:blipFill>
          <a:blip r:embed="rId2"/>
          <a:srcRect l="9863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>
            <a:noFill/>
          </a:ln>
        </p:spPr>
      </p:pic>
      <p:sp>
        <p:nvSpPr>
          <p:cNvPr id="79" name="CustomShape 1"/>
          <p:cNvSpPr/>
          <p:nvPr/>
        </p:nvSpPr>
        <p:spPr>
          <a:xfrm rot="20715600">
            <a:off x="186480" y="735840"/>
            <a:ext cx="4493880" cy="3031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Peut-on diffuser n’importe quelle information sur Internet ?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CustomShape 2"/>
          <p:cNvSpPr/>
          <p:nvPr/>
        </p:nvSpPr>
        <p:spPr>
          <a:xfrm>
            <a:off x="3863520" y="947160"/>
            <a:ext cx="4442040" cy="3034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Peut-on parler de la vie privé d’une personne sur Internet ?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CustomShape 3"/>
          <p:cNvSpPr/>
          <p:nvPr/>
        </p:nvSpPr>
        <p:spPr>
          <a:xfrm rot="806400">
            <a:off x="1090440" y="5719680"/>
            <a:ext cx="2912040" cy="3038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Qu’est-ce que la liberté d’expression ?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CustomShape 4"/>
          <p:cNvSpPr/>
          <p:nvPr/>
        </p:nvSpPr>
        <p:spPr>
          <a:xfrm rot="254400">
            <a:off x="7023512" y="3531629"/>
            <a:ext cx="4790868" cy="32458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Twitter, Facebook, un blog, </a:t>
            </a:r>
            <a:r>
              <a:rPr lang="fr-FR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Snapchat</a:t>
            </a:r>
            <a:r>
              <a:rPr lang="fr-F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…</a:t>
            </a:r>
            <a:r>
              <a:rPr lang="fr-F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– Qu’est-ce que c’est ?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CustomShape 5"/>
          <p:cNvSpPr/>
          <p:nvPr/>
        </p:nvSpPr>
        <p:spPr>
          <a:xfrm rot="20715600">
            <a:off x="8525520" y="760680"/>
            <a:ext cx="3381480" cy="3031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quoi sert une tablette ou un smartphone ?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CustomShape 6"/>
          <p:cNvSpPr/>
          <p:nvPr/>
        </p:nvSpPr>
        <p:spPr>
          <a:xfrm rot="1234200">
            <a:off x="7572240" y="2374200"/>
            <a:ext cx="3827880" cy="3031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Qu’est-ce qu’un jeu en ligne ? – Est-ce dangereux ?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CustomShape 7"/>
          <p:cNvSpPr/>
          <p:nvPr/>
        </p:nvSpPr>
        <p:spPr>
          <a:xfrm>
            <a:off x="522360" y="2453400"/>
            <a:ext cx="3463920" cy="3034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Comment protéger son identité sur internet ?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8"/>
          <p:cNvSpPr/>
          <p:nvPr/>
        </p:nvSpPr>
        <p:spPr>
          <a:xfrm rot="20715600">
            <a:off x="3304440" y="3715560"/>
            <a:ext cx="3145320" cy="3031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Comment Internet peut-il me connaitre ?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CustomShape 9"/>
          <p:cNvSpPr/>
          <p:nvPr/>
        </p:nvSpPr>
        <p:spPr>
          <a:xfrm rot="20715600">
            <a:off x="4410360" y="5738760"/>
            <a:ext cx="3619080" cy="30312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Savez-vous à quoi servent les réseaux sociaux ?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CustomShape 10"/>
          <p:cNvSpPr/>
          <p:nvPr/>
        </p:nvSpPr>
        <p:spPr>
          <a:xfrm rot="580200">
            <a:off x="3066566" y="2113981"/>
            <a:ext cx="5447191" cy="28669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C’est quoi un tweet, un profil, un fil, un tag, un </a:t>
            </a:r>
            <a:r>
              <a:rPr lang="fr-FR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snap</a:t>
            </a:r>
            <a:r>
              <a:rPr lang="fr-F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une E-réputation… ?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CustomShape 11"/>
          <p:cNvSpPr/>
          <p:nvPr/>
        </p:nvSpPr>
        <p:spPr>
          <a:xfrm rot="538200">
            <a:off x="2768760" y="5137200"/>
            <a:ext cx="2883240" cy="3038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Quels sont mes droits sur internet ?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CustomShape 12"/>
          <p:cNvSpPr/>
          <p:nvPr/>
        </p:nvSpPr>
        <p:spPr>
          <a:xfrm rot="996000">
            <a:off x="7203600" y="5229360"/>
            <a:ext cx="4564080" cy="3031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Qu’est-ce que l’identité numérique et comment la protéger ?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1" name="CustomShape 13"/>
          <p:cNvSpPr/>
          <p:nvPr/>
        </p:nvSpPr>
        <p:spPr>
          <a:xfrm rot="19459200">
            <a:off x="-91080" y="3978000"/>
            <a:ext cx="4036680" cy="51624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 une minute sur Internet combien d’emails,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films regardés, de Tweets, de photos partagées… ?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CustomShape 14"/>
          <p:cNvSpPr/>
          <p:nvPr/>
        </p:nvSpPr>
        <p:spPr>
          <a:xfrm>
            <a:off x="4935600" y="4406760"/>
            <a:ext cx="1833120" cy="3034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Qu’est-ce qu’internet ?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CustomShape 15"/>
          <p:cNvSpPr/>
          <p:nvPr/>
        </p:nvSpPr>
        <p:spPr>
          <a:xfrm>
            <a:off x="0" y="6560280"/>
            <a:ext cx="1725120" cy="212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philippe.gesset@ac-orleans-tours.fr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860760" y="428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fr-FR" sz="4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Publication attendue</a:t>
            </a:r>
            <a:r>
              <a:rPr lang="fr-FR" sz="4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  </a:t>
            </a:r>
            <a:endParaRPr lang="fr-F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5" name="CustomShape 2"/>
          <p:cNvSpPr/>
          <p:nvPr/>
        </p:nvSpPr>
        <p:spPr>
          <a:xfrm>
            <a:off x="576000" y="1152000"/>
            <a:ext cx="10945440" cy="420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 binômes, vous allez réunir des informations afin d’apporter une réponse à la question choisie.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_______________________________________________________________________________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Pour répondre vous disposez des ressources suivantes :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- Les documents « Internet attitudes » 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- Le dossier numérique « </a:t>
            </a:r>
            <a:r>
              <a:rPr lang="fr-FR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ressources_objets_communicants</a:t>
            </a:r>
            <a:r>
              <a:rPr lang="fr-F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 » (sur ordinateur)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Vous devez produire un document au format A3 en orientation paysage incluant :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- La représentation des informations sous la forme d'une carte heuristique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- Au moins une donnée chiffrée exprimée sous la forme d'un graphique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- Au moins une illustration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		Exemple de présentation attendue :</a:t>
            </a:r>
            <a:endParaRPr lang="fr-F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6" name="Image 4"/>
          <p:cNvPicPr/>
          <p:nvPr/>
        </p:nvPicPr>
        <p:blipFill>
          <a:blip r:embed="rId2"/>
          <a:stretch/>
        </p:blipFill>
        <p:spPr>
          <a:xfrm>
            <a:off x="7025645" y="4743645"/>
            <a:ext cx="3992400" cy="1807920"/>
          </a:xfrm>
          <a:prstGeom prst="rect">
            <a:avLst/>
          </a:prstGeom>
          <a:ln>
            <a:noFill/>
          </a:ln>
        </p:spPr>
      </p:pic>
      <p:pic>
        <p:nvPicPr>
          <p:cNvPr id="97" name="Image 5"/>
          <p:cNvPicPr/>
          <p:nvPr/>
        </p:nvPicPr>
        <p:blipFill>
          <a:blip r:embed="rId3"/>
          <a:stretch/>
        </p:blipFill>
        <p:spPr>
          <a:xfrm>
            <a:off x="10014215" y="4352505"/>
            <a:ext cx="999360" cy="531720"/>
          </a:xfrm>
          <a:prstGeom prst="rect">
            <a:avLst/>
          </a:prstGeom>
          <a:ln>
            <a:noFill/>
          </a:ln>
        </p:spPr>
      </p:pic>
      <p:sp>
        <p:nvSpPr>
          <p:cNvPr id="98" name="CustomShape 3"/>
          <p:cNvSpPr/>
          <p:nvPr/>
        </p:nvSpPr>
        <p:spPr>
          <a:xfrm>
            <a:off x="6901805" y="4219125"/>
            <a:ext cx="4222800" cy="2457720"/>
          </a:xfrm>
          <a:prstGeom prst="rect">
            <a:avLst/>
          </a:prstGeom>
          <a:noFill/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9" name="CustomShape 4"/>
          <p:cNvSpPr/>
          <p:nvPr/>
        </p:nvSpPr>
        <p:spPr>
          <a:xfrm>
            <a:off x="0" y="6560280"/>
            <a:ext cx="1725120" cy="212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philippe.gesset@ac-orleans-tours.fr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</TotalTime>
  <Words>181</Words>
  <Application>Microsoft Office PowerPoint</Application>
  <PresentationFormat>Grand écran</PresentationFormat>
  <Paragraphs>33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Office Theme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Philippe GESSET</dc:creator>
  <dc:description/>
  <cp:lastModifiedBy>Philippe GESSET</cp:lastModifiedBy>
  <cp:revision>15</cp:revision>
  <dcterms:created xsi:type="dcterms:W3CDTF">2016-10-18T12:00:57Z</dcterms:created>
  <dcterms:modified xsi:type="dcterms:W3CDTF">2018-09-03T09:49:27Z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Grand écran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