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92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BAA9-0AEA-4BF7-8465-73456E70A531}" type="datetimeFigureOut">
              <a:rPr lang="fr-FR" smtClean="0"/>
              <a:t>03/09/2020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8E8C6-6081-4A6C-8E10-7D906AEDFA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4469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BAA9-0AEA-4BF7-8465-73456E70A531}" type="datetimeFigureOut">
              <a:rPr lang="fr-FR" smtClean="0"/>
              <a:t>03/09/2020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8E8C6-6081-4A6C-8E10-7D906AEDFA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688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BAA9-0AEA-4BF7-8465-73456E70A531}" type="datetimeFigureOut">
              <a:rPr lang="fr-FR" smtClean="0"/>
              <a:t>03/09/2020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8E8C6-6081-4A6C-8E10-7D906AEDFA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311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BAA9-0AEA-4BF7-8465-73456E70A531}" type="datetimeFigureOut">
              <a:rPr lang="fr-FR" smtClean="0"/>
              <a:t>03/09/2020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8E8C6-6081-4A6C-8E10-7D906AEDFA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6026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BAA9-0AEA-4BF7-8465-73456E70A531}" type="datetimeFigureOut">
              <a:rPr lang="fr-FR" smtClean="0"/>
              <a:t>03/09/2020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8E8C6-6081-4A6C-8E10-7D906AEDFA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2866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BAA9-0AEA-4BF7-8465-73456E70A531}" type="datetimeFigureOut">
              <a:rPr lang="fr-FR" smtClean="0"/>
              <a:t>03/09/2020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8E8C6-6081-4A6C-8E10-7D906AEDFA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2482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BAA9-0AEA-4BF7-8465-73456E70A531}" type="datetimeFigureOut">
              <a:rPr lang="fr-FR" smtClean="0"/>
              <a:t>03/09/2020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8E8C6-6081-4A6C-8E10-7D906AEDFA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6057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BAA9-0AEA-4BF7-8465-73456E70A531}" type="datetimeFigureOut">
              <a:rPr lang="fr-FR" smtClean="0"/>
              <a:t>03/09/2020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8E8C6-6081-4A6C-8E10-7D906AEDFA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155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BAA9-0AEA-4BF7-8465-73456E70A531}" type="datetimeFigureOut">
              <a:rPr lang="fr-FR" smtClean="0"/>
              <a:t>03/09/2020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8E8C6-6081-4A6C-8E10-7D906AEDFA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4381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BAA9-0AEA-4BF7-8465-73456E70A531}" type="datetimeFigureOut">
              <a:rPr lang="fr-FR" smtClean="0"/>
              <a:t>03/09/2020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8E8C6-6081-4A6C-8E10-7D906AEDFA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0051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BAA9-0AEA-4BF7-8465-73456E70A531}" type="datetimeFigureOut">
              <a:rPr lang="fr-FR" smtClean="0"/>
              <a:t>03/09/2020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8E8C6-6081-4A6C-8E10-7D906AEDFA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1076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6BAA9-0AEA-4BF7-8465-73456E70A531}" type="datetimeFigureOut">
              <a:rPr lang="fr-FR" smtClean="0"/>
              <a:t>03/09/2020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8E8C6-6081-4A6C-8E10-7D906AEDFA6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1749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86B9AF-D006-4AF8-9EA2-1418C0181A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18067"/>
            <a:ext cx="9144000" cy="662049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3600" b="1" dirty="0">
                <a:solidFill>
                  <a:srgbClr val="4F81B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Cet espace de stockage est très bien utilisé !</a:t>
            </a:r>
            <a:endParaRPr lang="fr-FR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61FBBF5-A9E6-4DC7-8667-4250DCC524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785" y="1304365"/>
            <a:ext cx="75057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14515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</TotalTime>
  <Words>9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Cet espace de stockage est très bien utilisé 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Cet espace de stockage est très bien utilisé !</dc:title>
  <dc:creator>Philippe GESSET</dc:creator>
  <cp:lastModifiedBy>Philippe GESSET</cp:lastModifiedBy>
  <cp:revision>2</cp:revision>
  <dcterms:created xsi:type="dcterms:W3CDTF">2019-09-08T14:22:56Z</dcterms:created>
  <dcterms:modified xsi:type="dcterms:W3CDTF">2020-09-03T13:08:17Z</dcterms:modified>
</cp:coreProperties>
</file>