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2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59" r:id="rId20"/>
    <p:sldId id="276" r:id="rId21"/>
    <p:sldId id="275" r:id="rId22"/>
    <p:sldId id="277" r:id="rId23"/>
    <p:sldId id="278" r:id="rId24"/>
    <p:sldId id="279" r:id="rId25"/>
    <p:sldId id="281" r:id="rId26"/>
    <p:sldId id="280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‹N°›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3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19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E624BD9-62FB-467A-ACDC-4836ADC5FE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Freeform 13" title="left scallop inline">
            <a:extLst>
              <a:ext uri="{FF2B5EF4-FFF2-40B4-BE49-F238E27FC236}">
                <a16:creationId xmlns:a16="http://schemas.microsoft.com/office/drawing/2014/main" id="{4C973920-672E-443D-8D2E-2D1E3853A0C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5" name="Rectangle 74" title="left edge border">
            <a:extLst>
              <a:ext uri="{FF2B5EF4-FFF2-40B4-BE49-F238E27FC236}">
                <a16:creationId xmlns:a16="http://schemas.microsoft.com/office/drawing/2014/main" id="{4363DD75-42D3-453C-A84D-D18B4215C9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Résultat de recherche d'images pour &quot;dangerous png&quot;">
            <a:extLst>
              <a:ext uri="{FF2B5EF4-FFF2-40B4-BE49-F238E27FC236}">
                <a16:creationId xmlns:a16="http://schemas.microsoft.com/office/drawing/2014/main" id="{D1660ED3-41EC-4AAA-BB13-CC046F740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876" y="272952"/>
            <a:ext cx="3995592" cy="370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297B75-C204-4A64-BFF2-55D8038AD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927" y="1231894"/>
            <a:ext cx="5490143" cy="4339177"/>
          </a:xfrm>
        </p:spPr>
        <p:txBody>
          <a:bodyPr>
            <a:normAutofit/>
          </a:bodyPr>
          <a:lstStyle/>
          <a:p>
            <a:pPr algn="l"/>
            <a:r>
              <a:rPr lang="fr-FR" sz="4800">
                <a:solidFill>
                  <a:srgbClr val="2A1A00"/>
                </a:solidFill>
                <a:latin typeface="Comic Sans MS" panose="030F0702030302020204" pitchFamily="66" charset="0"/>
              </a:rPr>
              <a:t>Dangerous animals of Australia</a:t>
            </a:r>
          </a:p>
        </p:txBody>
      </p:sp>
      <p:pic>
        <p:nvPicPr>
          <p:cNvPr id="1028" name="Picture 4" descr="Résultat de recherche d'images pour &quot;dangerous png&quot;">
            <a:extLst>
              <a:ext uri="{FF2B5EF4-FFF2-40B4-BE49-F238E27FC236}">
                <a16:creationId xmlns:a16="http://schemas.microsoft.com/office/drawing/2014/main" id="{3B98086F-17C2-40D1-80FA-25A127534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613" y="4106164"/>
            <a:ext cx="2218435" cy="22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 de recherche d'images pour &quot;scorpion png png&quot;">
            <a:extLst>
              <a:ext uri="{FF2B5EF4-FFF2-40B4-BE49-F238E27FC236}">
                <a16:creationId xmlns:a16="http://schemas.microsoft.com/office/drawing/2014/main" id="{894FA8D7-4190-46A2-8404-5087BE105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63" y="5215381"/>
            <a:ext cx="1667069" cy="93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88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5AE3AC-4CB4-442C-9627-2C467B8A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229" y="407098"/>
            <a:ext cx="10178322" cy="902718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Where is Brisbane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2EBE0B-81E9-42D3-85AF-55B574EFB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Résultat de recherche d'images pour &quot;australia map to fill&quot;">
            <a:extLst>
              <a:ext uri="{FF2B5EF4-FFF2-40B4-BE49-F238E27FC236}">
                <a16:creationId xmlns:a16="http://schemas.microsoft.com/office/drawing/2014/main" id="{6C532C25-86E1-45EA-BA96-8A0E02434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29" y="1194674"/>
            <a:ext cx="7614032" cy="538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Étoile : 5 branches 3">
            <a:extLst>
              <a:ext uri="{FF2B5EF4-FFF2-40B4-BE49-F238E27FC236}">
                <a16:creationId xmlns:a16="http://schemas.microsoft.com/office/drawing/2014/main" id="{46CAE1E1-703E-4FD6-B052-5068C0CF6E01}"/>
              </a:ext>
            </a:extLst>
          </p:cNvPr>
          <p:cNvSpPr/>
          <p:nvPr/>
        </p:nvSpPr>
        <p:spPr>
          <a:xfrm>
            <a:off x="7539639" y="5065934"/>
            <a:ext cx="326571" cy="289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C77BDD4-48DF-4C3E-8CD5-2509C773CD55}"/>
              </a:ext>
            </a:extLst>
          </p:cNvPr>
          <p:cNvSpPr/>
          <p:nvPr/>
        </p:nvSpPr>
        <p:spPr>
          <a:xfrm>
            <a:off x="7866210" y="5287247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Canberra</a:t>
            </a:r>
          </a:p>
        </p:txBody>
      </p:sp>
      <p:sp>
        <p:nvSpPr>
          <p:cNvPr id="6" name="Losange 5">
            <a:extLst>
              <a:ext uri="{FF2B5EF4-FFF2-40B4-BE49-F238E27FC236}">
                <a16:creationId xmlns:a16="http://schemas.microsoft.com/office/drawing/2014/main" id="{1EEDEA4A-9612-4B82-AAC3-D2F72C1D19A6}"/>
              </a:ext>
            </a:extLst>
          </p:cNvPr>
          <p:cNvSpPr/>
          <p:nvPr/>
        </p:nvSpPr>
        <p:spPr>
          <a:xfrm>
            <a:off x="7943353" y="4874150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osange 7">
            <a:extLst>
              <a:ext uri="{FF2B5EF4-FFF2-40B4-BE49-F238E27FC236}">
                <a16:creationId xmlns:a16="http://schemas.microsoft.com/office/drawing/2014/main" id="{92CFAEC8-9D4D-492D-BADA-F07483A1EA0E}"/>
              </a:ext>
            </a:extLst>
          </p:cNvPr>
          <p:cNvSpPr/>
          <p:nvPr/>
        </p:nvSpPr>
        <p:spPr>
          <a:xfrm>
            <a:off x="8262731" y="3986904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osange 8">
            <a:extLst>
              <a:ext uri="{FF2B5EF4-FFF2-40B4-BE49-F238E27FC236}">
                <a16:creationId xmlns:a16="http://schemas.microsoft.com/office/drawing/2014/main" id="{ED04CE03-0A6E-4088-91E8-CB21F602C303}"/>
              </a:ext>
            </a:extLst>
          </p:cNvPr>
          <p:cNvSpPr/>
          <p:nvPr/>
        </p:nvSpPr>
        <p:spPr>
          <a:xfrm>
            <a:off x="5178950" y="1452662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osange 9">
            <a:extLst>
              <a:ext uri="{FF2B5EF4-FFF2-40B4-BE49-F238E27FC236}">
                <a16:creationId xmlns:a16="http://schemas.microsoft.com/office/drawing/2014/main" id="{5B107693-D4EF-48E0-8455-2A13CADD8EA5}"/>
              </a:ext>
            </a:extLst>
          </p:cNvPr>
          <p:cNvSpPr/>
          <p:nvPr/>
        </p:nvSpPr>
        <p:spPr>
          <a:xfrm>
            <a:off x="3208352" y="4562948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Losange 10">
            <a:extLst>
              <a:ext uri="{FF2B5EF4-FFF2-40B4-BE49-F238E27FC236}">
                <a16:creationId xmlns:a16="http://schemas.microsoft.com/office/drawing/2014/main" id="{963EE83A-A774-4E34-9C65-598DD1848F4A}"/>
              </a:ext>
            </a:extLst>
          </p:cNvPr>
          <p:cNvSpPr/>
          <p:nvPr/>
        </p:nvSpPr>
        <p:spPr>
          <a:xfrm>
            <a:off x="6943163" y="5499107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Losange 11">
            <a:extLst>
              <a:ext uri="{FF2B5EF4-FFF2-40B4-BE49-F238E27FC236}">
                <a16:creationId xmlns:a16="http://schemas.microsoft.com/office/drawing/2014/main" id="{0032D0AD-8532-428B-99DF-8CE14447F03A}"/>
              </a:ext>
            </a:extLst>
          </p:cNvPr>
          <p:cNvSpPr/>
          <p:nvPr/>
        </p:nvSpPr>
        <p:spPr>
          <a:xfrm>
            <a:off x="7239663" y="6329363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64AD137-7707-46E6-BAD6-CE80E6313076}"/>
              </a:ext>
            </a:extLst>
          </p:cNvPr>
          <p:cNvSpPr/>
          <p:nvPr/>
        </p:nvSpPr>
        <p:spPr>
          <a:xfrm>
            <a:off x="8204703" y="483747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C24DE6D-68E2-45B5-9F0D-0A85B54E746C}"/>
              </a:ext>
            </a:extLst>
          </p:cNvPr>
          <p:cNvSpPr/>
          <p:nvPr/>
        </p:nvSpPr>
        <p:spPr>
          <a:xfrm>
            <a:off x="8515902" y="393540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7542752-9C6D-47A8-AA0D-C4561D966943}"/>
              </a:ext>
            </a:extLst>
          </p:cNvPr>
          <p:cNvSpPr/>
          <p:nvPr/>
        </p:nvSpPr>
        <p:spPr>
          <a:xfrm>
            <a:off x="3212827" y="1408510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E9D861B3-9824-4EC4-B5C5-04FD66DA5357}"/>
              </a:ext>
            </a:extLst>
          </p:cNvPr>
          <p:cNvSpPr/>
          <p:nvPr/>
        </p:nvSpPr>
        <p:spPr>
          <a:xfrm>
            <a:off x="1286613" y="4484292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CFC78CC-2C52-4A63-89E4-BFFC1E6EFAF2}"/>
              </a:ext>
            </a:extLst>
          </p:cNvPr>
          <p:cNvSpPr/>
          <p:nvPr/>
        </p:nvSpPr>
        <p:spPr>
          <a:xfrm>
            <a:off x="5060137" y="5613808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E2BFF3C-DEC4-427B-85DB-BDE4EB64B5AC}"/>
              </a:ext>
            </a:extLst>
          </p:cNvPr>
          <p:cNvSpPr/>
          <p:nvPr/>
        </p:nvSpPr>
        <p:spPr>
          <a:xfrm>
            <a:off x="7586491" y="624869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D2CEDF8-7DDD-42D2-9B12-54449B4CB4AC}"/>
              </a:ext>
            </a:extLst>
          </p:cNvPr>
          <p:cNvSpPr/>
          <p:nvPr/>
        </p:nvSpPr>
        <p:spPr>
          <a:xfrm>
            <a:off x="8217660" y="483747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Sydney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8D1790C-B8A9-4A84-BF19-6686E8A795CA}"/>
              </a:ext>
            </a:extLst>
          </p:cNvPr>
          <p:cNvSpPr/>
          <p:nvPr/>
        </p:nvSpPr>
        <p:spPr>
          <a:xfrm>
            <a:off x="8515901" y="393967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Brisbane</a:t>
            </a:r>
          </a:p>
        </p:txBody>
      </p:sp>
    </p:spTree>
    <p:extLst>
      <p:ext uri="{BB962C8B-B14F-4D97-AF65-F5344CB8AC3E}">
        <p14:creationId xmlns:p14="http://schemas.microsoft.com/office/powerpoint/2010/main" val="287322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4B623-0E47-46BB-AC56-271129E3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77" y="196683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There are …. Cities !</a:t>
            </a:r>
          </a:p>
        </p:txBody>
      </p:sp>
      <p:sp>
        <p:nvSpPr>
          <p:cNvPr id="11" name="Espace réservé du contenu 4">
            <a:extLst>
              <a:ext uri="{FF2B5EF4-FFF2-40B4-BE49-F238E27FC236}">
                <a16:creationId xmlns:a16="http://schemas.microsoft.com/office/drawing/2014/main" id="{C78EE96A-4289-4A6B-BAE1-D95D92D54834}"/>
              </a:ext>
            </a:extLst>
          </p:cNvPr>
          <p:cNvSpPr txBox="1">
            <a:spLocks/>
          </p:cNvSpPr>
          <p:nvPr/>
        </p:nvSpPr>
        <p:spPr>
          <a:xfrm>
            <a:off x="1169961" y="831478"/>
            <a:ext cx="4741349" cy="1203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600">
                <a:solidFill>
                  <a:srgbClr val="FF0000"/>
                </a:solidFill>
                <a:latin typeface="Comic Sans MS" panose="030F0702030302020204" pitchFamily="66" charset="0"/>
              </a:rPr>
              <a:t>Darwin !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EE294EE0-D8D9-411F-B6B0-4B9A59F94867}"/>
              </a:ext>
            </a:extLst>
          </p:cNvPr>
          <p:cNvSpPr txBox="1">
            <a:spLocks/>
          </p:cNvSpPr>
          <p:nvPr/>
        </p:nvSpPr>
        <p:spPr>
          <a:xfrm>
            <a:off x="2709302" y="5071995"/>
            <a:ext cx="4741349" cy="634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rgbClr val="FF0000"/>
                </a:solidFill>
              </a:rPr>
              <a:t>Crocodiles</a:t>
            </a:r>
          </a:p>
        </p:txBody>
      </p:sp>
      <p:sp>
        <p:nvSpPr>
          <p:cNvPr id="15" name="Flèche : haut 14">
            <a:extLst>
              <a:ext uri="{FF2B5EF4-FFF2-40B4-BE49-F238E27FC236}">
                <a16:creationId xmlns:a16="http://schemas.microsoft.com/office/drawing/2014/main" id="{C7C4E345-4F54-4099-9DF3-F0CB3A210162}"/>
              </a:ext>
            </a:extLst>
          </p:cNvPr>
          <p:cNvSpPr/>
          <p:nvPr/>
        </p:nvSpPr>
        <p:spPr>
          <a:xfrm>
            <a:off x="2709302" y="5155708"/>
            <a:ext cx="280087" cy="2355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42" name="Picture 2" descr="Résultat de recherche d'images pour &quot;darwin australie plage&quot;">
            <a:extLst>
              <a:ext uri="{FF2B5EF4-FFF2-40B4-BE49-F238E27FC236}">
                <a16:creationId xmlns:a16="http://schemas.microsoft.com/office/drawing/2014/main" id="{05B2B763-CB6E-4E67-9CEB-6A854B66A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038" y="2070498"/>
            <a:ext cx="5581962" cy="371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ésultat de recherche d'images pour &quot;darwin australie plage&quot;">
            <a:extLst>
              <a:ext uri="{FF2B5EF4-FFF2-40B4-BE49-F238E27FC236}">
                <a16:creationId xmlns:a16="http://schemas.microsoft.com/office/drawing/2014/main" id="{C747BE3B-3596-4DAF-A41A-3C3A08649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2535221"/>
            <a:ext cx="4443803" cy="249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ésultat de recherche d'images pour &quot;darwin australia map&quot;">
            <a:extLst>
              <a:ext uri="{FF2B5EF4-FFF2-40B4-BE49-F238E27FC236}">
                <a16:creationId xmlns:a16="http://schemas.microsoft.com/office/drawing/2014/main" id="{FA8C9484-EDEA-496F-ADC6-E7FE5F596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233" y="253381"/>
            <a:ext cx="2342511" cy="137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97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5AE3AC-4CB4-442C-9627-2C467B8A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229" y="407098"/>
            <a:ext cx="10178322" cy="902718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Where is Darwin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2EBE0B-81E9-42D3-85AF-55B574EFB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Résultat de recherche d'images pour &quot;australia map to fill&quot;">
            <a:extLst>
              <a:ext uri="{FF2B5EF4-FFF2-40B4-BE49-F238E27FC236}">
                <a16:creationId xmlns:a16="http://schemas.microsoft.com/office/drawing/2014/main" id="{6C532C25-86E1-45EA-BA96-8A0E02434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29" y="1194674"/>
            <a:ext cx="7614032" cy="538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Étoile : 5 branches 3">
            <a:extLst>
              <a:ext uri="{FF2B5EF4-FFF2-40B4-BE49-F238E27FC236}">
                <a16:creationId xmlns:a16="http://schemas.microsoft.com/office/drawing/2014/main" id="{46CAE1E1-703E-4FD6-B052-5068C0CF6E01}"/>
              </a:ext>
            </a:extLst>
          </p:cNvPr>
          <p:cNvSpPr/>
          <p:nvPr/>
        </p:nvSpPr>
        <p:spPr>
          <a:xfrm>
            <a:off x="7539639" y="5065934"/>
            <a:ext cx="326571" cy="289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C77BDD4-48DF-4C3E-8CD5-2509C773CD55}"/>
              </a:ext>
            </a:extLst>
          </p:cNvPr>
          <p:cNvSpPr/>
          <p:nvPr/>
        </p:nvSpPr>
        <p:spPr>
          <a:xfrm>
            <a:off x="7866210" y="5287247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Canberra</a:t>
            </a:r>
          </a:p>
        </p:txBody>
      </p:sp>
      <p:sp>
        <p:nvSpPr>
          <p:cNvPr id="6" name="Losange 5">
            <a:extLst>
              <a:ext uri="{FF2B5EF4-FFF2-40B4-BE49-F238E27FC236}">
                <a16:creationId xmlns:a16="http://schemas.microsoft.com/office/drawing/2014/main" id="{1EEDEA4A-9612-4B82-AAC3-D2F72C1D19A6}"/>
              </a:ext>
            </a:extLst>
          </p:cNvPr>
          <p:cNvSpPr/>
          <p:nvPr/>
        </p:nvSpPr>
        <p:spPr>
          <a:xfrm>
            <a:off x="7943353" y="4874150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osange 7">
            <a:extLst>
              <a:ext uri="{FF2B5EF4-FFF2-40B4-BE49-F238E27FC236}">
                <a16:creationId xmlns:a16="http://schemas.microsoft.com/office/drawing/2014/main" id="{92CFAEC8-9D4D-492D-BADA-F07483A1EA0E}"/>
              </a:ext>
            </a:extLst>
          </p:cNvPr>
          <p:cNvSpPr/>
          <p:nvPr/>
        </p:nvSpPr>
        <p:spPr>
          <a:xfrm>
            <a:off x="8262731" y="3986904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osange 8">
            <a:extLst>
              <a:ext uri="{FF2B5EF4-FFF2-40B4-BE49-F238E27FC236}">
                <a16:creationId xmlns:a16="http://schemas.microsoft.com/office/drawing/2014/main" id="{ED04CE03-0A6E-4088-91E8-CB21F602C303}"/>
              </a:ext>
            </a:extLst>
          </p:cNvPr>
          <p:cNvSpPr/>
          <p:nvPr/>
        </p:nvSpPr>
        <p:spPr>
          <a:xfrm>
            <a:off x="5178950" y="1452662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osange 9">
            <a:extLst>
              <a:ext uri="{FF2B5EF4-FFF2-40B4-BE49-F238E27FC236}">
                <a16:creationId xmlns:a16="http://schemas.microsoft.com/office/drawing/2014/main" id="{5B107693-D4EF-48E0-8455-2A13CADD8EA5}"/>
              </a:ext>
            </a:extLst>
          </p:cNvPr>
          <p:cNvSpPr/>
          <p:nvPr/>
        </p:nvSpPr>
        <p:spPr>
          <a:xfrm>
            <a:off x="3208352" y="4562948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Losange 10">
            <a:extLst>
              <a:ext uri="{FF2B5EF4-FFF2-40B4-BE49-F238E27FC236}">
                <a16:creationId xmlns:a16="http://schemas.microsoft.com/office/drawing/2014/main" id="{963EE83A-A774-4E34-9C65-598DD1848F4A}"/>
              </a:ext>
            </a:extLst>
          </p:cNvPr>
          <p:cNvSpPr/>
          <p:nvPr/>
        </p:nvSpPr>
        <p:spPr>
          <a:xfrm>
            <a:off x="6943163" y="5485056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Losange 11">
            <a:extLst>
              <a:ext uri="{FF2B5EF4-FFF2-40B4-BE49-F238E27FC236}">
                <a16:creationId xmlns:a16="http://schemas.microsoft.com/office/drawing/2014/main" id="{0032D0AD-8532-428B-99DF-8CE14447F03A}"/>
              </a:ext>
            </a:extLst>
          </p:cNvPr>
          <p:cNvSpPr/>
          <p:nvPr/>
        </p:nvSpPr>
        <p:spPr>
          <a:xfrm>
            <a:off x="7239663" y="6329363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64AD137-7707-46E6-BAD6-CE80E6313076}"/>
              </a:ext>
            </a:extLst>
          </p:cNvPr>
          <p:cNvSpPr/>
          <p:nvPr/>
        </p:nvSpPr>
        <p:spPr>
          <a:xfrm>
            <a:off x="8204703" y="483747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C24DE6D-68E2-45B5-9F0D-0A85B54E746C}"/>
              </a:ext>
            </a:extLst>
          </p:cNvPr>
          <p:cNvSpPr/>
          <p:nvPr/>
        </p:nvSpPr>
        <p:spPr>
          <a:xfrm>
            <a:off x="8515902" y="393540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7542752-9C6D-47A8-AA0D-C4561D966943}"/>
              </a:ext>
            </a:extLst>
          </p:cNvPr>
          <p:cNvSpPr/>
          <p:nvPr/>
        </p:nvSpPr>
        <p:spPr>
          <a:xfrm>
            <a:off x="3212827" y="1408510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E9D861B3-9824-4EC4-B5C5-04FD66DA5357}"/>
              </a:ext>
            </a:extLst>
          </p:cNvPr>
          <p:cNvSpPr/>
          <p:nvPr/>
        </p:nvSpPr>
        <p:spPr>
          <a:xfrm>
            <a:off x="1286613" y="4484292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CFC78CC-2C52-4A63-89E4-BFFC1E6EFAF2}"/>
              </a:ext>
            </a:extLst>
          </p:cNvPr>
          <p:cNvSpPr/>
          <p:nvPr/>
        </p:nvSpPr>
        <p:spPr>
          <a:xfrm>
            <a:off x="5060137" y="5599757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E2BFF3C-DEC4-427B-85DB-BDE4EB64B5AC}"/>
              </a:ext>
            </a:extLst>
          </p:cNvPr>
          <p:cNvSpPr/>
          <p:nvPr/>
        </p:nvSpPr>
        <p:spPr>
          <a:xfrm>
            <a:off x="7586491" y="624869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D2CEDF8-7DDD-42D2-9B12-54449B4CB4AC}"/>
              </a:ext>
            </a:extLst>
          </p:cNvPr>
          <p:cNvSpPr/>
          <p:nvPr/>
        </p:nvSpPr>
        <p:spPr>
          <a:xfrm>
            <a:off x="8217660" y="483747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Sydney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8D1790C-B8A9-4A84-BF19-6686E8A795CA}"/>
              </a:ext>
            </a:extLst>
          </p:cNvPr>
          <p:cNvSpPr/>
          <p:nvPr/>
        </p:nvSpPr>
        <p:spPr>
          <a:xfrm>
            <a:off x="8515901" y="393967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Brisbane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5ED07216-3903-41A2-AA28-BCDA63AA9F5C}"/>
              </a:ext>
            </a:extLst>
          </p:cNvPr>
          <p:cNvSpPr/>
          <p:nvPr/>
        </p:nvSpPr>
        <p:spPr>
          <a:xfrm>
            <a:off x="3208352" y="141383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Darwin</a:t>
            </a:r>
          </a:p>
        </p:txBody>
      </p:sp>
    </p:spTree>
    <p:extLst>
      <p:ext uri="{BB962C8B-B14F-4D97-AF65-F5344CB8AC3E}">
        <p14:creationId xmlns:p14="http://schemas.microsoft.com/office/powerpoint/2010/main" val="239751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4B623-0E47-46BB-AC56-271129E3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77" y="196683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There are …. Cities !</a:t>
            </a:r>
          </a:p>
        </p:txBody>
      </p:sp>
      <p:sp>
        <p:nvSpPr>
          <p:cNvPr id="11" name="Espace réservé du contenu 4">
            <a:extLst>
              <a:ext uri="{FF2B5EF4-FFF2-40B4-BE49-F238E27FC236}">
                <a16:creationId xmlns:a16="http://schemas.microsoft.com/office/drawing/2014/main" id="{C78EE96A-4289-4A6B-BAE1-D95D92D54834}"/>
              </a:ext>
            </a:extLst>
          </p:cNvPr>
          <p:cNvSpPr txBox="1">
            <a:spLocks/>
          </p:cNvSpPr>
          <p:nvPr/>
        </p:nvSpPr>
        <p:spPr>
          <a:xfrm>
            <a:off x="1169961" y="831478"/>
            <a:ext cx="4741349" cy="1203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600">
                <a:solidFill>
                  <a:srgbClr val="FF0000"/>
                </a:solidFill>
                <a:latin typeface="Comic Sans MS" panose="030F0702030302020204" pitchFamily="66" charset="0"/>
              </a:rPr>
              <a:t>Perth !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EE294EE0-D8D9-411F-B6B0-4B9A59F94867}"/>
              </a:ext>
            </a:extLst>
          </p:cNvPr>
          <p:cNvSpPr txBox="1">
            <a:spLocks/>
          </p:cNvSpPr>
          <p:nvPr/>
        </p:nvSpPr>
        <p:spPr>
          <a:xfrm>
            <a:off x="945906" y="4274459"/>
            <a:ext cx="4741349" cy="634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rgbClr val="FF0000"/>
                </a:solidFill>
              </a:rPr>
              <a:t>Skyscrapers</a:t>
            </a:r>
          </a:p>
        </p:txBody>
      </p:sp>
      <p:sp>
        <p:nvSpPr>
          <p:cNvPr id="15" name="Flèche : haut 14">
            <a:extLst>
              <a:ext uri="{FF2B5EF4-FFF2-40B4-BE49-F238E27FC236}">
                <a16:creationId xmlns:a16="http://schemas.microsoft.com/office/drawing/2014/main" id="{C7C4E345-4F54-4099-9DF3-F0CB3A210162}"/>
              </a:ext>
            </a:extLst>
          </p:cNvPr>
          <p:cNvSpPr/>
          <p:nvPr/>
        </p:nvSpPr>
        <p:spPr>
          <a:xfrm rot="5624065">
            <a:off x="2787912" y="4473995"/>
            <a:ext cx="280087" cy="2355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314" name="Picture 2" descr="Résultat de recherche d'images pour &quot;perth australia map&quot;">
            <a:extLst>
              <a:ext uri="{FF2B5EF4-FFF2-40B4-BE49-F238E27FC236}">
                <a16:creationId xmlns:a16="http://schemas.microsoft.com/office/drawing/2014/main" id="{F91273F8-C4C0-452F-90FE-809E5FE7A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75" y="0"/>
            <a:ext cx="1928253" cy="169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ésultat de recherche d'images pour &quot;perth&quot;">
            <a:extLst>
              <a:ext uri="{FF2B5EF4-FFF2-40B4-BE49-F238E27FC236}">
                <a16:creationId xmlns:a16="http://schemas.microsoft.com/office/drawing/2014/main" id="{F2DF125D-F6A4-4F22-9906-25EB7A84A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624" y="1433302"/>
            <a:ext cx="7443046" cy="533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277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5AE3AC-4CB4-442C-9627-2C467B8A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229" y="407098"/>
            <a:ext cx="10178322" cy="902718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Where is Perth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2EBE0B-81E9-42D3-85AF-55B574EFB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Résultat de recherche d'images pour &quot;australia map to fill&quot;">
            <a:extLst>
              <a:ext uri="{FF2B5EF4-FFF2-40B4-BE49-F238E27FC236}">
                <a16:creationId xmlns:a16="http://schemas.microsoft.com/office/drawing/2014/main" id="{6C532C25-86E1-45EA-BA96-8A0E02434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29" y="1194674"/>
            <a:ext cx="7614032" cy="538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Étoile : 5 branches 3">
            <a:extLst>
              <a:ext uri="{FF2B5EF4-FFF2-40B4-BE49-F238E27FC236}">
                <a16:creationId xmlns:a16="http://schemas.microsoft.com/office/drawing/2014/main" id="{46CAE1E1-703E-4FD6-B052-5068C0CF6E01}"/>
              </a:ext>
            </a:extLst>
          </p:cNvPr>
          <p:cNvSpPr/>
          <p:nvPr/>
        </p:nvSpPr>
        <p:spPr>
          <a:xfrm>
            <a:off x="7539639" y="5065934"/>
            <a:ext cx="326571" cy="289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C77BDD4-48DF-4C3E-8CD5-2509C773CD55}"/>
              </a:ext>
            </a:extLst>
          </p:cNvPr>
          <p:cNvSpPr/>
          <p:nvPr/>
        </p:nvSpPr>
        <p:spPr>
          <a:xfrm>
            <a:off x="7866210" y="5287247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Canberra</a:t>
            </a:r>
          </a:p>
        </p:txBody>
      </p:sp>
      <p:sp>
        <p:nvSpPr>
          <p:cNvPr id="6" name="Losange 5">
            <a:extLst>
              <a:ext uri="{FF2B5EF4-FFF2-40B4-BE49-F238E27FC236}">
                <a16:creationId xmlns:a16="http://schemas.microsoft.com/office/drawing/2014/main" id="{1EEDEA4A-9612-4B82-AAC3-D2F72C1D19A6}"/>
              </a:ext>
            </a:extLst>
          </p:cNvPr>
          <p:cNvSpPr/>
          <p:nvPr/>
        </p:nvSpPr>
        <p:spPr>
          <a:xfrm>
            <a:off x="7943353" y="4874150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osange 7">
            <a:extLst>
              <a:ext uri="{FF2B5EF4-FFF2-40B4-BE49-F238E27FC236}">
                <a16:creationId xmlns:a16="http://schemas.microsoft.com/office/drawing/2014/main" id="{92CFAEC8-9D4D-492D-BADA-F07483A1EA0E}"/>
              </a:ext>
            </a:extLst>
          </p:cNvPr>
          <p:cNvSpPr/>
          <p:nvPr/>
        </p:nvSpPr>
        <p:spPr>
          <a:xfrm>
            <a:off x="8262731" y="3986904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osange 8">
            <a:extLst>
              <a:ext uri="{FF2B5EF4-FFF2-40B4-BE49-F238E27FC236}">
                <a16:creationId xmlns:a16="http://schemas.microsoft.com/office/drawing/2014/main" id="{ED04CE03-0A6E-4088-91E8-CB21F602C303}"/>
              </a:ext>
            </a:extLst>
          </p:cNvPr>
          <p:cNvSpPr/>
          <p:nvPr/>
        </p:nvSpPr>
        <p:spPr>
          <a:xfrm>
            <a:off x="5178950" y="1452662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osange 9">
            <a:extLst>
              <a:ext uri="{FF2B5EF4-FFF2-40B4-BE49-F238E27FC236}">
                <a16:creationId xmlns:a16="http://schemas.microsoft.com/office/drawing/2014/main" id="{5B107693-D4EF-48E0-8455-2A13CADD8EA5}"/>
              </a:ext>
            </a:extLst>
          </p:cNvPr>
          <p:cNvSpPr/>
          <p:nvPr/>
        </p:nvSpPr>
        <p:spPr>
          <a:xfrm>
            <a:off x="3208352" y="4562948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Losange 10">
            <a:extLst>
              <a:ext uri="{FF2B5EF4-FFF2-40B4-BE49-F238E27FC236}">
                <a16:creationId xmlns:a16="http://schemas.microsoft.com/office/drawing/2014/main" id="{963EE83A-A774-4E34-9C65-598DD1848F4A}"/>
              </a:ext>
            </a:extLst>
          </p:cNvPr>
          <p:cNvSpPr/>
          <p:nvPr/>
        </p:nvSpPr>
        <p:spPr>
          <a:xfrm>
            <a:off x="6983390" y="5471442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Losange 11">
            <a:extLst>
              <a:ext uri="{FF2B5EF4-FFF2-40B4-BE49-F238E27FC236}">
                <a16:creationId xmlns:a16="http://schemas.microsoft.com/office/drawing/2014/main" id="{0032D0AD-8532-428B-99DF-8CE14447F03A}"/>
              </a:ext>
            </a:extLst>
          </p:cNvPr>
          <p:cNvSpPr/>
          <p:nvPr/>
        </p:nvSpPr>
        <p:spPr>
          <a:xfrm>
            <a:off x="7239663" y="6329363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64AD137-7707-46E6-BAD6-CE80E6313076}"/>
              </a:ext>
            </a:extLst>
          </p:cNvPr>
          <p:cNvSpPr/>
          <p:nvPr/>
        </p:nvSpPr>
        <p:spPr>
          <a:xfrm>
            <a:off x="8204703" y="483747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C24DE6D-68E2-45B5-9F0D-0A85B54E746C}"/>
              </a:ext>
            </a:extLst>
          </p:cNvPr>
          <p:cNvSpPr/>
          <p:nvPr/>
        </p:nvSpPr>
        <p:spPr>
          <a:xfrm>
            <a:off x="8515902" y="393540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7542752-9C6D-47A8-AA0D-C4561D966943}"/>
              </a:ext>
            </a:extLst>
          </p:cNvPr>
          <p:cNvSpPr/>
          <p:nvPr/>
        </p:nvSpPr>
        <p:spPr>
          <a:xfrm>
            <a:off x="3212827" y="1408510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E9D861B3-9824-4EC4-B5C5-04FD66DA5357}"/>
              </a:ext>
            </a:extLst>
          </p:cNvPr>
          <p:cNvSpPr/>
          <p:nvPr/>
        </p:nvSpPr>
        <p:spPr>
          <a:xfrm>
            <a:off x="1286613" y="4484292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CFC78CC-2C52-4A63-89E4-BFFC1E6EFAF2}"/>
              </a:ext>
            </a:extLst>
          </p:cNvPr>
          <p:cNvSpPr/>
          <p:nvPr/>
        </p:nvSpPr>
        <p:spPr>
          <a:xfrm>
            <a:off x="5012439" y="540772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E2BFF3C-DEC4-427B-85DB-BDE4EB64B5AC}"/>
              </a:ext>
            </a:extLst>
          </p:cNvPr>
          <p:cNvSpPr/>
          <p:nvPr/>
        </p:nvSpPr>
        <p:spPr>
          <a:xfrm>
            <a:off x="7586491" y="624869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D2CEDF8-7DDD-42D2-9B12-54449B4CB4AC}"/>
              </a:ext>
            </a:extLst>
          </p:cNvPr>
          <p:cNvSpPr/>
          <p:nvPr/>
        </p:nvSpPr>
        <p:spPr>
          <a:xfrm>
            <a:off x="8217660" y="483747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Sydney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8D1790C-B8A9-4A84-BF19-6686E8A795CA}"/>
              </a:ext>
            </a:extLst>
          </p:cNvPr>
          <p:cNvSpPr/>
          <p:nvPr/>
        </p:nvSpPr>
        <p:spPr>
          <a:xfrm>
            <a:off x="8515901" y="393967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Brisbane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5ED07216-3903-41A2-AA28-BCDA63AA9F5C}"/>
              </a:ext>
            </a:extLst>
          </p:cNvPr>
          <p:cNvSpPr/>
          <p:nvPr/>
        </p:nvSpPr>
        <p:spPr>
          <a:xfrm>
            <a:off x="3208352" y="141383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Darwin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65AC224-8F5A-4E8F-AADF-86D8AD3CB7C2}"/>
              </a:ext>
            </a:extLst>
          </p:cNvPr>
          <p:cNvSpPr/>
          <p:nvPr/>
        </p:nvSpPr>
        <p:spPr>
          <a:xfrm>
            <a:off x="1286612" y="4484292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Perth</a:t>
            </a:r>
          </a:p>
        </p:txBody>
      </p:sp>
    </p:spTree>
    <p:extLst>
      <p:ext uri="{BB962C8B-B14F-4D97-AF65-F5344CB8AC3E}">
        <p14:creationId xmlns:p14="http://schemas.microsoft.com/office/powerpoint/2010/main" val="200003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4B623-0E47-46BB-AC56-271129E3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77" y="196683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There are …. Cities !</a:t>
            </a:r>
          </a:p>
        </p:txBody>
      </p:sp>
      <p:sp>
        <p:nvSpPr>
          <p:cNvPr id="11" name="Espace réservé du contenu 4">
            <a:extLst>
              <a:ext uri="{FF2B5EF4-FFF2-40B4-BE49-F238E27FC236}">
                <a16:creationId xmlns:a16="http://schemas.microsoft.com/office/drawing/2014/main" id="{C78EE96A-4289-4A6B-BAE1-D95D92D54834}"/>
              </a:ext>
            </a:extLst>
          </p:cNvPr>
          <p:cNvSpPr txBox="1">
            <a:spLocks/>
          </p:cNvSpPr>
          <p:nvPr/>
        </p:nvSpPr>
        <p:spPr>
          <a:xfrm>
            <a:off x="1169961" y="831478"/>
            <a:ext cx="4741349" cy="1203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600">
                <a:solidFill>
                  <a:srgbClr val="FF0000"/>
                </a:solidFill>
                <a:latin typeface="Comic Sans MS" panose="030F0702030302020204" pitchFamily="66" charset="0"/>
              </a:rPr>
              <a:t>Melbourne !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EE294EE0-D8D9-411F-B6B0-4B9A59F94867}"/>
              </a:ext>
            </a:extLst>
          </p:cNvPr>
          <p:cNvSpPr txBox="1">
            <a:spLocks/>
          </p:cNvSpPr>
          <p:nvPr/>
        </p:nvSpPr>
        <p:spPr>
          <a:xfrm>
            <a:off x="2071170" y="5464605"/>
            <a:ext cx="4741349" cy="634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Federation</a:t>
            </a:r>
            <a:r>
              <a:rPr lang="fr-FR">
                <a:solidFill>
                  <a:srgbClr val="FF0000"/>
                </a:solidFill>
              </a:rPr>
              <a:t> Square</a:t>
            </a:r>
          </a:p>
        </p:txBody>
      </p:sp>
      <p:sp>
        <p:nvSpPr>
          <p:cNvPr id="15" name="Flèche : haut 14">
            <a:extLst>
              <a:ext uri="{FF2B5EF4-FFF2-40B4-BE49-F238E27FC236}">
                <a16:creationId xmlns:a16="http://schemas.microsoft.com/office/drawing/2014/main" id="{C7C4E345-4F54-4099-9DF3-F0CB3A210162}"/>
              </a:ext>
            </a:extLst>
          </p:cNvPr>
          <p:cNvSpPr/>
          <p:nvPr/>
        </p:nvSpPr>
        <p:spPr>
          <a:xfrm>
            <a:off x="2035632" y="5502279"/>
            <a:ext cx="280087" cy="3112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362" name="Picture 2" descr="Résultat de recherche d'images pour &quot;melbourne penguins&quot;">
            <a:extLst>
              <a:ext uri="{FF2B5EF4-FFF2-40B4-BE49-F238E27FC236}">
                <a16:creationId xmlns:a16="http://schemas.microsoft.com/office/drawing/2014/main" id="{76D024A9-16CC-4FEE-85C3-F16E30EE9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70" y="1753160"/>
            <a:ext cx="5053390" cy="363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ésultat de recherche d'images pour &quot;melbourne maps australia&quot;">
            <a:extLst>
              <a:ext uri="{FF2B5EF4-FFF2-40B4-BE49-F238E27FC236}">
                <a16:creationId xmlns:a16="http://schemas.microsoft.com/office/drawing/2014/main" id="{97663148-CD58-4FE7-A65C-137EA5648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309" y="42584"/>
            <a:ext cx="1798386" cy="157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ésultat de recherche d'images pour &quot;Federation Square&quot;">
            <a:extLst>
              <a:ext uri="{FF2B5EF4-FFF2-40B4-BE49-F238E27FC236}">
                <a16:creationId xmlns:a16="http://schemas.microsoft.com/office/drawing/2014/main" id="{B3062806-149D-4766-AC32-DA773C1C4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71" y="1620372"/>
            <a:ext cx="5641672" cy="37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contenu 4">
            <a:extLst>
              <a:ext uri="{FF2B5EF4-FFF2-40B4-BE49-F238E27FC236}">
                <a16:creationId xmlns:a16="http://schemas.microsoft.com/office/drawing/2014/main" id="{5E606FC3-B30C-44BF-A6B2-69C5AB8E587C}"/>
              </a:ext>
            </a:extLst>
          </p:cNvPr>
          <p:cNvSpPr txBox="1">
            <a:spLocks/>
          </p:cNvSpPr>
          <p:nvPr/>
        </p:nvSpPr>
        <p:spPr>
          <a:xfrm>
            <a:off x="7223420" y="5450331"/>
            <a:ext cx="2942558" cy="634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rgbClr val="FF0000"/>
                </a:solidFill>
              </a:rPr>
              <a:t>Penguins</a:t>
            </a:r>
          </a:p>
        </p:txBody>
      </p:sp>
      <p:sp>
        <p:nvSpPr>
          <p:cNvPr id="13" name="Flèche : haut 12">
            <a:extLst>
              <a:ext uri="{FF2B5EF4-FFF2-40B4-BE49-F238E27FC236}">
                <a16:creationId xmlns:a16="http://schemas.microsoft.com/office/drawing/2014/main" id="{C30CBA80-0380-4AA9-8D30-52DCF788A0A3}"/>
              </a:ext>
            </a:extLst>
          </p:cNvPr>
          <p:cNvSpPr/>
          <p:nvPr/>
        </p:nvSpPr>
        <p:spPr>
          <a:xfrm>
            <a:off x="7223419" y="5471329"/>
            <a:ext cx="253146" cy="3112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182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5AE3AC-4CB4-442C-9627-2C467B8A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229" y="407098"/>
            <a:ext cx="10178322" cy="902718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Where is Melbourne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2EBE0B-81E9-42D3-85AF-55B574EFB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Résultat de recherche d'images pour &quot;australia map to fill&quot;">
            <a:extLst>
              <a:ext uri="{FF2B5EF4-FFF2-40B4-BE49-F238E27FC236}">
                <a16:creationId xmlns:a16="http://schemas.microsoft.com/office/drawing/2014/main" id="{6C532C25-86E1-45EA-BA96-8A0E02434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29" y="1194674"/>
            <a:ext cx="7614032" cy="538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Étoile : 5 branches 3">
            <a:extLst>
              <a:ext uri="{FF2B5EF4-FFF2-40B4-BE49-F238E27FC236}">
                <a16:creationId xmlns:a16="http://schemas.microsoft.com/office/drawing/2014/main" id="{46CAE1E1-703E-4FD6-B052-5068C0CF6E01}"/>
              </a:ext>
            </a:extLst>
          </p:cNvPr>
          <p:cNvSpPr/>
          <p:nvPr/>
        </p:nvSpPr>
        <p:spPr>
          <a:xfrm>
            <a:off x="7539639" y="5065934"/>
            <a:ext cx="326571" cy="289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C77BDD4-48DF-4C3E-8CD5-2509C773CD55}"/>
              </a:ext>
            </a:extLst>
          </p:cNvPr>
          <p:cNvSpPr/>
          <p:nvPr/>
        </p:nvSpPr>
        <p:spPr>
          <a:xfrm>
            <a:off x="7866210" y="5287247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Canberra</a:t>
            </a:r>
          </a:p>
        </p:txBody>
      </p:sp>
      <p:sp>
        <p:nvSpPr>
          <p:cNvPr id="6" name="Losange 5">
            <a:extLst>
              <a:ext uri="{FF2B5EF4-FFF2-40B4-BE49-F238E27FC236}">
                <a16:creationId xmlns:a16="http://schemas.microsoft.com/office/drawing/2014/main" id="{1EEDEA4A-9612-4B82-AAC3-D2F72C1D19A6}"/>
              </a:ext>
            </a:extLst>
          </p:cNvPr>
          <p:cNvSpPr/>
          <p:nvPr/>
        </p:nvSpPr>
        <p:spPr>
          <a:xfrm>
            <a:off x="7943353" y="4874150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osange 7">
            <a:extLst>
              <a:ext uri="{FF2B5EF4-FFF2-40B4-BE49-F238E27FC236}">
                <a16:creationId xmlns:a16="http://schemas.microsoft.com/office/drawing/2014/main" id="{92CFAEC8-9D4D-492D-BADA-F07483A1EA0E}"/>
              </a:ext>
            </a:extLst>
          </p:cNvPr>
          <p:cNvSpPr/>
          <p:nvPr/>
        </p:nvSpPr>
        <p:spPr>
          <a:xfrm>
            <a:off x="8262731" y="3986904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osange 8">
            <a:extLst>
              <a:ext uri="{FF2B5EF4-FFF2-40B4-BE49-F238E27FC236}">
                <a16:creationId xmlns:a16="http://schemas.microsoft.com/office/drawing/2014/main" id="{ED04CE03-0A6E-4088-91E8-CB21F602C303}"/>
              </a:ext>
            </a:extLst>
          </p:cNvPr>
          <p:cNvSpPr/>
          <p:nvPr/>
        </p:nvSpPr>
        <p:spPr>
          <a:xfrm>
            <a:off x="5178950" y="1452662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osange 9">
            <a:extLst>
              <a:ext uri="{FF2B5EF4-FFF2-40B4-BE49-F238E27FC236}">
                <a16:creationId xmlns:a16="http://schemas.microsoft.com/office/drawing/2014/main" id="{5B107693-D4EF-48E0-8455-2A13CADD8EA5}"/>
              </a:ext>
            </a:extLst>
          </p:cNvPr>
          <p:cNvSpPr/>
          <p:nvPr/>
        </p:nvSpPr>
        <p:spPr>
          <a:xfrm>
            <a:off x="3208352" y="4562948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Losange 10">
            <a:extLst>
              <a:ext uri="{FF2B5EF4-FFF2-40B4-BE49-F238E27FC236}">
                <a16:creationId xmlns:a16="http://schemas.microsoft.com/office/drawing/2014/main" id="{963EE83A-A774-4E34-9C65-598DD1848F4A}"/>
              </a:ext>
            </a:extLst>
          </p:cNvPr>
          <p:cNvSpPr/>
          <p:nvPr/>
        </p:nvSpPr>
        <p:spPr>
          <a:xfrm>
            <a:off x="6983390" y="5471442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Losange 11">
            <a:extLst>
              <a:ext uri="{FF2B5EF4-FFF2-40B4-BE49-F238E27FC236}">
                <a16:creationId xmlns:a16="http://schemas.microsoft.com/office/drawing/2014/main" id="{0032D0AD-8532-428B-99DF-8CE14447F03A}"/>
              </a:ext>
            </a:extLst>
          </p:cNvPr>
          <p:cNvSpPr/>
          <p:nvPr/>
        </p:nvSpPr>
        <p:spPr>
          <a:xfrm>
            <a:off x="7239663" y="6329363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64AD137-7707-46E6-BAD6-CE80E6313076}"/>
              </a:ext>
            </a:extLst>
          </p:cNvPr>
          <p:cNvSpPr/>
          <p:nvPr/>
        </p:nvSpPr>
        <p:spPr>
          <a:xfrm>
            <a:off x="8204703" y="483747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C24DE6D-68E2-45B5-9F0D-0A85B54E746C}"/>
              </a:ext>
            </a:extLst>
          </p:cNvPr>
          <p:cNvSpPr/>
          <p:nvPr/>
        </p:nvSpPr>
        <p:spPr>
          <a:xfrm>
            <a:off x="8515902" y="393540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7542752-9C6D-47A8-AA0D-C4561D966943}"/>
              </a:ext>
            </a:extLst>
          </p:cNvPr>
          <p:cNvSpPr/>
          <p:nvPr/>
        </p:nvSpPr>
        <p:spPr>
          <a:xfrm>
            <a:off x="3212827" y="1408510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E9D861B3-9824-4EC4-B5C5-04FD66DA5357}"/>
              </a:ext>
            </a:extLst>
          </p:cNvPr>
          <p:cNvSpPr/>
          <p:nvPr/>
        </p:nvSpPr>
        <p:spPr>
          <a:xfrm>
            <a:off x="1286613" y="4484292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CFC78CC-2C52-4A63-89E4-BFFC1E6EFAF2}"/>
              </a:ext>
            </a:extLst>
          </p:cNvPr>
          <p:cNvSpPr/>
          <p:nvPr/>
        </p:nvSpPr>
        <p:spPr>
          <a:xfrm>
            <a:off x="5012439" y="540772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E2BFF3C-DEC4-427B-85DB-BDE4EB64B5AC}"/>
              </a:ext>
            </a:extLst>
          </p:cNvPr>
          <p:cNvSpPr/>
          <p:nvPr/>
        </p:nvSpPr>
        <p:spPr>
          <a:xfrm>
            <a:off x="7586491" y="624869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D2CEDF8-7DDD-42D2-9B12-54449B4CB4AC}"/>
              </a:ext>
            </a:extLst>
          </p:cNvPr>
          <p:cNvSpPr/>
          <p:nvPr/>
        </p:nvSpPr>
        <p:spPr>
          <a:xfrm>
            <a:off x="8217660" y="483747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Sydney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8D1790C-B8A9-4A84-BF19-6686E8A795CA}"/>
              </a:ext>
            </a:extLst>
          </p:cNvPr>
          <p:cNvSpPr/>
          <p:nvPr/>
        </p:nvSpPr>
        <p:spPr>
          <a:xfrm>
            <a:off x="8515901" y="393967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Brisbane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5ED07216-3903-41A2-AA28-BCDA63AA9F5C}"/>
              </a:ext>
            </a:extLst>
          </p:cNvPr>
          <p:cNvSpPr/>
          <p:nvPr/>
        </p:nvSpPr>
        <p:spPr>
          <a:xfrm>
            <a:off x="3208352" y="141383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Darwin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65AC224-8F5A-4E8F-AADF-86D8AD3CB7C2}"/>
              </a:ext>
            </a:extLst>
          </p:cNvPr>
          <p:cNvSpPr/>
          <p:nvPr/>
        </p:nvSpPr>
        <p:spPr>
          <a:xfrm>
            <a:off x="1286612" y="4484292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Perth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A06895F0-3E16-477B-8B5B-D189C48CBAFE}"/>
              </a:ext>
            </a:extLst>
          </p:cNvPr>
          <p:cNvSpPr/>
          <p:nvPr/>
        </p:nvSpPr>
        <p:spPr>
          <a:xfrm>
            <a:off x="4996794" y="5427290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Melbourne</a:t>
            </a:r>
          </a:p>
        </p:txBody>
      </p:sp>
    </p:spTree>
    <p:extLst>
      <p:ext uri="{BB962C8B-B14F-4D97-AF65-F5344CB8AC3E}">
        <p14:creationId xmlns:p14="http://schemas.microsoft.com/office/powerpoint/2010/main" val="90072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4B623-0E47-46BB-AC56-271129E3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77" y="196683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There are …. Cities !</a:t>
            </a:r>
          </a:p>
        </p:txBody>
      </p:sp>
      <p:sp>
        <p:nvSpPr>
          <p:cNvPr id="11" name="Espace réservé du contenu 4">
            <a:extLst>
              <a:ext uri="{FF2B5EF4-FFF2-40B4-BE49-F238E27FC236}">
                <a16:creationId xmlns:a16="http://schemas.microsoft.com/office/drawing/2014/main" id="{C78EE96A-4289-4A6B-BAE1-D95D92D54834}"/>
              </a:ext>
            </a:extLst>
          </p:cNvPr>
          <p:cNvSpPr txBox="1">
            <a:spLocks/>
          </p:cNvSpPr>
          <p:nvPr/>
        </p:nvSpPr>
        <p:spPr>
          <a:xfrm>
            <a:off x="1169961" y="831478"/>
            <a:ext cx="4741349" cy="1203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600">
                <a:solidFill>
                  <a:srgbClr val="FF0000"/>
                </a:solidFill>
                <a:latin typeface="Comic Sans MS" panose="030F0702030302020204" pitchFamily="66" charset="0"/>
              </a:rPr>
              <a:t>Hobart !</a:t>
            </a:r>
          </a:p>
        </p:txBody>
      </p:sp>
      <p:sp>
        <p:nvSpPr>
          <p:cNvPr id="12" name="Espace réservé du contenu 4">
            <a:extLst>
              <a:ext uri="{FF2B5EF4-FFF2-40B4-BE49-F238E27FC236}">
                <a16:creationId xmlns:a16="http://schemas.microsoft.com/office/drawing/2014/main" id="{5E606FC3-B30C-44BF-A6B2-69C5AB8E587C}"/>
              </a:ext>
            </a:extLst>
          </p:cNvPr>
          <p:cNvSpPr txBox="1">
            <a:spLocks/>
          </p:cNvSpPr>
          <p:nvPr/>
        </p:nvSpPr>
        <p:spPr>
          <a:xfrm>
            <a:off x="7223420" y="5450331"/>
            <a:ext cx="3874886" cy="634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The biggest city of Tasmania</a:t>
            </a:r>
          </a:p>
        </p:txBody>
      </p:sp>
      <p:sp>
        <p:nvSpPr>
          <p:cNvPr id="13" name="Flèche : haut 12">
            <a:extLst>
              <a:ext uri="{FF2B5EF4-FFF2-40B4-BE49-F238E27FC236}">
                <a16:creationId xmlns:a16="http://schemas.microsoft.com/office/drawing/2014/main" id="{C30CBA80-0380-4AA9-8D30-52DCF788A0A3}"/>
              </a:ext>
            </a:extLst>
          </p:cNvPr>
          <p:cNvSpPr/>
          <p:nvPr/>
        </p:nvSpPr>
        <p:spPr>
          <a:xfrm>
            <a:off x="7223419" y="5471329"/>
            <a:ext cx="253146" cy="3112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410" name="Picture 2" descr="Résultat de recherche d'images pour &quot;hobart australia&quot;">
            <a:extLst>
              <a:ext uri="{FF2B5EF4-FFF2-40B4-BE49-F238E27FC236}">
                <a16:creationId xmlns:a16="http://schemas.microsoft.com/office/drawing/2014/main" id="{9872B06A-FE37-4CEE-A041-F7D3209AE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8" y="2035126"/>
            <a:ext cx="5719132" cy="321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Résultat de recherche d'images pour &quot;tasmania map&quot;">
            <a:extLst>
              <a:ext uri="{FF2B5EF4-FFF2-40B4-BE49-F238E27FC236}">
                <a16:creationId xmlns:a16="http://schemas.microsoft.com/office/drawing/2014/main" id="{C17F4B75-68D8-4C90-9685-C156EF67E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152" y="1068978"/>
            <a:ext cx="4649237" cy="407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132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5AE3AC-4CB4-442C-9627-2C467B8A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229" y="407098"/>
            <a:ext cx="10178322" cy="902718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Where is Hobart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2EBE0B-81E9-42D3-85AF-55B574EFB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Résultat de recherche d'images pour &quot;australia map to fill&quot;">
            <a:extLst>
              <a:ext uri="{FF2B5EF4-FFF2-40B4-BE49-F238E27FC236}">
                <a16:creationId xmlns:a16="http://schemas.microsoft.com/office/drawing/2014/main" id="{6C532C25-86E1-45EA-BA96-8A0E02434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29" y="1194674"/>
            <a:ext cx="7614032" cy="538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Étoile : 5 branches 3">
            <a:extLst>
              <a:ext uri="{FF2B5EF4-FFF2-40B4-BE49-F238E27FC236}">
                <a16:creationId xmlns:a16="http://schemas.microsoft.com/office/drawing/2014/main" id="{46CAE1E1-703E-4FD6-B052-5068C0CF6E01}"/>
              </a:ext>
            </a:extLst>
          </p:cNvPr>
          <p:cNvSpPr/>
          <p:nvPr/>
        </p:nvSpPr>
        <p:spPr>
          <a:xfrm>
            <a:off x="7539639" y="5065934"/>
            <a:ext cx="326571" cy="289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C77BDD4-48DF-4C3E-8CD5-2509C773CD55}"/>
              </a:ext>
            </a:extLst>
          </p:cNvPr>
          <p:cNvSpPr/>
          <p:nvPr/>
        </p:nvSpPr>
        <p:spPr>
          <a:xfrm>
            <a:off x="7866210" y="5287247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Canberra</a:t>
            </a:r>
          </a:p>
        </p:txBody>
      </p:sp>
      <p:sp>
        <p:nvSpPr>
          <p:cNvPr id="6" name="Losange 5">
            <a:extLst>
              <a:ext uri="{FF2B5EF4-FFF2-40B4-BE49-F238E27FC236}">
                <a16:creationId xmlns:a16="http://schemas.microsoft.com/office/drawing/2014/main" id="{1EEDEA4A-9612-4B82-AAC3-D2F72C1D19A6}"/>
              </a:ext>
            </a:extLst>
          </p:cNvPr>
          <p:cNvSpPr/>
          <p:nvPr/>
        </p:nvSpPr>
        <p:spPr>
          <a:xfrm>
            <a:off x="7943353" y="4874150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osange 7">
            <a:extLst>
              <a:ext uri="{FF2B5EF4-FFF2-40B4-BE49-F238E27FC236}">
                <a16:creationId xmlns:a16="http://schemas.microsoft.com/office/drawing/2014/main" id="{92CFAEC8-9D4D-492D-BADA-F07483A1EA0E}"/>
              </a:ext>
            </a:extLst>
          </p:cNvPr>
          <p:cNvSpPr/>
          <p:nvPr/>
        </p:nvSpPr>
        <p:spPr>
          <a:xfrm>
            <a:off x="8262731" y="3986904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osange 8">
            <a:extLst>
              <a:ext uri="{FF2B5EF4-FFF2-40B4-BE49-F238E27FC236}">
                <a16:creationId xmlns:a16="http://schemas.microsoft.com/office/drawing/2014/main" id="{ED04CE03-0A6E-4088-91E8-CB21F602C303}"/>
              </a:ext>
            </a:extLst>
          </p:cNvPr>
          <p:cNvSpPr/>
          <p:nvPr/>
        </p:nvSpPr>
        <p:spPr>
          <a:xfrm>
            <a:off x="5178950" y="1452662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osange 9">
            <a:extLst>
              <a:ext uri="{FF2B5EF4-FFF2-40B4-BE49-F238E27FC236}">
                <a16:creationId xmlns:a16="http://schemas.microsoft.com/office/drawing/2014/main" id="{5B107693-D4EF-48E0-8455-2A13CADD8EA5}"/>
              </a:ext>
            </a:extLst>
          </p:cNvPr>
          <p:cNvSpPr/>
          <p:nvPr/>
        </p:nvSpPr>
        <p:spPr>
          <a:xfrm>
            <a:off x="3208352" y="4562948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Losange 10">
            <a:extLst>
              <a:ext uri="{FF2B5EF4-FFF2-40B4-BE49-F238E27FC236}">
                <a16:creationId xmlns:a16="http://schemas.microsoft.com/office/drawing/2014/main" id="{963EE83A-A774-4E34-9C65-598DD1848F4A}"/>
              </a:ext>
            </a:extLst>
          </p:cNvPr>
          <p:cNvSpPr/>
          <p:nvPr/>
        </p:nvSpPr>
        <p:spPr>
          <a:xfrm>
            <a:off x="6983390" y="5471442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Losange 11">
            <a:extLst>
              <a:ext uri="{FF2B5EF4-FFF2-40B4-BE49-F238E27FC236}">
                <a16:creationId xmlns:a16="http://schemas.microsoft.com/office/drawing/2014/main" id="{0032D0AD-8532-428B-99DF-8CE14447F03A}"/>
              </a:ext>
            </a:extLst>
          </p:cNvPr>
          <p:cNvSpPr/>
          <p:nvPr/>
        </p:nvSpPr>
        <p:spPr>
          <a:xfrm>
            <a:off x="7239663" y="6329363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64AD137-7707-46E6-BAD6-CE80E6313076}"/>
              </a:ext>
            </a:extLst>
          </p:cNvPr>
          <p:cNvSpPr/>
          <p:nvPr/>
        </p:nvSpPr>
        <p:spPr>
          <a:xfrm>
            <a:off x="8204703" y="483747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C24DE6D-68E2-45B5-9F0D-0A85B54E746C}"/>
              </a:ext>
            </a:extLst>
          </p:cNvPr>
          <p:cNvSpPr/>
          <p:nvPr/>
        </p:nvSpPr>
        <p:spPr>
          <a:xfrm>
            <a:off x="8515902" y="393540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7542752-9C6D-47A8-AA0D-C4561D966943}"/>
              </a:ext>
            </a:extLst>
          </p:cNvPr>
          <p:cNvSpPr/>
          <p:nvPr/>
        </p:nvSpPr>
        <p:spPr>
          <a:xfrm>
            <a:off x="3212827" y="1408510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E9D861B3-9824-4EC4-B5C5-04FD66DA5357}"/>
              </a:ext>
            </a:extLst>
          </p:cNvPr>
          <p:cNvSpPr/>
          <p:nvPr/>
        </p:nvSpPr>
        <p:spPr>
          <a:xfrm>
            <a:off x="1286613" y="4484292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CFC78CC-2C52-4A63-89E4-BFFC1E6EFAF2}"/>
              </a:ext>
            </a:extLst>
          </p:cNvPr>
          <p:cNvSpPr/>
          <p:nvPr/>
        </p:nvSpPr>
        <p:spPr>
          <a:xfrm>
            <a:off x="5012439" y="540772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E2BFF3C-DEC4-427B-85DB-BDE4EB64B5AC}"/>
              </a:ext>
            </a:extLst>
          </p:cNvPr>
          <p:cNvSpPr/>
          <p:nvPr/>
        </p:nvSpPr>
        <p:spPr>
          <a:xfrm>
            <a:off x="7586491" y="624869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D2CEDF8-7DDD-42D2-9B12-54449B4CB4AC}"/>
              </a:ext>
            </a:extLst>
          </p:cNvPr>
          <p:cNvSpPr/>
          <p:nvPr/>
        </p:nvSpPr>
        <p:spPr>
          <a:xfrm>
            <a:off x="8217660" y="483747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Sydney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8D1790C-B8A9-4A84-BF19-6686E8A795CA}"/>
              </a:ext>
            </a:extLst>
          </p:cNvPr>
          <p:cNvSpPr/>
          <p:nvPr/>
        </p:nvSpPr>
        <p:spPr>
          <a:xfrm>
            <a:off x="8515901" y="393967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Brisbane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5ED07216-3903-41A2-AA28-BCDA63AA9F5C}"/>
              </a:ext>
            </a:extLst>
          </p:cNvPr>
          <p:cNvSpPr/>
          <p:nvPr/>
        </p:nvSpPr>
        <p:spPr>
          <a:xfrm>
            <a:off x="3208352" y="141383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Darwin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65AC224-8F5A-4E8F-AADF-86D8AD3CB7C2}"/>
              </a:ext>
            </a:extLst>
          </p:cNvPr>
          <p:cNvSpPr/>
          <p:nvPr/>
        </p:nvSpPr>
        <p:spPr>
          <a:xfrm>
            <a:off x="1286612" y="4484292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Perth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A06895F0-3E16-477B-8B5B-D189C48CBAFE}"/>
              </a:ext>
            </a:extLst>
          </p:cNvPr>
          <p:cNvSpPr/>
          <p:nvPr/>
        </p:nvSpPr>
        <p:spPr>
          <a:xfrm>
            <a:off x="4996794" y="5427290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Melbourne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EB3B405-20B4-413C-AF6D-CCC1C24D80F8}"/>
              </a:ext>
            </a:extLst>
          </p:cNvPr>
          <p:cNvSpPr/>
          <p:nvPr/>
        </p:nvSpPr>
        <p:spPr>
          <a:xfrm>
            <a:off x="7613857" y="625829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Hobart</a:t>
            </a:r>
          </a:p>
        </p:txBody>
      </p:sp>
    </p:spTree>
    <p:extLst>
      <p:ext uri="{BB962C8B-B14F-4D97-AF65-F5344CB8AC3E}">
        <p14:creationId xmlns:p14="http://schemas.microsoft.com/office/powerpoint/2010/main" val="377721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93DBD-F289-41C0-B0A5-69F6A3172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72EDA0-2540-4788-BB80-7DE0CAE4F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Résultat de recherche d'images pour &quot;australia&quot;">
            <a:extLst>
              <a:ext uri="{FF2B5EF4-FFF2-40B4-BE49-F238E27FC236}">
                <a16:creationId xmlns:a16="http://schemas.microsoft.com/office/drawing/2014/main" id="{468B64BA-61B5-4860-A21A-E850853F3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309" y="0"/>
            <a:ext cx="8821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99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998B9F-575D-46E5-BBC6-0B61FB853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403" y="264050"/>
            <a:ext cx="11668256" cy="1492132"/>
          </a:xfrm>
        </p:spPr>
        <p:txBody>
          <a:bodyPr>
            <a:normAutofit/>
          </a:bodyPr>
          <a:lstStyle/>
          <a:p>
            <a:r>
              <a:rPr lang="fr-FR" sz="3600">
                <a:latin typeface="Comic Sans MS" panose="030F0702030302020204" pitchFamily="66" charset="0"/>
              </a:rPr>
              <a:t>Today we take a </a:t>
            </a:r>
            <a:r>
              <a:rPr lang="fr-FR" sz="3600">
                <a:solidFill>
                  <a:srgbClr val="FF0000"/>
                </a:solidFill>
                <a:latin typeface="Comic Sans MS" panose="030F0702030302020204" pitchFamily="66" charset="0"/>
              </a:rPr>
              <a:t>plane</a:t>
            </a:r>
            <a:r>
              <a:rPr lang="fr-FR" sz="3600">
                <a:latin typeface="Comic Sans MS" panose="030F0702030302020204" pitchFamily="66" charset="0"/>
              </a:rPr>
              <a:t> to Australia !</a:t>
            </a:r>
          </a:p>
        </p:txBody>
      </p:sp>
      <p:pic>
        <p:nvPicPr>
          <p:cNvPr id="2050" name="Picture 2" descr="Résultat de recherche d'images pour &quot;plane png&quot;">
            <a:extLst>
              <a:ext uri="{FF2B5EF4-FFF2-40B4-BE49-F238E27FC236}">
                <a16:creationId xmlns:a16="http://schemas.microsoft.com/office/drawing/2014/main" id="{BF63104D-AB05-49C6-9BE2-95E18C7E2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47" y="721147"/>
            <a:ext cx="677732" cy="31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12E258-397F-4591-B2EE-BFB238BE4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871" y="1087589"/>
            <a:ext cx="7723935" cy="5770411"/>
          </a:xfrm>
          <a:prstGeom prst="rect">
            <a:avLst/>
          </a:prstGeo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EC675650-9982-4BF1-8AC2-8441C09A6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9540" y="3505201"/>
            <a:ext cx="1437734" cy="5827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3200">
                <a:latin typeface="Comic Sans MS" panose="030F0702030302020204" pitchFamily="66" charset="0"/>
              </a:rPr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242250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2EBE0B-81E9-42D3-85AF-55B574EFB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Résultat de recherche d'images pour &quot;australia map to fill&quot;">
            <a:extLst>
              <a:ext uri="{FF2B5EF4-FFF2-40B4-BE49-F238E27FC236}">
                <a16:creationId xmlns:a16="http://schemas.microsoft.com/office/drawing/2014/main" id="{6C532C25-86E1-45EA-BA96-8A0E02434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29" y="1194674"/>
            <a:ext cx="7614032" cy="538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Étoile : 5 branches 3">
            <a:extLst>
              <a:ext uri="{FF2B5EF4-FFF2-40B4-BE49-F238E27FC236}">
                <a16:creationId xmlns:a16="http://schemas.microsoft.com/office/drawing/2014/main" id="{46CAE1E1-703E-4FD6-B052-5068C0CF6E01}"/>
              </a:ext>
            </a:extLst>
          </p:cNvPr>
          <p:cNvSpPr/>
          <p:nvPr/>
        </p:nvSpPr>
        <p:spPr>
          <a:xfrm>
            <a:off x="7539639" y="5065934"/>
            <a:ext cx="326571" cy="289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C77BDD4-48DF-4C3E-8CD5-2509C773CD55}"/>
              </a:ext>
            </a:extLst>
          </p:cNvPr>
          <p:cNvSpPr/>
          <p:nvPr/>
        </p:nvSpPr>
        <p:spPr>
          <a:xfrm>
            <a:off x="7866210" y="5287247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Losange 5">
            <a:extLst>
              <a:ext uri="{FF2B5EF4-FFF2-40B4-BE49-F238E27FC236}">
                <a16:creationId xmlns:a16="http://schemas.microsoft.com/office/drawing/2014/main" id="{1EEDEA4A-9612-4B82-AAC3-D2F72C1D19A6}"/>
              </a:ext>
            </a:extLst>
          </p:cNvPr>
          <p:cNvSpPr/>
          <p:nvPr/>
        </p:nvSpPr>
        <p:spPr>
          <a:xfrm>
            <a:off x="7943353" y="4874150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osange 7">
            <a:extLst>
              <a:ext uri="{FF2B5EF4-FFF2-40B4-BE49-F238E27FC236}">
                <a16:creationId xmlns:a16="http://schemas.microsoft.com/office/drawing/2014/main" id="{92CFAEC8-9D4D-492D-BADA-F07483A1EA0E}"/>
              </a:ext>
            </a:extLst>
          </p:cNvPr>
          <p:cNvSpPr/>
          <p:nvPr/>
        </p:nvSpPr>
        <p:spPr>
          <a:xfrm>
            <a:off x="8262731" y="3986904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osange 8">
            <a:extLst>
              <a:ext uri="{FF2B5EF4-FFF2-40B4-BE49-F238E27FC236}">
                <a16:creationId xmlns:a16="http://schemas.microsoft.com/office/drawing/2014/main" id="{ED04CE03-0A6E-4088-91E8-CB21F602C303}"/>
              </a:ext>
            </a:extLst>
          </p:cNvPr>
          <p:cNvSpPr/>
          <p:nvPr/>
        </p:nvSpPr>
        <p:spPr>
          <a:xfrm>
            <a:off x="5178950" y="1452662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osange 9">
            <a:extLst>
              <a:ext uri="{FF2B5EF4-FFF2-40B4-BE49-F238E27FC236}">
                <a16:creationId xmlns:a16="http://schemas.microsoft.com/office/drawing/2014/main" id="{5B107693-D4EF-48E0-8455-2A13CADD8EA5}"/>
              </a:ext>
            </a:extLst>
          </p:cNvPr>
          <p:cNvSpPr/>
          <p:nvPr/>
        </p:nvSpPr>
        <p:spPr>
          <a:xfrm>
            <a:off x="3208352" y="4562948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Losange 10">
            <a:extLst>
              <a:ext uri="{FF2B5EF4-FFF2-40B4-BE49-F238E27FC236}">
                <a16:creationId xmlns:a16="http://schemas.microsoft.com/office/drawing/2014/main" id="{963EE83A-A774-4E34-9C65-598DD1848F4A}"/>
              </a:ext>
            </a:extLst>
          </p:cNvPr>
          <p:cNvSpPr/>
          <p:nvPr/>
        </p:nvSpPr>
        <p:spPr>
          <a:xfrm>
            <a:off x="6983390" y="5471442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Losange 11">
            <a:extLst>
              <a:ext uri="{FF2B5EF4-FFF2-40B4-BE49-F238E27FC236}">
                <a16:creationId xmlns:a16="http://schemas.microsoft.com/office/drawing/2014/main" id="{0032D0AD-8532-428B-99DF-8CE14447F03A}"/>
              </a:ext>
            </a:extLst>
          </p:cNvPr>
          <p:cNvSpPr/>
          <p:nvPr/>
        </p:nvSpPr>
        <p:spPr>
          <a:xfrm>
            <a:off x="7239663" y="6329363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64AD137-7707-46E6-BAD6-CE80E6313076}"/>
              </a:ext>
            </a:extLst>
          </p:cNvPr>
          <p:cNvSpPr/>
          <p:nvPr/>
        </p:nvSpPr>
        <p:spPr>
          <a:xfrm>
            <a:off x="8204703" y="483747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C24DE6D-68E2-45B5-9F0D-0A85B54E746C}"/>
              </a:ext>
            </a:extLst>
          </p:cNvPr>
          <p:cNvSpPr/>
          <p:nvPr/>
        </p:nvSpPr>
        <p:spPr>
          <a:xfrm>
            <a:off x="8515902" y="393540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7542752-9C6D-47A8-AA0D-C4561D966943}"/>
              </a:ext>
            </a:extLst>
          </p:cNvPr>
          <p:cNvSpPr/>
          <p:nvPr/>
        </p:nvSpPr>
        <p:spPr>
          <a:xfrm>
            <a:off x="3212827" y="1408510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E9D861B3-9824-4EC4-B5C5-04FD66DA5357}"/>
              </a:ext>
            </a:extLst>
          </p:cNvPr>
          <p:cNvSpPr/>
          <p:nvPr/>
        </p:nvSpPr>
        <p:spPr>
          <a:xfrm>
            <a:off x="1286613" y="4484292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CFC78CC-2C52-4A63-89E4-BFFC1E6EFAF2}"/>
              </a:ext>
            </a:extLst>
          </p:cNvPr>
          <p:cNvSpPr/>
          <p:nvPr/>
        </p:nvSpPr>
        <p:spPr>
          <a:xfrm>
            <a:off x="5012439" y="540772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E2BFF3C-DEC4-427B-85DB-BDE4EB64B5AC}"/>
              </a:ext>
            </a:extLst>
          </p:cNvPr>
          <p:cNvSpPr/>
          <p:nvPr/>
        </p:nvSpPr>
        <p:spPr>
          <a:xfrm>
            <a:off x="7586491" y="624869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D2CEDF8-7DDD-42D2-9B12-54449B4CB4AC}"/>
              </a:ext>
            </a:extLst>
          </p:cNvPr>
          <p:cNvSpPr/>
          <p:nvPr/>
        </p:nvSpPr>
        <p:spPr>
          <a:xfrm>
            <a:off x="8217660" y="483747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8D1790C-B8A9-4A84-BF19-6686E8A795CA}"/>
              </a:ext>
            </a:extLst>
          </p:cNvPr>
          <p:cNvSpPr/>
          <p:nvPr/>
        </p:nvSpPr>
        <p:spPr>
          <a:xfrm>
            <a:off x="8515901" y="393967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86AA42B2-9936-4A3E-80F7-D394648E231F}"/>
              </a:ext>
            </a:extLst>
          </p:cNvPr>
          <p:cNvSpPr txBox="1">
            <a:spLocks/>
          </p:cNvSpPr>
          <p:nvPr/>
        </p:nvSpPr>
        <p:spPr>
          <a:xfrm>
            <a:off x="2975975" y="86293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>
                <a:latin typeface="Comic Sans MS" panose="030F0702030302020204" pitchFamily="66" charset="0"/>
              </a:rPr>
              <a:t>Memory test !</a:t>
            </a:r>
          </a:p>
        </p:txBody>
      </p:sp>
      <p:pic>
        <p:nvPicPr>
          <p:cNvPr id="27" name="Espace réservé du contenu 4" descr="Tête avec engrenages">
            <a:extLst>
              <a:ext uri="{FF2B5EF4-FFF2-40B4-BE49-F238E27FC236}">
                <a16:creationId xmlns:a16="http://schemas.microsoft.com/office/drawing/2014/main" id="{1B20A531-8459-408A-81E1-C605CCB06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187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84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4BD3A9-25D1-4691-BE05-149182EC4C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Freeform 10" title="right scallop background shape">
            <a:extLst>
              <a:ext uri="{FF2B5EF4-FFF2-40B4-BE49-F238E27FC236}">
                <a16:creationId xmlns:a16="http://schemas.microsoft.com/office/drawing/2014/main" id="{8D49CF1A-01DD-4115-A6BB-CFA8F70453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Rectangle 17" title="left edge border">
            <a:extLst>
              <a:ext uri="{FF2B5EF4-FFF2-40B4-BE49-F238E27FC236}">
                <a16:creationId xmlns:a16="http://schemas.microsoft.com/office/drawing/2014/main" id="{5FDAFA16-9D2D-4BEC-89D0-B4EABEE911B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2" descr="Résultat de recherche d'images pour &quot;man puzzled png&quot;">
            <a:extLst>
              <a:ext uri="{FF2B5EF4-FFF2-40B4-BE49-F238E27FC236}">
                <a16:creationId xmlns:a16="http://schemas.microsoft.com/office/drawing/2014/main" id="{FD2F9810-0085-4DE7-B4AC-D1D26AED9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670" y="484632"/>
            <a:ext cx="2518814" cy="588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E9C9AC8C-5636-485C-ADBD-2989B118F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04" y="0"/>
            <a:ext cx="7997970" cy="1638469"/>
          </a:xfrm>
        </p:spPr>
        <p:txBody>
          <a:bodyPr>
            <a:normAutofit/>
          </a:bodyPr>
          <a:lstStyle/>
          <a:p>
            <a:r>
              <a:rPr lang="fr-FR">
                <a:latin typeface="Comic Sans MS" panose="030F0702030302020204" pitchFamily="66" charset="0"/>
              </a:rPr>
              <a:t>What’s the name ..?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6574E2C-D641-4D77-A390-E70F4C1CA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386" y="819235"/>
            <a:ext cx="6948065" cy="922480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tx1"/>
                </a:solidFill>
                <a:latin typeface="Comic Sans MS" panose="030F0702030302020204" pitchFamily="66" charset="0"/>
              </a:rPr>
              <a:t>Aide ce touriste à retrouver le nom des choses à voir et dans quelle ville les trouver !</a:t>
            </a:r>
          </a:p>
        </p:txBody>
      </p:sp>
      <p:pic>
        <p:nvPicPr>
          <p:cNvPr id="13" name="Picture 4" descr="Résultat de recherche d'images pour &quot;sydney&quot;">
            <a:extLst>
              <a:ext uri="{FF2B5EF4-FFF2-40B4-BE49-F238E27FC236}">
                <a16:creationId xmlns:a16="http://schemas.microsoft.com/office/drawing/2014/main" id="{87065526-26DF-491C-A09E-809BB7DED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92" y="1741715"/>
            <a:ext cx="1900251" cy="126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ésultat de recherche d'images pour &quot;brisbane monument&quot;">
            <a:extLst>
              <a:ext uri="{FF2B5EF4-FFF2-40B4-BE49-F238E27FC236}">
                <a16:creationId xmlns:a16="http://schemas.microsoft.com/office/drawing/2014/main" id="{11D6367F-324B-47D4-BE4A-EE2DC1643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67" y="3008158"/>
            <a:ext cx="2027265" cy="152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ésultat de recherche d'images pour &quot;darwin australie plage&quot;">
            <a:extLst>
              <a:ext uri="{FF2B5EF4-FFF2-40B4-BE49-F238E27FC236}">
                <a16:creationId xmlns:a16="http://schemas.microsoft.com/office/drawing/2014/main" id="{4AA01B00-2447-4F76-A497-8E68E1A54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92" y="4360464"/>
            <a:ext cx="2371088" cy="133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ésultat de recherche d'images pour &quot;perth&quot;">
            <a:extLst>
              <a:ext uri="{FF2B5EF4-FFF2-40B4-BE49-F238E27FC236}">
                <a16:creationId xmlns:a16="http://schemas.microsoft.com/office/drawing/2014/main" id="{8135243C-3A92-4B66-816F-FB47B5F5E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8"/>
          <a:stretch/>
        </p:blipFill>
        <p:spPr bwMode="auto">
          <a:xfrm>
            <a:off x="5284018" y="5795050"/>
            <a:ext cx="1944096" cy="102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èche : gauche 9">
            <a:extLst>
              <a:ext uri="{FF2B5EF4-FFF2-40B4-BE49-F238E27FC236}">
                <a16:creationId xmlns:a16="http://schemas.microsoft.com/office/drawing/2014/main" id="{D87782F4-5921-48FA-B68F-5BBB90C9D369}"/>
              </a:ext>
            </a:extLst>
          </p:cNvPr>
          <p:cNvSpPr/>
          <p:nvPr/>
        </p:nvSpPr>
        <p:spPr>
          <a:xfrm>
            <a:off x="2621281" y="2072640"/>
            <a:ext cx="2351314" cy="7576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 Opera House</a:t>
            </a:r>
          </a:p>
        </p:txBody>
      </p:sp>
      <p:sp>
        <p:nvSpPr>
          <p:cNvPr id="20" name="Flèche : gauche 19">
            <a:extLst>
              <a:ext uri="{FF2B5EF4-FFF2-40B4-BE49-F238E27FC236}">
                <a16:creationId xmlns:a16="http://schemas.microsoft.com/office/drawing/2014/main" id="{B26F3AB9-9925-49AB-8743-0CFCB05298D9}"/>
              </a:ext>
            </a:extLst>
          </p:cNvPr>
          <p:cNvSpPr/>
          <p:nvPr/>
        </p:nvSpPr>
        <p:spPr>
          <a:xfrm>
            <a:off x="2987328" y="4781005"/>
            <a:ext cx="1619220" cy="7576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Crocodiles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64E4FF0A-12C3-4474-9197-893C3C914168}"/>
              </a:ext>
            </a:extLst>
          </p:cNvPr>
          <p:cNvSpPr/>
          <p:nvPr/>
        </p:nvSpPr>
        <p:spPr>
          <a:xfrm>
            <a:off x="3056710" y="3474720"/>
            <a:ext cx="1915886" cy="6618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Anzac Square</a:t>
            </a: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1BB7E5E3-AD37-40C6-8562-6C830D8078C5}"/>
              </a:ext>
            </a:extLst>
          </p:cNvPr>
          <p:cNvSpPr/>
          <p:nvPr/>
        </p:nvSpPr>
        <p:spPr>
          <a:xfrm>
            <a:off x="3368132" y="6100353"/>
            <a:ext cx="1915886" cy="7272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Skyscrapers</a:t>
            </a:r>
          </a:p>
        </p:txBody>
      </p:sp>
      <p:sp>
        <p:nvSpPr>
          <p:cNvPr id="12" name="Vague 11">
            <a:extLst>
              <a:ext uri="{FF2B5EF4-FFF2-40B4-BE49-F238E27FC236}">
                <a16:creationId xmlns:a16="http://schemas.microsoft.com/office/drawing/2014/main" id="{477280EF-E98B-4BD7-8F2E-0B3094BD20A3}"/>
              </a:ext>
            </a:extLst>
          </p:cNvPr>
          <p:cNvSpPr/>
          <p:nvPr/>
        </p:nvSpPr>
        <p:spPr>
          <a:xfrm>
            <a:off x="831224" y="3570859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In Brisbane</a:t>
            </a:r>
          </a:p>
        </p:txBody>
      </p:sp>
      <p:sp>
        <p:nvSpPr>
          <p:cNvPr id="23" name="Vague 22">
            <a:extLst>
              <a:ext uri="{FF2B5EF4-FFF2-40B4-BE49-F238E27FC236}">
                <a16:creationId xmlns:a16="http://schemas.microsoft.com/office/drawing/2014/main" id="{3B15356E-3419-4E34-BBB7-CB3786E722C7}"/>
              </a:ext>
            </a:extLst>
          </p:cNvPr>
          <p:cNvSpPr/>
          <p:nvPr/>
        </p:nvSpPr>
        <p:spPr>
          <a:xfrm>
            <a:off x="5111933" y="2272658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In Sydney</a:t>
            </a:r>
          </a:p>
        </p:txBody>
      </p:sp>
      <p:sp>
        <p:nvSpPr>
          <p:cNvPr id="24" name="Vague 23">
            <a:extLst>
              <a:ext uri="{FF2B5EF4-FFF2-40B4-BE49-F238E27FC236}">
                <a16:creationId xmlns:a16="http://schemas.microsoft.com/office/drawing/2014/main" id="{FC23811A-3287-405F-A0B6-2CEE18D95103}"/>
              </a:ext>
            </a:extLst>
          </p:cNvPr>
          <p:cNvSpPr/>
          <p:nvPr/>
        </p:nvSpPr>
        <p:spPr>
          <a:xfrm>
            <a:off x="4784671" y="4905102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In Darwin</a:t>
            </a:r>
          </a:p>
        </p:txBody>
      </p:sp>
      <p:sp>
        <p:nvSpPr>
          <p:cNvPr id="25" name="Vague 24">
            <a:extLst>
              <a:ext uri="{FF2B5EF4-FFF2-40B4-BE49-F238E27FC236}">
                <a16:creationId xmlns:a16="http://schemas.microsoft.com/office/drawing/2014/main" id="{6735BB9B-9FF0-4027-A12E-C9AD09D5D7B9}"/>
              </a:ext>
            </a:extLst>
          </p:cNvPr>
          <p:cNvSpPr/>
          <p:nvPr/>
        </p:nvSpPr>
        <p:spPr>
          <a:xfrm>
            <a:off x="1185717" y="6229572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In Perth</a:t>
            </a:r>
          </a:p>
        </p:txBody>
      </p:sp>
    </p:spTree>
    <p:extLst>
      <p:ext uri="{BB962C8B-B14F-4D97-AF65-F5344CB8AC3E}">
        <p14:creationId xmlns:p14="http://schemas.microsoft.com/office/powerpoint/2010/main" val="110814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11" grpId="0" animBg="1"/>
      <p:bldP spid="21" grpId="0" animBg="1"/>
      <p:bldP spid="1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4BD3A9-25D1-4691-BE05-149182EC4C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Freeform 10" title="right scallop background shape">
            <a:extLst>
              <a:ext uri="{FF2B5EF4-FFF2-40B4-BE49-F238E27FC236}">
                <a16:creationId xmlns:a16="http://schemas.microsoft.com/office/drawing/2014/main" id="{8D49CF1A-01DD-4115-A6BB-CFA8F70453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Rectangle 17" title="left edge border">
            <a:extLst>
              <a:ext uri="{FF2B5EF4-FFF2-40B4-BE49-F238E27FC236}">
                <a16:creationId xmlns:a16="http://schemas.microsoft.com/office/drawing/2014/main" id="{5FDAFA16-9D2D-4BEC-89D0-B4EABEE911B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2" descr="Résultat de recherche d'images pour &quot;man puzzled png&quot;">
            <a:extLst>
              <a:ext uri="{FF2B5EF4-FFF2-40B4-BE49-F238E27FC236}">
                <a16:creationId xmlns:a16="http://schemas.microsoft.com/office/drawing/2014/main" id="{FD2F9810-0085-4DE7-B4AC-D1D26AED9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670" y="484632"/>
            <a:ext cx="2518814" cy="588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E9C9AC8C-5636-485C-ADBD-2989B118F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04" y="0"/>
            <a:ext cx="7997970" cy="1638469"/>
          </a:xfrm>
        </p:spPr>
        <p:txBody>
          <a:bodyPr>
            <a:normAutofit/>
          </a:bodyPr>
          <a:lstStyle/>
          <a:p>
            <a:r>
              <a:rPr lang="fr-FR">
                <a:latin typeface="Comic Sans MS" panose="030F0702030302020204" pitchFamily="66" charset="0"/>
              </a:rPr>
              <a:t>What’s the name ..?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6574E2C-D641-4D77-A390-E70F4C1CA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386" y="819235"/>
            <a:ext cx="6948065" cy="922480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tx1"/>
                </a:solidFill>
                <a:latin typeface="Comic Sans MS" panose="030F0702030302020204" pitchFamily="66" charset="0"/>
              </a:rPr>
              <a:t>Aide ce touriste à retrouver le nom des choses à voir et dans quelle ville les trouver !</a:t>
            </a:r>
          </a:p>
        </p:txBody>
      </p:sp>
      <p:sp>
        <p:nvSpPr>
          <p:cNvPr id="10" name="Flèche : gauche 9">
            <a:extLst>
              <a:ext uri="{FF2B5EF4-FFF2-40B4-BE49-F238E27FC236}">
                <a16:creationId xmlns:a16="http://schemas.microsoft.com/office/drawing/2014/main" id="{D87782F4-5921-48FA-B68F-5BBB90C9D369}"/>
              </a:ext>
            </a:extLst>
          </p:cNvPr>
          <p:cNvSpPr/>
          <p:nvPr/>
        </p:nvSpPr>
        <p:spPr>
          <a:xfrm>
            <a:off x="2621281" y="2072640"/>
            <a:ext cx="3117668" cy="7576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 Federation Square</a:t>
            </a:r>
          </a:p>
        </p:txBody>
      </p:sp>
      <p:sp>
        <p:nvSpPr>
          <p:cNvPr id="20" name="Flèche : gauche 19">
            <a:extLst>
              <a:ext uri="{FF2B5EF4-FFF2-40B4-BE49-F238E27FC236}">
                <a16:creationId xmlns:a16="http://schemas.microsoft.com/office/drawing/2014/main" id="{B26F3AB9-9925-49AB-8743-0CFCB05298D9}"/>
              </a:ext>
            </a:extLst>
          </p:cNvPr>
          <p:cNvSpPr/>
          <p:nvPr/>
        </p:nvSpPr>
        <p:spPr>
          <a:xfrm>
            <a:off x="2987327" y="4781005"/>
            <a:ext cx="2751621" cy="7576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 Harbour Bridge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64E4FF0A-12C3-4474-9197-893C3C914168}"/>
              </a:ext>
            </a:extLst>
          </p:cNvPr>
          <p:cNvSpPr/>
          <p:nvPr/>
        </p:nvSpPr>
        <p:spPr>
          <a:xfrm>
            <a:off x="3056710" y="3474720"/>
            <a:ext cx="1915886" cy="6618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Penguins</a:t>
            </a: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1BB7E5E3-AD37-40C6-8562-6C830D8078C5}"/>
              </a:ext>
            </a:extLst>
          </p:cNvPr>
          <p:cNvSpPr/>
          <p:nvPr/>
        </p:nvSpPr>
        <p:spPr>
          <a:xfrm>
            <a:off x="2843845" y="5930485"/>
            <a:ext cx="1915886" cy="7272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?????</a:t>
            </a:r>
          </a:p>
        </p:txBody>
      </p:sp>
      <p:sp>
        <p:nvSpPr>
          <p:cNvPr id="12" name="Vague 11">
            <a:extLst>
              <a:ext uri="{FF2B5EF4-FFF2-40B4-BE49-F238E27FC236}">
                <a16:creationId xmlns:a16="http://schemas.microsoft.com/office/drawing/2014/main" id="{477280EF-E98B-4BD7-8F2E-0B3094BD20A3}"/>
              </a:ext>
            </a:extLst>
          </p:cNvPr>
          <p:cNvSpPr/>
          <p:nvPr/>
        </p:nvSpPr>
        <p:spPr>
          <a:xfrm>
            <a:off x="831224" y="3570859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In Melbroune</a:t>
            </a:r>
          </a:p>
        </p:txBody>
      </p:sp>
      <p:sp>
        <p:nvSpPr>
          <p:cNvPr id="23" name="Vague 22">
            <a:extLst>
              <a:ext uri="{FF2B5EF4-FFF2-40B4-BE49-F238E27FC236}">
                <a16:creationId xmlns:a16="http://schemas.microsoft.com/office/drawing/2014/main" id="{3B15356E-3419-4E34-BBB7-CB3786E722C7}"/>
              </a:ext>
            </a:extLst>
          </p:cNvPr>
          <p:cNvSpPr/>
          <p:nvPr/>
        </p:nvSpPr>
        <p:spPr>
          <a:xfrm>
            <a:off x="5775786" y="2230027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In Melbourne</a:t>
            </a:r>
          </a:p>
        </p:txBody>
      </p:sp>
      <p:sp>
        <p:nvSpPr>
          <p:cNvPr id="24" name="Vague 23">
            <a:extLst>
              <a:ext uri="{FF2B5EF4-FFF2-40B4-BE49-F238E27FC236}">
                <a16:creationId xmlns:a16="http://schemas.microsoft.com/office/drawing/2014/main" id="{FC23811A-3287-405F-A0B6-2CEE18D95103}"/>
              </a:ext>
            </a:extLst>
          </p:cNvPr>
          <p:cNvSpPr/>
          <p:nvPr/>
        </p:nvSpPr>
        <p:spPr>
          <a:xfrm>
            <a:off x="5958131" y="4959725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In Sydney</a:t>
            </a:r>
          </a:p>
        </p:txBody>
      </p:sp>
      <p:sp>
        <p:nvSpPr>
          <p:cNvPr id="25" name="Vague 24">
            <a:extLst>
              <a:ext uri="{FF2B5EF4-FFF2-40B4-BE49-F238E27FC236}">
                <a16:creationId xmlns:a16="http://schemas.microsoft.com/office/drawing/2014/main" id="{6735BB9B-9FF0-4027-A12E-C9AD09D5D7B9}"/>
              </a:ext>
            </a:extLst>
          </p:cNvPr>
          <p:cNvSpPr/>
          <p:nvPr/>
        </p:nvSpPr>
        <p:spPr>
          <a:xfrm>
            <a:off x="697618" y="6072660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?????</a:t>
            </a:r>
          </a:p>
        </p:txBody>
      </p:sp>
      <p:pic>
        <p:nvPicPr>
          <p:cNvPr id="22" name="Picture 6" descr="Résultat de recherche d'images pour &quot;Federation Square&quot;">
            <a:extLst>
              <a:ext uri="{FF2B5EF4-FFF2-40B4-BE49-F238E27FC236}">
                <a16:creationId xmlns:a16="http://schemas.microsoft.com/office/drawing/2014/main" id="{2348E3EA-5E56-4397-9207-5C7F9CD26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32" y="1714831"/>
            <a:ext cx="2224880" cy="148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Résultat de recherche d'images pour &quot;melbourne penguins&quot;">
            <a:extLst>
              <a:ext uri="{FF2B5EF4-FFF2-40B4-BE49-F238E27FC236}">
                <a16:creationId xmlns:a16="http://schemas.microsoft.com/office/drawing/2014/main" id="{55519AFB-5F3F-4F14-90EC-F2D09E631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62" y="3026124"/>
            <a:ext cx="2307334" cy="165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Résultat de recherche d'images pour &quot;sydney monuments&quot;">
            <a:extLst>
              <a:ext uri="{FF2B5EF4-FFF2-40B4-BE49-F238E27FC236}">
                <a16:creationId xmlns:a16="http://schemas.microsoft.com/office/drawing/2014/main" id="{F8C231F6-F14D-43AA-8EF1-D7D883266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8435" r="968" b="8810"/>
          <a:stretch/>
        </p:blipFill>
        <p:spPr bwMode="auto">
          <a:xfrm>
            <a:off x="651649" y="4507842"/>
            <a:ext cx="1994593" cy="130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Résultat de recherche d'images pour &quot;uluru australie&quot;">
            <a:extLst>
              <a:ext uri="{FF2B5EF4-FFF2-40B4-BE49-F238E27FC236}">
                <a16:creationId xmlns:a16="http://schemas.microsoft.com/office/drawing/2014/main" id="{07D9AEA7-F9C3-4205-9B29-3660F4EA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31" y="5567519"/>
            <a:ext cx="2396799" cy="11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11" grpId="0" animBg="1"/>
      <p:bldP spid="21" grpId="0" animBg="1"/>
      <p:bldP spid="1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8349A-0897-4428-852D-B527456A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65455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ULURU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EDC9EE-5F30-43CE-982E-B5E184A38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4648958"/>
            <a:ext cx="5364391" cy="1848883"/>
          </a:xfrm>
        </p:spPr>
        <p:txBody>
          <a:bodyPr/>
          <a:lstStyle/>
          <a:p>
            <a:r>
              <a:rPr lang="fr-FR"/>
              <a:t>C’est une formation rocheuse située en plein milieu de l’Australie. Elle est sacré pour les peuples aborigènes.</a:t>
            </a:r>
          </a:p>
        </p:txBody>
      </p:sp>
      <p:pic>
        <p:nvPicPr>
          <p:cNvPr id="23554" name="Picture 2" descr="Résultat de recherche d'images pour &quot;uluru australie&quot;">
            <a:extLst>
              <a:ext uri="{FF2B5EF4-FFF2-40B4-BE49-F238E27FC236}">
                <a16:creationId xmlns:a16="http://schemas.microsoft.com/office/drawing/2014/main" id="{3B54927F-3B75-471E-8921-6176E9859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48" y="1162563"/>
            <a:ext cx="6810132" cy="3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Résultat de recherche d'images pour &quot;uluru australie carte&quot;">
            <a:extLst>
              <a:ext uri="{FF2B5EF4-FFF2-40B4-BE49-F238E27FC236}">
                <a16:creationId xmlns:a16="http://schemas.microsoft.com/office/drawing/2014/main" id="{76D34B7C-BC5B-4435-9523-0E20DA834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9" r="7401"/>
          <a:stretch/>
        </p:blipFill>
        <p:spPr bwMode="auto">
          <a:xfrm>
            <a:off x="8067404" y="55388"/>
            <a:ext cx="3002823" cy="223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Image associée">
            <a:extLst>
              <a:ext uri="{FF2B5EF4-FFF2-40B4-BE49-F238E27FC236}">
                <a16:creationId xmlns:a16="http://schemas.microsoft.com/office/drawing/2014/main" id="{D67C1658-A5F1-46A7-AD57-DA4900ED6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39" y="3448594"/>
            <a:ext cx="4845957" cy="290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787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D1A9C9-9D28-44D2-B900-C22792248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638" y="488316"/>
            <a:ext cx="7020134" cy="811435"/>
          </a:xfrm>
        </p:spPr>
        <p:txBody>
          <a:bodyPr>
            <a:normAutofit fontScale="90000"/>
          </a:bodyPr>
          <a:lstStyle/>
          <a:p>
            <a:r>
              <a:rPr lang="fr-FR">
                <a:latin typeface="Comic Sans MS" panose="030F0702030302020204" pitchFamily="66" charset="0"/>
              </a:rPr>
              <a:t>There are cities ….</a:t>
            </a:r>
            <a:br>
              <a:rPr lang="fr-FR">
                <a:latin typeface="Comic Sans MS" panose="030F0702030302020204" pitchFamily="66" charset="0"/>
              </a:rPr>
            </a:br>
            <a:r>
              <a:rPr lang="fr-FR">
                <a:latin typeface="Comic Sans MS" panose="030F0702030302020204" pitchFamily="66" charset="0"/>
              </a:rPr>
              <a:t> 	And…. </a:t>
            </a:r>
            <a:br>
              <a:rPr lang="fr-FR">
                <a:latin typeface="Comic Sans MS" panose="030F0702030302020204" pitchFamily="66" charset="0"/>
              </a:rPr>
            </a:br>
            <a:r>
              <a:rPr lang="fr-FR">
                <a:latin typeface="Comic Sans MS" panose="030F0702030302020204" pitchFamily="66" charset="0"/>
              </a:rPr>
              <a:t>		Animals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668F95-779D-4767-B7D3-F412843D0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578" name="Picture 2" descr="Résultat de recherche d'images pour &quot;kangaroo australia&quot;">
            <a:extLst>
              <a:ext uri="{FF2B5EF4-FFF2-40B4-BE49-F238E27FC236}">
                <a16:creationId xmlns:a16="http://schemas.microsoft.com/office/drawing/2014/main" id="{E7DDF9C0-8C66-4B93-ADAE-3C168B0DD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34" y="2379617"/>
            <a:ext cx="5882640" cy="441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124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F33669-933E-4AF5-822C-0CE40F94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089" y="0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Iconic   animals</a:t>
            </a:r>
          </a:p>
        </p:txBody>
      </p:sp>
      <p:pic>
        <p:nvPicPr>
          <p:cNvPr id="26626" name="Picture 2" descr="Résultat de recherche d'images pour &quot;australian animals png&quot;">
            <a:extLst>
              <a:ext uri="{FF2B5EF4-FFF2-40B4-BE49-F238E27FC236}">
                <a16:creationId xmlns:a16="http://schemas.microsoft.com/office/drawing/2014/main" id="{DE81D4E7-3379-4067-9256-888DC80E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72" y="876131"/>
            <a:ext cx="2475988" cy="18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ague 4">
            <a:extLst>
              <a:ext uri="{FF2B5EF4-FFF2-40B4-BE49-F238E27FC236}">
                <a16:creationId xmlns:a16="http://schemas.microsoft.com/office/drawing/2014/main" id="{3003B206-99BF-4159-81B9-BED6C643D00C}"/>
              </a:ext>
            </a:extLst>
          </p:cNvPr>
          <p:cNvSpPr/>
          <p:nvPr/>
        </p:nvSpPr>
        <p:spPr>
          <a:xfrm>
            <a:off x="1085833" y="2575498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Kangaroo</a:t>
            </a:r>
          </a:p>
        </p:txBody>
      </p:sp>
      <p:pic>
        <p:nvPicPr>
          <p:cNvPr id="26628" name="Picture 4" descr="Résultat de recherche d'images pour &quot;australian animals png&quot;">
            <a:extLst>
              <a:ext uri="{FF2B5EF4-FFF2-40B4-BE49-F238E27FC236}">
                <a16:creationId xmlns:a16="http://schemas.microsoft.com/office/drawing/2014/main" id="{48FF2A72-57F6-4944-BCAE-D64984863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821" y="746066"/>
            <a:ext cx="2551611" cy="191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Vague 6">
            <a:extLst>
              <a:ext uri="{FF2B5EF4-FFF2-40B4-BE49-F238E27FC236}">
                <a16:creationId xmlns:a16="http://schemas.microsoft.com/office/drawing/2014/main" id="{D6441625-8157-4186-93B6-022939029BCD}"/>
              </a:ext>
            </a:extLst>
          </p:cNvPr>
          <p:cNvSpPr/>
          <p:nvPr/>
        </p:nvSpPr>
        <p:spPr>
          <a:xfrm>
            <a:off x="3684641" y="2659774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Koala</a:t>
            </a:r>
          </a:p>
        </p:txBody>
      </p:sp>
      <p:pic>
        <p:nvPicPr>
          <p:cNvPr id="26630" name="Picture 6" descr="australian mole">
            <a:extLst>
              <a:ext uri="{FF2B5EF4-FFF2-40B4-BE49-F238E27FC236}">
                <a16:creationId xmlns:a16="http://schemas.microsoft.com/office/drawing/2014/main" id="{BE01459B-5CCA-480F-BDB2-C31F17858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09" y="962133"/>
            <a:ext cx="1971675" cy="148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Vague 8">
            <a:extLst>
              <a:ext uri="{FF2B5EF4-FFF2-40B4-BE49-F238E27FC236}">
                <a16:creationId xmlns:a16="http://schemas.microsoft.com/office/drawing/2014/main" id="{05F7C863-F1D1-4CB5-ADCD-1CD3168DBF6B}"/>
              </a:ext>
            </a:extLst>
          </p:cNvPr>
          <p:cNvSpPr/>
          <p:nvPr/>
        </p:nvSpPr>
        <p:spPr>
          <a:xfrm>
            <a:off x="6397024" y="2659774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Australian mole</a:t>
            </a:r>
          </a:p>
        </p:txBody>
      </p:sp>
      <p:pic>
        <p:nvPicPr>
          <p:cNvPr id="26632" name="Picture 8" descr="Résultat de recherche d'images pour &quot;australian bandicoot png&quot;">
            <a:extLst>
              <a:ext uri="{FF2B5EF4-FFF2-40B4-BE49-F238E27FC236}">
                <a16:creationId xmlns:a16="http://schemas.microsoft.com/office/drawing/2014/main" id="{84131956-699A-4AD2-93A7-BA6B861B3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782" y="951753"/>
            <a:ext cx="1921838" cy="149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Vague 10">
            <a:extLst>
              <a:ext uri="{FF2B5EF4-FFF2-40B4-BE49-F238E27FC236}">
                <a16:creationId xmlns:a16="http://schemas.microsoft.com/office/drawing/2014/main" id="{05F58812-A1E4-4FFC-A97F-B18D0E1115F0}"/>
              </a:ext>
            </a:extLst>
          </p:cNvPr>
          <p:cNvSpPr/>
          <p:nvPr/>
        </p:nvSpPr>
        <p:spPr>
          <a:xfrm>
            <a:off x="9161068" y="2659774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Bandicoot</a:t>
            </a:r>
          </a:p>
        </p:txBody>
      </p:sp>
      <p:pic>
        <p:nvPicPr>
          <p:cNvPr id="26636" name="Picture 12" descr="Dingo">
            <a:extLst>
              <a:ext uri="{FF2B5EF4-FFF2-40B4-BE49-F238E27FC236}">
                <a16:creationId xmlns:a16="http://schemas.microsoft.com/office/drawing/2014/main" id="{5EB984AB-53C7-4A21-BED7-6348D2D3F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28" y="3275758"/>
            <a:ext cx="1886331" cy="147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Vague 14">
            <a:extLst>
              <a:ext uri="{FF2B5EF4-FFF2-40B4-BE49-F238E27FC236}">
                <a16:creationId xmlns:a16="http://schemas.microsoft.com/office/drawing/2014/main" id="{72C4F4DE-815B-4F61-AC91-3ED9EF4E55DF}"/>
              </a:ext>
            </a:extLst>
          </p:cNvPr>
          <p:cNvSpPr/>
          <p:nvPr/>
        </p:nvSpPr>
        <p:spPr>
          <a:xfrm>
            <a:off x="3799160" y="4583178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Dingo</a:t>
            </a:r>
          </a:p>
        </p:txBody>
      </p:sp>
      <p:pic>
        <p:nvPicPr>
          <p:cNvPr id="26638" name="Picture 14" descr="Résultat de recherche d'images pour &quot;emu png&quot;">
            <a:extLst>
              <a:ext uri="{FF2B5EF4-FFF2-40B4-BE49-F238E27FC236}">
                <a16:creationId xmlns:a16="http://schemas.microsoft.com/office/drawing/2014/main" id="{E898E4F4-FAED-490A-B2E6-90D9AEFDB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305" y="3148914"/>
            <a:ext cx="2307393" cy="224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Vague 16">
            <a:extLst>
              <a:ext uri="{FF2B5EF4-FFF2-40B4-BE49-F238E27FC236}">
                <a16:creationId xmlns:a16="http://schemas.microsoft.com/office/drawing/2014/main" id="{B15800F8-5D8C-4D20-A002-D31BBB9EA391}"/>
              </a:ext>
            </a:extLst>
          </p:cNvPr>
          <p:cNvSpPr/>
          <p:nvPr/>
        </p:nvSpPr>
        <p:spPr>
          <a:xfrm>
            <a:off x="6626062" y="4729694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Emu</a:t>
            </a:r>
          </a:p>
        </p:txBody>
      </p:sp>
      <p:pic>
        <p:nvPicPr>
          <p:cNvPr id="26640" name="Picture 16" descr="Fairy penguin">
            <a:extLst>
              <a:ext uri="{FF2B5EF4-FFF2-40B4-BE49-F238E27FC236}">
                <a16:creationId xmlns:a16="http://schemas.microsoft.com/office/drawing/2014/main" id="{928C072A-5887-46FC-8703-A2AEF4485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497" y="3395459"/>
            <a:ext cx="2187223" cy="146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Vague 18">
            <a:extLst>
              <a:ext uri="{FF2B5EF4-FFF2-40B4-BE49-F238E27FC236}">
                <a16:creationId xmlns:a16="http://schemas.microsoft.com/office/drawing/2014/main" id="{7BA786FC-CA91-4027-BA7A-838F0E6E7883}"/>
              </a:ext>
            </a:extLst>
          </p:cNvPr>
          <p:cNvSpPr/>
          <p:nvPr/>
        </p:nvSpPr>
        <p:spPr>
          <a:xfrm>
            <a:off x="9108355" y="4751773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Penguins</a:t>
            </a:r>
          </a:p>
        </p:txBody>
      </p:sp>
      <p:pic>
        <p:nvPicPr>
          <p:cNvPr id="26642" name="Picture 18" descr="Résultat de recherche d'images pour &quot;white shark png&quot;">
            <a:extLst>
              <a:ext uri="{FF2B5EF4-FFF2-40B4-BE49-F238E27FC236}">
                <a16:creationId xmlns:a16="http://schemas.microsoft.com/office/drawing/2014/main" id="{66C40F5E-246A-43E9-9AC1-96113CA45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85" y="5249271"/>
            <a:ext cx="2014548" cy="138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Vague 20">
            <a:extLst>
              <a:ext uri="{FF2B5EF4-FFF2-40B4-BE49-F238E27FC236}">
                <a16:creationId xmlns:a16="http://schemas.microsoft.com/office/drawing/2014/main" id="{A9F4393D-04D9-4933-A686-7BBD8CDFA61C}"/>
              </a:ext>
            </a:extLst>
          </p:cNvPr>
          <p:cNvSpPr/>
          <p:nvPr/>
        </p:nvSpPr>
        <p:spPr>
          <a:xfrm>
            <a:off x="1217080" y="6278859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White Shark</a:t>
            </a:r>
          </a:p>
        </p:txBody>
      </p:sp>
      <p:pic>
        <p:nvPicPr>
          <p:cNvPr id="26644" name="Picture 20" descr="http://s3.amazonaws.com/gattravelblog/wp-content/uploads/2016/10/12150035/Tammar_Wallaby.jpg">
            <a:extLst>
              <a:ext uri="{FF2B5EF4-FFF2-40B4-BE49-F238E27FC236}">
                <a16:creationId xmlns:a16="http://schemas.microsoft.com/office/drawing/2014/main" id="{B18CB762-9AB1-424E-B2DF-B2EA9B2A1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28" y="5238998"/>
            <a:ext cx="1921976" cy="126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Vague 22">
            <a:extLst>
              <a:ext uri="{FF2B5EF4-FFF2-40B4-BE49-F238E27FC236}">
                <a16:creationId xmlns:a16="http://schemas.microsoft.com/office/drawing/2014/main" id="{336E2A58-46A9-4863-9E60-3C6368C7306D}"/>
              </a:ext>
            </a:extLst>
          </p:cNvPr>
          <p:cNvSpPr/>
          <p:nvPr/>
        </p:nvSpPr>
        <p:spPr>
          <a:xfrm>
            <a:off x="3823993" y="6333470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Wallaby</a:t>
            </a:r>
          </a:p>
        </p:txBody>
      </p:sp>
      <p:pic>
        <p:nvPicPr>
          <p:cNvPr id="26646" name="Picture 22" descr="Résultat de recherche d'images pour &quot;blue ringed octopus png&quot;">
            <a:extLst>
              <a:ext uri="{FF2B5EF4-FFF2-40B4-BE49-F238E27FC236}">
                <a16:creationId xmlns:a16="http://schemas.microsoft.com/office/drawing/2014/main" id="{100E1EC4-C203-4956-BB7E-28095500D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13" y="5128661"/>
            <a:ext cx="2160598" cy="144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Vague 25">
            <a:extLst>
              <a:ext uri="{FF2B5EF4-FFF2-40B4-BE49-F238E27FC236}">
                <a16:creationId xmlns:a16="http://schemas.microsoft.com/office/drawing/2014/main" id="{A04442A1-BBC3-4389-8CD1-7C40004C921E}"/>
              </a:ext>
            </a:extLst>
          </p:cNvPr>
          <p:cNvSpPr/>
          <p:nvPr/>
        </p:nvSpPr>
        <p:spPr>
          <a:xfrm>
            <a:off x="6275456" y="6323537"/>
            <a:ext cx="2735041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Blue ringed octopus</a:t>
            </a:r>
          </a:p>
        </p:txBody>
      </p:sp>
      <p:pic>
        <p:nvPicPr>
          <p:cNvPr id="26648" name="Picture 24" descr="Résultat de recherche d'images pour &quot;crocodiles png&quot;">
            <a:extLst>
              <a:ext uri="{FF2B5EF4-FFF2-40B4-BE49-F238E27FC236}">
                <a16:creationId xmlns:a16="http://schemas.microsoft.com/office/drawing/2014/main" id="{E4A122E8-EC56-4C78-BF6C-69BDB0B31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68" y="5599750"/>
            <a:ext cx="2403566" cy="68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Vague 27">
            <a:extLst>
              <a:ext uri="{FF2B5EF4-FFF2-40B4-BE49-F238E27FC236}">
                <a16:creationId xmlns:a16="http://schemas.microsoft.com/office/drawing/2014/main" id="{7105AF40-2DEC-4A60-B085-0B12B108F03C}"/>
              </a:ext>
            </a:extLst>
          </p:cNvPr>
          <p:cNvSpPr/>
          <p:nvPr/>
        </p:nvSpPr>
        <p:spPr>
          <a:xfrm>
            <a:off x="9406863" y="6247660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Crocodile</a:t>
            </a:r>
          </a:p>
        </p:txBody>
      </p:sp>
      <p:pic>
        <p:nvPicPr>
          <p:cNvPr id="26650" name="Picture 26" descr="Résultat de recherche d'images pour &quot;tasmanian devil&quot;">
            <a:extLst>
              <a:ext uri="{FF2B5EF4-FFF2-40B4-BE49-F238E27FC236}">
                <a16:creationId xmlns:a16="http://schemas.microsoft.com/office/drawing/2014/main" id="{3B4AB895-AAEA-45F2-92FD-3D3FAA0EA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39" y="3159139"/>
            <a:ext cx="1777637" cy="177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Vague 12">
            <a:extLst>
              <a:ext uri="{FF2B5EF4-FFF2-40B4-BE49-F238E27FC236}">
                <a16:creationId xmlns:a16="http://schemas.microsoft.com/office/drawing/2014/main" id="{C051ACC8-AE26-4DAF-AA96-E4482612E219}"/>
              </a:ext>
            </a:extLst>
          </p:cNvPr>
          <p:cNvSpPr/>
          <p:nvPr/>
        </p:nvSpPr>
        <p:spPr>
          <a:xfrm>
            <a:off x="1094668" y="4806399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Tasmanian Devil</a:t>
            </a:r>
          </a:p>
        </p:txBody>
      </p:sp>
    </p:spTree>
    <p:extLst>
      <p:ext uri="{BB962C8B-B14F-4D97-AF65-F5344CB8AC3E}">
        <p14:creationId xmlns:p14="http://schemas.microsoft.com/office/powerpoint/2010/main" val="9747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6" grpId="0" animBg="1"/>
      <p:bldP spid="28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836785-1C61-4D6B-863D-8301A3AD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764" y="129837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There are 2 types of animals in Australia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788A68-5872-42DD-9590-435B34306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499" y="3452943"/>
            <a:ext cx="10178322" cy="3593591"/>
          </a:xfrm>
        </p:spPr>
        <p:txBody>
          <a:bodyPr/>
          <a:lstStyle/>
          <a:p>
            <a:pPr marL="0" indent="0">
              <a:buNone/>
            </a:pPr>
            <a:r>
              <a:rPr lang="fr-FR" sz="3600">
                <a:latin typeface="Comic Sans MS" panose="030F0702030302020204" pitchFamily="66" charset="0"/>
              </a:rPr>
              <a:t>Dangerous</a:t>
            </a:r>
            <a:r>
              <a:rPr lang="fr-FR">
                <a:latin typeface="Comic Sans MS" panose="030F0702030302020204" pitchFamily="66" charset="0"/>
              </a:rPr>
              <a:t>                                  </a:t>
            </a:r>
            <a:r>
              <a:rPr lang="fr-FR" sz="3200">
                <a:latin typeface="Comic Sans MS" panose="030F0702030302020204" pitchFamily="66" charset="0"/>
              </a:rPr>
              <a:t>Not dangerous</a:t>
            </a:r>
            <a:endParaRPr lang="fr-FR">
              <a:latin typeface="Comic Sans MS" panose="030F0702030302020204" pitchFamily="66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46F8B40-ED19-4E9A-83EF-27E44CA450F2}"/>
              </a:ext>
            </a:extLst>
          </p:cNvPr>
          <p:cNvCxnSpPr/>
          <p:nvPr/>
        </p:nvCxnSpPr>
        <p:spPr>
          <a:xfrm>
            <a:off x="1132114" y="1480457"/>
            <a:ext cx="9117875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DE11B98-A792-48C9-A346-BAD816A47336}"/>
              </a:ext>
            </a:extLst>
          </p:cNvPr>
          <p:cNvCxnSpPr/>
          <p:nvPr/>
        </p:nvCxnSpPr>
        <p:spPr>
          <a:xfrm>
            <a:off x="5673633" y="1621969"/>
            <a:ext cx="0" cy="50487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2" name="Picture 2" descr="Résultat de recherche d'images pour &quot;dangerous png&quot;">
            <a:extLst>
              <a:ext uri="{FF2B5EF4-FFF2-40B4-BE49-F238E27FC236}">
                <a16:creationId xmlns:a16="http://schemas.microsoft.com/office/drawing/2014/main" id="{1AFC6E49-BEF3-4B4F-B1C0-BCDC7FC1B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6" y="3311432"/>
            <a:ext cx="771586" cy="77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Résultat de recherche d'images pour &quot;safe png&quot;">
            <a:extLst>
              <a:ext uri="{FF2B5EF4-FFF2-40B4-BE49-F238E27FC236}">
                <a16:creationId xmlns:a16="http://schemas.microsoft.com/office/drawing/2014/main" id="{A168AE52-9317-4D51-810A-3473F26C6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828" y="3243029"/>
            <a:ext cx="1040322" cy="104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207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6BD222A-BA90-445F-B0BB-0F9D700F4B88}"/>
              </a:ext>
            </a:extLst>
          </p:cNvPr>
          <p:cNvSpPr/>
          <p:nvPr/>
        </p:nvSpPr>
        <p:spPr>
          <a:xfrm>
            <a:off x="5788549" y="1991270"/>
            <a:ext cx="908341" cy="11541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650" name="Picture 2" descr="Résultat de recherche d'images pour &quot;thermometer png&quot;">
            <a:extLst>
              <a:ext uri="{FF2B5EF4-FFF2-40B4-BE49-F238E27FC236}">
                <a16:creationId xmlns:a16="http://schemas.microsoft.com/office/drawing/2014/main" id="{CA03899B-0BB7-45E9-9292-8143BC2B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6" y="1957448"/>
            <a:ext cx="1569243" cy="48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0F5F5D-78C7-487B-B2BE-60A645E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2" y="6520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Is it dangerous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FBC938-0D04-4F1C-947C-E40F9DC4E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5820" y="1957448"/>
            <a:ext cx="3799293" cy="3593591"/>
          </a:xfrm>
        </p:spPr>
        <p:txBody>
          <a:bodyPr>
            <a:noAutofit/>
          </a:bodyPr>
          <a:lstStyle/>
          <a:p>
            <a:r>
              <a:rPr lang="fr-FR" sz="2400" b="1">
                <a:latin typeface="Comic Sans MS" panose="030F0702030302020204" pitchFamily="66" charset="0"/>
              </a:rPr>
              <a:t>Very</a:t>
            </a:r>
            <a:r>
              <a:rPr lang="fr-FR" sz="2400">
                <a:latin typeface="Comic Sans MS" panose="030F0702030302020204" pitchFamily="66" charset="0"/>
              </a:rPr>
              <a:t> dangerous</a:t>
            </a:r>
          </a:p>
          <a:p>
            <a:pPr marL="0" indent="0">
              <a:buNone/>
            </a:pPr>
            <a:endParaRPr lang="fr-FR" sz="2400">
              <a:latin typeface="Comic Sans MS" panose="030F0702030302020204" pitchFamily="66" charset="0"/>
            </a:endParaRPr>
          </a:p>
          <a:p>
            <a:endParaRPr lang="fr-FR" sz="2400">
              <a:latin typeface="Comic Sans MS" panose="030F0702030302020204" pitchFamily="66" charset="0"/>
            </a:endParaRPr>
          </a:p>
          <a:p>
            <a:endParaRPr lang="fr-FR" sz="2400">
              <a:latin typeface="Comic Sans MS" panose="030F0702030302020204" pitchFamily="66" charset="0"/>
            </a:endParaRPr>
          </a:p>
          <a:p>
            <a:r>
              <a:rPr lang="fr-FR" sz="2400">
                <a:latin typeface="Comic Sans MS" panose="030F0702030302020204" pitchFamily="66" charset="0"/>
              </a:rPr>
              <a:t>Dangerous</a:t>
            </a:r>
          </a:p>
          <a:p>
            <a:endParaRPr lang="fr-FR" sz="2400">
              <a:latin typeface="Comic Sans MS" panose="030F0702030302020204" pitchFamily="66" charset="0"/>
            </a:endParaRPr>
          </a:p>
          <a:p>
            <a:endParaRPr lang="fr-FR" sz="2400">
              <a:latin typeface="Comic Sans MS" panose="030F0702030302020204" pitchFamily="66" charset="0"/>
            </a:endParaRPr>
          </a:p>
          <a:p>
            <a:endParaRPr lang="fr-FR" sz="2400">
              <a:latin typeface="Comic Sans MS" panose="030F0702030302020204" pitchFamily="66" charset="0"/>
            </a:endParaRPr>
          </a:p>
          <a:p>
            <a:r>
              <a:rPr lang="fr-FR" sz="2400" b="1">
                <a:latin typeface="Comic Sans MS" panose="030F0702030302020204" pitchFamily="66" charset="0"/>
              </a:rPr>
              <a:t>Not</a:t>
            </a:r>
            <a:r>
              <a:rPr lang="fr-FR" sz="2400">
                <a:latin typeface="Comic Sans MS" panose="030F0702030302020204" pitchFamily="66" charset="0"/>
              </a:rPr>
              <a:t> dangerous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C85E0-A1B8-4E31-9B0D-EF2C0C74D0F8}"/>
              </a:ext>
            </a:extLst>
          </p:cNvPr>
          <p:cNvSpPr txBox="1"/>
          <p:nvPr/>
        </p:nvSpPr>
        <p:spPr>
          <a:xfrm>
            <a:off x="1443220" y="811272"/>
            <a:ext cx="10178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Ces animaux sont ils dangereux ou inoffensifs pour l’homme ? A toi de deviner !</a:t>
            </a:r>
          </a:p>
        </p:txBody>
      </p:sp>
      <p:pic>
        <p:nvPicPr>
          <p:cNvPr id="27654" name="Picture 6" descr="Résultat de recherche d'images pour &quot;deadly png&quot;">
            <a:extLst>
              <a:ext uri="{FF2B5EF4-FFF2-40B4-BE49-F238E27FC236}">
                <a16:creationId xmlns:a16="http://schemas.microsoft.com/office/drawing/2014/main" id="{767AF997-B533-41EA-B128-09C9B68C1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28" y="1646306"/>
            <a:ext cx="1110221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Résultat de recherche d'images pour &quot;dangerous png&quot;">
            <a:extLst>
              <a:ext uri="{FF2B5EF4-FFF2-40B4-BE49-F238E27FC236}">
                <a16:creationId xmlns:a16="http://schemas.microsoft.com/office/drawing/2014/main" id="{2A666D21-4C18-461E-98D1-2011D991B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45" y="3488320"/>
            <a:ext cx="1091331" cy="9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Résultat de recherche d'images pour &quot;safe  png&quot;">
            <a:extLst>
              <a:ext uri="{FF2B5EF4-FFF2-40B4-BE49-F238E27FC236}">
                <a16:creationId xmlns:a16="http://schemas.microsoft.com/office/drawing/2014/main" id="{C3591805-F767-42C5-A402-C13D3C6F8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74" y="5524694"/>
            <a:ext cx="1151321" cy="115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65F0BBA-963B-4ADD-8B28-79C9CFB08651}"/>
              </a:ext>
            </a:extLst>
          </p:cNvPr>
          <p:cNvCxnSpPr/>
          <p:nvPr/>
        </p:nvCxnSpPr>
        <p:spPr>
          <a:xfrm flipH="1">
            <a:off x="6844937" y="2220686"/>
            <a:ext cx="54088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41ACD2D-7050-44BB-9879-8B401468E6E8}"/>
              </a:ext>
            </a:extLst>
          </p:cNvPr>
          <p:cNvCxnSpPr/>
          <p:nvPr/>
        </p:nvCxnSpPr>
        <p:spPr>
          <a:xfrm flipH="1">
            <a:off x="6844937" y="4158343"/>
            <a:ext cx="54088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E0A5451-30B8-4E6C-8506-39FDD37EFADF}"/>
              </a:ext>
            </a:extLst>
          </p:cNvPr>
          <p:cNvCxnSpPr/>
          <p:nvPr/>
        </p:nvCxnSpPr>
        <p:spPr>
          <a:xfrm flipH="1">
            <a:off x="6918960" y="6100355"/>
            <a:ext cx="54088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69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6BD222A-BA90-445F-B0BB-0F9D700F4B88}"/>
              </a:ext>
            </a:extLst>
          </p:cNvPr>
          <p:cNvSpPr/>
          <p:nvPr/>
        </p:nvSpPr>
        <p:spPr>
          <a:xfrm>
            <a:off x="1398823" y="1757150"/>
            <a:ext cx="908341" cy="11541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650" name="Picture 2" descr="Résultat de recherche d'images pour &quot;thermometer png&quot;">
            <a:extLst>
              <a:ext uri="{FF2B5EF4-FFF2-40B4-BE49-F238E27FC236}">
                <a16:creationId xmlns:a16="http://schemas.microsoft.com/office/drawing/2014/main" id="{CA03899B-0BB7-45E9-9292-8143BC2B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3" y="1757150"/>
            <a:ext cx="1569243" cy="48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0F5F5D-78C7-487B-B2BE-60A645E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2" y="6520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Is it dangerous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C85E0-A1B8-4E31-9B0D-EF2C0C74D0F8}"/>
              </a:ext>
            </a:extLst>
          </p:cNvPr>
          <p:cNvSpPr txBox="1"/>
          <p:nvPr/>
        </p:nvSpPr>
        <p:spPr>
          <a:xfrm>
            <a:off x="1443220" y="811272"/>
            <a:ext cx="10178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Ces animaux sont ils dangereux ou inoffensifs pour l’homme ? A toi de deviner !</a:t>
            </a:r>
          </a:p>
        </p:txBody>
      </p:sp>
      <p:pic>
        <p:nvPicPr>
          <p:cNvPr id="15" name="Picture 2" descr="Résultat de recherche d'images pour &quot;australian animals png&quot;">
            <a:extLst>
              <a:ext uri="{FF2B5EF4-FFF2-40B4-BE49-F238E27FC236}">
                <a16:creationId xmlns:a16="http://schemas.microsoft.com/office/drawing/2014/main" id="{8A7C48C0-28CD-434E-87F3-5BD286697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79" y="2417505"/>
            <a:ext cx="3780197" cy="283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07D6F2D3-C823-4F5E-9D98-E088E894B690}"/>
              </a:ext>
            </a:extLst>
          </p:cNvPr>
          <p:cNvSpPr/>
          <p:nvPr/>
        </p:nvSpPr>
        <p:spPr>
          <a:xfrm>
            <a:off x="2637616" y="3579223"/>
            <a:ext cx="2117264" cy="7228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Dangerous !</a:t>
            </a:r>
          </a:p>
        </p:txBody>
      </p:sp>
    </p:spTree>
    <p:extLst>
      <p:ext uri="{BB962C8B-B14F-4D97-AF65-F5344CB8AC3E}">
        <p14:creationId xmlns:p14="http://schemas.microsoft.com/office/powerpoint/2010/main" val="96912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6BD222A-BA90-445F-B0BB-0F9D700F4B88}"/>
              </a:ext>
            </a:extLst>
          </p:cNvPr>
          <p:cNvSpPr/>
          <p:nvPr/>
        </p:nvSpPr>
        <p:spPr>
          <a:xfrm>
            <a:off x="1398823" y="1757150"/>
            <a:ext cx="908341" cy="11541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650" name="Picture 2" descr="Résultat de recherche d'images pour &quot;thermometer png&quot;">
            <a:extLst>
              <a:ext uri="{FF2B5EF4-FFF2-40B4-BE49-F238E27FC236}">
                <a16:creationId xmlns:a16="http://schemas.microsoft.com/office/drawing/2014/main" id="{CA03899B-0BB7-45E9-9292-8143BC2B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3" y="1757150"/>
            <a:ext cx="1569243" cy="48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0F5F5D-78C7-487B-B2BE-60A645E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2" y="6520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Is it dangerous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C85E0-A1B8-4E31-9B0D-EF2C0C74D0F8}"/>
              </a:ext>
            </a:extLst>
          </p:cNvPr>
          <p:cNvSpPr txBox="1"/>
          <p:nvPr/>
        </p:nvSpPr>
        <p:spPr>
          <a:xfrm>
            <a:off x="1443220" y="811272"/>
            <a:ext cx="10178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Ces animaux sont ils dangereux ou inoffensifs pour l’homme ? A toi de deviner !</a:t>
            </a: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07D6F2D3-C823-4F5E-9D98-E088E894B690}"/>
              </a:ext>
            </a:extLst>
          </p:cNvPr>
          <p:cNvSpPr/>
          <p:nvPr/>
        </p:nvSpPr>
        <p:spPr>
          <a:xfrm>
            <a:off x="3116601" y="5451566"/>
            <a:ext cx="2422049" cy="7228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Not dangerous !</a:t>
            </a:r>
          </a:p>
        </p:txBody>
      </p:sp>
      <p:pic>
        <p:nvPicPr>
          <p:cNvPr id="8" name="Picture 4" descr="Résultat de recherche d'images pour &quot;australian animals png&quot;">
            <a:extLst>
              <a:ext uri="{FF2B5EF4-FFF2-40B4-BE49-F238E27FC236}">
                <a16:creationId xmlns:a16="http://schemas.microsoft.com/office/drawing/2014/main" id="{A479243A-C98D-4C59-9123-1E0921260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866" y="1957448"/>
            <a:ext cx="4267185" cy="32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32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2421C-A3C0-4A77-A69C-AB82C77FD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196" y="203091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Where is Australia ??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BC2F20-A3C3-45D7-8C83-8F0559181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Résultat de recherche d'images pour &quot;maps world blank&quot;">
            <a:extLst>
              <a:ext uri="{FF2B5EF4-FFF2-40B4-BE49-F238E27FC236}">
                <a16:creationId xmlns:a16="http://schemas.microsoft.com/office/drawing/2014/main" id="{DC09DE1C-E203-4A97-9BE9-134853BE2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99" y="1695223"/>
            <a:ext cx="10693101" cy="513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EFE609F-2EAD-47B9-B94D-1216A8B22B6B}"/>
              </a:ext>
            </a:extLst>
          </p:cNvPr>
          <p:cNvSpPr txBox="1"/>
          <p:nvPr/>
        </p:nvSpPr>
        <p:spPr>
          <a:xfrm>
            <a:off x="4306645" y="1169002"/>
            <a:ext cx="7885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latin typeface="Comic Sans MS" panose="030F0702030302020204" pitchFamily="66" charset="0"/>
              </a:rPr>
              <a:t>Clique sur la bonne zone 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85E860-6A99-4D09-84A3-7BA6A5922826}"/>
              </a:ext>
            </a:extLst>
          </p:cNvPr>
          <p:cNvSpPr/>
          <p:nvPr/>
        </p:nvSpPr>
        <p:spPr>
          <a:xfrm>
            <a:off x="3711388" y="1695223"/>
            <a:ext cx="1280160" cy="800551"/>
          </a:xfrm>
          <a:prstGeom prst="rect">
            <a:avLst/>
          </a:prstGeom>
          <a:solidFill>
            <a:srgbClr val="00B0F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659053-DC93-4A7C-919C-53A495A5972D}"/>
              </a:ext>
            </a:extLst>
          </p:cNvPr>
          <p:cNvSpPr/>
          <p:nvPr/>
        </p:nvSpPr>
        <p:spPr>
          <a:xfrm>
            <a:off x="6362354" y="5077658"/>
            <a:ext cx="549434" cy="650790"/>
          </a:xfrm>
          <a:prstGeom prst="rect">
            <a:avLst/>
          </a:prstGeom>
          <a:solidFill>
            <a:srgbClr val="00B0F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A65A79-26A1-4CF1-89CB-705F271EA24B}"/>
              </a:ext>
            </a:extLst>
          </p:cNvPr>
          <p:cNvSpPr/>
          <p:nvPr/>
        </p:nvSpPr>
        <p:spPr>
          <a:xfrm>
            <a:off x="9341224" y="4589928"/>
            <a:ext cx="1255057" cy="494029"/>
          </a:xfrm>
          <a:prstGeom prst="rect">
            <a:avLst/>
          </a:prstGeom>
          <a:solidFill>
            <a:srgbClr val="00B0F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5C6887-0B2E-485B-AE0E-3CA6826097D0}"/>
              </a:ext>
            </a:extLst>
          </p:cNvPr>
          <p:cNvSpPr/>
          <p:nvPr/>
        </p:nvSpPr>
        <p:spPr>
          <a:xfrm>
            <a:off x="8433200" y="5077658"/>
            <a:ext cx="1730188" cy="1278318"/>
          </a:xfrm>
          <a:prstGeom prst="rect">
            <a:avLst/>
          </a:prstGeom>
          <a:solidFill>
            <a:srgbClr val="00B0F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F81F1E-1E16-4BDA-84B1-58A6B3D29D73}"/>
              </a:ext>
            </a:extLst>
          </p:cNvPr>
          <p:cNvSpPr/>
          <p:nvPr/>
        </p:nvSpPr>
        <p:spPr>
          <a:xfrm>
            <a:off x="10163388" y="6031992"/>
            <a:ext cx="737694" cy="650790"/>
          </a:xfrm>
          <a:prstGeom prst="rect">
            <a:avLst/>
          </a:prstGeom>
          <a:solidFill>
            <a:srgbClr val="00B0F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6" name="Picture 4" descr="Résultat de recherche d'images pour &quot;yes png&quot;">
            <a:extLst>
              <a:ext uri="{FF2B5EF4-FFF2-40B4-BE49-F238E27FC236}">
                <a16:creationId xmlns:a16="http://schemas.microsoft.com/office/drawing/2014/main" id="{D4B70BA8-6159-4175-B762-3C53836BB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721" y="5280034"/>
            <a:ext cx="664661" cy="66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ésultat de recherche d'images pour &quot;no png&quot;">
            <a:extLst>
              <a:ext uri="{FF2B5EF4-FFF2-40B4-BE49-F238E27FC236}">
                <a16:creationId xmlns:a16="http://schemas.microsoft.com/office/drawing/2014/main" id="{85D613A6-9DD1-42F9-BA3C-BDFD3BFDB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845" y="1790698"/>
            <a:ext cx="609599" cy="6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Résultat de recherche d'images pour &quot;no png&quot;">
            <a:extLst>
              <a:ext uri="{FF2B5EF4-FFF2-40B4-BE49-F238E27FC236}">
                <a16:creationId xmlns:a16="http://schemas.microsoft.com/office/drawing/2014/main" id="{10B36509-C065-4E30-BF60-06A7F26A1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055" y="6073183"/>
            <a:ext cx="609599" cy="6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ésultat de recherche d'images pour &quot;no png&quot;">
            <a:extLst>
              <a:ext uri="{FF2B5EF4-FFF2-40B4-BE49-F238E27FC236}">
                <a16:creationId xmlns:a16="http://schemas.microsoft.com/office/drawing/2014/main" id="{1B4E097B-136E-47B4-A098-B082372AE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348" y="4528994"/>
            <a:ext cx="609599" cy="6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ésultat de recherche d'images pour &quot;no png&quot;">
            <a:extLst>
              <a:ext uri="{FF2B5EF4-FFF2-40B4-BE49-F238E27FC236}">
                <a16:creationId xmlns:a16="http://schemas.microsoft.com/office/drawing/2014/main" id="{0D4CF5A9-706D-4538-9867-36BF5A945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189" y="5118849"/>
            <a:ext cx="609599" cy="6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9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6BD222A-BA90-445F-B0BB-0F9D700F4B88}"/>
              </a:ext>
            </a:extLst>
          </p:cNvPr>
          <p:cNvSpPr/>
          <p:nvPr/>
        </p:nvSpPr>
        <p:spPr>
          <a:xfrm>
            <a:off x="1398823" y="1757150"/>
            <a:ext cx="908341" cy="11541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650" name="Picture 2" descr="Résultat de recherche d'images pour &quot;thermometer png&quot;">
            <a:extLst>
              <a:ext uri="{FF2B5EF4-FFF2-40B4-BE49-F238E27FC236}">
                <a16:creationId xmlns:a16="http://schemas.microsoft.com/office/drawing/2014/main" id="{CA03899B-0BB7-45E9-9292-8143BC2B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3" y="1757150"/>
            <a:ext cx="1569243" cy="48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0F5F5D-78C7-487B-B2BE-60A645E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2" y="6520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Is it dangerous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C85E0-A1B8-4E31-9B0D-EF2C0C74D0F8}"/>
              </a:ext>
            </a:extLst>
          </p:cNvPr>
          <p:cNvSpPr txBox="1"/>
          <p:nvPr/>
        </p:nvSpPr>
        <p:spPr>
          <a:xfrm>
            <a:off x="1443220" y="811272"/>
            <a:ext cx="10178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Ces animaux sont ils dangereux ou inoffensifs pour l’homme ? A toi de deviner !</a:t>
            </a: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07D6F2D3-C823-4F5E-9D98-E088E894B690}"/>
              </a:ext>
            </a:extLst>
          </p:cNvPr>
          <p:cNvSpPr/>
          <p:nvPr/>
        </p:nvSpPr>
        <p:spPr>
          <a:xfrm>
            <a:off x="3116601" y="5451566"/>
            <a:ext cx="2422049" cy="7228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Not dangerous !</a:t>
            </a:r>
          </a:p>
        </p:txBody>
      </p:sp>
      <p:pic>
        <p:nvPicPr>
          <p:cNvPr id="10" name="Picture 8" descr="Résultat de recherche d'images pour &quot;australian bandicoot png&quot;">
            <a:extLst>
              <a:ext uri="{FF2B5EF4-FFF2-40B4-BE49-F238E27FC236}">
                <a16:creationId xmlns:a16="http://schemas.microsoft.com/office/drawing/2014/main" id="{39A64936-6C27-4C81-948B-5DDF698DE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365" y="1843137"/>
            <a:ext cx="3526364" cy="273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54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6BD222A-BA90-445F-B0BB-0F9D700F4B88}"/>
              </a:ext>
            </a:extLst>
          </p:cNvPr>
          <p:cNvSpPr/>
          <p:nvPr/>
        </p:nvSpPr>
        <p:spPr>
          <a:xfrm>
            <a:off x="1398823" y="1757150"/>
            <a:ext cx="908341" cy="11541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650" name="Picture 2" descr="Résultat de recherche d'images pour &quot;thermometer png&quot;">
            <a:extLst>
              <a:ext uri="{FF2B5EF4-FFF2-40B4-BE49-F238E27FC236}">
                <a16:creationId xmlns:a16="http://schemas.microsoft.com/office/drawing/2014/main" id="{CA03899B-0BB7-45E9-9292-8143BC2B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3" y="1757150"/>
            <a:ext cx="1569243" cy="48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0F5F5D-78C7-487B-B2BE-60A645E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2" y="6520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Is it dangerous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C85E0-A1B8-4E31-9B0D-EF2C0C74D0F8}"/>
              </a:ext>
            </a:extLst>
          </p:cNvPr>
          <p:cNvSpPr txBox="1"/>
          <p:nvPr/>
        </p:nvSpPr>
        <p:spPr>
          <a:xfrm>
            <a:off x="1443220" y="811272"/>
            <a:ext cx="10178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Ces animaux sont ils dangereux ou inoffensifs pour l’homme ? A toi de deviner !</a:t>
            </a: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07D6F2D3-C823-4F5E-9D98-E088E894B690}"/>
              </a:ext>
            </a:extLst>
          </p:cNvPr>
          <p:cNvSpPr/>
          <p:nvPr/>
        </p:nvSpPr>
        <p:spPr>
          <a:xfrm>
            <a:off x="3116601" y="5451566"/>
            <a:ext cx="2422049" cy="7228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Not dangerous !</a:t>
            </a:r>
          </a:p>
        </p:txBody>
      </p:sp>
      <p:pic>
        <p:nvPicPr>
          <p:cNvPr id="8" name="Picture 26" descr="Résultat de recherche d'images pour &quot;tasmanian devil&quot;">
            <a:extLst>
              <a:ext uri="{FF2B5EF4-FFF2-40B4-BE49-F238E27FC236}">
                <a16:creationId xmlns:a16="http://schemas.microsoft.com/office/drawing/2014/main" id="{05ED9CC2-D47F-4904-9C0A-29CDA2F96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50" y="1957448"/>
            <a:ext cx="2890256" cy="289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74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6BD222A-BA90-445F-B0BB-0F9D700F4B88}"/>
              </a:ext>
            </a:extLst>
          </p:cNvPr>
          <p:cNvSpPr/>
          <p:nvPr/>
        </p:nvSpPr>
        <p:spPr>
          <a:xfrm>
            <a:off x="1398823" y="1757150"/>
            <a:ext cx="908341" cy="11541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650" name="Picture 2" descr="Résultat de recherche d'images pour &quot;thermometer png&quot;">
            <a:extLst>
              <a:ext uri="{FF2B5EF4-FFF2-40B4-BE49-F238E27FC236}">
                <a16:creationId xmlns:a16="http://schemas.microsoft.com/office/drawing/2014/main" id="{CA03899B-0BB7-45E9-9292-8143BC2B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3" y="1757150"/>
            <a:ext cx="1569243" cy="48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0F5F5D-78C7-487B-B2BE-60A645E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2" y="6520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Is it dangerous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C85E0-A1B8-4E31-9B0D-EF2C0C74D0F8}"/>
              </a:ext>
            </a:extLst>
          </p:cNvPr>
          <p:cNvSpPr txBox="1"/>
          <p:nvPr/>
        </p:nvSpPr>
        <p:spPr>
          <a:xfrm>
            <a:off x="1443220" y="811272"/>
            <a:ext cx="10178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Ces animaux sont ils dangereux ou inoffensifs pour l’homme ? A toi de deviner !</a:t>
            </a: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07D6F2D3-C823-4F5E-9D98-E088E894B690}"/>
              </a:ext>
            </a:extLst>
          </p:cNvPr>
          <p:cNvSpPr/>
          <p:nvPr/>
        </p:nvSpPr>
        <p:spPr>
          <a:xfrm>
            <a:off x="2552049" y="3596641"/>
            <a:ext cx="2115745" cy="7228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Dangerous</a:t>
            </a:r>
          </a:p>
        </p:txBody>
      </p:sp>
      <p:pic>
        <p:nvPicPr>
          <p:cNvPr id="10" name="Picture 12" descr="Dingo">
            <a:extLst>
              <a:ext uri="{FF2B5EF4-FFF2-40B4-BE49-F238E27FC236}">
                <a16:creationId xmlns:a16="http://schemas.microsoft.com/office/drawing/2014/main" id="{E12FC2EF-B791-41DC-B68A-1FB458AEC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31" y="2060324"/>
            <a:ext cx="4351263" cy="339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28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6BD222A-BA90-445F-B0BB-0F9D700F4B88}"/>
              </a:ext>
            </a:extLst>
          </p:cNvPr>
          <p:cNvSpPr/>
          <p:nvPr/>
        </p:nvSpPr>
        <p:spPr>
          <a:xfrm>
            <a:off x="1398823" y="1757150"/>
            <a:ext cx="908341" cy="11541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650" name="Picture 2" descr="Résultat de recherche d'images pour &quot;thermometer png&quot;">
            <a:extLst>
              <a:ext uri="{FF2B5EF4-FFF2-40B4-BE49-F238E27FC236}">
                <a16:creationId xmlns:a16="http://schemas.microsoft.com/office/drawing/2014/main" id="{CA03899B-0BB7-45E9-9292-8143BC2B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3" y="1757150"/>
            <a:ext cx="1569243" cy="48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0F5F5D-78C7-487B-B2BE-60A645E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2" y="6520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Is it dangerous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C85E0-A1B8-4E31-9B0D-EF2C0C74D0F8}"/>
              </a:ext>
            </a:extLst>
          </p:cNvPr>
          <p:cNvSpPr txBox="1"/>
          <p:nvPr/>
        </p:nvSpPr>
        <p:spPr>
          <a:xfrm>
            <a:off x="1443220" y="811272"/>
            <a:ext cx="10178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Ces animaux sont ils dangereux ou inoffensifs pour l’homme ? A toi de deviner !</a:t>
            </a: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07D6F2D3-C823-4F5E-9D98-E088E894B690}"/>
              </a:ext>
            </a:extLst>
          </p:cNvPr>
          <p:cNvSpPr/>
          <p:nvPr/>
        </p:nvSpPr>
        <p:spPr>
          <a:xfrm>
            <a:off x="2508507" y="1972834"/>
            <a:ext cx="2115745" cy="7228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Very dangerous</a:t>
            </a:r>
          </a:p>
        </p:txBody>
      </p:sp>
      <p:pic>
        <p:nvPicPr>
          <p:cNvPr id="8" name="Picture 18" descr="Résultat de recherche d'images pour &quot;white shark png&quot;">
            <a:extLst>
              <a:ext uri="{FF2B5EF4-FFF2-40B4-BE49-F238E27FC236}">
                <a16:creationId xmlns:a16="http://schemas.microsoft.com/office/drawing/2014/main" id="{3E0C7DAF-326C-4E8F-B77E-302D24C17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16" y="2462528"/>
            <a:ext cx="3734341" cy="25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16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6BD222A-BA90-445F-B0BB-0F9D700F4B88}"/>
              </a:ext>
            </a:extLst>
          </p:cNvPr>
          <p:cNvSpPr/>
          <p:nvPr/>
        </p:nvSpPr>
        <p:spPr>
          <a:xfrm>
            <a:off x="1398823" y="1757150"/>
            <a:ext cx="908341" cy="11541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650" name="Picture 2" descr="Résultat de recherche d'images pour &quot;thermometer png&quot;">
            <a:extLst>
              <a:ext uri="{FF2B5EF4-FFF2-40B4-BE49-F238E27FC236}">
                <a16:creationId xmlns:a16="http://schemas.microsoft.com/office/drawing/2014/main" id="{CA03899B-0BB7-45E9-9292-8143BC2B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3" y="1757150"/>
            <a:ext cx="1569243" cy="48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0F5F5D-78C7-487B-B2BE-60A645E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2" y="6520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Is it dangerous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C85E0-A1B8-4E31-9B0D-EF2C0C74D0F8}"/>
              </a:ext>
            </a:extLst>
          </p:cNvPr>
          <p:cNvSpPr txBox="1"/>
          <p:nvPr/>
        </p:nvSpPr>
        <p:spPr>
          <a:xfrm>
            <a:off x="1443220" y="811272"/>
            <a:ext cx="10178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Ces animaux sont ils dangereux ou inoffensifs pour l’homme ? A toi de deviner !</a:t>
            </a: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07D6F2D3-C823-4F5E-9D98-E088E894B690}"/>
              </a:ext>
            </a:extLst>
          </p:cNvPr>
          <p:cNvSpPr/>
          <p:nvPr/>
        </p:nvSpPr>
        <p:spPr>
          <a:xfrm>
            <a:off x="2708804" y="5561295"/>
            <a:ext cx="2115745" cy="7228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Not dangerous</a:t>
            </a:r>
          </a:p>
        </p:txBody>
      </p:sp>
      <p:pic>
        <p:nvPicPr>
          <p:cNvPr id="10" name="Picture 16" descr="Fairy penguin">
            <a:extLst>
              <a:ext uri="{FF2B5EF4-FFF2-40B4-BE49-F238E27FC236}">
                <a16:creationId xmlns:a16="http://schemas.microsoft.com/office/drawing/2014/main" id="{A6E04945-7FA2-447F-A705-C7BEAEF82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90" y="1972834"/>
            <a:ext cx="5367355" cy="358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60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6BD222A-BA90-445F-B0BB-0F9D700F4B88}"/>
              </a:ext>
            </a:extLst>
          </p:cNvPr>
          <p:cNvSpPr/>
          <p:nvPr/>
        </p:nvSpPr>
        <p:spPr>
          <a:xfrm>
            <a:off x="1398823" y="1757150"/>
            <a:ext cx="908341" cy="11541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650" name="Picture 2" descr="Résultat de recherche d'images pour &quot;thermometer png&quot;">
            <a:extLst>
              <a:ext uri="{FF2B5EF4-FFF2-40B4-BE49-F238E27FC236}">
                <a16:creationId xmlns:a16="http://schemas.microsoft.com/office/drawing/2014/main" id="{CA03899B-0BB7-45E9-9292-8143BC2B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3" y="1757150"/>
            <a:ext cx="1569243" cy="48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0F5F5D-78C7-487B-B2BE-60A645E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2" y="6520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Is it dangerous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C85E0-A1B8-4E31-9B0D-EF2C0C74D0F8}"/>
              </a:ext>
            </a:extLst>
          </p:cNvPr>
          <p:cNvSpPr txBox="1"/>
          <p:nvPr/>
        </p:nvSpPr>
        <p:spPr>
          <a:xfrm>
            <a:off x="1443220" y="811272"/>
            <a:ext cx="10178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Ces animaux sont ils dangereux ou inoffensifs pour l’homme ? A toi de deviner !</a:t>
            </a: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07D6F2D3-C823-4F5E-9D98-E088E894B690}"/>
              </a:ext>
            </a:extLst>
          </p:cNvPr>
          <p:cNvSpPr/>
          <p:nvPr/>
        </p:nvSpPr>
        <p:spPr>
          <a:xfrm>
            <a:off x="2637614" y="2188520"/>
            <a:ext cx="2115745" cy="7228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Very dangerous</a:t>
            </a:r>
          </a:p>
        </p:txBody>
      </p:sp>
      <p:pic>
        <p:nvPicPr>
          <p:cNvPr id="8" name="Picture 22" descr="Résultat de recherche d'images pour &quot;blue ringed octopus png&quot;">
            <a:extLst>
              <a:ext uri="{FF2B5EF4-FFF2-40B4-BE49-F238E27FC236}">
                <a16:creationId xmlns:a16="http://schemas.microsoft.com/office/drawing/2014/main" id="{3BFAF88D-F26F-430E-B243-A77CE82A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02" y="1836821"/>
            <a:ext cx="5048998" cy="336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87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6BD222A-BA90-445F-B0BB-0F9D700F4B88}"/>
              </a:ext>
            </a:extLst>
          </p:cNvPr>
          <p:cNvSpPr/>
          <p:nvPr/>
        </p:nvSpPr>
        <p:spPr>
          <a:xfrm>
            <a:off x="1398823" y="1757150"/>
            <a:ext cx="908341" cy="11541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650" name="Picture 2" descr="Résultat de recherche d'images pour &quot;thermometer png&quot;">
            <a:extLst>
              <a:ext uri="{FF2B5EF4-FFF2-40B4-BE49-F238E27FC236}">
                <a16:creationId xmlns:a16="http://schemas.microsoft.com/office/drawing/2014/main" id="{CA03899B-0BB7-45E9-9292-8143BC2B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3" y="1757150"/>
            <a:ext cx="1569243" cy="48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0F5F5D-78C7-487B-B2BE-60A645E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2" y="6520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Is it dangerous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C85E0-A1B8-4E31-9B0D-EF2C0C74D0F8}"/>
              </a:ext>
            </a:extLst>
          </p:cNvPr>
          <p:cNvSpPr txBox="1"/>
          <p:nvPr/>
        </p:nvSpPr>
        <p:spPr>
          <a:xfrm>
            <a:off x="1443220" y="811272"/>
            <a:ext cx="10178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Ces animaux sont ils dangereux ou inoffensifs pour l’homme ? A toi de deviner !</a:t>
            </a: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07D6F2D3-C823-4F5E-9D98-E088E894B690}"/>
              </a:ext>
            </a:extLst>
          </p:cNvPr>
          <p:cNvSpPr/>
          <p:nvPr/>
        </p:nvSpPr>
        <p:spPr>
          <a:xfrm>
            <a:off x="2637614" y="2188520"/>
            <a:ext cx="2115745" cy="7228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Very dangerous</a:t>
            </a:r>
          </a:p>
        </p:txBody>
      </p:sp>
      <p:pic>
        <p:nvPicPr>
          <p:cNvPr id="10" name="Picture 24" descr="Résultat de recherche d'images pour &quot;crocodiles png&quot;">
            <a:extLst>
              <a:ext uri="{FF2B5EF4-FFF2-40B4-BE49-F238E27FC236}">
                <a16:creationId xmlns:a16="http://schemas.microsoft.com/office/drawing/2014/main" id="{418D7022-366F-4D43-A919-A57DA46AD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359" y="3201014"/>
            <a:ext cx="6280490" cy="178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43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6BD222A-BA90-445F-B0BB-0F9D700F4B88}"/>
              </a:ext>
            </a:extLst>
          </p:cNvPr>
          <p:cNvSpPr/>
          <p:nvPr/>
        </p:nvSpPr>
        <p:spPr>
          <a:xfrm>
            <a:off x="1398823" y="1757150"/>
            <a:ext cx="908341" cy="11541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650" name="Picture 2" descr="Résultat de recherche d'images pour &quot;thermometer png&quot;">
            <a:extLst>
              <a:ext uri="{FF2B5EF4-FFF2-40B4-BE49-F238E27FC236}">
                <a16:creationId xmlns:a16="http://schemas.microsoft.com/office/drawing/2014/main" id="{CA03899B-0BB7-45E9-9292-8143BC2B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3" y="1757150"/>
            <a:ext cx="1569243" cy="48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0F5F5D-78C7-487B-B2BE-60A645E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2" y="6520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Is it dangerous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C85E0-A1B8-4E31-9B0D-EF2C0C74D0F8}"/>
              </a:ext>
            </a:extLst>
          </p:cNvPr>
          <p:cNvSpPr txBox="1"/>
          <p:nvPr/>
        </p:nvSpPr>
        <p:spPr>
          <a:xfrm>
            <a:off x="1443220" y="811272"/>
            <a:ext cx="10178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Ces animaux sont ils dangereux ou inoffensifs pour l’homme ? A toi de deviner !</a:t>
            </a: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07D6F2D3-C823-4F5E-9D98-E088E894B690}"/>
              </a:ext>
            </a:extLst>
          </p:cNvPr>
          <p:cNvSpPr/>
          <p:nvPr/>
        </p:nvSpPr>
        <p:spPr>
          <a:xfrm>
            <a:off x="2724699" y="3457097"/>
            <a:ext cx="2115745" cy="7228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Dangerous</a:t>
            </a:r>
          </a:p>
        </p:txBody>
      </p:sp>
      <p:pic>
        <p:nvPicPr>
          <p:cNvPr id="29698" name="Picture 2" descr="Résultat de recherche d'images pour &quot;cassowary png&quot;">
            <a:extLst>
              <a:ext uri="{FF2B5EF4-FFF2-40B4-BE49-F238E27FC236}">
                <a16:creationId xmlns:a16="http://schemas.microsoft.com/office/drawing/2014/main" id="{A03AF885-C3F7-4C96-A53A-BE5E0305F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30" y="1365069"/>
            <a:ext cx="343852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20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6BD222A-BA90-445F-B0BB-0F9D700F4B88}"/>
              </a:ext>
            </a:extLst>
          </p:cNvPr>
          <p:cNvSpPr/>
          <p:nvPr/>
        </p:nvSpPr>
        <p:spPr>
          <a:xfrm>
            <a:off x="1398823" y="1757150"/>
            <a:ext cx="908341" cy="11541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650" name="Picture 2" descr="Résultat de recherche d'images pour &quot;thermometer png&quot;">
            <a:extLst>
              <a:ext uri="{FF2B5EF4-FFF2-40B4-BE49-F238E27FC236}">
                <a16:creationId xmlns:a16="http://schemas.microsoft.com/office/drawing/2014/main" id="{CA03899B-0BB7-45E9-9292-8143BC2B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3" y="1757150"/>
            <a:ext cx="1569243" cy="48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0F5F5D-78C7-487B-B2BE-60A645E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2" y="6520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Is it dangerous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C85E0-A1B8-4E31-9B0D-EF2C0C74D0F8}"/>
              </a:ext>
            </a:extLst>
          </p:cNvPr>
          <p:cNvSpPr txBox="1"/>
          <p:nvPr/>
        </p:nvSpPr>
        <p:spPr>
          <a:xfrm>
            <a:off x="1443220" y="811272"/>
            <a:ext cx="10178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Ces animaux sont ils dangereux ou inoffensifs pour l’homme ? A toi de deviner !</a:t>
            </a: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07D6F2D3-C823-4F5E-9D98-E088E894B690}"/>
              </a:ext>
            </a:extLst>
          </p:cNvPr>
          <p:cNvSpPr/>
          <p:nvPr/>
        </p:nvSpPr>
        <p:spPr>
          <a:xfrm>
            <a:off x="2469253" y="1580593"/>
            <a:ext cx="2398838" cy="7228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VERY Dangerous</a:t>
            </a:r>
          </a:p>
        </p:txBody>
      </p:sp>
      <p:pic>
        <p:nvPicPr>
          <p:cNvPr id="38914" name="Picture 2" descr="Résultat de recherche d'images pour &quot;stonefish png&quot;">
            <a:extLst>
              <a:ext uri="{FF2B5EF4-FFF2-40B4-BE49-F238E27FC236}">
                <a16:creationId xmlns:a16="http://schemas.microsoft.com/office/drawing/2014/main" id="{FEEE6EBA-0078-46DD-8271-01EAA0B9F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071" y="1531878"/>
            <a:ext cx="3770403" cy="273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EA1A94-53B4-4480-8EE5-F46C02CE4C08}"/>
              </a:ext>
            </a:extLst>
          </p:cNvPr>
          <p:cNvSpPr txBox="1"/>
          <p:nvPr/>
        </p:nvSpPr>
        <p:spPr>
          <a:xfrm>
            <a:off x="6532381" y="4179908"/>
            <a:ext cx="347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latin typeface="Comic Sans MS" panose="030F0702030302020204" pitchFamily="66" charset="0"/>
              </a:rPr>
              <a:t>Stonefish</a:t>
            </a:r>
          </a:p>
        </p:txBody>
      </p:sp>
      <p:pic>
        <p:nvPicPr>
          <p:cNvPr id="10" name="Picture 4" descr="Résultat de recherche d'images pour &quot;dangerous png&quot;">
            <a:extLst>
              <a:ext uri="{FF2B5EF4-FFF2-40B4-BE49-F238E27FC236}">
                <a16:creationId xmlns:a16="http://schemas.microsoft.com/office/drawing/2014/main" id="{CE2012FB-F57D-4118-A9FD-6DDFD607A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26" y="2546248"/>
            <a:ext cx="2218435" cy="22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08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6BD222A-BA90-445F-B0BB-0F9D700F4B88}"/>
              </a:ext>
            </a:extLst>
          </p:cNvPr>
          <p:cNvSpPr/>
          <p:nvPr/>
        </p:nvSpPr>
        <p:spPr>
          <a:xfrm>
            <a:off x="1398823" y="1757150"/>
            <a:ext cx="908341" cy="11541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650" name="Picture 2" descr="Résultat de recherche d'images pour &quot;thermometer png&quot;">
            <a:extLst>
              <a:ext uri="{FF2B5EF4-FFF2-40B4-BE49-F238E27FC236}">
                <a16:creationId xmlns:a16="http://schemas.microsoft.com/office/drawing/2014/main" id="{CA03899B-0BB7-45E9-9292-8143BC2B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3" y="1757150"/>
            <a:ext cx="1569243" cy="48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0F5F5D-78C7-487B-B2BE-60A645E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2" y="6520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Is it dangerous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C85E0-A1B8-4E31-9B0D-EF2C0C74D0F8}"/>
              </a:ext>
            </a:extLst>
          </p:cNvPr>
          <p:cNvSpPr txBox="1"/>
          <p:nvPr/>
        </p:nvSpPr>
        <p:spPr>
          <a:xfrm>
            <a:off x="1443220" y="811272"/>
            <a:ext cx="10178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Ces animaux sont ils dangereux ou inoffensifs pour l’homme ? A toi de deviner !</a:t>
            </a: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07D6F2D3-C823-4F5E-9D98-E088E894B690}"/>
              </a:ext>
            </a:extLst>
          </p:cNvPr>
          <p:cNvSpPr/>
          <p:nvPr/>
        </p:nvSpPr>
        <p:spPr>
          <a:xfrm>
            <a:off x="2469253" y="1580593"/>
            <a:ext cx="2398838" cy="7228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VERY Dangerous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EA1A94-53B4-4480-8EE5-F46C02CE4C08}"/>
              </a:ext>
            </a:extLst>
          </p:cNvPr>
          <p:cNvSpPr txBox="1"/>
          <p:nvPr/>
        </p:nvSpPr>
        <p:spPr>
          <a:xfrm>
            <a:off x="6532381" y="4179908"/>
            <a:ext cx="347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latin typeface="Comic Sans MS" panose="030F0702030302020204" pitchFamily="66" charset="0"/>
              </a:rPr>
              <a:t>Funnel Spider</a:t>
            </a:r>
          </a:p>
        </p:txBody>
      </p:sp>
      <p:pic>
        <p:nvPicPr>
          <p:cNvPr id="10" name="Picture 4" descr="Résultat de recherche d'images pour &quot;dangerous png&quot;">
            <a:extLst>
              <a:ext uri="{FF2B5EF4-FFF2-40B4-BE49-F238E27FC236}">
                <a16:creationId xmlns:a16="http://schemas.microsoft.com/office/drawing/2014/main" id="{CE2012FB-F57D-4118-A9FD-6DDFD607A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26" y="2546248"/>
            <a:ext cx="2218435" cy="22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Résultat de recherche d'images pour &quot;nice  spider png&quot;">
            <a:extLst>
              <a:ext uri="{FF2B5EF4-FFF2-40B4-BE49-F238E27FC236}">
                <a16:creationId xmlns:a16="http://schemas.microsoft.com/office/drawing/2014/main" id="{E0A4A81E-E7B5-455F-85EA-8C5A07A10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401" y="65206"/>
            <a:ext cx="4114800" cy="418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10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C25F1B-6B68-4BDC-AE57-A680B2241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497" y="253294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Welcome to australia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E3F79A-3C89-431D-839C-8AC5954F6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104" y="5773944"/>
            <a:ext cx="10178322" cy="543260"/>
          </a:xfrm>
        </p:spPr>
        <p:txBody>
          <a:bodyPr>
            <a:noAutofit/>
          </a:bodyPr>
          <a:lstStyle/>
          <a:p>
            <a:r>
              <a:rPr lang="fr-FR" sz="1800">
                <a:latin typeface="Comic Sans MS" panose="030F0702030302020204" pitchFamily="66" charset="0"/>
              </a:rPr>
              <a:t>Il faut environ 21h d’avion pour arriver en Australie depuis la France !</a:t>
            </a:r>
          </a:p>
          <a:p>
            <a:r>
              <a:rPr lang="fr-FR" sz="1800">
                <a:latin typeface="Comic Sans MS" panose="030F0702030302020204" pitchFamily="66" charset="0"/>
              </a:rPr>
              <a:t>Ce pays est dans l’hemisphère sud, les saisons sont donc inversées !</a:t>
            </a:r>
          </a:p>
        </p:txBody>
      </p:sp>
      <p:pic>
        <p:nvPicPr>
          <p:cNvPr id="5122" name="Picture 2" descr="Résultat de recherche d'images pour &quot;australia&quot;">
            <a:extLst>
              <a:ext uri="{FF2B5EF4-FFF2-40B4-BE49-F238E27FC236}">
                <a16:creationId xmlns:a16="http://schemas.microsoft.com/office/drawing/2014/main" id="{BE608CEF-82AF-4E41-BDF1-BD78C60BB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093" y="1745426"/>
            <a:ext cx="3810673" cy="381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ésultat de recherche d'images pour &quot;plane landing png&quot;">
            <a:extLst>
              <a:ext uri="{FF2B5EF4-FFF2-40B4-BE49-F238E27FC236}">
                <a16:creationId xmlns:a16="http://schemas.microsoft.com/office/drawing/2014/main" id="{1D037E14-0DE9-45CF-B326-87A37B7EF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68" y="1963271"/>
            <a:ext cx="2775473" cy="277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associée">
            <a:extLst>
              <a:ext uri="{FF2B5EF4-FFF2-40B4-BE49-F238E27FC236}">
                <a16:creationId xmlns:a16="http://schemas.microsoft.com/office/drawing/2014/main" id="{90D297BE-4E32-4940-9179-2449236E5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23" y="1219232"/>
            <a:ext cx="8088970" cy="455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ésultat de recherche d'images pour &quot;australia christmas&quot;">
            <a:extLst>
              <a:ext uri="{FF2B5EF4-FFF2-40B4-BE49-F238E27FC236}">
                <a16:creationId xmlns:a16="http://schemas.microsoft.com/office/drawing/2014/main" id="{0CBAE92D-FF1F-4BAF-BB5E-E05C20417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9"/>
          <a:stretch/>
        </p:blipFill>
        <p:spPr bwMode="auto">
          <a:xfrm>
            <a:off x="286929" y="1779382"/>
            <a:ext cx="435348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13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6BD222A-BA90-445F-B0BB-0F9D700F4B88}"/>
              </a:ext>
            </a:extLst>
          </p:cNvPr>
          <p:cNvSpPr/>
          <p:nvPr/>
        </p:nvSpPr>
        <p:spPr>
          <a:xfrm>
            <a:off x="1398823" y="1757150"/>
            <a:ext cx="908341" cy="11541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650" name="Picture 2" descr="Résultat de recherche d'images pour &quot;thermometer png&quot;">
            <a:extLst>
              <a:ext uri="{FF2B5EF4-FFF2-40B4-BE49-F238E27FC236}">
                <a16:creationId xmlns:a16="http://schemas.microsoft.com/office/drawing/2014/main" id="{CA03899B-0BB7-45E9-9292-8143BC2B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3" y="1757150"/>
            <a:ext cx="1569243" cy="48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0F5F5D-78C7-487B-B2BE-60A645E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2" y="6520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Is it dangerous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C85E0-A1B8-4E31-9B0D-EF2C0C74D0F8}"/>
              </a:ext>
            </a:extLst>
          </p:cNvPr>
          <p:cNvSpPr txBox="1"/>
          <p:nvPr/>
        </p:nvSpPr>
        <p:spPr>
          <a:xfrm>
            <a:off x="1443220" y="811272"/>
            <a:ext cx="10178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Ces animaux sont ils dangereux ou inoffensifs pour l’homme ? A toi de deviner !</a:t>
            </a: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07D6F2D3-C823-4F5E-9D98-E088E894B690}"/>
              </a:ext>
            </a:extLst>
          </p:cNvPr>
          <p:cNvSpPr/>
          <p:nvPr/>
        </p:nvSpPr>
        <p:spPr>
          <a:xfrm>
            <a:off x="2469253" y="1580593"/>
            <a:ext cx="2398838" cy="7228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VERY Dangerous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EA1A94-53B4-4480-8EE5-F46C02CE4C08}"/>
              </a:ext>
            </a:extLst>
          </p:cNvPr>
          <p:cNvSpPr txBox="1"/>
          <p:nvPr/>
        </p:nvSpPr>
        <p:spPr>
          <a:xfrm>
            <a:off x="6610759" y="4472295"/>
            <a:ext cx="347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latin typeface="Comic Sans MS" panose="030F0702030302020204" pitchFamily="66" charset="0"/>
              </a:rPr>
              <a:t>Box jellyfish</a:t>
            </a:r>
          </a:p>
        </p:txBody>
      </p:sp>
      <p:pic>
        <p:nvPicPr>
          <p:cNvPr id="10" name="Picture 4" descr="Résultat de recherche d'images pour &quot;dangerous png&quot;">
            <a:extLst>
              <a:ext uri="{FF2B5EF4-FFF2-40B4-BE49-F238E27FC236}">
                <a16:creationId xmlns:a16="http://schemas.microsoft.com/office/drawing/2014/main" id="{CE2012FB-F57D-4118-A9FD-6DDFD607A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26" y="2546248"/>
            <a:ext cx="2218435" cy="22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Résultat de recherche d'images pour &quot;box jellyfish&quot;">
            <a:extLst>
              <a:ext uri="{FF2B5EF4-FFF2-40B4-BE49-F238E27FC236}">
                <a16:creationId xmlns:a16="http://schemas.microsoft.com/office/drawing/2014/main" id="{A923C2F9-09CD-40A6-B4D6-40BD81775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114" y="1211382"/>
            <a:ext cx="47625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ésultat de recherche d'images pour &quot;dangerous png&quot;">
            <a:extLst>
              <a:ext uri="{FF2B5EF4-FFF2-40B4-BE49-F238E27FC236}">
                <a16:creationId xmlns:a16="http://schemas.microsoft.com/office/drawing/2014/main" id="{8D92482F-7603-42C1-ACC2-94F89EDB8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26" y="4639565"/>
            <a:ext cx="2218435" cy="22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95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6BD222A-BA90-445F-B0BB-0F9D700F4B88}"/>
              </a:ext>
            </a:extLst>
          </p:cNvPr>
          <p:cNvSpPr/>
          <p:nvPr/>
        </p:nvSpPr>
        <p:spPr>
          <a:xfrm>
            <a:off x="1398823" y="1757150"/>
            <a:ext cx="908341" cy="11541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650" name="Picture 2" descr="Résultat de recherche d'images pour &quot;thermometer png&quot;">
            <a:extLst>
              <a:ext uri="{FF2B5EF4-FFF2-40B4-BE49-F238E27FC236}">
                <a16:creationId xmlns:a16="http://schemas.microsoft.com/office/drawing/2014/main" id="{CA03899B-0BB7-45E9-9292-8143BC2B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3" y="1757150"/>
            <a:ext cx="1569243" cy="48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0F5F5D-78C7-487B-B2BE-60A645E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2" y="6520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Is it dangerous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C85E0-A1B8-4E31-9B0D-EF2C0C74D0F8}"/>
              </a:ext>
            </a:extLst>
          </p:cNvPr>
          <p:cNvSpPr txBox="1"/>
          <p:nvPr/>
        </p:nvSpPr>
        <p:spPr>
          <a:xfrm>
            <a:off x="1443220" y="811272"/>
            <a:ext cx="10178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Ces animaux sont ils dangereux ou inoffensifs pour l’homme ? A toi de deviner !</a:t>
            </a: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07D6F2D3-C823-4F5E-9D98-E088E894B690}"/>
              </a:ext>
            </a:extLst>
          </p:cNvPr>
          <p:cNvSpPr/>
          <p:nvPr/>
        </p:nvSpPr>
        <p:spPr>
          <a:xfrm>
            <a:off x="2469253" y="1580593"/>
            <a:ext cx="2398838" cy="7228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VERY Dangerous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EA1A94-53B4-4480-8EE5-F46C02CE4C08}"/>
              </a:ext>
            </a:extLst>
          </p:cNvPr>
          <p:cNvSpPr txBox="1"/>
          <p:nvPr/>
        </p:nvSpPr>
        <p:spPr>
          <a:xfrm>
            <a:off x="6657748" y="4576797"/>
            <a:ext cx="347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latin typeface="Comic Sans MS" panose="030F0702030302020204" pitchFamily="66" charset="0"/>
              </a:rPr>
              <a:t>Brown snake</a:t>
            </a:r>
          </a:p>
        </p:txBody>
      </p:sp>
      <p:pic>
        <p:nvPicPr>
          <p:cNvPr id="10" name="Picture 4" descr="Résultat de recherche d'images pour &quot;dangerous png&quot;">
            <a:extLst>
              <a:ext uri="{FF2B5EF4-FFF2-40B4-BE49-F238E27FC236}">
                <a16:creationId xmlns:a16="http://schemas.microsoft.com/office/drawing/2014/main" id="{CE2012FB-F57D-4118-A9FD-6DDFD607A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26" y="2546248"/>
            <a:ext cx="2218435" cy="22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ésultat de recherche d'images pour &quot;dangerous png&quot;">
            <a:extLst>
              <a:ext uri="{FF2B5EF4-FFF2-40B4-BE49-F238E27FC236}">
                <a16:creationId xmlns:a16="http://schemas.microsoft.com/office/drawing/2014/main" id="{8D92482F-7603-42C1-ACC2-94F89EDB8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26" y="4639565"/>
            <a:ext cx="2218435" cy="22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Eastern brown snake">
            <a:extLst>
              <a:ext uri="{FF2B5EF4-FFF2-40B4-BE49-F238E27FC236}">
                <a16:creationId xmlns:a16="http://schemas.microsoft.com/office/drawing/2014/main" id="{19D23319-592D-4F68-BB17-67679D75A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903" y="1476124"/>
            <a:ext cx="4541565" cy="299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ésultat de recherche d'images pour &quot;dangerous png&quot;">
            <a:extLst>
              <a:ext uri="{FF2B5EF4-FFF2-40B4-BE49-F238E27FC236}">
                <a16:creationId xmlns:a16="http://schemas.microsoft.com/office/drawing/2014/main" id="{607453F1-6080-4567-A219-F2C23EFA9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75" y="3467579"/>
            <a:ext cx="2218435" cy="22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6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26BD222A-BA90-445F-B0BB-0F9D700F4B88}"/>
              </a:ext>
            </a:extLst>
          </p:cNvPr>
          <p:cNvSpPr/>
          <p:nvPr/>
        </p:nvSpPr>
        <p:spPr>
          <a:xfrm>
            <a:off x="1398823" y="1757150"/>
            <a:ext cx="908341" cy="11541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650" name="Picture 2" descr="Résultat de recherche d'images pour &quot;thermometer png&quot;">
            <a:extLst>
              <a:ext uri="{FF2B5EF4-FFF2-40B4-BE49-F238E27FC236}">
                <a16:creationId xmlns:a16="http://schemas.microsoft.com/office/drawing/2014/main" id="{CA03899B-0BB7-45E9-9292-8143BC2B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3" y="1757150"/>
            <a:ext cx="1569243" cy="48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0F5F5D-78C7-487B-B2BE-60A645E8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32" y="6520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Is it dangerous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C85E0-A1B8-4E31-9B0D-EF2C0C74D0F8}"/>
              </a:ext>
            </a:extLst>
          </p:cNvPr>
          <p:cNvSpPr txBox="1"/>
          <p:nvPr/>
        </p:nvSpPr>
        <p:spPr>
          <a:xfrm>
            <a:off x="1443220" y="811272"/>
            <a:ext cx="10178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Ces animaux sont ils dangereux ou inoffensifs pour l’homme ? A toi de deviner !</a:t>
            </a: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07D6F2D3-C823-4F5E-9D98-E088E894B690}"/>
              </a:ext>
            </a:extLst>
          </p:cNvPr>
          <p:cNvSpPr/>
          <p:nvPr/>
        </p:nvSpPr>
        <p:spPr>
          <a:xfrm>
            <a:off x="2469253" y="1580593"/>
            <a:ext cx="2398838" cy="7228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VERY Dangerous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EA1A94-53B4-4480-8EE5-F46C02CE4C08}"/>
              </a:ext>
            </a:extLst>
          </p:cNvPr>
          <p:cNvSpPr txBox="1"/>
          <p:nvPr/>
        </p:nvSpPr>
        <p:spPr>
          <a:xfrm>
            <a:off x="7519897" y="4347177"/>
            <a:ext cx="347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latin typeface="Comic Sans MS" panose="030F0702030302020204" pitchFamily="66" charset="0"/>
              </a:rPr>
              <a:t>Cow</a:t>
            </a:r>
          </a:p>
        </p:txBody>
      </p:sp>
      <p:pic>
        <p:nvPicPr>
          <p:cNvPr id="10" name="Picture 4" descr="Résultat de recherche d'images pour &quot;dangerous png&quot;">
            <a:extLst>
              <a:ext uri="{FF2B5EF4-FFF2-40B4-BE49-F238E27FC236}">
                <a16:creationId xmlns:a16="http://schemas.microsoft.com/office/drawing/2014/main" id="{CE2012FB-F57D-4118-A9FD-6DDFD607A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26" y="2546248"/>
            <a:ext cx="2218435" cy="22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ésultat de recherche d'images pour &quot;dangerous png&quot;">
            <a:extLst>
              <a:ext uri="{FF2B5EF4-FFF2-40B4-BE49-F238E27FC236}">
                <a16:creationId xmlns:a16="http://schemas.microsoft.com/office/drawing/2014/main" id="{8D92482F-7603-42C1-ACC2-94F89EDB8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26" y="4639565"/>
            <a:ext cx="2218435" cy="22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ésultat de recherche d'images pour &quot;dangerous png&quot;">
            <a:extLst>
              <a:ext uri="{FF2B5EF4-FFF2-40B4-BE49-F238E27FC236}">
                <a16:creationId xmlns:a16="http://schemas.microsoft.com/office/drawing/2014/main" id="{607453F1-6080-4567-A219-F2C23EFA9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75" y="3467579"/>
            <a:ext cx="2218435" cy="22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Résultat de recherche d'images pour &quot;cow png&quot;">
            <a:extLst>
              <a:ext uri="{FF2B5EF4-FFF2-40B4-BE49-F238E27FC236}">
                <a16:creationId xmlns:a16="http://schemas.microsoft.com/office/drawing/2014/main" id="{A7FC213F-2B64-4422-9A44-B95527C5D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173" y="1258190"/>
            <a:ext cx="423862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ésultat de recherche d'images pour &quot;dangerous png&quot;">
            <a:extLst>
              <a:ext uri="{FF2B5EF4-FFF2-40B4-BE49-F238E27FC236}">
                <a16:creationId xmlns:a16="http://schemas.microsoft.com/office/drawing/2014/main" id="{25525B4A-76BB-4537-A480-253720F75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5" y="1387939"/>
            <a:ext cx="2218435" cy="22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ésultat de recherche d'images pour &quot;dangerous png&quot;">
            <a:extLst>
              <a:ext uri="{FF2B5EF4-FFF2-40B4-BE49-F238E27FC236}">
                <a16:creationId xmlns:a16="http://schemas.microsoft.com/office/drawing/2014/main" id="{6AA34AF9-AB8E-4324-B2B4-7F9F2F23F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225" y="4576796"/>
            <a:ext cx="2218435" cy="22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ésultat de recherche d'images pour &quot;dangerous png&quot;">
            <a:extLst>
              <a:ext uri="{FF2B5EF4-FFF2-40B4-BE49-F238E27FC236}">
                <a16:creationId xmlns:a16="http://schemas.microsoft.com/office/drawing/2014/main" id="{EDC9EBBE-9A93-40B9-BB7B-F0CBE4954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872" y="4274899"/>
            <a:ext cx="2218435" cy="22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ésultat de recherche d'images pour &quot;dangerous png&quot;">
            <a:extLst>
              <a:ext uri="{FF2B5EF4-FFF2-40B4-BE49-F238E27FC236}">
                <a16:creationId xmlns:a16="http://schemas.microsoft.com/office/drawing/2014/main" id="{8AE09C2C-EAC2-448B-89F1-CB2E7F932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490" y="1772330"/>
            <a:ext cx="2218435" cy="22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ésultat de recherche d'images pour &quot;dangerous png&quot;">
            <a:extLst>
              <a:ext uri="{FF2B5EF4-FFF2-40B4-BE49-F238E27FC236}">
                <a16:creationId xmlns:a16="http://schemas.microsoft.com/office/drawing/2014/main" id="{59BAD81F-C9A7-4E09-8EAB-74FE293A0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256" y="-27637"/>
            <a:ext cx="2218435" cy="22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ésultat de recherche d'images pour &quot;dangerous png&quot;">
            <a:extLst>
              <a:ext uri="{FF2B5EF4-FFF2-40B4-BE49-F238E27FC236}">
                <a16:creationId xmlns:a16="http://schemas.microsoft.com/office/drawing/2014/main" id="{25F68E6B-18DE-477E-8772-51A6BE27A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11" y="-297946"/>
            <a:ext cx="2218435" cy="22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D92748-2F7D-4546-A757-3DC10B7A8D3A}"/>
              </a:ext>
            </a:extLst>
          </p:cNvPr>
          <p:cNvSpPr/>
          <p:nvPr/>
        </p:nvSpPr>
        <p:spPr>
          <a:xfrm>
            <a:off x="1443220" y="3655465"/>
            <a:ext cx="9790837" cy="3015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solidFill>
                  <a:schemeClr val="tx1"/>
                </a:solidFill>
                <a:latin typeface="Comic Sans MS" panose="030F0702030302020204" pitchFamily="66" charset="0"/>
              </a:rPr>
              <a:t>Malgré tous ces animaux dangereux, la vache reste l’animal qui a fait le plus de victime ces 10 dernières années en Australie ;)  </a:t>
            </a:r>
          </a:p>
        </p:txBody>
      </p:sp>
    </p:spTree>
    <p:extLst>
      <p:ext uri="{BB962C8B-B14F-4D97-AF65-F5344CB8AC3E}">
        <p14:creationId xmlns:p14="http://schemas.microsoft.com/office/powerpoint/2010/main" val="13188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F33669-933E-4AF5-822C-0CE40F94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089" y="0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Iconic   animals</a:t>
            </a:r>
          </a:p>
        </p:txBody>
      </p:sp>
      <p:pic>
        <p:nvPicPr>
          <p:cNvPr id="26626" name="Picture 2" descr="Résultat de recherche d'images pour &quot;australian animals png&quot;">
            <a:extLst>
              <a:ext uri="{FF2B5EF4-FFF2-40B4-BE49-F238E27FC236}">
                <a16:creationId xmlns:a16="http://schemas.microsoft.com/office/drawing/2014/main" id="{DE81D4E7-3379-4067-9256-888DC80E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72" y="876131"/>
            <a:ext cx="2475988" cy="18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ague 4">
            <a:extLst>
              <a:ext uri="{FF2B5EF4-FFF2-40B4-BE49-F238E27FC236}">
                <a16:creationId xmlns:a16="http://schemas.microsoft.com/office/drawing/2014/main" id="{3003B206-99BF-4159-81B9-BED6C643D00C}"/>
              </a:ext>
            </a:extLst>
          </p:cNvPr>
          <p:cNvSpPr/>
          <p:nvPr/>
        </p:nvSpPr>
        <p:spPr>
          <a:xfrm>
            <a:off x="1085833" y="2575498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Kangaroo</a:t>
            </a:r>
          </a:p>
        </p:txBody>
      </p:sp>
      <p:pic>
        <p:nvPicPr>
          <p:cNvPr id="26628" name="Picture 4" descr="Résultat de recherche d'images pour &quot;australian animals png&quot;">
            <a:extLst>
              <a:ext uri="{FF2B5EF4-FFF2-40B4-BE49-F238E27FC236}">
                <a16:creationId xmlns:a16="http://schemas.microsoft.com/office/drawing/2014/main" id="{48FF2A72-57F6-4944-BCAE-D64984863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821" y="746066"/>
            <a:ext cx="2551611" cy="191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Vague 6">
            <a:extLst>
              <a:ext uri="{FF2B5EF4-FFF2-40B4-BE49-F238E27FC236}">
                <a16:creationId xmlns:a16="http://schemas.microsoft.com/office/drawing/2014/main" id="{D6441625-8157-4186-93B6-022939029BCD}"/>
              </a:ext>
            </a:extLst>
          </p:cNvPr>
          <p:cNvSpPr/>
          <p:nvPr/>
        </p:nvSpPr>
        <p:spPr>
          <a:xfrm>
            <a:off x="3684641" y="2659774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Koala</a:t>
            </a:r>
          </a:p>
        </p:txBody>
      </p:sp>
      <p:pic>
        <p:nvPicPr>
          <p:cNvPr id="26630" name="Picture 6" descr="australian mole">
            <a:extLst>
              <a:ext uri="{FF2B5EF4-FFF2-40B4-BE49-F238E27FC236}">
                <a16:creationId xmlns:a16="http://schemas.microsoft.com/office/drawing/2014/main" id="{BE01459B-5CCA-480F-BDB2-C31F17858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09" y="962133"/>
            <a:ext cx="1971675" cy="148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Vague 8">
            <a:extLst>
              <a:ext uri="{FF2B5EF4-FFF2-40B4-BE49-F238E27FC236}">
                <a16:creationId xmlns:a16="http://schemas.microsoft.com/office/drawing/2014/main" id="{05F7C863-F1D1-4CB5-ADCD-1CD3168DBF6B}"/>
              </a:ext>
            </a:extLst>
          </p:cNvPr>
          <p:cNvSpPr/>
          <p:nvPr/>
        </p:nvSpPr>
        <p:spPr>
          <a:xfrm>
            <a:off x="6397024" y="2659774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Australian mole</a:t>
            </a:r>
          </a:p>
        </p:txBody>
      </p:sp>
      <p:pic>
        <p:nvPicPr>
          <p:cNvPr id="26632" name="Picture 8" descr="Résultat de recherche d'images pour &quot;australian bandicoot png&quot;">
            <a:extLst>
              <a:ext uri="{FF2B5EF4-FFF2-40B4-BE49-F238E27FC236}">
                <a16:creationId xmlns:a16="http://schemas.microsoft.com/office/drawing/2014/main" id="{84131956-699A-4AD2-93A7-BA6B861B3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782" y="951753"/>
            <a:ext cx="1921838" cy="149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Vague 10">
            <a:extLst>
              <a:ext uri="{FF2B5EF4-FFF2-40B4-BE49-F238E27FC236}">
                <a16:creationId xmlns:a16="http://schemas.microsoft.com/office/drawing/2014/main" id="{05F58812-A1E4-4FFC-A97F-B18D0E1115F0}"/>
              </a:ext>
            </a:extLst>
          </p:cNvPr>
          <p:cNvSpPr/>
          <p:nvPr/>
        </p:nvSpPr>
        <p:spPr>
          <a:xfrm>
            <a:off x="9161068" y="2659774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Bandicoot</a:t>
            </a:r>
          </a:p>
        </p:txBody>
      </p:sp>
      <p:pic>
        <p:nvPicPr>
          <p:cNvPr id="26636" name="Picture 12" descr="Dingo">
            <a:extLst>
              <a:ext uri="{FF2B5EF4-FFF2-40B4-BE49-F238E27FC236}">
                <a16:creationId xmlns:a16="http://schemas.microsoft.com/office/drawing/2014/main" id="{5EB984AB-53C7-4A21-BED7-6348D2D3F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28" y="3275758"/>
            <a:ext cx="1886331" cy="147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Vague 14">
            <a:extLst>
              <a:ext uri="{FF2B5EF4-FFF2-40B4-BE49-F238E27FC236}">
                <a16:creationId xmlns:a16="http://schemas.microsoft.com/office/drawing/2014/main" id="{72C4F4DE-815B-4F61-AC91-3ED9EF4E55DF}"/>
              </a:ext>
            </a:extLst>
          </p:cNvPr>
          <p:cNvSpPr/>
          <p:nvPr/>
        </p:nvSpPr>
        <p:spPr>
          <a:xfrm>
            <a:off x="3799160" y="4583178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Dingo</a:t>
            </a:r>
          </a:p>
        </p:txBody>
      </p:sp>
      <p:pic>
        <p:nvPicPr>
          <p:cNvPr id="26638" name="Picture 14" descr="Résultat de recherche d'images pour &quot;emu png&quot;">
            <a:extLst>
              <a:ext uri="{FF2B5EF4-FFF2-40B4-BE49-F238E27FC236}">
                <a16:creationId xmlns:a16="http://schemas.microsoft.com/office/drawing/2014/main" id="{E898E4F4-FAED-490A-B2E6-90D9AEFDB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305" y="3148914"/>
            <a:ext cx="2307393" cy="224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Vague 16">
            <a:extLst>
              <a:ext uri="{FF2B5EF4-FFF2-40B4-BE49-F238E27FC236}">
                <a16:creationId xmlns:a16="http://schemas.microsoft.com/office/drawing/2014/main" id="{B15800F8-5D8C-4D20-A002-D31BBB9EA391}"/>
              </a:ext>
            </a:extLst>
          </p:cNvPr>
          <p:cNvSpPr/>
          <p:nvPr/>
        </p:nvSpPr>
        <p:spPr>
          <a:xfrm>
            <a:off x="6626062" y="4729694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Emu</a:t>
            </a:r>
          </a:p>
        </p:txBody>
      </p:sp>
      <p:pic>
        <p:nvPicPr>
          <p:cNvPr id="26640" name="Picture 16" descr="Fairy penguin">
            <a:extLst>
              <a:ext uri="{FF2B5EF4-FFF2-40B4-BE49-F238E27FC236}">
                <a16:creationId xmlns:a16="http://schemas.microsoft.com/office/drawing/2014/main" id="{928C072A-5887-46FC-8703-A2AEF4485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497" y="3395459"/>
            <a:ext cx="2187223" cy="146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Vague 18">
            <a:extLst>
              <a:ext uri="{FF2B5EF4-FFF2-40B4-BE49-F238E27FC236}">
                <a16:creationId xmlns:a16="http://schemas.microsoft.com/office/drawing/2014/main" id="{7BA786FC-CA91-4027-BA7A-838F0E6E7883}"/>
              </a:ext>
            </a:extLst>
          </p:cNvPr>
          <p:cNvSpPr/>
          <p:nvPr/>
        </p:nvSpPr>
        <p:spPr>
          <a:xfrm>
            <a:off x="9108355" y="4751773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Penguins</a:t>
            </a:r>
          </a:p>
        </p:txBody>
      </p:sp>
      <p:pic>
        <p:nvPicPr>
          <p:cNvPr id="26642" name="Picture 18" descr="Résultat de recherche d'images pour &quot;white shark png&quot;">
            <a:extLst>
              <a:ext uri="{FF2B5EF4-FFF2-40B4-BE49-F238E27FC236}">
                <a16:creationId xmlns:a16="http://schemas.microsoft.com/office/drawing/2014/main" id="{66C40F5E-246A-43E9-9AC1-96113CA45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85" y="5249271"/>
            <a:ext cx="2014548" cy="138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Vague 20">
            <a:extLst>
              <a:ext uri="{FF2B5EF4-FFF2-40B4-BE49-F238E27FC236}">
                <a16:creationId xmlns:a16="http://schemas.microsoft.com/office/drawing/2014/main" id="{A9F4393D-04D9-4933-A686-7BBD8CDFA61C}"/>
              </a:ext>
            </a:extLst>
          </p:cNvPr>
          <p:cNvSpPr/>
          <p:nvPr/>
        </p:nvSpPr>
        <p:spPr>
          <a:xfrm>
            <a:off x="1217080" y="6278859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White Shark</a:t>
            </a:r>
          </a:p>
        </p:txBody>
      </p:sp>
      <p:pic>
        <p:nvPicPr>
          <p:cNvPr id="26644" name="Picture 20" descr="http://s3.amazonaws.com/gattravelblog/wp-content/uploads/2016/10/12150035/Tammar_Wallaby.jpg">
            <a:extLst>
              <a:ext uri="{FF2B5EF4-FFF2-40B4-BE49-F238E27FC236}">
                <a16:creationId xmlns:a16="http://schemas.microsoft.com/office/drawing/2014/main" id="{B18CB762-9AB1-424E-B2DF-B2EA9B2A1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28" y="5238998"/>
            <a:ext cx="1921976" cy="126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Vague 22">
            <a:extLst>
              <a:ext uri="{FF2B5EF4-FFF2-40B4-BE49-F238E27FC236}">
                <a16:creationId xmlns:a16="http://schemas.microsoft.com/office/drawing/2014/main" id="{336E2A58-46A9-4863-9E60-3C6368C7306D}"/>
              </a:ext>
            </a:extLst>
          </p:cNvPr>
          <p:cNvSpPr/>
          <p:nvPr/>
        </p:nvSpPr>
        <p:spPr>
          <a:xfrm>
            <a:off x="3823993" y="6333470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Wallaby</a:t>
            </a:r>
          </a:p>
        </p:txBody>
      </p:sp>
      <p:pic>
        <p:nvPicPr>
          <p:cNvPr id="26646" name="Picture 22" descr="Résultat de recherche d'images pour &quot;blue ringed octopus png&quot;">
            <a:extLst>
              <a:ext uri="{FF2B5EF4-FFF2-40B4-BE49-F238E27FC236}">
                <a16:creationId xmlns:a16="http://schemas.microsoft.com/office/drawing/2014/main" id="{100E1EC4-C203-4956-BB7E-28095500D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13" y="5128661"/>
            <a:ext cx="2160598" cy="144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Vague 25">
            <a:extLst>
              <a:ext uri="{FF2B5EF4-FFF2-40B4-BE49-F238E27FC236}">
                <a16:creationId xmlns:a16="http://schemas.microsoft.com/office/drawing/2014/main" id="{A04442A1-BBC3-4389-8CD1-7C40004C921E}"/>
              </a:ext>
            </a:extLst>
          </p:cNvPr>
          <p:cNvSpPr/>
          <p:nvPr/>
        </p:nvSpPr>
        <p:spPr>
          <a:xfrm>
            <a:off x="6275456" y="6323537"/>
            <a:ext cx="2735041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Blue ringed octopus</a:t>
            </a:r>
          </a:p>
        </p:txBody>
      </p:sp>
      <p:pic>
        <p:nvPicPr>
          <p:cNvPr id="26648" name="Picture 24" descr="Résultat de recherche d'images pour &quot;crocodiles png&quot;">
            <a:extLst>
              <a:ext uri="{FF2B5EF4-FFF2-40B4-BE49-F238E27FC236}">
                <a16:creationId xmlns:a16="http://schemas.microsoft.com/office/drawing/2014/main" id="{E4A122E8-EC56-4C78-BF6C-69BDB0B31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68" y="5599750"/>
            <a:ext cx="2403566" cy="68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Vague 27">
            <a:extLst>
              <a:ext uri="{FF2B5EF4-FFF2-40B4-BE49-F238E27FC236}">
                <a16:creationId xmlns:a16="http://schemas.microsoft.com/office/drawing/2014/main" id="{7105AF40-2DEC-4A60-B085-0B12B108F03C}"/>
              </a:ext>
            </a:extLst>
          </p:cNvPr>
          <p:cNvSpPr/>
          <p:nvPr/>
        </p:nvSpPr>
        <p:spPr>
          <a:xfrm>
            <a:off x="9406863" y="6247660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Crocodile</a:t>
            </a:r>
          </a:p>
        </p:txBody>
      </p:sp>
      <p:pic>
        <p:nvPicPr>
          <p:cNvPr id="26650" name="Picture 26" descr="Résultat de recherche d'images pour &quot;tasmanian devil&quot;">
            <a:extLst>
              <a:ext uri="{FF2B5EF4-FFF2-40B4-BE49-F238E27FC236}">
                <a16:creationId xmlns:a16="http://schemas.microsoft.com/office/drawing/2014/main" id="{3B4AB895-AAEA-45F2-92FD-3D3FAA0EA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39" y="3159139"/>
            <a:ext cx="1777637" cy="177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Vague 12">
            <a:extLst>
              <a:ext uri="{FF2B5EF4-FFF2-40B4-BE49-F238E27FC236}">
                <a16:creationId xmlns:a16="http://schemas.microsoft.com/office/drawing/2014/main" id="{C051ACC8-AE26-4DAF-AA96-E4482612E219}"/>
              </a:ext>
            </a:extLst>
          </p:cNvPr>
          <p:cNvSpPr/>
          <p:nvPr/>
        </p:nvSpPr>
        <p:spPr>
          <a:xfrm>
            <a:off x="1094668" y="4806399"/>
            <a:ext cx="2027265" cy="4428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Comic Sans MS" panose="030F0702030302020204" pitchFamily="66" charset="0"/>
              </a:rPr>
              <a:t>Tasmanian Devil</a:t>
            </a:r>
          </a:p>
        </p:txBody>
      </p:sp>
    </p:spTree>
    <p:extLst>
      <p:ext uri="{BB962C8B-B14F-4D97-AF65-F5344CB8AC3E}">
        <p14:creationId xmlns:p14="http://schemas.microsoft.com/office/powerpoint/2010/main" val="4760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6" grpId="0" animBg="1"/>
      <p:bldP spid="28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3DA8DF-A64A-4404-BB9C-2BDCA9C96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Tâche finale notée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DE0873-14BB-437A-BB40-9F01F9FA3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625" y="1128451"/>
            <a:ext cx="11033088" cy="3741087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>
                <a:latin typeface="Comic Sans MS" panose="030F0702030302020204" pitchFamily="66" charset="0"/>
              </a:rPr>
              <a:t>Maintenant que tu as appris beaucoup de choses sur l’Australie tu vas réaliser un poster !</a:t>
            </a:r>
          </a:p>
          <a:p>
            <a:r>
              <a:rPr lang="fr-FR">
                <a:latin typeface="Comic Sans MS" panose="030F0702030302020204" pitchFamily="66" charset="0"/>
              </a:rPr>
              <a:t>Tu auras le droit au cahier, aux crayons de couleurs et d’aller imprimer des images.</a:t>
            </a:r>
          </a:p>
          <a:p>
            <a:r>
              <a:rPr lang="fr-FR">
                <a:latin typeface="Comic Sans MS" panose="030F0702030302020204" pitchFamily="66" charset="0"/>
              </a:rPr>
              <a:t>Ce que j’attends 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>
                <a:latin typeface="Comic Sans MS" panose="030F0702030302020204" pitchFamily="66" charset="0"/>
              </a:rPr>
              <a:t>Une carté détaillée de l’Australie avec 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>
                <a:latin typeface="Comic Sans MS" panose="030F0702030302020204" pitchFamily="66" charset="0"/>
              </a:rPr>
              <a:t>Un titre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>
                <a:latin typeface="Comic Sans MS" panose="030F0702030302020204" pitchFamily="66" charset="0"/>
              </a:rPr>
              <a:t> Les principales villes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>
                <a:latin typeface="Comic Sans MS" panose="030F0702030302020204" pitchFamily="66" charset="0"/>
              </a:rPr>
              <a:t> Les états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>
                <a:latin typeface="Comic Sans MS" panose="030F0702030302020204" pitchFamily="66" charset="0"/>
              </a:rPr>
              <a:t> Des monuments connus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>
                <a:latin typeface="Comic Sans MS" panose="030F0702030302020204" pitchFamily="66" charset="0"/>
              </a:rPr>
              <a:t>Quelques animaux avec leur dangerosité (</a:t>
            </a:r>
            <a:r>
              <a:rPr lang="fr-FR" b="1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  <a:r>
              <a:rPr lang="fr-FR">
                <a:solidFill>
                  <a:srgbClr val="FF0000"/>
                </a:solidFill>
                <a:latin typeface="Comic Sans MS" panose="030F0702030302020204" pitchFamily="66" charset="0"/>
              </a:rPr>
              <a:t> dangerous   /  dangerous   /     </a:t>
            </a:r>
            <a:r>
              <a:rPr lang="fr-FR" b="1">
                <a:solidFill>
                  <a:srgbClr val="FF0000"/>
                </a:solidFill>
                <a:latin typeface="Comic Sans MS" panose="030F0702030302020204" pitchFamily="66" charset="0"/>
              </a:rPr>
              <a:t>very</a:t>
            </a:r>
            <a:r>
              <a:rPr lang="fr-FR">
                <a:solidFill>
                  <a:srgbClr val="FF0000"/>
                </a:solidFill>
                <a:latin typeface="Comic Sans MS" panose="030F0702030302020204" pitchFamily="66" charset="0"/>
              </a:rPr>
              <a:t> dangerous</a:t>
            </a:r>
            <a:r>
              <a:rPr lang="fr-FR">
                <a:latin typeface="Comic Sans MS" panose="030F0702030302020204" pitchFamily="66" charset="0"/>
              </a:rPr>
              <a:t>)</a:t>
            </a:r>
          </a:p>
          <a:p>
            <a:pPr lvl="2"/>
            <a:endParaRPr lang="fr-FR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E84632-4B56-40CD-B2E7-E645D637DF9C}"/>
              </a:ext>
            </a:extLst>
          </p:cNvPr>
          <p:cNvSpPr/>
          <p:nvPr/>
        </p:nvSpPr>
        <p:spPr>
          <a:xfrm>
            <a:off x="1195682" y="4939906"/>
            <a:ext cx="10234318" cy="1468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35647-AA33-4EFF-905B-8D9B17056B26}"/>
              </a:ext>
            </a:extLst>
          </p:cNvPr>
          <p:cNvSpPr/>
          <p:nvPr/>
        </p:nvSpPr>
        <p:spPr>
          <a:xfrm>
            <a:off x="1195682" y="4939906"/>
            <a:ext cx="10290313" cy="1351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Sur l’ordinateur : Tu ouvres ta session puis démarres un traitemement de texte (Word ou libre office)</a:t>
            </a:r>
            <a:endParaRPr lang="fr-FR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 démarres Firefox et sur Google image tu cherches des images de monuments ou d’animaux en ligne.</a:t>
            </a:r>
            <a:endParaRPr lang="fr-FR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b="1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Attention : Aucune image choquante / déplacée n’est acceptée. Tout ce que vous faites est enregistré. </a:t>
            </a:r>
            <a:r>
              <a:rPr lang="fr-FR" sz="1600" b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Si je vois un élève faire des choses déplacés sur son ordinateur c’est 0 avec un rapport</a:t>
            </a:r>
            <a:r>
              <a:rPr lang="fr-FR" sz="1600" b="1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Résultat de recherche d'images pour &quot;australia&quot;">
            <a:extLst>
              <a:ext uri="{FF2B5EF4-FFF2-40B4-BE49-F238E27FC236}">
                <a16:creationId xmlns:a16="http://schemas.microsoft.com/office/drawing/2014/main" id="{9F8FD90F-5AC9-41F5-A6C9-8FEC080E6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685" y="0"/>
            <a:ext cx="1554672" cy="120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834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4B623-0E47-46BB-AC56-271129E3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77" y="196683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There are …. Cities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032BE4-4911-4399-8C0B-E0DC79865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280" y="5082201"/>
            <a:ext cx="5174428" cy="8444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>
                <a:latin typeface="Comic Sans MS" panose="030F0702030302020204" pitchFamily="66" charset="0"/>
              </a:rPr>
              <a:t>Canberra is the capital !</a:t>
            </a:r>
          </a:p>
        </p:txBody>
      </p:sp>
      <p:pic>
        <p:nvPicPr>
          <p:cNvPr id="6146" name="Picture 2" descr="Résultat de recherche d'images pour &quot;canberra&quot;">
            <a:extLst>
              <a:ext uri="{FF2B5EF4-FFF2-40B4-BE49-F238E27FC236}">
                <a16:creationId xmlns:a16="http://schemas.microsoft.com/office/drawing/2014/main" id="{7B43799C-8A13-41F2-88D2-DEDE0BE96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07" y="1041334"/>
            <a:ext cx="5441081" cy="36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6C0EDF-476B-45AD-801F-16D43465B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494" y="55497"/>
            <a:ext cx="2314575" cy="1971675"/>
          </a:xfrm>
          <a:prstGeom prst="rect">
            <a:avLst/>
          </a:prstGeom>
        </p:spPr>
      </p:pic>
      <p:pic>
        <p:nvPicPr>
          <p:cNvPr id="6154" name="Picture 10" descr="Résultat de recherche d'images pour &quot;canberra centre ville&quot;">
            <a:extLst>
              <a:ext uri="{FF2B5EF4-FFF2-40B4-BE49-F238E27FC236}">
                <a16:creationId xmlns:a16="http://schemas.microsoft.com/office/drawing/2014/main" id="{A350240B-BCE8-4BAE-9363-47D6CCA6B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338" y="2423158"/>
            <a:ext cx="5253318" cy="39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43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5AE3AC-4CB4-442C-9627-2C467B8A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229" y="407098"/>
            <a:ext cx="10178322" cy="902718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Where is Canberra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2EBE0B-81E9-42D3-85AF-55B574EFB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Résultat de recherche d'images pour &quot;australia map to fill&quot;">
            <a:extLst>
              <a:ext uri="{FF2B5EF4-FFF2-40B4-BE49-F238E27FC236}">
                <a16:creationId xmlns:a16="http://schemas.microsoft.com/office/drawing/2014/main" id="{6C532C25-86E1-45EA-BA96-8A0E02434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29" y="1194674"/>
            <a:ext cx="7614032" cy="538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Étoile : 5 branches 3">
            <a:extLst>
              <a:ext uri="{FF2B5EF4-FFF2-40B4-BE49-F238E27FC236}">
                <a16:creationId xmlns:a16="http://schemas.microsoft.com/office/drawing/2014/main" id="{46CAE1E1-703E-4FD6-B052-5068C0CF6E01}"/>
              </a:ext>
            </a:extLst>
          </p:cNvPr>
          <p:cNvSpPr/>
          <p:nvPr/>
        </p:nvSpPr>
        <p:spPr>
          <a:xfrm>
            <a:off x="7539639" y="5065934"/>
            <a:ext cx="326571" cy="289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C77BDD4-48DF-4C3E-8CD5-2509C773CD55}"/>
              </a:ext>
            </a:extLst>
          </p:cNvPr>
          <p:cNvSpPr/>
          <p:nvPr/>
        </p:nvSpPr>
        <p:spPr>
          <a:xfrm>
            <a:off x="7866210" y="5287247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Canberra</a:t>
            </a:r>
          </a:p>
        </p:txBody>
      </p:sp>
      <p:sp>
        <p:nvSpPr>
          <p:cNvPr id="6" name="Losange 5">
            <a:extLst>
              <a:ext uri="{FF2B5EF4-FFF2-40B4-BE49-F238E27FC236}">
                <a16:creationId xmlns:a16="http://schemas.microsoft.com/office/drawing/2014/main" id="{1EEDEA4A-9612-4B82-AAC3-D2F72C1D19A6}"/>
              </a:ext>
            </a:extLst>
          </p:cNvPr>
          <p:cNvSpPr/>
          <p:nvPr/>
        </p:nvSpPr>
        <p:spPr>
          <a:xfrm>
            <a:off x="7943353" y="4874150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osange 7">
            <a:extLst>
              <a:ext uri="{FF2B5EF4-FFF2-40B4-BE49-F238E27FC236}">
                <a16:creationId xmlns:a16="http://schemas.microsoft.com/office/drawing/2014/main" id="{92CFAEC8-9D4D-492D-BADA-F07483A1EA0E}"/>
              </a:ext>
            </a:extLst>
          </p:cNvPr>
          <p:cNvSpPr/>
          <p:nvPr/>
        </p:nvSpPr>
        <p:spPr>
          <a:xfrm>
            <a:off x="8262731" y="3986904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osange 8">
            <a:extLst>
              <a:ext uri="{FF2B5EF4-FFF2-40B4-BE49-F238E27FC236}">
                <a16:creationId xmlns:a16="http://schemas.microsoft.com/office/drawing/2014/main" id="{ED04CE03-0A6E-4088-91E8-CB21F602C303}"/>
              </a:ext>
            </a:extLst>
          </p:cNvPr>
          <p:cNvSpPr/>
          <p:nvPr/>
        </p:nvSpPr>
        <p:spPr>
          <a:xfrm>
            <a:off x="5178950" y="1452662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osange 9">
            <a:extLst>
              <a:ext uri="{FF2B5EF4-FFF2-40B4-BE49-F238E27FC236}">
                <a16:creationId xmlns:a16="http://schemas.microsoft.com/office/drawing/2014/main" id="{5B107693-D4EF-48E0-8455-2A13CADD8EA5}"/>
              </a:ext>
            </a:extLst>
          </p:cNvPr>
          <p:cNvSpPr/>
          <p:nvPr/>
        </p:nvSpPr>
        <p:spPr>
          <a:xfrm>
            <a:off x="3208352" y="4562948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Losange 10">
            <a:extLst>
              <a:ext uri="{FF2B5EF4-FFF2-40B4-BE49-F238E27FC236}">
                <a16:creationId xmlns:a16="http://schemas.microsoft.com/office/drawing/2014/main" id="{963EE83A-A774-4E34-9C65-598DD1848F4A}"/>
              </a:ext>
            </a:extLst>
          </p:cNvPr>
          <p:cNvSpPr/>
          <p:nvPr/>
        </p:nvSpPr>
        <p:spPr>
          <a:xfrm>
            <a:off x="7017026" y="5510780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Losange 11">
            <a:extLst>
              <a:ext uri="{FF2B5EF4-FFF2-40B4-BE49-F238E27FC236}">
                <a16:creationId xmlns:a16="http://schemas.microsoft.com/office/drawing/2014/main" id="{0032D0AD-8532-428B-99DF-8CE14447F03A}"/>
              </a:ext>
            </a:extLst>
          </p:cNvPr>
          <p:cNvSpPr/>
          <p:nvPr/>
        </p:nvSpPr>
        <p:spPr>
          <a:xfrm>
            <a:off x="7239663" y="6329363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64AD137-7707-46E6-BAD6-CE80E6313076}"/>
              </a:ext>
            </a:extLst>
          </p:cNvPr>
          <p:cNvSpPr/>
          <p:nvPr/>
        </p:nvSpPr>
        <p:spPr>
          <a:xfrm>
            <a:off x="8204703" y="483747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C24DE6D-68E2-45B5-9F0D-0A85B54E746C}"/>
              </a:ext>
            </a:extLst>
          </p:cNvPr>
          <p:cNvSpPr/>
          <p:nvPr/>
        </p:nvSpPr>
        <p:spPr>
          <a:xfrm>
            <a:off x="8515902" y="393540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7542752-9C6D-47A8-AA0D-C4561D966943}"/>
              </a:ext>
            </a:extLst>
          </p:cNvPr>
          <p:cNvSpPr/>
          <p:nvPr/>
        </p:nvSpPr>
        <p:spPr>
          <a:xfrm>
            <a:off x="3212827" y="1408510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E9D861B3-9824-4EC4-B5C5-04FD66DA5357}"/>
              </a:ext>
            </a:extLst>
          </p:cNvPr>
          <p:cNvSpPr/>
          <p:nvPr/>
        </p:nvSpPr>
        <p:spPr>
          <a:xfrm>
            <a:off x="1286613" y="4484292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CFC78CC-2C52-4A63-89E4-BFFC1E6EFAF2}"/>
              </a:ext>
            </a:extLst>
          </p:cNvPr>
          <p:cNvSpPr/>
          <p:nvPr/>
        </p:nvSpPr>
        <p:spPr>
          <a:xfrm>
            <a:off x="5134000" y="556272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E2BFF3C-DEC4-427B-85DB-BDE4EB64B5AC}"/>
              </a:ext>
            </a:extLst>
          </p:cNvPr>
          <p:cNvSpPr/>
          <p:nvPr/>
        </p:nvSpPr>
        <p:spPr>
          <a:xfrm>
            <a:off x="7586491" y="624869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4FF34E7-EB80-4F51-87EB-81B58B706BD1}"/>
              </a:ext>
            </a:extLst>
          </p:cNvPr>
          <p:cNvSpPr/>
          <p:nvPr/>
        </p:nvSpPr>
        <p:spPr>
          <a:xfrm>
            <a:off x="7866209" y="5280991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04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4B623-0E47-46BB-AC56-271129E3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77" y="196683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There are …. Cities !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6482F21-15F1-4800-999B-523565DA9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989" y="5638448"/>
            <a:ext cx="4741349" cy="1203648"/>
          </a:xfrm>
        </p:spPr>
        <p:txBody>
          <a:bodyPr/>
          <a:lstStyle/>
          <a:p>
            <a:r>
              <a:rPr lang="fr-FR"/>
              <a:t>The Opera House</a:t>
            </a:r>
          </a:p>
        </p:txBody>
      </p:sp>
      <p:pic>
        <p:nvPicPr>
          <p:cNvPr id="7170" name="Picture 2" descr="Résultat de recherche d'images pour &quot;sydney carte du monde&quot;">
            <a:extLst>
              <a:ext uri="{FF2B5EF4-FFF2-40B4-BE49-F238E27FC236}">
                <a16:creationId xmlns:a16="http://schemas.microsoft.com/office/drawing/2014/main" id="{90052A87-D478-4B86-8860-0084DFA6B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44" y="823872"/>
            <a:ext cx="3081088" cy="23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ésultat de recherche d'images pour &quot;sydney&quot;">
            <a:extLst>
              <a:ext uri="{FF2B5EF4-FFF2-40B4-BE49-F238E27FC236}">
                <a16:creationId xmlns:a16="http://schemas.microsoft.com/office/drawing/2014/main" id="{1FD50E81-9BD8-4D05-BD79-F242185F3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46" y="1868881"/>
            <a:ext cx="5656096" cy="376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contenu 4">
            <a:extLst>
              <a:ext uri="{FF2B5EF4-FFF2-40B4-BE49-F238E27FC236}">
                <a16:creationId xmlns:a16="http://schemas.microsoft.com/office/drawing/2014/main" id="{C78EE96A-4289-4A6B-BAE1-D95D92D54834}"/>
              </a:ext>
            </a:extLst>
          </p:cNvPr>
          <p:cNvSpPr txBox="1">
            <a:spLocks/>
          </p:cNvSpPr>
          <p:nvPr/>
        </p:nvSpPr>
        <p:spPr>
          <a:xfrm>
            <a:off x="1711355" y="1013342"/>
            <a:ext cx="4741349" cy="1203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600">
                <a:solidFill>
                  <a:srgbClr val="FF0000"/>
                </a:solidFill>
                <a:latin typeface="Comic Sans MS" panose="030F0702030302020204" pitchFamily="66" charset="0"/>
              </a:rPr>
              <a:t>Sydney !</a:t>
            </a:r>
          </a:p>
        </p:txBody>
      </p:sp>
      <p:sp>
        <p:nvSpPr>
          <p:cNvPr id="6" name="Flèche : haut 5">
            <a:extLst>
              <a:ext uri="{FF2B5EF4-FFF2-40B4-BE49-F238E27FC236}">
                <a16:creationId xmlns:a16="http://schemas.microsoft.com/office/drawing/2014/main" id="{3BB93F46-7572-4E32-8050-F781D19AC069}"/>
              </a:ext>
            </a:extLst>
          </p:cNvPr>
          <p:cNvSpPr/>
          <p:nvPr/>
        </p:nvSpPr>
        <p:spPr>
          <a:xfrm>
            <a:off x="1178989" y="5661995"/>
            <a:ext cx="280087" cy="3130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74" name="Picture 6" descr="Résultat de recherche d'images pour &quot;sydney monuments&quot;">
            <a:extLst>
              <a:ext uri="{FF2B5EF4-FFF2-40B4-BE49-F238E27FC236}">
                <a16:creationId xmlns:a16="http://schemas.microsoft.com/office/drawing/2014/main" id="{3A74E087-117D-46B1-BED5-4335BC12A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8435" r="968" b="8810"/>
          <a:stretch/>
        </p:blipFill>
        <p:spPr bwMode="auto">
          <a:xfrm>
            <a:off x="7149407" y="3221259"/>
            <a:ext cx="4085125" cy="267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EE294EE0-D8D9-411F-B6B0-4B9A59F94867}"/>
              </a:ext>
            </a:extLst>
          </p:cNvPr>
          <p:cNvSpPr txBox="1">
            <a:spLocks/>
          </p:cNvSpPr>
          <p:nvPr/>
        </p:nvSpPr>
        <p:spPr>
          <a:xfrm>
            <a:off x="7450651" y="5927474"/>
            <a:ext cx="4741349" cy="634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The Harbour </a:t>
            </a:r>
            <a:r>
              <a:rPr lang="fr-FR">
                <a:solidFill>
                  <a:srgbClr val="FF0000"/>
                </a:solidFill>
              </a:rPr>
              <a:t>Bridge</a:t>
            </a:r>
          </a:p>
        </p:txBody>
      </p:sp>
      <p:sp>
        <p:nvSpPr>
          <p:cNvPr id="15" name="Flèche : haut 14">
            <a:extLst>
              <a:ext uri="{FF2B5EF4-FFF2-40B4-BE49-F238E27FC236}">
                <a16:creationId xmlns:a16="http://schemas.microsoft.com/office/drawing/2014/main" id="{C7C4E345-4F54-4099-9DF3-F0CB3A210162}"/>
              </a:ext>
            </a:extLst>
          </p:cNvPr>
          <p:cNvSpPr/>
          <p:nvPr/>
        </p:nvSpPr>
        <p:spPr>
          <a:xfrm>
            <a:off x="7450651" y="5951022"/>
            <a:ext cx="280087" cy="2355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544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5AE3AC-4CB4-442C-9627-2C467B8A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229" y="407098"/>
            <a:ext cx="10178322" cy="902718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Where is Sydney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2EBE0B-81E9-42D3-85AF-55B574EFB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Résultat de recherche d'images pour &quot;australia map to fill&quot;">
            <a:extLst>
              <a:ext uri="{FF2B5EF4-FFF2-40B4-BE49-F238E27FC236}">
                <a16:creationId xmlns:a16="http://schemas.microsoft.com/office/drawing/2014/main" id="{6C532C25-86E1-45EA-BA96-8A0E02434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29" y="1194674"/>
            <a:ext cx="7614032" cy="538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Étoile : 5 branches 3">
            <a:extLst>
              <a:ext uri="{FF2B5EF4-FFF2-40B4-BE49-F238E27FC236}">
                <a16:creationId xmlns:a16="http://schemas.microsoft.com/office/drawing/2014/main" id="{46CAE1E1-703E-4FD6-B052-5068C0CF6E01}"/>
              </a:ext>
            </a:extLst>
          </p:cNvPr>
          <p:cNvSpPr/>
          <p:nvPr/>
        </p:nvSpPr>
        <p:spPr>
          <a:xfrm>
            <a:off x="7539639" y="5065934"/>
            <a:ext cx="326571" cy="289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C77BDD4-48DF-4C3E-8CD5-2509C773CD55}"/>
              </a:ext>
            </a:extLst>
          </p:cNvPr>
          <p:cNvSpPr/>
          <p:nvPr/>
        </p:nvSpPr>
        <p:spPr>
          <a:xfrm>
            <a:off x="7866210" y="5287247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Canberra</a:t>
            </a:r>
          </a:p>
        </p:txBody>
      </p:sp>
      <p:sp>
        <p:nvSpPr>
          <p:cNvPr id="6" name="Losange 5">
            <a:extLst>
              <a:ext uri="{FF2B5EF4-FFF2-40B4-BE49-F238E27FC236}">
                <a16:creationId xmlns:a16="http://schemas.microsoft.com/office/drawing/2014/main" id="{1EEDEA4A-9612-4B82-AAC3-D2F72C1D19A6}"/>
              </a:ext>
            </a:extLst>
          </p:cNvPr>
          <p:cNvSpPr/>
          <p:nvPr/>
        </p:nvSpPr>
        <p:spPr>
          <a:xfrm>
            <a:off x="7943353" y="4874150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osange 7">
            <a:extLst>
              <a:ext uri="{FF2B5EF4-FFF2-40B4-BE49-F238E27FC236}">
                <a16:creationId xmlns:a16="http://schemas.microsoft.com/office/drawing/2014/main" id="{92CFAEC8-9D4D-492D-BADA-F07483A1EA0E}"/>
              </a:ext>
            </a:extLst>
          </p:cNvPr>
          <p:cNvSpPr/>
          <p:nvPr/>
        </p:nvSpPr>
        <p:spPr>
          <a:xfrm>
            <a:off x="8262731" y="3986904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osange 8">
            <a:extLst>
              <a:ext uri="{FF2B5EF4-FFF2-40B4-BE49-F238E27FC236}">
                <a16:creationId xmlns:a16="http://schemas.microsoft.com/office/drawing/2014/main" id="{ED04CE03-0A6E-4088-91E8-CB21F602C303}"/>
              </a:ext>
            </a:extLst>
          </p:cNvPr>
          <p:cNvSpPr/>
          <p:nvPr/>
        </p:nvSpPr>
        <p:spPr>
          <a:xfrm>
            <a:off x="5178950" y="1452662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osange 9">
            <a:extLst>
              <a:ext uri="{FF2B5EF4-FFF2-40B4-BE49-F238E27FC236}">
                <a16:creationId xmlns:a16="http://schemas.microsoft.com/office/drawing/2014/main" id="{5B107693-D4EF-48E0-8455-2A13CADD8EA5}"/>
              </a:ext>
            </a:extLst>
          </p:cNvPr>
          <p:cNvSpPr/>
          <p:nvPr/>
        </p:nvSpPr>
        <p:spPr>
          <a:xfrm>
            <a:off x="3208352" y="4562948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Losange 10">
            <a:extLst>
              <a:ext uri="{FF2B5EF4-FFF2-40B4-BE49-F238E27FC236}">
                <a16:creationId xmlns:a16="http://schemas.microsoft.com/office/drawing/2014/main" id="{963EE83A-A774-4E34-9C65-598DD1848F4A}"/>
              </a:ext>
            </a:extLst>
          </p:cNvPr>
          <p:cNvSpPr/>
          <p:nvPr/>
        </p:nvSpPr>
        <p:spPr>
          <a:xfrm>
            <a:off x="7017026" y="5532784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Losange 11">
            <a:extLst>
              <a:ext uri="{FF2B5EF4-FFF2-40B4-BE49-F238E27FC236}">
                <a16:creationId xmlns:a16="http://schemas.microsoft.com/office/drawing/2014/main" id="{0032D0AD-8532-428B-99DF-8CE14447F03A}"/>
              </a:ext>
            </a:extLst>
          </p:cNvPr>
          <p:cNvSpPr/>
          <p:nvPr/>
        </p:nvSpPr>
        <p:spPr>
          <a:xfrm>
            <a:off x="7239663" y="6329363"/>
            <a:ext cx="222637" cy="19178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64AD137-7707-46E6-BAD6-CE80E6313076}"/>
              </a:ext>
            </a:extLst>
          </p:cNvPr>
          <p:cNvSpPr/>
          <p:nvPr/>
        </p:nvSpPr>
        <p:spPr>
          <a:xfrm>
            <a:off x="8204703" y="483747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C24DE6D-68E2-45B5-9F0D-0A85B54E746C}"/>
              </a:ext>
            </a:extLst>
          </p:cNvPr>
          <p:cNvSpPr/>
          <p:nvPr/>
        </p:nvSpPr>
        <p:spPr>
          <a:xfrm>
            <a:off x="8515902" y="393540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7542752-9C6D-47A8-AA0D-C4561D966943}"/>
              </a:ext>
            </a:extLst>
          </p:cNvPr>
          <p:cNvSpPr/>
          <p:nvPr/>
        </p:nvSpPr>
        <p:spPr>
          <a:xfrm>
            <a:off x="3212827" y="1408510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E9D861B3-9824-4EC4-B5C5-04FD66DA5357}"/>
              </a:ext>
            </a:extLst>
          </p:cNvPr>
          <p:cNvSpPr/>
          <p:nvPr/>
        </p:nvSpPr>
        <p:spPr>
          <a:xfrm>
            <a:off x="1286613" y="4484292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CFC78CC-2C52-4A63-89E4-BFFC1E6EFAF2}"/>
              </a:ext>
            </a:extLst>
          </p:cNvPr>
          <p:cNvSpPr/>
          <p:nvPr/>
        </p:nvSpPr>
        <p:spPr>
          <a:xfrm>
            <a:off x="5134000" y="5647485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E2BFF3C-DEC4-427B-85DB-BDE4EB64B5AC}"/>
              </a:ext>
            </a:extLst>
          </p:cNvPr>
          <p:cNvSpPr/>
          <p:nvPr/>
        </p:nvSpPr>
        <p:spPr>
          <a:xfrm>
            <a:off x="7586491" y="6248693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D2CEDF8-7DDD-42D2-9B12-54449B4CB4AC}"/>
              </a:ext>
            </a:extLst>
          </p:cNvPr>
          <p:cNvSpPr/>
          <p:nvPr/>
        </p:nvSpPr>
        <p:spPr>
          <a:xfrm>
            <a:off x="8217660" y="4837476"/>
            <a:ext cx="1804087" cy="280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Sydney</a:t>
            </a:r>
          </a:p>
        </p:txBody>
      </p:sp>
    </p:spTree>
    <p:extLst>
      <p:ext uri="{BB962C8B-B14F-4D97-AF65-F5344CB8AC3E}">
        <p14:creationId xmlns:p14="http://schemas.microsoft.com/office/powerpoint/2010/main" val="104150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4B623-0E47-46BB-AC56-271129E3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77" y="196683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There are …. Cities !</a:t>
            </a:r>
          </a:p>
        </p:txBody>
      </p:sp>
      <p:sp>
        <p:nvSpPr>
          <p:cNvPr id="11" name="Espace réservé du contenu 4">
            <a:extLst>
              <a:ext uri="{FF2B5EF4-FFF2-40B4-BE49-F238E27FC236}">
                <a16:creationId xmlns:a16="http://schemas.microsoft.com/office/drawing/2014/main" id="{C78EE96A-4289-4A6B-BAE1-D95D92D54834}"/>
              </a:ext>
            </a:extLst>
          </p:cNvPr>
          <p:cNvSpPr txBox="1">
            <a:spLocks/>
          </p:cNvSpPr>
          <p:nvPr/>
        </p:nvSpPr>
        <p:spPr>
          <a:xfrm>
            <a:off x="1711355" y="1013342"/>
            <a:ext cx="4741349" cy="1203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600">
                <a:solidFill>
                  <a:srgbClr val="FF0000"/>
                </a:solidFill>
                <a:latin typeface="Comic Sans MS" panose="030F0702030302020204" pitchFamily="66" charset="0"/>
              </a:rPr>
              <a:t>Brisbane !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EE294EE0-D8D9-411F-B6B0-4B9A59F94867}"/>
              </a:ext>
            </a:extLst>
          </p:cNvPr>
          <p:cNvSpPr txBox="1">
            <a:spLocks/>
          </p:cNvSpPr>
          <p:nvPr/>
        </p:nvSpPr>
        <p:spPr>
          <a:xfrm>
            <a:off x="7450651" y="5927474"/>
            <a:ext cx="4741349" cy="634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Anzac </a:t>
            </a:r>
            <a:r>
              <a:rPr lang="fr-FR">
                <a:solidFill>
                  <a:srgbClr val="FF0000"/>
                </a:solidFill>
              </a:rPr>
              <a:t>Square</a:t>
            </a:r>
          </a:p>
        </p:txBody>
      </p:sp>
      <p:sp>
        <p:nvSpPr>
          <p:cNvPr id="15" name="Flèche : haut 14">
            <a:extLst>
              <a:ext uri="{FF2B5EF4-FFF2-40B4-BE49-F238E27FC236}">
                <a16:creationId xmlns:a16="http://schemas.microsoft.com/office/drawing/2014/main" id="{C7C4E345-4F54-4099-9DF3-F0CB3A210162}"/>
              </a:ext>
            </a:extLst>
          </p:cNvPr>
          <p:cNvSpPr/>
          <p:nvPr/>
        </p:nvSpPr>
        <p:spPr>
          <a:xfrm>
            <a:off x="7450651" y="5951022"/>
            <a:ext cx="280087" cy="2355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218" name="Picture 2" descr="Résultat de recherche d'images pour &quot;brisbane monument&quot;">
            <a:extLst>
              <a:ext uri="{FF2B5EF4-FFF2-40B4-BE49-F238E27FC236}">
                <a16:creationId xmlns:a16="http://schemas.microsoft.com/office/drawing/2014/main" id="{C94CBC76-36B1-4E46-B615-9E038F079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969" y="1757826"/>
            <a:ext cx="5495688" cy="41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79A7A0-D270-447D-847E-D84BD1DC5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9647BCE-E58E-428D-9B5F-CD276D4E9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505" y="94179"/>
            <a:ext cx="24860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26961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327</TotalTime>
  <Words>778</Words>
  <Application>Microsoft Office PowerPoint</Application>
  <PresentationFormat>Grand écran</PresentationFormat>
  <Paragraphs>192</Paragraphs>
  <Slides>44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Comic Sans MS</vt:lpstr>
      <vt:lpstr>Gill Sans MT</vt:lpstr>
      <vt:lpstr>Impact</vt:lpstr>
      <vt:lpstr>Times New Roman</vt:lpstr>
      <vt:lpstr>Wingdings</vt:lpstr>
      <vt:lpstr>Badge</vt:lpstr>
      <vt:lpstr>Dangerous animals of Australia</vt:lpstr>
      <vt:lpstr>Today we take a plane to Australia !</vt:lpstr>
      <vt:lpstr>Where is Australia ??</vt:lpstr>
      <vt:lpstr>Welcome to australia !</vt:lpstr>
      <vt:lpstr>There are …. Cities !</vt:lpstr>
      <vt:lpstr>Where is Canberra ?</vt:lpstr>
      <vt:lpstr>There are …. Cities !</vt:lpstr>
      <vt:lpstr>Where is Sydney ?</vt:lpstr>
      <vt:lpstr>There are …. Cities !</vt:lpstr>
      <vt:lpstr>Where is Brisbane ?</vt:lpstr>
      <vt:lpstr>There are …. Cities !</vt:lpstr>
      <vt:lpstr>Where is Darwin ?</vt:lpstr>
      <vt:lpstr>There are …. Cities !</vt:lpstr>
      <vt:lpstr>Where is Perth ?</vt:lpstr>
      <vt:lpstr>There are …. Cities !</vt:lpstr>
      <vt:lpstr>Where is Melbourne ?</vt:lpstr>
      <vt:lpstr>There are …. Cities !</vt:lpstr>
      <vt:lpstr>Where is Hobart ?</vt:lpstr>
      <vt:lpstr>Présentation PowerPoint</vt:lpstr>
      <vt:lpstr>Présentation PowerPoint</vt:lpstr>
      <vt:lpstr>What’s the name ..?</vt:lpstr>
      <vt:lpstr>What’s the name ..?</vt:lpstr>
      <vt:lpstr>ULURU</vt:lpstr>
      <vt:lpstr>There are cities ….   And….    Animals !</vt:lpstr>
      <vt:lpstr>Iconic   animals</vt:lpstr>
      <vt:lpstr>There are 2 types of animals in Australia</vt:lpstr>
      <vt:lpstr>Is it dangerous ?</vt:lpstr>
      <vt:lpstr>Is it dangerous ?</vt:lpstr>
      <vt:lpstr>Is it dangerous ?</vt:lpstr>
      <vt:lpstr>Is it dangerous ?</vt:lpstr>
      <vt:lpstr>Is it dangerous ?</vt:lpstr>
      <vt:lpstr>Is it dangerous ?</vt:lpstr>
      <vt:lpstr>Is it dangerous ?</vt:lpstr>
      <vt:lpstr>Is it dangerous ?</vt:lpstr>
      <vt:lpstr>Is it dangerous ?</vt:lpstr>
      <vt:lpstr>Is it dangerous ?</vt:lpstr>
      <vt:lpstr>Is it dangerous ?</vt:lpstr>
      <vt:lpstr>Is it dangerous ?</vt:lpstr>
      <vt:lpstr>Is it dangerous ?</vt:lpstr>
      <vt:lpstr>Is it dangerous ?</vt:lpstr>
      <vt:lpstr>Is it dangerous ?</vt:lpstr>
      <vt:lpstr>Is it dangerous ?</vt:lpstr>
      <vt:lpstr>Iconic   animals</vt:lpstr>
      <vt:lpstr>Tâche finale notée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Dangerous animals of Australia</dc:title>
  <dc:creator>Aurelien IMBERT</dc:creator>
  <cp:lastModifiedBy>Aurelien IMBERT</cp:lastModifiedBy>
  <cp:revision>44</cp:revision>
  <dcterms:created xsi:type="dcterms:W3CDTF">2017-10-12T12:17:51Z</dcterms:created>
  <dcterms:modified xsi:type="dcterms:W3CDTF">2017-10-19T16:09:08Z</dcterms:modified>
</cp:coreProperties>
</file>