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9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6A3E-E0AE-452B-913C-69FA09502259}" type="datetimeFigureOut">
              <a:rPr lang="fr-FR" smtClean="0"/>
              <a:pPr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0E4B-E918-4E00-9500-1B9467BBBF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wmf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Images\Nature\island\98_pirate_treasure_island_with_background_s_woolcott_tcm4-453552.jpg"/>
          <p:cNvPicPr>
            <a:picLocks noChangeAspect="1" noChangeArrowheads="1"/>
          </p:cNvPicPr>
          <p:nvPr/>
        </p:nvPicPr>
        <p:blipFill>
          <a:blip r:embed="rId2" cstate="print"/>
          <a:srcRect t="72842"/>
          <a:stretch>
            <a:fillRect/>
          </a:stretch>
        </p:blipFill>
        <p:spPr bwMode="auto">
          <a:xfrm>
            <a:off x="0" y="0"/>
            <a:ext cx="9179384" cy="2060848"/>
          </a:xfrm>
          <a:prstGeom prst="rect">
            <a:avLst/>
          </a:prstGeom>
          <a:noFill/>
        </p:spPr>
      </p:pic>
      <p:pic>
        <p:nvPicPr>
          <p:cNvPr id="27" name="Picture 3" descr="D:\Images\Nature\island\98_pirate_treasure_island_with_background_s_woolcott_tcm4-453552.jpg"/>
          <p:cNvPicPr>
            <a:picLocks noChangeAspect="1" noChangeArrowheads="1"/>
          </p:cNvPicPr>
          <p:nvPr/>
        </p:nvPicPr>
        <p:blipFill>
          <a:blip r:embed="rId2" cstate="print"/>
          <a:srcRect t="72842"/>
          <a:stretch>
            <a:fillRect/>
          </a:stretch>
        </p:blipFill>
        <p:spPr bwMode="auto">
          <a:xfrm>
            <a:off x="0" y="1988840"/>
            <a:ext cx="9179384" cy="2060848"/>
          </a:xfrm>
          <a:prstGeom prst="rect">
            <a:avLst/>
          </a:prstGeom>
          <a:noFill/>
        </p:spPr>
      </p:pic>
      <p:pic>
        <p:nvPicPr>
          <p:cNvPr id="28" name="Picture 3" descr="D:\Images\Nature\island\98_pirate_treasure_island_with_background_s_woolcott_tcm4-453552.jpg"/>
          <p:cNvPicPr>
            <a:picLocks noChangeAspect="1" noChangeArrowheads="1"/>
          </p:cNvPicPr>
          <p:nvPr/>
        </p:nvPicPr>
        <p:blipFill>
          <a:blip r:embed="rId2" cstate="print"/>
          <a:srcRect t="72842"/>
          <a:stretch>
            <a:fillRect/>
          </a:stretch>
        </p:blipFill>
        <p:spPr bwMode="auto">
          <a:xfrm>
            <a:off x="0" y="3861048"/>
            <a:ext cx="9179384" cy="2060848"/>
          </a:xfrm>
          <a:prstGeom prst="rect">
            <a:avLst/>
          </a:prstGeom>
          <a:noFill/>
        </p:spPr>
      </p:pic>
      <p:pic>
        <p:nvPicPr>
          <p:cNvPr id="29" name="Picture 3" descr="D:\Images\Nature\island\98_pirate_treasure_island_with_background_s_woolcott_tcm4-453552.jpg"/>
          <p:cNvPicPr>
            <a:picLocks noChangeAspect="1" noChangeArrowheads="1"/>
          </p:cNvPicPr>
          <p:nvPr/>
        </p:nvPicPr>
        <p:blipFill>
          <a:blip r:embed="rId2" cstate="print"/>
          <a:srcRect t="72842" b="13395"/>
          <a:stretch>
            <a:fillRect/>
          </a:stretch>
        </p:blipFill>
        <p:spPr bwMode="auto">
          <a:xfrm>
            <a:off x="0" y="5813648"/>
            <a:ext cx="9179384" cy="1044352"/>
          </a:xfrm>
          <a:prstGeom prst="rect">
            <a:avLst/>
          </a:prstGeom>
          <a:noFill/>
        </p:spPr>
      </p:pic>
      <p:pic>
        <p:nvPicPr>
          <p:cNvPr id="30" name="Picture 2" descr="http://www.seanpaune.com/wp-content/uploads/2013/05/pirates-of-the-caribbea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B\Pictures\Imag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4763"/>
            <a:ext cx="9191626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24"/>
          <p:cNvSpPr txBox="1">
            <a:spLocks noChangeArrowheads="1"/>
          </p:cNvSpPr>
          <p:nvPr/>
        </p:nvSpPr>
        <p:spPr bwMode="auto">
          <a:xfrm>
            <a:off x="250825" y="333375"/>
            <a:ext cx="76311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nombres jusque 100</a:t>
            </a:r>
          </a:p>
          <a:p>
            <a:r>
              <a:rPr lang="fr-FR">
                <a:latin typeface="Calibri" pitchFamily="34" charset="0"/>
              </a:rPr>
              <a:t>But du jeu</a:t>
            </a:r>
          </a:p>
          <a:p>
            <a:r>
              <a:rPr lang="fr-FR">
                <a:latin typeface="Calibri" pitchFamily="34" charset="0"/>
              </a:rPr>
              <a:t>Prononcer les nombres et trouver le trésor avant l'autre équipe.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La classe est divisée en 2 ou en plusieurs équipes.</a:t>
            </a:r>
          </a:p>
          <a:p>
            <a:r>
              <a:rPr lang="fr-FR">
                <a:latin typeface="Calibri" pitchFamily="34" charset="0"/>
              </a:rPr>
              <a:t>Un élève annonce un nombre. Le professeur clique sur le nombre.</a:t>
            </a:r>
          </a:p>
          <a:p>
            <a:r>
              <a:rPr lang="fr-FR">
                <a:latin typeface="Calibri" pitchFamily="34" charset="0"/>
              </a:rPr>
              <a:t>Si l'élève découvre une sirène               l'équipe rejoue.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Si l'élève découvre une tête de mort,                         l'autre équipe joue deux fois.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pic>
        <p:nvPicPr>
          <p:cNvPr id="3076" name="Picture 14" descr="http://www.wikihow.com/images/a/a9/Pirate-ship-Int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724400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357563"/>
            <a:ext cx="12477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0" descr="http://marthagiffen.com/wp-content/uploads/2013/08/bigstock-Open-treasure-chest-vector-i-17431958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60350"/>
            <a:ext cx="1393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0605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B\Pictures\Imag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4763"/>
            <a:ext cx="9191626" cy="6869113"/>
          </a:xfrm>
          <a:prstGeom prst="rect">
            <a:avLst/>
          </a:prstGeom>
          <a:noFill/>
        </p:spPr>
      </p:pic>
      <p:pic>
        <p:nvPicPr>
          <p:cNvPr id="3" name="Picture 4" descr="D:\Images\Nature\island\98_pirate_treasure_island_with_background_s_woolcott_tcm4-453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013920" cy="5013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179512" y="188640"/>
            <a:ext cx="77043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000" dirty="0" err="1" smtClean="0">
                <a:latin typeface="laCartoonerie" pitchFamily="34" charset="0"/>
              </a:rPr>
              <a:t>Find</a:t>
            </a:r>
            <a:r>
              <a:rPr lang="fr-FR" sz="5000" dirty="0" smtClean="0">
                <a:latin typeface="laCartoonerie" pitchFamily="34" charset="0"/>
              </a:rPr>
              <a:t> the </a:t>
            </a:r>
            <a:r>
              <a:rPr lang="fr-FR" sz="5000" dirty="0" err="1" smtClean="0">
                <a:latin typeface="laCartoonerie" pitchFamily="34" charset="0"/>
              </a:rPr>
              <a:t>sunken</a:t>
            </a:r>
            <a:r>
              <a:rPr lang="fr-FR" sz="5000" dirty="0" smtClean="0">
                <a:latin typeface="laCartoonerie" pitchFamily="34" charset="0"/>
              </a:rPr>
              <a:t> </a:t>
            </a:r>
            <a:r>
              <a:rPr lang="fr-FR" sz="5000" dirty="0" err="1" smtClean="0">
                <a:latin typeface="laCartoonerie" pitchFamily="34" charset="0"/>
              </a:rPr>
              <a:t>treasure</a:t>
            </a:r>
            <a:r>
              <a:rPr lang="fr-FR" sz="5000" dirty="0" smtClean="0">
                <a:latin typeface="laCartoonerie" pitchFamily="34" charset="0"/>
              </a:rPr>
              <a:t> !</a:t>
            </a:r>
            <a:endParaRPr lang="fr-FR" sz="5000" dirty="0">
              <a:latin typeface="laCartooneri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F:\IB\Pictures\Image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813" y="-4763"/>
            <a:ext cx="9191626" cy="6869113"/>
          </a:xfrm>
          <a:prstGeom prst="rect">
            <a:avLst/>
          </a:prstGeom>
          <a:noFill/>
        </p:spPr>
      </p:pic>
      <p:pic>
        <p:nvPicPr>
          <p:cNvPr id="66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1340768"/>
            <a:ext cx="1224136" cy="1224136"/>
          </a:xfrm>
          <a:prstGeom prst="rect">
            <a:avLst/>
          </a:prstGeom>
          <a:noFill/>
        </p:spPr>
      </p:pic>
      <p:pic>
        <p:nvPicPr>
          <p:cNvPr id="64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3861048"/>
            <a:ext cx="1224136" cy="1224136"/>
          </a:xfrm>
          <a:prstGeom prst="rect">
            <a:avLst/>
          </a:prstGeom>
          <a:noFill/>
        </p:spPr>
      </p:pic>
      <p:pic>
        <p:nvPicPr>
          <p:cNvPr id="6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4624"/>
            <a:ext cx="1152128" cy="1152128"/>
          </a:xfrm>
          <a:prstGeom prst="rect">
            <a:avLst/>
          </a:prstGeom>
          <a:noFill/>
        </p:spPr>
      </p:pic>
      <p:pic>
        <p:nvPicPr>
          <p:cNvPr id="34" name="Picture 28" descr="http://ribambelle.fr/article24_chasse_au_tres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005064"/>
            <a:ext cx="1484164" cy="1296144"/>
          </a:xfrm>
          <a:prstGeom prst="rect">
            <a:avLst/>
          </a:prstGeom>
          <a:noFill/>
        </p:spPr>
      </p:pic>
      <p:pic>
        <p:nvPicPr>
          <p:cNvPr id="4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9725" y="260648"/>
            <a:ext cx="1128126" cy="846094"/>
          </a:xfrm>
          <a:prstGeom prst="rect">
            <a:avLst/>
          </a:prstGeom>
          <a:noFill/>
        </p:spPr>
      </p:pic>
      <p:sp>
        <p:nvSpPr>
          <p:cNvPr id="2" name="Rectangle à coins arrondis 1"/>
          <p:cNvSpPr/>
          <p:nvPr/>
        </p:nvSpPr>
        <p:spPr>
          <a:xfrm>
            <a:off x="9716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41176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19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9208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73224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latin typeface="Comic Sans MS" pitchFamily="66" charset="0"/>
              </a:rPr>
              <a:t>100</a:t>
            </a:r>
            <a:endParaRPr lang="fr-FR" sz="2200" dirty="0">
              <a:latin typeface="Comic Sans MS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1724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37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10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0205" y="1556792"/>
            <a:ext cx="1128126" cy="846094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>
          <a:xfrm>
            <a:off x="385192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73224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29208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17240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41176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97160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1176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88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1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9885" y="2852936"/>
            <a:ext cx="1128126" cy="846094"/>
          </a:xfrm>
          <a:prstGeom prst="rect">
            <a:avLst/>
          </a:prstGeom>
          <a:noFill/>
        </p:spPr>
      </p:pic>
      <p:sp>
        <p:nvSpPr>
          <p:cNvPr id="22" name="Rectangle à coins arrondis 21"/>
          <p:cNvSpPr/>
          <p:nvPr/>
        </p:nvSpPr>
        <p:spPr>
          <a:xfrm>
            <a:off x="385192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9208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73224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38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5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2564904"/>
            <a:ext cx="1152128" cy="1152128"/>
          </a:xfrm>
          <a:prstGeom prst="rect">
            <a:avLst/>
          </a:prstGeom>
          <a:noFill/>
        </p:spPr>
      </p:pic>
      <p:sp>
        <p:nvSpPr>
          <p:cNvPr id="26" name="Rectangle à coins arrondis 25"/>
          <p:cNvSpPr/>
          <p:nvPr/>
        </p:nvSpPr>
        <p:spPr>
          <a:xfrm>
            <a:off x="8207896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41176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48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0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9885" y="4149080"/>
            <a:ext cx="1128126" cy="846094"/>
          </a:xfrm>
          <a:prstGeom prst="rect">
            <a:avLst/>
          </a:prstGeom>
          <a:noFill/>
        </p:spPr>
      </p:pic>
      <p:sp>
        <p:nvSpPr>
          <p:cNvPr id="31" name="Rectangle à coins arrondis 30"/>
          <p:cNvSpPr/>
          <p:nvPr/>
        </p:nvSpPr>
        <p:spPr>
          <a:xfrm>
            <a:off x="385192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29208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73224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817240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97160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41176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35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8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85184"/>
            <a:ext cx="1152128" cy="1152128"/>
          </a:xfrm>
          <a:prstGeom prst="rect">
            <a:avLst/>
          </a:prstGeom>
          <a:noFill/>
        </p:spPr>
      </p:pic>
      <p:sp>
        <p:nvSpPr>
          <p:cNvPr id="39" name="Rectangle à coins arrondis 38"/>
          <p:cNvSpPr/>
          <p:nvPr/>
        </p:nvSpPr>
        <p:spPr>
          <a:xfrm>
            <a:off x="385192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529208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73224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15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42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0365" y="5373216"/>
            <a:ext cx="1128126" cy="846094"/>
          </a:xfrm>
          <a:prstGeom prst="rect">
            <a:avLst/>
          </a:prstGeom>
          <a:noFill/>
        </p:spPr>
      </p:pic>
      <p:sp>
        <p:nvSpPr>
          <p:cNvPr id="43" name="Rectangle à coins arrondis 42"/>
          <p:cNvSpPr/>
          <p:nvPr/>
        </p:nvSpPr>
        <p:spPr>
          <a:xfrm>
            <a:off x="817240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20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44" name="Picture 26" descr="http://chasse-au-tresor.info/files/2013/02/carte-au-tresor-pira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01616">
            <a:off x="144051" y="203824"/>
            <a:ext cx="1124302" cy="908720"/>
          </a:xfrm>
          <a:prstGeom prst="rect">
            <a:avLst/>
          </a:prstGeom>
          <a:noFill/>
        </p:spPr>
      </p:pic>
      <p:pic>
        <p:nvPicPr>
          <p:cNvPr id="45" name="Picture 2" descr="D:\Images\People\011-pirate_01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276872"/>
            <a:ext cx="1157114" cy="1157114"/>
          </a:xfrm>
          <a:prstGeom prst="rect">
            <a:avLst/>
          </a:prstGeom>
          <a:noFill/>
        </p:spPr>
      </p:pic>
      <p:pic>
        <p:nvPicPr>
          <p:cNvPr id="46" name="Picture 15" descr="F:\IB\Pictures\Image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348880"/>
            <a:ext cx="1034485" cy="792088"/>
          </a:xfrm>
          <a:prstGeom prst="rect">
            <a:avLst/>
          </a:prstGeom>
          <a:noFill/>
        </p:spPr>
      </p:pic>
      <p:pic>
        <p:nvPicPr>
          <p:cNvPr id="47" name="Picture 15" descr="F:\IB\Pictures\Image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619672" y="4941168"/>
            <a:ext cx="1034485" cy="792088"/>
          </a:xfrm>
          <a:prstGeom prst="rect">
            <a:avLst/>
          </a:prstGeom>
          <a:noFill/>
        </p:spPr>
      </p:pic>
      <p:pic>
        <p:nvPicPr>
          <p:cNvPr id="48" name="Picture 26" descr="http://chasse-au-tresor.info/files/2013/02/carte-au-tresor-pira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15891">
            <a:off x="5796170" y="5865071"/>
            <a:ext cx="1124302" cy="908720"/>
          </a:xfrm>
          <a:prstGeom prst="rect">
            <a:avLst/>
          </a:prstGeom>
          <a:noFill/>
        </p:spPr>
      </p:pic>
      <p:sp>
        <p:nvSpPr>
          <p:cNvPr id="14342" name="AutoShape 6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6" name="AutoShape 10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" name="Picture 11" descr="F:\IB\Pictures\Machovka_Happy_fis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3717032"/>
            <a:ext cx="864330" cy="648000"/>
          </a:xfrm>
          <a:prstGeom prst="rect">
            <a:avLst/>
          </a:prstGeom>
          <a:noFill/>
        </p:spPr>
      </p:pic>
      <p:pic>
        <p:nvPicPr>
          <p:cNvPr id="60" name="Picture 11" descr="F:\IB\Pictures\Machovka_Happy_fis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07504" y="6048219"/>
            <a:ext cx="864330" cy="648000"/>
          </a:xfrm>
          <a:prstGeom prst="rect">
            <a:avLst/>
          </a:prstGeom>
          <a:noFill/>
        </p:spPr>
      </p:pic>
      <p:pic>
        <p:nvPicPr>
          <p:cNvPr id="61" name="Picture 11" descr="F:\IB\Pictures\Machovka_Happy_fis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96336" y="1124744"/>
            <a:ext cx="864330" cy="648000"/>
          </a:xfrm>
          <a:prstGeom prst="rect">
            <a:avLst/>
          </a:prstGeom>
          <a:noFill/>
        </p:spPr>
      </p:pic>
      <p:sp>
        <p:nvSpPr>
          <p:cNvPr id="63" name="Rectangle à coins arrondis 62"/>
          <p:cNvSpPr/>
          <p:nvPr/>
        </p:nvSpPr>
        <p:spPr>
          <a:xfrm>
            <a:off x="97160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74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97160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55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67" name="Picture 11" descr="F:\IB\Pictures\Machovka_Happy_fis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188640"/>
            <a:ext cx="565101" cy="423664"/>
          </a:xfrm>
          <a:prstGeom prst="rect">
            <a:avLst/>
          </a:prstGeom>
          <a:noFill/>
        </p:spPr>
      </p:pic>
      <p:pic>
        <p:nvPicPr>
          <p:cNvPr id="57" name="Picture 4" descr="F:\IB\Pictures\comic-fish-h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1340768"/>
            <a:ext cx="641276" cy="47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eas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F:\IB\Pictures\Image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813" y="-4763"/>
            <a:ext cx="9191626" cy="6869113"/>
          </a:xfrm>
          <a:prstGeom prst="rect">
            <a:avLst/>
          </a:prstGeom>
          <a:noFill/>
        </p:spPr>
      </p:pic>
      <p:pic>
        <p:nvPicPr>
          <p:cNvPr id="71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19864" y="116632"/>
            <a:ext cx="1224136" cy="1224136"/>
          </a:xfrm>
          <a:prstGeom prst="rect">
            <a:avLst/>
          </a:prstGeom>
          <a:noFill/>
        </p:spPr>
      </p:pic>
      <p:pic>
        <p:nvPicPr>
          <p:cNvPr id="68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3861048"/>
            <a:ext cx="1224136" cy="1224136"/>
          </a:xfrm>
          <a:prstGeom prst="rect">
            <a:avLst/>
          </a:prstGeom>
          <a:noFill/>
        </p:spPr>
      </p:pic>
      <p:pic>
        <p:nvPicPr>
          <p:cNvPr id="65" name="Picture 30" descr="http://marthagiffen.com/wp-content/uploads/2013/08/bigstock-Open-treasure-chest-vector-i-17431958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780928"/>
            <a:ext cx="1613031" cy="1584176"/>
          </a:xfrm>
          <a:prstGeom prst="rect">
            <a:avLst/>
          </a:prstGeom>
          <a:noFill/>
        </p:spPr>
      </p:pic>
      <p:sp>
        <p:nvSpPr>
          <p:cNvPr id="2" name="Rectangle à coins arrondis 1"/>
          <p:cNvSpPr/>
          <p:nvPr/>
        </p:nvSpPr>
        <p:spPr>
          <a:xfrm>
            <a:off x="9716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12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14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564904"/>
            <a:ext cx="1152128" cy="1152128"/>
          </a:xfrm>
          <a:prstGeom prst="rect">
            <a:avLst/>
          </a:prstGeom>
          <a:noFill/>
        </p:spPr>
      </p:pic>
      <p:pic>
        <p:nvPicPr>
          <p:cNvPr id="4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9725" y="332656"/>
            <a:ext cx="1128126" cy="846094"/>
          </a:xfrm>
          <a:prstGeom prst="rect">
            <a:avLst/>
          </a:prstGeom>
          <a:noFill/>
        </p:spPr>
      </p:pic>
      <p:sp>
        <p:nvSpPr>
          <p:cNvPr id="3" name="Rectangle à coins arrondis 2"/>
          <p:cNvSpPr/>
          <p:nvPr/>
        </p:nvSpPr>
        <p:spPr>
          <a:xfrm>
            <a:off x="241176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79912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660232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70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10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60648"/>
            <a:ext cx="1128126" cy="846094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>
          <a:xfrm>
            <a:off x="385192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9208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54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41176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latin typeface="Comic Sans MS" pitchFamily="66" charset="0"/>
              </a:rPr>
              <a:t>2</a:t>
            </a:r>
            <a:r>
              <a:rPr lang="fr-FR" sz="3000" dirty="0" smtClean="0">
                <a:latin typeface="Comic Sans MS" pitchFamily="66" charset="0"/>
              </a:rPr>
              <a:t>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29208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71600" y="1772816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41176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17240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44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1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8357" y="5373216"/>
            <a:ext cx="1128126" cy="846094"/>
          </a:xfrm>
          <a:prstGeom prst="rect">
            <a:avLst/>
          </a:prstGeom>
          <a:noFill/>
        </p:spPr>
      </p:pic>
      <p:sp>
        <p:nvSpPr>
          <p:cNvPr id="22" name="Rectangle à coins arrondis 21"/>
          <p:cNvSpPr/>
          <p:nvPr/>
        </p:nvSpPr>
        <p:spPr>
          <a:xfrm>
            <a:off x="8100392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29208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99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73224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42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7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61048"/>
            <a:ext cx="1152128" cy="1152128"/>
          </a:xfrm>
          <a:prstGeom prst="rect">
            <a:avLst/>
          </a:prstGeom>
          <a:noFill/>
        </p:spPr>
      </p:pic>
      <p:sp>
        <p:nvSpPr>
          <p:cNvPr id="28" name="Rectangle à coins arrondis 27"/>
          <p:cNvSpPr/>
          <p:nvPr/>
        </p:nvSpPr>
        <p:spPr>
          <a:xfrm>
            <a:off x="529208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41176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52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0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852936"/>
            <a:ext cx="1128126" cy="846094"/>
          </a:xfrm>
          <a:prstGeom prst="rect">
            <a:avLst/>
          </a:prstGeom>
          <a:noFill/>
        </p:spPr>
      </p:pic>
      <p:sp>
        <p:nvSpPr>
          <p:cNvPr id="31" name="Rectangle à coins arrondis 30"/>
          <p:cNvSpPr/>
          <p:nvPr/>
        </p:nvSpPr>
        <p:spPr>
          <a:xfrm>
            <a:off x="3875923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97160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817240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85192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41176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83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8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1268760"/>
            <a:ext cx="1152128" cy="1152128"/>
          </a:xfrm>
          <a:prstGeom prst="rect">
            <a:avLst/>
          </a:prstGeom>
          <a:noFill/>
        </p:spPr>
      </p:pic>
      <p:sp>
        <p:nvSpPr>
          <p:cNvPr id="39" name="Rectangle à coins arrondis 38"/>
          <p:cNvSpPr/>
          <p:nvPr/>
        </p:nvSpPr>
        <p:spPr>
          <a:xfrm>
            <a:off x="8207896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73224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73224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93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42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0045" y="5373216"/>
            <a:ext cx="1128126" cy="846094"/>
          </a:xfrm>
          <a:prstGeom prst="rect">
            <a:avLst/>
          </a:prstGeom>
          <a:noFill/>
        </p:spPr>
      </p:pic>
      <p:sp>
        <p:nvSpPr>
          <p:cNvPr id="43" name="Rectangle à coins arrondis 42"/>
          <p:cNvSpPr/>
          <p:nvPr/>
        </p:nvSpPr>
        <p:spPr>
          <a:xfrm>
            <a:off x="529208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4342" name="AutoShape 6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4" name="AutoShape 8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6" name="AutoShape 10" descr="http://openclipart.lynms.edu.hk/clipart/Machovka/Machovka_Happy_fish.svg"/>
          <p:cNvSpPr>
            <a:spLocks noChangeAspect="1" noChangeArrowheads="1"/>
          </p:cNvSpPr>
          <p:nvPr/>
        </p:nvSpPr>
        <p:spPr bwMode="auto">
          <a:xfrm>
            <a:off x="155575" y="-2185988"/>
            <a:ext cx="6096000" cy="4562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7" name="Picture 11" descr="F:\IB\Pictures\Machovka_Happy_fis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268760"/>
            <a:ext cx="864330" cy="648000"/>
          </a:xfrm>
          <a:prstGeom prst="rect">
            <a:avLst/>
          </a:prstGeom>
          <a:noFill/>
        </p:spPr>
      </p:pic>
      <p:pic>
        <p:nvPicPr>
          <p:cNvPr id="60" name="Picture 11" descr="F:\IB\Pictures\Machovka_Happy_fis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084168" y="5013176"/>
            <a:ext cx="864330" cy="648000"/>
          </a:xfrm>
          <a:prstGeom prst="rect">
            <a:avLst/>
          </a:prstGeom>
          <a:noFill/>
        </p:spPr>
      </p:pic>
      <p:pic>
        <p:nvPicPr>
          <p:cNvPr id="61" name="Picture 11" descr="F:\IB\Pictures\Machovka_Happy_fis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380312" y="2564904"/>
            <a:ext cx="864330" cy="648000"/>
          </a:xfrm>
          <a:prstGeom prst="rect">
            <a:avLst/>
          </a:prstGeom>
          <a:noFill/>
        </p:spPr>
      </p:pic>
      <p:pic>
        <p:nvPicPr>
          <p:cNvPr id="55" name="Picture 22" descr="F:\IB\Pictures\MC900055651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380312" y="116632"/>
            <a:ext cx="884918" cy="1008112"/>
          </a:xfrm>
          <a:prstGeom prst="rect">
            <a:avLst/>
          </a:prstGeom>
          <a:noFill/>
        </p:spPr>
      </p:pic>
      <p:pic>
        <p:nvPicPr>
          <p:cNvPr id="56" name="Picture 22" descr="F:\IB\Pictures\MC900055651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869160"/>
            <a:ext cx="884918" cy="1008112"/>
          </a:xfrm>
          <a:prstGeom prst="rect">
            <a:avLst/>
          </a:prstGeom>
          <a:noFill/>
        </p:spPr>
      </p:pic>
      <p:pic>
        <p:nvPicPr>
          <p:cNvPr id="57" name="Picture 5" descr="D:\Images\Tales\pirates and co\74_pirate_s_woolcott_tcm4-45354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3" r="16667"/>
          <a:stretch>
            <a:fillRect/>
          </a:stretch>
        </p:blipFill>
        <p:spPr bwMode="auto">
          <a:xfrm>
            <a:off x="35496" y="188640"/>
            <a:ext cx="1080120" cy="1728192"/>
          </a:xfrm>
          <a:prstGeom prst="rect">
            <a:avLst/>
          </a:prstGeom>
          <a:noFill/>
        </p:spPr>
      </p:pic>
      <p:pic>
        <p:nvPicPr>
          <p:cNvPr id="58" name="Picture 14" descr="http://www.wikihow.com/images/a/a9/Pirate-ship-Intr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836712"/>
            <a:ext cx="1368152" cy="1368152"/>
          </a:xfrm>
          <a:prstGeom prst="rect">
            <a:avLst/>
          </a:prstGeom>
          <a:noFill/>
        </p:spPr>
      </p:pic>
      <p:pic>
        <p:nvPicPr>
          <p:cNvPr id="62" name="Picture 14" descr="http://www.wikihow.com/images/a/a9/Pirate-ship-Intr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43808" y="4725144"/>
            <a:ext cx="1368152" cy="1368152"/>
          </a:xfrm>
          <a:prstGeom prst="rect">
            <a:avLst/>
          </a:prstGeom>
          <a:noFill/>
        </p:spPr>
      </p:pic>
      <p:sp>
        <p:nvSpPr>
          <p:cNvPr id="64" name="Rectangle à coins arrondis 63"/>
          <p:cNvSpPr/>
          <p:nvPr/>
        </p:nvSpPr>
        <p:spPr>
          <a:xfrm>
            <a:off x="673224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84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66" name="Picture 11" descr="F:\IB\Pictures\Machovka_Happy_fis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6021288"/>
            <a:ext cx="864330" cy="648000"/>
          </a:xfrm>
          <a:prstGeom prst="rect">
            <a:avLst/>
          </a:prstGeom>
          <a:noFill/>
        </p:spPr>
      </p:pic>
      <p:sp>
        <p:nvSpPr>
          <p:cNvPr id="67" name="Rectangle à coins arrondis 66"/>
          <p:cNvSpPr/>
          <p:nvPr/>
        </p:nvSpPr>
        <p:spPr>
          <a:xfrm>
            <a:off x="97160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385192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100" dirty="0" smtClean="0">
                <a:latin typeface="Comic Sans MS" pitchFamily="66" charset="0"/>
              </a:rPr>
              <a:t>100</a:t>
            </a:r>
            <a:endParaRPr lang="fr-FR" sz="2100" dirty="0">
              <a:latin typeface="Comic Sans MS" pitchFamily="66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81724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64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72" name="Picture 11" descr="F:\IB\Pictures\Machovka_Happy_fish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420888"/>
            <a:ext cx="567680" cy="425597"/>
          </a:xfrm>
          <a:prstGeom prst="rect">
            <a:avLst/>
          </a:prstGeom>
          <a:noFill/>
        </p:spPr>
      </p:pic>
      <p:pic>
        <p:nvPicPr>
          <p:cNvPr id="63" name="Picture 4" descr="F:\IB\Pictures\comic-fish-h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3861048"/>
            <a:ext cx="929308" cy="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eas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64" grpId="0" animBg="1"/>
      <p:bldP spid="67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F:\IB\Pictures\Image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813" y="-4763"/>
            <a:ext cx="9191626" cy="6869113"/>
          </a:xfrm>
          <a:prstGeom prst="rect">
            <a:avLst/>
          </a:prstGeom>
          <a:noFill/>
        </p:spPr>
      </p:pic>
      <p:pic>
        <p:nvPicPr>
          <p:cNvPr id="62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32040" y="2780928"/>
            <a:ext cx="1296144" cy="1296144"/>
          </a:xfrm>
          <a:prstGeom prst="rect">
            <a:avLst/>
          </a:prstGeom>
          <a:noFill/>
        </p:spPr>
      </p:pic>
      <p:pic>
        <p:nvPicPr>
          <p:cNvPr id="4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4624"/>
            <a:ext cx="1152128" cy="1152128"/>
          </a:xfrm>
          <a:prstGeom prst="rect">
            <a:avLst/>
          </a:prstGeom>
          <a:noFill/>
        </p:spPr>
      </p:pic>
      <p:pic>
        <p:nvPicPr>
          <p:cNvPr id="6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268760"/>
            <a:ext cx="1152128" cy="1152128"/>
          </a:xfrm>
          <a:prstGeom prst="rect">
            <a:avLst/>
          </a:prstGeom>
          <a:noFill/>
        </p:spPr>
      </p:pic>
      <p:pic>
        <p:nvPicPr>
          <p:cNvPr id="7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373216"/>
            <a:ext cx="1128126" cy="846094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385192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35763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94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716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9208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7160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latin typeface="Comic Sans MS" pitchFamily="66" charset="0"/>
              </a:rPr>
              <a:t>100</a:t>
            </a:r>
            <a:endParaRPr lang="fr-FR" sz="2200" dirty="0"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17240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20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14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565" y="1556792"/>
            <a:ext cx="1128126" cy="846094"/>
          </a:xfrm>
          <a:prstGeom prst="rect">
            <a:avLst/>
          </a:prstGeom>
          <a:noFill/>
        </p:spPr>
      </p:pic>
      <p:sp>
        <p:nvSpPr>
          <p:cNvPr id="15" name="Rectangle à coins arrondis 14"/>
          <p:cNvSpPr/>
          <p:nvPr/>
        </p:nvSpPr>
        <p:spPr>
          <a:xfrm>
            <a:off x="673224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99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5192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64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29208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latin typeface="Comic Sans MS" pitchFamily="66" charset="0"/>
              </a:rPr>
              <a:t>7</a:t>
            </a:r>
            <a:r>
              <a:rPr lang="fr-FR" sz="3000" dirty="0" smtClean="0">
                <a:latin typeface="Comic Sans MS" pitchFamily="66" charset="0"/>
              </a:rPr>
              <a:t>3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17240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1176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97160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41176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55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3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373216"/>
            <a:ext cx="1128126" cy="846094"/>
          </a:xfrm>
          <a:prstGeom prst="rect">
            <a:avLst/>
          </a:prstGeom>
          <a:noFill/>
        </p:spPr>
      </p:pic>
      <p:sp>
        <p:nvSpPr>
          <p:cNvPr id="24" name="Rectangle à coins arrondis 23"/>
          <p:cNvSpPr/>
          <p:nvPr/>
        </p:nvSpPr>
        <p:spPr>
          <a:xfrm>
            <a:off x="3947931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24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817240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27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732240" y="314096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86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29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933056"/>
            <a:ext cx="1152128" cy="1152128"/>
          </a:xfrm>
          <a:prstGeom prst="rect">
            <a:avLst/>
          </a:prstGeom>
          <a:noFill/>
        </p:spPr>
      </p:pic>
      <p:sp>
        <p:nvSpPr>
          <p:cNvPr id="30" name="Rectangle à coins arrondis 29"/>
          <p:cNvSpPr/>
          <p:nvPr/>
        </p:nvSpPr>
        <p:spPr>
          <a:xfrm>
            <a:off x="6732240" y="450912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51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85192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37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2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373216"/>
            <a:ext cx="1128126" cy="846094"/>
          </a:xfrm>
          <a:prstGeom prst="rect">
            <a:avLst/>
          </a:prstGeom>
          <a:noFill/>
        </p:spPr>
      </p:pic>
      <p:sp>
        <p:nvSpPr>
          <p:cNvPr id="33" name="Rectangle à coins arrondis 32"/>
          <p:cNvSpPr/>
          <p:nvPr/>
        </p:nvSpPr>
        <p:spPr>
          <a:xfrm>
            <a:off x="8196403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6516216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66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97160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85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292080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95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411760" y="548680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11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39" name="Picture 3" descr="D:\Images\Tales\mermaid\76_mermaid_s_woolcott_tcm4-45354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3861048"/>
            <a:ext cx="1152128" cy="1152128"/>
          </a:xfrm>
          <a:prstGeom prst="rect">
            <a:avLst/>
          </a:prstGeom>
          <a:noFill/>
        </p:spPr>
      </p:pic>
      <p:sp>
        <p:nvSpPr>
          <p:cNvPr id="40" name="Rectangle à coins arrondis 39"/>
          <p:cNvSpPr/>
          <p:nvPr/>
        </p:nvSpPr>
        <p:spPr>
          <a:xfrm>
            <a:off x="8207896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62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29208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71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6732240" y="5661248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19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43" name="Picture 17" descr="http://www.bonjourlesenfants.net/Images/pirates-des-caraibes-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077072"/>
            <a:ext cx="1128126" cy="846094"/>
          </a:xfrm>
          <a:prstGeom prst="rect">
            <a:avLst/>
          </a:prstGeom>
          <a:noFill/>
        </p:spPr>
      </p:pic>
      <p:sp>
        <p:nvSpPr>
          <p:cNvPr id="44" name="Rectangle à coins arrondis 43"/>
          <p:cNvSpPr/>
          <p:nvPr/>
        </p:nvSpPr>
        <p:spPr>
          <a:xfrm>
            <a:off x="2435763" y="443711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96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54" name="Picture 24" descr="http://www.decore-ta-chambre.com/boutique/images_produits/stickers_pirate_carte_01-z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276872"/>
            <a:ext cx="1180459" cy="1008112"/>
          </a:xfrm>
          <a:prstGeom prst="rect">
            <a:avLst/>
          </a:prstGeom>
          <a:noFill/>
        </p:spPr>
      </p:pic>
      <p:pic>
        <p:nvPicPr>
          <p:cNvPr id="55" name="Picture 24" descr="http://www.decore-ta-chambre.com/boutique/images_produits/stickers_pirate_carte_01-z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45024"/>
            <a:ext cx="1180459" cy="1008112"/>
          </a:xfrm>
          <a:prstGeom prst="rect">
            <a:avLst/>
          </a:prstGeom>
          <a:noFill/>
        </p:spPr>
      </p:pic>
      <p:pic>
        <p:nvPicPr>
          <p:cNvPr id="56" name="Picture 34" descr="http://www.photography-match.com/views/images/gallery/PiratePe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0"/>
            <a:ext cx="962008" cy="1152128"/>
          </a:xfrm>
          <a:prstGeom prst="rect">
            <a:avLst/>
          </a:prstGeom>
          <a:noFill/>
        </p:spPr>
      </p:pic>
      <p:pic>
        <p:nvPicPr>
          <p:cNvPr id="57" name="Picture 32" descr="http://www.go4costumes.com/stockimages/2347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988840"/>
            <a:ext cx="1340768" cy="1340768"/>
          </a:xfrm>
          <a:prstGeom prst="rect">
            <a:avLst/>
          </a:prstGeom>
          <a:noFill/>
        </p:spPr>
      </p:pic>
      <p:pic>
        <p:nvPicPr>
          <p:cNvPr id="58" name="Picture 32" descr="http://www.go4costumes.com/stockimages/2347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24128" y="4653136"/>
            <a:ext cx="1152128" cy="1152128"/>
          </a:xfrm>
          <a:prstGeom prst="rect">
            <a:avLst/>
          </a:prstGeom>
          <a:noFill/>
        </p:spPr>
      </p:pic>
      <p:pic>
        <p:nvPicPr>
          <p:cNvPr id="59" name="Picture 19" descr="http://www.leblogcitizenkid.com/wp-content/uploads/2011/12/image00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224" y="2708920"/>
            <a:ext cx="1461816" cy="1296144"/>
          </a:xfrm>
          <a:prstGeom prst="rect">
            <a:avLst/>
          </a:prstGeom>
          <a:noFill/>
        </p:spPr>
      </p:pic>
      <p:sp>
        <p:nvSpPr>
          <p:cNvPr id="60" name="Rectangle à coins arrondis 59"/>
          <p:cNvSpPr/>
          <p:nvPr/>
        </p:nvSpPr>
        <p:spPr>
          <a:xfrm>
            <a:off x="3830264" y="3168352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>
                <a:latin typeface="Comic Sans MS" pitchFamily="66" charset="0"/>
              </a:rPr>
              <a:t>2</a:t>
            </a:r>
            <a:r>
              <a:rPr lang="fr-FR" sz="3000" dirty="0" smtClean="0">
                <a:latin typeface="Comic Sans MS" pitchFamily="66" charset="0"/>
              </a:rPr>
              <a:t>8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71600" y="1844824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40</a:t>
            </a:r>
            <a:endParaRPr lang="fr-FR" sz="3000" dirty="0">
              <a:latin typeface="Comic Sans MS" pitchFamily="66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5292080" y="3212976"/>
            <a:ext cx="7200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latin typeface="Comic Sans MS" pitchFamily="66" charset="0"/>
              </a:rPr>
              <a:t>31</a:t>
            </a:r>
            <a:endParaRPr lang="fr-FR" sz="3000" dirty="0">
              <a:latin typeface="Comic Sans MS" pitchFamily="66" charset="0"/>
            </a:endParaRPr>
          </a:p>
        </p:txBody>
      </p:sp>
      <p:pic>
        <p:nvPicPr>
          <p:cNvPr id="65" name="Picture 4" descr="F:\IB\Pictures\comic-fish-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79512" y="5085184"/>
            <a:ext cx="929308" cy="695450"/>
          </a:xfrm>
          <a:prstGeom prst="rect">
            <a:avLst/>
          </a:prstGeom>
          <a:noFill/>
        </p:spPr>
      </p:pic>
      <p:pic>
        <p:nvPicPr>
          <p:cNvPr id="66" name="Picture 4" descr="F:\IB\Pictures\comic-fish-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4168" y="1196752"/>
            <a:ext cx="929308" cy="695450"/>
          </a:xfrm>
          <a:prstGeom prst="rect">
            <a:avLst/>
          </a:prstGeom>
          <a:noFill/>
        </p:spPr>
      </p:pic>
      <p:pic>
        <p:nvPicPr>
          <p:cNvPr id="67" name="Picture 4" descr="F:\IB\Pictures\comic-fish-hi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131840" y="188640"/>
            <a:ext cx="581012" cy="434802"/>
          </a:xfrm>
          <a:prstGeom prst="rect">
            <a:avLst/>
          </a:prstGeom>
          <a:noFill/>
        </p:spPr>
      </p:pic>
      <p:pic>
        <p:nvPicPr>
          <p:cNvPr id="63" name="Picture 11" descr="F:\IB\Pictures\Machovka_Happy_fish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4005064"/>
            <a:ext cx="864330" cy="648000"/>
          </a:xfrm>
          <a:prstGeom prst="rect">
            <a:avLst/>
          </a:prstGeom>
          <a:noFill/>
        </p:spPr>
      </p:pic>
      <p:pic>
        <p:nvPicPr>
          <p:cNvPr id="69" name="Picture 11" descr="F:\IB\Pictures\Machovka_Happy_fish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1268760"/>
            <a:ext cx="864330" cy="6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ull and cross bo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eas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rma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60" grpId="0" animBg="1"/>
      <p:bldP spid="16" grpId="0" animBg="1"/>
      <p:bldP spid="6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159</Words>
  <Application>Microsoft Office PowerPoint</Application>
  <PresentationFormat>Affichage à l'écran (4:3)</PresentationFormat>
  <Paragraphs>104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</dc:creator>
  <cp:lastModifiedBy>IB</cp:lastModifiedBy>
  <cp:revision>9</cp:revision>
  <dcterms:created xsi:type="dcterms:W3CDTF">2013-10-04T18:53:16Z</dcterms:created>
  <dcterms:modified xsi:type="dcterms:W3CDTF">2013-10-11T18:34:00Z</dcterms:modified>
</cp:coreProperties>
</file>