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321" r:id="rId4"/>
    <p:sldId id="322" r:id="rId5"/>
    <p:sldId id="262" r:id="rId6"/>
    <p:sldId id="323" r:id="rId7"/>
    <p:sldId id="326" r:id="rId8"/>
    <p:sldId id="332" r:id="rId9"/>
    <p:sldId id="327" r:id="rId10"/>
    <p:sldId id="328" r:id="rId11"/>
    <p:sldId id="334" r:id="rId12"/>
    <p:sldId id="330" r:id="rId13"/>
    <p:sldId id="333" r:id="rId14"/>
    <p:sldId id="258" r:id="rId15"/>
    <p:sldId id="331" r:id="rId16"/>
    <p:sldId id="335" r:id="rId17"/>
    <p:sldId id="337" r:id="rId18"/>
    <p:sldId id="336" r:id="rId19"/>
    <p:sldId id="257" r:id="rId20"/>
    <p:sldId id="261" r:id="rId21"/>
    <p:sldId id="260" r:id="rId22"/>
    <p:sldId id="263" r:id="rId23"/>
    <p:sldId id="274" r:id="rId24"/>
    <p:sldId id="275" r:id="rId25"/>
    <p:sldId id="276" r:id="rId26"/>
    <p:sldId id="264" r:id="rId27"/>
    <p:sldId id="265" r:id="rId28"/>
    <p:sldId id="266" r:id="rId29"/>
    <p:sldId id="270" r:id="rId30"/>
    <p:sldId id="271" r:id="rId31"/>
    <p:sldId id="272" r:id="rId32"/>
    <p:sldId id="273" r:id="rId33"/>
    <p:sldId id="267" r:id="rId34"/>
    <p:sldId id="268" r:id="rId35"/>
    <p:sldId id="269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84" r:id="rId44"/>
    <p:sldId id="286" r:id="rId45"/>
    <p:sldId id="290" r:id="rId46"/>
    <p:sldId id="291" r:id="rId47"/>
    <p:sldId id="287" r:id="rId48"/>
    <p:sldId id="289" r:id="rId49"/>
    <p:sldId id="293" r:id="rId50"/>
    <p:sldId id="285" r:id="rId51"/>
    <p:sldId id="300" r:id="rId52"/>
    <p:sldId id="301" r:id="rId53"/>
    <p:sldId id="302" r:id="rId54"/>
    <p:sldId id="288" r:id="rId55"/>
    <p:sldId id="306" r:id="rId56"/>
    <p:sldId id="307" r:id="rId57"/>
    <p:sldId id="294" r:id="rId58"/>
    <p:sldId id="292" r:id="rId59"/>
    <p:sldId id="295" r:id="rId60"/>
    <p:sldId id="297" r:id="rId61"/>
    <p:sldId id="299" r:id="rId62"/>
    <p:sldId id="296" r:id="rId63"/>
    <p:sldId id="298" r:id="rId64"/>
    <p:sldId id="303" r:id="rId65"/>
    <p:sldId id="305" r:id="rId66"/>
    <p:sldId id="304" r:id="rId67"/>
    <p:sldId id="308" r:id="rId68"/>
    <p:sldId id="310" r:id="rId69"/>
    <p:sldId id="311" r:id="rId70"/>
    <p:sldId id="312" r:id="rId71"/>
    <p:sldId id="313" r:id="rId72"/>
    <p:sldId id="314" r:id="rId73"/>
    <p:sldId id="315" r:id="rId74"/>
    <p:sldId id="317" r:id="rId75"/>
    <p:sldId id="309" r:id="rId76"/>
    <p:sldId id="318" r:id="rId77"/>
    <p:sldId id="319" r:id="rId78"/>
    <p:sldId id="316" r:id="rId7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480004E-CA33-416E-AB19-76A783D4FED7}" type="datetimeFigureOut">
              <a:rPr lang="fr-FR" smtClean="0"/>
              <a:t>30/01/2021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387A7E9-92D3-4F52-982E-A81DC3F47C45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85360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004E-CA33-416E-AB19-76A783D4FED7}" type="datetimeFigureOut">
              <a:rPr lang="fr-FR" smtClean="0"/>
              <a:t>30/01/2021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7A7E9-92D3-4F52-982E-A81DC3F47C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453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004E-CA33-416E-AB19-76A783D4FED7}" type="datetimeFigureOut">
              <a:rPr lang="fr-FR" smtClean="0"/>
              <a:t>30/01/2021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7A7E9-92D3-4F52-982E-A81DC3F47C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5084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004E-CA33-416E-AB19-76A783D4FED7}" type="datetimeFigureOut">
              <a:rPr lang="fr-FR" smtClean="0"/>
              <a:t>30/01/2021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7A7E9-92D3-4F52-982E-A81DC3F47C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2565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480004E-CA33-416E-AB19-76A783D4FED7}" type="datetimeFigureOut">
              <a:rPr lang="fr-FR" smtClean="0"/>
              <a:t>30/01/2021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387A7E9-92D3-4F52-982E-A81DC3F47C45}" type="slidenum">
              <a:rPr lang="fr-FR" smtClean="0"/>
              <a:t>‹N°›</a:t>
            </a:fld>
            <a:endParaRPr lang="fr-FR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6347350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004E-CA33-416E-AB19-76A783D4FED7}" type="datetimeFigureOut">
              <a:rPr lang="fr-FR" smtClean="0"/>
              <a:t>30/01/2021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7A7E9-92D3-4F52-982E-A81DC3F47C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594385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004E-CA33-416E-AB19-76A783D4FED7}" type="datetimeFigureOut">
              <a:rPr lang="fr-FR" smtClean="0"/>
              <a:t>30/01/2021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7A7E9-92D3-4F52-982E-A81DC3F47C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168790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004E-CA33-416E-AB19-76A783D4FED7}" type="datetimeFigureOut">
              <a:rPr lang="fr-FR" smtClean="0"/>
              <a:t>30/01/2021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7A7E9-92D3-4F52-982E-A81DC3F47C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4864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0004E-CA33-416E-AB19-76A783D4FED7}" type="datetimeFigureOut">
              <a:rPr lang="fr-FR" smtClean="0"/>
              <a:t>30/01/2021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7A7E9-92D3-4F52-982E-A81DC3F47C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2886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8480004E-CA33-416E-AB19-76A783D4FED7}" type="datetimeFigureOut">
              <a:rPr lang="fr-FR" smtClean="0"/>
              <a:t>30/01/2021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A387A7E9-92D3-4F52-982E-A81DC3F47C45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849902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8480004E-CA33-416E-AB19-76A783D4FED7}" type="datetimeFigureOut">
              <a:rPr lang="fr-FR" smtClean="0"/>
              <a:t>30/01/2021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A387A7E9-92D3-4F52-982E-A81DC3F47C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4644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480004E-CA33-416E-AB19-76A783D4FED7}" type="datetimeFigureOut">
              <a:rPr lang="fr-FR" smtClean="0"/>
              <a:t>30/01/2021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387A7E9-92D3-4F52-982E-A81DC3F47C45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933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tags" Target="../tags/tag72.xml"/><Relationship Id="rId7" Type="http://schemas.openxmlformats.org/officeDocument/2006/relationships/image" Target="../media/image16.pn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7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tags" Target="../tags/tag19.xml"/><Relationship Id="rId18" Type="http://schemas.openxmlformats.org/officeDocument/2006/relationships/image" Target="../media/image3.png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12" Type="http://schemas.openxmlformats.org/officeDocument/2006/relationships/tags" Target="../tags/tag18.xml"/><Relationship Id="rId17" Type="http://schemas.openxmlformats.org/officeDocument/2006/relationships/audio" Target="../media/audio2.wav"/><Relationship Id="rId2" Type="http://schemas.openxmlformats.org/officeDocument/2006/relationships/tags" Target="../tags/tag8.xml"/><Relationship Id="rId16" Type="http://schemas.openxmlformats.org/officeDocument/2006/relationships/audio" Target="../media/audio1.wav"/><Relationship Id="rId20" Type="http://schemas.openxmlformats.org/officeDocument/2006/relationships/image" Target="../media/image5.png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tags" Target="../tags/tag17.xml"/><Relationship Id="rId5" Type="http://schemas.openxmlformats.org/officeDocument/2006/relationships/tags" Target="../tags/tag11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16.xml"/><Relationship Id="rId19" Type="http://schemas.openxmlformats.org/officeDocument/2006/relationships/image" Target="../media/image4.png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tags" Target="../tags/tag2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8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8.png"/><Relationship Id="rId3" Type="http://schemas.openxmlformats.org/officeDocument/2006/relationships/tags" Target="../tags/tag90.xml"/><Relationship Id="rId7" Type="http://schemas.openxmlformats.org/officeDocument/2006/relationships/tags" Target="../tags/tag94.xml"/><Relationship Id="rId12" Type="http://schemas.openxmlformats.org/officeDocument/2006/relationships/image" Target="../media/image18.pn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tags" Target="../tags/tag93.xml"/><Relationship Id="rId11" Type="http://schemas.openxmlformats.org/officeDocument/2006/relationships/image" Target="../media/image27.png"/><Relationship Id="rId5" Type="http://schemas.openxmlformats.org/officeDocument/2006/relationships/tags" Target="../tags/tag92.xml"/><Relationship Id="rId10" Type="http://schemas.openxmlformats.org/officeDocument/2006/relationships/image" Target="../media/image26.png"/><Relationship Id="rId4" Type="http://schemas.openxmlformats.org/officeDocument/2006/relationships/tags" Target="../tags/tag91.xml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tags" Target="../tags/tag107.xml"/><Relationship Id="rId18" Type="http://schemas.openxmlformats.org/officeDocument/2006/relationships/tags" Target="../tags/tag112.xml"/><Relationship Id="rId26" Type="http://schemas.openxmlformats.org/officeDocument/2006/relationships/image" Target="../media/image30.png"/><Relationship Id="rId3" Type="http://schemas.openxmlformats.org/officeDocument/2006/relationships/tags" Target="../tags/tag97.xml"/><Relationship Id="rId21" Type="http://schemas.openxmlformats.org/officeDocument/2006/relationships/tags" Target="../tags/tag115.xml"/><Relationship Id="rId34" Type="http://schemas.openxmlformats.org/officeDocument/2006/relationships/image" Target="../media/image28.png"/><Relationship Id="rId7" Type="http://schemas.openxmlformats.org/officeDocument/2006/relationships/tags" Target="../tags/tag101.xml"/><Relationship Id="rId12" Type="http://schemas.openxmlformats.org/officeDocument/2006/relationships/tags" Target="../tags/tag106.xml"/><Relationship Id="rId17" Type="http://schemas.openxmlformats.org/officeDocument/2006/relationships/tags" Target="../tags/tag111.xml"/><Relationship Id="rId25" Type="http://schemas.openxmlformats.org/officeDocument/2006/relationships/image" Target="../media/image29.png"/><Relationship Id="rId33" Type="http://schemas.openxmlformats.org/officeDocument/2006/relationships/image" Target="../media/image34.png"/><Relationship Id="rId2" Type="http://schemas.openxmlformats.org/officeDocument/2006/relationships/tags" Target="../tags/tag96.xml"/><Relationship Id="rId16" Type="http://schemas.openxmlformats.org/officeDocument/2006/relationships/tags" Target="../tags/tag110.xml"/><Relationship Id="rId20" Type="http://schemas.openxmlformats.org/officeDocument/2006/relationships/tags" Target="../tags/tag114.xml"/><Relationship Id="rId29" Type="http://schemas.openxmlformats.org/officeDocument/2006/relationships/image" Target="../media/image11.png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11" Type="http://schemas.openxmlformats.org/officeDocument/2006/relationships/tags" Target="../tags/tag105.xml"/><Relationship Id="rId24" Type="http://schemas.openxmlformats.org/officeDocument/2006/relationships/slideLayout" Target="../slideLayouts/slideLayout2.xml"/><Relationship Id="rId32" Type="http://schemas.openxmlformats.org/officeDocument/2006/relationships/image" Target="../media/image27.png"/><Relationship Id="rId5" Type="http://schemas.openxmlformats.org/officeDocument/2006/relationships/tags" Target="../tags/tag99.xml"/><Relationship Id="rId15" Type="http://schemas.openxmlformats.org/officeDocument/2006/relationships/tags" Target="../tags/tag109.xml"/><Relationship Id="rId23" Type="http://schemas.openxmlformats.org/officeDocument/2006/relationships/tags" Target="../tags/tag117.xml"/><Relationship Id="rId28" Type="http://schemas.openxmlformats.org/officeDocument/2006/relationships/image" Target="../media/image32.png"/><Relationship Id="rId10" Type="http://schemas.openxmlformats.org/officeDocument/2006/relationships/tags" Target="../tags/tag104.xml"/><Relationship Id="rId19" Type="http://schemas.openxmlformats.org/officeDocument/2006/relationships/tags" Target="../tags/tag113.xml"/><Relationship Id="rId31" Type="http://schemas.openxmlformats.org/officeDocument/2006/relationships/image" Target="../media/image33.png"/><Relationship Id="rId4" Type="http://schemas.openxmlformats.org/officeDocument/2006/relationships/tags" Target="../tags/tag98.xml"/><Relationship Id="rId9" Type="http://schemas.openxmlformats.org/officeDocument/2006/relationships/tags" Target="../tags/tag103.xml"/><Relationship Id="rId14" Type="http://schemas.openxmlformats.org/officeDocument/2006/relationships/tags" Target="../tags/tag108.xml"/><Relationship Id="rId22" Type="http://schemas.openxmlformats.org/officeDocument/2006/relationships/tags" Target="../tags/tag116.xml"/><Relationship Id="rId27" Type="http://schemas.openxmlformats.org/officeDocument/2006/relationships/image" Target="../media/image31.png"/><Relationship Id="rId30" Type="http://schemas.openxmlformats.org/officeDocument/2006/relationships/image" Target="../media/image12.png"/><Relationship Id="rId8" Type="http://schemas.openxmlformats.org/officeDocument/2006/relationships/tags" Target="../tags/tag10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131.xml"/><Relationship Id="rId13" Type="http://schemas.openxmlformats.org/officeDocument/2006/relationships/tags" Target="../tags/tag136.xml"/><Relationship Id="rId18" Type="http://schemas.openxmlformats.org/officeDocument/2006/relationships/image" Target="../media/image40.png"/><Relationship Id="rId3" Type="http://schemas.openxmlformats.org/officeDocument/2006/relationships/tags" Target="../tags/tag126.xml"/><Relationship Id="rId7" Type="http://schemas.openxmlformats.org/officeDocument/2006/relationships/tags" Target="../tags/tag130.xml"/><Relationship Id="rId12" Type="http://schemas.openxmlformats.org/officeDocument/2006/relationships/tags" Target="../tags/tag135.xml"/><Relationship Id="rId17" Type="http://schemas.openxmlformats.org/officeDocument/2006/relationships/image" Target="../media/image39.png"/><Relationship Id="rId2" Type="http://schemas.openxmlformats.org/officeDocument/2006/relationships/tags" Target="../tags/tag125.xml"/><Relationship Id="rId16" Type="http://schemas.openxmlformats.org/officeDocument/2006/relationships/image" Target="../media/image38.png"/><Relationship Id="rId1" Type="http://schemas.openxmlformats.org/officeDocument/2006/relationships/tags" Target="../tags/tag124.xml"/><Relationship Id="rId6" Type="http://schemas.openxmlformats.org/officeDocument/2006/relationships/tags" Target="../tags/tag129.xml"/><Relationship Id="rId11" Type="http://schemas.openxmlformats.org/officeDocument/2006/relationships/tags" Target="../tags/tag134.xml"/><Relationship Id="rId5" Type="http://schemas.openxmlformats.org/officeDocument/2006/relationships/tags" Target="../tags/tag128.xml"/><Relationship Id="rId15" Type="http://schemas.openxmlformats.org/officeDocument/2006/relationships/image" Target="../media/image37.png"/><Relationship Id="rId10" Type="http://schemas.openxmlformats.org/officeDocument/2006/relationships/tags" Target="../tags/tag133.xml"/><Relationship Id="rId4" Type="http://schemas.openxmlformats.org/officeDocument/2006/relationships/tags" Target="../tags/tag127.xml"/><Relationship Id="rId9" Type="http://schemas.openxmlformats.org/officeDocument/2006/relationships/tags" Target="../tags/tag132.xml"/><Relationship Id="rId1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144.xml"/><Relationship Id="rId3" Type="http://schemas.openxmlformats.org/officeDocument/2006/relationships/tags" Target="../tags/tag139.xml"/><Relationship Id="rId7" Type="http://schemas.openxmlformats.org/officeDocument/2006/relationships/tags" Target="../tags/tag143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tags" Target="../tags/tag142.xml"/><Relationship Id="rId11" Type="http://schemas.openxmlformats.org/officeDocument/2006/relationships/image" Target="../media/image41.png"/><Relationship Id="rId5" Type="http://schemas.openxmlformats.org/officeDocument/2006/relationships/tags" Target="../tags/tag141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40.xml"/><Relationship Id="rId9" Type="http://schemas.openxmlformats.org/officeDocument/2006/relationships/tags" Target="../tags/tag14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image" Target="../media/image42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5" Type="http://schemas.openxmlformats.org/officeDocument/2006/relationships/image" Target="../media/image43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5" Type="http://schemas.openxmlformats.org/officeDocument/2006/relationships/image" Target="../media/image44.jpeg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159.xml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5" Type="http://schemas.openxmlformats.org/officeDocument/2006/relationships/image" Target="../media/image45.jpeg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162.xml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5" Type="http://schemas.openxmlformats.org/officeDocument/2006/relationships/image" Target="../media/image46.jpeg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170.xml"/><Relationship Id="rId13" Type="http://schemas.openxmlformats.org/officeDocument/2006/relationships/tags" Target="../tags/tag175.xml"/><Relationship Id="rId18" Type="http://schemas.openxmlformats.org/officeDocument/2006/relationships/image" Target="../media/image49.png"/><Relationship Id="rId3" Type="http://schemas.openxmlformats.org/officeDocument/2006/relationships/tags" Target="../tags/tag165.xml"/><Relationship Id="rId7" Type="http://schemas.openxmlformats.org/officeDocument/2006/relationships/tags" Target="../tags/tag169.xml"/><Relationship Id="rId12" Type="http://schemas.openxmlformats.org/officeDocument/2006/relationships/tags" Target="../tags/tag174.xml"/><Relationship Id="rId17" Type="http://schemas.openxmlformats.org/officeDocument/2006/relationships/image" Target="../media/image48.png"/><Relationship Id="rId2" Type="http://schemas.openxmlformats.org/officeDocument/2006/relationships/tags" Target="../tags/tag164.xml"/><Relationship Id="rId16" Type="http://schemas.openxmlformats.org/officeDocument/2006/relationships/image" Target="../media/image47.png"/><Relationship Id="rId1" Type="http://schemas.openxmlformats.org/officeDocument/2006/relationships/tags" Target="../tags/tag163.xml"/><Relationship Id="rId6" Type="http://schemas.openxmlformats.org/officeDocument/2006/relationships/tags" Target="../tags/tag168.xml"/><Relationship Id="rId11" Type="http://schemas.openxmlformats.org/officeDocument/2006/relationships/tags" Target="../tags/tag173.xml"/><Relationship Id="rId5" Type="http://schemas.openxmlformats.org/officeDocument/2006/relationships/tags" Target="../tags/tag167.xml"/><Relationship Id="rId15" Type="http://schemas.openxmlformats.org/officeDocument/2006/relationships/image" Target="../media/image42.jpeg"/><Relationship Id="rId10" Type="http://schemas.openxmlformats.org/officeDocument/2006/relationships/tags" Target="../tags/tag172.xml"/><Relationship Id="rId4" Type="http://schemas.openxmlformats.org/officeDocument/2006/relationships/tags" Target="../tags/tag166.xml"/><Relationship Id="rId9" Type="http://schemas.openxmlformats.org/officeDocument/2006/relationships/tags" Target="../tags/tag171.xml"/><Relationship Id="rId1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178.xml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image" Target="../media/image50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187.xml"/><Relationship Id="rId13" Type="http://schemas.openxmlformats.org/officeDocument/2006/relationships/image" Target="../media/image51.png"/><Relationship Id="rId3" Type="http://schemas.openxmlformats.org/officeDocument/2006/relationships/tags" Target="../tags/tag182.xml"/><Relationship Id="rId7" Type="http://schemas.openxmlformats.org/officeDocument/2006/relationships/tags" Target="../tags/tag186.xml"/><Relationship Id="rId12" Type="http://schemas.openxmlformats.org/officeDocument/2006/relationships/image" Target="../media/image50.jpeg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tags" Target="../tags/tag185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84.xml"/><Relationship Id="rId10" Type="http://schemas.openxmlformats.org/officeDocument/2006/relationships/tags" Target="../tags/tag189.xml"/><Relationship Id="rId4" Type="http://schemas.openxmlformats.org/officeDocument/2006/relationships/tags" Target="../tags/tag183.xml"/><Relationship Id="rId9" Type="http://schemas.openxmlformats.org/officeDocument/2006/relationships/tags" Target="../tags/tag188.xml"/><Relationship Id="rId1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tags" Target="../tags/tag192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6" Type="http://schemas.openxmlformats.org/officeDocument/2006/relationships/tags" Target="../tags/tag195.xml"/><Relationship Id="rId5" Type="http://schemas.openxmlformats.org/officeDocument/2006/relationships/tags" Target="../tags/tag194.xml"/><Relationship Id="rId4" Type="http://schemas.openxmlformats.org/officeDocument/2006/relationships/tags" Target="../tags/tag193.xml"/><Relationship Id="rId9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203.xml"/><Relationship Id="rId13" Type="http://schemas.openxmlformats.org/officeDocument/2006/relationships/tags" Target="../tags/tag208.xml"/><Relationship Id="rId18" Type="http://schemas.openxmlformats.org/officeDocument/2006/relationships/tags" Target="../tags/tag213.xml"/><Relationship Id="rId26" Type="http://schemas.openxmlformats.org/officeDocument/2006/relationships/image" Target="../media/image58.png"/><Relationship Id="rId3" Type="http://schemas.openxmlformats.org/officeDocument/2006/relationships/tags" Target="../tags/tag198.xml"/><Relationship Id="rId21" Type="http://schemas.openxmlformats.org/officeDocument/2006/relationships/slideLayout" Target="../slideLayouts/slideLayout2.xml"/><Relationship Id="rId7" Type="http://schemas.openxmlformats.org/officeDocument/2006/relationships/tags" Target="../tags/tag202.xml"/><Relationship Id="rId12" Type="http://schemas.openxmlformats.org/officeDocument/2006/relationships/tags" Target="../tags/tag207.xml"/><Relationship Id="rId17" Type="http://schemas.openxmlformats.org/officeDocument/2006/relationships/tags" Target="../tags/tag212.xml"/><Relationship Id="rId25" Type="http://schemas.openxmlformats.org/officeDocument/2006/relationships/image" Target="../media/image57.png"/><Relationship Id="rId2" Type="http://schemas.openxmlformats.org/officeDocument/2006/relationships/tags" Target="../tags/tag197.xml"/><Relationship Id="rId16" Type="http://schemas.openxmlformats.org/officeDocument/2006/relationships/tags" Target="../tags/tag211.xml"/><Relationship Id="rId20" Type="http://schemas.openxmlformats.org/officeDocument/2006/relationships/tags" Target="../tags/tag215.xml"/><Relationship Id="rId29" Type="http://schemas.openxmlformats.org/officeDocument/2006/relationships/image" Target="../media/image61.png"/><Relationship Id="rId1" Type="http://schemas.openxmlformats.org/officeDocument/2006/relationships/tags" Target="../tags/tag196.xml"/><Relationship Id="rId6" Type="http://schemas.openxmlformats.org/officeDocument/2006/relationships/tags" Target="../tags/tag201.xml"/><Relationship Id="rId11" Type="http://schemas.openxmlformats.org/officeDocument/2006/relationships/tags" Target="../tags/tag206.xml"/><Relationship Id="rId24" Type="http://schemas.openxmlformats.org/officeDocument/2006/relationships/image" Target="../media/image56.png"/><Relationship Id="rId5" Type="http://schemas.openxmlformats.org/officeDocument/2006/relationships/tags" Target="../tags/tag200.xml"/><Relationship Id="rId15" Type="http://schemas.openxmlformats.org/officeDocument/2006/relationships/tags" Target="../tags/tag210.xml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10" Type="http://schemas.openxmlformats.org/officeDocument/2006/relationships/tags" Target="../tags/tag205.xml"/><Relationship Id="rId19" Type="http://schemas.openxmlformats.org/officeDocument/2006/relationships/tags" Target="../tags/tag214.xml"/><Relationship Id="rId4" Type="http://schemas.openxmlformats.org/officeDocument/2006/relationships/tags" Target="../tags/tag199.xml"/><Relationship Id="rId9" Type="http://schemas.openxmlformats.org/officeDocument/2006/relationships/tags" Target="../tags/tag204.xml"/><Relationship Id="rId14" Type="http://schemas.openxmlformats.org/officeDocument/2006/relationships/tags" Target="../tags/tag209.xml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tags" Target="../tags/tag21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openxmlformats.org/officeDocument/2006/relationships/tags" Target="../tags/tag221.xml"/><Relationship Id="rId5" Type="http://schemas.openxmlformats.org/officeDocument/2006/relationships/tags" Target="../tags/tag220.xml"/><Relationship Id="rId4" Type="http://schemas.openxmlformats.org/officeDocument/2006/relationships/tags" Target="../tags/tag219.xml"/><Relationship Id="rId9" Type="http://schemas.openxmlformats.org/officeDocument/2006/relationships/image" Target="../media/image64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229.xml"/><Relationship Id="rId13" Type="http://schemas.openxmlformats.org/officeDocument/2006/relationships/tags" Target="../tags/tag234.xml"/><Relationship Id="rId18" Type="http://schemas.openxmlformats.org/officeDocument/2006/relationships/tags" Target="../tags/tag239.xml"/><Relationship Id="rId26" Type="http://schemas.openxmlformats.org/officeDocument/2006/relationships/image" Target="../media/image65.png"/><Relationship Id="rId3" Type="http://schemas.openxmlformats.org/officeDocument/2006/relationships/tags" Target="../tags/tag224.xml"/><Relationship Id="rId21" Type="http://schemas.openxmlformats.org/officeDocument/2006/relationships/slideLayout" Target="../slideLayouts/slideLayout2.xml"/><Relationship Id="rId7" Type="http://schemas.openxmlformats.org/officeDocument/2006/relationships/tags" Target="../tags/tag228.xml"/><Relationship Id="rId12" Type="http://schemas.openxmlformats.org/officeDocument/2006/relationships/tags" Target="../tags/tag233.xml"/><Relationship Id="rId17" Type="http://schemas.openxmlformats.org/officeDocument/2006/relationships/tags" Target="../tags/tag238.xml"/><Relationship Id="rId25" Type="http://schemas.openxmlformats.org/officeDocument/2006/relationships/image" Target="../media/image63.png"/><Relationship Id="rId2" Type="http://schemas.openxmlformats.org/officeDocument/2006/relationships/tags" Target="../tags/tag223.xml"/><Relationship Id="rId16" Type="http://schemas.openxmlformats.org/officeDocument/2006/relationships/tags" Target="../tags/tag237.xml"/><Relationship Id="rId20" Type="http://schemas.openxmlformats.org/officeDocument/2006/relationships/tags" Target="../tags/tag241.xml"/><Relationship Id="rId29" Type="http://schemas.openxmlformats.org/officeDocument/2006/relationships/image" Target="../media/image68.png"/><Relationship Id="rId1" Type="http://schemas.openxmlformats.org/officeDocument/2006/relationships/tags" Target="../tags/tag222.xml"/><Relationship Id="rId6" Type="http://schemas.openxmlformats.org/officeDocument/2006/relationships/tags" Target="../tags/tag227.xml"/><Relationship Id="rId11" Type="http://schemas.openxmlformats.org/officeDocument/2006/relationships/tags" Target="../tags/tag232.xml"/><Relationship Id="rId24" Type="http://schemas.openxmlformats.org/officeDocument/2006/relationships/image" Target="../media/image62.png"/><Relationship Id="rId5" Type="http://schemas.openxmlformats.org/officeDocument/2006/relationships/tags" Target="../tags/tag226.xml"/><Relationship Id="rId15" Type="http://schemas.openxmlformats.org/officeDocument/2006/relationships/tags" Target="../tags/tag236.xml"/><Relationship Id="rId23" Type="http://schemas.openxmlformats.org/officeDocument/2006/relationships/image" Target="../media/image61.png"/><Relationship Id="rId28" Type="http://schemas.openxmlformats.org/officeDocument/2006/relationships/image" Target="../media/image67.png"/><Relationship Id="rId10" Type="http://schemas.openxmlformats.org/officeDocument/2006/relationships/tags" Target="../tags/tag231.xml"/><Relationship Id="rId19" Type="http://schemas.openxmlformats.org/officeDocument/2006/relationships/tags" Target="../tags/tag240.xml"/><Relationship Id="rId4" Type="http://schemas.openxmlformats.org/officeDocument/2006/relationships/tags" Target="../tags/tag225.xml"/><Relationship Id="rId9" Type="http://schemas.openxmlformats.org/officeDocument/2006/relationships/tags" Target="../tags/tag230.xml"/><Relationship Id="rId14" Type="http://schemas.openxmlformats.org/officeDocument/2006/relationships/tags" Target="../tags/tag235.xml"/><Relationship Id="rId22" Type="http://schemas.openxmlformats.org/officeDocument/2006/relationships/image" Target="../media/image60.png"/><Relationship Id="rId27" Type="http://schemas.openxmlformats.org/officeDocument/2006/relationships/image" Target="../media/image66.png"/><Relationship Id="rId30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7.tmp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244.xml"/><Relationship Id="rId7" Type="http://schemas.openxmlformats.org/officeDocument/2006/relationships/image" Target="../media/image70.png"/><Relationship Id="rId2" Type="http://schemas.openxmlformats.org/officeDocument/2006/relationships/tags" Target="../tags/tag243.xml"/><Relationship Id="rId1" Type="http://schemas.openxmlformats.org/officeDocument/2006/relationships/tags" Target="../tags/tag24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46.xml"/><Relationship Id="rId4" Type="http://schemas.openxmlformats.org/officeDocument/2006/relationships/tags" Target="../tags/tag24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254.xml"/><Relationship Id="rId13" Type="http://schemas.openxmlformats.org/officeDocument/2006/relationships/tags" Target="../tags/tag259.xml"/><Relationship Id="rId18" Type="http://schemas.openxmlformats.org/officeDocument/2006/relationships/tags" Target="../tags/tag264.xml"/><Relationship Id="rId26" Type="http://schemas.openxmlformats.org/officeDocument/2006/relationships/image" Target="../media/image70.png"/><Relationship Id="rId3" Type="http://schemas.openxmlformats.org/officeDocument/2006/relationships/tags" Target="../tags/tag249.xml"/><Relationship Id="rId21" Type="http://schemas.openxmlformats.org/officeDocument/2006/relationships/slideLayout" Target="../slideLayouts/slideLayout2.xml"/><Relationship Id="rId7" Type="http://schemas.openxmlformats.org/officeDocument/2006/relationships/tags" Target="../tags/tag253.xml"/><Relationship Id="rId12" Type="http://schemas.openxmlformats.org/officeDocument/2006/relationships/tags" Target="../tags/tag258.xml"/><Relationship Id="rId17" Type="http://schemas.openxmlformats.org/officeDocument/2006/relationships/tags" Target="../tags/tag263.xml"/><Relationship Id="rId25" Type="http://schemas.openxmlformats.org/officeDocument/2006/relationships/image" Target="../media/image68.png"/><Relationship Id="rId2" Type="http://schemas.openxmlformats.org/officeDocument/2006/relationships/tags" Target="../tags/tag248.xml"/><Relationship Id="rId16" Type="http://schemas.openxmlformats.org/officeDocument/2006/relationships/tags" Target="../tags/tag262.xml"/><Relationship Id="rId20" Type="http://schemas.openxmlformats.org/officeDocument/2006/relationships/tags" Target="../tags/tag266.xml"/><Relationship Id="rId29" Type="http://schemas.openxmlformats.org/officeDocument/2006/relationships/image" Target="../media/image73.png"/><Relationship Id="rId1" Type="http://schemas.openxmlformats.org/officeDocument/2006/relationships/tags" Target="../tags/tag247.xml"/><Relationship Id="rId6" Type="http://schemas.openxmlformats.org/officeDocument/2006/relationships/tags" Target="../tags/tag252.xml"/><Relationship Id="rId11" Type="http://schemas.openxmlformats.org/officeDocument/2006/relationships/tags" Target="../tags/tag257.xml"/><Relationship Id="rId24" Type="http://schemas.openxmlformats.org/officeDocument/2006/relationships/image" Target="../media/image62.png"/><Relationship Id="rId5" Type="http://schemas.openxmlformats.org/officeDocument/2006/relationships/tags" Target="../tags/tag251.xml"/><Relationship Id="rId15" Type="http://schemas.openxmlformats.org/officeDocument/2006/relationships/tags" Target="../tags/tag261.xml"/><Relationship Id="rId23" Type="http://schemas.openxmlformats.org/officeDocument/2006/relationships/image" Target="../media/image61.png"/><Relationship Id="rId28" Type="http://schemas.openxmlformats.org/officeDocument/2006/relationships/image" Target="../media/image72.png"/><Relationship Id="rId10" Type="http://schemas.openxmlformats.org/officeDocument/2006/relationships/tags" Target="../tags/tag256.xml"/><Relationship Id="rId19" Type="http://schemas.openxmlformats.org/officeDocument/2006/relationships/tags" Target="../tags/tag265.xml"/><Relationship Id="rId4" Type="http://schemas.openxmlformats.org/officeDocument/2006/relationships/tags" Target="../tags/tag250.xml"/><Relationship Id="rId9" Type="http://schemas.openxmlformats.org/officeDocument/2006/relationships/tags" Target="../tags/tag255.xml"/><Relationship Id="rId14" Type="http://schemas.openxmlformats.org/officeDocument/2006/relationships/tags" Target="../tags/tag260.xml"/><Relationship Id="rId22" Type="http://schemas.openxmlformats.org/officeDocument/2006/relationships/image" Target="../media/image60.png"/><Relationship Id="rId27" Type="http://schemas.openxmlformats.org/officeDocument/2006/relationships/image" Target="../media/image71.png"/><Relationship Id="rId30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69.xml"/><Relationship Id="rId7" Type="http://schemas.openxmlformats.org/officeDocument/2006/relationships/tags" Target="../tags/tag273.xml"/><Relationship Id="rId2" Type="http://schemas.openxmlformats.org/officeDocument/2006/relationships/tags" Target="../tags/tag268.xml"/><Relationship Id="rId1" Type="http://schemas.openxmlformats.org/officeDocument/2006/relationships/tags" Target="../tags/tag267.xml"/><Relationship Id="rId6" Type="http://schemas.openxmlformats.org/officeDocument/2006/relationships/tags" Target="../tags/tag272.xml"/><Relationship Id="rId11" Type="http://schemas.openxmlformats.org/officeDocument/2006/relationships/image" Target="../media/image77.png"/><Relationship Id="rId5" Type="http://schemas.openxmlformats.org/officeDocument/2006/relationships/tags" Target="../tags/tag271.xml"/><Relationship Id="rId10" Type="http://schemas.openxmlformats.org/officeDocument/2006/relationships/image" Target="../media/image76.jpeg"/><Relationship Id="rId4" Type="http://schemas.openxmlformats.org/officeDocument/2006/relationships/tags" Target="../tags/tag270.xml"/><Relationship Id="rId9" Type="http://schemas.openxmlformats.org/officeDocument/2006/relationships/image" Target="../media/image75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281.xml"/><Relationship Id="rId13" Type="http://schemas.openxmlformats.org/officeDocument/2006/relationships/tags" Target="../tags/tag286.xml"/><Relationship Id="rId18" Type="http://schemas.openxmlformats.org/officeDocument/2006/relationships/tags" Target="../tags/tag291.xml"/><Relationship Id="rId26" Type="http://schemas.openxmlformats.org/officeDocument/2006/relationships/image" Target="../media/image78.png"/><Relationship Id="rId3" Type="http://schemas.openxmlformats.org/officeDocument/2006/relationships/tags" Target="../tags/tag276.xml"/><Relationship Id="rId21" Type="http://schemas.openxmlformats.org/officeDocument/2006/relationships/slideLayout" Target="../slideLayouts/slideLayout2.xml"/><Relationship Id="rId7" Type="http://schemas.openxmlformats.org/officeDocument/2006/relationships/tags" Target="../tags/tag280.xml"/><Relationship Id="rId12" Type="http://schemas.openxmlformats.org/officeDocument/2006/relationships/tags" Target="../tags/tag285.xml"/><Relationship Id="rId17" Type="http://schemas.openxmlformats.org/officeDocument/2006/relationships/tags" Target="../tags/tag290.xml"/><Relationship Id="rId25" Type="http://schemas.openxmlformats.org/officeDocument/2006/relationships/image" Target="../media/image75.jpeg"/><Relationship Id="rId2" Type="http://schemas.openxmlformats.org/officeDocument/2006/relationships/tags" Target="../tags/tag275.xml"/><Relationship Id="rId16" Type="http://schemas.openxmlformats.org/officeDocument/2006/relationships/tags" Target="../tags/tag289.xml"/><Relationship Id="rId20" Type="http://schemas.openxmlformats.org/officeDocument/2006/relationships/tags" Target="../tags/tag293.xml"/><Relationship Id="rId29" Type="http://schemas.openxmlformats.org/officeDocument/2006/relationships/image" Target="../media/image80.jpeg"/><Relationship Id="rId1" Type="http://schemas.openxmlformats.org/officeDocument/2006/relationships/tags" Target="../tags/tag274.xml"/><Relationship Id="rId6" Type="http://schemas.openxmlformats.org/officeDocument/2006/relationships/tags" Target="../tags/tag279.xml"/><Relationship Id="rId11" Type="http://schemas.openxmlformats.org/officeDocument/2006/relationships/tags" Target="../tags/tag284.xml"/><Relationship Id="rId24" Type="http://schemas.openxmlformats.org/officeDocument/2006/relationships/image" Target="../media/image62.png"/><Relationship Id="rId5" Type="http://schemas.openxmlformats.org/officeDocument/2006/relationships/tags" Target="../tags/tag278.xml"/><Relationship Id="rId15" Type="http://schemas.openxmlformats.org/officeDocument/2006/relationships/tags" Target="../tags/tag288.xml"/><Relationship Id="rId23" Type="http://schemas.openxmlformats.org/officeDocument/2006/relationships/image" Target="../media/image61.png"/><Relationship Id="rId28" Type="http://schemas.openxmlformats.org/officeDocument/2006/relationships/image" Target="../media/image79.png"/><Relationship Id="rId10" Type="http://schemas.openxmlformats.org/officeDocument/2006/relationships/tags" Target="../tags/tag283.xml"/><Relationship Id="rId19" Type="http://schemas.openxmlformats.org/officeDocument/2006/relationships/tags" Target="../tags/tag292.xml"/><Relationship Id="rId4" Type="http://schemas.openxmlformats.org/officeDocument/2006/relationships/tags" Target="../tags/tag277.xml"/><Relationship Id="rId9" Type="http://schemas.openxmlformats.org/officeDocument/2006/relationships/tags" Target="../tags/tag282.xml"/><Relationship Id="rId14" Type="http://schemas.openxmlformats.org/officeDocument/2006/relationships/tags" Target="../tags/tag287.xml"/><Relationship Id="rId22" Type="http://schemas.openxmlformats.org/officeDocument/2006/relationships/image" Target="../media/image60.png"/><Relationship Id="rId27" Type="http://schemas.openxmlformats.org/officeDocument/2006/relationships/image" Target="../media/image56.png"/><Relationship Id="rId30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301.xml"/><Relationship Id="rId13" Type="http://schemas.openxmlformats.org/officeDocument/2006/relationships/image" Target="../media/image83.png"/><Relationship Id="rId3" Type="http://schemas.openxmlformats.org/officeDocument/2006/relationships/tags" Target="../tags/tag296.xml"/><Relationship Id="rId7" Type="http://schemas.openxmlformats.org/officeDocument/2006/relationships/tags" Target="../tags/tag300.xml"/><Relationship Id="rId12" Type="http://schemas.openxmlformats.org/officeDocument/2006/relationships/image" Target="../media/image82.jpeg"/><Relationship Id="rId2" Type="http://schemas.openxmlformats.org/officeDocument/2006/relationships/tags" Target="../tags/tag295.xml"/><Relationship Id="rId1" Type="http://schemas.openxmlformats.org/officeDocument/2006/relationships/tags" Target="../tags/tag294.xml"/><Relationship Id="rId6" Type="http://schemas.openxmlformats.org/officeDocument/2006/relationships/tags" Target="../tags/tag299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298.xml"/><Relationship Id="rId15" Type="http://schemas.openxmlformats.org/officeDocument/2006/relationships/image" Target="../media/image84.png"/><Relationship Id="rId10" Type="http://schemas.openxmlformats.org/officeDocument/2006/relationships/tags" Target="../tags/tag303.xml"/><Relationship Id="rId4" Type="http://schemas.openxmlformats.org/officeDocument/2006/relationships/tags" Target="../tags/tag297.xml"/><Relationship Id="rId9" Type="http://schemas.openxmlformats.org/officeDocument/2006/relationships/tags" Target="../tags/tag302.xml"/><Relationship Id="rId1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sv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tags" Target="../tags/tag306.xml"/><Relationship Id="rId2" Type="http://schemas.openxmlformats.org/officeDocument/2006/relationships/tags" Target="../tags/tag305.xml"/><Relationship Id="rId1" Type="http://schemas.openxmlformats.org/officeDocument/2006/relationships/tags" Target="../tags/tag304.xml"/><Relationship Id="rId5" Type="http://schemas.openxmlformats.org/officeDocument/2006/relationships/image" Target="../media/image88.png"/><Relationship Id="rId4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image" Target="../media/image8.gif"/><Relationship Id="rId5" Type="http://schemas.openxmlformats.org/officeDocument/2006/relationships/tags" Target="../tags/tag33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32.xml"/><Relationship Id="rId9" Type="http://schemas.openxmlformats.org/officeDocument/2006/relationships/tags" Target="../tags/tag3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tags" Target="../tags/tag314.xml"/><Relationship Id="rId13" Type="http://schemas.openxmlformats.org/officeDocument/2006/relationships/tags" Target="../tags/tag319.xml"/><Relationship Id="rId18" Type="http://schemas.openxmlformats.org/officeDocument/2006/relationships/image" Target="../media/image92.png"/><Relationship Id="rId26" Type="http://schemas.openxmlformats.org/officeDocument/2006/relationships/image" Target="../media/image75.svg"/><Relationship Id="rId3" Type="http://schemas.openxmlformats.org/officeDocument/2006/relationships/tags" Target="../tags/tag309.xml"/><Relationship Id="rId21" Type="http://schemas.openxmlformats.org/officeDocument/2006/relationships/image" Target="../media/image94.png"/><Relationship Id="rId7" Type="http://schemas.openxmlformats.org/officeDocument/2006/relationships/tags" Target="../tags/tag313.xml"/><Relationship Id="rId12" Type="http://schemas.openxmlformats.org/officeDocument/2006/relationships/tags" Target="../tags/tag318.xml"/><Relationship Id="rId17" Type="http://schemas.openxmlformats.org/officeDocument/2006/relationships/image" Target="../media/image91.png"/><Relationship Id="rId25" Type="http://schemas.openxmlformats.org/officeDocument/2006/relationships/image" Target="../media/image97.png"/><Relationship Id="rId2" Type="http://schemas.openxmlformats.org/officeDocument/2006/relationships/tags" Target="../tags/tag308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93.png"/><Relationship Id="rId1" Type="http://schemas.openxmlformats.org/officeDocument/2006/relationships/tags" Target="../tags/tag307.xml"/><Relationship Id="rId6" Type="http://schemas.openxmlformats.org/officeDocument/2006/relationships/tags" Target="../tags/tag312.xml"/><Relationship Id="rId11" Type="http://schemas.openxmlformats.org/officeDocument/2006/relationships/tags" Target="../tags/tag317.xml"/><Relationship Id="rId24" Type="http://schemas.openxmlformats.org/officeDocument/2006/relationships/image" Target="../media/image96.png"/><Relationship Id="rId5" Type="http://schemas.openxmlformats.org/officeDocument/2006/relationships/tags" Target="../tags/tag311.xml"/><Relationship Id="rId15" Type="http://schemas.openxmlformats.org/officeDocument/2006/relationships/tags" Target="../tags/tag321.xml"/><Relationship Id="rId23" Type="http://schemas.openxmlformats.org/officeDocument/2006/relationships/image" Target="../media/image95.jpeg"/><Relationship Id="rId10" Type="http://schemas.openxmlformats.org/officeDocument/2006/relationships/tags" Target="../tags/tag316.xml"/><Relationship Id="rId19" Type="http://schemas.openxmlformats.org/officeDocument/2006/relationships/image" Target="../media/image73.svg"/><Relationship Id="rId4" Type="http://schemas.openxmlformats.org/officeDocument/2006/relationships/tags" Target="../tags/tag310.xml"/><Relationship Id="rId9" Type="http://schemas.openxmlformats.org/officeDocument/2006/relationships/tags" Target="../tags/tag315.xml"/><Relationship Id="rId14" Type="http://schemas.openxmlformats.org/officeDocument/2006/relationships/tags" Target="../tags/tag320.xml"/><Relationship Id="rId22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8.png"/><Relationship Id="rId7" Type="http://schemas.openxmlformats.org/officeDocument/2006/relationships/image" Target="../media/image10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75.jpeg"/><Relationship Id="rId4" Type="http://schemas.openxmlformats.org/officeDocument/2006/relationships/image" Target="../media/image70.png"/><Relationship Id="rId9" Type="http://schemas.openxmlformats.org/officeDocument/2006/relationships/image" Target="../media/image10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9.tmp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7" Type="http://schemas.openxmlformats.org/officeDocument/2006/relationships/image" Target="../media/image127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2" Type="http://schemas.openxmlformats.org/officeDocument/2006/relationships/hyperlink" Target="https://airandspace.si.edu/exhibitions/outside-the-spacecraft/online/index.cf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7" Type="http://schemas.openxmlformats.org/officeDocument/2006/relationships/image" Target="../media/image142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jpeg"/><Relationship Id="rId5" Type="http://schemas.openxmlformats.org/officeDocument/2006/relationships/image" Target="../media/image140.png"/><Relationship Id="rId4" Type="http://schemas.openxmlformats.org/officeDocument/2006/relationships/image" Target="../media/image13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10.tmp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png"/><Relationship Id="rId4" Type="http://schemas.openxmlformats.org/officeDocument/2006/relationships/image" Target="../media/image14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10" Type="http://schemas.openxmlformats.org/officeDocument/2006/relationships/image" Target="../media/image156.png"/><Relationship Id="rId4" Type="http://schemas.openxmlformats.org/officeDocument/2006/relationships/image" Target="../media/image150.jpeg"/><Relationship Id="rId9" Type="http://schemas.openxmlformats.org/officeDocument/2006/relationships/image" Target="../media/image155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13" Type="http://schemas.openxmlformats.org/officeDocument/2006/relationships/tags" Target="../tags/tag58.xml"/><Relationship Id="rId18" Type="http://schemas.openxmlformats.org/officeDocument/2006/relationships/image" Target="../media/image11.png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12" Type="http://schemas.openxmlformats.org/officeDocument/2006/relationships/tags" Target="../tags/tag57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47.xml"/><Relationship Id="rId16" Type="http://schemas.openxmlformats.org/officeDocument/2006/relationships/tags" Target="../tags/tag61.xml"/><Relationship Id="rId20" Type="http://schemas.openxmlformats.org/officeDocument/2006/relationships/image" Target="../media/image13.png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tags" Target="../tags/tag56.xml"/><Relationship Id="rId5" Type="http://schemas.openxmlformats.org/officeDocument/2006/relationships/tags" Target="../tags/tag50.xml"/><Relationship Id="rId15" Type="http://schemas.openxmlformats.org/officeDocument/2006/relationships/tags" Target="../tags/tag60.xml"/><Relationship Id="rId10" Type="http://schemas.openxmlformats.org/officeDocument/2006/relationships/tags" Target="../tags/tag55.xml"/><Relationship Id="rId19" Type="http://schemas.openxmlformats.org/officeDocument/2006/relationships/image" Target="../media/image12.png"/><Relationship Id="rId4" Type="http://schemas.openxmlformats.org/officeDocument/2006/relationships/tags" Target="../tags/tag49.xml"/><Relationship Id="rId9" Type="http://schemas.openxmlformats.org/officeDocument/2006/relationships/tags" Target="../tags/tag54.xml"/><Relationship Id="rId14" Type="http://schemas.openxmlformats.org/officeDocument/2006/relationships/tags" Target="../tags/tag5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4FFECA-0832-4FE3-B587-054A0F2D805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/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65858E6-5C0F-4AAE-A1AC-29BA07FFEE5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2"/>
            </p:custDataLst>
            <p:extLst/>
          </p:nvPr>
        </p:nvSpPr>
        <p:spPr>
          <a:xfrm>
            <a:off x="0" y="5070707"/>
            <a:ext cx="12192000" cy="1787292"/>
          </a:xfrm>
          <a:custGeom>
            <a:avLst/>
            <a:gdLst>
              <a:gd name="connsiteX0" fmla="*/ 619389 w 12192000"/>
              <a:gd name="connsiteY0" fmla="*/ 0 h 1787292"/>
              <a:gd name="connsiteX1" fmla="*/ 687652 w 12192000"/>
              <a:gd name="connsiteY1" fmla="*/ 3175 h 1787292"/>
              <a:gd name="connsiteX2" fmla="*/ 747977 w 12192000"/>
              <a:gd name="connsiteY2" fmla="*/ 9525 h 1787292"/>
              <a:gd name="connsiteX3" fmla="*/ 800364 w 12192000"/>
              <a:gd name="connsiteY3" fmla="*/ 20637 h 1787292"/>
              <a:gd name="connsiteX4" fmla="*/ 846402 w 12192000"/>
              <a:gd name="connsiteY4" fmla="*/ 36512 h 1787292"/>
              <a:gd name="connsiteX5" fmla="*/ 887677 w 12192000"/>
              <a:gd name="connsiteY5" fmla="*/ 52387 h 1787292"/>
              <a:gd name="connsiteX6" fmla="*/ 924189 w 12192000"/>
              <a:gd name="connsiteY6" fmla="*/ 68262 h 1787292"/>
              <a:gd name="connsiteX7" fmla="*/ 962289 w 12192000"/>
              <a:gd name="connsiteY7" fmla="*/ 87312 h 1787292"/>
              <a:gd name="connsiteX8" fmla="*/ 1000389 w 12192000"/>
              <a:gd name="connsiteY8" fmla="*/ 106362 h 1787292"/>
              <a:gd name="connsiteX9" fmla="*/ 1036902 w 12192000"/>
              <a:gd name="connsiteY9" fmla="*/ 125412 h 1787292"/>
              <a:gd name="connsiteX10" fmla="*/ 1078177 w 12192000"/>
              <a:gd name="connsiteY10" fmla="*/ 141287 h 1787292"/>
              <a:gd name="connsiteX11" fmla="*/ 1124214 w 12192000"/>
              <a:gd name="connsiteY11" fmla="*/ 155575 h 1787292"/>
              <a:gd name="connsiteX12" fmla="*/ 1176602 w 12192000"/>
              <a:gd name="connsiteY12" fmla="*/ 166687 h 1787292"/>
              <a:gd name="connsiteX13" fmla="*/ 1236927 w 12192000"/>
              <a:gd name="connsiteY13" fmla="*/ 174625 h 1787292"/>
              <a:gd name="connsiteX14" fmla="*/ 1305189 w 12192000"/>
              <a:gd name="connsiteY14" fmla="*/ 176212 h 1787292"/>
              <a:gd name="connsiteX15" fmla="*/ 1373452 w 12192000"/>
              <a:gd name="connsiteY15" fmla="*/ 174625 h 1787292"/>
              <a:gd name="connsiteX16" fmla="*/ 1433777 w 12192000"/>
              <a:gd name="connsiteY16" fmla="*/ 166687 h 1787292"/>
              <a:gd name="connsiteX17" fmla="*/ 1486164 w 12192000"/>
              <a:gd name="connsiteY17" fmla="*/ 155575 h 1787292"/>
              <a:gd name="connsiteX18" fmla="*/ 1532202 w 12192000"/>
              <a:gd name="connsiteY18" fmla="*/ 141287 h 1787292"/>
              <a:gd name="connsiteX19" fmla="*/ 1573477 w 12192000"/>
              <a:gd name="connsiteY19" fmla="*/ 125412 h 1787292"/>
              <a:gd name="connsiteX20" fmla="*/ 1609989 w 12192000"/>
              <a:gd name="connsiteY20" fmla="*/ 106362 h 1787292"/>
              <a:gd name="connsiteX21" fmla="*/ 1648089 w 12192000"/>
              <a:gd name="connsiteY21" fmla="*/ 87312 h 1787292"/>
              <a:gd name="connsiteX22" fmla="*/ 1686189 w 12192000"/>
              <a:gd name="connsiteY22" fmla="*/ 68262 h 1787292"/>
              <a:gd name="connsiteX23" fmla="*/ 1722702 w 12192000"/>
              <a:gd name="connsiteY23" fmla="*/ 52387 h 1787292"/>
              <a:gd name="connsiteX24" fmla="*/ 1763977 w 12192000"/>
              <a:gd name="connsiteY24" fmla="*/ 36512 h 1787292"/>
              <a:gd name="connsiteX25" fmla="*/ 1810014 w 12192000"/>
              <a:gd name="connsiteY25" fmla="*/ 20637 h 1787292"/>
              <a:gd name="connsiteX26" fmla="*/ 1862402 w 12192000"/>
              <a:gd name="connsiteY26" fmla="*/ 9525 h 1787292"/>
              <a:gd name="connsiteX27" fmla="*/ 1922727 w 12192000"/>
              <a:gd name="connsiteY27" fmla="*/ 3175 h 1787292"/>
              <a:gd name="connsiteX28" fmla="*/ 1990989 w 12192000"/>
              <a:gd name="connsiteY28" fmla="*/ 0 h 1787292"/>
              <a:gd name="connsiteX29" fmla="*/ 2059252 w 12192000"/>
              <a:gd name="connsiteY29" fmla="*/ 3175 h 1787292"/>
              <a:gd name="connsiteX30" fmla="*/ 2119577 w 12192000"/>
              <a:gd name="connsiteY30" fmla="*/ 9525 h 1787292"/>
              <a:gd name="connsiteX31" fmla="*/ 2171964 w 12192000"/>
              <a:gd name="connsiteY31" fmla="*/ 20637 h 1787292"/>
              <a:gd name="connsiteX32" fmla="*/ 2218002 w 12192000"/>
              <a:gd name="connsiteY32" fmla="*/ 36512 h 1787292"/>
              <a:gd name="connsiteX33" fmla="*/ 2259277 w 12192000"/>
              <a:gd name="connsiteY33" fmla="*/ 52387 h 1787292"/>
              <a:gd name="connsiteX34" fmla="*/ 2295789 w 12192000"/>
              <a:gd name="connsiteY34" fmla="*/ 68262 h 1787292"/>
              <a:gd name="connsiteX35" fmla="*/ 2333889 w 12192000"/>
              <a:gd name="connsiteY35" fmla="*/ 87312 h 1787292"/>
              <a:gd name="connsiteX36" fmla="*/ 2371989 w 12192000"/>
              <a:gd name="connsiteY36" fmla="*/ 106362 h 1787292"/>
              <a:gd name="connsiteX37" fmla="*/ 2408502 w 12192000"/>
              <a:gd name="connsiteY37" fmla="*/ 125412 h 1787292"/>
              <a:gd name="connsiteX38" fmla="*/ 2449777 w 12192000"/>
              <a:gd name="connsiteY38" fmla="*/ 141287 h 1787292"/>
              <a:gd name="connsiteX39" fmla="*/ 2495814 w 12192000"/>
              <a:gd name="connsiteY39" fmla="*/ 155575 h 1787292"/>
              <a:gd name="connsiteX40" fmla="*/ 2548202 w 12192000"/>
              <a:gd name="connsiteY40" fmla="*/ 166687 h 1787292"/>
              <a:gd name="connsiteX41" fmla="*/ 2608527 w 12192000"/>
              <a:gd name="connsiteY41" fmla="*/ 174625 h 1787292"/>
              <a:gd name="connsiteX42" fmla="*/ 2676789 w 12192000"/>
              <a:gd name="connsiteY42" fmla="*/ 176212 h 1787292"/>
              <a:gd name="connsiteX43" fmla="*/ 2745052 w 12192000"/>
              <a:gd name="connsiteY43" fmla="*/ 174625 h 1787292"/>
              <a:gd name="connsiteX44" fmla="*/ 2805377 w 12192000"/>
              <a:gd name="connsiteY44" fmla="*/ 166687 h 1787292"/>
              <a:gd name="connsiteX45" fmla="*/ 2857764 w 12192000"/>
              <a:gd name="connsiteY45" fmla="*/ 155575 h 1787292"/>
              <a:gd name="connsiteX46" fmla="*/ 2903802 w 12192000"/>
              <a:gd name="connsiteY46" fmla="*/ 141287 h 1787292"/>
              <a:gd name="connsiteX47" fmla="*/ 2945077 w 12192000"/>
              <a:gd name="connsiteY47" fmla="*/ 125412 h 1787292"/>
              <a:gd name="connsiteX48" fmla="*/ 2981589 w 12192000"/>
              <a:gd name="connsiteY48" fmla="*/ 106362 h 1787292"/>
              <a:gd name="connsiteX49" fmla="*/ 3019689 w 12192000"/>
              <a:gd name="connsiteY49" fmla="*/ 87312 h 1787292"/>
              <a:gd name="connsiteX50" fmla="*/ 3057789 w 12192000"/>
              <a:gd name="connsiteY50" fmla="*/ 68262 h 1787292"/>
              <a:gd name="connsiteX51" fmla="*/ 3094302 w 12192000"/>
              <a:gd name="connsiteY51" fmla="*/ 52387 h 1787292"/>
              <a:gd name="connsiteX52" fmla="*/ 3135577 w 12192000"/>
              <a:gd name="connsiteY52" fmla="*/ 36512 h 1787292"/>
              <a:gd name="connsiteX53" fmla="*/ 3181614 w 12192000"/>
              <a:gd name="connsiteY53" fmla="*/ 20637 h 1787292"/>
              <a:gd name="connsiteX54" fmla="*/ 3234002 w 12192000"/>
              <a:gd name="connsiteY54" fmla="*/ 9525 h 1787292"/>
              <a:gd name="connsiteX55" fmla="*/ 3294327 w 12192000"/>
              <a:gd name="connsiteY55" fmla="*/ 3175 h 1787292"/>
              <a:gd name="connsiteX56" fmla="*/ 3361002 w 12192000"/>
              <a:gd name="connsiteY56" fmla="*/ 0 h 1787292"/>
              <a:gd name="connsiteX57" fmla="*/ 3430852 w 12192000"/>
              <a:gd name="connsiteY57" fmla="*/ 3175 h 1787292"/>
              <a:gd name="connsiteX58" fmla="*/ 3491177 w 12192000"/>
              <a:gd name="connsiteY58" fmla="*/ 9525 h 1787292"/>
              <a:gd name="connsiteX59" fmla="*/ 3543564 w 12192000"/>
              <a:gd name="connsiteY59" fmla="*/ 20637 h 1787292"/>
              <a:gd name="connsiteX60" fmla="*/ 3589602 w 12192000"/>
              <a:gd name="connsiteY60" fmla="*/ 36512 h 1787292"/>
              <a:gd name="connsiteX61" fmla="*/ 3630877 w 12192000"/>
              <a:gd name="connsiteY61" fmla="*/ 52387 h 1787292"/>
              <a:gd name="connsiteX62" fmla="*/ 3667389 w 12192000"/>
              <a:gd name="connsiteY62" fmla="*/ 68262 h 1787292"/>
              <a:gd name="connsiteX63" fmla="*/ 3705489 w 12192000"/>
              <a:gd name="connsiteY63" fmla="*/ 87312 h 1787292"/>
              <a:gd name="connsiteX64" fmla="*/ 3743589 w 12192000"/>
              <a:gd name="connsiteY64" fmla="*/ 106362 h 1787292"/>
              <a:gd name="connsiteX65" fmla="*/ 3780102 w 12192000"/>
              <a:gd name="connsiteY65" fmla="*/ 125412 h 1787292"/>
              <a:gd name="connsiteX66" fmla="*/ 3821377 w 12192000"/>
              <a:gd name="connsiteY66" fmla="*/ 141287 h 1787292"/>
              <a:gd name="connsiteX67" fmla="*/ 3867414 w 12192000"/>
              <a:gd name="connsiteY67" fmla="*/ 155575 h 1787292"/>
              <a:gd name="connsiteX68" fmla="*/ 3919802 w 12192000"/>
              <a:gd name="connsiteY68" fmla="*/ 166687 h 1787292"/>
              <a:gd name="connsiteX69" fmla="*/ 3980127 w 12192000"/>
              <a:gd name="connsiteY69" fmla="*/ 174625 h 1787292"/>
              <a:gd name="connsiteX70" fmla="*/ 4048389 w 12192000"/>
              <a:gd name="connsiteY70" fmla="*/ 176212 h 1787292"/>
              <a:gd name="connsiteX71" fmla="*/ 4116652 w 12192000"/>
              <a:gd name="connsiteY71" fmla="*/ 174625 h 1787292"/>
              <a:gd name="connsiteX72" fmla="*/ 4176977 w 12192000"/>
              <a:gd name="connsiteY72" fmla="*/ 166687 h 1787292"/>
              <a:gd name="connsiteX73" fmla="*/ 4229364 w 12192000"/>
              <a:gd name="connsiteY73" fmla="*/ 155575 h 1787292"/>
              <a:gd name="connsiteX74" fmla="*/ 4275402 w 12192000"/>
              <a:gd name="connsiteY74" fmla="*/ 141287 h 1787292"/>
              <a:gd name="connsiteX75" fmla="*/ 4316677 w 12192000"/>
              <a:gd name="connsiteY75" fmla="*/ 125412 h 1787292"/>
              <a:gd name="connsiteX76" fmla="*/ 4353189 w 12192000"/>
              <a:gd name="connsiteY76" fmla="*/ 106362 h 1787292"/>
              <a:gd name="connsiteX77" fmla="*/ 4429389 w 12192000"/>
              <a:gd name="connsiteY77" fmla="*/ 68262 h 1787292"/>
              <a:gd name="connsiteX78" fmla="*/ 4465902 w 12192000"/>
              <a:gd name="connsiteY78" fmla="*/ 52387 h 1787292"/>
              <a:gd name="connsiteX79" fmla="*/ 4507177 w 12192000"/>
              <a:gd name="connsiteY79" fmla="*/ 36512 h 1787292"/>
              <a:gd name="connsiteX80" fmla="*/ 4553214 w 12192000"/>
              <a:gd name="connsiteY80" fmla="*/ 20637 h 1787292"/>
              <a:gd name="connsiteX81" fmla="*/ 4605602 w 12192000"/>
              <a:gd name="connsiteY81" fmla="*/ 9525 h 1787292"/>
              <a:gd name="connsiteX82" fmla="*/ 4665928 w 12192000"/>
              <a:gd name="connsiteY82" fmla="*/ 3175 h 1787292"/>
              <a:gd name="connsiteX83" fmla="*/ 4734189 w 12192000"/>
              <a:gd name="connsiteY83" fmla="*/ 0 h 1787292"/>
              <a:gd name="connsiteX84" fmla="*/ 4802453 w 12192000"/>
              <a:gd name="connsiteY84" fmla="*/ 3175 h 1787292"/>
              <a:gd name="connsiteX85" fmla="*/ 4862777 w 12192000"/>
              <a:gd name="connsiteY85" fmla="*/ 9525 h 1787292"/>
              <a:gd name="connsiteX86" fmla="*/ 4915165 w 12192000"/>
              <a:gd name="connsiteY86" fmla="*/ 20637 h 1787292"/>
              <a:gd name="connsiteX87" fmla="*/ 4961201 w 12192000"/>
              <a:gd name="connsiteY87" fmla="*/ 36512 h 1787292"/>
              <a:gd name="connsiteX88" fmla="*/ 5002476 w 12192000"/>
              <a:gd name="connsiteY88" fmla="*/ 52387 h 1787292"/>
              <a:gd name="connsiteX89" fmla="*/ 5038989 w 12192000"/>
              <a:gd name="connsiteY89" fmla="*/ 68262 h 1787292"/>
              <a:gd name="connsiteX90" fmla="*/ 5077089 w 12192000"/>
              <a:gd name="connsiteY90" fmla="*/ 87312 h 1787292"/>
              <a:gd name="connsiteX91" fmla="*/ 5115189 w 12192000"/>
              <a:gd name="connsiteY91" fmla="*/ 106362 h 1787292"/>
              <a:gd name="connsiteX92" fmla="*/ 5151701 w 12192000"/>
              <a:gd name="connsiteY92" fmla="*/ 125412 h 1787292"/>
              <a:gd name="connsiteX93" fmla="*/ 5192976 w 12192000"/>
              <a:gd name="connsiteY93" fmla="*/ 141287 h 1787292"/>
              <a:gd name="connsiteX94" fmla="*/ 5239014 w 12192000"/>
              <a:gd name="connsiteY94" fmla="*/ 155575 h 1787292"/>
              <a:gd name="connsiteX95" fmla="*/ 5291401 w 12192000"/>
              <a:gd name="connsiteY95" fmla="*/ 166687 h 1787292"/>
              <a:gd name="connsiteX96" fmla="*/ 5351727 w 12192000"/>
              <a:gd name="connsiteY96" fmla="*/ 174625 h 1787292"/>
              <a:gd name="connsiteX97" fmla="*/ 5410199 w 12192000"/>
              <a:gd name="connsiteY97" fmla="*/ 175985 h 1787292"/>
              <a:gd name="connsiteX98" fmla="*/ 5468671 w 12192000"/>
              <a:gd name="connsiteY98" fmla="*/ 174625 h 1787292"/>
              <a:gd name="connsiteX99" fmla="*/ 5528996 w 12192000"/>
              <a:gd name="connsiteY99" fmla="*/ 166687 h 1787292"/>
              <a:gd name="connsiteX100" fmla="*/ 5581383 w 12192000"/>
              <a:gd name="connsiteY100" fmla="*/ 155575 h 1787292"/>
              <a:gd name="connsiteX101" fmla="*/ 5627421 w 12192000"/>
              <a:gd name="connsiteY101" fmla="*/ 141287 h 1787292"/>
              <a:gd name="connsiteX102" fmla="*/ 5668696 w 12192000"/>
              <a:gd name="connsiteY102" fmla="*/ 125412 h 1787292"/>
              <a:gd name="connsiteX103" fmla="*/ 5705209 w 12192000"/>
              <a:gd name="connsiteY103" fmla="*/ 106362 h 1787292"/>
              <a:gd name="connsiteX104" fmla="*/ 5743308 w 12192000"/>
              <a:gd name="connsiteY104" fmla="*/ 87312 h 1787292"/>
              <a:gd name="connsiteX105" fmla="*/ 5781408 w 12192000"/>
              <a:gd name="connsiteY105" fmla="*/ 68262 h 1787292"/>
              <a:gd name="connsiteX106" fmla="*/ 5817921 w 12192000"/>
              <a:gd name="connsiteY106" fmla="*/ 52387 h 1787292"/>
              <a:gd name="connsiteX107" fmla="*/ 5859196 w 12192000"/>
              <a:gd name="connsiteY107" fmla="*/ 36512 h 1787292"/>
              <a:gd name="connsiteX108" fmla="*/ 5905234 w 12192000"/>
              <a:gd name="connsiteY108" fmla="*/ 20637 h 1787292"/>
              <a:gd name="connsiteX109" fmla="*/ 5957621 w 12192000"/>
              <a:gd name="connsiteY109" fmla="*/ 9525 h 1787292"/>
              <a:gd name="connsiteX110" fmla="*/ 6017947 w 12192000"/>
              <a:gd name="connsiteY110" fmla="*/ 3175 h 1787292"/>
              <a:gd name="connsiteX111" fmla="*/ 6086208 w 12192000"/>
              <a:gd name="connsiteY111" fmla="*/ 0 h 1787292"/>
              <a:gd name="connsiteX112" fmla="*/ 6095999 w 12192000"/>
              <a:gd name="connsiteY112" fmla="*/ 455 h 1787292"/>
              <a:gd name="connsiteX113" fmla="*/ 6105789 w 12192000"/>
              <a:gd name="connsiteY113" fmla="*/ 0 h 1787292"/>
              <a:gd name="connsiteX114" fmla="*/ 6174052 w 12192000"/>
              <a:gd name="connsiteY114" fmla="*/ 3175 h 1787292"/>
              <a:gd name="connsiteX115" fmla="*/ 6234377 w 12192000"/>
              <a:gd name="connsiteY115" fmla="*/ 9525 h 1787292"/>
              <a:gd name="connsiteX116" fmla="*/ 6286764 w 12192000"/>
              <a:gd name="connsiteY116" fmla="*/ 20637 h 1787292"/>
              <a:gd name="connsiteX117" fmla="*/ 6332802 w 12192000"/>
              <a:gd name="connsiteY117" fmla="*/ 36512 h 1787292"/>
              <a:gd name="connsiteX118" fmla="*/ 6374077 w 12192000"/>
              <a:gd name="connsiteY118" fmla="*/ 52387 h 1787292"/>
              <a:gd name="connsiteX119" fmla="*/ 6410589 w 12192000"/>
              <a:gd name="connsiteY119" fmla="*/ 68262 h 1787292"/>
              <a:gd name="connsiteX120" fmla="*/ 6448689 w 12192000"/>
              <a:gd name="connsiteY120" fmla="*/ 87312 h 1787292"/>
              <a:gd name="connsiteX121" fmla="*/ 6486789 w 12192000"/>
              <a:gd name="connsiteY121" fmla="*/ 106362 h 1787292"/>
              <a:gd name="connsiteX122" fmla="*/ 6523302 w 12192000"/>
              <a:gd name="connsiteY122" fmla="*/ 125412 h 1787292"/>
              <a:gd name="connsiteX123" fmla="*/ 6564577 w 12192000"/>
              <a:gd name="connsiteY123" fmla="*/ 141287 h 1787292"/>
              <a:gd name="connsiteX124" fmla="*/ 6610614 w 12192000"/>
              <a:gd name="connsiteY124" fmla="*/ 155575 h 1787292"/>
              <a:gd name="connsiteX125" fmla="*/ 6663002 w 12192000"/>
              <a:gd name="connsiteY125" fmla="*/ 166687 h 1787292"/>
              <a:gd name="connsiteX126" fmla="*/ 6723327 w 12192000"/>
              <a:gd name="connsiteY126" fmla="*/ 174625 h 1787292"/>
              <a:gd name="connsiteX127" fmla="*/ 6781799 w 12192000"/>
              <a:gd name="connsiteY127" fmla="*/ 175985 h 1787292"/>
              <a:gd name="connsiteX128" fmla="*/ 6840271 w 12192000"/>
              <a:gd name="connsiteY128" fmla="*/ 174625 h 1787292"/>
              <a:gd name="connsiteX129" fmla="*/ 6900596 w 12192000"/>
              <a:gd name="connsiteY129" fmla="*/ 166687 h 1787292"/>
              <a:gd name="connsiteX130" fmla="*/ 6952983 w 12192000"/>
              <a:gd name="connsiteY130" fmla="*/ 155575 h 1787292"/>
              <a:gd name="connsiteX131" fmla="*/ 6999021 w 12192000"/>
              <a:gd name="connsiteY131" fmla="*/ 141287 h 1787292"/>
              <a:gd name="connsiteX132" fmla="*/ 7040296 w 12192000"/>
              <a:gd name="connsiteY132" fmla="*/ 125412 h 1787292"/>
              <a:gd name="connsiteX133" fmla="*/ 7076808 w 12192000"/>
              <a:gd name="connsiteY133" fmla="*/ 106362 h 1787292"/>
              <a:gd name="connsiteX134" fmla="*/ 7114908 w 12192000"/>
              <a:gd name="connsiteY134" fmla="*/ 87312 h 1787292"/>
              <a:gd name="connsiteX135" fmla="*/ 7153008 w 12192000"/>
              <a:gd name="connsiteY135" fmla="*/ 68262 h 1787292"/>
              <a:gd name="connsiteX136" fmla="*/ 7189521 w 12192000"/>
              <a:gd name="connsiteY136" fmla="*/ 52387 h 1787292"/>
              <a:gd name="connsiteX137" fmla="*/ 7230796 w 12192000"/>
              <a:gd name="connsiteY137" fmla="*/ 36512 h 1787292"/>
              <a:gd name="connsiteX138" fmla="*/ 7276833 w 12192000"/>
              <a:gd name="connsiteY138" fmla="*/ 20637 h 1787292"/>
              <a:gd name="connsiteX139" fmla="*/ 7329221 w 12192000"/>
              <a:gd name="connsiteY139" fmla="*/ 9525 h 1787292"/>
              <a:gd name="connsiteX140" fmla="*/ 7389546 w 12192000"/>
              <a:gd name="connsiteY140" fmla="*/ 3175 h 1787292"/>
              <a:gd name="connsiteX141" fmla="*/ 7457808 w 12192000"/>
              <a:gd name="connsiteY141" fmla="*/ 0 h 1787292"/>
              <a:gd name="connsiteX142" fmla="*/ 7526071 w 12192000"/>
              <a:gd name="connsiteY142" fmla="*/ 3175 h 1787292"/>
              <a:gd name="connsiteX143" fmla="*/ 7586396 w 12192000"/>
              <a:gd name="connsiteY143" fmla="*/ 9525 h 1787292"/>
              <a:gd name="connsiteX144" fmla="*/ 7638783 w 12192000"/>
              <a:gd name="connsiteY144" fmla="*/ 20637 h 1787292"/>
              <a:gd name="connsiteX145" fmla="*/ 7684821 w 12192000"/>
              <a:gd name="connsiteY145" fmla="*/ 36512 h 1787292"/>
              <a:gd name="connsiteX146" fmla="*/ 7726096 w 12192000"/>
              <a:gd name="connsiteY146" fmla="*/ 52387 h 1787292"/>
              <a:gd name="connsiteX147" fmla="*/ 7762608 w 12192000"/>
              <a:gd name="connsiteY147" fmla="*/ 68262 h 1787292"/>
              <a:gd name="connsiteX148" fmla="*/ 7800708 w 12192000"/>
              <a:gd name="connsiteY148" fmla="*/ 87312 h 1787292"/>
              <a:gd name="connsiteX149" fmla="*/ 7838808 w 12192000"/>
              <a:gd name="connsiteY149" fmla="*/ 106362 h 1787292"/>
              <a:gd name="connsiteX150" fmla="*/ 7875321 w 12192000"/>
              <a:gd name="connsiteY150" fmla="*/ 125412 h 1787292"/>
              <a:gd name="connsiteX151" fmla="*/ 7916596 w 12192000"/>
              <a:gd name="connsiteY151" fmla="*/ 141287 h 1787292"/>
              <a:gd name="connsiteX152" fmla="*/ 7962633 w 12192000"/>
              <a:gd name="connsiteY152" fmla="*/ 155575 h 1787292"/>
              <a:gd name="connsiteX153" fmla="*/ 8015021 w 12192000"/>
              <a:gd name="connsiteY153" fmla="*/ 166687 h 1787292"/>
              <a:gd name="connsiteX154" fmla="*/ 8075346 w 12192000"/>
              <a:gd name="connsiteY154" fmla="*/ 174625 h 1787292"/>
              <a:gd name="connsiteX155" fmla="*/ 8143608 w 12192000"/>
              <a:gd name="connsiteY155" fmla="*/ 176212 h 1787292"/>
              <a:gd name="connsiteX156" fmla="*/ 8211871 w 12192000"/>
              <a:gd name="connsiteY156" fmla="*/ 174625 h 1787292"/>
              <a:gd name="connsiteX157" fmla="*/ 8272196 w 12192000"/>
              <a:gd name="connsiteY157" fmla="*/ 166687 h 1787292"/>
              <a:gd name="connsiteX158" fmla="*/ 8324583 w 12192000"/>
              <a:gd name="connsiteY158" fmla="*/ 155575 h 1787292"/>
              <a:gd name="connsiteX159" fmla="*/ 8370621 w 12192000"/>
              <a:gd name="connsiteY159" fmla="*/ 141287 h 1787292"/>
              <a:gd name="connsiteX160" fmla="*/ 8411896 w 12192000"/>
              <a:gd name="connsiteY160" fmla="*/ 125412 h 1787292"/>
              <a:gd name="connsiteX161" fmla="*/ 8448408 w 12192000"/>
              <a:gd name="connsiteY161" fmla="*/ 106362 h 1787292"/>
              <a:gd name="connsiteX162" fmla="*/ 8486508 w 12192000"/>
              <a:gd name="connsiteY162" fmla="*/ 87312 h 1787292"/>
              <a:gd name="connsiteX163" fmla="*/ 8524608 w 12192000"/>
              <a:gd name="connsiteY163" fmla="*/ 68262 h 1787292"/>
              <a:gd name="connsiteX164" fmla="*/ 8561120 w 12192000"/>
              <a:gd name="connsiteY164" fmla="*/ 52387 h 1787292"/>
              <a:gd name="connsiteX165" fmla="*/ 8602396 w 12192000"/>
              <a:gd name="connsiteY165" fmla="*/ 36512 h 1787292"/>
              <a:gd name="connsiteX166" fmla="*/ 8648432 w 12192000"/>
              <a:gd name="connsiteY166" fmla="*/ 20637 h 1787292"/>
              <a:gd name="connsiteX167" fmla="*/ 8700820 w 12192000"/>
              <a:gd name="connsiteY167" fmla="*/ 9525 h 1787292"/>
              <a:gd name="connsiteX168" fmla="*/ 8761146 w 12192000"/>
              <a:gd name="connsiteY168" fmla="*/ 3175 h 1787292"/>
              <a:gd name="connsiteX169" fmla="*/ 8827820 w 12192000"/>
              <a:gd name="connsiteY169" fmla="*/ 0 h 1787292"/>
              <a:gd name="connsiteX170" fmla="*/ 8897670 w 12192000"/>
              <a:gd name="connsiteY170" fmla="*/ 3175 h 1787292"/>
              <a:gd name="connsiteX171" fmla="*/ 8957996 w 12192000"/>
              <a:gd name="connsiteY171" fmla="*/ 9525 h 1787292"/>
              <a:gd name="connsiteX172" fmla="*/ 9010382 w 12192000"/>
              <a:gd name="connsiteY172" fmla="*/ 20637 h 1787292"/>
              <a:gd name="connsiteX173" fmla="*/ 9056420 w 12192000"/>
              <a:gd name="connsiteY173" fmla="*/ 36512 h 1787292"/>
              <a:gd name="connsiteX174" fmla="*/ 9097696 w 12192000"/>
              <a:gd name="connsiteY174" fmla="*/ 52387 h 1787292"/>
              <a:gd name="connsiteX175" fmla="*/ 9134208 w 12192000"/>
              <a:gd name="connsiteY175" fmla="*/ 68262 h 1787292"/>
              <a:gd name="connsiteX176" fmla="*/ 9172308 w 12192000"/>
              <a:gd name="connsiteY176" fmla="*/ 87312 h 1787292"/>
              <a:gd name="connsiteX177" fmla="*/ 9210408 w 12192000"/>
              <a:gd name="connsiteY177" fmla="*/ 106362 h 1787292"/>
              <a:gd name="connsiteX178" fmla="*/ 9246920 w 12192000"/>
              <a:gd name="connsiteY178" fmla="*/ 125412 h 1787292"/>
              <a:gd name="connsiteX179" fmla="*/ 9288196 w 12192000"/>
              <a:gd name="connsiteY179" fmla="*/ 141287 h 1787292"/>
              <a:gd name="connsiteX180" fmla="*/ 9334232 w 12192000"/>
              <a:gd name="connsiteY180" fmla="*/ 155575 h 1787292"/>
              <a:gd name="connsiteX181" fmla="*/ 9386620 w 12192000"/>
              <a:gd name="connsiteY181" fmla="*/ 166687 h 1787292"/>
              <a:gd name="connsiteX182" fmla="*/ 9446946 w 12192000"/>
              <a:gd name="connsiteY182" fmla="*/ 174625 h 1787292"/>
              <a:gd name="connsiteX183" fmla="*/ 9515208 w 12192000"/>
              <a:gd name="connsiteY183" fmla="*/ 176212 h 1787292"/>
              <a:gd name="connsiteX184" fmla="*/ 9583470 w 12192000"/>
              <a:gd name="connsiteY184" fmla="*/ 174625 h 1787292"/>
              <a:gd name="connsiteX185" fmla="*/ 9643796 w 12192000"/>
              <a:gd name="connsiteY185" fmla="*/ 166687 h 1787292"/>
              <a:gd name="connsiteX186" fmla="*/ 9696182 w 12192000"/>
              <a:gd name="connsiteY186" fmla="*/ 155575 h 1787292"/>
              <a:gd name="connsiteX187" fmla="*/ 9742220 w 12192000"/>
              <a:gd name="connsiteY187" fmla="*/ 141287 h 1787292"/>
              <a:gd name="connsiteX188" fmla="*/ 9783496 w 12192000"/>
              <a:gd name="connsiteY188" fmla="*/ 125412 h 1787292"/>
              <a:gd name="connsiteX189" fmla="*/ 9820008 w 12192000"/>
              <a:gd name="connsiteY189" fmla="*/ 106362 h 1787292"/>
              <a:gd name="connsiteX190" fmla="*/ 9896208 w 12192000"/>
              <a:gd name="connsiteY190" fmla="*/ 68262 h 1787292"/>
              <a:gd name="connsiteX191" fmla="*/ 9932720 w 12192000"/>
              <a:gd name="connsiteY191" fmla="*/ 52387 h 1787292"/>
              <a:gd name="connsiteX192" fmla="*/ 9973996 w 12192000"/>
              <a:gd name="connsiteY192" fmla="*/ 36512 h 1787292"/>
              <a:gd name="connsiteX193" fmla="*/ 10020032 w 12192000"/>
              <a:gd name="connsiteY193" fmla="*/ 20637 h 1787292"/>
              <a:gd name="connsiteX194" fmla="*/ 10072420 w 12192000"/>
              <a:gd name="connsiteY194" fmla="*/ 9525 h 1787292"/>
              <a:gd name="connsiteX195" fmla="*/ 10132746 w 12192000"/>
              <a:gd name="connsiteY195" fmla="*/ 3175 h 1787292"/>
              <a:gd name="connsiteX196" fmla="*/ 10201008 w 12192000"/>
              <a:gd name="connsiteY196" fmla="*/ 0 h 1787292"/>
              <a:gd name="connsiteX197" fmla="*/ 10269270 w 12192000"/>
              <a:gd name="connsiteY197" fmla="*/ 3175 h 1787292"/>
              <a:gd name="connsiteX198" fmla="*/ 10329596 w 12192000"/>
              <a:gd name="connsiteY198" fmla="*/ 9525 h 1787292"/>
              <a:gd name="connsiteX199" fmla="*/ 10381982 w 12192000"/>
              <a:gd name="connsiteY199" fmla="*/ 20637 h 1787292"/>
              <a:gd name="connsiteX200" fmla="*/ 10428020 w 12192000"/>
              <a:gd name="connsiteY200" fmla="*/ 36512 h 1787292"/>
              <a:gd name="connsiteX201" fmla="*/ 10469296 w 12192000"/>
              <a:gd name="connsiteY201" fmla="*/ 52387 h 1787292"/>
              <a:gd name="connsiteX202" fmla="*/ 10505808 w 12192000"/>
              <a:gd name="connsiteY202" fmla="*/ 68262 h 1787292"/>
              <a:gd name="connsiteX203" fmla="*/ 10543908 w 12192000"/>
              <a:gd name="connsiteY203" fmla="*/ 87312 h 1787292"/>
              <a:gd name="connsiteX204" fmla="*/ 10582008 w 12192000"/>
              <a:gd name="connsiteY204" fmla="*/ 106362 h 1787292"/>
              <a:gd name="connsiteX205" fmla="*/ 10618520 w 12192000"/>
              <a:gd name="connsiteY205" fmla="*/ 125412 h 1787292"/>
              <a:gd name="connsiteX206" fmla="*/ 10659796 w 12192000"/>
              <a:gd name="connsiteY206" fmla="*/ 141287 h 1787292"/>
              <a:gd name="connsiteX207" fmla="*/ 10705832 w 12192000"/>
              <a:gd name="connsiteY207" fmla="*/ 155575 h 1787292"/>
              <a:gd name="connsiteX208" fmla="*/ 10758220 w 12192000"/>
              <a:gd name="connsiteY208" fmla="*/ 166687 h 1787292"/>
              <a:gd name="connsiteX209" fmla="*/ 10818546 w 12192000"/>
              <a:gd name="connsiteY209" fmla="*/ 174625 h 1787292"/>
              <a:gd name="connsiteX210" fmla="*/ 10886808 w 12192000"/>
              <a:gd name="connsiteY210" fmla="*/ 176212 h 1787292"/>
              <a:gd name="connsiteX211" fmla="*/ 10955070 w 12192000"/>
              <a:gd name="connsiteY211" fmla="*/ 174625 h 1787292"/>
              <a:gd name="connsiteX212" fmla="*/ 11015396 w 12192000"/>
              <a:gd name="connsiteY212" fmla="*/ 166687 h 1787292"/>
              <a:gd name="connsiteX213" fmla="*/ 11067782 w 12192000"/>
              <a:gd name="connsiteY213" fmla="*/ 155575 h 1787292"/>
              <a:gd name="connsiteX214" fmla="*/ 11113820 w 12192000"/>
              <a:gd name="connsiteY214" fmla="*/ 141287 h 1787292"/>
              <a:gd name="connsiteX215" fmla="*/ 11155096 w 12192000"/>
              <a:gd name="connsiteY215" fmla="*/ 125412 h 1787292"/>
              <a:gd name="connsiteX216" fmla="*/ 11191608 w 12192000"/>
              <a:gd name="connsiteY216" fmla="*/ 106362 h 1787292"/>
              <a:gd name="connsiteX217" fmla="*/ 11229708 w 12192000"/>
              <a:gd name="connsiteY217" fmla="*/ 87312 h 1787292"/>
              <a:gd name="connsiteX218" fmla="*/ 11267808 w 12192000"/>
              <a:gd name="connsiteY218" fmla="*/ 68262 h 1787292"/>
              <a:gd name="connsiteX219" fmla="*/ 11304320 w 12192000"/>
              <a:gd name="connsiteY219" fmla="*/ 52387 h 1787292"/>
              <a:gd name="connsiteX220" fmla="*/ 11345596 w 12192000"/>
              <a:gd name="connsiteY220" fmla="*/ 36512 h 1787292"/>
              <a:gd name="connsiteX221" fmla="*/ 11391632 w 12192000"/>
              <a:gd name="connsiteY221" fmla="*/ 20637 h 1787292"/>
              <a:gd name="connsiteX222" fmla="*/ 11444020 w 12192000"/>
              <a:gd name="connsiteY222" fmla="*/ 9525 h 1787292"/>
              <a:gd name="connsiteX223" fmla="*/ 11504346 w 12192000"/>
              <a:gd name="connsiteY223" fmla="*/ 3175 h 1787292"/>
              <a:gd name="connsiteX224" fmla="*/ 11572608 w 12192000"/>
              <a:gd name="connsiteY224" fmla="*/ 0 h 1787292"/>
              <a:gd name="connsiteX225" fmla="*/ 11640870 w 12192000"/>
              <a:gd name="connsiteY225" fmla="*/ 3175 h 1787292"/>
              <a:gd name="connsiteX226" fmla="*/ 11701196 w 12192000"/>
              <a:gd name="connsiteY226" fmla="*/ 9525 h 1787292"/>
              <a:gd name="connsiteX227" fmla="*/ 11753582 w 12192000"/>
              <a:gd name="connsiteY227" fmla="*/ 20637 h 1787292"/>
              <a:gd name="connsiteX228" fmla="*/ 11799620 w 12192000"/>
              <a:gd name="connsiteY228" fmla="*/ 36512 h 1787292"/>
              <a:gd name="connsiteX229" fmla="*/ 11840896 w 12192000"/>
              <a:gd name="connsiteY229" fmla="*/ 52387 h 1787292"/>
              <a:gd name="connsiteX230" fmla="*/ 11877408 w 12192000"/>
              <a:gd name="connsiteY230" fmla="*/ 68262 h 1787292"/>
              <a:gd name="connsiteX231" fmla="*/ 11915508 w 12192000"/>
              <a:gd name="connsiteY231" fmla="*/ 87312 h 1787292"/>
              <a:gd name="connsiteX232" fmla="*/ 11953608 w 12192000"/>
              <a:gd name="connsiteY232" fmla="*/ 106362 h 1787292"/>
              <a:gd name="connsiteX233" fmla="*/ 11990120 w 12192000"/>
              <a:gd name="connsiteY233" fmla="*/ 125412 h 1787292"/>
              <a:gd name="connsiteX234" fmla="*/ 12031396 w 12192000"/>
              <a:gd name="connsiteY234" fmla="*/ 141287 h 1787292"/>
              <a:gd name="connsiteX235" fmla="*/ 12077432 w 12192000"/>
              <a:gd name="connsiteY235" fmla="*/ 155575 h 1787292"/>
              <a:gd name="connsiteX236" fmla="*/ 12129820 w 12192000"/>
              <a:gd name="connsiteY236" fmla="*/ 166688 h 1787292"/>
              <a:gd name="connsiteX237" fmla="*/ 12190146 w 12192000"/>
              <a:gd name="connsiteY237" fmla="*/ 174625 h 1787292"/>
              <a:gd name="connsiteX238" fmla="*/ 12192000 w 12192000"/>
              <a:gd name="connsiteY238" fmla="*/ 174668 h 1787292"/>
              <a:gd name="connsiteX239" fmla="*/ 12192000 w 12192000"/>
              <a:gd name="connsiteY239" fmla="*/ 885826 h 1787292"/>
              <a:gd name="connsiteX240" fmla="*/ 12192000 w 12192000"/>
              <a:gd name="connsiteY240" fmla="*/ 1787292 h 1787292"/>
              <a:gd name="connsiteX241" fmla="*/ 0 w 12192000"/>
              <a:gd name="connsiteY241" fmla="*/ 1787292 h 1787292"/>
              <a:gd name="connsiteX242" fmla="*/ 0 w 12192000"/>
              <a:gd name="connsiteY242" fmla="*/ 885826 h 1787292"/>
              <a:gd name="connsiteX243" fmla="*/ 0 w 12192000"/>
              <a:gd name="connsiteY243" fmla="*/ 174668 h 1787292"/>
              <a:gd name="connsiteX244" fmla="*/ 1852 w 12192000"/>
              <a:gd name="connsiteY244" fmla="*/ 174625 h 1787292"/>
              <a:gd name="connsiteX245" fmla="*/ 62177 w 12192000"/>
              <a:gd name="connsiteY245" fmla="*/ 166687 h 1787292"/>
              <a:gd name="connsiteX246" fmla="*/ 114564 w 12192000"/>
              <a:gd name="connsiteY246" fmla="*/ 155575 h 1787292"/>
              <a:gd name="connsiteX247" fmla="*/ 160602 w 12192000"/>
              <a:gd name="connsiteY247" fmla="*/ 141287 h 1787292"/>
              <a:gd name="connsiteX248" fmla="*/ 201877 w 12192000"/>
              <a:gd name="connsiteY248" fmla="*/ 125412 h 1787292"/>
              <a:gd name="connsiteX249" fmla="*/ 238389 w 12192000"/>
              <a:gd name="connsiteY249" fmla="*/ 106362 h 1787292"/>
              <a:gd name="connsiteX250" fmla="*/ 276489 w 12192000"/>
              <a:gd name="connsiteY250" fmla="*/ 87312 h 1787292"/>
              <a:gd name="connsiteX251" fmla="*/ 314589 w 12192000"/>
              <a:gd name="connsiteY251" fmla="*/ 68262 h 1787292"/>
              <a:gd name="connsiteX252" fmla="*/ 351102 w 12192000"/>
              <a:gd name="connsiteY252" fmla="*/ 52387 h 1787292"/>
              <a:gd name="connsiteX253" fmla="*/ 392377 w 12192000"/>
              <a:gd name="connsiteY253" fmla="*/ 36512 h 1787292"/>
              <a:gd name="connsiteX254" fmla="*/ 438414 w 12192000"/>
              <a:gd name="connsiteY254" fmla="*/ 20637 h 1787292"/>
              <a:gd name="connsiteX255" fmla="*/ 490802 w 12192000"/>
              <a:gd name="connsiteY255" fmla="*/ 9525 h 1787292"/>
              <a:gd name="connsiteX256" fmla="*/ 551127 w 12192000"/>
              <a:gd name="connsiteY256" fmla="*/ 3175 h 1787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2192000" h="1787292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4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6" y="52387"/>
                </a:lnTo>
                <a:lnTo>
                  <a:pt x="5038989" y="68262"/>
                </a:lnTo>
                <a:lnTo>
                  <a:pt x="5077089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6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8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885826"/>
                </a:lnTo>
                <a:lnTo>
                  <a:pt x="12192000" y="1787292"/>
                </a:lnTo>
                <a:lnTo>
                  <a:pt x="0" y="1787292"/>
                </a:lnTo>
                <a:lnTo>
                  <a:pt x="0" y="885826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3B24CAD-A02A-4461-8E9A-67AC71C1ABDE}"/>
              </a:ext>
            </a:extLst>
          </p:cNvPr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1580257" y="864911"/>
            <a:ext cx="9031484" cy="3467282"/>
          </a:xfrm>
        </p:spPr>
        <p:txBody>
          <a:bodyPr anchor="b">
            <a:normAutofit/>
          </a:bodyPr>
          <a:lstStyle/>
          <a:p>
            <a:r>
              <a:rPr lang="fr-FR" sz="8000"/>
              <a:t>A road trip to the USA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F126089-A15A-44BC-84A8-38D306D3F7D3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2073314" y="5493376"/>
            <a:ext cx="8045373" cy="742279"/>
          </a:xfrm>
        </p:spPr>
        <p:txBody>
          <a:bodyPr anchor="ctr">
            <a:normAutofit fontScale="85000" lnSpcReduction="20000"/>
          </a:bodyPr>
          <a:lstStyle/>
          <a:p>
            <a:r>
              <a:rPr lang="fr-FR" sz="1800" dirty="0" smtClean="0">
                <a:solidFill>
                  <a:srgbClr val="2A1A00"/>
                </a:solidFill>
              </a:rPr>
              <a:t>MR </a:t>
            </a:r>
            <a:r>
              <a:rPr lang="fr-FR" sz="1800" dirty="0" err="1" smtClean="0">
                <a:solidFill>
                  <a:srgbClr val="2A1A00"/>
                </a:solidFill>
              </a:rPr>
              <a:t>Aurelien</a:t>
            </a:r>
            <a:r>
              <a:rPr lang="fr-FR" sz="1800" dirty="0" smtClean="0">
                <a:solidFill>
                  <a:srgbClr val="2A1A00"/>
                </a:solidFill>
              </a:rPr>
              <a:t> </a:t>
            </a:r>
            <a:r>
              <a:rPr lang="fr-FR" sz="1800" dirty="0">
                <a:solidFill>
                  <a:srgbClr val="2A1A00"/>
                </a:solidFill>
              </a:rPr>
              <a:t>Imbert – Collège Robert Morel, </a:t>
            </a:r>
            <a:r>
              <a:rPr lang="fr-FR" sz="1800" dirty="0" err="1" smtClean="0">
                <a:solidFill>
                  <a:srgbClr val="2A1A00"/>
                </a:solidFill>
              </a:rPr>
              <a:t>arles</a:t>
            </a:r>
            <a:endParaRPr lang="fr-FR" sz="1800" dirty="0" smtClean="0">
              <a:solidFill>
                <a:srgbClr val="2A1A00"/>
              </a:solidFill>
            </a:endParaRPr>
          </a:p>
          <a:p>
            <a:r>
              <a:rPr lang="fr-FR" sz="1800" dirty="0" smtClean="0">
                <a:solidFill>
                  <a:srgbClr val="2A1A00"/>
                </a:solidFill>
              </a:rPr>
              <a:t> </a:t>
            </a:r>
            <a:r>
              <a:rPr lang="fr-FR" sz="1800" dirty="0" err="1" smtClean="0">
                <a:solidFill>
                  <a:srgbClr val="2A1A00"/>
                </a:solidFill>
              </a:rPr>
              <a:t>edith</a:t>
            </a:r>
            <a:r>
              <a:rPr lang="fr-FR" sz="1800" dirty="0" smtClean="0">
                <a:solidFill>
                  <a:srgbClr val="2A1A00"/>
                </a:solidFill>
              </a:rPr>
              <a:t> </a:t>
            </a:r>
            <a:r>
              <a:rPr lang="fr-FR" sz="1800" dirty="0" smtClean="0">
                <a:solidFill>
                  <a:srgbClr val="2A1A00"/>
                </a:solidFill>
              </a:rPr>
              <a:t>charbonnier </a:t>
            </a:r>
            <a:r>
              <a:rPr lang="fr-FR" sz="1800" dirty="0">
                <a:solidFill>
                  <a:srgbClr val="2A1A00"/>
                </a:solidFill>
              </a:rPr>
              <a:t>– collège </a:t>
            </a:r>
            <a:r>
              <a:rPr lang="fr-FR" sz="1800" dirty="0" err="1" smtClean="0">
                <a:solidFill>
                  <a:srgbClr val="2A1A00"/>
                </a:solidFill>
              </a:rPr>
              <a:t>ambrussum</a:t>
            </a:r>
            <a:r>
              <a:rPr lang="fr-FR" sz="1800" dirty="0" smtClean="0">
                <a:solidFill>
                  <a:srgbClr val="2A1A00"/>
                </a:solidFill>
              </a:rPr>
              <a:t>, </a:t>
            </a:r>
            <a:r>
              <a:rPr lang="fr-FR" sz="1800" dirty="0" err="1" smtClean="0">
                <a:solidFill>
                  <a:srgbClr val="2A1A00"/>
                </a:solidFill>
              </a:rPr>
              <a:t>lunel</a:t>
            </a:r>
            <a:endParaRPr lang="fr-FR" sz="1800" dirty="0">
              <a:solidFill>
                <a:srgbClr val="2A1A00"/>
              </a:solidFill>
            </a:endParaRPr>
          </a:p>
        </p:txBody>
      </p:sp>
      <p:pic>
        <p:nvPicPr>
          <p:cNvPr id="1026" name="Picture 2" descr="Résultat de recherche d'images pour &quot;road trip png&quot;">
            <a:extLst>
              <a:ext uri="{FF2B5EF4-FFF2-40B4-BE49-F238E27FC236}">
                <a16:creationId xmlns:a16="http://schemas.microsoft.com/office/drawing/2014/main" id="{5A9745C4-5939-4C7C-B3F4-DF2CF86FE942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05" y="126397"/>
            <a:ext cx="28575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ésultat de recherche d'images pour &quot;road trip png&quot;">
            <a:extLst>
              <a:ext uri="{FF2B5EF4-FFF2-40B4-BE49-F238E27FC236}">
                <a16:creationId xmlns:a16="http://schemas.microsoft.com/office/drawing/2014/main" id="{D90AA559-8D0B-4711-8FDF-B7B97A7CD0B5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995" y="-139149"/>
            <a:ext cx="2207491" cy="220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06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1129E9-8510-4F2D-8684-07A1CCB66F98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/>
              <a:t>Welcome to the USA 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5E8E81-C088-41D2-9B57-1E90D64D5C3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89084" y="1162878"/>
            <a:ext cx="10178322" cy="3593591"/>
          </a:xfrm>
        </p:spPr>
        <p:txBody>
          <a:bodyPr/>
          <a:lstStyle/>
          <a:p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There are 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lot of </a:t>
            </a:r>
            <a:r>
              <a:rPr lang="fr-FR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famous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monuments </a:t>
            </a:r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in the US:</a:t>
            </a:r>
          </a:p>
          <a:p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Can </a:t>
            </a:r>
            <a:r>
              <a:rPr lang="fr-FR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you</a:t>
            </a:r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name</a:t>
            </a:r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some</a:t>
            </a:r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  <a:p>
            <a:endParaRPr lang="fr-FR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1D08942-667B-45AD-AA67-3BBB3C66527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158826" y="462057"/>
            <a:ext cx="2519826" cy="36933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>
                <a:solidFill>
                  <a:srgbClr val="FF0000"/>
                </a:solidFill>
              </a:rPr>
              <a:t>U</a:t>
            </a:r>
            <a:r>
              <a:rPr lang="fr-FR"/>
              <a:t>nited </a:t>
            </a:r>
            <a:r>
              <a:rPr lang="fr-FR">
                <a:solidFill>
                  <a:srgbClr val="FF0000"/>
                </a:solidFill>
              </a:rPr>
              <a:t>S</a:t>
            </a:r>
            <a:r>
              <a:rPr lang="fr-FR"/>
              <a:t>tates of </a:t>
            </a:r>
            <a:r>
              <a:rPr lang="fr-FR">
                <a:solidFill>
                  <a:srgbClr val="FF0000"/>
                </a:solidFill>
              </a:rPr>
              <a:t>A</a:t>
            </a:r>
            <a:r>
              <a:rPr lang="fr-FR"/>
              <a:t>merica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5DEA96C5-75E7-412D-AB3E-115651B9EA61}"/>
              </a:ext>
            </a:extLst>
          </p:cNvPr>
          <p:cNvCxnSpPr/>
          <p:nvPr>
            <p:custDataLst>
              <p:tags r:id="rId4"/>
            </p:custDataLst>
          </p:nvPr>
        </p:nvCxnSpPr>
        <p:spPr>
          <a:xfrm>
            <a:off x="7652084" y="713874"/>
            <a:ext cx="121117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386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1129E9-8510-4F2D-8684-07A1CCB66F98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/>
              <a:t>Welcome to the USA 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5E8E81-C088-41D2-9B57-1E90D64D5C3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89084" y="1162878"/>
            <a:ext cx="10178322" cy="3593591"/>
          </a:xfrm>
        </p:spPr>
        <p:txBody>
          <a:bodyPr/>
          <a:lstStyle/>
          <a:p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There are 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lot of </a:t>
            </a:r>
            <a:r>
              <a:rPr lang="fr-FR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famous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monuments </a:t>
            </a:r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in the US:</a:t>
            </a:r>
          </a:p>
          <a:p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Can </a:t>
            </a:r>
            <a:r>
              <a:rPr lang="fr-FR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you</a:t>
            </a:r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name</a:t>
            </a:r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some</a:t>
            </a:r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  <a:p>
            <a:endParaRPr lang="fr-FR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1D08942-667B-45AD-AA67-3BBB3C66527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158826" y="462057"/>
            <a:ext cx="2519826" cy="36933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>
                <a:solidFill>
                  <a:srgbClr val="FF0000"/>
                </a:solidFill>
              </a:rPr>
              <a:t>U</a:t>
            </a:r>
            <a:r>
              <a:rPr lang="fr-FR"/>
              <a:t>nited </a:t>
            </a:r>
            <a:r>
              <a:rPr lang="fr-FR">
                <a:solidFill>
                  <a:srgbClr val="FF0000"/>
                </a:solidFill>
              </a:rPr>
              <a:t>S</a:t>
            </a:r>
            <a:r>
              <a:rPr lang="fr-FR"/>
              <a:t>tates of </a:t>
            </a:r>
            <a:r>
              <a:rPr lang="fr-FR">
                <a:solidFill>
                  <a:srgbClr val="FF0000"/>
                </a:solidFill>
              </a:rPr>
              <a:t>A</a:t>
            </a:r>
            <a:r>
              <a:rPr lang="fr-FR"/>
              <a:t>merica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5DEA96C5-75E7-412D-AB3E-115651B9EA61}"/>
              </a:ext>
            </a:extLst>
          </p:cNvPr>
          <p:cNvCxnSpPr/>
          <p:nvPr>
            <p:custDataLst>
              <p:tags r:id="rId4"/>
            </p:custDataLst>
          </p:nvPr>
        </p:nvCxnSpPr>
        <p:spPr>
          <a:xfrm>
            <a:off x="7652084" y="713874"/>
            <a:ext cx="121117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022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WELCOME TO THE USA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51678" y="1186543"/>
            <a:ext cx="10178322" cy="5148943"/>
          </a:xfrm>
        </p:spPr>
        <p:txBody>
          <a:bodyPr/>
          <a:lstStyle/>
          <a:p>
            <a:r>
              <a:rPr lang="fr-FR" dirty="0" err="1" smtClean="0"/>
              <a:t>Now</a:t>
            </a:r>
            <a:r>
              <a:rPr lang="fr-FR" dirty="0" smtClean="0"/>
              <a:t> </a:t>
            </a:r>
            <a:r>
              <a:rPr lang="fr-FR" dirty="0" err="1" smtClean="0"/>
              <a:t>complete</a:t>
            </a:r>
            <a:r>
              <a:rPr lang="fr-FR" dirty="0" smtClean="0"/>
              <a:t> </a:t>
            </a:r>
            <a:r>
              <a:rPr lang="fr-FR" dirty="0" err="1" smtClean="0"/>
              <a:t>your</a:t>
            </a:r>
            <a:r>
              <a:rPr lang="fr-FR" dirty="0" smtClean="0"/>
              <a:t> </a:t>
            </a:r>
            <a:r>
              <a:rPr lang="fr-FR" dirty="0" err="1" smtClean="0"/>
              <a:t>worksheet</a:t>
            </a:r>
            <a:r>
              <a:rPr lang="fr-FR" dirty="0" smtClean="0"/>
              <a:t> in team!</a:t>
            </a:r>
            <a:endParaRPr lang="fr-FR" dirty="0"/>
          </a:p>
        </p:txBody>
      </p:sp>
      <p:pic>
        <p:nvPicPr>
          <p:cNvPr id="4" name="Image 3" descr="Outil Capture d’écra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7" t="23016" r="7839" b="4761"/>
          <a:stretch/>
        </p:blipFill>
        <p:spPr>
          <a:xfrm>
            <a:off x="1796143" y="1578428"/>
            <a:ext cx="8512628" cy="495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3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15044"/>
          </a:xfrm>
        </p:spPr>
        <p:txBody>
          <a:bodyPr/>
          <a:lstStyle/>
          <a:p>
            <a:r>
              <a:rPr lang="fr-FR" dirty="0"/>
              <a:t>WELCOME TO THE USA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51678" y="1197429"/>
            <a:ext cx="10178322" cy="4682163"/>
          </a:xfrm>
        </p:spPr>
        <p:txBody>
          <a:bodyPr/>
          <a:lstStyle/>
          <a:p>
            <a:r>
              <a:rPr lang="fr-FR" dirty="0" err="1" smtClean="0"/>
              <a:t>Famous</a:t>
            </a:r>
            <a:r>
              <a:rPr lang="fr-FR" dirty="0" smtClean="0"/>
              <a:t> Monuments</a:t>
            </a:r>
            <a:endParaRPr lang="fr-FR" dirty="0"/>
          </a:p>
        </p:txBody>
      </p:sp>
      <p:pic>
        <p:nvPicPr>
          <p:cNvPr id="4" name="Image 3" descr="Présentation PowerPoint - Adobe Acrobat Reader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3" t="23228" r="28330"/>
          <a:stretch/>
        </p:blipFill>
        <p:spPr>
          <a:xfrm>
            <a:off x="2100944" y="1653990"/>
            <a:ext cx="7881256" cy="520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35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998B9F-575D-46E5-BBC6-0B61FB85381F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64403" y="264050"/>
            <a:ext cx="11668256" cy="1492132"/>
          </a:xfrm>
        </p:spPr>
        <p:txBody>
          <a:bodyPr>
            <a:normAutofit/>
          </a:bodyPr>
          <a:lstStyle/>
          <a:p>
            <a:r>
              <a:rPr lang="fr-FR" sz="3600">
                <a:latin typeface="Comic Sans MS" panose="030F0702030302020204" pitchFamily="66" charset="0"/>
              </a:rPr>
              <a:t>Today we take a </a:t>
            </a:r>
            <a:r>
              <a:rPr lang="fr-FR" sz="3600">
                <a:solidFill>
                  <a:srgbClr val="FF0000"/>
                </a:solidFill>
                <a:latin typeface="Comic Sans MS" panose="030F0702030302020204" pitchFamily="66" charset="0"/>
              </a:rPr>
              <a:t>plane</a:t>
            </a:r>
            <a:r>
              <a:rPr lang="fr-FR" sz="3600">
                <a:latin typeface="Comic Sans MS" panose="030F0702030302020204" pitchFamily="66" charset="0"/>
              </a:rPr>
              <a:t> to the USA !</a:t>
            </a:r>
          </a:p>
        </p:txBody>
      </p:sp>
      <p:pic>
        <p:nvPicPr>
          <p:cNvPr id="2050" name="Picture 2" descr="Résultat de recherche d'images pour &quot;plane png&quot;">
            <a:extLst>
              <a:ext uri="{FF2B5EF4-FFF2-40B4-BE49-F238E27FC236}">
                <a16:creationId xmlns:a16="http://schemas.microsoft.com/office/drawing/2014/main" id="{BF63104D-AB05-49C6-9BE2-95E18C7E29BD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47" y="721147"/>
            <a:ext cx="677732" cy="31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912E258-397F-4591-B2EE-BFB238BE4D7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234032" y="1087589"/>
            <a:ext cx="7723935" cy="5770411"/>
          </a:xfrm>
          <a:prstGeom prst="rect">
            <a:avLst/>
          </a:prstGeom>
        </p:spPr>
      </p:pic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EC675650-9982-4BF1-8AC2-8441C09A69A1}"/>
              </a:ext>
            </a:extLst>
          </p:cNvPr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10379540" y="3505201"/>
            <a:ext cx="1437734" cy="58270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3200">
                <a:latin typeface="Comic Sans MS" panose="030F0702030302020204" pitchFamily="66" charset="0"/>
              </a:rPr>
              <a:t>BUT…</a:t>
            </a:r>
          </a:p>
        </p:txBody>
      </p:sp>
      <p:pic>
        <p:nvPicPr>
          <p:cNvPr id="2052" name="Picture 4" descr="Résultat de recherche d'images pour &quot;plane ticket png&quot;">
            <a:extLst>
              <a:ext uri="{FF2B5EF4-FFF2-40B4-BE49-F238E27FC236}">
                <a16:creationId xmlns:a16="http://schemas.microsoft.com/office/drawing/2014/main" id="{192C1B54-E928-43F7-8F0A-4D2A17CE53F3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0057">
            <a:off x="341914" y="1438545"/>
            <a:ext cx="3362664" cy="228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50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What</a:t>
            </a:r>
            <a:r>
              <a:rPr lang="fr-FR" dirty="0" smtClean="0"/>
              <a:t> do </a:t>
            </a:r>
            <a:r>
              <a:rPr lang="fr-FR" dirty="0" err="1" smtClean="0"/>
              <a:t>you</a:t>
            </a:r>
            <a:r>
              <a:rPr lang="fr-FR" dirty="0" smtClean="0"/>
              <a:t> </a:t>
            </a:r>
            <a:r>
              <a:rPr lang="fr-FR" dirty="0" err="1" smtClean="0"/>
              <a:t>need</a:t>
            </a:r>
            <a:r>
              <a:rPr lang="fr-FR" dirty="0" smtClean="0"/>
              <a:t> to go to the US?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Money </a:t>
            </a:r>
            <a:r>
              <a:rPr lang="fr-FR" sz="4800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fr-FR" sz="4800" dirty="0" smtClean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Dollars</a:t>
            </a:r>
          </a:p>
          <a:p>
            <a:r>
              <a:rPr lang="fr-FR" sz="4800" dirty="0" smtClean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1 dollar = 0,82 euro</a:t>
            </a:r>
            <a:endParaRPr lang="fr-FR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fr-FR" dirty="0"/>
          </a:p>
        </p:txBody>
      </p:sp>
      <p:sp>
        <p:nvSpPr>
          <p:cNvPr id="5" name="AutoShape 2" descr="Billet de 1 dollar américain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02601">
            <a:off x="7052298" y="3708952"/>
            <a:ext cx="4177476" cy="190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What</a:t>
            </a:r>
            <a:r>
              <a:rPr lang="fr-FR" dirty="0" smtClean="0"/>
              <a:t> do </a:t>
            </a:r>
            <a:r>
              <a:rPr lang="fr-FR" dirty="0" err="1" smtClean="0"/>
              <a:t>you</a:t>
            </a:r>
            <a:r>
              <a:rPr lang="fr-FR" dirty="0" smtClean="0"/>
              <a:t> </a:t>
            </a:r>
            <a:r>
              <a:rPr lang="fr-FR" dirty="0" err="1" smtClean="0"/>
              <a:t>need</a:t>
            </a:r>
            <a:r>
              <a:rPr lang="fr-FR" dirty="0" smtClean="0"/>
              <a:t> to go to the US?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4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</a:t>
            </a:r>
            <a:r>
              <a:rPr lang="fr-FR" sz="48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suitcase</a:t>
            </a:r>
            <a:r>
              <a:rPr lang="fr-FR" sz="4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… </a:t>
            </a:r>
          </a:p>
          <a:p>
            <a:endParaRPr lang="fr-FR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fr-FR" sz="48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What</a:t>
            </a:r>
            <a:r>
              <a:rPr lang="fr-FR" sz="4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fr-FR" sz="48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else</a:t>
            </a:r>
            <a:r>
              <a:rPr lang="fr-FR" sz="4800" smtClean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  <a:endParaRPr lang="fr-FR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fr-FR" dirty="0"/>
          </a:p>
        </p:txBody>
      </p:sp>
      <p:sp>
        <p:nvSpPr>
          <p:cNvPr id="5" name="AutoShape 2" descr="Billet de 1 dollar américain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63410">
            <a:off x="7124759" y="1522407"/>
            <a:ext cx="2681333" cy="385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79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What</a:t>
            </a:r>
            <a:r>
              <a:rPr lang="fr-FR" dirty="0" smtClean="0"/>
              <a:t> do </a:t>
            </a:r>
            <a:r>
              <a:rPr lang="fr-FR" dirty="0" err="1" smtClean="0"/>
              <a:t>you</a:t>
            </a:r>
            <a:r>
              <a:rPr lang="fr-FR" dirty="0" smtClean="0"/>
              <a:t> </a:t>
            </a:r>
            <a:r>
              <a:rPr lang="fr-FR" dirty="0" err="1" smtClean="0"/>
              <a:t>need</a:t>
            </a:r>
            <a:r>
              <a:rPr lang="fr-FR" dirty="0" smtClean="0"/>
              <a:t> to go to the US?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4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plane ticket… </a:t>
            </a:r>
            <a:endParaRPr lang="fr-FR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fr-FR" dirty="0"/>
          </a:p>
        </p:txBody>
      </p:sp>
      <p:sp>
        <p:nvSpPr>
          <p:cNvPr id="5" name="AutoShape 2" descr="Billet de 1 dollar américain — Wikipé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Picture 4" descr="Résultat de recherche d'images pour &quot;plane ticket png&quot;">
            <a:extLst>
              <a:ext uri="{FF2B5EF4-FFF2-40B4-BE49-F238E27FC236}">
                <a16:creationId xmlns:a16="http://schemas.microsoft.com/office/drawing/2014/main" id="{AC7216C7-09BF-49CD-B06F-A088CFBB1D6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5640">
            <a:off x="6733457" y="2198429"/>
            <a:ext cx="3670255" cy="246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41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What</a:t>
            </a:r>
            <a:r>
              <a:rPr lang="fr-FR" dirty="0" smtClean="0"/>
              <a:t> time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my</a:t>
            </a:r>
            <a:r>
              <a:rPr lang="fr-FR" dirty="0" smtClean="0"/>
              <a:t> flight?</a:t>
            </a:r>
            <a:br>
              <a:rPr lang="fr-FR" dirty="0" smtClean="0"/>
            </a:br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my</a:t>
            </a:r>
            <a:r>
              <a:rPr lang="fr-FR" dirty="0" smtClean="0"/>
              <a:t> </a:t>
            </a:r>
            <a:r>
              <a:rPr lang="fr-FR" dirty="0" err="1" smtClean="0"/>
              <a:t>boardin</a:t>
            </a:r>
            <a:r>
              <a:rPr lang="fr-FR" dirty="0" smtClean="0"/>
              <a:t> </a:t>
            </a:r>
            <a:r>
              <a:rPr lang="fr-FR" dirty="0" err="1" smtClean="0"/>
              <a:t>gate</a:t>
            </a:r>
            <a:r>
              <a:rPr lang="fr-FR" dirty="0" smtClean="0"/>
              <a:t>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Do the </a:t>
            </a:r>
            <a:r>
              <a:rPr lang="fr-FR" dirty="0" err="1" smtClean="0"/>
              <a:t>worksheet</a:t>
            </a:r>
            <a:r>
              <a:rPr lang="fr-FR" dirty="0" smtClean="0"/>
              <a:t> </a:t>
            </a:r>
            <a:r>
              <a:rPr lang="fr-FR" dirty="0" err="1" smtClean="0"/>
              <a:t>your</a:t>
            </a:r>
            <a:r>
              <a:rPr lang="fr-FR" dirty="0" smtClean="0"/>
              <a:t> </a:t>
            </a:r>
            <a:r>
              <a:rPr lang="fr-FR" dirty="0" err="1" smtClean="0"/>
              <a:t>teacher</a:t>
            </a:r>
            <a:r>
              <a:rPr lang="fr-FR" dirty="0" smtClean="0"/>
              <a:t> </a:t>
            </a:r>
            <a:r>
              <a:rPr lang="fr-FR" dirty="0" err="1" smtClean="0"/>
              <a:t>gives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2262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1129E9-8510-4F2D-8684-07A1CCB66F98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/>
              <a:t>Welcome to the USA 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5E8E81-C088-41D2-9B57-1E90D64D5C3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150078" y="1214583"/>
            <a:ext cx="10178322" cy="3593591"/>
          </a:xfrm>
        </p:spPr>
        <p:txBody>
          <a:bodyPr/>
          <a:lstStyle/>
          <a:p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/>
              <a:t>France, </a:t>
            </a:r>
            <a:r>
              <a:rPr lang="fr-FR" dirty="0" err="1" smtClean="0"/>
              <a:t>you</a:t>
            </a:r>
            <a:r>
              <a:rPr lang="fr-FR" dirty="0" smtClean="0"/>
              <a:t> </a:t>
            </a:r>
            <a:r>
              <a:rPr lang="fr-FR" dirty="0" err="1" smtClean="0"/>
              <a:t>need</a:t>
            </a:r>
            <a:r>
              <a:rPr lang="fr-FR" dirty="0" smtClean="0"/>
              <a:t> </a:t>
            </a:r>
            <a:r>
              <a:rPr lang="fr-FR" dirty="0" smtClean="0">
                <a:solidFill>
                  <a:srgbClr val="FF0000"/>
                </a:solidFill>
              </a:rPr>
              <a:t>9h</a:t>
            </a:r>
            <a:r>
              <a:rPr lang="fr-FR" dirty="0" smtClean="0"/>
              <a:t> to go to the US </a:t>
            </a:r>
            <a:r>
              <a:rPr lang="fr-FR" dirty="0" err="1" smtClean="0"/>
              <a:t>east</a:t>
            </a:r>
            <a:r>
              <a:rPr lang="fr-FR" dirty="0" smtClean="0"/>
              <a:t> </a:t>
            </a:r>
            <a:r>
              <a:rPr lang="fr-FR" dirty="0" err="1" smtClean="0"/>
              <a:t>coast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F3A79F3-CE24-4950-8065-861770D704D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251678" y="2271574"/>
            <a:ext cx="9042400" cy="458642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1D08942-667B-45AD-AA67-3BBB3C66527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158826" y="462057"/>
            <a:ext cx="2519826" cy="36933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>
                <a:solidFill>
                  <a:srgbClr val="FF0000"/>
                </a:solidFill>
              </a:rPr>
              <a:t>U</a:t>
            </a:r>
            <a:r>
              <a:rPr lang="fr-FR"/>
              <a:t>nited </a:t>
            </a:r>
            <a:r>
              <a:rPr lang="fr-FR">
                <a:solidFill>
                  <a:srgbClr val="FF0000"/>
                </a:solidFill>
              </a:rPr>
              <a:t>S</a:t>
            </a:r>
            <a:r>
              <a:rPr lang="fr-FR"/>
              <a:t>tates of </a:t>
            </a:r>
            <a:r>
              <a:rPr lang="fr-FR">
                <a:solidFill>
                  <a:srgbClr val="FF0000"/>
                </a:solidFill>
              </a:rPr>
              <a:t>A</a:t>
            </a:r>
            <a:r>
              <a:rPr lang="fr-FR"/>
              <a:t>merica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5DEA96C5-75E7-412D-AB3E-115651B9EA61}"/>
              </a:ext>
            </a:extLst>
          </p:cNvPr>
          <p:cNvCxnSpPr/>
          <p:nvPr>
            <p:custDataLst>
              <p:tags r:id="rId5"/>
            </p:custDataLst>
          </p:nvPr>
        </p:nvCxnSpPr>
        <p:spPr>
          <a:xfrm>
            <a:off x="7652084" y="713874"/>
            <a:ext cx="121117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Résultat de recherche d'images pour &quot;plane png&quot;">
            <a:extLst>
              <a:ext uri="{FF2B5EF4-FFF2-40B4-BE49-F238E27FC236}">
                <a16:creationId xmlns:a16="http://schemas.microsoft.com/office/drawing/2014/main" id="{9D99C417-A637-42E9-B09E-C0EDDB9A8583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247" y="1696941"/>
            <a:ext cx="1049342" cy="49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56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72421C-A3C0-4A77-A69C-AB82C77FDF68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628196" y="203091"/>
            <a:ext cx="10178322" cy="1492132"/>
          </a:xfrm>
        </p:spPr>
        <p:txBody>
          <a:bodyPr/>
          <a:lstStyle/>
          <a:p>
            <a:r>
              <a:rPr lang="fr-FR">
                <a:latin typeface="Comic Sans MS" panose="030F0702030302020204" pitchFamily="66" charset="0"/>
              </a:rPr>
              <a:t>Where IS the USA ??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BBC2F20-A3C3-45D7-8C83-8F05591813D6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 descr="Résultat de recherche d'images pour &quot;maps world blank&quot;">
            <a:extLst>
              <a:ext uri="{FF2B5EF4-FFF2-40B4-BE49-F238E27FC236}">
                <a16:creationId xmlns:a16="http://schemas.microsoft.com/office/drawing/2014/main" id="{DC09DE1C-E203-4A97-9BE9-134853BE23DA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99" y="1695223"/>
            <a:ext cx="10693101" cy="513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EFE609F-2EAD-47B9-B94D-1216A8B22B6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306645" y="1169002"/>
            <a:ext cx="7885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Comic Sans MS" panose="030F0702030302020204" pitchFamily="66" charset="0"/>
              </a:rPr>
              <a:t>Click on the right place!</a:t>
            </a:r>
            <a:endParaRPr lang="fr-FR" sz="2400" dirty="0">
              <a:latin typeface="Comic Sans MS" panose="030F0702030302020204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85E860-6A99-4D09-84A3-7BA6A592282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711388" y="1695223"/>
            <a:ext cx="1280160" cy="800551"/>
          </a:xfrm>
          <a:prstGeom prst="rect">
            <a:avLst/>
          </a:prstGeom>
          <a:solidFill>
            <a:srgbClr val="00B0F0">
              <a:alpha val="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659053-DC93-4A7C-919C-53A495A5972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200454" y="2007442"/>
            <a:ext cx="2657420" cy="650790"/>
          </a:xfrm>
          <a:prstGeom prst="rect">
            <a:avLst/>
          </a:prstGeom>
          <a:solidFill>
            <a:srgbClr val="00B0F0">
              <a:alpha val="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A65A79-26A1-4CF1-89CB-705F271EA24B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3096411" y="4729920"/>
            <a:ext cx="1255057" cy="989090"/>
          </a:xfrm>
          <a:prstGeom prst="rect">
            <a:avLst/>
          </a:prstGeom>
          <a:solidFill>
            <a:srgbClr val="00B0F0">
              <a:alpha val="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5C6887-0B2E-485B-AE0E-3CA6826097D0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1310506" y="2719469"/>
            <a:ext cx="1730188" cy="1278318"/>
          </a:xfrm>
          <a:prstGeom prst="rect">
            <a:avLst/>
          </a:prstGeom>
          <a:solidFill>
            <a:srgbClr val="00B0F0">
              <a:alpha val="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F81F1E-1E16-4BDA-84B1-58A6B3D29D7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0163388" y="6031992"/>
            <a:ext cx="737694" cy="650790"/>
          </a:xfrm>
          <a:prstGeom prst="rect">
            <a:avLst/>
          </a:prstGeom>
          <a:solidFill>
            <a:srgbClr val="00B0F0">
              <a:alpha val="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6" name="Picture 4" descr="Résultat de recherche d'images pour &quot;yes png&quot;">
            <a:extLst>
              <a:ext uri="{FF2B5EF4-FFF2-40B4-BE49-F238E27FC236}">
                <a16:creationId xmlns:a16="http://schemas.microsoft.com/office/drawing/2014/main" id="{D4B70BA8-6159-4175-B762-3C53836BB4B5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752" y="3026297"/>
            <a:ext cx="664661" cy="66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ésultat de recherche d'images pour &quot;no png&quot;">
            <a:extLst>
              <a:ext uri="{FF2B5EF4-FFF2-40B4-BE49-F238E27FC236}">
                <a16:creationId xmlns:a16="http://schemas.microsoft.com/office/drawing/2014/main" id="{85D613A6-9DD1-42F9-BA3C-BDFD3BFDB043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845" y="1790698"/>
            <a:ext cx="609599" cy="60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Résultat de recherche d'images pour &quot;no png&quot;">
            <a:extLst>
              <a:ext uri="{FF2B5EF4-FFF2-40B4-BE49-F238E27FC236}">
                <a16:creationId xmlns:a16="http://schemas.microsoft.com/office/drawing/2014/main" id="{10B36509-C065-4E30-BF60-06A7F26A1CE0}"/>
              </a:ext>
            </a:extLst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055" y="6073183"/>
            <a:ext cx="609599" cy="60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Résultat de recherche d'images pour &quot;no png&quot;">
            <a:extLst>
              <a:ext uri="{FF2B5EF4-FFF2-40B4-BE49-F238E27FC236}">
                <a16:creationId xmlns:a16="http://schemas.microsoft.com/office/drawing/2014/main" id="{1B4E097B-136E-47B4-A098-B082372AE175}"/>
              </a:ext>
            </a:extLst>
          </p:cNvPr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246" y="4880812"/>
            <a:ext cx="609599" cy="60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Résultat de recherche d'images pour &quot;no png&quot;">
            <a:extLst>
              <a:ext uri="{FF2B5EF4-FFF2-40B4-BE49-F238E27FC236}">
                <a16:creationId xmlns:a16="http://schemas.microsoft.com/office/drawing/2014/main" id="{0D4CF5A9-706D-4538-9867-36BF5A945FC0}"/>
              </a:ext>
            </a:extLst>
          </p:cNvPr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919" y="2051535"/>
            <a:ext cx="609599" cy="60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94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E9FEA5-4D9F-41BC-992E-D41400F9182B}"/>
              </a:ext>
            </a:extLst>
          </p:cNvPr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1251678" y="1084743"/>
            <a:ext cx="10178322" cy="3593591"/>
          </a:xfrm>
        </p:spPr>
        <p:txBody>
          <a:bodyPr/>
          <a:lstStyle/>
          <a:p>
            <a:r>
              <a:rPr lang="fr-FR" dirty="0" smtClean="0"/>
              <a:t>The country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big</a:t>
            </a:r>
            <a:r>
              <a:rPr lang="fr-FR" dirty="0" smtClean="0"/>
              <a:t>. How </a:t>
            </a:r>
            <a:r>
              <a:rPr lang="fr-FR" dirty="0" err="1" smtClean="0"/>
              <a:t>many</a:t>
            </a:r>
            <a:r>
              <a:rPr lang="fr-FR" dirty="0" smtClean="0"/>
              <a:t> time zones are </a:t>
            </a:r>
            <a:r>
              <a:rPr lang="fr-FR" dirty="0" err="1" smtClean="0"/>
              <a:t>there</a:t>
            </a:r>
            <a:r>
              <a:rPr lang="fr-FR" dirty="0" smtClean="0"/>
              <a:t>? </a:t>
            </a:r>
            <a:endParaRPr lang="fr-FR" dirty="0"/>
          </a:p>
        </p:txBody>
      </p:sp>
      <p:pic>
        <p:nvPicPr>
          <p:cNvPr id="5122" name="Picture 2" descr="Résultat de recherche d'images pour &quot;time zones usa&quot;">
            <a:extLst>
              <a:ext uri="{FF2B5EF4-FFF2-40B4-BE49-F238E27FC236}">
                <a16:creationId xmlns:a16="http://schemas.microsoft.com/office/drawing/2014/main" id="{C28E80BD-1771-421C-BB56-5EF926DC95CF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532" y="1653309"/>
            <a:ext cx="5132631" cy="482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90AE882-83F1-43FC-B279-D7ED498381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8704" y="4635683"/>
            <a:ext cx="2336800" cy="1838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89B5EE70-F873-42D6-A999-A8E555417CA1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251678" y="328270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Welcome to the USA !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495E9E3-322E-43C9-8FFD-D8A9681FAD8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495891" y="2364613"/>
            <a:ext cx="824572" cy="707886"/>
          </a:xfrm>
          <a:prstGeom prst="rect">
            <a:avLst/>
          </a:prstGeom>
          <a:noFill/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4000">
                <a:solidFill>
                  <a:srgbClr val="FF0000"/>
                </a:solidFill>
              </a:rPr>
              <a:t>6 !</a:t>
            </a:r>
          </a:p>
        </p:txBody>
      </p:sp>
      <p:pic>
        <p:nvPicPr>
          <p:cNvPr id="5124" name="Picture 4" descr="Résultat de recherche d'images pour &quot;time zone png&quot;">
            <a:extLst>
              <a:ext uri="{FF2B5EF4-FFF2-40B4-BE49-F238E27FC236}">
                <a16:creationId xmlns:a16="http://schemas.microsoft.com/office/drawing/2014/main" id="{06F660AD-F17B-46C8-B38B-9B5B474FCEE9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015" y="2682933"/>
            <a:ext cx="1492133" cy="149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58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A7B784-7083-4689-95C6-4C104CA699BE}"/>
              </a:ext>
            </a:extLst>
          </p:cNvPr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1146574" y="2146702"/>
            <a:ext cx="10178322" cy="3593591"/>
          </a:xfrm>
        </p:spPr>
        <p:txBody>
          <a:bodyPr>
            <a:normAutofit fontScale="85000" lnSpcReduction="20000"/>
          </a:bodyPr>
          <a:lstStyle/>
          <a:p>
            <a:r>
              <a:rPr lang="fr-FR" sz="2400" dirty="0">
                <a:latin typeface="Comic Sans MS" panose="030F0702030302020204" pitchFamily="66" charset="0"/>
              </a:rPr>
              <a:t>First, to enter the country, </a:t>
            </a:r>
            <a:r>
              <a:rPr lang="fr-FR" sz="2400" dirty="0" err="1">
                <a:latin typeface="Comic Sans MS" panose="030F0702030302020204" pitchFamily="66" charset="0"/>
              </a:rPr>
              <a:t>you</a:t>
            </a:r>
            <a:r>
              <a:rPr lang="fr-FR" sz="2400" dirty="0">
                <a:latin typeface="Comic Sans MS" panose="030F0702030302020204" pitchFamily="66" charset="0"/>
              </a:rPr>
              <a:t> </a:t>
            </a:r>
            <a:r>
              <a:rPr lang="fr-FR" sz="2400" dirty="0" err="1">
                <a:latin typeface="Comic Sans MS" panose="030F0702030302020204" pitchFamily="66" charset="0"/>
              </a:rPr>
              <a:t>need</a:t>
            </a:r>
            <a:r>
              <a:rPr lang="fr-FR" sz="2400" dirty="0">
                <a:latin typeface="Comic Sans MS" panose="030F0702030302020204" pitchFamily="66" charset="0"/>
              </a:rPr>
              <a:t> :</a:t>
            </a:r>
          </a:p>
          <a:p>
            <a:endParaRPr lang="fr-FR" dirty="0">
              <a:latin typeface="Comic Sans MS" panose="030F0702030302020204" pitchFamily="66" charset="0"/>
            </a:endParaRPr>
          </a:p>
          <a:p>
            <a:pPr lvl="1"/>
            <a:r>
              <a:rPr lang="fr-FR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A </a:t>
            </a:r>
            <a:r>
              <a:rPr lang="fr-FR" sz="4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passport</a:t>
            </a:r>
            <a:endParaRPr lang="fr-FR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457200" lvl="1" indent="0">
              <a:buNone/>
            </a:pPr>
            <a:endParaRPr lang="fr-FR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lvl="1"/>
            <a:r>
              <a:rPr lang="fr-FR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A ticket</a:t>
            </a:r>
          </a:p>
          <a:p>
            <a:pPr lvl="1"/>
            <a:endParaRPr lang="fr-FR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lvl="1"/>
            <a:r>
              <a:rPr lang="fr-FR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A </a:t>
            </a:r>
            <a:r>
              <a:rPr lang="fr-FR" sz="4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visa</a:t>
            </a:r>
          </a:p>
          <a:p>
            <a:pPr lvl="1"/>
            <a:endParaRPr lang="fr-FR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lvl="1"/>
            <a:endParaRPr lang="fr-FR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Résultat de recherche d'images pour &quot;customs png&quot;">
            <a:extLst>
              <a:ext uri="{FF2B5EF4-FFF2-40B4-BE49-F238E27FC236}">
                <a16:creationId xmlns:a16="http://schemas.microsoft.com/office/drawing/2014/main" id="{7960B513-45EF-4EAF-8112-4D72A9C8300A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640" y="143564"/>
            <a:ext cx="3461905" cy="346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ésultat de recherche d'images pour &quot;customs png&quot;">
            <a:extLst>
              <a:ext uri="{FF2B5EF4-FFF2-40B4-BE49-F238E27FC236}">
                <a16:creationId xmlns:a16="http://schemas.microsoft.com/office/drawing/2014/main" id="{D25DDC51-85F6-4C72-A5A9-7C1B4E64CD49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040" y="3844290"/>
            <a:ext cx="2916960" cy="291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8DA4470-BF4A-4F14-BB92-DE9355916F8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410033" y="2580445"/>
            <a:ext cx="792252" cy="1061781"/>
          </a:xfrm>
          <a:prstGeom prst="rect">
            <a:avLst/>
          </a:prstGeom>
        </p:spPr>
      </p:pic>
      <p:pic>
        <p:nvPicPr>
          <p:cNvPr id="8" name="Picture 4" descr="Résultat de recherche d'images pour &quot;plane ticket png&quot;">
            <a:extLst>
              <a:ext uri="{FF2B5EF4-FFF2-40B4-BE49-F238E27FC236}">
                <a16:creationId xmlns:a16="http://schemas.microsoft.com/office/drawing/2014/main" id="{AC7216C7-09BF-49CD-B06F-A088CFBB1D6B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905" y="3605469"/>
            <a:ext cx="1552109" cy="105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ésultat de recherche d'images pour &quot;visa png passport&quot;">
            <a:extLst>
              <a:ext uri="{FF2B5EF4-FFF2-40B4-BE49-F238E27FC236}">
                <a16:creationId xmlns:a16="http://schemas.microsoft.com/office/drawing/2014/main" id="{BF354769-A590-4EB2-946A-9AA95C764613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870" y="4800437"/>
            <a:ext cx="1329489" cy="149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B1C859ED-4636-40E0-96DF-EFC7990F253F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251678" y="328270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Welcome to the USA !</a:t>
            </a:r>
          </a:p>
        </p:txBody>
      </p:sp>
    </p:spTree>
    <p:extLst>
      <p:ext uri="{BB962C8B-B14F-4D97-AF65-F5344CB8AC3E}">
        <p14:creationId xmlns:p14="http://schemas.microsoft.com/office/powerpoint/2010/main" val="286016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B9AACF-86A8-49AC-9FEF-371803ED4638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/>
              <a:t>Recap !</a:t>
            </a:r>
            <a:br>
              <a:rPr lang="fr-FR"/>
            </a:br>
            <a:r>
              <a:rPr lang="fr-FR" sz="2800"/>
              <a:t>Fill the </a:t>
            </a:r>
            <a:r>
              <a:rPr lang="fr-FR" sz="280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blanks</a:t>
            </a:r>
            <a:r>
              <a:rPr lang="fr-FR" sz="2800"/>
              <a:t> 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E1344C-9F05-4C86-BDFA-9091A0A5526A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>
                <a:latin typeface="Comic Sans MS" panose="030F0702030302020204" pitchFamily="66" charset="0"/>
              </a:rPr>
              <a:t>To go to the </a:t>
            </a:r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</a:rPr>
              <a:t>USA</a:t>
            </a:r>
            <a:r>
              <a:rPr lang="fr-FR" dirty="0">
                <a:latin typeface="Comic Sans MS" panose="030F0702030302020204" pitchFamily="66" charset="0"/>
              </a:rPr>
              <a:t> </a:t>
            </a:r>
            <a:r>
              <a:rPr lang="fr-FR" dirty="0" err="1">
                <a:latin typeface="Comic Sans MS" panose="030F0702030302020204" pitchFamily="66" charset="0"/>
              </a:rPr>
              <a:t>from</a:t>
            </a:r>
            <a:r>
              <a:rPr lang="fr-FR" dirty="0">
                <a:latin typeface="Comic Sans MS" panose="030F0702030302020204" pitchFamily="66" charset="0"/>
              </a:rPr>
              <a:t> </a:t>
            </a:r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</a:rPr>
              <a:t>France</a:t>
            </a:r>
            <a:r>
              <a:rPr lang="fr-FR" dirty="0">
                <a:latin typeface="Comic Sans MS" panose="030F0702030302020204" pitchFamily="66" charset="0"/>
              </a:rPr>
              <a:t>, </a:t>
            </a:r>
            <a:r>
              <a:rPr lang="fr-FR" dirty="0" err="1">
                <a:latin typeface="Comic Sans MS" panose="030F0702030302020204" pitchFamily="66" charset="0"/>
              </a:rPr>
              <a:t>there</a:t>
            </a:r>
            <a:r>
              <a:rPr lang="fr-FR" dirty="0">
                <a:latin typeface="Comic Sans MS" panose="030F0702030302020204" pitchFamily="66" charset="0"/>
              </a:rPr>
              <a:t> are </a:t>
            </a:r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</a:rPr>
              <a:t>9 </a:t>
            </a:r>
            <a:r>
              <a:rPr lang="fr-FR" dirty="0" err="1">
                <a:solidFill>
                  <a:schemeClr val="tx1"/>
                </a:solidFill>
                <a:latin typeface="Comic Sans MS" panose="030F0702030302020204" pitchFamily="66" charset="0"/>
              </a:rPr>
              <a:t>hours</a:t>
            </a:r>
            <a:r>
              <a:rPr lang="fr-FR" dirty="0">
                <a:latin typeface="Comic Sans MS" panose="030F0702030302020204" pitchFamily="66" charset="0"/>
              </a:rPr>
              <a:t> by plane.</a:t>
            </a:r>
          </a:p>
          <a:p>
            <a:endParaRPr lang="fr-FR" dirty="0">
              <a:latin typeface="Comic Sans MS" panose="030F0702030302020204" pitchFamily="66" charset="0"/>
            </a:endParaRPr>
          </a:p>
          <a:p>
            <a:endParaRPr lang="fr-FR" dirty="0">
              <a:latin typeface="Comic Sans MS" panose="030F0702030302020204" pitchFamily="66" charset="0"/>
            </a:endParaRPr>
          </a:p>
          <a:p>
            <a:r>
              <a:rPr lang="fr-FR" dirty="0">
                <a:latin typeface="Comic Sans MS" panose="030F0702030302020204" pitchFamily="66" charset="0"/>
              </a:rPr>
              <a:t>There are </a:t>
            </a:r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</a:rPr>
              <a:t>50</a:t>
            </a:r>
            <a:r>
              <a:rPr lang="fr-FR" dirty="0">
                <a:latin typeface="Comic Sans MS" panose="030F0702030302020204" pitchFamily="66" charset="0"/>
              </a:rPr>
              <a:t> states. </a:t>
            </a:r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</a:rPr>
              <a:t>Alaska</a:t>
            </a:r>
            <a:r>
              <a:rPr lang="fr-FR" dirty="0">
                <a:latin typeface="Comic Sans MS" panose="030F0702030302020204" pitchFamily="66" charset="0"/>
              </a:rPr>
              <a:t> and </a:t>
            </a:r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</a:rPr>
              <a:t>Hawaï</a:t>
            </a:r>
            <a:r>
              <a:rPr lang="fr-FR" dirty="0">
                <a:latin typeface="Comic Sans MS" panose="030F0702030302020204" pitchFamily="66" charset="0"/>
              </a:rPr>
              <a:t> are </a:t>
            </a:r>
            <a:r>
              <a:rPr lang="fr-FR" dirty="0" err="1">
                <a:latin typeface="Comic Sans MS" panose="030F0702030302020204" pitchFamily="66" charset="0"/>
              </a:rPr>
              <a:t>separated</a:t>
            </a:r>
            <a:r>
              <a:rPr lang="fr-FR" dirty="0">
                <a:latin typeface="Comic Sans MS" panose="030F0702030302020204" pitchFamily="66" charset="0"/>
              </a:rPr>
              <a:t> </a:t>
            </a:r>
            <a:r>
              <a:rPr lang="fr-FR" dirty="0" err="1">
                <a:latin typeface="Comic Sans MS" panose="030F0702030302020204" pitchFamily="66" charset="0"/>
              </a:rPr>
              <a:t>from</a:t>
            </a:r>
            <a:r>
              <a:rPr lang="fr-FR" dirty="0">
                <a:latin typeface="Comic Sans MS" panose="030F0702030302020204" pitchFamily="66" charset="0"/>
              </a:rPr>
              <a:t> the </a:t>
            </a:r>
            <a:r>
              <a:rPr lang="fr-FR" dirty="0" err="1">
                <a:latin typeface="Comic Sans MS" panose="030F0702030302020204" pitchFamily="66" charset="0"/>
              </a:rPr>
              <a:t>other</a:t>
            </a:r>
            <a:r>
              <a:rPr lang="fr-FR" dirty="0">
                <a:latin typeface="Comic Sans MS" panose="030F0702030302020204" pitchFamily="66" charset="0"/>
              </a:rPr>
              <a:t> states.</a:t>
            </a:r>
          </a:p>
          <a:p>
            <a:endParaRPr lang="fr-FR" dirty="0">
              <a:latin typeface="Comic Sans MS" panose="030F0702030302020204" pitchFamily="66" charset="0"/>
            </a:endParaRPr>
          </a:p>
          <a:p>
            <a:r>
              <a:rPr lang="fr-FR" dirty="0">
                <a:latin typeface="Comic Sans MS" panose="030F0702030302020204" pitchFamily="66" charset="0"/>
              </a:rPr>
              <a:t>There are </a:t>
            </a:r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  <a:r>
              <a:rPr lang="fr-FR" dirty="0">
                <a:latin typeface="Comic Sans MS" panose="030F0702030302020204" pitchFamily="66" charset="0"/>
              </a:rPr>
              <a:t> </a:t>
            </a:r>
            <a:r>
              <a:rPr lang="fr-FR" dirty="0" err="1">
                <a:latin typeface="Comic Sans MS" panose="030F0702030302020204" pitchFamily="66" charset="0"/>
              </a:rPr>
              <a:t>different</a:t>
            </a:r>
            <a:r>
              <a:rPr lang="fr-FR" dirty="0">
                <a:latin typeface="Comic Sans MS" panose="030F0702030302020204" pitchFamily="66" charset="0"/>
              </a:rPr>
              <a:t> time zones.</a:t>
            </a:r>
          </a:p>
          <a:p>
            <a:endParaRPr lang="fr-FR" dirty="0">
              <a:latin typeface="Comic Sans MS" panose="030F0702030302020204" pitchFamily="66" charset="0"/>
            </a:endParaRPr>
          </a:p>
          <a:p>
            <a:r>
              <a:rPr lang="fr-FR" dirty="0">
                <a:latin typeface="Comic Sans MS" panose="030F0702030302020204" pitchFamily="66" charset="0"/>
              </a:rPr>
              <a:t>To enter the USA, </a:t>
            </a:r>
            <a:r>
              <a:rPr lang="fr-FR" dirty="0" err="1">
                <a:latin typeface="Comic Sans MS" panose="030F0702030302020204" pitchFamily="66" charset="0"/>
              </a:rPr>
              <a:t>you</a:t>
            </a:r>
            <a:r>
              <a:rPr lang="fr-FR" dirty="0">
                <a:latin typeface="Comic Sans MS" panose="030F0702030302020204" pitchFamily="66" charset="0"/>
              </a:rPr>
              <a:t> </a:t>
            </a:r>
            <a:r>
              <a:rPr lang="fr-FR" dirty="0" err="1">
                <a:latin typeface="Comic Sans MS" panose="030F0702030302020204" pitchFamily="66" charset="0"/>
              </a:rPr>
              <a:t>need</a:t>
            </a:r>
            <a:r>
              <a:rPr lang="fr-FR" dirty="0">
                <a:latin typeface="Comic Sans MS" panose="030F0702030302020204" pitchFamily="66" charset="0"/>
              </a:rPr>
              <a:t> </a:t>
            </a:r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</a:rPr>
              <a:t>a </a:t>
            </a:r>
            <a:r>
              <a:rPr lang="fr-FR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passport</a:t>
            </a:r>
            <a:r>
              <a:rPr lang="fr-FR" dirty="0">
                <a:latin typeface="Comic Sans MS" panose="030F0702030302020204" pitchFamily="66" charset="0"/>
              </a:rPr>
              <a:t>, </a:t>
            </a:r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</a:rPr>
              <a:t>a ticket 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, a </a:t>
            </a:r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</a:rPr>
              <a:t>Visa</a:t>
            </a:r>
            <a:r>
              <a:rPr lang="fr-FR" dirty="0" smtClean="0">
                <a:latin typeface="Comic Sans MS" panose="030F0702030302020204" pitchFamily="66" charset="0"/>
              </a:rPr>
              <a:t>. </a:t>
            </a:r>
            <a:r>
              <a:rPr lang="fr-FR" dirty="0">
                <a:latin typeface="Comic Sans MS" panose="030F0702030302020204" pitchFamily="66" charset="0"/>
              </a:rPr>
              <a:t>a</a:t>
            </a:r>
            <a:r>
              <a:rPr lang="fr-FR" dirty="0" smtClean="0">
                <a:latin typeface="Comic Sans MS" panose="030F0702030302020204" pitchFamily="66" charset="0"/>
              </a:rPr>
              <a:t>nd 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money</a:t>
            </a:r>
            <a:r>
              <a:rPr lang="fr-FR" dirty="0" smtClean="0">
                <a:latin typeface="Comic Sans MS" panose="030F0702030302020204" pitchFamily="66" charset="0"/>
              </a:rPr>
              <a:t>!</a:t>
            </a:r>
            <a:endParaRPr lang="fr-FR" dirty="0">
              <a:latin typeface="Comic Sans MS" panose="030F0702030302020204" pitchFamily="66" charset="0"/>
            </a:endParaRPr>
          </a:p>
        </p:txBody>
      </p:sp>
      <p:pic>
        <p:nvPicPr>
          <p:cNvPr id="7170" name="Picture 2" descr="Résultat de recherche d'images pour &quot;usa png&quot;">
            <a:extLst>
              <a:ext uri="{FF2B5EF4-FFF2-40B4-BE49-F238E27FC236}">
                <a16:creationId xmlns:a16="http://schemas.microsoft.com/office/drawing/2014/main" id="{400997A4-CEF6-4AF3-9DD1-CCF01D8761CE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5" y="1903616"/>
            <a:ext cx="609338" cy="38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ésultat de recherche d'images pour &quot;france png&quot;">
            <a:extLst>
              <a:ext uri="{FF2B5EF4-FFF2-40B4-BE49-F238E27FC236}">
                <a16:creationId xmlns:a16="http://schemas.microsoft.com/office/drawing/2014/main" id="{D8A92DB6-A3D6-4ACA-A170-5459BE223BE5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476" y="1869536"/>
            <a:ext cx="513051" cy="53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ésultat de recherche d'images pour &quot;plane png&quot;">
            <a:extLst>
              <a:ext uri="{FF2B5EF4-FFF2-40B4-BE49-F238E27FC236}">
                <a16:creationId xmlns:a16="http://schemas.microsoft.com/office/drawing/2014/main" id="{120C9FA8-03BC-4A7F-8FFB-6B973444474B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654" y="1997242"/>
            <a:ext cx="776371" cy="36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Résultat de recherche d'images pour &quot;states png&quot;">
            <a:extLst>
              <a:ext uri="{FF2B5EF4-FFF2-40B4-BE49-F238E27FC236}">
                <a16:creationId xmlns:a16="http://schemas.microsoft.com/office/drawing/2014/main" id="{5B7FC3F4-B08F-48FB-8CB9-E276AF5CB9B5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995" y="3214625"/>
            <a:ext cx="630321" cy="42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Résultat de recherche d'images pour &quot;alaska png&quot;">
            <a:extLst>
              <a:ext uri="{FF2B5EF4-FFF2-40B4-BE49-F238E27FC236}">
                <a16:creationId xmlns:a16="http://schemas.microsoft.com/office/drawing/2014/main" id="{D44C8F08-B62A-49B8-970B-340E5B2EB146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480" y="3057537"/>
            <a:ext cx="769992" cy="55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Résultat de recherche d'images pour &quot;hawaii png&quot;">
            <a:extLst>
              <a:ext uri="{FF2B5EF4-FFF2-40B4-BE49-F238E27FC236}">
                <a16:creationId xmlns:a16="http://schemas.microsoft.com/office/drawing/2014/main" id="{A3498228-6C13-48D0-995D-3B85DD84EC08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071" y="2938306"/>
            <a:ext cx="724534" cy="55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ésultat de recherche d'images pour &quot;time zone png&quot;">
            <a:extLst>
              <a:ext uri="{FF2B5EF4-FFF2-40B4-BE49-F238E27FC236}">
                <a16:creationId xmlns:a16="http://schemas.microsoft.com/office/drawing/2014/main" id="{F1568627-06BF-4B9B-8D76-9FD9894BAB56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201" y="4051782"/>
            <a:ext cx="431898" cy="43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52C51C1-BACE-40EF-9A3E-94FA7591E7CE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5381174" y="4802104"/>
            <a:ext cx="353324" cy="473527"/>
          </a:xfrm>
          <a:prstGeom prst="rect">
            <a:avLst/>
          </a:prstGeom>
        </p:spPr>
      </p:pic>
      <p:pic>
        <p:nvPicPr>
          <p:cNvPr id="12" name="Picture 4" descr="Résultat de recherche d'images pour &quot;plane ticket png&quot;">
            <a:extLst>
              <a:ext uri="{FF2B5EF4-FFF2-40B4-BE49-F238E27FC236}">
                <a16:creationId xmlns:a16="http://schemas.microsoft.com/office/drawing/2014/main" id="{61A97FFA-61B4-4BB5-96AC-4E7506A793CA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691" y="4802104"/>
            <a:ext cx="648239" cy="43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Résultat de recherche d'images pour &quot;visa png passport&quot;">
            <a:extLst>
              <a:ext uri="{FF2B5EF4-FFF2-40B4-BE49-F238E27FC236}">
                <a16:creationId xmlns:a16="http://schemas.microsoft.com/office/drawing/2014/main" id="{AA5336CA-58E2-47C1-9AE6-E95D34D9263E}"/>
              </a:ext>
            </a:extLst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3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534" y="4547099"/>
            <a:ext cx="648239" cy="72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4C7E1E6-9210-4E1E-8BB2-EB5A41CA24E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3070225" y="2360458"/>
            <a:ext cx="609338" cy="2994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FFF1477-6BA6-4056-B5FA-F3DD5DA57C74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4366531" y="2372292"/>
            <a:ext cx="871215" cy="2994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3B0DE4-696C-44A0-8B5E-4DE4762DBBD1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6489747" y="2332945"/>
            <a:ext cx="304669" cy="2994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71E6E63-E014-4B10-A460-40D6E73DD360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2777396" y="3596352"/>
            <a:ext cx="439046" cy="2994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73094F-40A7-4E6A-A09A-06D71500A22A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4132822" y="3621531"/>
            <a:ext cx="769992" cy="2994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403A925-6698-42D6-88F0-BFE2B4E1E7DD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5456070" y="3621530"/>
            <a:ext cx="724533" cy="2994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AD4F50-F13A-4979-8F83-5949F058ACD6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2777396" y="4462005"/>
            <a:ext cx="292829" cy="2994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FEE4A-E369-4CB3-8F3C-10D7C49964BA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4933077" y="5343255"/>
            <a:ext cx="1247526" cy="2994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6DB86BF-D96B-4F3F-9E5D-5A0F15183326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6346760" y="5329960"/>
            <a:ext cx="952398" cy="2994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4D3031-3E21-4F24-BF79-E7E8EF597209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7465315" y="5275631"/>
            <a:ext cx="776370" cy="2994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74D3031-3E21-4F24-BF79-E7E8EF597209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8794874" y="5324075"/>
            <a:ext cx="776370" cy="2994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553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D7D906-C087-4827-8936-BE7CFA8FE4BD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3D9CBF-1F2A-47B3-930C-15CD89FCBB26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99846B0-A32C-4C39-83CC-F4ED9FF775D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81074" y="142875"/>
            <a:ext cx="9959247" cy="649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042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E909A3-3B87-4537-A440-A886EE4DB27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A7EB4B7-0162-47E4-B6E3-9A656E4A0AA9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1778937-46C1-4CAE-96AC-70489F36175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400414" y="0"/>
            <a:ext cx="9391172" cy="65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788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66AEA7-96FF-4814-AFB2-6382B2CC07FB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126931" y="103533"/>
            <a:ext cx="10178322" cy="1492132"/>
          </a:xfrm>
        </p:spPr>
        <p:txBody>
          <a:bodyPr/>
          <a:lstStyle/>
          <a:p>
            <a:r>
              <a:rPr lang="fr-FR"/>
              <a:t>Role play 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50E971-51EE-4CE5-81C8-0E51795AB305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235636" y="849599"/>
            <a:ext cx="10178322" cy="5729549"/>
          </a:xfrm>
        </p:spPr>
        <p:txBody>
          <a:bodyPr>
            <a:normAutofit/>
          </a:bodyPr>
          <a:lstStyle/>
          <a:p>
            <a:r>
              <a:rPr lang="fr-FR"/>
              <a:t>Tu travaille à la douane et contrôle les passagers qui arrivent de la France:</a:t>
            </a:r>
            <a:br>
              <a:rPr lang="fr-FR"/>
            </a:br>
            <a:r>
              <a:rPr lang="fr-FR"/>
              <a:t>Un élève joue le rôle du douanier          et un élève joue le voyageur</a:t>
            </a:r>
          </a:p>
          <a:p>
            <a:endParaRPr lang="fr-FR"/>
          </a:p>
          <a:p>
            <a:r>
              <a:rPr lang="fr-FR" sz="2400">
                <a:solidFill>
                  <a:srgbClr val="FF0000"/>
                </a:solidFill>
                <a:latin typeface="Comic Sans MS" panose="030F0702030302020204" pitchFamily="66" charset="0"/>
              </a:rPr>
              <a:t>Hello</a:t>
            </a:r>
            <a:r>
              <a:rPr lang="fr-FR" sz="2400">
                <a:latin typeface="Comic Sans MS" panose="030F0702030302020204" pitchFamily="66" charset="0"/>
              </a:rPr>
              <a:t> </a:t>
            </a:r>
            <a:r>
              <a:rPr lang="fr-FR" sz="2400">
                <a:solidFill>
                  <a:srgbClr val="FF0000"/>
                </a:solidFill>
                <a:latin typeface="Comic Sans MS" panose="030F0702030302020204" pitchFamily="66" charset="0"/>
              </a:rPr>
              <a:t>!</a:t>
            </a:r>
            <a:r>
              <a:rPr lang="fr-FR" sz="2400">
                <a:latin typeface="Comic Sans MS" panose="030F0702030302020204" pitchFamily="66" charset="0"/>
              </a:rPr>
              <a:t> </a:t>
            </a:r>
          </a:p>
          <a:p>
            <a:r>
              <a:rPr lang="fr-FR" sz="2400">
                <a:latin typeface="Comic Sans MS" panose="030F0702030302020204" pitchFamily="66" charset="0"/>
              </a:rPr>
              <a:t>Hello ! Where are you going ?</a:t>
            </a:r>
          </a:p>
          <a:p>
            <a:r>
              <a:rPr lang="fr-FR" sz="2400">
                <a:solidFill>
                  <a:srgbClr val="FF0000"/>
                </a:solidFill>
                <a:latin typeface="Comic Sans MS" panose="030F0702030302020204" pitchFamily="66" charset="0"/>
              </a:rPr>
              <a:t>I’m going to New York !</a:t>
            </a:r>
          </a:p>
          <a:p>
            <a:r>
              <a:rPr lang="fr-FR" sz="2400">
                <a:latin typeface="Comic Sans MS" panose="030F0702030302020204" pitchFamily="66" charset="0"/>
              </a:rPr>
              <a:t>I see, can I see your passport please ?</a:t>
            </a:r>
          </a:p>
          <a:p>
            <a:r>
              <a:rPr lang="fr-FR" sz="2400">
                <a:solidFill>
                  <a:srgbClr val="FF0000"/>
                </a:solidFill>
                <a:latin typeface="Comic Sans MS" panose="030F0702030302020204" pitchFamily="66" charset="0"/>
              </a:rPr>
              <a:t>Yes, here it is !</a:t>
            </a:r>
          </a:p>
          <a:p>
            <a:r>
              <a:rPr lang="fr-FR" sz="2400">
                <a:latin typeface="Comic Sans MS" panose="030F0702030302020204" pitchFamily="66" charset="0"/>
              </a:rPr>
              <a:t>Thank you, and where is you Visa ?</a:t>
            </a:r>
          </a:p>
          <a:p>
            <a:r>
              <a:rPr lang="fr-FR" sz="2400">
                <a:solidFill>
                  <a:srgbClr val="FF0000"/>
                </a:solidFill>
                <a:latin typeface="Comic Sans MS" panose="030F0702030302020204" pitchFamily="66" charset="0"/>
              </a:rPr>
              <a:t>Oh sorry, it is here.</a:t>
            </a:r>
          </a:p>
          <a:p>
            <a:r>
              <a:rPr lang="fr-FR" sz="2400">
                <a:latin typeface="Comic Sans MS" panose="030F0702030302020204" pitchFamily="66" charset="0"/>
              </a:rPr>
              <a:t>Thank you, have a nice day.</a:t>
            </a:r>
          </a:p>
          <a:p>
            <a:r>
              <a:rPr lang="fr-FR" sz="2400">
                <a:solidFill>
                  <a:srgbClr val="FF0000"/>
                </a:solidFill>
                <a:latin typeface="Comic Sans MS" panose="030F0702030302020204" pitchFamily="66" charset="0"/>
              </a:rPr>
              <a:t>Goodbye !</a:t>
            </a:r>
          </a:p>
        </p:txBody>
      </p:sp>
      <p:pic>
        <p:nvPicPr>
          <p:cNvPr id="4" name="Picture 4" descr="Résultat de recherche d'images pour &quot;customs png&quot;">
            <a:extLst>
              <a:ext uri="{FF2B5EF4-FFF2-40B4-BE49-F238E27FC236}">
                <a16:creationId xmlns:a16="http://schemas.microsoft.com/office/drawing/2014/main" id="{18A888AF-65D7-42D9-BE2E-BD229C5E673D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177" y="2500510"/>
            <a:ext cx="473830" cy="47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ésultat de recherche d'images pour &quot;customs png&quot;">
            <a:extLst>
              <a:ext uri="{FF2B5EF4-FFF2-40B4-BE49-F238E27FC236}">
                <a16:creationId xmlns:a16="http://schemas.microsoft.com/office/drawing/2014/main" id="{924B1969-4239-4537-9A4B-AA0821D2A599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507" y="3533247"/>
            <a:ext cx="473830" cy="47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ésultat de recherche d'images pour &quot;customs png&quot;">
            <a:extLst>
              <a:ext uri="{FF2B5EF4-FFF2-40B4-BE49-F238E27FC236}">
                <a16:creationId xmlns:a16="http://schemas.microsoft.com/office/drawing/2014/main" id="{D1EBCF4E-DD4E-44CA-A15B-EAE9B483F713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007" y="4435928"/>
            <a:ext cx="473830" cy="47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ésultat de recherche d'images pour &quot;customs png&quot;">
            <a:extLst>
              <a:ext uri="{FF2B5EF4-FFF2-40B4-BE49-F238E27FC236}">
                <a16:creationId xmlns:a16="http://schemas.microsoft.com/office/drawing/2014/main" id="{A71836D0-5E11-40BC-AFCD-988E5EE41635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861" y="5534571"/>
            <a:ext cx="473830" cy="47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ésultat de recherche d'images pour &quot;traveller png&quot;">
            <a:extLst>
              <a:ext uri="{FF2B5EF4-FFF2-40B4-BE49-F238E27FC236}">
                <a16:creationId xmlns:a16="http://schemas.microsoft.com/office/drawing/2014/main" id="{4C5787AF-D301-4961-B964-4F730864D068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121" y="2974340"/>
            <a:ext cx="478670" cy="47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ésultat de recherche d'images pour &quot;traveller png&quot;">
            <a:extLst>
              <a:ext uri="{FF2B5EF4-FFF2-40B4-BE49-F238E27FC236}">
                <a16:creationId xmlns:a16="http://schemas.microsoft.com/office/drawing/2014/main" id="{DB510FB2-C8E1-4E64-9175-5B32D4CCD734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6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263" y="3951478"/>
            <a:ext cx="478670" cy="47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ésultat de recherche d'images pour &quot;traveller png&quot;">
            <a:extLst>
              <a:ext uri="{FF2B5EF4-FFF2-40B4-BE49-F238E27FC236}">
                <a16:creationId xmlns:a16="http://schemas.microsoft.com/office/drawing/2014/main" id="{BBDFA51A-84BD-4156-993E-EFB55653D6E5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6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152" y="4909758"/>
            <a:ext cx="478670" cy="47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ésultat de recherche d'images pour &quot;traveller png&quot;">
            <a:extLst>
              <a:ext uri="{FF2B5EF4-FFF2-40B4-BE49-F238E27FC236}">
                <a16:creationId xmlns:a16="http://schemas.microsoft.com/office/drawing/2014/main" id="{78FFCECE-3961-47D9-B334-DBCDA22610A4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6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011" y="5929820"/>
            <a:ext cx="478670" cy="47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ésultat de recherche d'images pour &quot;traveller png&quot;">
            <a:extLst>
              <a:ext uri="{FF2B5EF4-FFF2-40B4-BE49-F238E27FC236}">
                <a16:creationId xmlns:a16="http://schemas.microsoft.com/office/drawing/2014/main" id="{84B12B3C-73BA-41F4-AB00-65063847A18B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6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41" y="1933753"/>
            <a:ext cx="478670" cy="47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ésultat de recherche d'images pour &quot;traveller png&quot;">
            <a:extLst>
              <a:ext uri="{FF2B5EF4-FFF2-40B4-BE49-F238E27FC236}">
                <a16:creationId xmlns:a16="http://schemas.microsoft.com/office/drawing/2014/main" id="{D38CAFD9-5DB8-428A-BD56-4018146BF32D}"/>
              </a:ext>
            </a:extLst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7" cstate="hq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41" y="1213536"/>
            <a:ext cx="367449" cy="36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Résultat de recherche d'images pour &quot;customs png&quot;">
            <a:extLst>
              <a:ext uri="{FF2B5EF4-FFF2-40B4-BE49-F238E27FC236}">
                <a16:creationId xmlns:a16="http://schemas.microsoft.com/office/drawing/2014/main" id="{FD15D657-A4D7-4AE5-BA48-8B2446B3E036}"/>
              </a:ext>
            </a:extLst>
          </p:cNvPr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456" y="1234636"/>
            <a:ext cx="367449" cy="36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947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ésultat de recherche d'images pour &quot;new york skyline png&quot;">
            <a:extLst>
              <a:ext uri="{FF2B5EF4-FFF2-40B4-BE49-F238E27FC236}">
                <a16:creationId xmlns:a16="http://schemas.microsoft.com/office/drawing/2014/main" id="{2F439CDD-3B3E-4E38-B3CD-80B4046CDE7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6187" y="2212110"/>
            <a:ext cx="10738349" cy="574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B50D5B3-67F0-49A0-ABC6-D2D4FF9F574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251679" y="303361"/>
            <a:ext cx="6081994" cy="1640894"/>
          </a:xfrm>
        </p:spPr>
        <p:txBody>
          <a:bodyPr anchor="t">
            <a:normAutofit/>
          </a:bodyPr>
          <a:lstStyle/>
          <a:p>
            <a:r>
              <a:rPr lang="fr-FR" sz="5400"/>
              <a:t>First stop…..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AE2F08-3B74-416B-A83C-1DF0F9266053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075089" y="1082002"/>
            <a:ext cx="5301521" cy="3940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600">
                <a:solidFill>
                  <a:srgbClr val="FF0000"/>
                </a:solidFill>
              </a:rPr>
              <a:t>... NEW YORK CITY !</a:t>
            </a:r>
          </a:p>
        </p:txBody>
      </p:sp>
      <p:sp>
        <p:nvSpPr>
          <p:cNvPr id="4" name="Flèche : bas 3">
            <a:extLst>
              <a:ext uri="{FF2B5EF4-FFF2-40B4-BE49-F238E27FC236}">
                <a16:creationId xmlns:a16="http://schemas.microsoft.com/office/drawing/2014/main" id="{4B2E9489-E942-48F1-99D7-5764A2B2C55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566737" y="2983832"/>
            <a:ext cx="481263" cy="10347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 : bas 11">
            <a:extLst>
              <a:ext uri="{FF2B5EF4-FFF2-40B4-BE49-F238E27FC236}">
                <a16:creationId xmlns:a16="http://schemas.microsoft.com/office/drawing/2014/main" id="{42E79E3C-4F2D-485A-8292-2C182461DDF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852737" y="2983832"/>
            <a:ext cx="481263" cy="5859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 : bas 12">
            <a:extLst>
              <a:ext uri="{FF2B5EF4-FFF2-40B4-BE49-F238E27FC236}">
                <a16:creationId xmlns:a16="http://schemas.microsoft.com/office/drawing/2014/main" id="{8B3DF31D-3FD7-471B-A183-EEF4598B8B0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804358" y="2983832"/>
            <a:ext cx="481263" cy="19330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ADEB659-E227-48E5-8774-0D4728ECADA1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833730" y="2480573"/>
            <a:ext cx="229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latin typeface="Comic Sans MS" panose="030F0702030302020204" pitchFamily="66" charset="0"/>
              </a:rPr>
              <a:t>Statue of Liberty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E86A7EA-FA8F-44FB-9EBD-8CC858A4900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3873930" y="2538230"/>
            <a:ext cx="2679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latin typeface="Comic Sans MS" panose="030F0702030302020204" pitchFamily="66" charset="0"/>
              </a:rPr>
              <a:t>Empire State Building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064BC21-ED19-46FB-8008-95841CDCA9D4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637163" y="2541807"/>
            <a:ext cx="229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latin typeface="Comic Sans MS" panose="030F0702030302020204" pitchFamily="66" charset="0"/>
              </a:rPr>
              <a:t>Chrysler Building</a:t>
            </a:r>
          </a:p>
        </p:txBody>
      </p:sp>
    </p:spTree>
    <p:extLst>
      <p:ext uri="{BB962C8B-B14F-4D97-AF65-F5344CB8AC3E}">
        <p14:creationId xmlns:p14="http://schemas.microsoft.com/office/powerpoint/2010/main" val="57539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5" grpId="0"/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CB1067-3D55-48D7-8B16-A03E553568F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500331" y="2900996"/>
            <a:ext cx="10178322" cy="1492132"/>
          </a:xfrm>
        </p:spPr>
        <p:txBody>
          <a:bodyPr/>
          <a:lstStyle/>
          <a:p>
            <a:r>
              <a:rPr lang="fr-FR"/>
              <a:t>New York City is </a:t>
            </a:r>
            <a:r>
              <a:rPr lang="fr-FR">
                <a:solidFill>
                  <a:srgbClr val="FF0000"/>
                </a:solidFill>
              </a:rPr>
              <a:t>famous</a:t>
            </a:r>
            <a:r>
              <a:rPr lang="fr-FR"/>
              <a:t> for…</a:t>
            </a:r>
          </a:p>
        </p:txBody>
      </p:sp>
    </p:spTree>
    <p:extLst>
      <p:ext uri="{BB962C8B-B14F-4D97-AF65-F5344CB8AC3E}">
        <p14:creationId xmlns:p14="http://schemas.microsoft.com/office/powerpoint/2010/main" val="4038572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2E3347-0124-490A-BCA5-10329D130AC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/>
              <a:t>Its park 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179007-2F74-4196-BB7A-0F71E2C6C069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067193" y="1195139"/>
            <a:ext cx="10178322" cy="481262"/>
          </a:xfrm>
        </p:spPr>
        <p:txBody>
          <a:bodyPr/>
          <a:lstStyle/>
          <a:p>
            <a:r>
              <a:rPr lang="fr-FR" b="1">
                <a:latin typeface="Comic Sans MS" panose="030F0702030302020204" pitchFamily="66" charset="0"/>
              </a:rPr>
              <a:t>Central park !</a:t>
            </a:r>
          </a:p>
        </p:txBody>
      </p:sp>
      <p:pic>
        <p:nvPicPr>
          <p:cNvPr id="9218" name="Picture 2" descr="Résultat de recherche d'images pour &quot;central park&quot;">
            <a:extLst>
              <a:ext uri="{FF2B5EF4-FFF2-40B4-BE49-F238E27FC236}">
                <a16:creationId xmlns:a16="http://schemas.microsoft.com/office/drawing/2014/main" id="{286D61AB-A2DE-4C17-BAFD-304381CD208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711" y="1823672"/>
            <a:ext cx="9497580" cy="484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D21A0A1-5F97-4CB6-AF78-2420E28DC8C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713110" y="271809"/>
            <a:ext cx="59984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7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131919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1AFFB4-D4A3-42D5-A560-6357BCFC8D68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538757-CFA7-4181-8501-DD5E42D2D368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3314" name="Picture 2" descr="Résultat de recherche d'images pour &quot;central park&quot;">
            <a:extLst>
              <a:ext uri="{FF2B5EF4-FFF2-40B4-BE49-F238E27FC236}">
                <a16:creationId xmlns:a16="http://schemas.microsoft.com/office/drawing/2014/main" id="{7FD76909-199F-463E-B16D-5BA3181B3F29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0"/>
            <a:ext cx="10352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817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1129E9-8510-4F2D-8684-07A1CCB66F98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/>
              <a:t>Welcome to the USA 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5E8E81-C088-41D2-9B57-1E90D64D5C3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89084" y="1162878"/>
            <a:ext cx="10178322" cy="3593591"/>
          </a:xfrm>
        </p:spPr>
        <p:txBody>
          <a:bodyPr/>
          <a:lstStyle/>
          <a:p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There are 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50 states</a:t>
            </a:r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in the US </a:t>
            </a:r>
          </a:p>
          <a:p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Do </a:t>
            </a:r>
            <a:r>
              <a:rPr lang="fr-FR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you</a:t>
            </a:r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know </a:t>
            </a:r>
            <a:r>
              <a:rPr lang="fr-FR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any</a:t>
            </a:r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  <a:p>
            <a:r>
              <a:rPr lang="fr-FR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Make</a:t>
            </a:r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a </a:t>
            </a:r>
            <a:r>
              <a:rPr lang="fr-FR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list</a:t>
            </a:r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in team and </a:t>
            </a:r>
            <a:r>
              <a:rPr lang="fr-FR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get</a:t>
            </a:r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green points!</a:t>
            </a:r>
          </a:p>
          <a:p>
            <a:pPr marL="457200" lvl="1" indent="0">
              <a:buNone/>
            </a:pPr>
            <a:r>
              <a:rPr lang="fr-FR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BE CAREFUL!!!</a:t>
            </a:r>
          </a:p>
          <a:p>
            <a:pPr marL="457200" lvl="1" indent="0">
              <a:buNone/>
            </a:pPr>
            <a:r>
              <a:rPr lang="fr-FR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States </a:t>
            </a:r>
            <a:r>
              <a:rPr lang="fr-FR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≠ </a:t>
            </a:r>
            <a:r>
              <a:rPr lang="fr-FR" b="1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Cities</a:t>
            </a:r>
            <a:endParaRPr lang="fr-FR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1D08942-667B-45AD-AA67-3BBB3C66527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158826" y="462057"/>
            <a:ext cx="2519826" cy="36933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>
                <a:solidFill>
                  <a:srgbClr val="FF0000"/>
                </a:solidFill>
              </a:rPr>
              <a:t>U</a:t>
            </a:r>
            <a:r>
              <a:rPr lang="fr-FR"/>
              <a:t>nited </a:t>
            </a:r>
            <a:r>
              <a:rPr lang="fr-FR">
                <a:solidFill>
                  <a:srgbClr val="FF0000"/>
                </a:solidFill>
              </a:rPr>
              <a:t>S</a:t>
            </a:r>
            <a:r>
              <a:rPr lang="fr-FR"/>
              <a:t>tates of </a:t>
            </a:r>
            <a:r>
              <a:rPr lang="fr-FR">
                <a:solidFill>
                  <a:srgbClr val="FF0000"/>
                </a:solidFill>
              </a:rPr>
              <a:t>A</a:t>
            </a:r>
            <a:r>
              <a:rPr lang="fr-FR"/>
              <a:t>merica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5DEA96C5-75E7-412D-AB3E-115651B9EA61}"/>
              </a:ext>
            </a:extLst>
          </p:cNvPr>
          <p:cNvCxnSpPr/>
          <p:nvPr>
            <p:custDataLst>
              <p:tags r:id="rId4"/>
            </p:custDataLst>
          </p:nvPr>
        </p:nvCxnSpPr>
        <p:spPr>
          <a:xfrm>
            <a:off x="7652084" y="713874"/>
            <a:ext cx="121117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Posters et tableaux de Carte des États-Unis avec différents motifs |  Posterlounge.f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193" y="2445895"/>
            <a:ext cx="5707117" cy="407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84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247890-E547-436D-811C-2DFEAD57DCE3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5A1B33-1D0D-4384-AEFA-338FAFE2E9D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4338" name="Picture 2" descr="Résultat de recherche d'images pour &quot;central park&quot;">
            <a:extLst>
              <a:ext uri="{FF2B5EF4-FFF2-40B4-BE49-F238E27FC236}">
                <a16:creationId xmlns:a16="http://schemas.microsoft.com/office/drawing/2014/main" id="{512609B1-2C5E-4225-98CE-24655EF9BF8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678" y="978408"/>
            <a:ext cx="10623100" cy="416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0319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45A840-F705-442D-BFA5-1A6CB5D7DCF2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E9950C-BB15-4371-A734-6071F5779E9D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5362" name="Picture 2" descr="Résultat de recherche d'images pour &quot;central park&quot;">
            <a:extLst>
              <a:ext uri="{FF2B5EF4-FFF2-40B4-BE49-F238E27FC236}">
                <a16:creationId xmlns:a16="http://schemas.microsoft.com/office/drawing/2014/main" id="{64B7B06D-FD3D-4072-A546-609AD5C852A9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772" y="214182"/>
            <a:ext cx="9051591" cy="642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7137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0FB8CA-C90C-44E6-B94E-BD0A22F2EB9C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E21A97-1D2D-4992-8767-7FA08C5F8EEF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6386" name="Picture 2" descr="Résultat de recherche d'images pour &quot;central park&quot;">
            <a:extLst>
              <a:ext uri="{FF2B5EF4-FFF2-40B4-BE49-F238E27FC236}">
                <a16:creationId xmlns:a16="http://schemas.microsoft.com/office/drawing/2014/main" id="{E2A76073-2ED9-45BC-A3AE-CD62963AB620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0"/>
            <a:ext cx="10923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4533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ésultat de recherche d'images pour &quot;central park&quot;">
            <a:extLst>
              <a:ext uri="{FF2B5EF4-FFF2-40B4-BE49-F238E27FC236}">
                <a16:creationId xmlns:a16="http://schemas.microsoft.com/office/drawing/2014/main" id="{286D61AB-A2DE-4C17-BAFD-304381CD208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529" y="170363"/>
            <a:ext cx="7807325" cy="397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Résultat de recherche d'images pour &quot;tree png&quot;">
            <a:extLst>
              <a:ext uri="{FF2B5EF4-FFF2-40B4-BE49-F238E27FC236}">
                <a16:creationId xmlns:a16="http://schemas.microsoft.com/office/drawing/2014/main" id="{8CCFCB27-5D8A-4D5E-944A-F822D9DECCC8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166" y="5225599"/>
            <a:ext cx="1720562" cy="107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Résultat de recherche d'images pour &quot;skyscrapers png&quot;">
            <a:extLst>
              <a:ext uri="{FF2B5EF4-FFF2-40B4-BE49-F238E27FC236}">
                <a16:creationId xmlns:a16="http://schemas.microsoft.com/office/drawing/2014/main" id="{8086EFC3-D972-43C6-9CE0-5F060A97332E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62" y="5011117"/>
            <a:ext cx="1806430" cy="12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3AC24BD-6D73-44F6-BD9C-CED0C36A57D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7158606" y="5013873"/>
            <a:ext cx="1111099" cy="88182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7B72C10-A5D6-484A-B3A7-4CFFC6CD47C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99411" y="4348863"/>
            <a:ext cx="6970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latin typeface="Comic Sans MS" panose="030F0702030302020204" pitchFamily="66" charset="0"/>
              </a:rPr>
              <a:t>In central park, </a:t>
            </a:r>
            <a:r>
              <a:rPr lang="fr-FR">
                <a:solidFill>
                  <a:srgbClr val="FF0000"/>
                </a:solidFill>
                <a:latin typeface="Comic Sans MS" panose="030F0702030302020204" pitchFamily="66" charset="0"/>
              </a:rPr>
              <a:t>there are </a:t>
            </a:r>
            <a:r>
              <a:rPr lang="fr-FR" b="1">
                <a:latin typeface="Comic Sans MS" panose="030F0702030302020204" pitchFamily="66" charset="0"/>
              </a:rPr>
              <a:t>trees</a:t>
            </a:r>
            <a:r>
              <a:rPr lang="fr-FR">
                <a:latin typeface="Comic Sans MS" panose="030F0702030302020204" pitchFamily="66" charset="0"/>
              </a:rPr>
              <a:t>,  </a:t>
            </a:r>
            <a:r>
              <a:rPr lang="fr-FR" b="1">
                <a:latin typeface="Comic Sans MS" panose="030F0702030302020204" pitchFamily="66" charset="0"/>
              </a:rPr>
              <a:t>skyscrapers</a:t>
            </a:r>
            <a:r>
              <a:rPr lang="fr-FR">
                <a:latin typeface="Comic Sans MS" panose="030F0702030302020204" pitchFamily="66" charset="0"/>
              </a:rPr>
              <a:t> and </a:t>
            </a:r>
            <a:r>
              <a:rPr lang="fr-FR" b="1">
                <a:latin typeface="Comic Sans MS" panose="030F0702030302020204" pitchFamily="66" charset="0"/>
              </a:rPr>
              <a:t>ponds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BEF326-6030-4227-917B-41CF1AE0A3F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235116" y="4348863"/>
            <a:ext cx="58553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0D4D9A-1711-40F4-9CDC-ED46EAB4673B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965032" y="4310658"/>
            <a:ext cx="133951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2735E6-8EFF-4902-A01A-9BD7DFEEB7D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6777790" y="4362864"/>
            <a:ext cx="72991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3520E19F-3852-478D-AB3B-AFD8718F2EFD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 rot="17843084">
            <a:off x="3988466" y="4871657"/>
            <a:ext cx="585537" cy="27892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5CB82EF3-4C74-4298-85BB-48BE9CC920CB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 rot="15682203">
            <a:off x="5472711" y="4818186"/>
            <a:ext cx="414292" cy="27892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BCF1A6EC-C98B-49A3-87EC-722EACF38A30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5682203">
            <a:off x="7154713" y="4860411"/>
            <a:ext cx="414292" cy="27892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Picture 2" descr="Résultat de recherche d'images pour &quot;tree png&quot;">
            <a:extLst>
              <a:ext uri="{FF2B5EF4-FFF2-40B4-BE49-F238E27FC236}">
                <a16:creationId xmlns:a16="http://schemas.microsoft.com/office/drawing/2014/main" id="{807B4349-D3C2-4739-B104-063C275ABC84}"/>
              </a:ext>
            </a:extLst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711" y="5211875"/>
            <a:ext cx="1720562" cy="107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Résultat de recherche d'images pour &quot;skyscrapers png&quot;">
            <a:extLst>
              <a:ext uri="{FF2B5EF4-FFF2-40B4-BE49-F238E27FC236}">
                <a16:creationId xmlns:a16="http://schemas.microsoft.com/office/drawing/2014/main" id="{4DDEC856-5996-42B4-87BC-8E29F508DEA8}"/>
              </a:ext>
            </a:extLst>
          </p:cNvPr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607" y="4997393"/>
            <a:ext cx="1806430" cy="12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86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2E3347-0124-490A-BCA5-10329D130AC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/>
              <a:t>Its statue 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179007-2F74-4196-BB7A-0F71E2C6C069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067193" y="1195139"/>
            <a:ext cx="10178322" cy="481262"/>
          </a:xfrm>
        </p:spPr>
        <p:txBody>
          <a:bodyPr/>
          <a:lstStyle/>
          <a:p>
            <a:r>
              <a:rPr lang="fr-FR" b="1">
                <a:latin typeface="Comic Sans MS" panose="030F0702030302020204" pitchFamily="66" charset="0"/>
              </a:rPr>
              <a:t>Statue of Liberty 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21A0A1-5F97-4CB6-AF78-2420E28DC8C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638570" y="271809"/>
            <a:ext cx="74892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7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endParaRPr lang="fr-FR" sz="72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1266" name="Picture 2" descr="Image associée">
            <a:extLst>
              <a:ext uri="{FF2B5EF4-FFF2-40B4-BE49-F238E27FC236}">
                <a16:creationId xmlns:a16="http://schemas.microsoft.com/office/drawing/2014/main" id="{4215AEF4-3C93-42A8-93E5-7AC9EDCE1ED9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530" y="1676401"/>
            <a:ext cx="7772006" cy="485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2798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17B72C10-A5D6-484A-B3A7-4CFFC6CD47C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99411" y="4348863"/>
            <a:ext cx="6970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latin typeface="Comic Sans MS" panose="030F0702030302020204" pitchFamily="66" charset="0"/>
              </a:rPr>
              <a:t>The statue of Liberty is on an island. You can visit it by boat !</a:t>
            </a:r>
            <a:endParaRPr lang="fr-FR" b="1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BEF326-6030-4227-917B-41CF1AE0A3F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26228" y="4362587"/>
            <a:ext cx="683709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0D4D9A-1711-40F4-9CDC-ED46EAB4673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297240" y="4335139"/>
            <a:ext cx="56930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3520E19F-3852-478D-AB3B-AFD8718F2EF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7843084">
            <a:off x="3988466" y="4871657"/>
            <a:ext cx="585537" cy="27892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BCF1A6EC-C98B-49A3-87EC-722EACF38A3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5682203">
            <a:off x="7456886" y="4871656"/>
            <a:ext cx="414292" cy="27892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290" name="Picture 2" descr="Image associée">
            <a:extLst>
              <a:ext uri="{FF2B5EF4-FFF2-40B4-BE49-F238E27FC236}">
                <a16:creationId xmlns:a16="http://schemas.microsoft.com/office/drawing/2014/main" id="{42A5FC01-2CDB-4D8C-B4DF-C76DFBA6C2D3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444" y="29470"/>
            <a:ext cx="6527662" cy="407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Résultat de recherche d'images pour &quot;island png&quot;">
            <a:extLst>
              <a:ext uri="{FF2B5EF4-FFF2-40B4-BE49-F238E27FC236}">
                <a16:creationId xmlns:a16="http://schemas.microsoft.com/office/drawing/2014/main" id="{B8E6E0B6-2385-427C-B566-650CF82AEE9C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460" y="4871906"/>
            <a:ext cx="1602931" cy="160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Résultat de recherche d'images pour &quot;boat png&quot;">
            <a:extLst>
              <a:ext uri="{FF2B5EF4-FFF2-40B4-BE49-F238E27FC236}">
                <a16:creationId xmlns:a16="http://schemas.microsoft.com/office/drawing/2014/main" id="{8187CFEF-C9A0-46FA-8ADC-625A67012217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010" y="5175312"/>
            <a:ext cx="2375569" cy="144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Résultat de recherche d'images pour &quot;island png&quot;">
            <a:extLst>
              <a:ext uri="{FF2B5EF4-FFF2-40B4-BE49-F238E27FC236}">
                <a16:creationId xmlns:a16="http://schemas.microsoft.com/office/drawing/2014/main" id="{CAE1DEBC-E0D6-4372-BAC3-9E3E7BB31F0A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397" y="4871906"/>
            <a:ext cx="1602931" cy="160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Résultat de recherche d'images pour &quot;boat png&quot;">
            <a:extLst>
              <a:ext uri="{FF2B5EF4-FFF2-40B4-BE49-F238E27FC236}">
                <a16:creationId xmlns:a16="http://schemas.microsoft.com/office/drawing/2014/main" id="{12313190-498D-487C-BA04-1C7FE60F162D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947" y="5175312"/>
            <a:ext cx="2375569" cy="144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10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5E400E-5087-4C44-8DA0-C19D545DEB92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46877" y="-1"/>
            <a:ext cx="6857849" cy="1154545"/>
          </a:xfrm>
        </p:spPr>
        <p:txBody>
          <a:bodyPr/>
          <a:lstStyle/>
          <a:p>
            <a:r>
              <a:rPr lang="fr-FR"/>
              <a:t>New York food 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9BCEE0-712C-4C07-AEB6-A04BEC43FC7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Résultat de recherche d'images pour &quot;new york hot dogs&quot;">
            <a:extLst>
              <a:ext uri="{FF2B5EF4-FFF2-40B4-BE49-F238E27FC236}">
                <a16:creationId xmlns:a16="http://schemas.microsoft.com/office/drawing/2014/main" id="{E1B19D68-4F8D-4062-823D-C8EC8E65C5E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226" y="1343892"/>
            <a:ext cx="7746999" cy="435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ésultat de recherche d'images pour &quot;hot dog png&quot;">
            <a:extLst>
              <a:ext uri="{FF2B5EF4-FFF2-40B4-BE49-F238E27FC236}">
                <a16:creationId xmlns:a16="http://schemas.microsoft.com/office/drawing/2014/main" id="{B0C8D3F1-91F6-4511-BDF6-ABDD28E23F71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61" y="2096653"/>
            <a:ext cx="3221090" cy="270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63D7DC8-8318-4FB1-8CF8-7080F9CC5B9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601478" y="5778563"/>
            <a:ext cx="48341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The Hot Dog 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C9D8C6-38D7-4837-A4E6-7A6008EBB700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944347" y="115606"/>
            <a:ext cx="607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5115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5E400E-5087-4C44-8DA0-C19D545DEB92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46877" y="-1"/>
            <a:ext cx="6857849" cy="1154545"/>
          </a:xfrm>
        </p:spPr>
        <p:txBody>
          <a:bodyPr/>
          <a:lstStyle/>
          <a:p>
            <a:r>
              <a:rPr lang="fr-FR"/>
              <a:t>New York food 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9BCEE0-712C-4C07-AEB6-A04BEC43FC7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965074" y="1414243"/>
            <a:ext cx="10178322" cy="3593591"/>
          </a:xfrm>
        </p:spPr>
        <p:txBody>
          <a:bodyPr>
            <a:normAutofit/>
          </a:bodyPr>
          <a:lstStyle/>
          <a:p>
            <a:r>
              <a:rPr lang="fr-FR" sz="3200"/>
              <a:t>Ingredients :  </a:t>
            </a:r>
          </a:p>
          <a:p>
            <a:pPr lvl="1"/>
            <a:r>
              <a:rPr lang="fr-FR" sz="2800"/>
              <a:t>A sausage</a:t>
            </a:r>
          </a:p>
          <a:p>
            <a:pPr lvl="1"/>
            <a:r>
              <a:rPr lang="fr-FR" sz="2800"/>
              <a:t>Bread</a:t>
            </a:r>
          </a:p>
          <a:p>
            <a:pPr lvl="1"/>
            <a:r>
              <a:rPr lang="fr-FR" sz="2800"/>
              <a:t>Ketchup</a:t>
            </a:r>
          </a:p>
          <a:p>
            <a:pPr lvl="1"/>
            <a:r>
              <a:rPr lang="fr-FR" sz="2800"/>
              <a:t>Mustard</a:t>
            </a:r>
          </a:p>
          <a:p>
            <a:pPr lvl="1"/>
            <a:r>
              <a:rPr lang="fr-FR" sz="2800"/>
              <a:t>Fried Onions</a:t>
            </a:r>
          </a:p>
        </p:txBody>
      </p:sp>
      <p:pic>
        <p:nvPicPr>
          <p:cNvPr id="2052" name="Picture 4" descr="Résultat de recherche d'images pour &quot;hot dog png&quot;">
            <a:extLst>
              <a:ext uri="{FF2B5EF4-FFF2-40B4-BE49-F238E27FC236}">
                <a16:creationId xmlns:a16="http://schemas.microsoft.com/office/drawing/2014/main" id="{B0C8D3F1-91F6-4511-BDF6-ABDD28E23F71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866" y="367453"/>
            <a:ext cx="3221090" cy="270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63D7DC8-8318-4FB1-8CF8-7080F9CC5B9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97179" y="616984"/>
            <a:ext cx="48341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The Hot Dog 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C9D8C6-38D7-4837-A4E6-7A6008EBB70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944347" y="115606"/>
            <a:ext cx="607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1</a:t>
            </a:r>
          </a:p>
        </p:txBody>
      </p:sp>
      <p:pic>
        <p:nvPicPr>
          <p:cNvPr id="3074" name="Picture 2" descr="Résultat de recherche d'images pour &quot;sausage png&quot;">
            <a:extLst>
              <a:ext uri="{FF2B5EF4-FFF2-40B4-BE49-F238E27FC236}">
                <a16:creationId xmlns:a16="http://schemas.microsoft.com/office/drawing/2014/main" id="{8D5A70ED-F478-41B8-B651-BEDFC5A8D31D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99299">
            <a:off x="3575536" y="1812424"/>
            <a:ext cx="1030621" cy="94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ésultat de recherche d'images pour &quot;bread png&quot;">
            <a:extLst>
              <a:ext uri="{FF2B5EF4-FFF2-40B4-BE49-F238E27FC236}">
                <a16:creationId xmlns:a16="http://schemas.microsoft.com/office/drawing/2014/main" id="{1C602DD2-8545-49EB-93D7-997BE5B27629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262" y="2628573"/>
            <a:ext cx="1214916" cy="44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ésultat de recherche d'images pour &quot;ketchup png&quot;">
            <a:extLst>
              <a:ext uri="{FF2B5EF4-FFF2-40B4-BE49-F238E27FC236}">
                <a16:creationId xmlns:a16="http://schemas.microsoft.com/office/drawing/2014/main" id="{6A94A53C-995B-44A0-8F20-01ABE6DD458B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08336" y="3029215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Résultat de recherche d'images pour &quot;mustard png&quot;">
            <a:extLst>
              <a:ext uri="{FF2B5EF4-FFF2-40B4-BE49-F238E27FC236}">
                <a16:creationId xmlns:a16="http://schemas.microsoft.com/office/drawing/2014/main" id="{CF128FD4-10F5-47CB-B2BE-A49E47777E40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68831" y="3599424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Résultat de recherche d'images pour &quot;fried onions png&quot;">
            <a:extLst>
              <a:ext uri="{FF2B5EF4-FFF2-40B4-BE49-F238E27FC236}">
                <a16:creationId xmlns:a16="http://schemas.microsoft.com/office/drawing/2014/main" id="{0219521C-F019-455A-8BFD-74890F87554D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857" y="4033809"/>
            <a:ext cx="1510966" cy="107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Résultat de recherche d'images pour &quot;where png&quot;">
            <a:extLst>
              <a:ext uri="{FF2B5EF4-FFF2-40B4-BE49-F238E27FC236}">
                <a16:creationId xmlns:a16="http://schemas.microsoft.com/office/drawing/2014/main" id="{F55A0A01-D797-49B4-81D5-27279AD47AA4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216" y="3768661"/>
            <a:ext cx="1750595" cy="159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2CDE2CF-7C09-4657-ADCC-846C8994163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9392801" y="4881162"/>
            <a:ext cx="1750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/>
              <a:t>In brooklyn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542C95B-C573-4DF7-AC58-85DE52557354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8662866" y="3949879"/>
            <a:ext cx="1674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/>
              <a:t>Where ?</a:t>
            </a:r>
          </a:p>
        </p:txBody>
      </p:sp>
      <p:pic>
        <p:nvPicPr>
          <p:cNvPr id="3088" name="Picture 16" descr="Résultat de recherche d'images pour &quot;1 dollar png&quot;">
            <a:extLst>
              <a:ext uri="{FF2B5EF4-FFF2-40B4-BE49-F238E27FC236}">
                <a16:creationId xmlns:a16="http://schemas.microsoft.com/office/drawing/2014/main" id="{24DAEDB8-C436-45DC-A12E-AF14168FF5C3}"/>
              </a:ext>
            </a:extLst>
          </p:cNvPr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02" y="5841017"/>
            <a:ext cx="1397942" cy="6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Résultat de recherche d'images pour &quot;1 dollar png&quot;">
            <a:extLst>
              <a:ext uri="{FF2B5EF4-FFF2-40B4-BE49-F238E27FC236}">
                <a16:creationId xmlns:a16="http://schemas.microsoft.com/office/drawing/2014/main" id="{4EE7064C-2E05-44AA-9258-0A55A4AC3EBD}"/>
              </a:ext>
            </a:extLst>
          </p:cNvPr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031" y="5705432"/>
            <a:ext cx="1397942" cy="6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Résultat de recherche d'images pour &quot;1 dollar png&quot;">
            <a:extLst>
              <a:ext uri="{FF2B5EF4-FFF2-40B4-BE49-F238E27FC236}">
                <a16:creationId xmlns:a16="http://schemas.microsoft.com/office/drawing/2014/main" id="{B5ACA332-9CA3-45CF-BD02-C43952F1C97E}"/>
              </a:ext>
            </a:extLst>
          </p:cNvPr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05088">
            <a:off x="4537500" y="5732351"/>
            <a:ext cx="1278749" cy="59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Résultat de recherche d'images pour &quot;1 dollar png&quot;">
            <a:extLst>
              <a:ext uri="{FF2B5EF4-FFF2-40B4-BE49-F238E27FC236}">
                <a16:creationId xmlns:a16="http://schemas.microsoft.com/office/drawing/2014/main" id="{E1A210DD-0504-4979-A580-495C1DA8F24F}"/>
              </a:ext>
            </a:extLst>
          </p:cNvPr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9748">
            <a:off x="4359035" y="5841018"/>
            <a:ext cx="1397942" cy="6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Résultat de recherche d'images pour &quot;1 dollar png&quot;">
            <a:extLst>
              <a:ext uri="{FF2B5EF4-FFF2-40B4-BE49-F238E27FC236}">
                <a16:creationId xmlns:a16="http://schemas.microsoft.com/office/drawing/2014/main" id="{2E5700F7-BBC4-412C-B201-6C568B0A7659}"/>
              </a:ext>
            </a:extLst>
          </p:cNvPr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5776">
            <a:off x="4150924" y="5634243"/>
            <a:ext cx="1397942" cy="6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08F1B13-9DDD-483E-BC6E-FE84CA5DD5F8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122604" y="6450326"/>
            <a:ext cx="5799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Comic Sans MS" panose="030F0702030302020204" pitchFamily="66" charset="0"/>
              </a:rPr>
              <a:t>Is it      </a:t>
            </a:r>
            <a:r>
              <a:rPr lang="fr-FR" sz="2000">
                <a:solidFill>
                  <a:srgbClr val="FF0000"/>
                </a:solidFill>
                <a:latin typeface="Comic Sans MS" panose="030F0702030302020204" pitchFamily="66" charset="0"/>
              </a:rPr>
              <a:t>cheap</a:t>
            </a:r>
            <a:r>
              <a:rPr lang="fr-FR" sz="2000">
                <a:latin typeface="Comic Sans MS" panose="030F0702030302020204" pitchFamily="66" charset="0"/>
              </a:rPr>
              <a:t>             or           </a:t>
            </a:r>
            <a:r>
              <a:rPr lang="fr-FR" sz="2000">
                <a:solidFill>
                  <a:srgbClr val="FF0000"/>
                </a:solidFill>
                <a:latin typeface="Comic Sans MS" panose="030F0702030302020204" pitchFamily="66" charset="0"/>
              </a:rPr>
              <a:t>expensive ?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D90C48F-81C1-47FA-8427-E534818CD6BC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1654915" y="5769285"/>
            <a:ext cx="1700272" cy="11309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419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5E400E-5087-4C44-8DA0-C19D545DEB92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46877" y="-1"/>
            <a:ext cx="6857849" cy="1154545"/>
          </a:xfrm>
        </p:spPr>
        <p:txBody>
          <a:bodyPr/>
          <a:lstStyle/>
          <a:p>
            <a:r>
              <a:rPr lang="fr-FR"/>
              <a:t>New York food 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9BCEE0-712C-4C07-AEB6-A04BEC43FC7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3D7DC8-8318-4FB1-8CF8-7080F9CC5B9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323866" y="5566383"/>
            <a:ext cx="56815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The Cheesecake!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C9D8C6-38D7-4837-A4E6-7A6008EBB70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8944347" y="115606"/>
            <a:ext cx="607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2</a:t>
            </a:r>
            <a:endParaRPr lang="fr-FR" sz="5400" b="1" cap="none" spc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098" name="Picture 2" descr="Résultat de recherche d'images pour &quot;cheesecake png&quot;">
            <a:extLst>
              <a:ext uri="{FF2B5EF4-FFF2-40B4-BE49-F238E27FC236}">
                <a16:creationId xmlns:a16="http://schemas.microsoft.com/office/drawing/2014/main" id="{8E648AEF-1FF8-4853-8FF6-020AF9FBED0D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0221">
            <a:off x="810126" y="1610180"/>
            <a:ext cx="401955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ésultat de recherche d'images pour &quot;cheesecake new york&quot;">
            <a:extLst>
              <a:ext uri="{FF2B5EF4-FFF2-40B4-BE49-F238E27FC236}">
                <a16:creationId xmlns:a16="http://schemas.microsoft.com/office/drawing/2014/main" id="{C2A3DB8B-2C71-436A-B999-FCA2CF7B8957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79" y="1188873"/>
            <a:ext cx="5977689" cy="398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13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5E400E-5087-4C44-8DA0-C19D545DEB92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46877" y="-1"/>
            <a:ext cx="6857849" cy="1154545"/>
          </a:xfrm>
        </p:spPr>
        <p:txBody>
          <a:bodyPr/>
          <a:lstStyle/>
          <a:p>
            <a:r>
              <a:rPr lang="fr-FR"/>
              <a:t>New York food 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9BCEE0-712C-4C07-AEB6-A04BEC43FC7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965074" y="1414243"/>
            <a:ext cx="10178322" cy="3593591"/>
          </a:xfrm>
        </p:spPr>
        <p:txBody>
          <a:bodyPr>
            <a:normAutofit/>
          </a:bodyPr>
          <a:lstStyle/>
          <a:p>
            <a:r>
              <a:rPr lang="fr-FR" sz="3200"/>
              <a:t>Ingredients :  </a:t>
            </a:r>
          </a:p>
          <a:p>
            <a:pPr lvl="1"/>
            <a:r>
              <a:rPr lang="fr-FR" sz="2800"/>
              <a:t>Sugar</a:t>
            </a:r>
          </a:p>
          <a:p>
            <a:pPr lvl="1"/>
            <a:r>
              <a:rPr lang="fr-FR" sz="2800"/>
              <a:t>Cream cheese</a:t>
            </a:r>
          </a:p>
          <a:p>
            <a:pPr lvl="1"/>
            <a:r>
              <a:rPr lang="fr-FR" sz="2800"/>
              <a:t>Eggs</a:t>
            </a:r>
          </a:p>
          <a:p>
            <a:pPr lvl="1"/>
            <a:r>
              <a:rPr lang="fr-FR" sz="2800"/>
              <a:t>Speculoos</a:t>
            </a:r>
          </a:p>
          <a:p>
            <a:pPr lvl="1"/>
            <a:r>
              <a:rPr lang="fr-FR" sz="2800"/>
              <a:t>Fruit coulis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C9D8C6-38D7-4837-A4E6-7A6008EBB70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944347" y="115606"/>
            <a:ext cx="607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2</a:t>
            </a:r>
            <a:endParaRPr lang="fr-FR" sz="5400" b="1" cap="none" spc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86" name="Picture 14" descr="Résultat de recherche d'images pour &quot;where png&quot;">
            <a:extLst>
              <a:ext uri="{FF2B5EF4-FFF2-40B4-BE49-F238E27FC236}">
                <a16:creationId xmlns:a16="http://schemas.microsoft.com/office/drawing/2014/main" id="{F55A0A01-D797-49B4-81D5-27279AD47AA4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216" y="3768661"/>
            <a:ext cx="1750595" cy="159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2CDE2CF-7C09-4657-ADCC-846C8994163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392801" y="4881162"/>
            <a:ext cx="1750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/>
              <a:t>In Manhattan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542C95B-C573-4DF7-AC58-85DE5255735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662866" y="3949879"/>
            <a:ext cx="1674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/>
              <a:t>Where ?</a:t>
            </a:r>
          </a:p>
        </p:txBody>
      </p:sp>
      <p:pic>
        <p:nvPicPr>
          <p:cNvPr id="3088" name="Picture 16" descr="Résultat de recherche d'images pour &quot;1 dollar png&quot;">
            <a:extLst>
              <a:ext uri="{FF2B5EF4-FFF2-40B4-BE49-F238E27FC236}">
                <a16:creationId xmlns:a16="http://schemas.microsoft.com/office/drawing/2014/main" id="{24DAEDB8-C436-45DC-A12E-AF14168FF5C3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02" y="5841017"/>
            <a:ext cx="1397942" cy="6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Résultat de recherche d'images pour &quot;1 dollar png&quot;">
            <a:extLst>
              <a:ext uri="{FF2B5EF4-FFF2-40B4-BE49-F238E27FC236}">
                <a16:creationId xmlns:a16="http://schemas.microsoft.com/office/drawing/2014/main" id="{4EE7064C-2E05-44AA-9258-0A55A4AC3EBD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031" y="5705432"/>
            <a:ext cx="1397942" cy="6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Résultat de recherche d'images pour &quot;1 dollar png&quot;">
            <a:extLst>
              <a:ext uri="{FF2B5EF4-FFF2-40B4-BE49-F238E27FC236}">
                <a16:creationId xmlns:a16="http://schemas.microsoft.com/office/drawing/2014/main" id="{B5ACA332-9CA3-45CF-BD02-C43952F1C97E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05088">
            <a:off x="4537500" y="5732351"/>
            <a:ext cx="1278749" cy="59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Résultat de recherche d'images pour &quot;1 dollar png&quot;">
            <a:extLst>
              <a:ext uri="{FF2B5EF4-FFF2-40B4-BE49-F238E27FC236}">
                <a16:creationId xmlns:a16="http://schemas.microsoft.com/office/drawing/2014/main" id="{E1A210DD-0504-4979-A580-495C1DA8F24F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9748">
            <a:off x="4359035" y="5841018"/>
            <a:ext cx="1397942" cy="6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Résultat de recherche d'images pour &quot;1 dollar png&quot;">
            <a:extLst>
              <a:ext uri="{FF2B5EF4-FFF2-40B4-BE49-F238E27FC236}">
                <a16:creationId xmlns:a16="http://schemas.microsoft.com/office/drawing/2014/main" id="{2E5700F7-BBC4-412C-B201-6C568B0A7659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5776">
            <a:off x="4150924" y="5634243"/>
            <a:ext cx="1397942" cy="6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08F1B13-9DDD-483E-BC6E-FE84CA5DD5F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122604" y="6450326"/>
            <a:ext cx="5799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Comic Sans MS" panose="030F0702030302020204" pitchFamily="66" charset="0"/>
              </a:rPr>
              <a:t>Is it      </a:t>
            </a:r>
            <a:r>
              <a:rPr lang="fr-FR" sz="2000">
                <a:solidFill>
                  <a:srgbClr val="FF0000"/>
                </a:solidFill>
                <a:latin typeface="Comic Sans MS" panose="030F0702030302020204" pitchFamily="66" charset="0"/>
              </a:rPr>
              <a:t>cheap</a:t>
            </a:r>
            <a:r>
              <a:rPr lang="fr-FR" sz="2000">
                <a:latin typeface="Comic Sans MS" panose="030F0702030302020204" pitchFamily="66" charset="0"/>
              </a:rPr>
              <a:t>             or           </a:t>
            </a:r>
            <a:r>
              <a:rPr lang="fr-FR" sz="2000">
                <a:solidFill>
                  <a:srgbClr val="FF0000"/>
                </a:solidFill>
                <a:latin typeface="Comic Sans MS" panose="030F0702030302020204" pitchFamily="66" charset="0"/>
              </a:rPr>
              <a:t>expensive ?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D90C48F-81C1-47FA-8427-E534818CD6BC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1654915" y="5769285"/>
            <a:ext cx="1700272" cy="11309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961D242-3984-41C2-947A-26ED935E030E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986658" y="473990"/>
            <a:ext cx="56815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The Cheesecake!</a:t>
            </a:r>
          </a:p>
        </p:txBody>
      </p:sp>
      <p:pic>
        <p:nvPicPr>
          <p:cNvPr id="24" name="Picture 2" descr="Résultat de recherche d'images pour &quot;cheesecake png&quot;">
            <a:extLst>
              <a:ext uri="{FF2B5EF4-FFF2-40B4-BE49-F238E27FC236}">
                <a16:creationId xmlns:a16="http://schemas.microsoft.com/office/drawing/2014/main" id="{5F4585A6-1734-4B7A-8237-1A6BB95D5039}"/>
              </a:ext>
            </a:extLst>
          </p:cNvPr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0221">
            <a:off x="7835526" y="678344"/>
            <a:ext cx="401955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3A15D4B-9C61-423E-9069-3623C06C8E06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3649314" y="4314367"/>
            <a:ext cx="1221471" cy="684358"/>
          </a:xfrm>
          <a:prstGeom prst="rect">
            <a:avLst/>
          </a:prstGeom>
        </p:spPr>
      </p:pic>
      <p:pic>
        <p:nvPicPr>
          <p:cNvPr id="5124" name="Picture 4" descr="Résultat de recherche d'images pour &quot;speculoos png&quot;">
            <a:extLst>
              <a:ext uri="{FF2B5EF4-FFF2-40B4-BE49-F238E27FC236}">
                <a16:creationId xmlns:a16="http://schemas.microsoft.com/office/drawing/2014/main" id="{D26A2DD2-2229-4711-A651-5DEF389ADFB1}"/>
              </a:ext>
            </a:extLst>
          </p:cNvPr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187" y="3495950"/>
            <a:ext cx="986238" cy="98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ésultat de recherche d'images pour &quot;eggs png&quot;">
            <a:extLst>
              <a:ext uri="{FF2B5EF4-FFF2-40B4-BE49-F238E27FC236}">
                <a16:creationId xmlns:a16="http://schemas.microsoft.com/office/drawing/2014/main" id="{D68246C7-3197-4792-B5CB-8ABCDBB7BFD9}"/>
              </a:ext>
            </a:extLst>
          </p:cNvPr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942" y="3103260"/>
            <a:ext cx="920052" cy="58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ésultat de recherche d'images pour &quot;cream cheese png&quot;">
            <a:extLst>
              <a:ext uri="{FF2B5EF4-FFF2-40B4-BE49-F238E27FC236}">
                <a16:creationId xmlns:a16="http://schemas.microsoft.com/office/drawing/2014/main" id="{05485739-9F1A-465C-873D-567FEED7C570}"/>
              </a:ext>
            </a:extLst>
          </p:cNvPr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780" y="2543633"/>
            <a:ext cx="875289" cy="64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Résultat de recherche d'images pour &quot;sugar png&quot;">
            <a:extLst>
              <a:ext uri="{FF2B5EF4-FFF2-40B4-BE49-F238E27FC236}">
                <a16:creationId xmlns:a16="http://schemas.microsoft.com/office/drawing/2014/main" id="{E0D42142-5E91-4C08-AC0B-73763ECEE60A}"/>
              </a:ext>
            </a:extLst>
          </p:cNvPr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828" y="1918109"/>
            <a:ext cx="1144970" cy="66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39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1129E9-8510-4F2D-8684-07A1CCB66F98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/>
              <a:t>Welcome to the USA 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5E8E81-C088-41D2-9B57-1E90D64D5C3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89084" y="1162878"/>
            <a:ext cx="10178322" cy="3593591"/>
          </a:xfrm>
        </p:spPr>
        <p:txBody>
          <a:bodyPr/>
          <a:lstStyle/>
          <a:p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There are 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50 states</a:t>
            </a:r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in the US </a:t>
            </a:r>
          </a:p>
          <a:p>
            <a:endParaRPr lang="fr-FR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1D08942-667B-45AD-AA67-3BBB3C66527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158826" y="462057"/>
            <a:ext cx="2519826" cy="36933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>
                <a:solidFill>
                  <a:srgbClr val="FF0000"/>
                </a:solidFill>
              </a:rPr>
              <a:t>U</a:t>
            </a:r>
            <a:r>
              <a:rPr lang="fr-FR"/>
              <a:t>nited </a:t>
            </a:r>
            <a:r>
              <a:rPr lang="fr-FR">
                <a:solidFill>
                  <a:srgbClr val="FF0000"/>
                </a:solidFill>
              </a:rPr>
              <a:t>S</a:t>
            </a:r>
            <a:r>
              <a:rPr lang="fr-FR"/>
              <a:t>tates of </a:t>
            </a:r>
            <a:r>
              <a:rPr lang="fr-FR">
                <a:solidFill>
                  <a:srgbClr val="FF0000"/>
                </a:solidFill>
              </a:rPr>
              <a:t>A</a:t>
            </a:r>
            <a:r>
              <a:rPr lang="fr-FR"/>
              <a:t>merica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5DEA96C5-75E7-412D-AB3E-115651B9EA61}"/>
              </a:ext>
            </a:extLst>
          </p:cNvPr>
          <p:cNvCxnSpPr/>
          <p:nvPr>
            <p:custDataLst>
              <p:tags r:id="rId4"/>
            </p:custDataLst>
          </p:nvPr>
        </p:nvCxnSpPr>
        <p:spPr>
          <a:xfrm>
            <a:off x="7652084" y="713874"/>
            <a:ext cx="121117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Outil Capture d’écra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7" t="26118" r="16006" b="15911"/>
          <a:stretch/>
        </p:blipFill>
        <p:spPr>
          <a:xfrm>
            <a:off x="2940756" y="1650125"/>
            <a:ext cx="6074978" cy="492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0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5E400E-5087-4C44-8DA0-C19D545DEB92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46877" y="-1"/>
            <a:ext cx="6857849" cy="1154545"/>
          </a:xfrm>
        </p:spPr>
        <p:txBody>
          <a:bodyPr/>
          <a:lstStyle/>
          <a:p>
            <a:r>
              <a:rPr lang="fr-FR"/>
              <a:t>New York food 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9BCEE0-712C-4C07-AEB6-A04BEC43FC7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3D7DC8-8318-4FB1-8CF8-7080F9CC5B9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414731" y="5144425"/>
            <a:ext cx="38154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The Bagel 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C9D8C6-38D7-4837-A4E6-7A6008EBB70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8944347" y="115606"/>
            <a:ext cx="607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3</a:t>
            </a:r>
          </a:p>
        </p:txBody>
      </p:sp>
      <p:pic>
        <p:nvPicPr>
          <p:cNvPr id="6146" name="Picture 2" descr="Résultat de recherche d'images pour &quot;bagel png&quot;">
            <a:extLst>
              <a:ext uri="{FF2B5EF4-FFF2-40B4-BE49-F238E27FC236}">
                <a16:creationId xmlns:a16="http://schemas.microsoft.com/office/drawing/2014/main" id="{8EF49620-5781-4CE7-9F72-1DE792C56BC7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539" y="978408"/>
            <a:ext cx="5202686" cy="435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96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5E400E-5087-4C44-8DA0-C19D545DEB92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46877" y="-1"/>
            <a:ext cx="6857849" cy="1154545"/>
          </a:xfrm>
        </p:spPr>
        <p:txBody>
          <a:bodyPr/>
          <a:lstStyle/>
          <a:p>
            <a:r>
              <a:rPr lang="fr-FR"/>
              <a:t>New York food 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9BCEE0-712C-4C07-AEB6-A04BEC43FC7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965074" y="1414243"/>
            <a:ext cx="10178322" cy="3593591"/>
          </a:xfrm>
        </p:spPr>
        <p:txBody>
          <a:bodyPr>
            <a:normAutofit/>
          </a:bodyPr>
          <a:lstStyle/>
          <a:p>
            <a:r>
              <a:rPr lang="fr-FR" sz="3200"/>
              <a:t>Ingredients :  </a:t>
            </a:r>
          </a:p>
          <a:p>
            <a:pPr lvl="1"/>
            <a:r>
              <a:rPr lang="fr-FR" sz="2800"/>
              <a:t>Garlic</a:t>
            </a:r>
          </a:p>
          <a:p>
            <a:pPr lvl="1"/>
            <a:r>
              <a:rPr lang="fr-FR" sz="2800"/>
              <a:t>Cream cheese</a:t>
            </a:r>
          </a:p>
          <a:p>
            <a:pPr lvl="1"/>
            <a:r>
              <a:rPr lang="fr-FR" sz="2800"/>
              <a:t>Onions</a:t>
            </a:r>
          </a:p>
          <a:p>
            <a:pPr lvl="1"/>
            <a:r>
              <a:rPr lang="fr-FR" sz="2800"/>
              <a:t>Ham</a:t>
            </a:r>
          </a:p>
          <a:p>
            <a:pPr lvl="1"/>
            <a:r>
              <a:rPr lang="fr-FR" sz="2800"/>
              <a:t>Cheddar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C9D8C6-38D7-4837-A4E6-7A6008EBB70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944347" y="115606"/>
            <a:ext cx="607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3</a:t>
            </a:r>
            <a:endParaRPr lang="fr-FR" sz="5400" b="1" cap="none" spc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86" name="Picture 14" descr="Résultat de recherche d'images pour &quot;where png&quot;">
            <a:extLst>
              <a:ext uri="{FF2B5EF4-FFF2-40B4-BE49-F238E27FC236}">
                <a16:creationId xmlns:a16="http://schemas.microsoft.com/office/drawing/2014/main" id="{F55A0A01-D797-49B4-81D5-27279AD47AA4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216" y="3768661"/>
            <a:ext cx="1750595" cy="159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2CDE2CF-7C09-4657-ADCC-846C8994163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392801" y="4881162"/>
            <a:ext cx="1750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/>
              <a:t>In Bronx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542C95B-C573-4DF7-AC58-85DE5255735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662866" y="3949879"/>
            <a:ext cx="1674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/>
              <a:t>Where ?</a:t>
            </a:r>
          </a:p>
        </p:txBody>
      </p:sp>
      <p:pic>
        <p:nvPicPr>
          <p:cNvPr id="3088" name="Picture 16" descr="Résultat de recherche d'images pour &quot;1 dollar png&quot;">
            <a:extLst>
              <a:ext uri="{FF2B5EF4-FFF2-40B4-BE49-F238E27FC236}">
                <a16:creationId xmlns:a16="http://schemas.microsoft.com/office/drawing/2014/main" id="{24DAEDB8-C436-45DC-A12E-AF14168FF5C3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02" y="5841017"/>
            <a:ext cx="1397942" cy="6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Résultat de recherche d'images pour &quot;1 dollar png&quot;">
            <a:extLst>
              <a:ext uri="{FF2B5EF4-FFF2-40B4-BE49-F238E27FC236}">
                <a16:creationId xmlns:a16="http://schemas.microsoft.com/office/drawing/2014/main" id="{4EE7064C-2E05-44AA-9258-0A55A4AC3EBD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031" y="5705432"/>
            <a:ext cx="1397942" cy="6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Résultat de recherche d'images pour &quot;1 dollar png&quot;">
            <a:extLst>
              <a:ext uri="{FF2B5EF4-FFF2-40B4-BE49-F238E27FC236}">
                <a16:creationId xmlns:a16="http://schemas.microsoft.com/office/drawing/2014/main" id="{B5ACA332-9CA3-45CF-BD02-C43952F1C97E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05088">
            <a:off x="4537500" y="5732351"/>
            <a:ext cx="1278749" cy="59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Résultat de recherche d'images pour &quot;1 dollar png&quot;">
            <a:extLst>
              <a:ext uri="{FF2B5EF4-FFF2-40B4-BE49-F238E27FC236}">
                <a16:creationId xmlns:a16="http://schemas.microsoft.com/office/drawing/2014/main" id="{E1A210DD-0504-4979-A580-495C1DA8F24F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9748">
            <a:off x="4359035" y="5841018"/>
            <a:ext cx="1397942" cy="6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Résultat de recherche d'images pour &quot;1 dollar png&quot;">
            <a:extLst>
              <a:ext uri="{FF2B5EF4-FFF2-40B4-BE49-F238E27FC236}">
                <a16:creationId xmlns:a16="http://schemas.microsoft.com/office/drawing/2014/main" id="{2E5700F7-BBC4-412C-B201-6C568B0A7659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5776">
            <a:off x="4150924" y="5634243"/>
            <a:ext cx="1397942" cy="6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08F1B13-9DDD-483E-BC6E-FE84CA5DD5F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122604" y="6450326"/>
            <a:ext cx="5799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Comic Sans MS" panose="030F0702030302020204" pitchFamily="66" charset="0"/>
              </a:rPr>
              <a:t>Is it      </a:t>
            </a:r>
            <a:r>
              <a:rPr lang="fr-FR" sz="2000">
                <a:solidFill>
                  <a:srgbClr val="FF0000"/>
                </a:solidFill>
                <a:latin typeface="Comic Sans MS" panose="030F0702030302020204" pitchFamily="66" charset="0"/>
              </a:rPr>
              <a:t>cheap</a:t>
            </a:r>
            <a:r>
              <a:rPr lang="fr-FR" sz="2000">
                <a:latin typeface="Comic Sans MS" panose="030F0702030302020204" pitchFamily="66" charset="0"/>
              </a:rPr>
              <a:t>             or           </a:t>
            </a:r>
            <a:r>
              <a:rPr lang="fr-FR" sz="2000">
                <a:solidFill>
                  <a:srgbClr val="FF0000"/>
                </a:solidFill>
                <a:latin typeface="Comic Sans MS" panose="030F0702030302020204" pitchFamily="66" charset="0"/>
              </a:rPr>
              <a:t>expensive ?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D90C48F-81C1-47FA-8427-E534818CD6BC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1654915" y="5769285"/>
            <a:ext cx="1700272" cy="11309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961D242-3984-41C2-947A-26ED935E030E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1919734" y="473990"/>
            <a:ext cx="38154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The Bagel !</a:t>
            </a:r>
          </a:p>
        </p:txBody>
      </p:sp>
      <p:pic>
        <p:nvPicPr>
          <p:cNvPr id="5128" name="Picture 8" descr="Résultat de recherche d'images pour &quot;cream cheese png&quot;">
            <a:extLst>
              <a:ext uri="{FF2B5EF4-FFF2-40B4-BE49-F238E27FC236}">
                <a16:creationId xmlns:a16="http://schemas.microsoft.com/office/drawing/2014/main" id="{05485739-9F1A-465C-873D-567FEED7C570}"/>
              </a:ext>
            </a:extLst>
          </p:cNvPr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780" y="2543633"/>
            <a:ext cx="875289" cy="64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Résultat de recherche d'images pour &quot;bagel png&quot;">
            <a:extLst>
              <a:ext uri="{FF2B5EF4-FFF2-40B4-BE49-F238E27FC236}">
                <a16:creationId xmlns:a16="http://schemas.microsoft.com/office/drawing/2014/main" id="{D2BDFA00-8969-478C-A224-0FE1A88ADBBA}"/>
              </a:ext>
            </a:extLst>
          </p:cNvPr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0299">
            <a:off x="8217153" y="903428"/>
            <a:ext cx="3329628" cy="278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Résultat de recherche d'images pour &quot;garlic png&quot;">
            <a:extLst>
              <a:ext uri="{FF2B5EF4-FFF2-40B4-BE49-F238E27FC236}">
                <a16:creationId xmlns:a16="http://schemas.microsoft.com/office/drawing/2014/main" id="{424AB493-6276-4870-8BEE-23C6A664FC73}"/>
              </a:ext>
            </a:extLst>
          </p:cNvPr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122" y="1876667"/>
            <a:ext cx="892351" cy="75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ésultat de recherche d'images pour &quot;onions png&quot;">
            <a:extLst>
              <a:ext uri="{FF2B5EF4-FFF2-40B4-BE49-F238E27FC236}">
                <a16:creationId xmlns:a16="http://schemas.microsoft.com/office/drawing/2014/main" id="{B39A0180-98A9-474F-AFE3-A0D118E3B2CE}"/>
              </a:ext>
            </a:extLst>
          </p:cNvPr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394" y="3255820"/>
            <a:ext cx="685342" cy="4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Résultat de recherche d'images pour &quot;ham png&quot;">
            <a:extLst>
              <a:ext uri="{FF2B5EF4-FFF2-40B4-BE49-F238E27FC236}">
                <a16:creationId xmlns:a16="http://schemas.microsoft.com/office/drawing/2014/main" id="{94513A97-DC4A-4E11-84A9-9204894B8A26}"/>
              </a:ext>
            </a:extLst>
          </p:cNvPr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037" y="3757903"/>
            <a:ext cx="1055708" cy="58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Résultat de recherche d'images pour &quot;cheddar png&quot;">
            <a:extLst>
              <a:ext uri="{FF2B5EF4-FFF2-40B4-BE49-F238E27FC236}">
                <a16:creationId xmlns:a16="http://schemas.microsoft.com/office/drawing/2014/main" id="{125C6D03-648B-4CDA-BC74-1119DE08617A}"/>
              </a:ext>
            </a:extLst>
          </p:cNvPr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967" y="4122030"/>
            <a:ext cx="1130968" cy="113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33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5E400E-5087-4C44-8DA0-C19D545DEB92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46877" y="-1"/>
            <a:ext cx="6857849" cy="1154545"/>
          </a:xfrm>
        </p:spPr>
        <p:txBody>
          <a:bodyPr/>
          <a:lstStyle/>
          <a:p>
            <a:r>
              <a:rPr lang="fr-FR"/>
              <a:t>New York food 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9BCEE0-712C-4C07-AEB6-A04BEC43FC7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3D7DC8-8318-4FB1-8CF8-7080F9CC5B9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46877" y="5879592"/>
            <a:ext cx="59987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The Lobster Roll 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C9D8C6-38D7-4837-A4E6-7A6008EBB70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8944347" y="115606"/>
            <a:ext cx="607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4</a:t>
            </a:r>
            <a:endParaRPr lang="fr-FR" sz="5400" b="1" cap="none" spc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194" name="Picture 2" descr="Résultat de recherche d'images pour &quot;lobster roll png&quot;">
            <a:extLst>
              <a:ext uri="{FF2B5EF4-FFF2-40B4-BE49-F238E27FC236}">
                <a16:creationId xmlns:a16="http://schemas.microsoft.com/office/drawing/2014/main" id="{B22B8ABD-D78B-44B6-B2C1-5C725B0E8ECC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127" y="1279358"/>
            <a:ext cx="6448926" cy="429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ésultat de recherche d'images pour &quot;lobster roll new york&quot;">
            <a:extLst>
              <a:ext uri="{FF2B5EF4-FFF2-40B4-BE49-F238E27FC236}">
                <a16:creationId xmlns:a16="http://schemas.microsoft.com/office/drawing/2014/main" id="{85CC1E33-00F0-4BAB-B3FF-64DA82CE8799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07" y="1735273"/>
            <a:ext cx="4570120" cy="303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Résultat de recherche d'images pour &quot;lobster  png&quot;">
            <a:extLst>
              <a:ext uri="{FF2B5EF4-FFF2-40B4-BE49-F238E27FC236}">
                <a16:creationId xmlns:a16="http://schemas.microsoft.com/office/drawing/2014/main" id="{0CD26E93-4905-4628-BBB8-E29C98D70B94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993" y="577271"/>
            <a:ext cx="2348849" cy="126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06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5E400E-5087-4C44-8DA0-C19D545DEB92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46877" y="-1"/>
            <a:ext cx="6857849" cy="1154545"/>
          </a:xfrm>
        </p:spPr>
        <p:txBody>
          <a:bodyPr/>
          <a:lstStyle/>
          <a:p>
            <a:r>
              <a:rPr lang="fr-FR"/>
              <a:t>New York food 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9BCEE0-712C-4C07-AEB6-A04BEC43FC7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965074" y="1414243"/>
            <a:ext cx="10178322" cy="3593591"/>
          </a:xfrm>
        </p:spPr>
        <p:txBody>
          <a:bodyPr>
            <a:normAutofit/>
          </a:bodyPr>
          <a:lstStyle/>
          <a:p>
            <a:r>
              <a:rPr lang="fr-FR" sz="3200"/>
              <a:t>Ingredients :  </a:t>
            </a:r>
          </a:p>
          <a:p>
            <a:pPr lvl="1"/>
            <a:r>
              <a:rPr lang="fr-FR" sz="2800"/>
              <a:t>Lobster</a:t>
            </a:r>
          </a:p>
          <a:p>
            <a:pPr lvl="1"/>
            <a:r>
              <a:rPr lang="fr-FR" sz="2800"/>
              <a:t>Mayonnaise</a:t>
            </a:r>
          </a:p>
          <a:p>
            <a:pPr lvl="1"/>
            <a:r>
              <a:rPr lang="fr-FR" sz="2800"/>
              <a:t>Parsley</a:t>
            </a:r>
          </a:p>
          <a:p>
            <a:pPr lvl="1"/>
            <a:r>
              <a:rPr lang="fr-FR" sz="2800"/>
              <a:t>Bread</a:t>
            </a:r>
          </a:p>
          <a:p>
            <a:pPr lvl="1"/>
            <a:r>
              <a:rPr lang="fr-FR" sz="2800"/>
              <a:t>Lemon juice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C9D8C6-38D7-4837-A4E6-7A6008EBB70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944347" y="115606"/>
            <a:ext cx="607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4</a:t>
            </a:r>
          </a:p>
        </p:txBody>
      </p:sp>
      <p:pic>
        <p:nvPicPr>
          <p:cNvPr id="3086" name="Picture 14" descr="Résultat de recherche d'images pour &quot;where png&quot;">
            <a:extLst>
              <a:ext uri="{FF2B5EF4-FFF2-40B4-BE49-F238E27FC236}">
                <a16:creationId xmlns:a16="http://schemas.microsoft.com/office/drawing/2014/main" id="{F55A0A01-D797-49B4-81D5-27279AD47AA4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216" y="3768661"/>
            <a:ext cx="1750595" cy="159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2CDE2CF-7C09-4657-ADCC-846C8994163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392801" y="4881162"/>
            <a:ext cx="1750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/>
              <a:t>In Staten Island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542C95B-C573-4DF7-AC58-85DE5255735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662866" y="3949879"/>
            <a:ext cx="1674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/>
              <a:t>Where ?</a:t>
            </a:r>
          </a:p>
        </p:txBody>
      </p:sp>
      <p:pic>
        <p:nvPicPr>
          <p:cNvPr id="3088" name="Picture 16" descr="Résultat de recherche d'images pour &quot;1 dollar png&quot;">
            <a:extLst>
              <a:ext uri="{FF2B5EF4-FFF2-40B4-BE49-F238E27FC236}">
                <a16:creationId xmlns:a16="http://schemas.microsoft.com/office/drawing/2014/main" id="{24DAEDB8-C436-45DC-A12E-AF14168FF5C3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02" y="5841017"/>
            <a:ext cx="1397942" cy="6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Résultat de recherche d'images pour &quot;1 dollar png&quot;">
            <a:extLst>
              <a:ext uri="{FF2B5EF4-FFF2-40B4-BE49-F238E27FC236}">
                <a16:creationId xmlns:a16="http://schemas.microsoft.com/office/drawing/2014/main" id="{4EE7064C-2E05-44AA-9258-0A55A4AC3EBD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031" y="5705432"/>
            <a:ext cx="1397942" cy="6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Résultat de recherche d'images pour &quot;1 dollar png&quot;">
            <a:extLst>
              <a:ext uri="{FF2B5EF4-FFF2-40B4-BE49-F238E27FC236}">
                <a16:creationId xmlns:a16="http://schemas.microsoft.com/office/drawing/2014/main" id="{B5ACA332-9CA3-45CF-BD02-C43952F1C97E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05088">
            <a:off x="4537500" y="5732351"/>
            <a:ext cx="1278749" cy="59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Résultat de recherche d'images pour &quot;1 dollar png&quot;">
            <a:extLst>
              <a:ext uri="{FF2B5EF4-FFF2-40B4-BE49-F238E27FC236}">
                <a16:creationId xmlns:a16="http://schemas.microsoft.com/office/drawing/2014/main" id="{E1A210DD-0504-4979-A580-495C1DA8F24F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9748">
            <a:off x="4359035" y="5841018"/>
            <a:ext cx="1397942" cy="6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Résultat de recherche d'images pour &quot;1 dollar png&quot;">
            <a:extLst>
              <a:ext uri="{FF2B5EF4-FFF2-40B4-BE49-F238E27FC236}">
                <a16:creationId xmlns:a16="http://schemas.microsoft.com/office/drawing/2014/main" id="{2E5700F7-BBC4-412C-B201-6C568B0A7659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5776">
            <a:off x="4150924" y="5634243"/>
            <a:ext cx="1397942" cy="6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08F1B13-9DDD-483E-BC6E-FE84CA5DD5F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122604" y="6450326"/>
            <a:ext cx="5799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Comic Sans MS" panose="030F0702030302020204" pitchFamily="66" charset="0"/>
              </a:rPr>
              <a:t>Is it      </a:t>
            </a:r>
            <a:r>
              <a:rPr lang="fr-FR" sz="2000">
                <a:solidFill>
                  <a:srgbClr val="FF0000"/>
                </a:solidFill>
                <a:latin typeface="Comic Sans MS" panose="030F0702030302020204" pitchFamily="66" charset="0"/>
              </a:rPr>
              <a:t>cheap</a:t>
            </a:r>
            <a:r>
              <a:rPr lang="fr-FR" sz="2000">
                <a:latin typeface="Comic Sans MS" panose="030F0702030302020204" pitchFamily="66" charset="0"/>
              </a:rPr>
              <a:t>             or           </a:t>
            </a:r>
            <a:r>
              <a:rPr lang="fr-FR" sz="2000">
                <a:solidFill>
                  <a:srgbClr val="FF0000"/>
                </a:solidFill>
                <a:latin typeface="Comic Sans MS" panose="030F0702030302020204" pitchFamily="66" charset="0"/>
              </a:rPr>
              <a:t>expensive ?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D90C48F-81C1-47FA-8427-E534818CD6BC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4817525" y="5809736"/>
            <a:ext cx="1700272" cy="11309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961D242-3984-41C2-947A-26ED935E030E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28057" y="473990"/>
            <a:ext cx="59987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The Lobster Roll !</a:t>
            </a:r>
          </a:p>
        </p:txBody>
      </p:sp>
      <p:pic>
        <p:nvPicPr>
          <p:cNvPr id="24" name="Picture 2" descr="Résultat de recherche d'images pour &quot;lobster roll png&quot;">
            <a:extLst>
              <a:ext uri="{FF2B5EF4-FFF2-40B4-BE49-F238E27FC236}">
                <a16:creationId xmlns:a16="http://schemas.microsoft.com/office/drawing/2014/main" id="{61D03B7D-0A5A-4FB3-8698-CA4E98BAF6F5}"/>
              </a:ext>
            </a:extLst>
          </p:cNvPr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167" y="868043"/>
            <a:ext cx="4212597" cy="280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Résultat de recherche d'images pour &quot;lobster  png&quot;">
            <a:extLst>
              <a:ext uri="{FF2B5EF4-FFF2-40B4-BE49-F238E27FC236}">
                <a16:creationId xmlns:a16="http://schemas.microsoft.com/office/drawing/2014/main" id="{9FEF505C-6E57-4D3F-BA25-C639C353BC77}"/>
              </a:ext>
            </a:extLst>
          </p:cNvPr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036" y="2044767"/>
            <a:ext cx="1021813" cy="54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Résultat de recherche d'images pour &quot;bread png&quot;">
            <a:extLst>
              <a:ext uri="{FF2B5EF4-FFF2-40B4-BE49-F238E27FC236}">
                <a16:creationId xmlns:a16="http://schemas.microsoft.com/office/drawing/2014/main" id="{575A041E-EC2F-47A1-80A5-64A84C0AF177}"/>
              </a:ext>
            </a:extLst>
          </p:cNvPr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864" y="3769559"/>
            <a:ext cx="1214916" cy="44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Résultat de recherche d'images pour &quot;parsley png&quot;">
            <a:extLst>
              <a:ext uri="{FF2B5EF4-FFF2-40B4-BE49-F238E27FC236}">
                <a16:creationId xmlns:a16="http://schemas.microsoft.com/office/drawing/2014/main" id="{C9C6C338-C7F1-4740-828A-C9E35E330C5D}"/>
              </a:ext>
            </a:extLst>
          </p:cNvPr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727" y="3039408"/>
            <a:ext cx="950970" cy="71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ésultat de recherche d'images pour &quot;lemon juice png&quot;">
            <a:extLst>
              <a:ext uri="{FF2B5EF4-FFF2-40B4-BE49-F238E27FC236}">
                <a16:creationId xmlns:a16="http://schemas.microsoft.com/office/drawing/2014/main" id="{73E6AF44-E64F-41F2-A27A-31132A9CA383}"/>
              </a:ext>
            </a:extLst>
          </p:cNvPr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267" y="4166441"/>
            <a:ext cx="1024580" cy="80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Résultat de recherche d'images pour &quot;mayonnaise png&quot;">
            <a:extLst>
              <a:ext uri="{FF2B5EF4-FFF2-40B4-BE49-F238E27FC236}">
                <a16:creationId xmlns:a16="http://schemas.microsoft.com/office/drawing/2014/main" id="{8F6B08E4-4D64-4C38-966F-E619EFB9578F}"/>
              </a:ext>
            </a:extLst>
          </p:cNvPr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 rotWithShape="1"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6" r="30246"/>
          <a:stretch/>
        </p:blipFill>
        <p:spPr bwMode="auto">
          <a:xfrm rot="16200000">
            <a:off x="3901387" y="2354963"/>
            <a:ext cx="478924" cy="115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40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4F2BC6-0312-44AB-BBA3-2B87144E9975}"/>
              </a:ext>
            </a:extLst>
          </p:cNvPr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1404079" y="1632204"/>
            <a:ext cx="10178322" cy="3593591"/>
          </a:xfrm>
        </p:spPr>
        <p:txBody>
          <a:bodyPr>
            <a:normAutofit/>
          </a:bodyPr>
          <a:lstStyle/>
          <a:p>
            <a:r>
              <a:rPr lang="fr-FR" sz="2800">
                <a:latin typeface="Comic Sans MS" panose="030F0702030302020204" pitchFamily="66" charset="0"/>
              </a:rPr>
              <a:t>In New York city,  you can eat </a:t>
            </a:r>
            <a:r>
              <a:rPr lang="fr-FR" sz="2800">
                <a:solidFill>
                  <a:srgbClr val="FF0000"/>
                </a:solidFill>
                <a:latin typeface="Comic Sans MS" panose="030F0702030302020204" pitchFamily="66" charset="0"/>
              </a:rPr>
              <a:t>Hot Dogs</a:t>
            </a:r>
            <a:r>
              <a:rPr lang="fr-FR" sz="2800">
                <a:latin typeface="Comic Sans MS" panose="030F0702030302020204" pitchFamily="66" charset="0"/>
              </a:rPr>
              <a:t>, </a:t>
            </a:r>
            <a:r>
              <a:rPr lang="fr-FR" sz="2800">
                <a:solidFill>
                  <a:srgbClr val="FF0000"/>
                </a:solidFill>
                <a:latin typeface="Comic Sans MS" panose="030F0702030302020204" pitchFamily="66" charset="0"/>
              </a:rPr>
              <a:t>Bagels</a:t>
            </a:r>
            <a:r>
              <a:rPr lang="fr-FR" sz="2800">
                <a:latin typeface="Comic Sans MS" panose="030F0702030302020204" pitchFamily="66" charset="0"/>
              </a:rPr>
              <a:t>,</a:t>
            </a:r>
          </a:p>
          <a:p>
            <a:pPr marL="0" indent="0">
              <a:buNone/>
            </a:pPr>
            <a:r>
              <a:rPr lang="fr-FR" sz="2800">
                <a:latin typeface="Comic Sans MS" panose="030F0702030302020204" pitchFamily="66" charset="0"/>
              </a:rPr>
              <a:t/>
            </a:r>
            <a:br>
              <a:rPr lang="fr-FR" sz="2800">
                <a:latin typeface="Comic Sans MS" panose="030F0702030302020204" pitchFamily="66" charset="0"/>
              </a:rPr>
            </a:br>
            <a:r>
              <a:rPr lang="fr-FR" sz="2800">
                <a:latin typeface="Comic Sans MS" panose="030F0702030302020204" pitchFamily="66" charset="0"/>
              </a:rPr>
              <a:t> </a:t>
            </a:r>
            <a:r>
              <a:rPr lang="fr-FR" sz="2800">
                <a:solidFill>
                  <a:srgbClr val="FF0000"/>
                </a:solidFill>
                <a:latin typeface="Comic Sans MS" panose="030F0702030302020204" pitchFamily="66" charset="0"/>
              </a:rPr>
              <a:t>Cheesecakes</a:t>
            </a:r>
            <a:r>
              <a:rPr lang="fr-FR" sz="2800">
                <a:latin typeface="Comic Sans MS" panose="030F0702030302020204" pitchFamily="66" charset="0"/>
              </a:rPr>
              <a:t> and </a:t>
            </a:r>
            <a:r>
              <a:rPr lang="fr-FR" sz="2800">
                <a:solidFill>
                  <a:srgbClr val="FF0000"/>
                </a:solidFill>
                <a:latin typeface="Comic Sans MS" panose="030F0702030302020204" pitchFamily="66" charset="0"/>
              </a:rPr>
              <a:t>Lobster rolls</a:t>
            </a:r>
            <a:r>
              <a:rPr lang="fr-FR" sz="2800">
                <a:latin typeface="Comic Sans MS" panose="030F0702030302020204" pitchFamily="66" charset="0"/>
              </a:rPr>
              <a:t>.</a:t>
            </a:r>
            <a:br>
              <a:rPr lang="fr-FR" sz="2800">
                <a:latin typeface="Comic Sans MS" panose="030F0702030302020204" pitchFamily="66" charset="0"/>
              </a:rPr>
            </a:br>
            <a:r>
              <a:rPr lang="fr-FR" sz="2800">
                <a:latin typeface="Comic Sans MS" panose="030F0702030302020204" pitchFamily="66" charset="0"/>
              </a:rPr>
              <a:t/>
            </a:r>
            <a:br>
              <a:rPr lang="fr-FR" sz="2800">
                <a:latin typeface="Comic Sans MS" panose="030F0702030302020204" pitchFamily="66" charset="0"/>
              </a:rPr>
            </a:br>
            <a:r>
              <a:rPr lang="fr-FR" sz="2800">
                <a:latin typeface="Comic Sans MS" panose="030F0702030302020204" pitchFamily="66" charset="0"/>
              </a:rPr>
              <a:t>Each borough has a speciality !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6EB3C16F-154D-4727-8D9D-81EA1650DDDB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946877" y="-1"/>
            <a:ext cx="6857849" cy="11545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New York food 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E2A97B-EF4D-4CE1-BD76-28F608EC14D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25930" y="1716505"/>
            <a:ext cx="1580147" cy="401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9C7CE8-C85F-423C-9D7D-4EA85089D24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8614693" y="1716505"/>
            <a:ext cx="1467853" cy="401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DCAC07-BA42-46C0-A781-9B62F89E859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592178" y="2719134"/>
            <a:ext cx="2129591" cy="401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282C00-0B81-4850-BC37-5EB2D665B234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495800" y="2703093"/>
            <a:ext cx="2193758" cy="401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Picture 2" descr="Résultat de recherche d'images pour &quot;lobster roll png&quot;">
            <a:extLst>
              <a:ext uri="{FF2B5EF4-FFF2-40B4-BE49-F238E27FC236}">
                <a16:creationId xmlns:a16="http://schemas.microsoft.com/office/drawing/2014/main" id="{12A6B3F4-F8B1-4216-B237-9C82F9D62DF0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652" y="2092982"/>
            <a:ext cx="915167" cy="61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ésultat de recherche d'images pour &quot;cheesecake png&quot;">
            <a:extLst>
              <a:ext uri="{FF2B5EF4-FFF2-40B4-BE49-F238E27FC236}">
                <a16:creationId xmlns:a16="http://schemas.microsoft.com/office/drawing/2014/main" id="{83E87ADA-7B9F-4941-BC49-78830949BBFE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3048">
            <a:off x="2135324" y="2171783"/>
            <a:ext cx="923380" cy="61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ésultat de recherche d'images pour &quot;bagel png&quot;">
            <a:extLst>
              <a:ext uri="{FF2B5EF4-FFF2-40B4-BE49-F238E27FC236}">
                <a16:creationId xmlns:a16="http://schemas.microsoft.com/office/drawing/2014/main" id="{21041A42-635F-4B32-99A4-857D22FD7CB7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0299">
            <a:off x="8731595" y="811235"/>
            <a:ext cx="976626" cy="81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Résultat de recherche d'images pour &quot;hot dog png&quot;">
            <a:extLst>
              <a:ext uri="{FF2B5EF4-FFF2-40B4-BE49-F238E27FC236}">
                <a16:creationId xmlns:a16="http://schemas.microsoft.com/office/drawing/2014/main" id="{74096F2A-EF32-4D82-A5C5-D1B95F2BAFC6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39420">
            <a:off x="7148239" y="1125350"/>
            <a:ext cx="743678" cy="62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76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EFAA840-564B-4AE0-8AE6-324BD0F85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752" y="19050"/>
            <a:ext cx="7229475" cy="6838950"/>
          </a:xfrm>
          <a:prstGeom prst="rect">
            <a:avLst/>
          </a:prstGeom>
        </p:spPr>
      </p:pic>
      <p:pic>
        <p:nvPicPr>
          <p:cNvPr id="7" name="Graphique 6" descr="Tête avec engrenages">
            <a:extLst>
              <a:ext uri="{FF2B5EF4-FFF2-40B4-BE49-F238E27FC236}">
                <a16:creationId xmlns:a16="http://schemas.microsoft.com/office/drawing/2014/main" id="{A1DF4B30-C982-44AE-8C75-9CB48F5E482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74800" y="311727"/>
            <a:ext cx="914400" cy="914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322CA1-B157-4E96-BA71-4CB68B84DB92}"/>
              </a:ext>
            </a:extLst>
          </p:cNvPr>
          <p:cNvSpPr/>
          <p:nvPr/>
        </p:nvSpPr>
        <p:spPr>
          <a:xfrm rot="20758922">
            <a:off x="713538" y="968580"/>
            <a:ext cx="339416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Remember !</a:t>
            </a:r>
          </a:p>
        </p:txBody>
      </p:sp>
    </p:spTree>
    <p:extLst>
      <p:ext uri="{BB962C8B-B14F-4D97-AF65-F5344CB8AC3E}">
        <p14:creationId xmlns:p14="http://schemas.microsoft.com/office/powerpoint/2010/main" val="13958255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8A9C73-669D-468D-AEFF-DE0BA9378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B5FD3A-BDD4-4525-90AA-8AA26C225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041AE34-564B-495A-853C-4856887FF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729" y="557964"/>
            <a:ext cx="10311762" cy="526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1707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C8A29C-9FDB-42BE-9FE2-9978BB55FDA3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99096" y="0"/>
            <a:ext cx="10178322" cy="1492132"/>
          </a:xfrm>
        </p:spPr>
        <p:txBody>
          <a:bodyPr/>
          <a:lstStyle/>
          <a:p>
            <a:r>
              <a:rPr lang="fr-FR"/>
              <a:t>Boroughs of New York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A50DE24-FD56-4B19-8A80-C062F52112BE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D668C18-2385-42CD-B2C5-F4953C3E783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893455" y="675540"/>
            <a:ext cx="8506690" cy="62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777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131FD4-98C5-42B4-9499-5BBD0240E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Lobster roll recipe 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48F1B2-958B-47D6-91B1-C25683979C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65DDF6C-AD76-4A48-B704-CE8AD9520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112" y="1575026"/>
            <a:ext cx="8580628" cy="276447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D801386-E2CD-45C0-A183-879023786769}"/>
              </a:ext>
            </a:extLst>
          </p:cNvPr>
          <p:cNvSpPr txBox="1"/>
          <p:nvPr/>
        </p:nvSpPr>
        <p:spPr>
          <a:xfrm>
            <a:off x="2540000" y="3429000"/>
            <a:ext cx="932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Comic Sans MS" panose="030F0702030302020204" pitchFamily="66" charset="0"/>
              </a:rPr>
              <a:t>Fill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E171B26-C33E-40C2-9525-1792AA49FC5A}"/>
              </a:ext>
            </a:extLst>
          </p:cNvPr>
          <p:cNvSpPr txBox="1"/>
          <p:nvPr/>
        </p:nvSpPr>
        <p:spPr>
          <a:xfrm>
            <a:off x="3929298" y="3419208"/>
            <a:ext cx="1420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Comic Sans MS" panose="030F0702030302020204" pitchFamily="66" charset="0"/>
              </a:rPr>
              <a:t>Slice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F0954D1-3C1E-429B-A23A-154617279394}"/>
              </a:ext>
            </a:extLst>
          </p:cNvPr>
          <p:cNvSpPr txBox="1"/>
          <p:nvPr/>
        </p:nvSpPr>
        <p:spPr>
          <a:xfrm>
            <a:off x="5806465" y="3535593"/>
            <a:ext cx="932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Comic Sans MS" panose="030F0702030302020204" pitchFamily="66" charset="0"/>
              </a:rPr>
              <a:t>Cut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731AAE0-57D8-410A-B32E-88F8648A21D0}"/>
              </a:ext>
            </a:extLst>
          </p:cNvPr>
          <p:cNvSpPr txBox="1"/>
          <p:nvPr/>
        </p:nvSpPr>
        <p:spPr>
          <a:xfrm>
            <a:off x="7449900" y="3429000"/>
            <a:ext cx="932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Comic Sans MS" panose="030F0702030302020204" pitchFamily="66" charset="0"/>
              </a:rPr>
              <a:t>Boil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B4EB975-0098-43B3-8942-419621509125}"/>
              </a:ext>
            </a:extLst>
          </p:cNvPr>
          <p:cNvSpPr txBox="1"/>
          <p:nvPr/>
        </p:nvSpPr>
        <p:spPr>
          <a:xfrm>
            <a:off x="8966267" y="3535593"/>
            <a:ext cx="932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Comic Sans MS" panose="030F0702030302020204" pitchFamily="66" charset="0"/>
              </a:rPr>
              <a:t>Add</a:t>
            </a:r>
          </a:p>
        </p:txBody>
      </p:sp>
    </p:spTree>
    <p:extLst>
      <p:ext uri="{BB962C8B-B14F-4D97-AF65-F5344CB8AC3E}">
        <p14:creationId xmlns:p14="http://schemas.microsoft.com/office/powerpoint/2010/main" val="57054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4" grpId="0"/>
      <p:bldP spid="15" grpId="0"/>
      <p:bldP spid="1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D8F79A-8D22-40FC-B7D2-7183F750C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89856D-76EF-422E-9B40-F6F6A84B3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5891F60-E60C-4970-97D6-B60B59D1D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361" y="132947"/>
            <a:ext cx="6917277" cy="659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08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1129E9-8510-4F2D-8684-07A1CCB66F98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/>
              <a:t>Welcome to the USA 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5E8E81-C088-41D2-9B57-1E90D64D5C3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89084" y="1162878"/>
            <a:ext cx="10178322" cy="3593591"/>
          </a:xfrm>
        </p:spPr>
        <p:txBody>
          <a:bodyPr/>
          <a:lstStyle/>
          <a:p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There are 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50 states</a:t>
            </a:r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in the US, and </a:t>
            </a:r>
            <a:r>
              <a:rPr lang="fr-FR" dirty="0">
                <a:solidFill>
                  <a:schemeClr val="tx1"/>
                </a:solidFill>
                <a:latin typeface="Comic Sans MS" panose="030F0702030302020204" pitchFamily="66" charset="0"/>
              </a:rPr>
              <a:t>2 </a:t>
            </a:r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of </a:t>
            </a:r>
            <a:r>
              <a:rPr lang="fr-FR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them</a:t>
            </a:r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are </a:t>
            </a:r>
            <a:r>
              <a:rPr lang="fr-FR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quite</a:t>
            </a:r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far </a:t>
            </a:r>
            <a:r>
              <a:rPr lang="fr-FR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from</a:t>
            </a:r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the </a:t>
            </a:r>
            <a:r>
              <a:rPr lang="fr-FR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others</a:t>
            </a:r>
            <a:endParaRPr lang="fr-FR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Do </a:t>
            </a:r>
            <a:r>
              <a:rPr lang="fr-FR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you</a:t>
            </a:r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know </a:t>
            </a:r>
            <a:r>
              <a:rPr lang="fr-FR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them</a:t>
            </a:r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FR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1D08942-667B-45AD-AA67-3BBB3C66527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158826" y="462057"/>
            <a:ext cx="2519826" cy="36933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>
                <a:solidFill>
                  <a:srgbClr val="FF0000"/>
                </a:solidFill>
              </a:rPr>
              <a:t>U</a:t>
            </a:r>
            <a:r>
              <a:rPr lang="fr-FR"/>
              <a:t>nited </a:t>
            </a:r>
            <a:r>
              <a:rPr lang="fr-FR">
                <a:solidFill>
                  <a:srgbClr val="FF0000"/>
                </a:solidFill>
              </a:rPr>
              <a:t>S</a:t>
            </a:r>
            <a:r>
              <a:rPr lang="fr-FR"/>
              <a:t>tates of </a:t>
            </a:r>
            <a:r>
              <a:rPr lang="fr-FR">
                <a:solidFill>
                  <a:srgbClr val="FF0000"/>
                </a:solidFill>
              </a:rPr>
              <a:t>A</a:t>
            </a:r>
            <a:r>
              <a:rPr lang="fr-FR"/>
              <a:t>merica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5DEA96C5-75E7-412D-AB3E-115651B9EA61}"/>
              </a:ext>
            </a:extLst>
          </p:cNvPr>
          <p:cNvCxnSpPr/>
          <p:nvPr>
            <p:custDataLst>
              <p:tags r:id="rId4"/>
            </p:custDataLst>
          </p:nvPr>
        </p:nvCxnSpPr>
        <p:spPr>
          <a:xfrm>
            <a:off x="7652084" y="713874"/>
            <a:ext cx="121117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Résultat de recherche d'images pour &quot;usa map world&quot;">
            <a:extLst>
              <a:ext uri="{FF2B5EF4-FFF2-40B4-BE49-F238E27FC236}">
                <a16:creationId xmlns:a16="http://schemas.microsoft.com/office/drawing/2014/main" id="{E8682FBF-8AA0-49E9-AAB2-1B504FDC4438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89" b="31448"/>
          <a:stretch/>
        </p:blipFill>
        <p:spPr bwMode="auto">
          <a:xfrm>
            <a:off x="4001251" y="1581721"/>
            <a:ext cx="7301665" cy="518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A7F4A0B9-71FD-4FF5-8913-F67D27871543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>
            <a:off x="3272589" y="2542674"/>
            <a:ext cx="1138990" cy="4169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647D12EF-F797-4570-B5C0-571448E4CA1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962257" y="2250672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>
                <a:solidFill>
                  <a:srgbClr val="FF0000"/>
                </a:solidFill>
                <a:latin typeface="Comic Sans MS" panose="030F0702030302020204" pitchFamily="66" charset="0"/>
              </a:rPr>
              <a:t>Alaska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5F05E81-E03B-4C33-8050-01F7B25F7EB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089341" y="4649305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>
                <a:solidFill>
                  <a:srgbClr val="FF0000"/>
                </a:solidFill>
                <a:latin typeface="Comic Sans MS" panose="030F0702030302020204" pitchFamily="66" charset="0"/>
              </a:rPr>
              <a:t>Hawaï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EAE84A8A-8366-4EB5-9113-A18D3040325F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>
            <a:off x="3314001" y="5024329"/>
            <a:ext cx="120253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462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395B2D-75ED-4F8D-BD3A-1A6C25A80A0B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099278" y="0"/>
            <a:ext cx="10178322" cy="1492132"/>
          </a:xfrm>
        </p:spPr>
        <p:txBody>
          <a:bodyPr/>
          <a:lstStyle/>
          <a:p>
            <a:r>
              <a:rPr lang="fr-FR"/>
              <a:t>Role play 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236E20-910C-46FB-A242-5D5E67E2C4BC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099278" y="746066"/>
            <a:ext cx="10178322" cy="6200166"/>
          </a:xfrm>
        </p:spPr>
        <p:txBody>
          <a:bodyPr>
            <a:normAutofit lnSpcReduction="10000"/>
          </a:bodyPr>
          <a:lstStyle/>
          <a:p>
            <a:r>
              <a:rPr lang="fr-FR"/>
              <a:t>Tu es à New-York et tu as un petit creux… tu t’arrêtes dans un petit restaurant et prépares ta commande. Un élève joue le </a:t>
            </a:r>
            <a:r>
              <a:rPr lang="fr-FR">
                <a:solidFill>
                  <a:srgbClr val="FF0000"/>
                </a:solidFill>
              </a:rPr>
              <a:t>serveur</a:t>
            </a:r>
            <a:r>
              <a:rPr lang="fr-FR"/>
              <a:t> et un autre le </a:t>
            </a:r>
            <a:r>
              <a:rPr lang="fr-FR">
                <a:solidFill>
                  <a:srgbClr val="00B050"/>
                </a:solidFill>
              </a:rPr>
              <a:t>client</a:t>
            </a:r>
            <a:r>
              <a:rPr lang="fr-FR"/>
              <a:t>.</a:t>
            </a:r>
          </a:p>
          <a:p>
            <a:endParaRPr lang="fr-FR"/>
          </a:p>
          <a:p>
            <a:endParaRPr lang="fr-FR"/>
          </a:p>
          <a:p>
            <a:r>
              <a:rPr lang="fr-FR" sz="2800">
                <a:solidFill>
                  <a:srgbClr val="FF0000"/>
                </a:solidFill>
                <a:latin typeface="Comic Sans MS" panose="030F0702030302020204" pitchFamily="66" charset="0"/>
              </a:rPr>
              <a:t>Good morning sir, what do you want to eat ?</a:t>
            </a:r>
          </a:p>
          <a:p>
            <a:r>
              <a:rPr lang="fr-FR" sz="2800">
                <a:solidFill>
                  <a:srgbClr val="00B050"/>
                </a:solidFill>
                <a:latin typeface="Comic Sans MS" panose="030F0702030302020204" pitchFamily="66" charset="0"/>
              </a:rPr>
              <a:t>Hmm, I’d like a …..</a:t>
            </a:r>
            <a:r>
              <a:rPr lang="fr-FR" sz="2800">
                <a:latin typeface="Comic Sans MS" panose="030F0702030302020204" pitchFamily="66" charset="0"/>
              </a:rPr>
              <a:t/>
            </a:r>
            <a:br>
              <a:rPr lang="fr-FR" sz="2800">
                <a:latin typeface="Comic Sans MS" panose="030F0702030302020204" pitchFamily="66" charset="0"/>
              </a:rPr>
            </a:br>
            <a:endParaRPr lang="fr-FR" sz="2800">
              <a:latin typeface="Comic Sans MS" panose="030F0702030302020204" pitchFamily="66" charset="0"/>
            </a:endParaRPr>
          </a:p>
          <a:p>
            <a:r>
              <a:rPr lang="fr-FR" sz="2800">
                <a:solidFill>
                  <a:srgbClr val="FF0000"/>
                </a:solidFill>
                <a:latin typeface="Comic Sans MS" panose="030F0702030302020204" pitchFamily="66" charset="0"/>
              </a:rPr>
              <a:t>Of course, it will be ready in 5 minutes !</a:t>
            </a:r>
          </a:p>
          <a:p>
            <a:pPr marL="0" indent="0">
              <a:buNone/>
            </a:pPr>
            <a:r>
              <a:rPr lang="fr-FR" sz="2800">
                <a:solidFill>
                  <a:srgbClr val="FF0000"/>
                </a:solidFill>
                <a:latin typeface="Comic Sans MS" panose="030F0702030302020204" pitchFamily="66" charset="0"/>
              </a:rPr>
              <a:t>   Here you are Sir !</a:t>
            </a:r>
            <a:r>
              <a:rPr lang="fr-FR" sz="2800">
                <a:latin typeface="Comic Sans MS" panose="030F0702030302020204" pitchFamily="66" charset="0"/>
              </a:rPr>
              <a:t/>
            </a:r>
            <a:br>
              <a:rPr lang="fr-FR" sz="2800">
                <a:latin typeface="Comic Sans MS" panose="030F0702030302020204" pitchFamily="66" charset="0"/>
              </a:rPr>
            </a:br>
            <a:endParaRPr lang="fr-FR" sz="2800">
              <a:latin typeface="Comic Sans MS" panose="030F0702030302020204" pitchFamily="66" charset="0"/>
            </a:endParaRPr>
          </a:p>
          <a:p>
            <a:r>
              <a:rPr lang="fr-FR" sz="2800">
                <a:solidFill>
                  <a:srgbClr val="00B050"/>
                </a:solidFill>
                <a:latin typeface="Comic Sans MS" panose="030F0702030302020204" pitchFamily="66" charset="0"/>
              </a:rPr>
              <a:t>Thank you, how much is it ?</a:t>
            </a:r>
          </a:p>
          <a:p>
            <a:r>
              <a:rPr lang="fr-FR" sz="2800">
                <a:solidFill>
                  <a:srgbClr val="FF0000"/>
                </a:solidFill>
                <a:latin typeface="Comic Sans MS" panose="030F0702030302020204" pitchFamily="66" charset="0"/>
              </a:rPr>
              <a:t>It is …… $ (dollars)</a:t>
            </a:r>
          </a:p>
          <a:p>
            <a:r>
              <a:rPr lang="fr-FR" sz="2800">
                <a:solidFill>
                  <a:srgbClr val="00B050"/>
                </a:solidFill>
                <a:latin typeface="Comic Sans MS" panose="030F0702030302020204" pitchFamily="66" charset="0"/>
              </a:rPr>
              <a:t>Okay,  have a nice day !</a:t>
            </a:r>
          </a:p>
        </p:txBody>
      </p:sp>
      <p:pic>
        <p:nvPicPr>
          <p:cNvPr id="10242" name="Picture 2" descr="Résultat de recherche d'images pour &quot;server restaurant png&quot;">
            <a:extLst>
              <a:ext uri="{FF2B5EF4-FFF2-40B4-BE49-F238E27FC236}">
                <a16:creationId xmlns:a16="http://schemas.microsoft.com/office/drawing/2014/main" id="{B364FAAC-CEBC-49B0-9C03-2FB2CB91904A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671" y="1382342"/>
            <a:ext cx="765697" cy="72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que 4" descr="Utilisateur">
            <a:extLst>
              <a:ext uri="{FF2B5EF4-FFF2-40B4-BE49-F238E27FC236}">
                <a16:creationId xmlns:a16="http://schemas.microsoft.com/office/drawing/2014/main" id="{0B8D084D-33A7-4A0E-B1FF-6E091B8F7EE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629402" y="1382341"/>
            <a:ext cx="651162" cy="651162"/>
          </a:xfrm>
          <a:prstGeom prst="rect">
            <a:avLst/>
          </a:prstGeom>
        </p:spPr>
      </p:pic>
      <p:pic>
        <p:nvPicPr>
          <p:cNvPr id="7" name="Picture 4" descr="Résultat de recherche d'images pour &quot;hot dog png&quot;">
            <a:extLst>
              <a:ext uri="{FF2B5EF4-FFF2-40B4-BE49-F238E27FC236}">
                <a16:creationId xmlns:a16="http://schemas.microsoft.com/office/drawing/2014/main" id="{69F0133E-F641-4A12-8863-E38338C61576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979">
            <a:off x="4465806" y="2633048"/>
            <a:ext cx="903296" cy="75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ésultat de recherche d'images pour &quot;cheesecake png&quot;">
            <a:extLst>
              <a:ext uri="{FF2B5EF4-FFF2-40B4-BE49-F238E27FC236}">
                <a16:creationId xmlns:a16="http://schemas.microsoft.com/office/drawing/2014/main" id="{3E1324CC-A426-4ACC-A269-A3F13D998B2C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0221">
            <a:off x="5452994" y="2847198"/>
            <a:ext cx="683603" cy="45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ésultat de recherche d'images pour &quot;bagel png&quot;">
            <a:extLst>
              <a:ext uri="{FF2B5EF4-FFF2-40B4-BE49-F238E27FC236}">
                <a16:creationId xmlns:a16="http://schemas.microsoft.com/office/drawing/2014/main" id="{25C8A348-290C-46D0-98D8-ED1D46613A8C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338" y="2809334"/>
            <a:ext cx="674595" cy="56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ésultat de recherche d'images pour &quot;lobster roll png&quot;">
            <a:extLst>
              <a:ext uri="{FF2B5EF4-FFF2-40B4-BE49-F238E27FC236}">
                <a16:creationId xmlns:a16="http://schemas.microsoft.com/office/drawing/2014/main" id="{A9C8EA93-85D3-4A48-9670-4F3839223213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565" y="2734543"/>
            <a:ext cx="1071238" cy="71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ésultat de recherche d'images pour &quot;server restaurant png&quot;">
            <a:extLst>
              <a:ext uri="{FF2B5EF4-FFF2-40B4-BE49-F238E27FC236}">
                <a16:creationId xmlns:a16="http://schemas.microsoft.com/office/drawing/2014/main" id="{49359BCE-B95D-45CE-AC75-C0D8841D8126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04" y="2322118"/>
            <a:ext cx="438202" cy="41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ésultat de recherche d'images pour &quot;server restaurant png&quot;">
            <a:extLst>
              <a:ext uri="{FF2B5EF4-FFF2-40B4-BE49-F238E27FC236}">
                <a16:creationId xmlns:a16="http://schemas.microsoft.com/office/drawing/2014/main" id="{F341CD9B-DAD1-4770-BF17-F4646888E3FE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04" y="3591934"/>
            <a:ext cx="438202" cy="41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ésultat de recherche d'images pour &quot;server restaurant png&quot;">
            <a:extLst>
              <a:ext uri="{FF2B5EF4-FFF2-40B4-BE49-F238E27FC236}">
                <a16:creationId xmlns:a16="http://schemas.microsoft.com/office/drawing/2014/main" id="{48D487C7-6469-48E0-928A-4ACD2F792386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90" y="5607187"/>
            <a:ext cx="438202" cy="41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phique 13" descr="Utilisateur">
            <a:extLst>
              <a:ext uri="{FF2B5EF4-FFF2-40B4-BE49-F238E27FC236}">
                <a16:creationId xmlns:a16="http://schemas.microsoft.com/office/drawing/2014/main" id="{9F100753-F8B1-4D83-848B-C3F932418E6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76890" y="2793320"/>
            <a:ext cx="438202" cy="438202"/>
          </a:xfrm>
          <a:prstGeom prst="rect">
            <a:avLst/>
          </a:prstGeom>
        </p:spPr>
      </p:pic>
      <p:pic>
        <p:nvPicPr>
          <p:cNvPr id="15" name="Graphique 14" descr="Utilisateur">
            <a:extLst>
              <a:ext uri="{FF2B5EF4-FFF2-40B4-BE49-F238E27FC236}">
                <a16:creationId xmlns:a16="http://schemas.microsoft.com/office/drawing/2014/main" id="{7311FF8C-455B-4D2B-B650-63EFA32F7323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41790" y="5111679"/>
            <a:ext cx="438202" cy="438202"/>
          </a:xfrm>
          <a:prstGeom prst="rect">
            <a:avLst/>
          </a:prstGeom>
        </p:spPr>
      </p:pic>
      <p:pic>
        <p:nvPicPr>
          <p:cNvPr id="16" name="Graphique 15" descr="Utilisateur">
            <a:extLst>
              <a:ext uri="{FF2B5EF4-FFF2-40B4-BE49-F238E27FC236}">
                <a16:creationId xmlns:a16="http://schemas.microsoft.com/office/drawing/2014/main" id="{0995E342-92AB-44B8-84E5-05B4F2E00C86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76890" y="6186432"/>
            <a:ext cx="438202" cy="438202"/>
          </a:xfrm>
          <a:prstGeom prst="rect">
            <a:avLst/>
          </a:prstGeom>
        </p:spPr>
      </p:pic>
      <p:pic>
        <p:nvPicPr>
          <p:cNvPr id="17" name="Picture 2" descr="Résultat de recherche d'images pour &quot;server restaurant png&quot;">
            <a:extLst>
              <a:ext uri="{FF2B5EF4-FFF2-40B4-BE49-F238E27FC236}">
                <a16:creationId xmlns:a16="http://schemas.microsoft.com/office/drawing/2014/main" id="{31F11E47-30D0-4CB8-9077-02F284C840E5}"/>
              </a:ext>
            </a:extLst>
          </p:cNvPr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77" y="4112407"/>
            <a:ext cx="438202" cy="41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40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AF7196-2D38-4ACE-8466-4F657F694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404" y="141753"/>
            <a:ext cx="10178322" cy="1492132"/>
          </a:xfrm>
        </p:spPr>
        <p:txBody>
          <a:bodyPr>
            <a:normAutofit fontScale="90000"/>
          </a:bodyPr>
          <a:lstStyle/>
          <a:p>
            <a:r>
              <a:rPr lang="fr-FR" cap="none">
                <a:latin typeface="Comic Sans MS" panose="030F0702030302020204" pitchFamily="66" charset="0"/>
              </a:rPr>
              <a:t>Avant de quitter New-york, réalise un dépliant pour présenter le top 3 des choses incontournables 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6EFEA8-A9EA-45BF-82B1-5C9ABF2CF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5846" y="3192380"/>
            <a:ext cx="10178322" cy="3593591"/>
          </a:xfrm>
        </p:spPr>
        <p:txBody>
          <a:bodyPr>
            <a:normAutofit/>
          </a:bodyPr>
          <a:lstStyle/>
          <a:p>
            <a:r>
              <a:rPr lang="fr-FR" sz="2800">
                <a:solidFill>
                  <a:srgbClr val="00B050"/>
                </a:solidFill>
              </a:rPr>
              <a:t>1-</a:t>
            </a:r>
            <a:r>
              <a:rPr lang="fr-FR" sz="2800"/>
              <a:t> </a:t>
            </a:r>
            <a:r>
              <a:rPr lang="fr-FR" sz="2800">
                <a:solidFill>
                  <a:srgbClr val="FF0000"/>
                </a:solidFill>
              </a:rPr>
              <a:t>Colorie et nomme les différents quartiers</a:t>
            </a:r>
          </a:p>
          <a:p>
            <a:r>
              <a:rPr lang="fr-FR" sz="2800">
                <a:solidFill>
                  <a:srgbClr val="00B050"/>
                </a:solidFill>
              </a:rPr>
              <a:t>2-</a:t>
            </a:r>
            <a:r>
              <a:rPr lang="fr-FR" sz="2800"/>
              <a:t> </a:t>
            </a:r>
            <a:r>
              <a:rPr lang="fr-FR" sz="2800">
                <a:solidFill>
                  <a:srgbClr val="FF0000"/>
                </a:solidFill>
              </a:rPr>
              <a:t>Colle tes 3 monuments préférés et écrit leurs noms</a:t>
            </a:r>
          </a:p>
          <a:p>
            <a:r>
              <a:rPr lang="fr-FR" sz="2800">
                <a:solidFill>
                  <a:srgbClr val="00B050"/>
                </a:solidFill>
              </a:rPr>
              <a:t>3-</a:t>
            </a:r>
            <a:r>
              <a:rPr lang="fr-FR" sz="2800"/>
              <a:t> </a:t>
            </a:r>
            <a:r>
              <a:rPr lang="fr-FR" sz="2800">
                <a:solidFill>
                  <a:srgbClr val="FF0000"/>
                </a:solidFill>
              </a:rPr>
              <a:t>Colle tes 3 plats préférés, illustre avec quelques ingrédients.</a:t>
            </a:r>
            <a:r>
              <a:rPr lang="fr-FR" sz="2800"/>
              <a:t> </a:t>
            </a:r>
          </a:p>
          <a:p>
            <a:r>
              <a:rPr lang="fr-FR" sz="2800">
                <a:solidFill>
                  <a:srgbClr val="00B050"/>
                </a:solidFill>
              </a:rPr>
              <a:t>4-</a:t>
            </a:r>
            <a:r>
              <a:rPr lang="fr-FR" sz="2800"/>
              <a:t> </a:t>
            </a:r>
            <a:r>
              <a:rPr lang="fr-FR" sz="2800">
                <a:solidFill>
                  <a:srgbClr val="FF0000"/>
                </a:solidFill>
              </a:rPr>
              <a:t>Ecrit ton nom et soigne ton dépliant !</a:t>
            </a:r>
          </a:p>
        </p:txBody>
      </p:sp>
    </p:spTree>
    <p:extLst>
      <p:ext uri="{BB962C8B-B14F-4D97-AF65-F5344CB8AC3E}">
        <p14:creationId xmlns:p14="http://schemas.microsoft.com/office/powerpoint/2010/main" val="9608610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5DA0C-E173-446B-978C-E8BFF1E5F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839" y="0"/>
            <a:ext cx="10178322" cy="1492132"/>
          </a:xfrm>
        </p:spPr>
        <p:txBody>
          <a:bodyPr/>
          <a:lstStyle/>
          <a:p>
            <a:r>
              <a:rPr lang="fr-FR"/>
              <a:t>Help 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700C92-E1D7-4EFF-A14B-6E1236AE4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288" y="2389291"/>
            <a:ext cx="10178322" cy="3593591"/>
          </a:xfrm>
        </p:spPr>
        <p:txBody>
          <a:bodyPr/>
          <a:lstStyle/>
          <a:p>
            <a:endParaRPr lang="fr-FR"/>
          </a:p>
        </p:txBody>
      </p:sp>
      <p:pic>
        <p:nvPicPr>
          <p:cNvPr id="4" name="Picture 2" descr="Résultat de recherche d'images pour &quot;cheesecake png&quot;">
            <a:extLst>
              <a:ext uri="{FF2B5EF4-FFF2-40B4-BE49-F238E27FC236}">
                <a16:creationId xmlns:a16="http://schemas.microsoft.com/office/drawing/2014/main" id="{8E648AEF-1FF8-4853-8FF6-020AF9FBED0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0221">
            <a:off x="8612114" y="552534"/>
            <a:ext cx="2350135" cy="1570355"/>
          </a:xfrm>
          <a:prstGeom prst="rect">
            <a:avLst/>
          </a:prstGeom>
          <a:noFill/>
          <a:extLst/>
        </p:spPr>
      </p:pic>
      <p:pic>
        <p:nvPicPr>
          <p:cNvPr id="5" name="Picture 4" descr="Résultat de recherche d'images pour &quot;hot dog png&quot;">
            <a:extLst>
              <a:ext uri="{FF2B5EF4-FFF2-40B4-BE49-F238E27FC236}">
                <a16:creationId xmlns:a16="http://schemas.microsoft.com/office/drawing/2014/main" id="{B0C8D3F1-91F6-4511-BDF6-ABDD28E23F71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978" y="856295"/>
            <a:ext cx="2018030" cy="1695450"/>
          </a:xfrm>
          <a:prstGeom prst="rect">
            <a:avLst/>
          </a:prstGeom>
          <a:noFill/>
          <a:extLst/>
        </p:spPr>
      </p:pic>
      <p:pic>
        <p:nvPicPr>
          <p:cNvPr id="6" name="Picture 2" descr="Résultat de recherche d'images pour &quot;bagel png&quot;">
            <a:extLst>
              <a:ext uri="{FF2B5EF4-FFF2-40B4-BE49-F238E27FC236}">
                <a16:creationId xmlns:a16="http://schemas.microsoft.com/office/drawing/2014/main" id="{8EF49620-5781-4CE7-9F72-1DE792C56BC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63" y="2679136"/>
            <a:ext cx="2814494" cy="2269006"/>
          </a:xfrm>
          <a:prstGeom prst="rect">
            <a:avLst/>
          </a:prstGeom>
          <a:noFill/>
          <a:extLst/>
        </p:spPr>
      </p:pic>
      <p:pic>
        <p:nvPicPr>
          <p:cNvPr id="7" name="Picture 2" descr="Résultat de recherche d'images pour &quot;lobster roll png&quot;">
            <a:extLst>
              <a:ext uri="{FF2B5EF4-FFF2-40B4-BE49-F238E27FC236}">
                <a16:creationId xmlns:a16="http://schemas.microsoft.com/office/drawing/2014/main" id="{B22B8ABD-D78B-44B6-B2C1-5C725B0E8EC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3659">
            <a:off x="4844662" y="11820"/>
            <a:ext cx="3132328" cy="1991791"/>
          </a:xfrm>
          <a:prstGeom prst="rect">
            <a:avLst/>
          </a:prstGeom>
          <a:noFill/>
          <a:extLst/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3DC87E5-1B56-447C-9780-8FB0DD9F7246}"/>
              </a:ext>
            </a:extLst>
          </p:cNvPr>
          <p:cNvSpPr txBox="1"/>
          <p:nvPr/>
        </p:nvSpPr>
        <p:spPr>
          <a:xfrm>
            <a:off x="3292641" y="1211179"/>
            <a:ext cx="2494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/>
              <a:t>Hot-Dog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BA8606F-9943-4CDB-ACA1-F29435F3466C}"/>
              </a:ext>
            </a:extLst>
          </p:cNvPr>
          <p:cNvSpPr txBox="1"/>
          <p:nvPr/>
        </p:nvSpPr>
        <p:spPr>
          <a:xfrm>
            <a:off x="9872748" y="1800235"/>
            <a:ext cx="2494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>
                <a:latin typeface="Comic Sans MS" panose="030F0702030302020204" pitchFamily="66" charset="0"/>
              </a:rPr>
              <a:t>Cheesecake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5097B9C-3F9F-4621-8E8E-581B27E31554}"/>
              </a:ext>
            </a:extLst>
          </p:cNvPr>
          <p:cNvSpPr txBox="1"/>
          <p:nvPr/>
        </p:nvSpPr>
        <p:spPr>
          <a:xfrm>
            <a:off x="1071978" y="4844700"/>
            <a:ext cx="2494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>
                <a:latin typeface="Comic Sans MS" panose="030F0702030302020204" pitchFamily="66" charset="0"/>
              </a:rPr>
              <a:t>Bagel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BB2A48B-ECFD-48DA-85F1-15F01133DBD4}"/>
              </a:ext>
            </a:extLst>
          </p:cNvPr>
          <p:cNvSpPr txBox="1"/>
          <p:nvPr/>
        </p:nvSpPr>
        <p:spPr>
          <a:xfrm>
            <a:off x="5632339" y="1442011"/>
            <a:ext cx="2494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>
                <a:latin typeface="Comic Sans MS" panose="030F0702030302020204" pitchFamily="66" charset="0"/>
              </a:rPr>
              <a:t>Lobster Roll</a:t>
            </a:r>
          </a:p>
        </p:txBody>
      </p:sp>
      <p:pic>
        <p:nvPicPr>
          <p:cNvPr id="12" name="Image 11" descr="Résultat de recherche d'images pour &quot;statue of liberty png&quot;">
            <a:extLst>
              <a:ext uri="{FF2B5EF4-FFF2-40B4-BE49-F238E27FC236}">
                <a16:creationId xmlns:a16="http://schemas.microsoft.com/office/drawing/2014/main" id="{1E57BC30-296F-4428-8589-DF361E5DCD1D}"/>
              </a:ext>
            </a:extLst>
          </p:cNvPr>
          <p:cNvPicPr/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527" y="2636062"/>
            <a:ext cx="1200150" cy="3205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 descr="Résultat de recherche d'images pour &quot;empire state building png&quot;">
            <a:extLst>
              <a:ext uri="{FF2B5EF4-FFF2-40B4-BE49-F238E27FC236}">
                <a16:creationId xmlns:a16="http://schemas.microsoft.com/office/drawing/2014/main" id="{68AF0357-46BA-4E28-B26E-939BBE6E1165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108" y="2252564"/>
            <a:ext cx="998220" cy="3256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 descr="Résultat de recherche d'images pour &quot;chrysler building png&quot;">
            <a:extLst>
              <a:ext uri="{FF2B5EF4-FFF2-40B4-BE49-F238E27FC236}">
                <a16:creationId xmlns:a16="http://schemas.microsoft.com/office/drawing/2014/main" id="{20E6B011-B0F9-4BBA-8D7D-17DFB2B4849A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86" y="2551745"/>
            <a:ext cx="1101725" cy="332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649CD52-F756-4293-B810-29AE6EF9C2AE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39882" y="3330117"/>
            <a:ext cx="3705860" cy="207899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6FB45D3-B343-42EC-AD4B-37E22E41707E}"/>
              </a:ext>
            </a:extLst>
          </p:cNvPr>
          <p:cNvSpPr txBox="1"/>
          <p:nvPr/>
        </p:nvSpPr>
        <p:spPr>
          <a:xfrm>
            <a:off x="4503385" y="6177919"/>
            <a:ext cx="2494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>
                <a:latin typeface="Comic Sans MS" panose="030F0702030302020204" pitchFamily="66" charset="0"/>
              </a:rPr>
              <a:t>Central Park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260AEEC-E8BE-4A9F-A2DB-8FB6FB28129C}"/>
              </a:ext>
            </a:extLst>
          </p:cNvPr>
          <p:cNvSpPr txBox="1"/>
          <p:nvPr/>
        </p:nvSpPr>
        <p:spPr>
          <a:xfrm>
            <a:off x="6632307" y="5850042"/>
            <a:ext cx="2494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latin typeface="Comic Sans MS" panose="030F0702030302020204" pitchFamily="66" charset="0"/>
              </a:rPr>
              <a:t>Statue of Liberty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EF86372-1D0C-47A9-8F0D-0FAEFE6B5154}"/>
              </a:ext>
            </a:extLst>
          </p:cNvPr>
          <p:cNvSpPr txBox="1"/>
          <p:nvPr/>
        </p:nvSpPr>
        <p:spPr>
          <a:xfrm>
            <a:off x="8836357" y="5448611"/>
            <a:ext cx="24945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>
                <a:latin typeface="Comic Sans MS" panose="030F0702030302020204" pitchFamily="66" charset="0"/>
              </a:rPr>
              <a:t>Empire</a:t>
            </a:r>
          </a:p>
          <a:p>
            <a:r>
              <a:rPr lang="fr-FR" sz="2400">
                <a:latin typeface="Comic Sans MS" panose="030F0702030302020204" pitchFamily="66" charset="0"/>
              </a:rPr>
              <a:t>State</a:t>
            </a:r>
          </a:p>
          <a:p>
            <a:r>
              <a:rPr lang="fr-FR" sz="2400">
                <a:latin typeface="Comic Sans MS" panose="030F0702030302020204" pitchFamily="66" charset="0"/>
              </a:rPr>
              <a:t>Building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0FF1A7B-A7D1-46D1-A412-FD4851ECE68E}"/>
              </a:ext>
            </a:extLst>
          </p:cNvPr>
          <p:cNvSpPr txBox="1"/>
          <p:nvPr/>
        </p:nvSpPr>
        <p:spPr>
          <a:xfrm>
            <a:off x="10517186" y="5713051"/>
            <a:ext cx="2494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>
                <a:latin typeface="Comic Sans MS" panose="030F0702030302020204" pitchFamily="66" charset="0"/>
              </a:rPr>
              <a:t>Chrysler building</a:t>
            </a:r>
          </a:p>
        </p:txBody>
      </p:sp>
    </p:spTree>
    <p:extLst>
      <p:ext uri="{BB962C8B-B14F-4D97-AF65-F5344CB8AC3E}">
        <p14:creationId xmlns:p14="http://schemas.microsoft.com/office/powerpoint/2010/main" val="2402658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AA6916-D3F2-460E-84F3-845F4C71C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EF675EE-ACBF-47DE-93F8-5F5A37097C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 descr="Résultat de recherche d'images pour &quot;manhattan boroughs&quot;">
            <a:extLst>
              <a:ext uri="{FF2B5EF4-FFF2-40B4-BE49-F238E27FC236}">
                <a16:creationId xmlns:a16="http://schemas.microsoft.com/office/drawing/2014/main" id="{E0ECF134-E3E0-437E-B1D8-A0B241060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925" y="0"/>
            <a:ext cx="7042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8557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19F0AF-0F89-4333-A86D-D82A9B37E6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9387" y="1112982"/>
            <a:ext cx="4733486" cy="35935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>
                <a:latin typeface="Comic Sans MS" panose="030F0702030302020204" pitchFamily="66" charset="0"/>
              </a:rPr>
              <a:t>Tu es perdu dans Central Park, tu essayes de guider un ami par téléphone jusqu’au Zoo, où tu te trouves.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B5B5108-1942-4356-95CB-1160BE6BF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132" y="117399"/>
            <a:ext cx="10178322" cy="808221"/>
          </a:xfrm>
        </p:spPr>
        <p:txBody>
          <a:bodyPr/>
          <a:lstStyle/>
          <a:p>
            <a:r>
              <a:rPr lang="fr-FR"/>
              <a:t>Lost in central park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CE46FBD-3508-46EF-A3BC-3D29CD81E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646" y="826980"/>
            <a:ext cx="5543550" cy="51054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6EA7326-3226-4D2A-8CC0-0CF1FFD80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191" y="3199146"/>
            <a:ext cx="3018681" cy="323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530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66CA7B-7CF9-4C3C-83A9-73BCFF9CD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Goodbye New York city !</a:t>
            </a:r>
            <a:br>
              <a:rPr lang="fr-FR"/>
            </a:br>
            <a:r>
              <a:rPr lang="fr-FR" sz="3600"/>
              <a:t>Bilan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00AEE0-E75F-4A89-BD40-B2F145E332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Résultat de recherche d'images pour &quot;goodbye nyc&quot;">
            <a:extLst>
              <a:ext uri="{FF2B5EF4-FFF2-40B4-BE49-F238E27FC236}">
                <a16:creationId xmlns:a16="http://schemas.microsoft.com/office/drawing/2014/main" id="{A530A65F-EA53-404D-A7D6-738B20D9DDA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925" y="135861"/>
            <a:ext cx="2797348" cy="2175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AB7DAB6-15F1-43A0-873F-0C5202494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932" y="2417473"/>
            <a:ext cx="10341675" cy="387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5748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EA367D-D73F-49FE-A8F1-676A612B6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Roleplay 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20E381-3383-40A8-8A7C-B3212DE46A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DD9F083-5387-491C-B8A1-2EC32E705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808" y="1128451"/>
            <a:ext cx="8975119" cy="6066017"/>
          </a:xfrm>
          <a:prstGeom prst="rect">
            <a:avLst/>
          </a:prstGeom>
        </p:spPr>
      </p:pic>
      <p:pic>
        <p:nvPicPr>
          <p:cNvPr id="5" name="Image 4" descr="Résultat de recherche d'images pour &quot;tourist png&quot;">
            <a:extLst>
              <a:ext uri="{FF2B5EF4-FFF2-40B4-BE49-F238E27FC236}">
                <a16:creationId xmlns:a16="http://schemas.microsoft.com/office/drawing/2014/main" id="{A4E254A9-ACC4-424A-94F1-A17C1E7F855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150" y="1927541"/>
            <a:ext cx="165735" cy="305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 descr="Résultat de recherche d'images pour &quot;train driver png&quot;">
            <a:extLst>
              <a:ext uri="{FF2B5EF4-FFF2-40B4-BE49-F238E27FC236}">
                <a16:creationId xmlns:a16="http://schemas.microsoft.com/office/drawing/2014/main" id="{0AD8593B-9069-42B0-83E2-EF1DBAB70E2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371" y="1927541"/>
            <a:ext cx="290945" cy="3054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92444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F0F03F-E90D-4CDB-926E-632CC2DA2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Now we take a car to…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EF2AC8-2275-48A7-8346-F9F7AB6AC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Résultat de recherche d'images pour &quot;washington dc png&quot;">
            <a:extLst>
              <a:ext uri="{FF2B5EF4-FFF2-40B4-BE49-F238E27FC236}">
                <a16:creationId xmlns:a16="http://schemas.microsoft.com/office/drawing/2014/main" id="{C808288B-F2E7-4694-98A7-549737D20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183" y="1610699"/>
            <a:ext cx="7933312" cy="522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ésultat de recherche d'images pour &quot;car png&quot;">
            <a:extLst>
              <a:ext uri="{FF2B5EF4-FFF2-40B4-BE49-F238E27FC236}">
                <a16:creationId xmlns:a16="http://schemas.microsoft.com/office/drawing/2014/main" id="{F1EF31CC-1253-4186-A818-8802CEC58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209" y="-29099"/>
            <a:ext cx="1118755" cy="50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AB708E-C98B-4A09-B363-3920F278A8C3}"/>
              </a:ext>
            </a:extLst>
          </p:cNvPr>
          <p:cNvSpPr/>
          <p:nvPr/>
        </p:nvSpPr>
        <p:spPr>
          <a:xfrm rot="20926711">
            <a:off x="2545123" y="1932752"/>
            <a:ext cx="59788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Washington D.C !</a:t>
            </a:r>
          </a:p>
        </p:txBody>
      </p:sp>
    </p:spTree>
    <p:extLst>
      <p:ext uri="{BB962C8B-B14F-4D97-AF65-F5344CB8AC3E}">
        <p14:creationId xmlns:p14="http://schemas.microsoft.com/office/powerpoint/2010/main" val="87893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3CC634-B78E-4FD6-AC32-C10627B17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839" y="215094"/>
            <a:ext cx="10178322" cy="1492132"/>
          </a:xfrm>
        </p:spPr>
        <p:txBody>
          <a:bodyPr/>
          <a:lstStyle/>
          <a:p>
            <a:r>
              <a:rPr lang="fr-FR"/>
              <a:t>A long trip 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FBDDE8-A27E-40E7-9323-C7EA3E983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839" y="1707226"/>
            <a:ext cx="2907435" cy="2719136"/>
          </a:xfrm>
        </p:spPr>
        <p:txBody>
          <a:bodyPr/>
          <a:lstStyle/>
          <a:p>
            <a:r>
              <a:rPr lang="fr-FR">
                <a:latin typeface="Comic Sans MS" panose="030F0702030302020204" pitchFamily="66" charset="0"/>
              </a:rPr>
              <a:t>Il faut environ </a:t>
            </a:r>
            <a:r>
              <a:rPr lang="fr-FR">
                <a:solidFill>
                  <a:srgbClr val="FF0000"/>
                </a:solidFill>
                <a:latin typeface="Comic Sans MS" panose="030F0702030302020204" pitchFamily="66" charset="0"/>
              </a:rPr>
              <a:t>5h</a:t>
            </a:r>
            <a:r>
              <a:rPr lang="fr-FR">
                <a:latin typeface="Comic Sans MS" panose="030F0702030302020204" pitchFamily="66" charset="0"/>
              </a:rPr>
              <a:t> pour aller de New York jusqu’à Washington en voiture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841EC1B-8108-4257-A754-230F79723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351" y="978408"/>
            <a:ext cx="7678950" cy="453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121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3CC634-B78E-4FD6-AC32-C10627B17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839" y="215094"/>
            <a:ext cx="10178322" cy="1492132"/>
          </a:xfrm>
        </p:spPr>
        <p:txBody>
          <a:bodyPr/>
          <a:lstStyle/>
          <a:p>
            <a:r>
              <a:rPr lang="fr-FR"/>
              <a:t>A long trip 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FBDDE8-A27E-40E7-9323-C7EA3E983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839" y="1707226"/>
            <a:ext cx="3104922" cy="2719136"/>
          </a:xfrm>
        </p:spPr>
        <p:txBody>
          <a:bodyPr>
            <a:normAutofit/>
          </a:bodyPr>
          <a:lstStyle/>
          <a:p>
            <a:r>
              <a:rPr lang="fr-FR" sz="2400">
                <a:latin typeface="Comic Sans MS" panose="030F0702030302020204" pitchFamily="66" charset="0"/>
              </a:rPr>
              <a:t>Il faut environ </a:t>
            </a:r>
            <a:r>
              <a:rPr lang="fr-FR" sz="2400">
                <a:solidFill>
                  <a:srgbClr val="FF0000"/>
                </a:solidFill>
                <a:latin typeface="Comic Sans MS" panose="030F0702030302020204" pitchFamily="66" charset="0"/>
              </a:rPr>
              <a:t>3h</a:t>
            </a:r>
            <a:r>
              <a:rPr lang="fr-FR" sz="2400">
                <a:latin typeface="Comic Sans MS" panose="030F0702030302020204" pitchFamily="66" charset="0"/>
              </a:rPr>
              <a:t> pour aller de New York jusqu’à Washington en train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59018AD-7788-4E11-90CD-5F870BFF9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3504" y="1257300"/>
            <a:ext cx="6149914" cy="392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98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1129E9-8510-4F2D-8684-07A1CCB66F98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/>
              <a:t>Welcome to the USA 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5E8E81-C088-41D2-9B57-1E90D64D5C3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89084" y="1162878"/>
            <a:ext cx="10178322" cy="3593591"/>
          </a:xfrm>
        </p:spPr>
        <p:txBody>
          <a:bodyPr/>
          <a:lstStyle/>
          <a:p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There are 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lot of </a:t>
            </a:r>
            <a:r>
              <a:rPr lang="fr-FR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famous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cities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in the US:</a:t>
            </a:r>
          </a:p>
          <a:p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Can </a:t>
            </a:r>
            <a:r>
              <a:rPr lang="fr-FR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you</a:t>
            </a:r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name</a:t>
            </a:r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some</a:t>
            </a:r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  <a:p>
            <a:r>
              <a:rPr lang="fr-FR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Make</a:t>
            </a:r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a </a:t>
            </a:r>
            <a:r>
              <a:rPr lang="fr-FR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list</a:t>
            </a:r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in team and </a:t>
            </a:r>
            <a:r>
              <a:rPr lang="fr-FR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get</a:t>
            </a:r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green points!</a:t>
            </a:r>
          </a:p>
          <a:p>
            <a:endParaRPr lang="fr-FR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1D08942-667B-45AD-AA67-3BBB3C66527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158826" y="462057"/>
            <a:ext cx="2519826" cy="36933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>
                <a:solidFill>
                  <a:srgbClr val="FF0000"/>
                </a:solidFill>
              </a:rPr>
              <a:t>U</a:t>
            </a:r>
            <a:r>
              <a:rPr lang="fr-FR"/>
              <a:t>nited </a:t>
            </a:r>
            <a:r>
              <a:rPr lang="fr-FR">
                <a:solidFill>
                  <a:srgbClr val="FF0000"/>
                </a:solidFill>
              </a:rPr>
              <a:t>S</a:t>
            </a:r>
            <a:r>
              <a:rPr lang="fr-FR"/>
              <a:t>tates of </a:t>
            </a:r>
            <a:r>
              <a:rPr lang="fr-FR">
                <a:solidFill>
                  <a:srgbClr val="FF0000"/>
                </a:solidFill>
              </a:rPr>
              <a:t>A</a:t>
            </a:r>
            <a:r>
              <a:rPr lang="fr-FR"/>
              <a:t>merica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5DEA96C5-75E7-412D-AB3E-115651B9EA61}"/>
              </a:ext>
            </a:extLst>
          </p:cNvPr>
          <p:cNvCxnSpPr/>
          <p:nvPr>
            <p:custDataLst>
              <p:tags r:id="rId4"/>
            </p:custDataLst>
          </p:nvPr>
        </p:nvCxnSpPr>
        <p:spPr>
          <a:xfrm>
            <a:off x="7652084" y="713874"/>
            <a:ext cx="121117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Outil Capture d’écra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0" t="27437" r="8187" b="13129"/>
          <a:stretch/>
        </p:blipFill>
        <p:spPr>
          <a:xfrm>
            <a:off x="4438228" y="2563358"/>
            <a:ext cx="5935481" cy="391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9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4CC5C5-7315-4A53-A6C0-BA3DF799A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930" y="77586"/>
            <a:ext cx="10178322" cy="1492132"/>
          </a:xfrm>
        </p:spPr>
        <p:txBody>
          <a:bodyPr/>
          <a:lstStyle/>
          <a:p>
            <a:r>
              <a:rPr lang="fr-FR">
                <a:latin typeface="Comic Sans MS" panose="030F0702030302020204" pitchFamily="66" charset="0"/>
              </a:rPr>
              <a:t>Washington D.C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7C512D-E52D-4171-86FB-AE5E879E9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9976" y="4626690"/>
            <a:ext cx="10178322" cy="3593591"/>
          </a:xfrm>
        </p:spPr>
        <p:txBody>
          <a:bodyPr>
            <a:normAutofit/>
          </a:bodyPr>
          <a:lstStyle/>
          <a:p>
            <a:r>
              <a:rPr lang="fr-FR" sz="3200"/>
              <a:t>It is the </a:t>
            </a:r>
            <a:r>
              <a:rPr lang="fr-FR" sz="3200">
                <a:solidFill>
                  <a:srgbClr val="FF0000"/>
                </a:solidFill>
              </a:rPr>
              <a:t>……………..</a:t>
            </a:r>
            <a:r>
              <a:rPr lang="fr-FR" sz="3200"/>
              <a:t> of the United States</a:t>
            </a:r>
          </a:p>
          <a:p>
            <a:r>
              <a:rPr lang="fr-FR" sz="3200"/>
              <a:t>There are </a:t>
            </a:r>
            <a:r>
              <a:rPr lang="fr-FR" sz="3200">
                <a:solidFill>
                  <a:srgbClr val="FF0000"/>
                </a:solidFill>
              </a:rPr>
              <a:t>6 milions people</a:t>
            </a:r>
            <a:r>
              <a:rPr lang="fr-FR" sz="3200"/>
              <a:t>.</a:t>
            </a:r>
          </a:p>
          <a:p>
            <a:r>
              <a:rPr lang="fr-FR" sz="3200"/>
              <a:t>D.C = </a:t>
            </a:r>
            <a:r>
              <a:rPr lang="fr-FR" sz="3200">
                <a:solidFill>
                  <a:srgbClr val="FF0000"/>
                </a:solidFill>
              </a:rPr>
              <a:t>D…………. of C……………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7456911-5A7E-4ADA-A94A-B03F1197A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3658" y="998971"/>
            <a:ext cx="5761016" cy="375002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A94F407-3C78-46CC-B5B6-F8BC49CAF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658" y="964352"/>
            <a:ext cx="5761016" cy="3784647"/>
          </a:xfrm>
          <a:prstGeom prst="rect">
            <a:avLst/>
          </a:prstGeom>
        </p:spPr>
      </p:pic>
      <p:pic>
        <p:nvPicPr>
          <p:cNvPr id="3074" name="Picture 2" descr="Résultat de recherche d'images pour &quot;people png&quot;">
            <a:extLst>
              <a:ext uri="{FF2B5EF4-FFF2-40B4-BE49-F238E27FC236}">
                <a16:creationId xmlns:a16="http://schemas.microsoft.com/office/drawing/2014/main" id="{640DB916-541A-4B65-A8B5-D306E2863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95" y="5163220"/>
            <a:ext cx="588712" cy="94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20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4CC5C5-7315-4A53-A6C0-BA3DF799A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930" y="77586"/>
            <a:ext cx="10178322" cy="1492132"/>
          </a:xfrm>
        </p:spPr>
        <p:txBody>
          <a:bodyPr/>
          <a:lstStyle/>
          <a:p>
            <a:r>
              <a:rPr lang="fr-FR">
                <a:latin typeface="Comic Sans MS" panose="030F0702030302020204" pitchFamily="66" charset="0"/>
              </a:rPr>
              <a:t>Washington D.C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7C512D-E52D-4171-86FB-AE5E879E9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997" y="5061204"/>
            <a:ext cx="10178322" cy="3593591"/>
          </a:xfrm>
        </p:spPr>
        <p:txBody>
          <a:bodyPr>
            <a:normAutofit/>
          </a:bodyPr>
          <a:lstStyle/>
          <a:p>
            <a:r>
              <a:rPr lang="fr-FR" sz="3200"/>
              <a:t>On utilise le terme </a:t>
            </a:r>
            <a:r>
              <a:rPr lang="fr-FR" sz="3200">
                <a:solidFill>
                  <a:srgbClr val="FF0000"/>
                </a:solidFill>
              </a:rPr>
              <a:t>D.C </a:t>
            </a:r>
            <a:r>
              <a:rPr lang="fr-FR" sz="3200"/>
              <a:t>pour différencier l’état de </a:t>
            </a:r>
            <a:r>
              <a:rPr lang="fr-FR" sz="3200">
                <a:solidFill>
                  <a:srgbClr val="FF0000"/>
                </a:solidFill>
              </a:rPr>
              <a:t>Washington</a:t>
            </a:r>
            <a:r>
              <a:rPr lang="fr-FR" sz="3200"/>
              <a:t> et la </a:t>
            </a:r>
            <a:r>
              <a:rPr lang="fr-FR" sz="3200">
                <a:solidFill>
                  <a:srgbClr val="FF0000"/>
                </a:solidFill>
              </a:rPr>
              <a:t>ville</a:t>
            </a:r>
            <a:r>
              <a:rPr lang="fr-FR" sz="3200"/>
              <a:t> !</a:t>
            </a:r>
            <a:endParaRPr lang="fr-FR" sz="3200">
              <a:solidFill>
                <a:srgbClr val="FF0000"/>
              </a:solidFill>
            </a:endParaRPr>
          </a:p>
        </p:txBody>
      </p:sp>
      <p:pic>
        <p:nvPicPr>
          <p:cNvPr id="2050" name="Picture 2" descr="Résultat de recherche d'images pour &quot;us states map&quot;">
            <a:extLst>
              <a:ext uri="{FF2B5EF4-FFF2-40B4-BE49-F238E27FC236}">
                <a16:creationId xmlns:a16="http://schemas.microsoft.com/office/drawing/2014/main" id="{8E479BF9-F5D1-49E0-B107-C6372C54B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340" y="5419"/>
            <a:ext cx="8541933" cy="519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D49BB7-C4C7-41A7-B6E5-7821AC06F197}"/>
              </a:ext>
            </a:extLst>
          </p:cNvPr>
          <p:cNvSpPr/>
          <p:nvPr/>
        </p:nvSpPr>
        <p:spPr>
          <a:xfrm>
            <a:off x="1483894" y="5743188"/>
            <a:ext cx="2125579" cy="481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D5E299-8C86-44B6-B3C0-D53722FAAE6B}"/>
              </a:ext>
            </a:extLst>
          </p:cNvPr>
          <p:cNvSpPr/>
          <p:nvPr/>
        </p:nvSpPr>
        <p:spPr>
          <a:xfrm>
            <a:off x="4451686" y="5743187"/>
            <a:ext cx="689810" cy="481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358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7F1209-195B-4993-99E3-8F9D398C1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382" y="232342"/>
            <a:ext cx="10539269" cy="1492132"/>
          </a:xfrm>
        </p:spPr>
        <p:txBody>
          <a:bodyPr>
            <a:normAutofit/>
          </a:bodyPr>
          <a:lstStyle/>
          <a:p>
            <a:r>
              <a:rPr lang="fr-FR" cap="none">
                <a:latin typeface="Comic Sans MS" panose="030F0702030302020204" pitchFamily="66" charset="0"/>
              </a:rPr>
              <a:t>What’s the weather like to today in washington D.C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5C667B-440E-4EE8-A2B8-EBDA9AC99D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EFC6F01-B5FD-4AB6-B9EB-F9FAB3943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382" y="1811083"/>
            <a:ext cx="6210300" cy="454342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AB0FB2F-72A3-47A0-B564-0B98752AEBD4}"/>
              </a:ext>
            </a:extLst>
          </p:cNvPr>
          <p:cNvSpPr txBox="1"/>
          <p:nvPr/>
        </p:nvSpPr>
        <p:spPr>
          <a:xfrm>
            <a:off x="7283115" y="2782669"/>
            <a:ext cx="47163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/>
              <a:t>It is …………..</a:t>
            </a:r>
          </a:p>
          <a:p>
            <a:r>
              <a:rPr lang="fr-FR" sz="2800"/>
              <a:t>The temperature is …………..</a:t>
            </a:r>
          </a:p>
        </p:txBody>
      </p:sp>
    </p:spTree>
    <p:extLst>
      <p:ext uri="{BB962C8B-B14F-4D97-AF65-F5344CB8AC3E}">
        <p14:creationId xmlns:p14="http://schemas.microsoft.com/office/powerpoint/2010/main" val="7376257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049E83-F285-4E68-A10A-A68DCFBE8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Visiting Washington D.C 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4D48F7-5AE0-4EE6-A8E9-A07B94459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584" y="1239171"/>
            <a:ext cx="10178322" cy="3593591"/>
          </a:xfrm>
        </p:spPr>
        <p:txBody>
          <a:bodyPr>
            <a:normAutofit/>
          </a:bodyPr>
          <a:lstStyle/>
          <a:p>
            <a:r>
              <a:rPr lang="fr-FR" sz="2400"/>
              <a:t>First thing to visit :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E900DDB-298B-466A-AD77-FF58B7E19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141" y="1506892"/>
            <a:ext cx="7848600" cy="41205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642321-35A6-440B-8A14-5196F8A4FC8C}"/>
              </a:ext>
            </a:extLst>
          </p:cNvPr>
          <p:cNvSpPr/>
          <p:nvPr/>
        </p:nvSpPr>
        <p:spPr>
          <a:xfrm>
            <a:off x="3790141" y="950851"/>
            <a:ext cx="51924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White House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10F5DDB-25DC-4BDB-9A49-54C678899FA3}"/>
              </a:ext>
            </a:extLst>
          </p:cNvPr>
          <p:cNvSpPr txBox="1"/>
          <p:nvPr/>
        </p:nvSpPr>
        <p:spPr>
          <a:xfrm>
            <a:off x="2161309" y="5957269"/>
            <a:ext cx="7506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The </a:t>
            </a:r>
            <a:r>
              <a:rPr lang="fr-FR" sz="2000">
                <a:solidFill>
                  <a:srgbClr val="FF0000"/>
                </a:solidFill>
              </a:rPr>
              <a:t>president</a:t>
            </a:r>
            <a:r>
              <a:rPr lang="fr-FR"/>
              <a:t> of the United States lives in the White House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51CECF-714C-40E4-8BD2-19BEFA9D8AAC}"/>
              </a:ext>
            </a:extLst>
          </p:cNvPr>
          <p:cNvSpPr/>
          <p:nvPr/>
        </p:nvSpPr>
        <p:spPr>
          <a:xfrm>
            <a:off x="2628900" y="6007584"/>
            <a:ext cx="1037493" cy="2994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146" name="Picture 2" descr="Résultat de recherche d'images pour &quot;president png&quot;">
            <a:extLst>
              <a:ext uri="{FF2B5EF4-FFF2-40B4-BE49-F238E27FC236}">
                <a16:creationId xmlns:a16="http://schemas.microsoft.com/office/drawing/2014/main" id="{A3D438E4-DE47-4007-8C3A-CB477AE49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871" y="5514115"/>
            <a:ext cx="789550" cy="49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1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049E83-F285-4E68-A10A-A68DCFBE8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Visiting Washington D.C 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4D48F7-5AE0-4EE6-A8E9-A07B94459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584" y="1239171"/>
            <a:ext cx="10178322" cy="3593591"/>
          </a:xfrm>
        </p:spPr>
        <p:txBody>
          <a:bodyPr>
            <a:normAutofit/>
          </a:bodyPr>
          <a:lstStyle/>
          <a:p>
            <a:r>
              <a:rPr lang="fr-FR" sz="2400"/>
              <a:t>Second thing to visit 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642321-35A6-440B-8A14-5196F8A4FC8C}"/>
              </a:ext>
            </a:extLst>
          </p:cNvPr>
          <p:cNvSpPr/>
          <p:nvPr/>
        </p:nvSpPr>
        <p:spPr>
          <a:xfrm>
            <a:off x="4091493" y="970527"/>
            <a:ext cx="63482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Lincoln Memorial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10F5DDB-25DC-4BDB-9A49-54C678899FA3}"/>
              </a:ext>
            </a:extLst>
          </p:cNvPr>
          <p:cNvSpPr txBox="1"/>
          <p:nvPr/>
        </p:nvSpPr>
        <p:spPr>
          <a:xfrm>
            <a:off x="1950293" y="5705095"/>
            <a:ext cx="75063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/>
              <a:t>This </a:t>
            </a:r>
            <a:r>
              <a:rPr lang="fr-FR" sz="2000">
                <a:solidFill>
                  <a:srgbClr val="FF0000"/>
                </a:solidFill>
              </a:rPr>
              <a:t>monument</a:t>
            </a:r>
            <a:r>
              <a:rPr lang="fr-FR" sz="2000"/>
              <a:t> was constructed to honor </a:t>
            </a:r>
            <a:r>
              <a:rPr lang="fr-FR" sz="2000">
                <a:solidFill>
                  <a:srgbClr val="FF0000"/>
                </a:solidFill>
              </a:rPr>
              <a:t>Abraham Lincoln</a:t>
            </a:r>
            <a:r>
              <a:rPr lang="fr-FR" sz="2000"/>
              <a:t>. He was a president of the </a:t>
            </a:r>
            <a:r>
              <a:rPr lang="fr-FR" sz="2000">
                <a:solidFill>
                  <a:srgbClr val="FF0000"/>
                </a:solidFill>
              </a:rPr>
              <a:t>United States</a:t>
            </a:r>
            <a:r>
              <a:rPr lang="fr-FR" sz="2000"/>
              <a:t>. Inside the memorial, there is a big </a:t>
            </a:r>
            <a:r>
              <a:rPr lang="fr-FR" sz="2000">
                <a:solidFill>
                  <a:srgbClr val="FF0000"/>
                </a:solidFill>
              </a:rPr>
              <a:t>statue.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51CECF-714C-40E4-8BD2-19BEFA9D8AAC}"/>
              </a:ext>
            </a:extLst>
          </p:cNvPr>
          <p:cNvSpPr/>
          <p:nvPr/>
        </p:nvSpPr>
        <p:spPr>
          <a:xfrm>
            <a:off x="2523391" y="5730908"/>
            <a:ext cx="1134208" cy="2994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22" name="Picture 2" descr="Résultat de recherche d'images pour &quot;lincoln memorial&quot;">
            <a:extLst>
              <a:ext uri="{FF2B5EF4-FFF2-40B4-BE49-F238E27FC236}">
                <a16:creationId xmlns:a16="http://schemas.microsoft.com/office/drawing/2014/main" id="{320772FF-9573-4D6B-871A-4AB2D71AE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094" y="2076937"/>
            <a:ext cx="4922906" cy="329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ésultat de recherche d'images pour &quot;lincoln memorial&quot;">
            <a:extLst>
              <a:ext uri="{FF2B5EF4-FFF2-40B4-BE49-F238E27FC236}">
                <a16:creationId xmlns:a16="http://schemas.microsoft.com/office/drawing/2014/main" id="{5E8651F1-BB19-4FA2-A2F7-BD6B19CDA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963" y="2076937"/>
            <a:ext cx="3298224" cy="329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34A38A-E816-414F-B6AE-FF55330F364A}"/>
              </a:ext>
            </a:extLst>
          </p:cNvPr>
          <p:cNvSpPr/>
          <p:nvPr/>
        </p:nvSpPr>
        <p:spPr>
          <a:xfrm>
            <a:off x="6474069" y="5705095"/>
            <a:ext cx="1711569" cy="2994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3409A4-593B-4D6C-AE97-111DD1A8BD06}"/>
              </a:ext>
            </a:extLst>
          </p:cNvPr>
          <p:cNvSpPr/>
          <p:nvPr/>
        </p:nvSpPr>
        <p:spPr>
          <a:xfrm>
            <a:off x="3743924" y="6006095"/>
            <a:ext cx="1390784" cy="2994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10930C-0159-4427-B194-2B3EFB6F4A0A}"/>
              </a:ext>
            </a:extLst>
          </p:cNvPr>
          <p:cNvSpPr/>
          <p:nvPr/>
        </p:nvSpPr>
        <p:spPr>
          <a:xfrm>
            <a:off x="2039922" y="6360321"/>
            <a:ext cx="695392" cy="2994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26" name="Picture 6" descr="Résultat de recherche d'images pour &quot;monument png&quot;">
            <a:extLst>
              <a:ext uri="{FF2B5EF4-FFF2-40B4-BE49-F238E27FC236}">
                <a16:creationId xmlns:a16="http://schemas.microsoft.com/office/drawing/2014/main" id="{22570315-EDCB-40C6-971F-B59109D6F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333" y="5448809"/>
            <a:ext cx="314325" cy="3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ésultat de recherche d'images pour &quot;abraham lincoln png&quot;">
            <a:extLst>
              <a:ext uri="{FF2B5EF4-FFF2-40B4-BE49-F238E27FC236}">
                <a16:creationId xmlns:a16="http://schemas.microsoft.com/office/drawing/2014/main" id="{6408D6F0-7E37-46B0-93DB-CD8512518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485" y="5294221"/>
            <a:ext cx="394555" cy="39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Résultat de recherche d'images pour &quot;usa png&quot;">
            <a:extLst>
              <a:ext uri="{FF2B5EF4-FFF2-40B4-BE49-F238E27FC236}">
                <a16:creationId xmlns:a16="http://schemas.microsoft.com/office/drawing/2014/main" id="{3BC475F7-9EE1-4A46-B11E-5DBF2F7DE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243" y="6421279"/>
            <a:ext cx="290146" cy="15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Résultat de recherche d'images pour &quot;statue png&quot;">
            <a:extLst>
              <a:ext uri="{FF2B5EF4-FFF2-40B4-BE49-F238E27FC236}">
                <a16:creationId xmlns:a16="http://schemas.microsoft.com/office/drawing/2014/main" id="{17BDD4B0-88E1-4765-83C2-5B9A61A81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333" y="6345093"/>
            <a:ext cx="290146" cy="4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53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10" grpId="0" animBg="1"/>
      <p:bldP spid="11" grpId="0" animBg="1"/>
      <p:bldP spid="1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049E83-F285-4E68-A10A-A68DCFBE8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885" y="160002"/>
            <a:ext cx="10178322" cy="1492132"/>
          </a:xfrm>
        </p:spPr>
        <p:txBody>
          <a:bodyPr/>
          <a:lstStyle/>
          <a:p>
            <a:r>
              <a:rPr lang="fr-FR"/>
              <a:t>Visiting Washington D.C 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4D48F7-5AE0-4EE6-A8E9-A07B94459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793" y="1010259"/>
            <a:ext cx="10178322" cy="3593591"/>
          </a:xfrm>
        </p:spPr>
        <p:txBody>
          <a:bodyPr>
            <a:normAutofit/>
          </a:bodyPr>
          <a:lstStyle/>
          <a:p>
            <a:r>
              <a:rPr lang="fr-FR" sz="2400"/>
              <a:t>Third thing to visit 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642321-35A6-440B-8A14-5196F8A4FC8C}"/>
              </a:ext>
            </a:extLst>
          </p:cNvPr>
          <p:cNvSpPr/>
          <p:nvPr/>
        </p:nvSpPr>
        <p:spPr>
          <a:xfrm>
            <a:off x="4088227" y="786657"/>
            <a:ext cx="7820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Air and Space Museum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10F5DDB-25DC-4BDB-9A49-54C678899FA3}"/>
              </a:ext>
            </a:extLst>
          </p:cNvPr>
          <p:cNvSpPr txBox="1"/>
          <p:nvPr/>
        </p:nvSpPr>
        <p:spPr>
          <a:xfrm>
            <a:off x="1950293" y="5705095"/>
            <a:ext cx="7506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/>
              <a:t>In this museum, you can see the biggest collection of </a:t>
            </a:r>
            <a:r>
              <a:rPr lang="fr-FR" sz="2000">
                <a:solidFill>
                  <a:srgbClr val="FF0000"/>
                </a:solidFill>
              </a:rPr>
              <a:t>planes</a:t>
            </a:r>
            <a:r>
              <a:rPr lang="fr-FR" sz="2000"/>
              <a:t> and </a:t>
            </a:r>
            <a:r>
              <a:rPr lang="fr-FR" sz="2000">
                <a:solidFill>
                  <a:srgbClr val="FF0000"/>
                </a:solidFill>
              </a:rPr>
              <a:t>spacecrafts</a:t>
            </a:r>
            <a:r>
              <a:rPr lang="fr-FR" sz="2000"/>
              <a:t> ! You can learn a lot of things about </a:t>
            </a:r>
            <a:r>
              <a:rPr lang="fr-FR" sz="2000">
                <a:solidFill>
                  <a:srgbClr val="FF0000"/>
                </a:solidFill>
              </a:rPr>
              <a:t>space</a:t>
            </a:r>
            <a:r>
              <a:rPr lang="fr-FR" sz="2000"/>
              <a:t> !</a:t>
            </a:r>
            <a:endParaRPr lang="fr-FR" sz="200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51CECF-714C-40E4-8BD2-19BEFA9D8AAC}"/>
              </a:ext>
            </a:extLst>
          </p:cNvPr>
          <p:cNvSpPr/>
          <p:nvPr/>
        </p:nvSpPr>
        <p:spPr>
          <a:xfrm>
            <a:off x="7502806" y="5759559"/>
            <a:ext cx="647663" cy="2994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170" name="Picture 2" descr="Résultat de recherche d'images pour &quot;air and space museum&quot;">
            <a:hlinkClick r:id="rId2"/>
            <a:extLst>
              <a:ext uri="{FF2B5EF4-FFF2-40B4-BE49-F238E27FC236}">
                <a16:creationId xmlns:a16="http://schemas.microsoft.com/office/drawing/2014/main" id="{E313B3F0-8EBC-40D9-9170-8D4ED01B6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571" y="1802634"/>
            <a:ext cx="523875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EB58477-E356-43EA-B01B-DA0E66AAD522}"/>
              </a:ext>
            </a:extLst>
          </p:cNvPr>
          <p:cNvSpPr/>
          <p:nvPr/>
        </p:nvSpPr>
        <p:spPr>
          <a:xfrm>
            <a:off x="1950293" y="6082983"/>
            <a:ext cx="1250107" cy="2994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367800-DC13-4497-9BC8-C6FE756A8B3D}"/>
              </a:ext>
            </a:extLst>
          </p:cNvPr>
          <p:cNvSpPr/>
          <p:nvPr/>
        </p:nvSpPr>
        <p:spPr>
          <a:xfrm>
            <a:off x="6855143" y="6082983"/>
            <a:ext cx="647663" cy="2994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AutoShape 4" descr="Résultat de recherche d'images pour &quot;planes png&quot;">
            <a:extLst>
              <a:ext uri="{FF2B5EF4-FFF2-40B4-BE49-F238E27FC236}">
                <a16:creationId xmlns:a16="http://schemas.microsoft.com/office/drawing/2014/main" id="{F0461D73-51C8-4A83-959B-3A2BD742E5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6" descr="Résultat de recherche d'images pour &quot;planes png&quot;">
            <a:extLst>
              <a:ext uri="{FF2B5EF4-FFF2-40B4-BE49-F238E27FC236}">
                <a16:creationId xmlns:a16="http://schemas.microsoft.com/office/drawing/2014/main" id="{F1D00924-2A07-47BF-B269-FB3020A262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DE87A59-4B75-4755-9C42-F1D21AB91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9367" y="5383477"/>
            <a:ext cx="631102" cy="294386"/>
          </a:xfrm>
          <a:prstGeom prst="rect">
            <a:avLst/>
          </a:prstGeom>
        </p:spPr>
      </p:pic>
      <p:pic>
        <p:nvPicPr>
          <p:cNvPr id="7176" name="Picture 8" descr="Résultat de recherche d'images pour &quot;spacecraft png&quot;">
            <a:extLst>
              <a:ext uri="{FF2B5EF4-FFF2-40B4-BE49-F238E27FC236}">
                <a16:creationId xmlns:a16="http://schemas.microsoft.com/office/drawing/2014/main" id="{04DBE7F5-B683-4C45-B718-AEB69524F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05361" y="6270229"/>
            <a:ext cx="339969" cy="67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Résultat de recherche d'images pour &quot;space png&quot;">
            <a:extLst>
              <a:ext uri="{FF2B5EF4-FFF2-40B4-BE49-F238E27FC236}">
                <a16:creationId xmlns:a16="http://schemas.microsoft.com/office/drawing/2014/main" id="{CB066890-D7D7-4DE2-9687-6FFBFD22B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143" y="6406407"/>
            <a:ext cx="608760" cy="33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Résultat de recherche d'images pour &quot;air and space museum&quot;">
            <a:extLst>
              <a:ext uri="{FF2B5EF4-FFF2-40B4-BE49-F238E27FC236}">
                <a16:creationId xmlns:a16="http://schemas.microsoft.com/office/drawing/2014/main" id="{9BC27022-4D73-41D8-B702-F6B527B8C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484" y="1802634"/>
            <a:ext cx="4359091" cy="335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96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17" grpId="0" animBg="1"/>
      <p:bldP spid="1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F34BD6-3AD9-43D5-82C9-B539A59C7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8A83E8-CD6C-46B7-B2E7-7F2B431678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5CED758-374C-49DE-81C3-DB5ABA670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12" y="2456069"/>
            <a:ext cx="11363325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1006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75CC3D-EB0D-4109-BA40-25654B9C4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482" y="0"/>
            <a:ext cx="10178322" cy="1492132"/>
          </a:xfrm>
        </p:spPr>
        <p:txBody>
          <a:bodyPr/>
          <a:lstStyle/>
          <a:p>
            <a:r>
              <a:rPr lang="fr-FR"/>
              <a:t>Presidents of the United States </a:t>
            </a:r>
          </a:p>
        </p:txBody>
      </p:sp>
      <p:pic>
        <p:nvPicPr>
          <p:cNvPr id="4" name="Image 3" descr="Image associée">
            <a:extLst>
              <a:ext uri="{FF2B5EF4-FFF2-40B4-BE49-F238E27FC236}">
                <a16:creationId xmlns:a16="http://schemas.microsoft.com/office/drawing/2014/main" id="{C3F1EF7F-8519-4DCE-B434-B8917ABAD44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205" y="1163912"/>
            <a:ext cx="4530176" cy="45301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 de texte 6">
            <a:extLst>
              <a:ext uri="{FF2B5EF4-FFF2-40B4-BE49-F238E27FC236}">
                <a16:creationId xmlns:a16="http://schemas.microsoft.com/office/drawing/2014/main" id="{1D01F6B7-3373-4F41-B3C2-249705EA585D}"/>
              </a:ext>
            </a:extLst>
          </p:cNvPr>
          <p:cNvSpPr txBox="1"/>
          <p:nvPr/>
        </p:nvSpPr>
        <p:spPr>
          <a:xfrm>
            <a:off x="6016643" y="1619423"/>
            <a:ext cx="5399502" cy="4182862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  <a:prstDash val="lgDash"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r-FR" sz="24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 grand sceau des Etats-Unis est utilisé pour représenter le gouvernement américain.</a:t>
            </a:r>
            <a:br>
              <a:rPr lang="fr-FR" sz="24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24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fr-FR" sz="24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24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les </a:t>
            </a:r>
            <a:r>
              <a:rPr lang="fr-FR" sz="2400" b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13 étoiles</a:t>
            </a:r>
            <a:r>
              <a:rPr lang="fr-FR" sz="24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représentent les …………………………… d’origine</a:t>
            </a:r>
            <a:br>
              <a:rPr lang="fr-FR" sz="24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24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Le</a:t>
            </a:r>
            <a:r>
              <a:rPr lang="fr-FR" sz="2400" b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rameau d’olivier</a:t>
            </a:r>
            <a:r>
              <a:rPr lang="fr-FR" sz="24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représente la ………………….</a:t>
            </a:r>
            <a:br>
              <a:rPr lang="fr-FR" sz="24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24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Les …………………….. représentent la défense par la guerre !</a:t>
            </a:r>
            <a:endParaRPr lang="fr-FR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6641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75CC3D-EB0D-4109-BA40-25654B9C4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482" y="0"/>
            <a:ext cx="10178322" cy="1492132"/>
          </a:xfrm>
        </p:spPr>
        <p:txBody>
          <a:bodyPr/>
          <a:lstStyle/>
          <a:p>
            <a:r>
              <a:rPr lang="fr-FR"/>
              <a:t>Presidents of the United States </a:t>
            </a:r>
          </a:p>
        </p:txBody>
      </p:sp>
      <p:pic>
        <p:nvPicPr>
          <p:cNvPr id="4" name="Image 3" descr="Image associée">
            <a:extLst>
              <a:ext uri="{FF2B5EF4-FFF2-40B4-BE49-F238E27FC236}">
                <a16:creationId xmlns:a16="http://schemas.microsoft.com/office/drawing/2014/main" id="{C3F1EF7F-8519-4DCE-B434-B8917ABAD440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902" y="118484"/>
            <a:ext cx="937231" cy="93723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FB2FA7-8274-4748-A221-535BAF89215B}"/>
              </a:ext>
            </a:extLst>
          </p:cNvPr>
          <p:cNvSpPr/>
          <p:nvPr/>
        </p:nvSpPr>
        <p:spPr>
          <a:xfrm>
            <a:off x="1438566" y="2801080"/>
            <a:ext cx="59984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7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</a:p>
        </p:txBody>
      </p:sp>
      <p:pic>
        <p:nvPicPr>
          <p:cNvPr id="3080" name="Picture 8" descr="Résultat de recherche d'images pour &quot;washington george&quot;">
            <a:extLst>
              <a:ext uri="{FF2B5EF4-FFF2-40B4-BE49-F238E27FC236}">
                <a16:creationId xmlns:a16="http://schemas.microsoft.com/office/drawing/2014/main" id="{63DAD6E3-9921-4833-BE81-9B85DC73C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447" y="922933"/>
            <a:ext cx="7233826" cy="375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9E38411-5075-4154-ADDE-7FBF52A37B91}"/>
              </a:ext>
            </a:extLst>
          </p:cNvPr>
          <p:cNvSpPr txBox="1"/>
          <p:nvPr/>
        </p:nvSpPr>
        <p:spPr>
          <a:xfrm>
            <a:off x="2853160" y="4883034"/>
            <a:ext cx="6485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Comic Sans MS" panose="030F0702030302020204" pitchFamily="66" charset="0"/>
              </a:rPr>
              <a:t>George Washington       1789-1797</a:t>
            </a:r>
          </a:p>
        </p:txBody>
      </p:sp>
      <p:pic>
        <p:nvPicPr>
          <p:cNvPr id="3082" name="Picture 10" descr="Résultat de recherche d'images pour &quot;first png&quot;">
            <a:extLst>
              <a:ext uri="{FF2B5EF4-FFF2-40B4-BE49-F238E27FC236}">
                <a16:creationId xmlns:a16="http://schemas.microsoft.com/office/drawing/2014/main" id="{FB9AC41D-52F2-4316-973E-6B1043720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440" y="3724102"/>
            <a:ext cx="2317865" cy="231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FA6C055-665B-44E5-841A-1DAD4A571051}"/>
              </a:ext>
            </a:extLst>
          </p:cNvPr>
          <p:cNvSpPr txBox="1"/>
          <p:nvPr/>
        </p:nvSpPr>
        <p:spPr>
          <a:xfrm>
            <a:off x="1210115" y="5767647"/>
            <a:ext cx="86737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>
                <a:latin typeface="Comic Sans MS" panose="030F0702030302020204" pitchFamily="66" charset="0"/>
              </a:rPr>
              <a:t>Fait marquant :</a:t>
            </a:r>
            <a:r>
              <a:rPr lang="fr-FR" sz="2400">
                <a:latin typeface="Comic Sans MS" panose="030F0702030302020204" pitchFamily="66" charset="0"/>
              </a:rPr>
              <a:t/>
            </a:r>
            <a:br>
              <a:rPr lang="fr-FR" sz="2400">
                <a:latin typeface="Comic Sans MS" panose="030F0702030302020204" pitchFamily="66" charset="0"/>
              </a:rPr>
            </a:br>
            <a:r>
              <a:rPr lang="fr-FR" sz="2400">
                <a:latin typeface="Comic Sans MS" panose="030F0702030302020204" pitchFamily="66" charset="0"/>
              </a:rPr>
              <a:t>Premier président des Etats-Unis après l’indépendance</a:t>
            </a:r>
          </a:p>
        </p:txBody>
      </p:sp>
    </p:spTree>
    <p:extLst>
      <p:ext uri="{BB962C8B-B14F-4D97-AF65-F5344CB8AC3E}">
        <p14:creationId xmlns:p14="http://schemas.microsoft.com/office/powerpoint/2010/main" val="305670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75CC3D-EB0D-4109-BA40-25654B9C4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482" y="0"/>
            <a:ext cx="10178322" cy="1492132"/>
          </a:xfrm>
        </p:spPr>
        <p:txBody>
          <a:bodyPr/>
          <a:lstStyle/>
          <a:p>
            <a:r>
              <a:rPr lang="fr-FR"/>
              <a:t>Presidents of the United States </a:t>
            </a:r>
          </a:p>
        </p:txBody>
      </p:sp>
      <p:pic>
        <p:nvPicPr>
          <p:cNvPr id="4" name="Image 3" descr="Image associée">
            <a:extLst>
              <a:ext uri="{FF2B5EF4-FFF2-40B4-BE49-F238E27FC236}">
                <a16:creationId xmlns:a16="http://schemas.microsoft.com/office/drawing/2014/main" id="{C3F1EF7F-8519-4DCE-B434-B8917ABAD440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902" y="118484"/>
            <a:ext cx="937231" cy="93723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FB2FA7-8274-4748-A221-535BAF89215B}"/>
              </a:ext>
            </a:extLst>
          </p:cNvPr>
          <p:cNvSpPr/>
          <p:nvPr/>
        </p:nvSpPr>
        <p:spPr>
          <a:xfrm>
            <a:off x="1364026" y="2801080"/>
            <a:ext cx="74892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7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endParaRPr lang="fr-FR" sz="72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E38411-5075-4154-ADDE-7FBF52A37B91}"/>
              </a:ext>
            </a:extLst>
          </p:cNvPr>
          <p:cNvSpPr txBox="1"/>
          <p:nvPr/>
        </p:nvSpPr>
        <p:spPr>
          <a:xfrm>
            <a:off x="3069290" y="4563096"/>
            <a:ext cx="6485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Comic Sans MS" panose="030F0702030302020204" pitchFamily="66" charset="0"/>
              </a:rPr>
              <a:t>Abraham Lincoln              1861-1865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FA6C055-665B-44E5-841A-1DAD4A571051}"/>
              </a:ext>
            </a:extLst>
          </p:cNvPr>
          <p:cNvSpPr txBox="1"/>
          <p:nvPr/>
        </p:nvSpPr>
        <p:spPr>
          <a:xfrm>
            <a:off x="1210115" y="5767647"/>
            <a:ext cx="86737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>
                <a:latin typeface="Comic Sans MS" panose="030F0702030302020204" pitchFamily="66" charset="0"/>
              </a:rPr>
              <a:t>Faits marquants :</a:t>
            </a:r>
            <a:r>
              <a:rPr lang="fr-FR" sz="2400">
                <a:latin typeface="Comic Sans MS" panose="030F0702030302020204" pitchFamily="66" charset="0"/>
              </a:rPr>
              <a:t/>
            </a:r>
            <a:br>
              <a:rPr lang="fr-FR" sz="2400">
                <a:latin typeface="Comic Sans MS" panose="030F0702030302020204" pitchFamily="66" charset="0"/>
              </a:rPr>
            </a:br>
            <a:r>
              <a:rPr lang="fr-FR" sz="2400">
                <a:latin typeface="Comic Sans MS" panose="030F0702030302020204" pitchFamily="66" charset="0"/>
              </a:rPr>
              <a:t>Guerre de Sécession et abolition de l’esclavage</a:t>
            </a:r>
          </a:p>
        </p:txBody>
      </p:sp>
      <p:pic>
        <p:nvPicPr>
          <p:cNvPr id="4104" name="Picture 8" descr="Résultat de recherche d'images pour &quot;abraham lincoln&quot;">
            <a:extLst>
              <a:ext uri="{FF2B5EF4-FFF2-40B4-BE49-F238E27FC236}">
                <a16:creationId xmlns:a16="http://schemas.microsoft.com/office/drawing/2014/main" id="{2D9C5E86-F167-45BF-98D8-417EBEC37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944" y="906777"/>
            <a:ext cx="2656197" cy="333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Résultat de recherche d'images pour &quot;abraham lincoln memorial&quot;">
            <a:extLst>
              <a:ext uri="{FF2B5EF4-FFF2-40B4-BE49-F238E27FC236}">
                <a16:creationId xmlns:a16="http://schemas.microsoft.com/office/drawing/2014/main" id="{2852893E-3BB7-4CA0-8772-27F02B351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459" y="831155"/>
            <a:ext cx="5020125" cy="334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Résultat de recherche d'images pour &quot;civil war us png&quot;">
            <a:extLst>
              <a:ext uri="{FF2B5EF4-FFF2-40B4-BE49-F238E27FC236}">
                <a16:creationId xmlns:a16="http://schemas.microsoft.com/office/drawing/2014/main" id="{B81B4034-20F3-46E0-BC44-C7B52E460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208" y="1131807"/>
            <a:ext cx="3432925" cy="218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Résultat de recherche d'images pour &quot;abolition slavery png&quot;">
            <a:extLst>
              <a:ext uri="{FF2B5EF4-FFF2-40B4-BE49-F238E27FC236}">
                <a16:creationId xmlns:a16="http://schemas.microsoft.com/office/drawing/2014/main" id="{24E7A4AD-80BC-4DE0-B192-F517FA4C2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"/>
          <a:stretch/>
        </p:blipFill>
        <p:spPr bwMode="auto">
          <a:xfrm>
            <a:off x="9820840" y="3161226"/>
            <a:ext cx="2230444" cy="218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Résultat de recherche d'images pour &quot;cross png&quot;">
            <a:extLst>
              <a:ext uri="{FF2B5EF4-FFF2-40B4-BE49-F238E27FC236}">
                <a16:creationId xmlns:a16="http://schemas.microsoft.com/office/drawing/2014/main" id="{5DD40B43-97D4-4521-A95A-DA6E4B9BA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118" y="412689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4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1129E9-8510-4F2D-8684-07A1CCB66F98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/>
              <a:t>Welcome to the USA 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5E8E81-C088-41D2-9B57-1E90D64D5C3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89084" y="1162878"/>
            <a:ext cx="10178322" cy="3593591"/>
          </a:xfrm>
        </p:spPr>
        <p:txBody>
          <a:bodyPr/>
          <a:lstStyle/>
          <a:p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There are 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 lot of </a:t>
            </a:r>
            <a:r>
              <a:rPr lang="fr-FR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famous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cities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in the US:</a:t>
            </a:r>
          </a:p>
          <a:p>
            <a:endParaRPr lang="fr-FR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1D08942-667B-45AD-AA67-3BBB3C66527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158826" y="462057"/>
            <a:ext cx="2519826" cy="36933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>
                <a:solidFill>
                  <a:srgbClr val="FF0000"/>
                </a:solidFill>
              </a:rPr>
              <a:t>U</a:t>
            </a:r>
            <a:r>
              <a:rPr lang="fr-FR"/>
              <a:t>nited </a:t>
            </a:r>
            <a:r>
              <a:rPr lang="fr-FR">
                <a:solidFill>
                  <a:srgbClr val="FF0000"/>
                </a:solidFill>
              </a:rPr>
              <a:t>S</a:t>
            </a:r>
            <a:r>
              <a:rPr lang="fr-FR"/>
              <a:t>tates of </a:t>
            </a:r>
            <a:r>
              <a:rPr lang="fr-FR">
                <a:solidFill>
                  <a:srgbClr val="FF0000"/>
                </a:solidFill>
              </a:rPr>
              <a:t>A</a:t>
            </a:r>
            <a:r>
              <a:rPr lang="fr-FR"/>
              <a:t>merica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5DEA96C5-75E7-412D-AB3E-115651B9EA61}"/>
              </a:ext>
            </a:extLst>
          </p:cNvPr>
          <p:cNvCxnSpPr/>
          <p:nvPr>
            <p:custDataLst>
              <p:tags r:id="rId4"/>
            </p:custDataLst>
          </p:nvPr>
        </p:nvCxnSpPr>
        <p:spPr>
          <a:xfrm>
            <a:off x="7652084" y="713874"/>
            <a:ext cx="121117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utoShape 2" descr="Major Cities in the USA - EnchantedLearning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Image 5" descr="Outil Capture d’écra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3" t="25287" r="13832" b="15545"/>
          <a:stretch/>
        </p:blipFill>
        <p:spPr>
          <a:xfrm>
            <a:off x="3037491" y="1725770"/>
            <a:ext cx="6695088" cy="480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9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75CC3D-EB0D-4109-BA40-25654B9C4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482" y="0"/>
            <a:ext cx="10178322" cy="1492132"/>
          </a:xfrm>
        </p:spPr>
        <p:txBody>
          <a:bodyPr/>
          <a:lstStyle/>
          <a:p>
            <a:r>
              <a:rPr lang="fr-FR"/>
              <a:t>Presidents of the United States </a:t>
            </a:r>
          </a:p>
        </p:txBody>
      </p:sp>
      <p:pic>
        <p:nvPicPr>
          <p:cNvPr id="4" name="Image 3" descr="Image associée">
            <a:extLst>
              <a:ext uri="{FF2B5EF4-FFF2-40B4-BE49-F238E27FC236}">
                <a16:creationId xmlns:a16="http://schemas.microsoft.com/office/drawing/2014/main" id="{C3F1EF7F-8519-4DCE-B434-B8917ABAD440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902" y="118484"/>
            <a:ext cx="937231" cy="93723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FB2FA7-8274-4748-A221-535BAF89215B}"/>
              </a:ext>
            </a:extLst>
          </p:cNvPr>
          <p:cNvSpPr/>
          <p:nvPr/>
        </p:nvSpPr>
        <p:spPr>
          <a:xfrm>
            <a:off x="1364026" y="2801080"/>
            <a:ext cx="74892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7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endParaRPr lang="fr-FR" sz="72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E38411-5075-4154-ADDE-7FBF52A37B91}"/>
              </a:ext>
            </a:extLst>
          </p:cNvPr>
          <p:cNvSpPr txBox="1"/>
          <p:nvPr/>
        </p:nvSpPr>
        <p:spPr>
          <a:xfrm>
            <a:off x="2571807" y="4510454"/>
            <a:ext cx="6485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Comic Sans MS" panose="030F0702030302020204" pitchFamily="66" charset="0"/>
              </a:rPr>
              <a:t>John Kennedy           1961 - 1963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FA6C055-665B-44E5-841A-1DAD4A571051}"/>
              </a:ext>
            </a:extLst>
          </p:cNvPr>
          <p:cNvSpPr txBox="1"/>
          <p:nvPr/>
        </p:nvSpPr>
        <p:spPr>
          <a:xfrm>
            <a:off x="1210115" y="5767647"/>
            <a:ext cx="86737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>
                <a:latin typeface="Comic Sans MS" panose="030F0702030302020204" pitchFamily="66" charset="0"/>
              </a:rPr>
              <a:t>Fait marquant :</a:t>
            </a:r>
            <a:r>
              <a:rPr lang="fr-FR" sz="2400">
                <a:latin typeface="Comic Sans MS" panose="030F0702030302020204" pitchFamily="66" charset="0"/>
              </a:rPr>
              <a:t/>
            </a:r>
            <a:br>
              <a:rPr lang="fr-FR" sz="2400">
                <a:latin typeface="Comic Sans MS" panose="030F0702030302020204" pitchFamily="66" charset="0"/>
              </a:rPr>
            </a:br>
            <a:r>
              <a:rPr lang="fr-FR" sz="2400">
                <a:latin typeface="Comic Sans MS" panose="030F0702030302020204" pitchFamily="66" charset="0"/>
              </a:rPr>
              <a:t>Assassiné en 1963</a:t>
            </a:r>
          </a:p>
        </p:txBody>
      </p:sp>
      <p:pic>
        <p:nvPicPr>
          <p:cNvPr id="5128" name="Picture 8" descr="Résultat de recherche d'images pour &quot;kennedy&quot;">
            <a:extLst>
              <a:ext uri="{FF2B5EF4-FFF2-40B4-BE49-F238E27FC236}">
                <a16:creationId xmlns:a16="http://schemas.microsoft.com/office/drawing/2014/main" id="{92975D0C-1372-461F-BA07-03046DA94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50" y="1130462"/>
            <a:ext cx="3975328" cy="297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Résultat de recherche d'images pour &quot;kennedy&quot;">
            <a:extLst>
              <a:ext uri="{FF2B5EF4-FFF2-40B4-BE49-F238E27FC236}">
                <a16:creationId xmlns:a16="http://schemas.microsoft.com/office/drawing/2014/main" id="{FFB9543D-390B-4902-AF6F-B6C2E6AFF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385" y="1324156"/>
            <a:ext cx="4463975" cy="258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76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75CC3D-EB0D-4109-BA40-25654B9C4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482" y="0"/>
            <a:ext cx="10178322" cy="1492132"/>
          </a:xfrm>
        </p:spPr>
        <p:txBody>
          <a:bodyPr/>
          <a:lstStyle/>
          <a:p>
            <a:r>
              <a:rPr lang="fr-FR"/>
              <a:t>Presidents of the United States </a:t>
            </a:r>
          </a:p>
        </p:txBody>
      </p:sp>
      <p:pic>
        <p:nvPicPr>
          <p:cNvPr id="4" name="Image 3" descr="Image associée">
            <a:extLst>
              <a:ext uri="{FF2B5EF4-FFF2-40B4-BE49-F238E27FC236}">
                <a16:creationId xmlns:a16="http://schemas.microsoft.com/office/drawing/2014/main" id="{C3F1EF7F-8519-4DCE-B434-B8917ABAD440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902" y="118484"/>
            <a:ext cx="937231" cy="93723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FB2FA7-8274-4748-A221-535BAF89215B}"/>
              </a:ext>
            </a:extLst>
          </p:cNvPr>
          <p:cNvSpPr/>
          <p:nvPr/>
        </p:nvSpPr>
        <p:spPr>
          <a:xfrm>
            <a:off x="1364026" y="2801080"/>
            <a:ext cx="74892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7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endParaRPr lang="fr-FR" sz="72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E38411-5075-4154-ADDE-7FBF52A37B91}"/>
              </a:ext>
            </a:extLst>
          </p:cNvPr>
          <p:cNvSpPr txBox="1"/>
          <p:nvPr/>
        </p:nvSpPr>
        <p:spPr>
          <a:xfrm>
            <a:off x="2853160" y="4883034"/>
            <a:ext cx="6485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latin typeface="Comic Sans MS" panose="030F0702030302020204" pitchFamily="66" charset="0"/>
              </a:rPr>
              <a:t>Barack Obama           2009 - 2017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FA6C055-665B-44E5-841A-1DAD4A571051}"/>
              </a:ext>
            </a:extLst>
          </p:cNvPr>
          <p:cNvSpPr txBox="1"/>
          <p:nvPr/>
        </p:nvSpPr>
        <p:spPr>
          <a:xfrm>
            <a:off x="1210115" y="5767647"/>
            <a:ext cx="86737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>
                <a:latin typeface="Comic Sans MS" panose="030F0702030302020204" pitchFamily="66" charset="0"/>
              </a:rPr>
              <a:t>Faits marquants :</a:t>
            </a:r>
            <a:r>
              <a:rPr lang="fr-FR" sz="2400">
                <a:latin typeface="Comic Sans MS" panose="030F0702030302020204" pitchFamily="66" charset="0"/>
              </a:rPr>
              <a:t/>
            </a:r>
            <a:br>
              <a:rPr lang="fr-FR" sz="2400">
                <a:latin typeface="Comic Sans MS" panose="030F0702030302020204" pitchFamily="66" charset="0"/>
              </a:rPr>
            </a:br>
            <a:r>
              <a:rPr lang="fr-FR" sz="2400">
                <a:latin typeface="Comic Sans MS" panose="030F0702030302020204" pitchFamily="66" charset="0"/>
              </a:rPr>
              <a:t>Premier président Noir américain. Prix Nobel de la paix.</a:t>
            </a:r>
          </a:p>
        </p:txBody>
      </p:sp>
      <p:pic>
        <p:nvPicPr>
          <p:cNvPr id="6156" name="Picture 12" descr="Résultat de recherche d'images pour &quot;obama png&quot;">
            <a:extLst>
              <a:ext uri="{FF2B5EF4-FFF2-40B4-BE49-F238E27FC236}">
                <a16:creationId xmlns:a16="http://schemas.microsoft.com/office/drawing/2014/main" id="{74DDA204-5F43-491C-AAE0-FF7B0D982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23" y="587099"/>
            <a:ext cx="4045744" cy="394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Résultat de recherche d'images pour &quot;prix nobel de la paix png&quot;">
            <a:extLst>
              <a:ext uri="{FF2B5EF4-FFF2-40B4-BE49-F238E27FC236}">
                <a16:creationId xmlns:a16="http://schemas.microsoft.com/office/drawing/2014/main" id="{2B43227F-33E2-475C-86B1-958EC6F0C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364" y="1259784"/>
            <a:ext cx="1969755" cy="229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Résultat de recherche d'images pour &quot;paix png&quot;">
            <a:extLst>
              <a:ext uri="{FF2B5EF4-FFF2-40B4-BE49-F238E27FC236}">
                <a16:creationId xmlns:a16="http://schemas.microsoft.com/office/drawing/2014/main" id="{2D753339-116C-4D6F-B035-FDD507124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364" y="2383929"/>
            <a:ext cx="2294797" cy="201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59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CF175E-FD8A-49C3-BEBC-2E42B0230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9620" y="333942"/>
            <a:ext cx="10178322" cy="1492132"/>
          </a:xfrm>
        </p:spPr>
        <p:txBody>
          <a:bodyPr/>
          <a:lstStyle/>
          <a:p>
            <a:r>
              <a:rPr lang="fr-FR"/>
              <a:t>Timeline of presidents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DC189C1-97D6-4CA4-9890-928F782AD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1" y="3147906"/>
            <a:ext cx="11942619" cy="1453158"/>
          </a:xfrm>
          <a:prstGeom prst="rect">
            <a:avLst/>
          </a:prstGeom>
        </p:spPr>
      </p:pic>
      <p:pic>
        <p:nvPicPr>
          <p:cNvPr id="7170" name="Picture 2" descr="Résultat de recherche d'images pour &quot;timeline png&quot;">
            <a:extLst>
              <a:ext uri="{FF2B5EF4-FFF2-40B4-BE49-F238E27FC236}">
                <a16:creationId xmlns:a16="http://schemas.microsoft.com/office/drawing/2014/main" id="{6C9FA87C-00B3-484B-BE7F-7EFA10AAC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428" y="87357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CA84026-3DDF-4638-A7A2-CDB0CF26D64C}"/>
              </a:ext>
            </a:extLst>
          </p:cNvPr>
          <p:cNvSpPr txBox="1"/>
          <p:nvPr/>
        </p:nvSpPr>
        <p:spPr>
          <a:xfrm>
            <a:off x="1016001" y="1641408"/>
            <a:ext cx="3519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latin typeface="Comic Sans MS" panose="030F0702030302020204" pitchFamily="66" charset="0"/>
              </a:rPr>
              <a:t>Chaque barre = ……….. ans</a:t>
            </a:r>
          </a:p>
        </p:txBody>
      </p:sp>
      <p:pic>
        <p:nvPicPr>
          <p:cNvPr id="7" name="Image 6" descr="Résultat de recherche d'images pour &quot;george washington png&quot;">
            <a:extLst>
              <a:ext uri="{FF2B5EF4-FFF2-40B4-BE49-F238E27FC236}">
                <a16:creationId xmlns:a16="http://schemas.microsoft.com/office/drawing/2014/main" id="{46C8E60D-84CA-4075-AAFB-EFC905F4E08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630" y="5468970"/>
            <a:ext cx="525780" cy="963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5236C67-3A9F-405D-BDCA-38C8E0524E8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208" y="4934493"/>
            <a:ext cx="698500" cy="698500"/>
          </a:xfrm>
          <a:prstGeom prst="rect">
            <a:avLst/>
          </a:prstGeom>
        </p:spPr>
      </p:pic>
      <p:pic>
        <p:nvPicPr>
          <p:cNvPr id="9" name="Image 8" descr="Résultat de recherche d'images pour &quot;kennedy png&quot;">
            <a:extLst>
              <a:ext uri="{FF2B5EF4-FFF2-40B4-BE49-F238E27FC236}">
                <a16:creationId xmlns:a16="http://schemas.microsoft.com/office/drawing/2014/main" id="{2DE0C373-2663-4F15-B20C-E305556A64F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053" y="5423331"/>
            <a:ext cx="793115" cy="793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 descr="Résultat de recherche d'images pour &quot;Obama png&quot;">
            <a:extLst>
              <a:ext uri="{FF2B5EF4-FFF2-40B4-BE49-F238E27FC236}">
                <a16:creationId xmlns:a16="http://schemas.microsoft.com/office/drawing/2014/main" id="{1F55EBDC-1E5A-4650-97D4-31ADEA56FDC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190" y="5740468"/>
            <a:ext cx="646430" cy="783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866946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CF175E-FD8A-49C3-BEBC-2E42B0230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9620" y="333942"/>
            <a:ext cx="10178322" cy="1492132"/>
          </a:xfrm>
        </p:spPr>
        <p:txBody>
          <a:bodyPr/>
          <a:lstStyle/>
          <a:p>
            <a:r>
              <a:rPr lang="fr-FR"/>
              <a:t>Timeline of presidents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DC189C1-97D6-4CA4-9890-928F782AD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24" y="1804776"/>
            <a:ext cx="11942619" cy="1453158"/>
          </a:xfrm>
          <a:prstGeom prst="rect">
            <a:avLst/>
          </a:prstGeom>
        </p:spPr>
      </p:pic>
      <p:pic>
        <p:nvPicPr>
          <p:cNvPr id="7170" name="Picture 2" descr="Résultat de recherche d'images pour &quot;timeline png&quot;">
            <a:extLst>
              <a:ext uri="{FF2B5EF4-FFF2-40B4-BE49-F238E27FC236}">
                <a16:creationId xmlns:a16="http://schemas.microsoft.com/office/drawing/2014/main" id="{6C9FA87C-00B3-484B-BE7F-7EFA10AAC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174" y="-7892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CA84026-3DDF-4638-A7A2-CDB0CF26D64C}"/>
              </a:ext>
            </a:extLst>
          </p:cNvPr>
          <p:cNvSpPr txBox="1"/>
          <p:nvPr/>
        </p:nvSpPr>
        <p:spPr>
          <a:xfrm>
            <a:off x="1029816" y="1040341"/>
            <a:ext cx="3519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latin typeface="Comic Sans MS" panose="030F0702030302020204" pitchFamily="66" charset="0"/>
              </a:rPr>
              <a:t>Chaque barre = 10 ans</a:t>
            </a:r>
          </a:p>
        </p:txBody>
      </p:sp>
      <p:pic>
        <p:nvPicPr>
          <p:cNvPr id="7" name="Image 6" descr="Résultat de recherche d'images pour &quot;george washington png&quot;">
            <a:extLst>
              <a:ext uri="{FF2B5EF4-FFF2-40B4-BE49-F238E27FC236}">
                <a16:creationId xmlns:a16="http://schemas.microsoft.com/office/drawing/2014/main" id="{46C8E60D-84CA-4075-AAFB-EFC905F4E08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794" y="3520098"/>
            <a:ext cx="793154" cy="1453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5236C67-3A9F-405D-BDCA-38C8E0524E8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15" y="3600066"/>
            <a:ext cx="1186911" cy="1186911"/>
          </a:xfrm>
          <a:prstGeom prst="rect">
            <a:avLst/>
          </a:prstGeom>
        </p:spPr>
      </p:pic>
      <p:pic>
        <p:nvPicPr>
          <p:cNvPr id="9" name="Image 8" descr="Résultat de recherche d'images pour &quot;kennedy png&quot;">
            <a:extLst>
              <a:ext uri="{FF2B5EF4-FFF2-40B4-BE49-F238E27FC236}">
                <a16:creationId xmlns:a16="http://schemas.microsoft.com/office/drawing/2014/main" id="{2DE0C373-2663-4F15-B20C-E305556A64F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380" y="3653036"/>
            <a:ext cx="1134256" cy="113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 descr="Résultat de recherche d'images pour &quot;Obama png&quot;">
            <a:extLst>
              <a:ext uri="{FF2B5EF4-FFF2-40B4-BE49-F238E27FC236}">
                <a16:creationId xmlns:a16="http://schemas.microsoft.com/office/drawing/2014/main" id="{1F55EBDC-1E5A-4650-97D4-31ADEA56FDC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371" y="3653036"/>
            <a:ext cx="987101" cy="11965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8BE4BF2-CD03-43E2-A986-ABAD31518C1B}"/>
              </a:ext>
            </a:extLst>
          </p:cNvPr>
          <p:cNvSpPr txBox="1"/>
          <p:nvPr/>
        </p:nvSpPr>
        <p:spPr>
          <a:xfrm>
            <a:off x="1122064" y="4849581"/>
            <a:ext cx="1186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latin typeface="Comic Sans MS" panose="030F0702030302020204" pitchFamily="66" charset="0"/>
              </a:rPr>
              <a:t>Abraham Lincoln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D6FD19C-ED08-43E5-8A9D-73474C752E87}"/>
              </a:ext>
            </a:extLst>
          </p:cNvPr>
          <p:cNvSpPr txBox="1"/>
          <p:nvPr/>
        </p:nvSpPr>
        <p:spPr>
          <a:xfrm>
            <a:off x="2587371" y="4921517"/>
            <a:ext cx="1186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latin typeface="Comic Sans MS" panose="030F0702030302020204" pitchFamily="66" charset="0"/>
              </a:rPr>
              <a:t>Barack</a:t>
            </a:r>
            <a:br>
              <a:rPr lang="fr-FR">
                <a:latin typeface="Comic Sans MS" panose="030F0702030302020204" pitchFamily="66" charset="0"/>
              </a:rPr>
            </a:br>
            <a:r>
              <a:rPr lang="fr-FR">
                <a:latin typeface="Comic Sans MS" panose="030F0702030302020204" pitchFamily="66" charset="0"/>
              </a:rPr>
              <a:t>Obama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588EE8E-5717-4A77-9687-05F9AF92FE20}"/>
              </a:ext>
            </a:extLst>
          </p:cNvPr>
          <p:cNvSpPr txBox="1"/>
          <p:nvPr/>
        </p:nvSpPr>
        <p:spPr>
          <a:xfrm>
            <a:off x="3918033" y="4873656"/>
            <a:ext cx="1186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latin typeface="Comic Sans MS" panose="030F0702030302020204" pitchFamily="66" charset="0"/>
              </a:rPr>
              <a:t>John Kennedy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D1C3294-6A8C-48F6-A038-4A3EA6B5BED6}"/>
              </a:ext>
            </a:extLst>
          </p:cNvPr>
          <p:cNvSpPr txBox="1"/>
          <p:nvPr/>
        </p:nvSpPr>
        <p:spPr>
          <a:xfrm>
            <a:off x="5179022" y="4986369"/>
            <a:ext cx="1534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latin typeface="Comic Sans MS" panose="030F0702030302020204" pitchFamily="66" charset="0"/>
              </a:rPr>
              <a:t>George</a:t>
            </a:r>
            <a:br>
              <a:rPr lang="fr-FR">
                <a:latin typeface="Comic Sans MS" panose="030F0702030302020204" pitchFamily="66" charset="0"/>
              </a:rPr>
            </a:br>
            <a:r>
              <a:rPr lang="fr-FR">
                <a:latin typeface="Comic Sans MS" panose="030F0702030302020204" pitchFamily="66" charset="0"/>
              </a:rPr>
              <a:t>Washington</a:t>
            </a:r>
          </a:p>
        </p:txBody>
      </p:sp>
      <p:pic>
        <p:nvPicPr>
          <p:cNvPr id="8194" name="Picture 2" descr="Résultat de recherche d'images pour &quot;Theodore roosevelt png&quot;">
            <a:extLst>
              <a:ext uri="{FF2B5EF4-FFF2-40B4-BE49-F238E27FC236}">
                <a16:creationId xmlns:a16="http://schemas.microsoft.com/office/drawing/2014/main" id="{1610972F-561C-4974-916B-F0EFD5A5E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106" y="3496635"/>
            <a:ext cx="1251033" cy="125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2C31333D-8BD5-4960-8F3B-B8C6C953153D}"/>
              </a:ext>
            </a:extLst>
          </p:cNvPr>
          <p:cNvSpPr txBox="1"/>
          <p:nvPr/>
        </p:nvSpPr>
        <p:spPr>
          <a:xfrm>
            <a:off x="6734638" y="4747668"/>
            <a:ext cx="1534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latin typeface="Comic Sans MS" panose="030F0702030302020204" pitchFamily="66" charset="0"/>
              </a:rPr>
              <a:t>Theodore Roosevelt</a:t>
            </a:r>
          </a:p>
          <a:p>
            <a:r>
              <a:rPr lang="fr-FR" b="1">
                <a:latin typeface="Comic Sans MS" panose="030F0702030302020204" pitchFamily="66" charset="0"/>
              </a:rPr>
              <a:t>1901-1909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03AE51F-78C0-44B1-8AE9-71852A48C2F0}"/>
              </a:ext>
            </a:extLst>
          </p:cNvPr>
          <p:cNvSpPr txBox="1"/>
          <p:nvPr/>
        </p:nvSpPr>
        <p:spPr>
          <a:xfrm>
            <a:off x="8321369" y="4747668"/>
            <a:ext cx="1755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latin typeface="Comic Sans MS" panose="030F0702030302020204" pitchFamily="66" charset="0"/>
              </a:rPr>
              <a:t>Harry Truman</a:t>
            </a:r>
          </a:p>
          <a:p>
            <a:r>
              <a:rPr lang="fr-FR" b="1">
                <a:latin typeface="Comic Sans MS" panose="030F0702030302020204" pitchFamily="66" charset="0"/>
              </a:rPr>
              <a:t>1945-1953</a:t>
            </a:r>
          </a:p>
        </p:txBody>
      </p:sp>
      <p:pic>
        <p:nvPicPr>
          <p:cNvPr id="8196" name="Picture 4" descr="Résultat de recherche d'images pour &quot;Harry truman png&quot;">
            <a:extLst>
              <a:ext uri="{FF2B5EF4-FFF2-40B4-BE49-F238E27FC236}">
                <a16:creationId xmlns:a16="http://schemas.microsoft.com/office/drawing/2014/main" id="{925621FF-7F3F-483E-8D83-CFB7987A8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373" y="3555023"/>
            <a:ext cx="1134256" cy="113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Résultat de recherche d'images pour &quot;donald trump png&quot;">
            <a:extLst>
              <a:ext uri="{FF2B5EF4-FFF2-40B4-BE49-F238E27FC236}">
                <a16:creationId xmlns:a16="http://schemas.microsoft.com/office/drawing/2014/main" id="{E687F8CB-D7A3-4882-868B-4BEF1F888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433" y="3555023"/>
            <a:ext cx="1043316" cy="104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A7DE958-0414-45F8-9066-0755CE642FAA}"/>
              </a:ext>
            </a:extLst>
          </p:cNvPr>
          <p:cNvSpPr txBox="1"/>
          <p:nvPr/>
        </p:nvSpPr>
        <p:spPr>
          <a:xfrm>
            <a:off x="10086670" y="4663203"/>
            <a:ext cx="1755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latin typeface="Comic Sans MS" panose="030F0702030302020204" pitchFamily="66" charset="0"/>
              </a:rPr>
              <a:t>Donald Trump</a:t>
            </a:r>
          </a:p>
          <a:p>
            <a:r>
              <a:rPr lang="fr-FR" b="1">
                <a:latin typeface="Comic Sans MS" panose="030F0702030302020204" pitchFamily="66" charset="0"/>
              </a:rPr>
              <a:t>   2017- ?</a:t>
            </a:r>
          </a:p>
        </p:txBody>
      </p:sp>
    </p:spTree>
    <p:extLst>
      <p:ext uri="{BB962C8B-B14F-4D97-AF65-F5344CB8AC3E}">
        <p14:creationId xmlns:p14="http://schemas.microsoft.com/office/powerpoint/2010/main" val="16943236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A4B693-9DF4-49FC-9489-DF344CE67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819" y="141316"/>
            <a:ext cx="3328635" cy="1492132"/>
          </a:xfrm>
        </p:spPr>
        <p:txBody>
          <a:bodyPr/>
          <a:lstStyle/>
          <a:p>
            <a:r>
              <a:rPr lang="fr-FR"/>
              <a:t>Révisions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607BF7-35D6-4E7C-8548-F7B4D7F06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245A3A8-EA17-41D1-96F0-BE9BBD29B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678" y="978408"/>
            <a:ext cx="7791450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89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Image associée">
            <a:extLst>
              <a:ext uri="{FF2B5EF4-FFF2-40B4-BE49-F238E27FC236}">
                <a16:creationId xmlns:a16="http://schemas.microsoft.com/office/drawing/2014/main" id="{45B65C90-DE9A-435D-BC16-3EE27C8570F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698" y="2069869"/>
            <a:ext cx="2978423" cy="2978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A6930C7-5E79-429A-95E0-E2D16AE45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90" y="712116"/>
            <a:ext cx="7894490" cy="60426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19DC60-ED42-401B-A339-FD9A2F08AEFF}"/>
              </a:ext>
            </a:extLst>
          </p:cNvPr>
          <p:cNvSpPr/>
          <p:nvPr/>
        </p:nvSpPr>
        <p:spPr>
          <a:xfrm>
            <a:off x="2447636" y="979055"/>
            <a:ext cx="1810328" cy="9372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977108-14C0-4664-B941-5004CF1B050F}"/>
              </a:ext>
            </a:extLst>
          </p:cNvPr>
          <p:cNvSpPr/>
          <p:nvPr/>
        </p:nvSpPr>
        <p:spPr>
          <a:xfrm>
            <a:off x="4710310" y="1055715"/>
            <a:ext cx="2920773" cy="9372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ADB6AD-C526-414E-870B-56D30C299595}"/>
              </a:ext>
            </a:extLst>
          </p:cNvPr>
          <p:cNvSpPr/>
          <p:nvPr/>
        </p:nvSpPr>
        <p:spPr>
          <a:xfrm>
            <a:off x="2447636" y="2159786"/>
            <a:ext cx="1810328" cy="9372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C81AF5-7C95-4D68-94E1-DAA9B10659D3}"/>
              </a:ext>
            </a:extLst>
          </p:cNvPr>
          <p:cNvSpPr/>
          <p:nvPr/>
        </p:nvSpPr>
        <p:spPr>
          <a:xfrm>
            <a:off x="4635613" y="2336545"/>
            <a:ext cx="2920773" cy="9372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FDE4F1-F8CB-4114-B1C7-EABF88896600}"/>
              </a:ext>
            </a:extLst>
          </p:cNvPr>
          <p:cNvSpPr/>
          <p:nvPr/>
        </p:nvSpPr>
        <p:spPr>
          <a:xfrm>
            <a:off x="2447636" y="3429000"/>
            <a:ext cx="1810328" cy="9372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4E7FB4-6478-43C1-939E-F63F2E6B5B95}"/>
              </a:ext>
            </a:extLst>
          </p:cNvPr>
          <p:cNvSpPr/>
          <p:nvPr/>
        </p:nvSpPr>
        <p:spPr>
          <a:xfrm>
            <a:off x="4710310" y="3517276"/>
            <a:ext cx="2920773" cy="9372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BE0F41-EBEC-4034-AB66-11A98660843C}"/>
              </a:ext>
            </a:extLst>
          </p:cNvPr>
          <p:cNvSpPr/>
          <p:nvPr/>
        </p:nvSpPr>
        <p:spPr>
          <a:xfrm>
            <a:off x="2575098" y="4579676"/>
            <a:ext cx="1810328" cy="9372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E3D086-1F6C-402C-B5AC-A156ADC80B4B}"/>
              </a:ext>
            </a:extLst>
          </p:cNvPr>
          <p:cNvSpPr/>
          <p:nvPr/>
        </p:nvSpPr>
        <p:spPr>
          <a:xfrm>
            <a:off x="4710309" y="4705266"/>
            <a:ext cx="2920773" cy="109701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496634-3477-47CC-8085-4C2EB2C0AB54}"/>
              </a:ext>
            </a:extLst>
          </p:cNvPr>
          <p:cNvSpPr/>
          <p:nvPr/>
        </p:nvSpPr>
        <p:spPr>
          <a:xfrm>
            <a:off x="3847130" y="5971880"/>
            <a:ext cx="2920773" cy="24315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0847BE5-7863-4173-AD11-98AC4F6B131C}"/>
              </a:ext>
            </a:extLst>
          </p:cNvPr>
          <p:cNvSpPr/>
          <p:nvPr/>
        </p:nvSpPr>
        <p:spPr>
          <a:xfrm>
            <a:off x="3682303" y="6375202"/>
            <a:ext cx="2920773" cy="24067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E3D97510-D0FC-4D45-813B-CC5BA437AB16}"/>
              </a:ext>
            </a:extLst>
          </p:cNvPr>
          <p:cNvSpPr txBox="1">
            <a:spLocks/>
          </p:cNvSpPr>
          <p:nvPr/>
        </p:nvSpPr>
        <p:spPr>
          <a:xfrm>
            <a:off x="4302447" y="15572"/>
            <a:ext cx="3328635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Révisions</a:t>
            </a:r>
          </a:p>
        </p:txBody>
      </p:sp>
    </p:spTree>
    <p:extLst>
      <p:ext uri="{BB962C8B-B14F-4D97-AF65-F5344CB8AC3E}">
        <p14:creationId xmlns:p14="http://schemas.microsoft.com/office/powerpoint/2010/main" val="322815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315058-C174-4FF8-8501-B6E0FE095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0EBD13-2958-4355-B687-B36C6CAEA0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0578BD0-6C37-465F-AB9E-C4E4B6C57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678" y="106333"/>
            <a:ext cx="10344514" cy="636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5118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62B977-AC01-4B15-97AE-6F836A2F4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E4DA54-50EF-4A2B-A731-5C9755A87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0B2F8E-77FE-4022-8AF6-74C705709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831" y="0"/>
            <a:ext cx="8602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20193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1B3763-2CE8-4FEE-B496-33C510D24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DE2233C-FBA5-40F4-AC42-E627FEB9B0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2138BDB-242D-458F-AF0D-789D370EA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16" y="0"/>
            <a:ext cx="55418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8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B9AACF-86A8-49AC-9FEF-371803ED4638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dirty="0" err="1"/>
              <a:t>Recap</a:t>
            </a:r>
            <a:r>
              <a:rPr lang="fr-FR" dirty="0"/>
              <a:t> !</a:t>
            </a:r>
            <a:br>
              <a:rPr lang="fr-FR" dirty="0"/>
            </a:br>
            <a:r>
              <a:rPr lang="fr-FR" sz="2800" dirty="0" err="1"/>
              <a:t>Fill</a:t>
            </a:r>
            <a:r>
              <a:rPr lang="fr-FR" sz="2800" dirty="0"/>
              <a:t> the </a:t>
            </a:r>
            <a:r>
              <a:rPr lang="fr-FR" sz="28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blanks</a:t>
            </a:r>
            <a:r>
              <a:rPr lang="fr-FR" sz="2800" dirty="0"/>
              <a:t> 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E1344C-9F05-4C86-BDFA-9091A0A5526A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251678" y="2286001"/>
            <a:ext cx="10178322" cy="4020206"/>
          </a:xfrm>
        </p:spPr>
        <p:txBody>
          <a:bodyPr>
            <a:normAutofit lnSpcReduction="10000"/>
          </a:bodyPr>
          <a:lstStyle/>
          <a:p>
            <a:endParaRPr lang="fr-FR" dirty="0">
              <a:latin typeface="Comic Sans MS" panose="030F0702030302020204" pitchFamily="66" charset="0"/>
            </a:endParaRPr>
          </a:p>
          <a:p>
            <a:r>
              <a:rPr lang="fr-FR" dirty="0" smtClean="0">
                <a:latin typeface="Comic Sans MS" panose="030F0702030302020204" pitchFamily="66" charset="0"/>
              </a:rPr>
              <a:t>The USA </a:t>
            </a:r>
            <a:r>
              <a:rPr lang="fr-FR" dirty="0" err="1" smtClean="0">
                <a:latin typeface="Comic Sans MS" panose="030F0702030302020204" pitchFamily="66" charset="0"/>
              </a:rPr>
              <a:t>is</a:t>
            </a:r>
            <a:r>
              <a:rPr lang="fr-FR" dirty="0" smtClean="0">
                <a:latin typeface="Comic Sans MS" panose="030F0702030302020204" pitchFamily="66" charset="0"/>
              </a:rPr>
              <a:t> in </a:t>
            </a:r>
            <a:r>
              <a:rPr lang="fr-FR" dirty="0" err="1" smtClean="0">
                <a:latin typeface="Comic Sans MS" panose="030F0702030302020204" pitchFamily="66" charset="0"/>
              </a:rPr>
              <a:t>North</a:t>
            </a:r>
            <a:r>
              <a:rPr lang="fr-FR" dirty="0" smtClean="0"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latin typeface="Comic Sans MS" panose="030F0702030302020204" pitchFamily="66" charset="0"/>
              </a:rPr>
              <a:t>America</a:t>
            </a:r>
            <a:endParaRPr lang="fr-FR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fr-FR" dirty="0" smtClean="0">
              <a:latin typeface="Comic Sans MS" panose="030F0702030302020204" pitchFamily="66" charset="0"/>
            </a:endParaRPr>
          </a:p>
          <a:p>
            <a:endParaRPr lang="fr-FR" dirty="0">
              <a:latin typeface="Comic Sans MS" panose="030F0702030302020204" pitchFamily="66" charset="0"/>
            </a:endParaRPr>
          </a:p>
          <a:p>
            <a:r>
              <a:rPr lang="fr-FR" dirty="0">
                <a:latin typeface="Comic Sans MS" panose="030F0702030302020204" pitchFamily="66" charset="0"/>
              </a:rPr>
              <a:t>There are </a:t>
            </a:r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</a:rPr>
              <a:t>50</a:t>
            </a:r>
            <a:r>
              <a:rPr lang="fr-FR" dirty="0">
                <a:latin typeface="Comic Sans MS" panose="030F0702030302020204" pitchFamily="66" charset="0"/>
              </a:rPr>
              <a:t> states. </a:t>
            </a:r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</a:rPr>
              <a:t>Alaska</a:t>
            </a:r>
            <a:r>
              <a:rPr lang="fr-FR" dirty="0">
                <a:latin typeface="Comic Sans MS" panose="030F0702030302020204" pitchFamily="66" charset="0"/>
              </a:rPr>
              <a:t> and </a:t>
            </a:r>
            <a:r>
              <a:rPr lang="fr-FR" dirty="0">
                <a:solidFill>
                  <a:srgbClr val="FF0000"/>
                </a:solidFill>
                <a:latin typeface="Comic Sans MS" panose="030F0702030302020204" pitchFamily="66" charset="0"/>
              </a:rPr>
              <a:t>Hawaï</a:t>
            </a:r>
            <a:r>
              <a:rPr lang="fr-FR" dirty="0">
                <a:latin typeface="Comic Sans MS" panose="030F0702030302020204" pitchFamily="66" charset="0"/>
              </a:rPr>
              <a:t> are </a:t>
            </a:r>
            <a:r>
              <a:rPr lang="fr-FR" dirty="0" err="1">
                <a:latin typeface="Comic Sans MS" panose="030F0702030302020204" pitchFamily="66" charset="0"/>
              </a:rPr>
              <a:t>separated</a:t>
            </a:r>
            <a:r>
              <a:rPr lang="fr-FR" dirty="0">
                <a:latin typeface="Comic Sans MS" panose="030F0702030302020204" pitchFamily="66" charset="0"/>
              </a:rPr>
              <a:t> </a:t>
            </a:r>
            <a:r>
              <a:rPr lang="fr-FR" dirty="0" err="1">
                <a:latin typeface="Comic Sans MS" panose="030F0702030302020204" pitchFamily="66" charset="0"/>
              </a:rPr>
              <a:t>from</a:t>
            </a:r>
            <a:r>
              <a:rPr lang="fr-FR" dirty="0">
                <a:latin typeface="Comic Sans MS" panose="030F0702030302020204" pitchFamily="66" charset="0"/>
              </a:rPr>
              <a:t> the </a:t>
            </a:r>
            <a:r>
              <a:rPr lang="fr-FR" dirty="0" err="1">
                <a:latin typeface="Comic Sans MS" panose="030F0702030302020204" pitchFamily="66" charset="0"/>
              </a:rPr>
              <a:t>other</a:t>
            </a:r>
            <a:r>
              <a:rPr lang="fr-FR" dirty="0">
                <a:latin typeface="Comic Sans MS" panose="030F0702030302020204" pitchFamily="66" charset="0"/>
              </a:rPr>
              <a:t> states</a:t>
            </a:r>
            <a:r>
              <a:rPr lang="fr-FR" dirty="0" smtClean="0">
                <a:latin typeface="Comic Sans MS" panose="030F0702030302020204" pitchFamily="66" charset="0"/>
              </a:rPr>
              <a:t>.</a:t>
            </a:r>
          </a:p>
          <a:p>
            <a:endParaRPr lang="fr-FR" dirty="0" smtClean="0">
              <a:latin typeface="Comic Sans MS" panose="030F0702030302020204" pitchFamily="66" charset="0"/>
            </a:endParaRPr>
          </a:p>
          <a:p>
            <a:r>
              <a:rPr lang="fr-FR" dirty="0" err="1" smtClean="0">
                <a:latin typeface="Comic Sans MS" panose="030F0702030302020204" pitchFamily="66" charset="0"/>
              </a:rPr>
              <a:t>Other</a:t>
            </a:r>
            <a:r>
              <a:rPr lang="fr-FR" dirty="0" smtClean="0"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latin typeface="Comic Sans MS" panose="030F0702030302020204" pitchFamily="66" charset="0"/>
              </a:rPr>
              <a:t>famous</a:t>
            </a:r>
            <a:r>
              <a:rPr lang="fr-FR" dirty="0" smtClean="0">
                <a:latin typeface="Comic Sans MS" panose="030F0702030302020204" pitchFamily="66" charset="0"/>
              </a:rPr>
              <a:t> states are: 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Texas</a:t>
            </a:r>
            <a:r>
              <a:rPr lang="fr-FR" dirty="0" smtClean="0">
                <a:latin typeface="Comic Sans MS" panose="030F0702030302020204" pitchFamily="66" charset="0"/>
              </a:rPr>
              <a:t>, </a:t>
            </a:r>
            <a:r>
              <a:rPr lang="fr-FR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California</a:t>
            </a:r>
            <a:r>
              <a:rPr lang="fr-FR" dirty="0" smtClean="0">
                <a:latin typeface="Comic Sans MS" panose="030F0702030302020204" pitchFamily="66" charset="0"/>
              </a:rPr>
              <a:t>, 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Florida</a:t>
            </a:r>
            <a:r>
              <a:rPr lang="fr-FR" dirty="0" smtClean="0">
                <a:latin typeface="Comic Sans MS" panose="030F0702030302020204" pitchFamily="66" charset="0"/>
              </a:rPr>
              <a:t> …</a:t>
            </a:r>
          </a:p>
          <a:p>
            <a:endParaRPr lang="fr-FR" dirty="0">
              <a:latin typeface="Comic Sans MS" panose="030F0702030302020204" pitchFamily="66" charset="0"/>
            </a:endParaRPr>
          </a:p>
          <a:p>
            <a:r>
              <a:rPr lang="fr-FR" dirty="0" err="1" smtClean="0">
                <a:latin typeface="Comic Sans MS" panose="030F0702030302020204" pitchFamily="66" charset="0"/>
              </a:rPr>
              <a:t>Some</a:t>
            </a:r>
            <a:r>
              <a:rPr lang="fr-FR" dirty="0" smtClean="0"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latin typeface="Comic Sans MS" panose="030F0702030302020204" pitchFamily="66" charset="0"/>
              </a:rPr>
              <a:t>cities</a:t>
            </a:r>
            <a:r>
              <a:rPr lang="fr-FR" dirty="0" smtClean="0">
                <a:latin typeface="Comic Sans MS" panose="030F0702030302020204" pitchFamily="66" charset="0"/>
              </a:rPr>
              <a:t> are </a:t>
            </a:r>
            <a:r>
              <a:rPr lang="fr-FR" dirty="0" err="1" smtClean="0">
                <a:latin typeface="Comic Sans MS" panose="030F0702030302020204" pitchFamily="66" charset="0"/>
              </a:rPr>
              <a:t>also</a:t>
            </a:r>
            <a:r>
              <a:rPr lang="fr-FR" dirty="0" smtClean="0"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latin typeface="Comic Sans MS" panose="030F0702030302020204" pitchFamily="66" charset="0"/>
              </a:rPr>
              <a:t>very</a:t>
            </a:r>
            <a:r>
              <a:rPr lang="fr-FR" dirty="0" smtClean="0">
                <a:latin typeface="Comic Sans MS" panose="030F0702030302020204" pitchFamily="66" charset="0"/>
              </a:rPr>
              <a:t> </a:t>
            </a:r>
            <a:r>
              <a:rPr lang="fr-FR" dirty="0" err="1" smtClean="0">
                <a:latin typeface="Comic Sans MS" panose="030F0702030302020204" pitchFamily="66" charset="0"/>
              </a:rPr>
              <a:t>famous</a:t>
            </a:r>
            <a:r>
              <a:rPr lang="fr-FR" dirty="0" smtClean="0">
                <a:latin typeface="Comic Sans MS" panose="030F0702030302020204" pitchFamily="66" charset="0"/>
              </a:rPr>
              <a:t>: 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New York</a:t>
            </a:r>
            <a:r>
              <a:rPr lang="fr-FR" dirty="0" smtClean="0">
                <a:latin typeface="Comic Sans MS" panose="030F0702030302020204" pitchFamily="66" charset="0"/>
              </a:rPr>
              <a:t>, 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Los Angeles</a:t>
            </a:r>
            <a:r>
              <a:rPr lang="fr-FR" dirty="0" smtClean="0">
                <a:latin typeface="Comic Sans MS" panose="030F0702030302020204" pitchFamily="66" charset="0"/>
              </a:rPr>
              <a:t>, 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Chicago</a:t>
            </a:r>
            <a:r>
              <a:rPr lang="fr-FR" dirty="0" smtClean="0">
                <a:latin typeface="Comic Sans MS" panose="030F0702030302020204" pitchFamily="66" charset="0"/>
              </a:rPr>
              <a:t>, 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Miami</a:t>
            </a:r>
            <a:r>
              <a:rPr lang="fr-FR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,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Washington</a:t>
            </a:r>
            <a:r>
              <a:rPr lang="fr-FR" dirty="0" smtClean="0">
                <a:latin typeface="Comic Sans MS" panose="030F0702030302020204" pitchFamily="66" charset="0"/>
              </a:rPr>
              <a:t> </a:t>
            </a:r>
            <a:r>
              <a:rPr lang="fr-F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DC</a:t>
            </a:r>
            <a:r>
              <a:rPr lang="fr-FR" dirty="0" smtClean="0">
                <a:latin typeface="Comic Sans MS" panose="030F0702030302020204" pitchFamily="66" charset="0"/>
              </a:rPr>
              <a:t>…</a:t>
            </a:r>
          </a:p>
          <a:p>
            <a:endParaRPr lang="fr-FR" dirty="0">
              <a:latin typeface="Comic Sans MS" panose="030F0702030302020204" pitchFamily="66" charset="0"/>
            </a:endParaRPr>
          </a:p>
          <a:p>
            <a:endParaRPr lang="fr-FR" dirty="0">
              <a:latin typeface="Comic Sans MS" panose="030F0702030302020204" pitchFamily="66" charset="0"/>
            </a:endParaRPr>
          </a:p>
          <a:p>
            <a:endParaRPr lang="fr-FR" dirty="0">
              <a:latin typeface="Comic Sans MS" panose="030F0702030302020204" pitchFamily="66" charset="0"/>
            </a:endParaRPr>
          </a:p>
        </p:txBody>
      </p:sp>
      <p:pic>
        <p:nvPicPr>
          <p:cNvPr id="7176" name="Picture 8" descr="Résultat de recherche d'images pour &quot;alaska png&quot;">
            <a:extLst>
              <a:ext uri="{FF2B5EF4-FFF2-40B4-BE49-F238E27FC236}">
                <a16:creationId xmlns:a16="http://schemas.microsoft.com/office/drawing/2014/main" id="{D44C8F08-B62A-49B8-970B-340E5B2EB146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144" y="3362127"/>
            <a:ext cx="769992" cy="55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Résultat de recherche d'images pour &quot;hawaii png&quot;">
            <a:extLst>
              <a:ext uri="{FF2B5EF4-FFF2-40B4-BE49-F238E27FC236}">
                <a16:creationId xmlns:a16="http://schemas.microsoft.com/office/drawing/2014/main" id="{A3498228-6C13-48D0-995D-3B85DD84EC08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069" y="3362127"/>
            <a:ext cx="724534" cy="55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71E6E63-E014-4B10-A460-40D6E73DD36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788114" y="3914764"/>
            <a:ext cx="439046" cy="2994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73094F-40A7-4E6A-A09A-06D71500A22A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104144" y="3939484"/>
            <a:ext cx="769992" cy="2994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403A925-6698-42D6-88F0-BFE2B4E1E7DD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439817" y="3939484"/>
            <a:ext cx="724533" cy="2994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71E6E63-E014-4B10-A460-40D6E73DD360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227160" y="2742721"/>
            <a:ext cx="1839311" cy="2994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71E6E63-E014-4B10-A460-40D6E73DD360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4688844" y="4711645"/>
            <a:ext cx="703674" cy="3131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71E6E63-E014-4B10-A460-40D6E73DD360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5456069" y="4711645"/>
            <a:ext cx="1245476" cy="3230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71E6E63-E014-4B10-A460-40D6E73DD360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6803341" y="4699551"/>
            <a:ext cx="945931" cy="313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84695" y="1845660"/>
            <a:ext cx="724243" cy="84714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71E6E63-E014-4B10-A460-40D6E73DD360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9487305" y="5434132"/>
            <a:ext cx="703674" cy="3131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71E6E63-E014-4B10-A460-40D6E73DD360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416679" y="5486741"/>
            <a:ext cx="945931" cy="313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71E6E63-E014-4B10-A460-40D6E73DD360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1524000" y="5800682"/>
            <a:ext cx="1837203" cy="313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71E6E63-E014-4B10-A460-40D6E73DD360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6928036" y="5446225"/>
            <a:ext cx="1363948" cy="3544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71E6E63-E014-4B10-A460-40D6E73DD360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5605841" y="5446226"/>
            <a:ext cx="1197500" cy="313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602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WELCOME TO THE USA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Now</a:t>
            </a:r>
            <a:r>
              <a:rPr lang="fr-FR" dirty="0" smtClean="0"/>
              <a:t> </a:t>
            </a:r>
            <a:r>
              <a:rPr lang="fr-FR" dirty="0" err="1" smtClean="0"/>
              <a:t>complete</a:t>
            </a:r>
            <a:r>
              <a:rPr lang="fr-FR" dirty="0" smtClean="0"/>
              <a:t> </a:t>
            </a:r>
            <a:r>
              <a:rPr lang="fr-FR" dirty="0" err="1" smtClean="0"/>
              <a:t>your</a:t>
            </a:r>
            <a:r>
              <a:rPr lang="fr-FR" dirty="0" smtClean="0"/>
              <a:t> </a:t>
            </a:r>
            <a:r>
              <a:rPr lang="fr-FR" dirty="0" err="1" smtClean="0"/>
              <a:t>worksheet</a:t>
            </a:r>
            <a:r>
              <a:rPr lang="fr-FR" dirty="0" smtClean="0"/>
              <a:t> in team!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592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7416</TotalTime>
  <Words>1436</Words>
  <Application>Microsoft Office PowerPoint</Application>
  <PresentationFormat>Grand écran</PresentationFormat>
  <Paragraphs>279</Paragraphs>
  <Slides>78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78</vt:i4>
      </vt:variant>
    </vt:vector>
  </HeadingPairs>
  <TitlesOfParts>
    <vt:vector size="87" baseType="lpstr">
      <vt:lpstr>Arial</vt:lpstr>
      <vt:lpstr>Calibri</vt:lpstr>
      <vt:lpstr>Comic Sans MS</vt:lpstr>
      <vt:lpstr>Gill Sans MT</vt:lpstr>
      <vt:lpstr>Impact</vt:lpstr>
      <vt:lpstr>Times New Roman</vt:lpstr>
      <vt:lpstr>Verdana</vt:lpstr>
      <vt:lpstr>Wingdings</vt:lpstr>
      <vt:lpstr>Badge</vt:lpstr>
      <vt:lpstr>A road trip to the USA</vt:lpstr>
      <vt:lpstr>Where IS the USA ??</vt:lpstr>
      <vt:lpstr>Welcome to the USA !</vt:lpstr>
      <vt:lpstr>Welcome to the USA !</vt:lpstr>
      <vt:lpstr>Welcome to the USA !</vt:lpstr>
      <vt:lpstr>Welcome to the USA !</vt:lpstr>
      <vt:lpstr>Welcome to the USA !</vt:lpstr>
      <vt:lpstr>Recap ! Fill the blanks </vt:lpstr>
      <vt:lpstr>WELCOME TO THE USA</vt:lpstr>
      <vt:lpstr>Welcome to the USA !</vt:lpstr>
      <vt:lpstr>Welcome to the USA !</vt:lpstr>
      <vt:lpstr>WELCOME TO THE USA</vt:lpstr>
      <vt:lpstr>WELCOME TO THE USA</vt:lpstr>
      <vt:lpstr>Today we take a plane to the USA !</vt:lpstr>
      <vt:lpstr>What do you need to go to the US?</vt:lpstr>
      <vt:lpstr>What do you need to go to the US?</vt:lpstr>
      <vt:lpstr>What do you need to go to the US?</vt:lpstr>
      <vt:lpstr>What time is my flight? What is my boardin gate?</vt:lpstr>
      <vt:lpstr>Welcome to the USA !</vt:lpstr>
      <vt:lpstr>Présentation PowerPoint</vt:lpstr>
      <vt:lpstr>Présentation PowerPoint</vt:lpstr>
      <vt:lpstr>Recap ! Fill the blanks </vt:lpstr>
      <vt:lpstr>Présentation PowerPoint</vt:lpstr>
      <vt:lpstr>Présentation PowerPoint</vt:lpstr>
      <vt:lpstr>Role play !</vt:lpstr>
      <vt:lpstr>First stop…..</vt:lpstr>
      <vt:lpstr>New York City is famous for…</vt:lpstr>
      <vt:lpstr>Its park !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Its statue !</vt:lpstr>
      <vt:lpstr>Présentation PowerPoint</vt:lpstr>
      <vt:lpstr>New York food !</vt:lpstr>
      <vt:lpstr>New York food !</vt:lpstr>
      <vt:lpstr>New York food !</vt:lpstr>
      <vt:lpstr>New York food !</vt:lpstr>
      <vt:lpstr>New York food !</vt:lpstr>
      <vt:lpstr>New York food !</vt:lpstr>
      <vt:lpstr>New York food !</vt:lpstr>
      <vt:lpstr>New York food !</vt:lpstr>
      <vt:lpstr>Présentation PowerPoint</vt:lpstr>
      <vt:lpstr>Présentation PowerPoint</vt:lpstr>
      <vt:lpstr>Présentation PowerPoint</vt:lpstr>
      <vt:lpstr>Boroughs of New York</vt:lpstr>
      <vt:lpstr>Lobster roll recipe !</vt:lpstr>
      <vt:lpstr>Présentation PowerPoint</vt:lpstr>
      <vt:lpstr>Role play !</vt:lpstr>
      <vt:lpstr>Avant de quitter New-york, réalise un dépliant pour présenter le top 3 des choses incontournables !</vt:lpstr>
      <vt:lpstr>Help !</vt:lpstr>
      <vt:lpstr>Présentation PowerPoint</vt:lpstr>
      <vt:lpstr>Lost in central park !</vt:lpstr>
      <vt:lpstr>Goodbye New York city ! Bilan</vt:lpstr>
      <vt:lpstr>Roleplay !</vt:lpstr>
      <vt:lpstr>Now we take a car to…</vt:lpstr>
      <vt:lpstr>A long trip !</vt:lpstr>
      <vt:lpstr>A long trip !</vt:lpstr>
      <vt:lpstr>Washington D.C</vt:lpstr>
      <vt:lpstr>Washington D.C</vt:lpstr>
      <vt:lpstr>What’s the weather like to today in washington D.C ?</vt:lpstr>
      <vt:lpstr>Visiting Washington D.C !</vt:lpstr>
      <vt:lpstr>Visiting Washington D.C !</vt:lpstr>
      <vt:lpstr>Visiting Washington D.C !</vt:lpstr>
      <vt:lpstr>Présentation PowerPoint</vt:lpstr>
      <vt:lpstr>Presidents of the United States </vt:lpstr>
      <vt:lpstr>Presidents of the United States </vt:lpstr>
      <vt:lpstr>Presidents of the United States </vt:lpstr>
      <vt:lpstr>Presidents of the United States </vt:lpstr>
      <vt:lpstr>Presidents of the United States </vt:lpstr>
      <vt:lpstr>Timeline of presidents</vt:lpstr>
      <vt:lpstr>Timeline of presidents</vt:lpstr>
      <vt:lpstr>Révisions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road trip to the US</dc:title>
  <dc:creator>IMBERT Aurelien</dc:creator>
  <cp:lastModifiedBy>admin</cp:lastModifiedBy>
  <cp:revision>100</cp:revision>
  <dcterms:created xsi:type="dcterms:W3CDTF">2017-11-12T15:39:02Z</dcterms:created>
  <dcterms:modified xsi:type="dcterms:W3CDTF">2021-01-30T11:00:03Z</dcterms:modified>
</cp:coreProperties>
</file>