
<file path=[Content_Types].xml><?xml version="1.0" encoding="utf-8"?>
<Types xmlns="http://schemas.openxmlformats.org/package/2006/content-types">
  <Default Extension="gif" ContentType="image/gi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9" r:id="rId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204"/>
    <p:restoredTop sz="94730"/>
  </p:normalViewPr>
  <p:slideViewPr>
    <p:cSldViewPr snapToGrid="0" snapToObjects="1">
      <p:cViewPr varScale="1">
        <p:scale>
          <a:sx n="89" d="100"/>
          <a:sy n="89" d="100"/>
        </p:scale>
        <p:origin x="200" y="28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du titre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Texte du titre</a:t>
            </a:r>
          </a:p>
        </p:txBody>
      </p:sp>
      <p:sp>
        <p:nvSpPr>
          <p:cNvPr id="12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-Gilles Allain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 i="1"/>
            </a:lvl1pPr>
          </a:lstStyle>
          <a:p>
            <a:r>
              <a:t>-Gilles Allain</a:t>
            </a:r>
          </a:p>
        </p:txBody>
      </p:sp>
      <p:sp>
        <p:nvSpPr>
          <p:cNvPr id="94" name="« Saisissez une citation ici. »"/>
          <p:cNvSpPr txBox="1">
            <a:spLocks noGrp="1"/>
          </p:cNvSpPr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« Saisissez une citation ici. » </a:t>
            </a:r>
          </a:p>
        </p:txBody>
      </p:sp>
      <p:sp>
        <p:nvSpPr>
          <p:cNvPr id="9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-949853" y="0"/>
            <a:ext cx="14904506" cy="994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1622088" y="289099"/>
            <a:ext cx="9753603" cy="650578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exte du titre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Texte du titre</a:t>
            </a:r>
          </a:p>
        </p:txBody>
      </p:sp>
      <p:sp>
        <p:nvSpPr>
          <p:cNvPr id="22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- Cent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e du titre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3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2263775" y="613833"/>
            <a:ext cx="12401550" cy="82677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exte du titre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Texte du titre</a:t>
            </a:r>
          </a:p>
        </p:txBody>
      </p:sp>
      <p:sp>
        <p:nvSpPr>
          <p:cNvPr id="40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- Ha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49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57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idx="13"/>
          </p:nvPr>
        </p:nvSpPr>
        <p:spPr>
          <a:xfrm>
            <a:off x="4086225" y="2586566"/>
            <a:ext cx="9429750" cy="62865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67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68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e niveau 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6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6680200" y="5029200"/>
            <a:ext cx="6054748" cy="4038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6502400" y="889000"/>
            <a:ext cx="5867400" cy="3911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2374900" y="889000"/>
            <a:ext cx="11982450" cy="7988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Texte du titre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1. the name of a fruit…"/>
          <p:cNvSpPr txBox="1"/>
          <p:nvPr/>
        </p:nvSpPr>
        <p:spPr>
          <a:xfrm>
            <a:off x="945270" y="3302635"/>
            <a:ext cx="10817239" cy="34265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algn="l" defTabSz="457200">
              <a:defRPr sz="4266" b="0">
                <a:latin typeface="Arial Rounded MT Bold"/>
                <a:ea typeface="Arial Rounded MT Bold"/>
                <a:cs typeface="Arial Rounded MT Bold"/>
                <a:sym typeface="Arial Rounded MT Bold"/>
              </a:defRPr>
            </a:pPr>
            <a:r>
              <a:rPr sz="3600" dirty="0"/>
              <a:t>1. the name of a fruit</a:t>
            </a:r>
          </a:p>
          <a:p>
            <a:pPr algn="l" defTabSz="457200">
              <a:defRPr sz="4266" b="0">
                <a:latin typeface="Arial Rounded MT Bold"/>
                <a:ea typeface="Arial Rounded MT Bold"/>
                <a:cs typeface="Arial Rounded MT Bold"/>
                <a:sym typeface="Arial Rounded MT Bold"/>
              </a:defRPr>
            </a:pPr>
            <a:r>
              <a:rPr sz="3600" dirty="0"/>
              <a:t>2. the name of a vegetable</a:t>
            </a:r>
          </a:p>
          <a:p>
            <a:pPr algn="l" defTabSz="457200">
              <a:defRPr sz="4266" b="0">
                <a:latin typeface="Arial Rounded MT Bold"/>
                <a:ea typeface="Arial Rounded MT Bold"/>
                <a:cs typeface="Arial Rounded MT Bold"/>
                <a:sym typeface="Arial Rounded MT Bold"/>
              </a:defRPr>
            </a:pPr>
            <a:r>
              <a:rPr sz="3600" dirty="0"/>
              <a:t>3. a number between 1 and 200</a:t>
            </a:r>
          </a:p>
          <a:p>
            <a:pPr algn="l" defTabSz="457200">
              <a:defRPr sz="4266" b="0">
                <a:latin typeface="Arial Rounded MT Bold"/>
                <a:ea typeface="Arial Rounded MT Bold"/>
                <a:cs typeface="Arial Rounded MT Bold"/>
                <a:sym typeface="Arial Rounded MT Bold"/>
              </a:defRPr>
            </a:pPr>
            <a:r>
              <a:rPr sz="3600" dirty="0"/>
              <a:t>4. answer to this question : Do you like football?</a:t>
            </a:r>
          </a:p>
          <a:p>
            <a:pPr algn="l" defTabSz="457200">
              <a:defRPr sz="4266" b="0">
                <a:latin typeface="Arial Rounded MT Bold"/>
                <a:ea typeface="Arial Rounded MT Bold"/>
                <a:cs typeface="Arial Rounded MT Bold"/>
                <a:sym typeface="Arial Rounded MT Bold"/>
              </a:defRPr>
            </a:pPr>
            <a:r>
              <a:rPr sz="3600" dirty="0"/>
              <a:t>5. How many pencils and pens do you have?</a:t>
            </a:r>
          </a:p>
          <a:p>
            <a:pPr algn="l" defTabSz="457200">
              <a:defRPr sz="4266" b="0">
                <a:latin typeface="Arial Rounded MT Bold"/>
                <a:ea typeface="Arial Rounded MT Bold"/>
                <a:cs typeface="Arial Rounded MT Bold"/>
                <a:sym typeface="Arial Rounded MT Bold"/>
              </a:defRPr>
            </a:pPr>
            <a:r>
              <a:rPr sz="3600" dirty="0"/>
              <a:t>6. What is the first thing you do every morning</a:t>
            </a:r>
            <a:r>
              <a:rPr sz="3600" dirty="0">
                <a:latin typeface="Times"/>
                <a:ea typeface="Times"/>
                <a:cs typeface="Times"/>
                <a:sym typeface="Times"/>
              </a:rPr>
              <a:t> ?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01149837-0D83-9640-9924-21BA9D05B82B}"/>
              </a:ext>
            </a:extLst>
          </p:cNvPr>
          <p:cNvSpPr txBox="1"/>
          <p:nvPr/>
        </p:nvSpPr>
        <p:spPr>
          <a:xfrm>
            <a:off x="1149927" y="1308819"/>
            <a:ext cx="5583382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WRITE </a:t>
            </a:r>
            <a:r>
              <a:rPr lang="fr-FR" dirty="0"/>
              <a:t>DOWN : </a:t>
            </a:r>
            <a:endParaRPr kumimoji="0" lang="fr-FR" sz="2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1" uiExpand="1" build="p" bldLvl="5" animBg="1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. the name of a fruit…">
            <a:extLst>
              <a:ext uri="{FF2B5EF4-FFF2-40B4-BE49-F238E27FC236}">
                <a16:creationId xmlns:a16="http://schemas.microsoft.com/office/drawing/2014/main" id="{8915954F-6FBF-1B45-BC93-7EE68E67A295}"/>
              </a:ext>
            </a:extLst>
          </p:cNvPr>
          <p:cNvSpPr txBox="1"/>
          <p:nvPr/>
        </p:nvSpPr>
        <p:spPr>
          <a:xfrm>
            <a:off x="2974096" y="2588260"/>
            <a:ext cx="7412918" cy="34265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algn="l" defTabSz="457200">
              <a:defRPr sz="4266" b="0">
                <a:latin typeface="Arial Rounded MT Bold"/>
                <a:ea typeface="Arial Rounded MT Bold"/>
                <a:cs typeface="Arial Rounded MT Bold"/>
                <a:sym typeface="Arial Rounded MT Bold"/>
              </a:defRPr>
            </a:pPr>
            <a:r>
              <a:rPr sz="3600" dirty="0"/>
              <a:t>1. </a:t>
            </a:r>
            <a:r>
              <a:rPr lang="fr-FR" sz="3600" dirty="0" err="1"/>
              <a:t>Your</a:t>
            </a:r>
            <a:r>
              <a:rPr lang="fr-FR" sz="3600" dirty="0"/>
              <a:t> first </a:t>
            </a:r>
            <a:r>
              <a:rPr lang="fr-FR" sz="3600" dirty="0" err="1"/>
              <a:t>name</a:t>
            </a:r>
            <a:endParaRPr sz="3600" dirty="0"/>
          </a:p>
          <a:p>
            <a:pPr algn="l" defTabSz="457200">
              <a:defRPr sz="4266" b="0">
                <a:latin typeface="Arial Rounded MT Bold"/>
                <a:ea typeface="Arial Rounded MT Bold"/>
                <a:cs typeface="Arial Rounded MT Bold"/>
                <a:sym typeface="Arial Rounded MT Bold"/>
              </a:defRPr>
            </a:pPr>
            <a:r>
              <a:rPr sz="3600" dirty="0"/>
              <a:t>2. </a:t>
            </a:r>
            <a:r>
              <a:rPr lang="fr-FR" sz="3600" dirty="0" err="1"/>
              <a:t>Your</a:t>
            </a:r>
            <a:r>
              <a:rPr lang="fr-FR" sz="3600" dirty="0"/>
              <a:t> </a:t>
            </a:r>
            <a:r>
              <a:rPr lang="fr-FR" sz="3600" dirty="0" err="1"/>
              <a:t>family</a:t>
            </a:r>
            <a:r>
              <a:rPr lang="fr-FR" sz="3600" dirty="0"/>
              <a:t> </a:t>
            </a:r>
            <a:r>
              <a:rPr lang="fr-FR" sz="3600" dirty="0" err="1"/>
              <a:t>name</a:t>
            </a:r>
            <a:endParaRPr sz="3600" dirty="0"/>
          </a:p>
          <a:p>
            <a:pPr algn="l" defTabSz="457200">
              <a:defRPr sz="4266" b="0">
                <a:latin typeface="Arial Rounded MT Bold"/>
                <a:ea typeface="Arial Rounded MT Bold"/>
                <a:cs typeface="Arial Rounded MT Bold"/>
                <a:sym typeface="Arial Rounded MT Bold"/>
              </a:defRPr>
            </a:pPr>
            <a:r>
              <a:rPr sz="3600" dirty="0"/>
              <a:t>3. </a:t>
            </a:r>
            <a:r>
              <a:rPr lang="fr-FR" sz="3600" dirty="0" err="1"/>
              <a:t>Your</a:t>
            </a:r>
            <a:r>
              <a:rPr lang="fr-FR" sz="3600" dirty="0"/>
              <a:t> </a:t>
            </a:r>
            <a:r>
              <a:rPr lang="fr-FR" sz="3600" dirty="0" err="1"/>
              <a:t>age</a:t>
            </a:r>
            <a:endParaRPr sz="3600" dirty="0"/>
          </a:p>
          <a:p>
            <a:pPr algn="l" defTabSz="457200">
              <a:defRPr sz="4266" b="0">
                <a:latin typeface="Arial Rounded MT Bold"/>
                <a:ea typeface="Arial Rounded MT Bold"/>
                <a:cs typeface="Arial Rounded MT Bold"/>
                <a:sym typeface="Arial Rounded MT Bold"/>
              </a:defRPr>
            </a:pPr>
            <a:r>
              <a:rPr sz="3600" dirty="0"/>
              <a:t>4. </a:t>
            </a:r>
            <a:r>
              <a:rPr lang="fr-FR" sz="3600" dirty="0"/>
              <a:t>If </a:t>
            </a:r>
            <a:r>
              <a:rPr lang="fr-FR" sz="3600" dirty="0" err="1"/>
              <a:t>you</a:t>
            </a:r>
            <a:r>
              <a:rPr lang="fr-FR" sz="3600" dirty="0"/>
              <a:t> are </a:t>
            </a:r>
            <a:r>
              <a:rPr lang="fr-FR" sz="3600" dirty="0" err="1"/>
              <a:t>married</a:t>
            </a:r>
            <a:r>
              <a:rPr lang="fr-FR" sz="3600" dirty="0"/>
              <a:t> or not</a:t>
            </a:r>
            <a:endParaRPr sz="3600" dirty="0"/>
          </a:p>
          <a:p>
            <a:pPr algn="l" defTabSz="457200">
              <a:defRPr sz="4266" b="0">
                <a:latin typeface="Arial Rounded MT Bold"/>
                <a:ea typeface="Arial Rounded MT Bold"/>
                <a:cs typeface="Arial Rounded MT Bold"/>
                <a:sym typeface="Arial Rounded MT Bold"/>
              </a:defRPr>
            </a:pPr>
            <a:r>
              <a:rPr sz="3600" dirty="0"/>
              <a:t>5. </a:t>
            </a:r>
            <a:r>
              <a:rPr lang="fr-FR" sz="3600" dirty="0"/>
              <a:t>How </a:t>
            </a:r>
            <a:r>
              <a:rPr lang="fr-FR" sz="3600" dirty="0" err="1"/>
              <a:t>many</a:t>
            </a:r>
            <a:r>
              <a:rPr lang="fr-FR" sz="3600" dirty="0"/>
              <a:t> </a:t>
            </a:r>
            <a:r>
              <a:rPr lang="fr-FR" sz="3600" dirty="0" err="1"/>
              <a:t>children</a:t>
            </a:r>
            <a:r>
              <a:rPr lang="fr-FR" sz="3600" dirty="0"/>
              <a:t> </a:t>
            </a:r>
            <a:r>
              <a:rPr lang="fr-FR" sz="3600" dirty="0" err="1"/>
              <a:t>you</a:t>
            </a:r>
            <a:r>
              <a:rPr lang="fr-FR" sz="3600" dirty="0"/>
              <a:t> have</a:t>
            </a:r>
            <a:endParaRPr sz="3600" dirty="0"/>
          </a:p>
          <a:p>
            <a:pPr algn="l" defTabSz="457200">
              <a:defRPr sz="4266" b="0">
                <a:latin typeface="Arial Rounded MT Bold"/>
                <a:ea typeface="Arial Rounded MT Bold"/>
                <a:cs typeface="Arial Rounded MT Bold"/>
                <a:sym typeface="Arial Rounded MT Bold"/>
              </a:defRPr>
            </a:pPr>
            <a:r>
              <a:rPr sz="3600" dirty="0"/>
              <a:t>6. </a:t>
            </a:r>
            <a:r>
              <a:rPr lang="fr-FR" sz="3600" dirty="0" err="1"/>
              <a:t>Your</a:t>
            </a:r>
            <a:r>
              <a:rPr lang="fr-FR" sz="3600" dirty="0"/>
              <a:t> job</a:t>
            </a:r>
            <a:endParaRPr sz="3600" dirty="0"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728CF16-8C07-D049-9DC8-C05C742FCB64}"/>
              </a:ext>
            </a:extLst>
          </p:cNvPr>
          <p:cNvSpPr txBox="1"/>
          <p:nvPr/>
        </p:nvSpPr>
        <p:spPr>
          <a:xfrm>
            <a:off x="2161309" y="924053"/>
            <a:ext cx="8437418" cy="96436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fr-FR" sz="3200" dirty="0" err="1">
                <a:solidFill>
                  <a:srgbClr val="444444"/>
                </a:solidFill>
                <a:latin typeface="Arial Rounded MT Bold" panose="020F0704030504030204" pitchFamily="34" charset="77"/>
              </a:rPr>
              <a:t>T</a:t>
            </a:r>
            <a:r>
              <a:rPr lang="fr-FR" sz="3200" b="0" dirty="0" err="1">
                <a:solidFill>
                  <a:srgbClr val="444444"/>
                </a:solidFill>
                <a:latin typeface="Arial Rounded MT Bold" panose="020F0704030504030204" pitchFamily="34" charset="77"/>
              </a:rPr>
              <a:t>hese</a:t>
            </a:r>
            <a:r>
              <a:rPr lang="fr-FR" sz="3200" b="0" dirty="0">
                <a:solidFill>
                  <a:srgbClr val="444444"/>
                </a:solidFill>
                <a:latin typeface="Arial Rounded MT Bold" panose="020F0704030504030204" pitchFamily="34" charset="77"/>
              </a:rPr>
              <a:t> </a:t>
            </a:r>
            <a:r>
              <a:rPr lang="fr-FR" sz="3200" b="0" dirty="0" err="1">
                <a:solidFill>
                  <a:srgbClr val="444444"/>
                </a:solidFill>
                <a:latin typeface="Arial Rounded MT Bold" panose="020F0704030504030204" pitchFamily="34" charset="77"/>
              </a:rPr>
              <a:t>things</a:t>
            </a:r>
            <a:r>
              <a:rPr lang="fr-FR" sz="3200" b="0" dirty="0">
                <a:solidFill>
                  <a:srgbClr val="444444"/>
                </a:solidFill>
                <a:latin typeface="Arial Rounded MT Bold" panose="020F0704030504030204" pitchFamily="34" charset="77"/>
              </a:rPr>
              <a:t> are </a:t>
            </a:r>
            <a:r>
              <a:rPr lang="fr-FR" sz="3200" b="0" dirty="0" err="1">
                <a:solidFill>
                  <a:srgbClr val="444444"/>
                </a:solidFill>
                <a:latin typeface="Arial Rounded MT Bold" panose="020F0704030504030204" pitchFamily="34" charset="77"/>
              </a:rPr>
              <a:t>actually</a:t>
            </a:r>
            <a:r>
              <a:rPr lang="fr-FR" sz="3200" b="0" dirty="0">
                <a:solidFill>
                  <a:srgbClr val="444444"/>
                </a:solidFill>
                <a:latin typeface="Arial Rounded MT Bold" panose="020F0704030504030204" pitchFamily="34" charset="77"/>
              </a:rPr>
              <a:t> :</a:t>
            </a:r>
            <a:br>
              <a:rPr lang="fr-FR" b="0" dirty="0">
                <a:solidFill>
                  <a:srgbClr val="444444"/>
                </a:solidFill>
                <a:latin typeface="Arial Rounded MT Bold" panose="020F0704030504030204" pitchFamily="34" charset="77"/>
              </a:rPr>
            </a:br>
            <a:endParaRPr kumimoji="0" lang="fr-FR" sz="2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2716484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bldLvl="5" animBg="1" advAuto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5F6D5643-7F24-5A43-8990-494A363E18C1}"/>
              </a:ext>
            </a:extLst>
          </p:cNvPr>
          <p:cNvSpPr txBox="1"/>
          <p:nvPr/>
        </p:nvSpPr>
        <p:spPr>
          <a:xfrm>
            <a:off x="1614488" y="2742882"/>
            <a:ext cx="5029200" cy="157992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dirty="0"/>
              <a:t>- How </a:t>
            </a:r>
            <a:r>
              <a:rPr lang="fr-FR" dirty="0" err="1"/>
              <a:t>old</a:t>
            </a:r>
            <a:r>
              <a:rPr lang="fr-FR" dirty="0"/>
              <a:t> are </a:t>
            </a:r>
            <a:r>
              <a:rPr lang="fr-FR" dirty="0" err="1"/>
              <a:t>you</a:t>
            </a:r>
            <a:r>
              <a:rPr lang="fr-FR" dirty="0"/>
              <a:t> ?</a:t>
            </a: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dirty="0"/>
              <a:t>- 150</a:t>
            </a:r>
            <a:endParaRPr kumimoji="0" lang="fr-FR" sz="2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dirty="0"/>
              <a:t>- </a:t>
            </a:r>
            <a:r>
              <a:rPr lang="fr-FR" dirty="0" err="1"/>
              <a:t>Really</a:t>
            </a:r>
            <a:r>
              <a:rPr lang="fr-FR" dirty="0"/>
              <a:t> !</a:t>
            </a:r>
            <a:endParaRPr kumimoji="0" lang="fr-FR" sz="2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1028" name="Picture 4" descr="Really Thinking GIF - Really Thinking Hmm - Discover &amp;amp; Share GIFs |  Handsome anime guys, Gif, Handsome anime">
            <a:extLst>
              <a:ext uri="{FF2B5EF4-FFF2-40B4-BE49-F238E27FC236}">
                <a16:creationId xmlns:a16="http://schemas.microsoft.com/office/drawing/2014/main" id="{A71690C6-A16F-2846-BAC6-3A08054EB8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9200" y="1914386"/>
            <a:ext cx="4643438" cy="464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014C3A6-1E72-DB45-8D5B-3B32792F8C60}"/>
              </a:ext>
            </a:extLst>
          </p:cNvPr>
          <p:cNvSpPr txBox="1"/>
          <p:nvPr/>
        </p:nvSpPr>
        <p:spPr>
          <a:xfrm>
            <a:off x="2547144" y="262889"/>
            <a:ext cx="7343775" cy="157992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endParaRPr lang="fr-FR" dirty="0"/>
          </a:p>
          <a:p>
            <a:r>
              <a:rPr lang="fr-FR" dirty="0" err="1"/>
              <a:t>Ask</a:t>
            </a:r>
            <a:r>
              <a:rPr lang="fr-FR" dirty="0"/>
              <a:t> questions to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partner</a:t>
            </a:r>
            <a:endParaRPr lang="fr-FR" dirty="0"/>
          </a:p>
          <a:p>
            <a:r>
              <a:rPr lang="fr-FR" dirty="0" err="1"/>
              <a:t>Example</a:t>
            </a:r>
            <a:r>
              <a:rPr lang="fr-FR" dirty="0"/>
              <a:t> of dialogue : </a:t>
            </a: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60738607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Application>Microsoft Macintosh PowerPoint</Application>
  <PresentationFormat>Personnalisé</PresentationFormat>
  <Paragraphs>21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12" baseType="lpstr">
      <vt:lpstr>Arial</vt:lpstr>
      <vt:lpstr>Arial Rounded MT Bold</vt:lpstr>
      <vt:lpstr>Helvetica Light</vt:lpstr>
      <vt:lpstr>Helvetica Neue</vt:lpstr>
      <vt:lpstr>Helvetica Neue Light</vt:lpstr>
      <vt:lpstr>Helvetica Neue Medium</vt:lpstr>
      <vt:lpstr>Helvetica Neue Thin</vt:lpstr>
      <vt:lpstr>Times</vt:lpstr>
      <vt:lpstr>White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cp:lastModifiedBy>Christine BLIN</cp:lastModifiedBy>
  <cp:revision>1</cp:revision>
  <dcterms:modified xsi:type="dcterms:W3CDTF">2021-10-05T18:51:50Z</dcterms:modified>
</cp:coreProperties>
</file>