
<file path=[Content_Types].xml><?xml version="1.0" encoding="utf-8"?>
<Types xmlns="http://schemas.openxmlformats.org/package/2006/content-types">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59" r:id="rId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03AD6"/>
    <a:srgbClr val="CCD834"/>
    <a:srgbClr val="8E0404"/>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403A9AE-DDA9-4A7B-B8DD-5128BFE662B6}" type="datetimeFigureOut">
              <a:rPr lang="en-US" smtClean="0"/>
              <a:pPr/>
              <a:t>2/12/2020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474CFF-2F75-4906-B94D-267B4E78763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03A9AE-DDA9-4A7B-B8DD-5128BFE662B6}" type="datetimeFigureOut">
              <a:rPr lang="en-US" smtClean="0"/>
              <a:pPr/>
              <a:t>2/12/2020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474CFF-2F75-4906-B94D-267B4E78763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03A9AE-DDA9-4A7B-B8DD-5128BFE662B6}" type="datetimeFigureOut">
              <a:rPr lang="en-US" smtClean="0"/>
              <a:pPr/>
              <a:t>2/12/2020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474CFF-2F75-4906-B94D-267B4E78763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03A9AE-DDA9-4A7B-B8DD-5128BFE662B6}" type="datetimeFigureOut">
              <a:rPr lang="en-US" smtClean="0"/>
              <a:pPr/>
              <a:t>2/12/2020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474CFF-2F75-4906-B94D-267B4E78763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403A9AE-DDA9-4A7B-B8DD-5128BFE662B6}" type="datetimeFigureOut">
              <a:rPr lang="en-US" smtClean="0"/>
              <a:pPr/>
              <a:t>2/12/2020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474CFF-2F75-4906-B94D-267B4E78763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403A9AE-DDA9-4A7B-B8DD-5128BFE662B6}" type="datetimeFigureOut">
              <a:rPr lang="en-US" smtClean="0"/>
              <a:pPr/>
              <a:t>2/12/2020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474CFF-2F75-4906-B94D-267B4E78763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403A9AE-DDA9-4A7B-B8DD-5128BFE662B6}" type="datetimeFigureOut">
              <a:rPr lang="en-US" smtClean="0"/>
              <a:pPr/>
              <a:t>2/12/2020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A474CFF-2F75-4906-B94D-267B4E78763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403A9AE-DDA9-4A7B-B8DD-5128BFE662B6}" type="datetimeFigureOut">
              <a:rPr lang="en-US" smtClean="0"/>
              <a:pPr/>
              <a:t>2/12/2020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474CFF-2F75-4906-B94D-267B4E78763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03A9AE-DDA9-4A7B-B8DD-5128BFE662B6}" type="datetimeFigureOut">
              <a:rPr lang="en-US" smtClean="0"/>
              <a:pPr/>
              <a:t>2/12/2020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A474CFF-2F75-4906-B94D-267B4E78763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03A9AE-DDA9-4A7B-B8DD-5128BFE662B6}" type="datetimeFigureOut">
              <a:rPr lang="en-US" smtClean="0"/>
              <a:pPr/>
              <a:t>2/12/2020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474CFF-2F75-4906-B94D-267B4E78763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03A9AE-DDA9-4A7B-B8DD-5128BFE662B6}" type="datetimeFigureOut">
              <a:rPr lang="en-US" smtClean="0"/>
              <a:pPr/>
              <a:t>2/12/2020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474CFF-2F75-4906-B94D-267B4E78763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03A9AE-DDA9-4A7B-B8DD-5128BFE662B6}" type="datetimeFigureOut">
              <a:rPr lang="en-US" smtClean="0"/>
              <a:pPr/>
              <a:t>2/12/2020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474CFF-2F75-4906-B94D-267B4E78763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nrimb.com/" TargetMode="Externa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hyperlink" Target="https://www.nrimb.com/quick-search" TargetMode="External"/><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ckground.jpe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914400" y="762000"/>
            <a:ext cx="7772400" cy="1470025"/>
          </a:xfrm>
        </p:spPr>
        <p:txBody>
          <a:bodyPr/>
          <a:lstStyle/>
          <a:p>
            <a:r>
              <a:rPr lang="en-US" b="1" i="1" dirty="0" smtClean="0">
                <a:solidFill>
                  <a:srgbClr val="FFFF00"/>
                </a:solidFill>
              </a:rPr>
              <a:t>Marriage Matrimony Sites</a:t>
            </a:r>
            <a:endParaRPr lang="en-US" b="1" i="1" dirty="0">
              <a:solidFill>
                <a:srgbClr val="FFFF00"/>
              </a:solidFill>
            </a:endParaRPr>
          </a:p>
        </p:txBody>
      </p:sp>
      <p:sp>
        <p:nvSpPr>
          <p:cNvPr id="3" name="Subtitle 2"/>
          <p:cNvSpPr>
            <a:spLocks noGrp="1"/>
          </p:cNvSpPr>
          <p:nvPr>
            <p:ph type="subTitle" idx="1"/>
          </p:nvPr>
        </p:nvSpPr>
        <p:spPr>
          <a:xfrm>
            <a:off x="381000" y="2514600"/>
            <a:ext cx="6400800" cy="3429000"/>
          </a:xfrm>
        </p:spPr>
        <p:txBody>
          <a:bodyPr>
            <a:noAutofit/>
          </a:bodyPr>
          <a:lstStyle/>
          <a:p>
            <a:pPr algn="l"/>
            <a:r>
              <a:rPr lang="en-US" sz="2400" dirty="0" smtClean="0">
                <a:solidFill>
                  <a:srgbClr val="FFFF00"/>
                </a:solidFill>
              </a:rPr>
              <a:t>The concept of </a:t>
            </a:r>
            <a:r>
              <a:rPr lang="en-US" sz="2400" dirty="0" smtClean="0">
                <a:solidFill>
                  <a:srgbClr val="FFFF00"/>
                </a:solidFill>
                <a:hlinkClick r:id="rId3"/>
              </a:rPr>
              <a:t>Marriage Matrimony Sites</a:t>
            </a:r>
            <a:r>
              <a:rPr lang="en-US" sz="2400" dirty="0" smtClean="0">
                <a:solidFill>
                  <a:srgbClr val="FFFF00"/>
                </a:solidFill>
              </a:rPr>
              <a:t> came into existence only after new and innovative inventions took place in the country. And this not only impacted the wedding industry but a plethora of other industries in a positive way. After so much of advancement in the online wedding sector, you can easily witness how most of the number of matrimonial sites have been able to expand their business.</a:t>
            </a:r>
            <a:endParaRPr lang="en-US" sz="2400" dirty="0">
              <a:solidFill>
                <a:srgbClr val="FFFF00"/>
              </a:solidFill>
            </a:endParaRPr>
          </a:p>
        </p:txBody>
      </p:sp>
      <p:pic>
        <p:nvPicPr>
          <p:cNvPr id="7" name="Picture 6" descr="rings.png"/>
          <p:cNvPicPr>
            <a:picLocks noChangeAspect="1"/>
          </p:cNvPicPr>
          <p:nvPr/>
        </p:nvPicPr>
        <p:blipFill>
          <a:blip r:embed="rId4" cstate="print"/>
          <a:stretch>
            <a:fillRect/>
          </a:stretch>
        </p:blipFill>
        <p:spPr>
          <a:xfrm rot="1345539">
            <a:off x="6284383" y="2073597"/>
            <a:ext cx="2726932" cy="1236209"/>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1.jp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1447800" y="381000"/>
            <a:ext cx="7391400" cy="2057400"/>
          </a:xfrm>
          <a:prstGeom prst="horizontalScroll">
            <a:avLst/>
          </a:prstGeom>
          <a:solidFill>
            <a:srgbClr val="92D050">
              <a:alpha val="71000"/>
            </a:srgbClr>
          </a:solidFill>
        </p:spPr>
        <p:txBody>
          <a:bodyPr>
            <a:noAutofit/>
          </a:bodyPr>
          <a:lstStyle/>
          <a:p>
            <a:r>
              <a:rPr lang="en-US" sz="2400" dirty="0" smtClean="0"/>
              <a:t>Anyone </a:t>
            </a:r>
            <a:r>
              <a:rPr lang="en-US" sz="2400" dirty="0"/>
              <a:t>can join </a:t>
            </a:r>
            <a:r>
              <a:rPr lang="en-US" sz="2400" dirty="0" smtClean="0"/>
              <a:t>Register FREE Matrimonial Sites </a:t>
            </a:r>
            <a:r>
              <a:rPr lang="en-US" sz="2400" dirty="0"/>
              <a:t>from any part of the world, users are free to join their services in spite of being from any community or background</a:t>
            </a:r>
          </a:p>
        </p:txBody>
      </p:sp>
      <p:sp>
        <p:nvSpPr>
          <p:cNvPr id="5" name="Bevel 4"/>
          <p:cNvSpPr/>
          <p:nvPr/>
        </p:nvSpPr>
        <p:spPr>
          <a:xfrm>
            <a:off x="2362200" y="2362200"/>
            <a:ext cx="5410200" cy="1219200"/>
          </a:xfrm>
          <a:prstGeom prst="bevel">
            <a:avLst/>
          </a:prstGeom>
          <a:gradFill flip="none" rotWithShape="1">
            <a:gsLst>
              <a:gs pos="0">
                <a:srgbClr val="CCD834">
                  <a:tint val="66000"/>
                  <a:satMod val="160000"/>
                </a:srgbClr>
              </a:gs>
              <a:gs pos="50000">
                <a:srgbClr val="CCD834">
                  <a:tint val="44500"/>
                  <a:satMod val="160000"/>
                </a:srgbClr>
              </a:gs>
              <a:gs pos="100000">
                <a:srgbClr val="CCD834">
                  <a:tint val="23500"/>
                  <a:satMod val="160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chemeClr val="tx1"/>
                </a:solidFill>
              </a:rPr>
              <a:t>T</a:t>
            </a:r>
            <a:r>
              <a:rPr lang="en-US" sz="2000" b="1" i="1" dirty="0" smtClean="0">
                <a:solidFill>
                  <a:schemeClr val="tx1"/>
                </a:solidFill>
              </a:rPr>
              <a:t>ake </a:t>
            </a:r>
            <a:r>
              <a:rPr lang="en-US" sz="2000" b="1" i="1" dirty="0">
                <a:solidFill>
                  <a:schemeClr val="tx1"/>
                </a:solidFill>
              </a:rPr>
              <a:t>a look at some of the ways to get the optimum benefits of online matrimony services</a:t>
            </a:r>
          </a:p>
        </p:txBody>
      </p:sp>
      <p:sp>
        <p:nvSpPr>
          <p:cNvPr id="10" name="Oval 9"/>
          <p:cNvSpPr/>
          <p:nvPr/>
        </p:nvSpPr>
        <p:spPr>
          <a:xfrm>
            <a:off x="3048000" y="4114800"/>
            <a:ext cx="1447800" cy="14478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124200" y="4267200"/>
            <a:ext cx="1295400" cy="1107996"/>
          </a:xfrm>
          <a:prstGeom prst="rect">
            <a:avLst/>
          </a:prstGeom>
          <a:noFill/>
        </p:spPr>
        <p:txBody>
          <a:bodyPr wrap="square" rtlCol="0">
            <a:spAutoFit/>
          </a:bodyPr>
          <a:lstStyle/>
          <a:p>
            <a:pPr algn="ctr"/>
            <a:r>
              <a:rPr lang="en-US" sz="2200" b="1" dirty="0" smtClean="0">
                <a:hlinkClick r:id="rId3"/>
              </a:rPr>
              <a:t>Quick Profile Search</a:t>
            </a:r>
            <a:endParaRPr lang="en-US" sz="2200" b="1" dirty="0"/>
          </a:p>
        </p:txBody>
      </p:sp>
      <p:sp>
        <p:nvSpPr>
          <p:cNvPr id="12" name="Oval 11"/>
          <p:cNvSpPr/>
          <p:nvPr/>
        </p:nvSpPr>
        <p:spPr>
          <a:xfrm>
            <a:off x="6096000" y="4114800"/>
            <a:ext cx="1447800" cy="14478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6172200" y="4267200"/>
            <a:ext cx="1371600" cy="1061829"/>
          </a:xfrm>
          <a:prstGeom prst="rect">
            <a:avLst/>
          </a:prstGeom>
          <a:noFill/>
        </p:spPr>
        <p:txBody>
          <a:bodyPr wrap="square" rtlCol="0">
            <a:spAutoFit/>
          </a:bodyPr>
          <a:lstStyle/>
          <a:p>
            <a:pPr algn="ctr"/>
            <a:r>
              <a:rPr lang="en-US" sz="2100" b="1" u="sng" dirty="0" smtClean="0">
                <a:solidFill>
                  <a:srgbClr val="503AD6"/>
                </a:solidFill>
              </a:rPr>
              <a:t>Instant Profile Validation</a:t>
            </a:r>
            <a:endParaRPr lang="en-US" sz="2100" b="1" u="sng" dirty="0">
              <a:solidFill>
                <a:srgbClr val="503AD6"/>
              </a:solidFill>
            </a:endParaRPr>
          </a:p>
        </p:txBody>
      </p:sp>
      <p:sp>
        <p:nvSpPr>
          <p:cNvPr id="14" name="Oval 13"/>
          <p:cNvSpPr/>
          <p:nvPr/>
        </p:nvSpPr>
        <p:spPr>
          <a:xfrm>
            <a:off x="4648200" y="5257800"/>
            <a:ext cx="1447800" cy="14478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4724400" y="5410200"/>
            <a:ext cx="1295400" cy="1200329"/>
          </a:xfrm>
          <a:prstGeom prst="rect">
            <a:avLst/>
          </a:prstGeom>
          <a:noFill/>
        </p:spPr>
        <p:txBody>
          <a:bodyPr wrap="square" rtlCol="0">
            <a:spAutoFit/>
          </a:bodyPr>
          <a:lstStyle/>
          <a:p>
            <a:pPr algn="ctr"/>
            <a:r>
              <a:rPr lang="en-US" b="1" u="sng" dirty="0" smtClean="0">
                <a:solidFill>
                  <a:srgbClr val="503AD6"/>
                </a:solidFill>
              </a:rPr>
              <a:t>Prominent Value Added Services</a:t>
            </a:r>
            <a:endParaRPr lang="en-US" b="1" u="sng" dirty="0">
              <a:solidFill>
                <a:srgbClr val="503AD6"/>
              </a:solidFill>
            </a:endParaRPr>
          </a:p>
        </p:txBody>
      </p:sp>
      <p:cxnSp>
        <p:nvCxnSpPr>
          <p:cNvPr id="17" name="Straight Arrow Connector 16"/>
          <p:cNvCxnSpPr/>
          <p:nvPr/>
        </p:nvCxnSpPr>
        <p:spPr>
          <a:xfrm rot="5400000">
            <a:off x="3390106" y="3848100"/>
            <a:ext cx="534194" cy="794"/>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9" name="Straight Arrow Connector 18"/>
          <p:cNvCxnSpPr/>
          <p:nvPr/>
        </p:nvCxnSpPr>
        <p:spPr>
          <a:xfrm rot="5400000">
            <a:off x="6515100" y="3848100"/>
            <a:ext cx="534194" cy="794"/>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0" name="Straight Arrow Connector 19"/>
          <p:cNvCxnSpPr/>
          <p:nvPr/>
        </p:nvCxnSpPr>
        <p:spPr>
          <a:xfrm rot="5400000">
            <a:off x="4419997" y="4419203"/>
            <a:ext cx="1676400" cy="794"/>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descr="Capture.JPG"/>
          <p:cNvPicPr>
            <a:picLocks noChangeAspect="1"/>
          </p:cNvPicPr>
          <p:nvPr/>
        </p:nvPicPr>
        <p:blipFill>
          <a:blip r:embed="rId2"/>
          <a:stretch>
            <a:fillRect/>
          </a:stretch>
        </p:blipFill>
        <p:spPr>
          <a:xfrm>
            <a:off x="-1" y="0"/>
            <a:ext cx="9144001" cy="6858000"/>
          </a:xfrm>
          <a:prstGeom prst="rect">
            <a:avLst/>
          </a:prstGeom>
          <a:effectLst>
            <a:outerShdw blurRad="50800" dist="50800" dir="5400000" algn="ctr" rotWithShape="0">
              <a:srgbClr val="000000">
                <a:alpha val="11000"/>
              </a:srgbClr>
            </a:outerShdw>
          </a:effectLst>
        </p:spPr>
      </p:pic>
      <p:sp>
        <p:nvSpPr>
          <p:cNvPr id="6" name="TextBox 5"/>
          <p:cNvSpPr txBox="1"/>
          <p:nvPr/>
        </p:nvSpPr>
        <p:spPr>
          <a:xfrm>
            <a:off x="1676400" y="685800"/>
            <a:ext cx="7086600" cy="4524315"/>
          </a:xfrm>
          <a:prstGeom prst="rect">
            <a:avLst/>
          </a:prstGeom>
          <a:noFill/>
        </p:spPr>
        <p:txBody>
          <a:bodyPr wrap="square" rtlCol="0">
            <a:spAutoFit/>
          </a:bodyPr>
          <a:lstStyle/>
          <a:p>
            <a:pPr algn="ctr"/>
            <a:r>
              <a:rPr lang="en-US" sz="3200" dirty="0" smtClean="0"/>
              <a:t>Today, users have gone intelligent as they know what benefit them. Those who wish to meet with their desired soul mates in a specific time frame simply join a leading </a:t>
            </a:r>
            <a:r>
              <a:rPr lang="en-US" sz="3200" b="1" dirty="0" smtClean="0"/>
              <a:t>NRIMB.COM</a:t>
            </a:r>
            <a:r>
              <a:rPr lang="en-US" sz="3200" dirty="0" smtClean="0"/>
              <a:t> to take care of all their needs. This is because they know this very well that they can surely achieve what they are looking for without spending much</a:t>
            </a:r>
            <a:endParaRPr lang="en-US" sz="32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GG.jpg"/>
          <p:cNvPicPr>
            <a:picLocks noChangeAspect="1"/>
          </p:cNvPicPr>
          <p:nvPr/>
        </p:nvPicPr>
        <p:blipFill>
          <a:blip r:embed="rId2"/>
          <a:stretch>
            <a:fillRect/>
          </a:stretch>
        </p:blipFill>
        <p:spPr>
          <a:xfrm>
            <a:off x="0" y="0"/>
            <a:ext cx="9144000" cy="6877538"/>
          </a:xfrm>
          <a:prstGeom prst="rect">
            <a:avLst/>
          </a:prstGeom>
          <a:effectLst>
            <a:outerShdw blurRad="50800" dist="50800" dir="5400000" algn="ctr" rotWithShape="0">
              <a:srgbClr val="000000">
                <a:alpha val="37000"/>
              </a:srgbClr>
            </a:outerShdw>
          </a:effectLst>
        </p:spPr>
      </p:pic>
      <p:pic>
        <p:nvPicPr>
          <p:cNvPr id="3" name="Picture 2" descr="banner6.JPG"/>
          <p:cNvPicPr>
            <a:picLocks noChangeAspect="1"/>
          </p:cNvPicPr>
          <p:nvPr/>
        </p:nvPicPr>
        <p:blipFill>
          <a:blip r:embed="rId3"/>
          <a:stretch>
            <a:fillRect/>
          </a:stretch>
        </p:blipFill>
        <p:spPr>
          <a:xfrm rot="20541703">
            <a:off x="388460" y="589819"/>
            <a:ext cx="3366026" cy="30862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Picture 3" descr="banner-08.jpg"/>
          <p:cNvPicPr>
            <a:picLocks noChangeAspect="1"/>
          </p:cNvPicPr>
          <p:nvPr/>
        </p:nvPicPr>
        <p:blipFill>
          <a:blip r:embed="rId4"/>
          <a:stretch>
            <a:fillRect/>
          </a:stretch>
        </p:blipFill>
        <p:spPr>
          <a:xfrm>
            <a:off x="2209800" y="3733800"/>
            <a:ext cx="4964825" cy="1581154"/>
          </a:xfrm>
          <a:prstGeom prst="rect">
            <a:avLst/>
          </a:prstGeom>
          <a:ln>
            <a:noFill/>
          </a:ln>
          <a:effectLst>
            <a:outerShdw blurRad="190500" algn="tl" rotWithShape="0">
              <a:srgbClr val="000000">
                <a:alpha val="70000"/>
              </a:srgbClr>
            </a:outerShdw>
          </a:effectLst>
        </p:spPr>
      </p:pic>
      <p:pic>
        <p:nvPicPr>
          <p:cNvPr id="5" name="Picture 4" descr="blog bannere.jpg"/>
          <p:cNvPicPr>
            <a:picLocks noChangeAspect="1"/>
          </p:cNvPicPr>
          <p:nvPr/>
        </p:nvPicPr>
        <p:blipFill>
          <a:blip r:embed="rId5"/>
          <a:stretch>
            <a:fillRect/>
          </a:stretch>
        </p:blipFill>
        <p:spPr>
          <a:xfrm rot="883094">
            <a:off x="5247708" y="370908"/>
            <a:ext cx="3352800" cy="33528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7" name="Picture 6" descr="banner8.jpg"/>
          <p:cNvPicPr>
            <a:picLocks noChangeAspect="1"/>
          </p:cNvPicPr>
          <p:nvPr/>
        </p:nvPicPr>
        <p:blipFill>
          <a:blip r:embed="rId6" cstate="print"/>
          <a:stretch>
            <a:fillRect/>
          </a:stretch>
        </p:blipFill>
        <p:spPr>
          <a:xfrm rot="19485846">
            <a:off x="429576" y="4246319"/>
            <a:ext cx="2182104" cy="2182104"/>
          </a:xfrm>
          <a:prstGeom prst="rect">
            <a:avLst/>
          </a:prstGeom>
          <a:ln w="88900" cap="sq" cmpd="thickThin">
            <a:solidFill>
              <a:srgbClr val="000000"/>
            </a:solidFill>
            <a:prstDash val="solid"/>
            <a:miter lim="800000"/>
          </a:ln>
          <a:effectLst>
            <a:innerShdw blurRad="76200">
              <a:srgbClr val="000000"/>
            </a:innerShdw>
          </a:effectLst>
        </p:spPr>
      </p:pic>
      <p:pic>
        <p:nvPicPr>
          <p:cNvPr id="11" name="Picture 10" descr="banner9.jpg"/>
          <p:cNvPicPr>
            <a:picLocks noChangeAspect="1"/>
          </p:cNvPicPr>
          <p:nvPr/>
        </p:nvPicPr>
        <p:blipFill>
          <a:blip r:embed="rId7" cstate="print"/>
          <a:stretch>
            <a:fillRect/>
          </a:stretch>
        </p:blipFill>
        <p:spPr>
          <a:xfrm>
            <a:off x="6172200" y="4114800"/>
            <a:ext cx="2743200" cy="27432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g.JPG"/>
          <p:cNvPicPr>
            <a:picLocks noChangeAspect="1"/>
          </p:cNvPicPr>
          <p:nvPr/>
        </p:nvPicPr>
        <p:blipFill>
          <a:blip r:embed="rId2"/>
          <a:stretch>
            <a:fillRect/>
          </a:stretch>
        </p:blipFill>
        <p:spPr>
          <a:xfrm>
            <a:off x="0" y="-1"/>
            <a:ext cx="9144000" cy="6915045"/>
          </a:xfrm>
          <a:prstGeom prst="rect">
            <a:avLst/>
          </a:prstGeom>
        </p:spPr>
      </p:pic>
      <p:sp>
        <p:nvSpPr>
          <p:cNvPr id="2" name="Title 1"/>
          <p:cNvSpPr>
            <a:spLocks noGrp="1"/>
          </p:cNvSpPr>
          <p:nvPr>
            <p:ph type="title"/>
          </p:nvPr>
        </p:nvSpPr>
        <p:spPr>
          <a:xfrm>
            <a:off x="457200" y="762000"/>
            <a:ext cx="8229600" cy="1066800"/>
          </a:xfrm>
        </p:spPr>
        <p:txBody>
          <a:bodyPr/>
          <a:lstStyle/>
          <a:p>
            <a:r>
              <a:rPr lang="en-US" b="1" i="1" u="sng" dirty="0" smtClean="0">
                <a:solidFill>
                  <a:srgbClr val="CCD834"/>
                </a:solidFill>
              </a:rPr>
              <a:t>CONTACT US</a:t>
            </a:r>
            <a:endParaRPr lang="en-US" b="1" i="1" u="sng" dirty="0">
              <a:solidFill>
                <a:srgbClr val="CCD834"/>
              </a:solidFill>
            </a:endParaRPr>
          </a:p>
        </p:txBody>
      </p:sp>
      <p:sp>
        <p:nvSpPr>
          <p:cNvPr id="6" name="TextBox 5"/>
          <p:cNvSpPr txBox="1"/>
          <p:nvPr/>
        </p:nvSpPr>
        <p:spPr>
          <a:xfrm>
            <a:off x="1676400" y="2362200"/>
            <a:ext cx="5715000" cy="2677656"/>
          </a:xfrm>
          <a:prstGeom prst="rect">
            <a:avLst/>
          </a:prstGeom>
          <a:noFill/>
        </p:spPr>
        <p:txBody>
          <a:bodyPr wrap="square" rtlCol="0">
            <a:spAutoFit/>
          </a:bodyPr>
          <a:lstStyle/>
          <a:p>
            <a:pPr algn="ctr"/>
            <a:r>
              <a:rPr lang="en-US" sz="2800" dirty="0" smtClean="0">
                <a:solidFill>
                  <a:schemeClr val="bg1"/>
                </a:solidFill>
              </a:rPr>
              <a:t>Headquarter Address</a:t>
            </a:r>
          </a:p>
          <a:p>
            <a:pPr algn="ctr"/>
            <a:r>
              <a:rPr lang="en-US" sz="2800" dirty="0" smtClean="0">
                <a:solidFill>
                  <a:schemeClr val="bg1"/>
                </a:solidFill>
              </a:rPr>
              <a:t>MISSISSAUGA</a:t>
            </a:r>
          </a:p>
          <a:p>
            <a:pPr algn="ctr"/>
            <a:r>
              <a:rPr lang="en-US" sz="2800" dirty="0" smtClean="0">
                <a:solidFill>
                  <a:schemeClr val="bg1"/>
                </a:solidFill>
              </a:rPr>
              <a:t>2355 Derry Rd East,</a:t>
            </a:r>
          </a:p>
          <a:p>
            <a:pPr algn="ctr"/>
            <a:r>
              <a:rPr lang="en-US" sz="2800" dirty="0" smtClean="0">
                <a:solidFill>
                  <a:schemeClr val="bg1"/>
                </a:solidFill>
              </a:rPr>
              <a:t>Unit 24, Mississauga, L5S 1V6</a:t>
            </a:r>
          </a:p>
          <a:p>
            <a:pPr algn="ctr"/>
            <a:r>
              <a:rPr lang="en-US" sz="2800" dirty="0" err="1" smtClean="0">
                <a:solidFill>
                  <a:schemeClr val="bg1"/>
                </a:solidFill>
              </a:rPr>
              <a:t>WhatsApp</a:t>
            </a:r>
            <a:r>
              <a:rPr lang="en-US" sz="2800" dirty="0" smtClean="0">
                <a:solidFill>
                  <a:schemeClr val="bg1"/>
                </a:solidFill>
              </a:rPr>
              <a:t>: </a:t>
            </a:r>
            <a:r>
              <a:rPr lang="en-US" sz="2800" b="1" i="1" dirty="0" smtClean="0">
                <a:solidFill>
                  <a:srgbClr val="FFFF00"/>
                </a:solidFill>
              </a:rPr>
              <a:t>(647)-888-6000</a:t>
            </a:r>
          </a:p>
          <a:p>
            <a:pPr algn="ctr"/>
            <a:r>
              <a:rPr lang="en-US" sz="2800" dirty="0" smtClean="0">
                <a:solidFill>
                  <a:schemeClr val="bg1"/>
                </a:solidFill>
              </a:rPr>
              <a:t>E-Mail ID: info@nrimb.com</a:t>
            </a:r>
            <a:endParaRPr lang="en-US" sz="2800" dirty="0">
              <a:solidFill>
                <a:schemeClr val="bg1"/>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TotalTime>
  <Words>125</Words>
  <Application>Microsoft Office PowerPoint</Application>
  <PresentationFormat>On-screen Show (4:3)</PresentationFormat>
  <Paragraphs>15</Paragraphs>
  <Slides>5</Slides>
  <Notes>0</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Office Theme</vt:lpstr>
      <vt:lpstr>Marriage Matrimony Sites</vt:lpstr>
      <vt:lpstr>Anyone can join Register FREE Matrimonial Sites from any part of the world, users are free to join their services in spite of being from any community or background</vt:lpstr>
      <vt:lpstr>Slide 3</vt:lpstr>
      <vt:lpstr>Slide 4</vt:lpstr>
      <vt:lpstr>CONTACT US</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Marriage Matrimony Sites</dc:title>
  <dc:creator>Staff User</dc:creator>
  <cp:lastModifiedBy>Sumeet SEO</cp:lastModifiedBy>
  <cp:revision>31</cp:revision>
  <dcterms:created xsi:type="dcterms:W3CDTF">2019-03-07T10:58:52Z</dcterms:created>
  <dcterms:modified xsi:type="dcterms:W3CDTF">2020-02-12T09:17:50Z</dcterms:modified>
</cp:coreProperties>
</file>