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6639-7D55-4609-A9F9-AD27831797F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7A421-7799-424D-9B2D-282446283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6639-7D55-4609-A9F9-AD27831797F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7A421-7799-424D-9B2D-282446283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6639-7D55-4609-A9F9-AD27831797F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7A421-7799-424D-9B2D-282446283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6639-7D55-4609-A9F9-AD27831797F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7A421-7799-424D-9B2D-282446283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6639-7D55-4609-A9F9-AD27831797F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7A421-7799-424D-9B2D-282446283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6639-7D55-4609-A9F9-AD27831797F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7A421-7799-424D-9B2D-282446283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6639-7D55-4609-A9F9-AD27831797F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7A421-7799-424D-9B2D-282446283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6639-7D55-4609-A9F9-AD27831797F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7A421-7799-424D-9B2D-282446283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6639-7D55-4609-A9F9-AD27831797F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7A421-7799-424D-9B2D-282446283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6639-7D55-4609-A9F9-AD27831797F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7A421-7799-424D-9B2D-282446283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D6639-7D55-4609-A9F9-AD27831797F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7A421-7799-424D-9B2D-282446283E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D6639-7D55-4609-A9F9-AD27831797F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7A421-7799-424D-9B2D-282446283E0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rimb.com/matrimony/Punjabi-matrimony" TargetMode="External"/><Relationship Id="rId13" Type="http://schemas.openxmlformats.org/officeDocument/2006/relationships/hyperlink" Target="https://www.nrimb.com/matrimony/Canada-matrimony" TargetMode="External"/><Relationship Id="rId18" Type="http://schemas.openxmlformats.org/officeDocument/2006/relationships/hyperlink" Target="https://www.nrimb.com/matrimony/Gujarati-matrimony" TargetMode="External"/><Relationship Id="rId3" Type="http://schemas.openxmlformats.org/officeDocument/2006/relationships/hyperlink" Target="https://www.nrimb.com/matrimony/Christian-matrimony" TargetMode="External"/><Relationship Id="rId21" Type="http://schemas.openxmlformats.org/officeDocument/2006/relationships/hyperlink" Target="https://www.nrimb.com/matrimony/Garhwali-matrimony" TargetMode="External"/><Relationship Id="rId7" Type="http://schemas.openxmlformats.org/officeDocument/2006/relationships/hyperlink" Target="https://www.nrimb.com/matrimony/Sikh-matrimony" TargetMode="External"/><Relationship Id="rId12" Type="http://schemas.openxmlformats.org/officeDocument/2006/relationships/hyperlink" Target="https://www.nrimb.com/matrimony/Shia-matrimony" TargetMode="External"/><Relationship Id="rId17" Type="http://schemas.openxmlformats.org/officeDocument/2006/relationships/hyperlink" Target="https://www.nrimb.com/matrimony/Hindi-matrimony" TargetMode="External"/><Relationship Id="rId2" Type="http://schemas.openxmlformats.org/officeDocument/2006/relationships/hyperlink" Target="https://www.nrimb.com/matrimony/Buddhist-matrimony" TargetMode="External"/><Relationship Id="rId16" Type="http://schemas.openxmlformats.org/officeDocument/2006/relationships/hyperlink" Target="https://www.nrimb.com/matrimony/United-Arab-Emirates-matrimony" TargetMode="External"/><Relationship Id="rId20" Type="http://schemas.openxmlformats.org/officeDocument/2006/relationships/hyperlink" Target="https://www.nrimb.com/matrimony/Urdu-matrimon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rimb.com/matrimony/Muslim-matrimony" TargetMode="External"/><Relationship Id="rId11" Type="http://schemas.openxmlformats.org/officeDocument/2006/relationships/hyperlink" Target="https://www.nrimb.com/matrimony/Arora-matrimony" TargetMode="External"/><Relationship Id="rId5" Type="http://schemas.openxmlformats.org/officeDocument/2006/relationships/hyperlink" Target="https://www.nrimb.com/matrimony/Jain-matrimony" TargetMode="External"/><Relationship Id="rId15" Type="http://schemas.openxmlformats.org/officeDocument/2006/relationships/hyperlink" Target="https://www.nrimb.com/matrimony/United-Kingdom-matrimony" TargetMode="External"/><Relationship Id="rId10" Type="http://schemas.openxmlformats.org/officeDocument/2006/relationships/hyperlink" Target="https://www.nrimb.com/matrimony/Saini-matrimony" TargetMode="External"/><Relationship Id="rId19" Type="http://schemas.openxmlformats.org/officeDocument/2006/relationships/hyperlink" Target="https://www.nrimb.com/matrimony/Tamil-matrimony" TargetMode="External"/><Relationship Id="rId4" Type="http://schemas.openxmlformats.org/officeDocument/2006/relationships/hyperlink" Target="https://www.nrimb.com/matrimony/Hindu-matrimony" TargetMode="External"/><Relationship Id="rId9" Type="http://schemas.openxmlformats.org/officeDocument/2006/relationships/hyperlink" Target="https://www.nrimb.com/matrimony/Agarwal-matrimony" TargetMode="External"/><Relationship Id="rId14" Type="http://schemas.openxmlformats.org/officeDocument/2006/relationships/hyperlink" Target="https://www.nrimb.com/matrimony/United-States-matrimony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04800" y="1066800"/>
            <a:ext cx="9677400" cy="3047999"/>
          </a:xfrm>
        </p:spPr>
        <p:txBody>
          <a:bodyPr>
            <a:noAutofit/>
          </a:bodyPr>
          <a:lstStyle/>
          <a:p>
            <a:r>
              <a:rPr lang="en-US" sz="6600" b="1" dirty="0">
                <a:solidFill>
                  <a:schemeClr val="bg1"/>
                </a:solidFill>
              </a:rPr>
              <a:t>NRI MARRIAGE BUREAU </a:t>
            </a:r>
            <a:r>
              <a:rPr lang="en-US" sz="6600" b="1" dirty="0" smtClean="0">
                <a:solidFill>
                  <a:schemeClr val="bg1"/>
                </a:solidFill>
              </a:rPr>
              <a:t> </a:t>
            </a:r>
            <a:r>
              <a:rPr lang="en-US" sz="6600" b="1" i="1" dirty="0">
                <a:solidFill>
                  <a:schemeClr val="bg1"/>
                </a:solidFill>
              </a:rPr>
              <a:t>Online Matrimonial Services</a:t>
            </a:r>
            <a:r>
              <a:rPr lang="en-US" sz="6600" b="1" dirty="0"/>
              <a:t/>
            </a:r>
            <a:br>
              <a:rPr lang="en-US" sz="6600" b="1" dirty="0"/>
            </a:br>
            <a:endParaRPr lang="en-US" sz="6600" dirty="0"/>
          </a:p>
        </p:txBody>
      </p:sp>
      <p:pic>
        <p:nvPicPr>
          <p:cNvPr id="1027" name="Picture 3" descr="C:\Users\Sumeet SEO\AppData\Local\Microsoft\Windows\INetCache\IE\XXOU9B7P\begin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5943600"/>
            <a:ext cx="3276600" cy="76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133600"/>
            <a:ext cx="91440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/>
              <a:t>   </a:t>
            </a:r>
            <a:r>
              <a:rPr lang="en-US" sz="4000" b="1" dirty="0" smtClean="0"/>
              <a:t>NRIMB </a:t>
            </a:r>
            <a:r>
              <a:rPr lang="en-US" sz="4000" b="1" dirty="0"/>
              <a:t>is one of the pioneers in online matrimonial services delivering world class matchmaking services to millions of users worldwide for the last 15 years</a:t>
            </a:r>
          </a:p>
        </p:txBody>
      </p:sp>
      <p:sp>
        <p:nvSpPr>
          <p:cNvPr id="4" name="Rectangle 3"/>
          <p:cNvSpPr/>
          <p:nvPr/>
        </p:nvSpPr>
        <p:spPr>
          <a:xfrm>
            <a:off x="2133600" y="685800"/>
            <a:ext cx="4953000" cy="6858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BASIC INFORMATION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3600" b="1" dirty="0" smtClean="0"/>
              <a:t>STEP 1 </a:t>
            </a:r>
            <a:r>
              <a:rPr lang="en-US" b="1" dirty="0" smtClean="0"/>
              <a:t>– </a:t>
            </a:r>
            <a:r>
              <a:rPr lang="en-US" sz="4400" b="1" dirty="0" smtClean="0"/>
              <a:t>CREATE  A PROFILE</a:t>
            </a:r>
          </a:p>
          <a:p>
            <a:pPr>
              <a:buNone/>
            </a:pPr>
            <a:r>
              <a:rPr lang="en-US" sz="3600" b="1" dirty="0" smtClean="0"/>
              <a:t>STEP 2 – </a:t>
            </a:r>
            <a:r>
              <a:rPr lang="en-US" sz="4400" b="1" dirty="0" smtClean="0"/>
              <a:t>BROWSE PROFILES</a:t>
            </a:r>
          </a:p>
          <a:p>
            <a:pPr>
              <a:buNone/>
            </a:pPr>
            <a:r>
              <a:rPr lang="en-US" sz="3600" b="1" dirty="0" smtClean="0"/>
              <a:t>STEP 3 – </a:t>
            </a:r>
            <a:r>
              <a:rPr lang="en-US" sz="4400" b="1" dirty="0" smtClean="0"/>
              <a:t>START COMMUNICATING</a:t>
            </a:r>
          </a:p>
          <a:p>
            <a:pPr>
              <a:buNone/>
            </a:pPr>
            <a:r>
              <a:rPr lang="en-US" sz="3600" b="1" dirty="0" smtClean="0"/>
              <a:t>STEP 4 – </a:t>
            </a:r>
            <a:r>
              <a:rPr lang="en-US" sz="4400" b="1" dirty="0" smtClean="0"/>
              <a:t>SEND REQUESTS</a:t>
            </a:r>
            <a:endParaRPr lang="en-US" sz="4400" b="1" dirty="0"/>
          </a:p>
        </p:txBody>
      </p:sp>
      <p:sp>
        <p:nvSpPr>
          <p:cNvPr id="4" name="Rectangle 3"/>
          <p:cNvSpPr/>
          <p:nvPr/>
        </p:nvSpPr>
        <p:spPr>
          <a:xfrm>
            <a:off x="2057400" y="609600"/>
            <a:ext cx="4953000" cy="6858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HOW DOES IT WORK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000" y="1447800"/>
            <a:ext cx="8382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Follow these easy steps to get started</a:t>
            </a:r>
            <a:endParaRPr lang="en-US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153400" cy="4267200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PROTECTION</a:t>
            </a:r>
          </a:p>
          <a:p>
            <a:r>
              <a:rPr lang="en-US" sz="4400" b="1" dirty="0" smtClean="0"/>
              <a:t>VERIFICATION</a:t>
            </a:r>
          </a:p>
          <a:p>
            <a:r>
              <a:rPr lang="en-US" sz="4400" b="1" dirty="0" smtClean="0"/>
              <a:t>MEMBERSHIP</a:t>
            </a:r>
          </a:p>
          <a:p>
            <a:r>
              <a:rPr lang="en-US" sz="4400" b="1" dirty="0" smtClean="0"/>
              <a:t>COMMUNICATION</a:t>
            </a:r>
            <a:endParaRPr lang="en-US" sz="4400" b="1" dirty="0"/>
          </a:p>
        </p:txBody>
      </p:sp>
      <p:sp>
        <p:nvSpPr>
          <p:cNvPr id="4" name="Rectangle 3"/>
          <p:cNvSpPr/>
          <p:nvPr/>
        </p:nvSpPr>
        <p:spPr>
          <a:xfrm>
            <a:off x="2209800" y="381000"/>
            <a:ext cx="4953000" cy="6858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WHY CHOOSE US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1219200"/>
            <a:ext cx="8382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We take every profile seriously that goes through a strenuous 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process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cap="all" dirty="0"/>
              <a:t>	</a:t>
            </a:r>
            <a:r>
              <a:rPr lang="en-US" b="1" cap="all" dirty="0" smtClean="0"/>
              <a:t>RELIGION</a:t>
            </a:r>
            <a:endParaRPr lang="en-US" b="1" cap="all" dirty="0"/>
          </a:p>
          <a:p>
            <a:r>
              <a:rPr lang="en-US" b="1" dirty="0">
                <a:solidFill>
                  <a:schemeClr val="bg1"/>
                </a:solidFill>
                <a:hlinkClick r:id="rId2"/>
              </a:rPr>
              <a:t>Buddhist</a:t>
            </a:r>
            <a:r>
              <a:rPr lang="en-US" dirty="0">
                <a:solidFill>
                  <a:schemeClr val="bg1"/>
                </a:solidFill>
              </a:rPr>
              <a:t> | </a:t>
            </a:r>
            <a:r>
              <a:rPr lang="en-US" b="1" dirty="0">
                <a:solidFill>
                  <a:schemeClr val="bg1"/>
                </a:solidFill>
                <a:hlinkClick r:id="rId3"/>
              </a:rPr>
              <a:t>Christian</a:t>
            </a:r>
            <a:r>
              <a:rPr lang="en-US" dirty="0">
                <a:solidFill>
                  <a:schemeClr val="bg1"/>
                </a:solidFill>
              </a:rPr>
              <a:t> | </a:t>
            </a:r>
            <a:r>
              <a:rPr lang="en-US" b="1" dirty="0">
                <a:solidFill>
                  <a:schemeClr val="bg1"/>
                </a:solidFill>
                <a:hlinkClick r:id="rId4"/>
              </a:rPr>
              <a:t>Hindu</a:t>
            </a:r>
            <a:r>
              <a:rPr lang="en-US" dirty="0">
                <a:solidFill>
                  <a:schemeClr val="bg1"/>
                </a:solidFill>
              </a:rPr>
              <a:t> | </a:t>
            </a:r>
            <a:r>
              <a:rPr lang="en-US" b="1" dirty="0">
                <a:solidFill>
                  <a:schemeClr val="bg1"/>
                </a:solidFill>
                <a:hlinkClick r:id="rId5"/>
              </a:rPr>
              <a:t>Jain</a:t>
            </a:r>
            <a:r>
              <a:rPr lang="en-US" dirty="0">
                <a:solidFill>
                  <a:schemeClr val="bg1"/>
                </a:solidFill>
              </a:rPr>
              <a:t> | </a:t>
            </a:r>
            <a:r>
              <a:rPr lang="en-US" b="1" dirty="0">
                <a:solidFill>
                  <a:schemeClr val="bg1"/>
                </a:solidFill>
                <a:hlinkClick r:id="rId6"/>
              </a:rPr>
              <a:t>Muslim</a:t>
            </a:r>
            <a:r>
              <a:rPr lang="en-US" dirty="0">
                <a:solidFill>
                  <a:schemeClr val="bg1"/>
                </a:solidFill>
              </a:rPr>
              <a:t> | </a:t>
            </a:r>
            <a:r>
              <a:rPr lang="en-US" b="1" dirty="0">
                <a:solidFill>
                  <a:schemeClr val="bg1"/>
                </a:solidFill>
                <a:hlinkClick r:id="rId7"/>
              </a:rPr>
              <a:t>Sikh</a:t>
            </a:r>
            <a:r>
              <a:rPr lang="en-US" dirty="0">
                <a:solidFill>
                  <a:schemeClr val="bg1"/>
                </a:solidFill>
              </a:rPr>
              <a:t> </a:t>
            </a:r>
          </a:p>
          <a:p>
            <a:pPr>
              <a:buNone/>
            </a:pPr>
            <a:r>
              <a:rPr lang="en-US" b="1" cap="all" dirty="0" smtClean="0"/>
              <a:t>	</a:t>
            </a:r>
          </a:p>
          <a:p>
            <a:pPr>
              <a:buNone/>
            </a:pPr>
            <a:r>
              <a:rPr lang="en-US" b="1" cap="all" dirty="0"/>
              <a:t>	</a:t>
            </a:r>
            <a:r>
              <a:rPr lang="en-US" b="1" cap="all" dirty="0" smtClean="0"/>
              <a:t>CASTE</a:t>
            </a:r>
            <a:endParaRPr lang="en-US" b="1" cap="all" dirty="0"/>
          </a:p>
          <a:p>
            <a:r>
              <a:rPr lang="en-US" b="1" dirty="0">
                <a:solidFill>
                  <a:schemeClr val="bg1"/>
                </a:solidFill>
                <a:hlinkClick r:id="rId8"/>
              </a:rPr>
              <a:t>Punjabi </a:t>
            </a:r>
            <a:r>
              <a:rPr lang="en-US" dirty="0">
                <a:solidFill>
                  <a:schemeClr val="bg1"/>
                </a:solidFill>
              </a:rPr>
              <a:t>| </a:t>
            </a:r>
            <a:r>
              <a:rPr lang="en-US" b="1" dirty="0">
                <a:solidFill>
                  <a:schemeClr val="bg1"/>
                </a:solidFill>
                <a:hlinkClick r:id="rId9"/>
              </a:rPr>
              <a:t>Agarwal </a:t>
            </a:r>
            <a:r>
              <a:rPr lang="en-US" dirty="0">
                <a:solidFill>
                  <a:schemeClr val="bg1"/>
                </a:solidFill>
              </a:rPr>
              <a:t>| </a:t>
            </a:r>
            <a:r>
              <a:rPr lang="en-US" b="1" dirty="0">
                <a:solidFill>
                  <a:schemeClr val="bg1"/>
                </a:solidFill>
                <a:hlinkClick r:id="rId10"/>
              </a:rPr>
              <a:t>Saini </a:t>
            </a:r>
            <a:r>
              <a:rPr lang="en-US" dirty="0">
                <a:solidFill>
                  <a:schemeClr val="bg1"/>
                </a:solidFill>
              </a:rPr>
              <a:t>| </a:t>
            </a:r>
            <a:r>
              <a:rPr lang="en-US" b="1" dirty="0">
                <a:solidFill>
                  <a:schemeClr val="bg1"/>
                </a:solidFill>
                <a:hlinkClick r:id="rId11"/>
              </a:rPr>
              <a:t>Arora </a:t>
            </a:r>
            <a:r>
              <a:rPr lang="en-US" dirty="0">
                <a:solidFill>
                  <a:schemeClr val="bg1"/>
                </a:solidFill>
              </a:rPr>
              <a:t>| </a:t>
            </a:r>
            <a:r>
              <a:rPr lang="en-US" b="1" dirty="0">
                <a:solidFill>
                  <a:schemeClr val="bg1"/>
                </a:solidFill>
                <a:hlinkClick r:id="rId12"/>
              </a:rPr>
              <a:t>Shia </a:t>
            </a:r>
            <a:endParaRPr lang="en-US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n-US" b="1" cap="all" dirty="0"/>
          </a:p>
          <a:p>
            <a:pPr>
              <a:buNone/>
            </a:pPr>
            <a:r>
              <a:rPr lang="en-US" b="1" cap="all" dirty="0"/>
              <a:t>	</a:t>
            </a:r>
            <a:r>
              <a:rPr lang="en-US" b="1" cap="all" dirty="0" smtClean="0"/>
              <a:t>LOCATION</a:t>
            </a:r>
            <a:endParaRPr lang="en-US" b="1" cap="all" dirty="0"/>
          </a:p>
          <a:p>
            <a:r>
              <a:rPr lang="en-US" b="1" dirty="0">
                <a:solidFill>
                  <a:schemeClr val="bg1"/>
                </a:solidFill>
                <a:hlinkClick r:id="rId13"/>
              </a:rPr>
              <a:t>Canada </a:t>
            </a:r>
            <a:r>
              <a:rPr lang="en-US" dirty="0">
                <a:solidFill>
                  <a:schemeClr val="bg1"/>
                </a:solidFill>
              </a:rPr>
              <a:t>| </a:t>
            </a:r>
            <a:r>
              <a:rPr lang="en-US" b="1" dirty="0">
                <a:solidFill>
                  <a:schemeClr val="bg1"/>
                </a:solidFill>
                <a:hlinkClick r:id="rId14"/>
              </a:rPr>
              <a:t>USA </a:t>
            </a:r>
            <a:r>
              <a:rPr lang="en-US" dirty="0">
                <a:solidFill>
                  <a:schemeClr val="bg1"/>
                </a:solidFill>
              </a:rPr>
              <a:t>| </a:t>
            </a:r>
            <a:r>
              <a:rPr lang="en-US" b="1" dirty="0">
                <a:solidFill>
                  <a:schemeClr val="bg1"/>
                </a:solidFill>
                <a:hlinkClick r:id="rId15"/>
              </a:rPr>
              <a:t>UK </a:t>
            </a:r>
            <a:r>
              <a:rPr lang="en-US" dirty="0">
                <a:solidFill>
                  <a:schemeClr val="bg1"/>
                </a:solidFill>
              </a:rPr>
              <a:t>| </a:t>
            </a:r>
            <a:r>
              <a:rPr lang="en-US" b="1" dirty="0">
                <a:solidFill>
                  <a:schemeClr val="bg1"/>
                </a:solidFill>
                <a:hlinkClick r:id="rId16"/>
              </a:rPr>
              <a:t>UAE </a:t>
            </a:r>
            <a:endParaRPr lang="en-US" dirty="0">
              <a:solidFill>
                <a:schemeClr val="bg1"/>
              </a:solidFill>
            </a:endParaRPr>
          </a:p>
          <a:p>
            <a:pPr>
              <a:buNone/>
            </a:pPr>
            <a:endParaRPr lang="en-US" b="1" cap="all" dirty="0" smtClean="0"/>
          </a:p>
          <a:p>
            <a:pPr>
              <a:buNone/>
            </a:pPr>
            <a:r>
              <a:rPr lang="en-US" b="1" cap="all" dirty="0" smtClean="0"/>
              <a:t>	MOTHER </a:t>
            </a:r>
            <a:r>
              <a:rPr lang="en-US" b="1" cap="all" dirty="0"/>
              <a:t>TONGUE</a:t>
            </a:r>
          </a:p>
          <a:p>
            <a:r>
              <a:rPr lang="en-US" b="1" dirty="0">
                <a:solidFill>
                  <a:schemeClr val="bg1"/>
                </a:solidFill>
                <a:hlinkClick r:id="rId17"/>
              </a:rPr>
              <a:t>Hindi</a:t>
            </a:r>
            <a:r>
              <a:rPr lang="en-US" dirty="0">
                <a:solidFill>
                  <a:schemeClr val="bg1"/>
                </a:solidFill>
              </a:rPr>
              <a:t> | </a:t>
            </a:r>
            <a:r>
              <a:rPr lang="en-US" b="1" dirty="0">
                <a:solidFill>
                  <a:schemeClr val="bg1"/>
                </a:solidFill>
                <a:hlinkClick r:id="rId18"/>
              </a:rPr>
              <a:t>Gujarati </a:t>
            </a:r>
            <a:r>
              <a:rPr lang="en-US" dirty="0">
                <a:solidFill>
                  <a:schemeClr val="bg1"/>
                </a:solidFill>
              </a:rPr>
              <a:t>| </a:t>
            </a:r>
            <a:r>
              <a:rPr lang="en-US" b="1" dirty="0">
                <a:solidFill>
                  <a:schemeClr val="bg1"/>
                </a:solidFill>
                <a:hlinkClick r:id="rId19"/>
              </a:rPr>
              <a:t>Tamil </a:t>
            </a:r>
            <a:r>
              <a:rPr lang="en-US" dirty="0">
                <a:solidFill>
                  <a:schemeClr val="bg1"/>
                </a:solidFill>
              </a:rPr>
              <a:t>| </a:t>
            </a:r>
            <a:r>
              <a:rPr lang="en-US" b="1" dirty="0">
                <a:solidFill>
                  <a:schemeClr val="bg1"/>
                </a:solidFill>
                <a:hlinkClick r:id="rId20"/>
              </a:rPr>
              <a:t>Urdu </a:t>
            </a:r>
            <a:r>
              <a:rPr lang="en-US" dirty="0">
                <a:solidFill>
                  <a:schemeClr val="bg1"/>
                </a:solidFill>
              </a:rPr>
              <a:t>| </a:t>
            </a:r>
            <a:r>
              <a:rPr lang="en-US" b="1" dirty="0">
                <a:solidFill>
                  <a:schemeClr val="bg1"/>
                </a:solidFill>
                <a:hlinkClick r:id="rId21"/>
              </a:rPr>
              <a:t>Garhwali 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381000"/>
            <a:ext cx="8077200" cy="6858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BROWSE MATRIMONIAL PROFILE BY 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>
              <a:buNone/>
            </a:pPr>
            <a:r>
              <a:rPr lang="en-US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	Members who join Marriage Bureau in Canada can become the premium member of NRIMB to avail more features</a:t>
            </a:r>
          </a:p>
          <a:p>
            <a:r>
              <a:rPr lang="en-US" sz="4400" b="1" dirty="0" smtClean="0"/>
              <a:t>VIEW CONTACT</a:t>
            </a:r>
          </a:p>
          <a:p>
            <a:r>
              <a:rPr lang="en-US" sz="4400" b="1" dirty="0" smtClean="0"/>
              <a:t>TEXT MESSAGE</a:t>
            </a:r>
          </a:p>
          <a:p>
            <a:r>
              <a:rPr lang="en-US" sz="4400" b="1" dirty="0" smtClean="0"/>
              <a:t>EMAIL INBOX</a:t>
            </a:r>
          </a:p>
          <a:p>
            <a:r>
              <a:rPr lang="en-US" sz="4400" b="1" dirty="0" smtClean="0"/>
              <a:t>LIVE CHAT</a:t>
            </a:r>
            <a:endParaRPr lang="en-US" sz="4400" b="1" dirty="0"/>
          </a:p>
        </p:txBody>
      </p:sp>
      <p:sp>
        <p:nvSpPr>
          <p:cNvPr id="4" name="Rectangle 3"/>
          <p:cNvSpPr/>
          <p:nvPr/>
        </p:nvSpPr>
        <p:spPr>
          <a:xfrm>
            <a:off x="1981200" y="381000"/>
            <a:ext cx="5486400" cy="6858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UPGRADE MEMBERSHIP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</a:rPr>
              <a:t>Contact </a:t>
            </a:r>
            <a:r>
              <a:rPr lang="en-US" sz="4000" b="1" dirty="0" smtClean="0">
                <a:solidFill>
                  <a:schemeClr val="bg1"/>
                </a:solidFill>
              </a:rPr>
              <a:t>Number :</a:t>
            </a:r>
            <a:r>
              <a:rPr lang="en-US" b="1" dirty="0"/>
              <a:t> </a:t>
            </a:r>
            <a:r>
              <a:rPr lang="en-US" sz="4000" b="1" dirty="0"/>
              <a:t>+</a:t>
            </a:r>
            <a:r>
              <a:rPr lang="en-US" sz="4000" b="1" dirty="0" smtClean="0"/>
              <a:t>1-647-888-6000</a:t>
            </a:r>
          </a:p>
          <a:p>
            <a:pPr>
              <a:buNone/>
            </a:pPr>
            <a:endParaRPr lang="en-US" dirty="0"/>
          </a:p>
          <a:p>
            <a:r>
              <a:rPr lang="en-US" sz="4000" b="1" dirty="0">
                <a:solidFill>
                  <a:schemeClr val="bg1"/>
                </a:solidFill>
              </a:rPr>
              <a:t>WhatsApp </a:t>
            </a:r>
            <a:r>
              <a:rPr lang="en-US" sz="4000" b="1" dirty="0" smtClean="0">
                <a:solidFill>
                  <a:schemeClr val="bg1"/>
                </a:solidFill>
              </a:rPr>
              <a:t>Number :</a:t>
            </a:r>
            <a:r>
              <a:rPr lang="en-US" sz="4000" b="1" dirty="0"/>
              <a:t> +</a:t>
            </a:r>
            <a:r>
              <a:rPr lang="en-US" sz="4000" b="1" dirty="0" smtClean="0"/>
              <a:t>1-647-462-1313</a:t>
            </a:r>
          </a:p>
          <a:p>
            <a:pPr>
              <a:buNone/>
            </a:pPr>
            <a:endParaRPr lang="en-US" dirty="0"/>
          </a:p>
          <a:p>
            <a:r>
              <a:rPr lang="en-US" sz="4000" b="1" dirty="0" smtClean="0">
                <a:solidFill>
                  <a:schemeClr val="bg1"/>
                </a:solidFill>
              </a:rPr>
              <a:t>Canada/USA :</a:t>
            </a:r>
            <a:r>
              <a:rPr lang="en-US" b="1" dirty="0"/>
              <a:t> </a:t>
            </a:r>
            <a:r>
              <a:rPr lang="en-US" sz="4000" b="1" dirty="0"/>
              <a:t>+1-877-220-8185</a:t>
            </a:r>
            <a:endParaRPr lang="en-US" sz="4000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24200" y="381000"/>
            <a:ext cx="3276600" cy="6858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CONTACT US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umeet SEO\Documents\Received Files\MB LOGO (BLK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-838200"/>
            <a:ext cx="7848600" cy="3087724"/>
          </a:xfrm>
          <a:prstGeom prst="rect">
            <a:avLst/>
          </a:prstGeom>
          <a:noFill/>
        </p:spPr>
      </p:pic>
      <p:pic>
        <p:nvPicPr>
          <p:cNvPr id="2052" name="Picture 4" descr="C:\Users\Sumeet SEO\AppData\Local\Microsoft\Windows\INetCache\IE\50G1JX13\thank_you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752600"/>
            <a:ext cx="9144000" cy="5105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95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NRI MARRIAGE BUREAU  Online Matrimonial Services 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NRI MARRIAGE BUREAU  Online Matrimonial Services</dc:title>
  <dc:creator>Sumeet SEO</dc:creator>
  <cp:lastModifiedBy>Sumeet SEO</cp:lastModifiedBy>
  <cp:revision>10</cp:revision>
  <dcterms:created xsi:type="dcterms:W3CDTF">2020-02-06T04:30:22Z</dcterms:created>
  <dcterms:modified xsi:type="dcterms:W3CDTF">2020-02-06T06:02:33Z</dcterms:modified>
</cp:coreProperties>
</file>