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5D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6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9E6DB99-884B-4A6B-9C1D-8D3EED19330E}"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A2A80-F9B8-432A-B266-675E038052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6DB99-884B-4A6B-9C1D-8D3EED19330E}"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A2A80-F9B8-432A-B266-675E038052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6DB99-884B-4A6B-9C1D-8D3EED19330E}"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A2A80-F9B8-432A-B266-675E038052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9E6DB99-884B-4A6B-9C1D-8D3EED19330E}"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A2A80-F9B8-432A-B266-675E038052A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E6DB99-884B-4A6B-9C1D-8D3EED19330E}" type="datetimeFigureOut">
              <a:rPr lang="en-US" smtClean="0"/>
              <a:pPr/>
              <a:t>1/18/2020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6A2A80-F9B8-432A-B266-675E038052A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9E6DB99-884B-4A6B-9C1D-8D3EED19330E}" type="datetimeFigureOut">
              <a:rPr lang="en-US" smtClean="0"/>
              <a:pPr/>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6A2A80-F9B8-432A-B266-675E038052A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9E6DB99-884B-4A6B-9C1D-8D3EED19330E}" type="datetimeFigureOut">
              <a:rPr lang="en-US" smtClean="0"/>
              <a:pPr/>
              <a:t>1/18/2020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6A2A80-F9B8-432A-B266-675E038052A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E6DB99-884B-4A6B-9C1D-8D3EED19330E}" type="datetimeFigureOut">
              <a:rPr lang="en-US" smtClean="0"/>
              <a:pPr/>
              <a:t>1/18/2020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6A2A80-F9B8-432A-B266-675E038052A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E6DB99-884B-4A6B-9C1D-8D3EED19330E}" type="datetimeFigureOut">
              <a:rPr lang="en-US" smtClean="0"/>
              <a:pPr/>
              <a:t>1/18/2020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6A2A80-F9B8-432A-B266-675E038052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6DB99-884B-4A6B-9C1D-8D3EED19330E}" type="datetimeFigureOut">
              <a:rPr lang="en-US" smtClean="0"/>
              <a:pPr/>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6A2A80-F9B8-432A-B266-675E038052A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6DB99-884B-4A6B-9C1D-8D3EED19330E}" type="datetimeFigureOut">
              <a:rPr lang="en-US" smtClean="0"/>
              <a:pPr/>
              <a:t>1/18/2020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6A2A80-F9B8-432A-B266-675E038052A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E6DB99-884B-4A6B-9C1D-8D3EED19330E}" type="datetimeFigureOut">
              <a:rPr lang="en-US" smtClean="0"/>
              <a:pPr/>
              <a:t>1/18/2020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6A2A80-F9B8-432A-B266-675E038052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nrimb.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nrimb.com/success-stori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2133600"/>
            <a:ext cx="8229600" cy="2667000"/>
          </a:xfrm>
        </p:spPr>
        <p:txBody>
          <a:bodyPr>
            <a:noAutofit/>
          </a:bodyPr>
          <a:lstStyle/>
          <a:p>
            <a:r>
              <a:rPr lang="en-US" sz="9600" b="1" dirty="0" smtClean="0">
                <a:solidFill>
                  <a:schemeClr val="tx1"/>
                </a:solidFill>
              </a:rPr>
              <a:t>ONLINE MATRIMONIAL SERVICES </a:t>
            </a:r>
            <a:endParaRPr lang="en-US" sz="9600" b="1" dirty="0">
              <a:solidFill>
                <a:schemeClr val="tx1"/>
              </a:solidFill>
            </a:endParaRPr>
          </a:p>
        </p:txBody>
      </p:sp>
      <p:sp>
        <p:nvSpPr>
          <p:cNvPr id="6" name="Rounded Rectangle 5"/>
          <p:cNvSpPr/>
          <p:nvPr/>
        </p:nvSpPr>
        <p:spPr>
          <a:xfrm>
            <a:off x="1828800" y="685800"/>
            <a:ext cx="5638800" cy="838200"/>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rgbClr val="FFFF00"/>
                </a:solidFill>
              </a:rPr>
              <a:t>NRI MARRIAGE BUREAU</a:t>
            </a:r>
            <a:endParaRPr lang="en-US" sz="4000" dirty="0">
              <a:solidFill>
                <a:srgbClr val="FFFF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FFF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a:ln>
            <a:solidFill>
              <a:schemeClr val="tx1"/>
            </a:solidFill>
          </a:ln>
        </p:spPr>
        <p:txBody>
          <a:bodyPr/>
          <a:lstStyle/>
          <a:p>
            <a:pPr algn="just"/>
            <a:r>
              <a:rPr lang="en-US" b="1" dirty="0">
                <a:solidFill>
                  <a:srgbClr val="FFFF00"/>
                </a:solidFill>
                <a:hlinkClick r:id="rId2"/>
              </a:rPr>
              <a:t>NRI Marriage Bureau </a:t>
            </a:r>
            <a:r>
              <a:rPr lang="en-US" dirty="0"/>
              <a:t>is one of the most trusted and best matrimony sites in the world. Our matrimonial services at nrimb.com is available at 24x7 and paves the way for millions of users worldwide to find the most compatible and perfect match for them on marriage sites.</a:t>
            </a:r>
          </a:p>
        </p:txBody>
      </p:sp>
      <p:pic>
        <p:nvPicPr>
          <p:cNvPr id="4" name="Picture 3" descr="MB LOGO (BLK).png"/>
          <p:cNvPicPr>
            <a:picLocks noChangeAspect="1"/>
          </p:cNvPicPr>
          <p:nvPr/>
        </p:nvPicPr>
        <p:blipFill>
          <a:blip r:embed="rId3"/>
          <a:stretch>
            <a:fillRect/>
          </a:stretch>
        </p:blipFill>
        <p:spPr>
          <a:xfrm>
            <a:off x="0" y="-381000"/>
            <a:ext cx="4530808" cy="1905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FFF200"/>
            </a:gs>
            <a:gs pos="45000">
              <a:srgbClr val="FF7A00"/>
            </a:gs>
            <a:gs pos="70000">
              <a:srgbClr val="FF0300"/>
            </a:gs>
            <a:gs pos="100000">
              <a:srgbClr val="4D0808"/>
            </a:gs>
          </a:gsLst>
          <a:lin ang="5400000" scaled="0"/>
        </a:gradFill>
        <a:effectLst/>
      </p:bgPr>
    </p:bg>
    <p:spTree>
      <p:nvGrpSpPr>
        <p:cNvPr id="1" name=""/>
        <p:cNvGrpSpPr/>
        <p:nvPr/>
      </p:nvGrpSpPr>
      <p:grpSpPr>
        <a:xfrm>
          <a:off x="0" y="0"/>
          <a:ext cx="0" cy="0"/>
          <a:chOff x="0" y="0"/>
          <a:chExt cx="0" cy="0"/>
        </a:xfrm>
      </p:grpSpPr>
      <p:sp>
        <p:nvSpPr>
          <p:cNvPr id="4" name="Rounded Rectangle 3"/>
          <p:cNvSpPr/>
          <p:nvPr/>
        </p:nvSpPr>
        <p:spPr>
          <a:xfrm>
            <a:off x="1752600" y="304800"/>
            <a:ext cx="5562600" cy="9906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FFFF00"/>
                </a:solidFill>
              </a:rPr>
              <a:t>HOW DOES IT WORK?</a:t>
            </a:r>
            <a:endParaRPr lang="en-US" sz="4000" b="1" dirty="0">
              <a:solidFill>
                <a:srgbClr val="FFFF00"/>
              </a:solidFill>
            </a:endParaRPr>
          </a:p>
        </p:txBody>
      </p:sp>
      <p:sp>
        <p:nvSpPr>
          <p:cNvPr id="7" name="TextBox 6"/>
          <p:cNvSpPr txBox="1"/>
          <p:nvPr/>
        </p:nvSpPr>
        <p:spPr>
          <a:xfrm>
            <a:off x="609600" y="2133600"/>
            <a:ext cx="1543821" cy="584775"/>
          </a:xfrm>
          <a:prstGeom prst="rect">
            <a:avLst/>
          </a:prstGeom>
          <a:noFill/>
        </p:spPr>
        <p:txBody>
          <a:bodyPr wrap="none" rtlCol="0" anchor="ctr">
            <a:spAutoFit/>
          </a:bodyPr>
          <a:lstStyle/>
          <a:p>
            <a:pPr algn="ctr"/>
            <a:r>
              <a:rPr lang="en-US"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Step 1 : </a:t>
            </a:r>
            <a:endParaRPr lang="en-US"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8" name="Snip and Round Single Corner Rectangle 7"/>
          <p:cNvSpPr/>
          <p:nvPr/>
        </p:nvSpPr>
        <p:spPr>
          <a:xfrm>
            <a:off x="2286000" y="3200400"/>
            <a:ext cx="2819400" cy="457200"/>
          </a:xfrm>
          <a:prstGeom prst="snip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rgbClr val="FFFF00"/>
                </a:solidFill>
              </a:rPr>
              <a:t>Browse profiles</a:t>
            </a:r>
            <a:endParaRPr lang="en-US" sz="3200" dirty="0">
              <a:solidFill>
                <a:srgbClr val="FFFF00"/>
              </a:solidFill>
            </a:endParaRPr>
          </a:p>
        </p:txBody>
      </p:sp>
      <p:sp>
        <p:nvSpPr>
          <p:cNvPr id="9" name="TextBox 8"/>
          <p:cNvSpPr txBox="1"/>
          <p:nvPr/>
        </p:nvSpPr>
        <p:spPr>
          <a:xfrm>
            <a:off x="609600" y="3200400"/>
            <a:ext cx="1543821" cy="584775"/>
          </a:xfrm>
          <a:prstGeom prst="rect">
            <a:avLst/>
          </a:prstGeom>
          <a:noFill/>
        </p:spPr>
        <p:txBody>
          <a:bodyPr wrap="none" rtlCol="0">
            <a:spAutoFit/>
          </a:bodyPr>
          <a:lstStyle/>
          <a:p>
            <a:r>
              <a:rPr lang="en-US"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Step 2 : </a:t>
            </a:r>
            <a:endParaRPr lang="en-US"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0" name="TextBox 9"/>
          <p:cNvSpPr txBox="1"/>
          <p:nvPr/>
        </p:nvSpPr>
        <p:spPr>
          <a:xfrm>
            <a:off x="609600" y="5410200"/>
            <a:ext cx="1389932" cy="584775"/>
          </a:xfrm>
          <a:prstGeom prst="rect">
            <a:avLst/>
          </a:prstGeom>
          <a:noFill/>
        </p:spPr>
        <p:txBody>
          <a:bodyPr wrap="none" rtlCol="0">
            <a:spAutoFit/>
          </a:bodyPr>
          <a:lstStyle/>
          <a:p>
            <a:r>
              <a:rPr lang="en-US"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Step</a:t>
            </a:r>
            <a:r>
              <a:rPr lang="en-US" sz="2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4 : </a:t>
            </a:r>
            <a:endParaRPr lang="en-US"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1" name="TextBox 10"/>
          <p:cNvSpPr txBox="1"/>
          <p:nvPr/>
        </p:nvSpPr>
        <p:spPr>
          <a:xfrm>
            <a:off x="609600" y="4267200"/>
            <a:ext cx="1543821" cy="584775"/>
          </a:xfrm>
          <a:prstGeom prst="rect">
            <a:avLst/>
          </a:prstGeom>
          <a:noFill/>
        </p:spPr>
        <p:txBody>
          <a:bodyPr wrap="none" rtlCol="0">
            <a:spAutoFit/>
          </a:bodyPr>
          <a:lstStyle/>
          <a:p>
            <a:r>
              <a:rPr lang="en-US"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Step 3 : </a:t>
            </a:r>
            <a:endParaRPr lang="en-US"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2" name="Snip and Round Single Corner Rectangle 11"/>
          <p:cNvSpPr/>
          <p:nvPr/>
        </p:nvSpPr>
        <p:spPr>
          <a:xfrm>
            <a:off x="2286000" y="2209800"/>
            <a:ext cx="2819400" cy="457200"/>
          </a:xfrm>
          <a:prstGeom prst="snip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rgbClr val="FFFF00"/>
                </a:solidFill>
              </a:rPr>
              <a:t>Create a profile</a:t>
            </a:r>
            <a:endParaRPr lang="en-US" sz="3200" dirty="0">
              <a:solidFill>
                <a:srgbClr val="FFFF00"/>
              </a:solidFill>
            </a:endParaRPr>
          </a:p>
        </p:txBody>
      </p:sp>
      <p:sp>
        <p:nvSpPr>
          <p:cNvPr id="13" name="Snip and Round Single Corner Rectangle 12"/>
          <p:cNvSpPr/>
          <p:nvPr/>
        </p:nvSpPr>
        <p:spPr>
          <a:xfrm>
            <a:off x="2286000" y="4267200"/>
            <a:ext cx="3733800" cy="457200"/>
          </a:xfrm>
          <a:prstGeom prst="snip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rgbClr val="FFFF00"/>
                </a:solidFill>
              </a:rPr>
              <a:t>Start Communicating</a:t>
            </a:r>
            <a:endParaRPr lang="en-US" sz="3200" dirty="0">
              <a:solidFill>
                <a:srgbClr val="FFFF00"/>
              </a:solidFill>
            </a:endParaRPr>
          </a:p>
        </p:txBody>
      </p:sp>
      <p:sp>
        <p:nvSpPr>
          <p:cNvPr id="14" name="Snip and Round Single Corner Rectangle 13"/>
          <p:cNvSpPr/>
          <p:nvPr/>
        </p:nvSpPr>
        <p:spPr>
          <a:xfrm>
            <a:off x="2286000" y="5486400"/>
            <a:ext cx="2819400" cy="457200"/>
          </a:xfrm>
          <a:prstGeom prst="snip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rgbClr val="FFFF00"/>
                </a:solidFill>
              </a:rPr>
              <a:t>Send Requests</a:t>
            </a:r>
            <a:endParaRPr lang="en-US" sz="3200" dirty="0">
              <a:solidFill>
                <a:srgbClr val="FFFF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000000"/>
            </a:gs>
            <a:gs pos="20000">
              <a:srgbClr val="000040"/>
            </a:gs>
            <a:gs pos="50000">
              <a:srgbClr val="400040"/>
            </a:gs>
            <a:gs pos="75000">
              <a:srgbClr val="8F0040"/>
            </a:gs>
            <a:gs pos="89999">
              <a:srgbClr val="F27300"/>
            </a:gs>
            <a:gs pos="100000">
              <a:srgbClr val="FFBF00"/>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495800"/>
          </a:xfrm>
          <a:solidFill>
            <a:schemeClr val="accent6"/>
          </a:solidFill>
          <a:ln>
            <a:solidFill>
              <a:srgbClr val="FFFF00"/>
            </a:solidFill>
          </a:ln>
        </p:spPr>
        <p:txBody>
          <a:bodyPr/>
          <a:lstStyle/>
          <a:p>
            <a:pPr algn="just"/>
            <a:r>
              <a:rPr lang="en-US" dirty="0"/>
              <a:t>We help to bring souls together to help them celebrate their </a:t>
            </a:r>
            <a:r>
              <a:rPr lang="en-US" dirty="0">
                <a:solidFill>
                  <a:srgbClr val="FF0000"/>
                </a:solidFill>
                <a:hlinkClick r:id="rId2"/>
              </a:rPr>
              <a:t>happy matrimony</a:t>
            </a:r>
            <a:r>
              <a:rPr lang="en-US" dirty="0"/>
              <a:t> made in heaven. NRIMB.com wish you happy married life. We welcome you also to share saga of your joyous union with us and numerous others though us to urge them to emulate you in success. Carry on with your blessed married life and cheering others as more happiness awaits you.</a:t>
            </a:r>
          </a:p>
        </p:txBody>
      </p:sp>
      <p:sp>
        <p:nvSpPr>
          <p:cNvPr id="4" name="Rectangle 3"/>
          <p:cNvSpPr/>
          <p:nvPr/>
        </p:nvSpPr>
        <p:spPr>
          <a:xfrm>
            <a:off x="0" y="0"/>
            <a:ext cx="9296400" cy="175432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solidFill>
                  <a:srgbClr val="FF0000"/>
                </a:solidFill>
                <a:effectLst>
                  <a:outerShdw blurRad="50800" dist="39000" dir="5460000" algn="tl">
                    <a:srgbClr val="000000">
                      <a:alpha val="38000"/>
                    </a:srgbClr>
                  </a:outerShdw>
                </a:effectLst>
              </a:rPr>
              <a:t>NRI MARRIAGE BUREAU SUCCESS STORIES</a:t>
            </a:r>
            <a:endParaRPr lang="en-US" sz="5400" b="1" cap="none" spc="0" dirty="0">
              <a:ln w="11430"/>
              <a:solidFill>
                <a:srgbClr val="FF0000"/>
              </a:solidFill>
              <a:effectLst>
                <a:outerShdw blurRad="50800" dist="39000" dir="5460000" algn="tl">
                  <a:srgbClr val="000000">
                    <a:alpha val="38000"/>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pic>
        <p:nvPicPr>
          <p:cNvPr id="5" name="Content Placeholder 4" descr="Harjinder-Singh-Bhamrah&amp;Hardeep-Kaur.jpg"/>
          <p:cNvPicPr>
            <a:picLocks noGrp="1" noChangeAspect="1"/>
          </p:cNvPicPr>
          <p:nvPr>
            <p:ph idx="1"/>
          </p:nvPr>
        </p:nvPicPr>
        <p:blipFill>
          <a:blip r:embed="rId2"/>
          <a:stretch>
            <a:fillRect/>
          </a:stretch>
        </p:blipFill>
        <p:spPr>
          <a:xfrm>
            <a:off x="5888182" y="1371600"/>
            <a:ext cx="3255818" cy="2286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Rounded Rectangle 3"/>
          <p:cNvSpPr/>
          <p:nvPr/>
        </p:nvSpPr>
        <p:spPr>
          <a:xfrm>
            <a:off x="609600" y="228600"/>
            <a:ext cx="7772400" cy="9144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FFFF00"/>
                </a:solidFill>
              </a:rPr>
              <a:t>  HAPPILY MARRIED COUPLES</a:t>
            </a:r>
            <a:endParaRPr lang="en-US" sz="4000" b="1" dirty="0">
              <a:solidFill>
                <a:srgbClr val="FFFF00"/>
              </a:solidFill>
            </a:endParaRPr>
          </a:p>
        </p:txBody>
      </p:sp>
      <p:pic>
        <p:nvPicPr>
          <p:cNvPr id="6" name="Picture 5" descr="Damandip-Singh&amp;Sharanjit-Kaur.jpg"/>
          <p:cNvPicPr>
            <a:picLocks noChangeAspect="1"/>
          </p:cNvPicPr>
          <p:nvPr/>
        </p:nvPicPr>
        <p:blipFill>
          <a:blip r:embed="rId3"/>
          <a:stretch>
            <a:fillRect/>
          </a:stretch>
        </p:blipFill>
        <p:spPr>
          <a:xfrm>
            <a:off x="0" y="1371600"/>
            <a:ext cx="2971800" cy="228599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Picture 6" descr="Rahul-Tiwari&amp;Sonia-Tiwari.jpg"/>
          <p:cNvPicPr>
            <a:picLocks noChangeAspect="1"/>
          </p:cNvPicPr>
          <p:nvPr/>
        </p:nvPicPr>
        <p:blipFill>
          <a:blip r:embed="rId4"/>
          <a:stretch>
            <a:fillRect/>
          </a:stretch>
        </p:blipFill>
        <p:spPr>
          <a:xfrm>
            <a:off x="2819400" y="2819400"/>
            <a:ext cx="3200400" cy="277929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8" name="Picture 7" descr="Lovejeet Aulakh&amp;Neha-Aulakh.jpg"/>
          <p:cNvPicPr>
            <a:picLocks noChangeAspect="1"/>
          </p:cNvPicPr>
          <p:nvPr/>
        </p:nvPicPr>
        <p:blipFill>
          <a:blip r:embed="rId5"/>
          <a:stretch>
            <a:fillRect/>
          </a:stretch>
        </p:blipFill>
        <p:spPr>
          <a:xfrm>
            <a:off x="0" y="4800601"/>
            <a:ext cx="2971800" cy="205739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9" name="Picture 8" descr="Monu-Kashyap &amp;Rekha.jpg"/>
          <p:cNvPicPr>
            <a:picLocks noChangeAspect="1"/>
          </p:cNvPicPr>
          <p:nvPr/>
        </p:nvPicPr>
        <p:blipFill>
          <a:blip r:embed="rId6"/>
          <a:stretch>
            <a:fillRect/>
          </a:stretch>
        </p:blipFill>
        <p:spPr>
          <a:xfrm>
            <a:off x="5943599" y="4625162"/>
            <a:ext cx="3200401" cy="223283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000000"/>
            </a:gs>
            <a:gs pos="20000">
              <a:srgbClr val="000040"/>
            </a:gs>
            <a:gs pos="50000">
              <a:srgbClr val="400040"/>
            </a:gs>
            <a:gs pos="75000">
              <a:srgbClr val="8F0040"/>
            </a:gs>
            <a:gs pos="89999">
              <a:srgbClr val="F27300"/>
            </a:gs>
            <a:gs pos="100000">
              <a:srgbClr val="FFBF00"/>
            </a:gs>
          </a:gsLst>
          <a:lin ang="5400000" scaled="0"/>
        </a:gradFill>
        <a:effectLst/>
      </p:bgPr>
    </p:bg>
    <p:spTree>
      <p:nvGrpSpPr>
        <p:cNvPr id="1" name=""/>
        <p:cNvGrpSpPr/>
        <p:nvPr/>
      </p:nvGrpSpPr>
      <p:grpSpPr>
        <a:xfrm>
          <a:off x="0" y="0"/>
          <a:ext cx="0" cy="0"/>
          <a:chOff x="0" y="0"/>
          <a:chExt cx="0" cy="0"/>
        </a:xfrm>
      </p:grpSpPr>
      <p:pic>
        <p:nvPicPr>
          <p:cNvPr id="4" name="Content Placeholder 3" descr="MB LOGO (BLK).png"/>
          <p:cNvPicPr>
            <a:picLocks noGrp="1" noChangeAspect="1"/>
          </p:cNvPicPr>
          <p:nvPr>
            <p:ph idx="1"/>
          </p:nvPr>
        </p:nvPicPr>
        <p:blipFill>
          <a:blip r:embed="rId2"/>
          <a:stretch>
            <a:fillRect/>
          </a:stretch>
        </p:blipFill>
        <p:spPr>
          <a:xfrm>
            <a:off x="0" y="-533400"/>
            <a:ext cx="5181600" cy="2178628"/>
          </a:xfrm>
        </p:spPr>
      </p:pic>
      <p:pic>
        <p:nvPicPr>
          <p:cNvPr id="2050" name="Picture 2" descr="C:\Users\Sumeet SEO\AppData\Local\Microsoft\Windows\INetCache\IE\MBHUS7WJ\thank-you[1].jpg"/>
          <p:cNvPicPr>
            <a:picLocks noChangeAspect="1" noChangeArrowheads="1"/>
          </p:cNvPicPr>
          <p:nvPr/>
        </p:nvPicPr>
        <p:blipFill>
          <a:blip r:embed="rId3">
            <a:duotone>
              <a:prstClr val="black"/>
              <a:schemeClr val="accent5">
                <a:tint val="45000"/>
                <a:satMod val="400000"/>
              </a:schemeClr>
            </a:duotone>
          </a:blip>
          <a:srcRect/>
          <a:stretch>
            <a:fillRect/>
          </a:stretch>
        </p:blipFill>
        <p:spPr bwMode="auto">
          <a:xfrm>
            <a:off x="0" y="1295400"/>
            <a:ext cx="9144000" cy="55626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157</Words>
  <Application>Microsoft Office PowerPoint</Application>
  <PresentationFormat>On-screen Show (4:3)</PresentationFormat>
  <Paragraphs>15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Sumeet SEO</dc:creator>
  <cp:lastModifiedBy>Sumeet SEO</cp:lastModifiedBy>
  <cp:revision>8</cp:revision>
  <dcterms:created xsi:type="dcterms:W3CDTF">2020-01-18T08:58:40Z</dcterms:created>
  <dcterms:modified xsi:type="dcterms:W3CDTF">2020-01-18T10:00:31Z</dcterms:modified>
</cp:coreProperties>
</file>