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E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1334C9-0FD7-4634-8AED-8A42722EE443}"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334C9-0FD7-4634-8AED-8A42722EE443}"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334C9-0FD7-4634-8AED-8A42722EE443}"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334C9-0FD7-4634-8AED-8A42722EE443}"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334C9-0FD7-4634-8AED-8A42722EE443}"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334C9-0FD7-4634-8AED-8A42722EE443}"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334C9-0FD7-4634-8AED-8A42722EE443}"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334C9-0FD7-4634-8AED-8A42722EE443}"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334C9-0FD7-4634-8AED-8A42722EE443}"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334C9-0FD7-4634-8AED-8A42722EE443}"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334C9-0FD7-4634-8AED-8A42722EE443}"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0BA4-B88A-4DEC-A592-A3E818184B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334C9-0FD7-4634-8AED-8A42722EE443}"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F0BA4-B88A-4DEC-A592-A3E818184B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nrimb.com/success-stories"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rimb.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descr="C:\Users\Sumeet SEO\Documents\Received Files\MB LOGO (BLK).png"/>
          <p:cNvPicPr>
            <a:picLocks noChangeAspect="1" noChangeArrowheads="1"/>
          </p:cNvPicPr>
          <p:nvPr/>
        </p:nvPicPr>
        <p:blipFill>
          <a:blip r:embed="rId2"/>
          <a:srcRect/>
          <a:stretch>
            <a:fillRect/>
          </a:stretch>
        </p:blipFill>
        <p:spPr bwMode="auto">
          <a:xfrm>
            <a:off x="-304800" y="-609600"/>
            <a:ext cx="9829800" cy="2883477"/>
          </a:xfrm>
          <a:prstGeom prst="rect">
            <a:avLst/>
          </a:prstGeom>
          <a:noFill/>
        </p:spPr>
      </p:pic>
      <p:sp>
        <p:nvSpPr>
          <p:cNvPr id="7" name="Rounded Rectangle 6"/>
          <p:cNvSpPr/>
          <p:nvPr/>
        </p:nvSpPr>
        <p:spPr>
          <a:xfrm>
            <a:off x="1143000" y="3048000"/>
            <a:ext cx="6934200" cy="19050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How safe are matrimonial sites in all aspects?</a:t>
            </a:r>
            <a:endParaRPr 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4" name="Rounded Rectangle 3"/>
          <p:cNvSpPr/>
          <p:nvPr/>
        </p:nvSpPr>
        <p:spPr>
          <a:xfrm>
            <a:off x="381000" y="304800"/>
            <a:ext cx="85344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 name="Rectangle 4"/>
          <p:cNvSpPr/>
          <p:nvPr/>
        </p:nvSpPr>
        <p:spPr>
          <a:xfrm>
            <a:off x="685800" y="457200"/>
            <a:ext cx="7924800" cy="707886"/>
          </a:xfrm>
          <a:prstGeom prst="rect">
            <a:avLst/>
          </a:prstGeom>
          <a:solidFill>
            <a:schemeClr val="tx1"/>
          </a:solid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Some</a:t>
            </a:r>
            <a:r>
              <a:rPr lang="en-US" sz="40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 </a:t>
            </a:r>
            <a:r>
              <a:rPr lang="en-US" sz="40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of our Happy Married Couples</a:t>
            </a:r>
            <a:endParaRPr lang="en-US" sz="40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pic>
        <p:nvPicPr>
          <p:cNvPr id="10" name="Picture 9" descr="Monu-Kashyap &amp;Rekha.jpg"/>
          <p:cNvPicPr>
            <a:picLocks noChangeAspect="1"/>
          </p:cNvPicPr>
          <p:nvPr/>
        </p:nvPicPr>
        <p:blipFill>
          <a:blip r:embed="rId2"/>
          <a:stretch>
            <a:fillRect/>
          </a:stretch>
        </p:blipFill>
        <p:spPr>
          <a:xfrm>
            <a:off x="152400" y="1600200"/>
            <a:ext cx="2640508"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Ankit-Sharma &amp;Sidhi.jpg"/>
          <p:cNvPicPr>
            <a:picLocks noChangeAspect="1"/>
          </p:cNvPicPr>
          <p:nvPr/>
        </p:nvPicPr>
        <p:blipFill>
          <a:blip r:embed="rId3"/>
          <a:stretch>
            <a:fillRect/>
          </a:stretch>
        </p:blipFill>
        <p:spPr>
          <a:xfrm>
            <a:off x="6096000" y="1600200"/>
            <a:ext cx="2895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Gurmeet-Singh&amp;Jasdeep-Kaur.jpg"/>
          <p:cNvPicPr>
            <a:picLocks noChangeAspect="1"/>
          </p:cNvPicPr>
          <p:nvPr/>
        </p:nvPicPr>
        <p:blipFill>
          <a:blip r:embed="rId4"/>
          <a:stretch>
            <a:fillRect/>
          </a:stretch>
        </p:blipFill>
        <p:spPr>
          <a:xfrm>
            <a:off x="2895600" y="1600200"/>
            <a:ext cx="3048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381000" y="6324600"/>
            <a:ext cx="8502649" cy="400110"/>
          </a:xfrm>
          <a:prstGeom prst="rect">
            <a:avLst/>
          </a:prstGeom>
          <a:noFill/>
        </p:spPr>
        <p:txBody>
          <a:bodyPr wrap="none" rtlCol="0">
            <a:spAutoFit/>
          </a:bodyPr>
          <a:lstStyle/>
          <a:p>
            <a:r>
              <a:rPr lang="en-US" sz="2000" b="1" dirty="0" smtClean="0">
                <a:latin typeface="Bahnschrift SemiLight" pitchFamily="34" charset="0"/>
              </a:rPr>
              <a:t>Browse NRI MARRIAGE BUREAU to read more </a:t>
            </a:r>
            <a:r>
              <a:rPr lang="en-US" sz="2000" b="1" dirty="0" smtClean="0">
                <a:latin typeface="Bahnschrift SemiLight" pitchFamily="34" charset="0"/>
                <a:hlinkClick r:id="rId5"/>
              </a:rPr>
              <a:t>Happy Matrimony </a:t>
            </a:r>
            <a:r>
              <a:rPr lang="en-US" sz="2000" b="1" dirty="0" smtClean="0">
                <a:latin typeface="Bahnschrift SemiLight" pitchFamily="34" charset="0"/>
              </a:rPr>
              <a:t>stories </a:t>
            </a:r>
            <a:endParaRPr lang="en-US" sz="2000" b="1" dirty="0">
              <a:latin typeface="Bahnschrift SemiLigh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pic>
        <p:nvPicPr>
          <p:cNvPr id="4101" name="Picture 5" descr="C:\Users\Sumeet SEO\AppData\Local\Microsoft\Windows\INetCache\IE\XXOU9B7P\thank_you_note[1].png"/>
          <p:cNvPicPr>
            <a:picLocks noChangeAspect="1" noChangeArrowheads="1"/>
          </p:cNvPicPr>
          <p:nvPr/>
        </p:nvPicPr>
        <p:blipFill>
          <a:blip r:embed="rId2"/>
          <a:srcRect/>
          <a:stretch>
            <a:fillRect/>
          </a:stretch>
        </p:blipFill>
        <p:spPr bwMode="auto">
          <a:xfrm>
            <a:off x="152400" y="1524000"/>
            <a:ext cx="8839200" cy="5105400"/>
          </a:xfrm>
          <a:prstGeom prst="rect">
            <a:avLst/>
          </a:prstGeom>
          <a:noFill/>
        </p:spPr>
      </p:pic>
      <p:pic>
        <p:nvPicPr>
          <p:cNvPr id="4102" name="Picture 6" descr="C:\Users\Sumeet SEO\Documents\Received Files\MB LOGO (BLK).png"/>
          <p:cNvPicPr>
            <a:picLocks noChangeAspect="1" noChangeArrowheads="1"/>
          </p:cNvPicPr>
          <p:nvPr/>
        </p:nvPicPr>
        <p:blipFill>
          <a:blip r:embed="rId3"/>
          <a:srcRect/>
          <a:stretch>
            <a:fillRect/>
          </a:stretch>
        </p:blipFill>
        <p:spPr bwMode="auto">
          <a:xfrm>
            <a:off x="-304800" y="-584200"/>
            <a:ext cx="9753600" cy="2349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2051" name="Picture 3" descr="C:\Users\Sumeet SEO\Documents\Received Files\MB LOGO (BLK).png"/>
          <p:cNvPicPr>
            <a:picLocks noChangeAspect="1" noChangeArrowheads="1"/>
          </p:cNvPicPr>
          <p:nvPr/>
        </p:nvPicPr>
        <p:blipFill>
          <a:blip r:embed="rId2"/>
          <a:srcRect/>
          <a:stretch>
            <a:fillRect/>
          </a:stretch>
        </p:blipFill>
        <p:spPr bwMode="auto">
          <a:xfrm>
            <a:off x="-533400" y="-609600"/>
            <a:ext cx="10058400" cy="2901499"/>
          </a:xfrm>
          <a:prstGeom prst="rect">
            <a:avLst/>
          </a:prstGeom>
          <a:noFill/>
        </p:spPr>
      </p:pic>
      <p:sp>
        <p:nvSpPr>
          <p:cNvPr id="7" name="Rounded Rectangle 6"/>
          <p:cNvSpPr/>
          <p:nvPr/>
        </p:nvSpPr>
        <p:spPr>
          <a:xfrm>
            <a:off x="685800" y="2057400"/>
            <a:ext cx="7772400" cy="4495800"/>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Arial Narrow" pitchFamily="34" charset="0"/>
                <a:hlinkClick r:id="rId3"/>
              </a:rPr>
              <a:t>Matrimonial Sites</a:t>
            </a:r>
            <a:r>
              <a:rPr lang="en-US" sz="3200" dirty="0" smtClean="0">
                <a:latin typeface="Arial Narrow" pitchFamily="34" charset="0"/>
              </a:rPr>
              <a:t> nowadays are playing a crucial role in the matrimonial field. Lakhs of peoples are getting married monthly with the help of matrimonial sites. If we talk about how safe are matrimonial sites in all aspects then we should keep some of the key points in our mind</a:t>
            </a:r>
            <a:r>
              <a:rPr lang="en-US" sz="3200" dirty="0" smtClean="0"/>
              <a:t>.</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3074" name="Picture 2" descr="C:\Users\Sumeet SEO\Documents\Received Files\MB LOGO (BLK).png"/>
          <p:cNvPicPr>
            <a:picLocks noChangeAspect="1" noChangeArrowheads="1"/>
          </p:cNvPicPr>
          <p:nvPr/>
        </p:nvPicPr>
        <p:blipFill>
          <a:blip r:embed="rId2"/>
          <a:srcRect/>
          <a:stretch>
            <a:fillRect/>
          </a:stretch>
        </p:blipFill>
        <p:spPr bwMode="auto">
          <a:xfrm>
            <a:off x="-381000" y="-609600"/>
            <a:ext cx="9829800" cy="2590800"/>
          </a:xfrm>
          <a:prstGeom prst="rect">
            <a:avLst/>
          </a:prstGeom>
          <a:noFill/>
        </p:spPr>
      </p:pic>
      <p:sp>
        <p:nvSpPr>
          <p:cNvPr id="5" name="TextBox 4"/>
          <p:cNvSpPr txBox="1"/>
          <p:nvPr/>
        </p:nvSpPr>
        <p:spPr>
          <a:xfrm>
            <a:off x="457200" y="1981200"/>
            <a:ext cx="8473410" cy="584775"/>
          </a:xfrm>
          <a:prstGeom prst="rect">
            <a:avLst/>
          </a:prstGeom>
          <a:noFill/>
        </p:spPr>
        <p:txBody>
          <a:bodyPr wrap="none" rtlCol="0">
            <a:spAutoFit/>
          </a:bodyPr>
          <a:lstStyle/>
          <a:p>
            <a:r>
              <a:rPr lang="en-US" sz="3200" b="1" dirty="0"/>
              <a:t>Matrimonial sites should have a registered </a:t>
            </a:r>
            <a:r>
              <a:rPr lang="en-US" sz="3200" b="1" dirty="0" smtClean="0"/>
              <a:t>office</a:t>
            </a:r>
            <a:endParaRPr lang="en-US" sz="3200" dirty="0"/>
          </a:p>
        </p:txBody>
      </p:sp>
      <p:pic>
        <p:nvPicPr>
          <p:cNvPr id="3080" name="Picture 8" descr="C:\Users\Sumeet SEO\AppData\Local\Microsoft\Windows\INetCache\IE\XX823I0M\Misconceptions-of-the-Open-Plan-Office1[1].jpg"/>
          <p:cNvPicPr>
            <a:picLocks noChangeAspect="1" noChangeArrowheads="1"/>
          </p:cNvPicPr>
          <p:nvPr/>
        </p:nvPicPr>
        <p:blipFill>
          <a:blip r:embed="rId3"/>
          <a:srcRect/>
          <a:stretch>
            <a:fillRect/>
          </a:stretch>
        </p:blipFill>
        <p:spPr bwMode="auto">
          <a:xfrm>
            <a:off x="1219200" y="2590800"/>
            <a:ext cx="6477000" cy="4114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25000">
              <a:srgbClr val="21D6E0"/>
            </a:gs>
            <a:gs pos="75000">
              <a:srgbClr val="0087E6"/>
            </a:gs>
            <a:gs pos="100000">
              <a:srgbClr val="005CBF"/>
            </a:gs>
          </a:gsLst>
          <a:lin ang="10800000" scaled="1"/>
          <a:tileRect/>
        </a:gradFill>
        <a:effectLst/>
      </p:bgPr>
    </p:bg>
    <p:spTree>
      <p:nvGrpSpPr>
        <p:cNvPr id="1" name=""/>
        <p:cNvGrpSpPr/>
        <p:nvPr/>
      </p:nvGrpSpPr>
      <p:grpSpPr>
        <a:xfrm>
          <a:off x="0" y="0"/>
          <a:ext cx="0" cy="0"/>
          <a:chOff x="0" y="0"/>
          <a:chExt cx="0" cy="0"/>
        </a:xfrm>
      </p:grpSpPr>
      <p:pic>
        <p:nvPicPr>
          <p:cNvPr id="4098" name="Picture 2" descr="C:\Users\Sumeet SEO\Documents\Received Files\MB LOGO (BLK).png"/>
          <p:cNvPicPr>
            <a:picLocks noChangeAspect="1" noChangeArrowheads="1"/>
          </p:cNvPicPr>
          <p:nvPr/>
        </p:nvPicPr>
        <p:blipFill>
          <a:blip r:embed="rId2"/>
          <a:srcRect/>
          <a:stretch>
            <a:fillRect/>
          </a:stretch>
        </p:blipFill>
        <p:spPr bwMode="auto">
          <a:xfrm>
            <a:off x="-304800" y="-533400"/>
            <a:ext cx="9829800" cy="2349501"/>
          </a:xfrm>
          <a:prstGeom prst="rect">
            <a:avLst/>
          </a:prstGeom>
          <a:noFill/>
        </p:spPr>
      </p:pic>
      <p:sp>
        <p:nvSpPr>
          <p:cNvPr id="5" name="TextBox 4"/>
          <p:cNvSpPr txBox="1"/>
          <p:nvPr/>
        </p:nvSpPr>
        <p:spPr>
          <a:xfrm>
            <a:off x="838200" y="2133600"/>
            <a:ext cx="7391400" cy="584775"/>
          </a:xfrm>
          <a:prstGeom prst="rect">
            <a:avLst/>
          </a:prstGeom>
          <a:noFill/>
        </p:spPr>
        <p:txBody>
          <a:bodyPr wrap="square" rtlCol="0">
            <a:spAutoFit/>
          </a:bodyPr>
          <a:lstStyle/>
          <a:p>
            <a:r>
              <a:rPr lang="en-US" sz="3200" b="1" dirty="0"/>
              <a:t>Should have verified matrimonial profiles</a:t>
            </a:r>
            <a:endParaRPr lang="en-US" sz="3200" dirty="0"/>
          </a:p>
        </p:txBody>
      </p:sp>
      <p:pic>
        <p:nvPicPr>
          <p:cNvPr id="4105" name="Picture 9" descr="C:\Users\Sumeet SEO\AppData\Local\Microsoft\Windows\INetCache\IE\XXOU9B7P\VOE-Image-1[1].jpg"/>
          <p:cNvPicPr>
            <a:picLocks noChangeAspect="1" noChangeArrowheads="1"/>
          </p:cNvPicPr>
          <p:nvPr/>
        </p:nvPicPr>
        <p:blipFill>
          <a:blip r:embed="rId3"/>
          <a:srcRect/>
          <a:stretch>
            <a:fillRect/>
          </a:stretch>
        </p:blipFill>
        <p:spPr bwMode="auto">
          <a:xfrm>
            <a:off x="1676400" y="2667000"/>
            <a:ext cx="5486400" cy="4038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10800000" scaled="0"/>
        </a:gradFill>
        <a:effectLst/>
      </p:bgPr>
    </p:bg>
    <p:spTree>
      <p:nvGrpSpPr>
        <p:cNvPr id="1" name=""/>
        <p:cNvGrpSpPr/>
        <p:nvPr/>
      </p:nvGrpSpPr>
      <p:grpSpPr>
        <a:xfrm>
          <a:off x="0" y="0"/>
          <a:ext cx="0" cy="0"/>
          <a:chOff x="0" y="0"/>
          <a:chExt cx="0" cy="0"/>
        </a:xfrm>
      </p:grpSpPr>
      <p:pic>
        <p:nvPicPr>
          <p:cNvPr id="5122" name="Picture 2" descr="C:\Users\Sumeet SEO\Documents\Received Files\MB LOGO (BLK).png"/>
          <p:cNvPicPr>
            <a:picLocks noChangeAspect="1" noChangeArrowheads="1"/>
          </p:cNvPicPr>
          <p:nvPr/>
        </p:nvPicPr>
        <p:blipFill>
          <a:blip r:embed="rId2"/>
          <a:srcRect/>
          <a:stretch>
            <a:fillRect/>
          </a:stretch>
        </p:blipFill>
        <p:spPr bwMode="auto">
          <a:xfrm>
            <a:off x="-152400" y="-457200"/>
            <a:ext cx="9525000" cy="2349500"/>
          </a:xfrm>
          <a:prstGeom prst="rect">
            <a:avLst/>
          </a:prstGeom>
          <a:noFill/>
        </p:spPr>
      </p:pic>
      <p:sp>
        <p:nvSpPr>
          <p:cNvPr id="5" name="TextBox 4"/>
          <p:cNvSpPr txBox="1"/>
          <p:nvPr/>
        </p:nvSpPr>
        <p:spPr>
          <a:xfrm>
            <a:off x="228600" y="1676400"/>
            <a:ext cx="8610600" cy="1077218"/>
          </a:xfrm>
          <a:prstGeom prst="rect">
            <a:avLst/>
          </a:prstGeom>
          <a:noFill/>
        </p:spPr>
        <p:txBody>
          <a:bodyPr wrap="square" rtlCol="0">
            <a:spAutoFit/>
          </a:bodyPr>
          <a:lstStyle/>
          <a:p>
            <a:r>
              <a:rPr lang="en-US" sz="3200" b="1" dirty="0"/>
              <a:t>Check their Google reviews what people are saying about them</a:t>
            </a:r>
            <a:endParaRPr lang="en-US" sz="3200" dirty="0"/>
          </a:p>
        </p:txBody>
      </p:sp>
      <p:pic>
        <p:nvPicPr>
          <p:cNvPr id="5123" name="Picture 3" descr="C:\Users\Sumeet SEO\AppData\Local\Microsoft\Windows\INetCache\IE\MBHUS7WJ\google-1618520_640[1].jpg"/>
          <p:cNvPicPr>
            <a:picLocks noChangeAspect="1" noChangeArrowheads="1"/>
          </p:cNvPicPr>
          <p:nvPr/>
        </p:nvPicPr>
        <p:blipFill>
          <a:blip r:embed="rId3"/>
          <a:srcRect/>
          <a:stretch>
            <a:fillRect/>
          </a:stretch>
        </p:blipFill>
        <p:spPr bwMode="auto">
          <a:xfrm>
            <a:off x="914400" y="2819400"/>
            <a:ext cx="7086600" cy="381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0800000" scaled="0"/>
        </a:gradFill>
        <a:effectLst/>
      </p:bgPr>
    </p:bg>
    <p:spTree>
      <p:nvGrpSpPr>
        <p:cNvPr id="1" name=""/>
        <p:cNvGrpSpPr/>
        <p:nvPr/>
      </p:nvGrpSpPr>
      <p:grpSpPr>
        <a:xfrm>
          <a:off x="0" y="0"/>
          <a:ext cx="0" cy="0"/>
          <a:chOff x="0" y="0"/>
          <a:chExt cx="0" cy="0"/>
        </a:xfrm>
      </p:grpSpPr>
      <p:pic>
        <p:nvPicPr>
          <p:cNvPr id="6146" name="Picture 2" descr="C:\Users\Sumeet SEO\Documents\Received Files\MB LOGO (BLK).png"/>
          <p:cNvPicPr>
            <a:picLocks noChangeAspect="1" noChangeArrowheads="1"/>
          </p:cNvPicPr>
          <p:nvPr/>
        </p:nvPicPr>
        <p:blipFill>
          <a:blip r:embed="rId2"/>
          <a:srcRect/>
          <a:stretch>
            <a:fillRect/>
          </a:stretch>
        </p:blipFill>
        <p:spPr bwMode="auto">
          <a:xfrm>
            <a:off x="0" y="-685800"/>
            <a:ext cx="9372600" cy="2971800"/>
          </a:xfrm>
          <a:prstGeom prst="rect">
            <a:avLst/>
          </a:prstGeom>
          <a:noFill/>
        </p:spPr>
      </p:pic>
      <p:sp>
        <p:nvSpPr>
          <p:cNvPr id="5" name="TextBox 4"/>
          <p:cNvSpPr txBox="1"/>
          <p:nvPr/>
        </p:nvSpPr>
        <p:spPr>
          <a:xfrm>
            <a:off x="533400" y="2438400"/>
            <a:ext cx="7212937" cy="584775"/>
          </a:xfrm>
          <a:prstGeom prst="rect">
            <a:avLst/>
          </a:prstGeom>
          <a:noFill/>
        </p:spPr>
        <p:txBody>
          <a:bodyPr wrap="none" rtlCol="0">
            <a:spAutoFit/>
          </a:bodyPr>
          <a:lstStyle/>
          <a:p>
            <a:r>
              <a:rPr lang="en-US" sz="3200" b="1" dirty="0"/>
              <a:t>There market value and their past history</a:t>
            </a:r>
            <a:endParaRPr lang="en-US" sz="3200" dirty="0"/>
          </a:p>
        </p:txBody>
      </p:sp>
      <p:pic>
        <p:nvPicPr>
          <p:cNvPr id="6150" name="Picture 6" descr="C:\Users\Sumeet SEO\AppData\Local\Microsoft\Windows\INetCache\IE\XXOU9B7P\company_value-05[1].jpg"/>
          <p:cNvPicPr>
            <a:picLocks noChangeAspect="1" noChangeArrowheads="1"/>
          </p:cNvPicPr>
          <p:nvPr/>
        </p:nvPicPr>
        <p:blipFill>
          <a:blip r:embed="rId3"/>
          <a:srcRect/>
          <a:stretch>
            <a:fillRect/>
          </a:stretch>
        </p:blipFill>
        <p:spPr bwMode="auto">
          <a:xfrm>
            <a:off x="1524000" y="3048000"/>
            <a:ext cx="5638800" cy="3657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1026" name="Picture 2" descr="C:\Users\Sumeet SEO\Documents\Received Files\MB LOGO (BLK).png"/>
          <p:cNvPicPr>
            <a:picLocks noChangeAspect="1" noChangeArrowheads="1"/>
          </p:cNvPicPr>
          <p:nvPr/>
        </p:nvPicPr>
        <p:blipFill>
          <a:blip r:embed="rId2"/>
          <a:srcRect/>
          <a:stretch>
            <a:fillRect/>
          </a:stretch>
        </p:blipFill>
        <p:spPr bwMode="auto">
          <a:xfrm>
            <a:off x="-381000" y="-609600"/>
            <a:ext cx="9829800" cy="2349501"/>
          </a:xfrm>
          <a:prstGeom prst="rect">
            <a:avLst/>
          </a:prstGeom>
          <a:noFill/>
        </p:spPr>
      </p:pic>
      <p:sp>
        <p:nvSpPr>
          <p:cNvPr id="5" name="TextBox 4"/>
          <p:cNvSpPr txBox="1"/>
          <p:nvPr/>
        </p:nvSpPr>
        <p:spPr>
          <a:xfrm>
            <a:off x="609600" y="1905000"/>
            <a:ext cx="7358746" cy="584775"/>
          </a:xfrm>
          <a:prstGeom prst="rect">
            <a:avLst/>
          </a:prstGeom>
          <a:noFill/>
        </p:spPr>
        <p:txBody>
          <a:bodyPr wrap="none" rtlCol="0">
            <a:spAutoFit/>
          </a:bodyPr>
          <a:lstStyle/>
          <a:p>
            <a:r>
              <a:rPr lang="en-US" sz="3200" b="1" dirty="0" smtClean="0"/>
              <a:t>Confidentiality of user’s must be a priority</a:t>
            </a:r>
            <a:endParaRPr lang="en-US" sz="3200" dirty="0"/>
          </a:p>
        </p:txBody>
      </p:sp>
      <p:pic>
        <p:nvPicPr>
          <p:cNvPr id="1028" name="Picture 4" descr="C:\Users\Sumeet SEO\AppData\Local\Microsoft\Windows\INetCache\IE\MBHUS7WJ\ThinkstockPhotos-506660762[1].jpg"/>
          <p:cNvPicPr>
            <a:picLocks noChangeAspect="1" noChangeArrowheads="1"/>
          </p:cNvPicPr>
          <p:nvPr/>
        </p:nvPicPr>
        <p:blipFill>
          <a:blip r:embed="rId3"/>
          <a:srcRect/>
          <a:stretch>
            <a:fillRect/>
          </a:stretch>
        </p:blipFill>
        <p:spPr bwMode="auto">
          <a:xfrm>
            <a:off x="762000" y="2590800"/>
            <a:ext cx="7086600"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050" name="Picture 2" descr="C:\Users\Sumeet SEO\Documents\Received Files\MB LOGO (BLK).png"/>
          <p:cNvPicPr>
            <a:picLocks noChangeAspect="1" noChangeArrowheads="1"/>
          </p:cNvPicPr>
          <p:nvPr/>
        </p:nvPicPr>
        <p:blipFill>
          <a:blip r:embed="rId2"/>
          <a:srcRect/>
          <a:stretch>
            <a:fillRect/>
          </a:stretch>
        </p:blipFill>
        <p:spPr bwMode="auto">
          <a:xfrm>
            <a:off x="-228600" y="-533400"/>
            <a:ext cx="9601200" cy="2349500"/>
          </a:xfrm>
          <a:prstGeom prst="rect">
            <a:avLst/>
          </a:prstGeom>
          <a:noFill/>
        </p:spPr>
      </p:pic>
      <p:sp>
        <p:nvSpPr>
          <p:cNvPr id="5" name="TextBox 4"/>
          <p:cNvSpPr txBox="1"/>
          <p:nvPr/>
        </p:nvSpPr>
        <p:spPr>
          <a:xfrm>
            <a:off x="609600" y="2057400"/>
            <a:ext cx="7376507" cy="584775"/>
          </a:xfrm>
          <a:prstGeom prst="rect">
            <a:avLst/>
          </a:prstGeom>
          <a:noFill/>
        </p:spPr>
        <p:txBody>
          <a:bodyPr wrap="none" rtlCol="0">
            <a:spAutoFit/>
          </a:bodyPr>
          <a:lstStyle/>
          <a:p>
            <a:r>
              <a:rPr lang="en-US" sz="3200" b="1" dirty="0" smtClean="0"/>
              <a:t>Don’t miss to read the Terms &amp; Conditions</a:t>
            </a:r>
            <a:endParaRPr lang="en-US" sz="3200" dirty="0"/>
          </a:p>
        </p:txBody>
      </p:sp>
      <p:pic>
        <p:nvPicPr>
          <p:cNvPr id="2051" name="Picture 3" descr="C:\Users\Sumeet SEO\AppData\Local\Microsoft\Windows\INetCache\IE\XXOU9B7P\ToC[1].jpg"/>
          <p:cNvPicPr>
            <a:picLocks noChangeAspect="1" noChangeArrowheads="1"/>
          </p:cNvPicPr>
          <p:nvPr/>
        </p:nvPicPr>
        <p:blipFill>
          <a:blip r:embed="rId3"/>
          <a:srcRect/>
          <a:stretch>
            <a:fillRect/>
          </a:stretch>
        </p:blipFill>
        <p:spPr bwMode="auto">
          <a:xfrm>
            <a:off x="1981200" y="2590800"/>
            <a:ext cx="4495800" cy="4038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3074" name="Picture 2" descr="C:\Users\Sumeet SEO\Documents\Received Files\MB LOGO (BLK).png"/>
          <p:cNvPicPr>
            <a:picLocks noChangeAspect="1" noChangeArrowheads="1"/>
          </p:cNvPicPr>
          <p:nvPr/>
        </p:nvPicPr>
        <p:blipFill>
          <a:blip r:embed="rId2"/>
          <a:srcRect/>
          <a:stretch>
            <a:fillRect/>
          </a:stretch>
        </p:blipFill>
        <p:spPr bwMode="auto">
          <a:xfrm>
            <a:off x="-304800" y="-533400"/>
            <a:ext cx="9753600" cy="2349500"/>
          </a:xfrm>
          <a:prstGeom prst="rect">
            <a:avLst/>
          </a:prstGeom>
          <a:noFill/>
        </p:spPr>
      </p:pic>
      <p:sp>
        <p:nvSpPr>
          <p:cNvPr id="5" name="TextBox 4"/>
          <p:cNvSpPr txBox="1"/>
          <p:nvPr/>
        </p:nvSpPr>
        <p:spPr>
          <a:xfrm>
            <a:off x="609600" y="2133600"/>
            <a:ext cx="6438366" cy="584775"/>
          </a:xfrm>
          <a:prstGeom prst="rect">
            <a:avLst/>
          </a:prstGeom>
          <a:noFill/>
        </p:spPr>
        <p:txBody>
          <a:bodyPr wrap="none" rtlCol="0">
            <a:spAutoFit/>
          </a:bodyPr>
          <a:lstStyle/>
          <a:p>
            <a:r>
              <a:rPr lang="en-US" sz="3200" b="1" dirty="0" smtClean="0"/>
              <a:t>Never miss to read the Refund Policy</a:t>
            </a:r>
            <a:endParaRPr lang="en-US" sz="3200" dirty="0"/>
          </a:p>
        </p:txBody>
      </p:sp>
      <p:pic>
        <p:nvPicPr>
          <p:cNvPr id="3076" name="Picture 4" descr="C:\Users\Sumeet SEO\AppData\Local\Microsoft\Windows\INetCache\IE\XXOU9B7P\Refund[1].jpg"/>
          <p:cNvPicPr>
            <a:picLocks noChangeAspect="1" noChangeArrowheads="1"/>
          </p:cNvPicPr>
          <p:nvPr/>
        </p:nvPicPr>
        <p:blipFill>
          <a:blip r:embed="rId3"/>
          <a:srcRect/>
          <a:stretch>
            <a:fillRect/>
          </a:stretch>
        </p:blipFill>
        <p:spPr bwMode="auto">
          <a:xfrm>
            <a:off x="1295400" y="2819400"/>
            <a:ext cx="5105400" cy="381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128</Words>
  <Application>Microsoft Office PowerPoint</Application>
  <PresentationFormat>On-screen Show (4:3)</PresentationFormat>
  <Paragraphs>11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Sumeet SEO</dc:creator>
  <cp:lastModifiedBy>Sumeet SEO</cp:lastModifiedBy>
  <cp:revision>7</cp:revision>
  <dcterms:created xsi:type="dcterms:W3CDTF">2020-01-22T09:01:38Z</dcterms:created>
  <dcterms:modified xsi:type="dcterms:W3CDTF">2020-01-22T10:33:14Z</dcterms:modified>
</cp:coreProperties>
</file>