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227C-ECF8-4B56-AA42-36DE88917443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EFAA-A32C-43F0-8E45-BB0A4CE79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912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227C-ECF8-4B56-AA42-36DE88917443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EFAA-A32C-43F0-8E45-BB0A4CE79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0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227C-ECF8-4B56-AA42-36DE88917443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EFAA-A32C-43F0-8E45-BB0A4CE79F4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7173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227C-ECF8-4B56-AA42-36DE88917443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EFAA-A32C-43F0-8E45-BB0A4CE79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461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227C-ECF8-4B56-AA42-36DE88917443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EFAA-A32C-43F0-8E45-BB0A4CE79F4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1888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227C-ECF8-4B56-AA42-36DE88917443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EFAA-A32C-43F0-8E45-BB0A4CE79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373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227C-ECF8-4B56-AA42-36DE88917443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EFAA-A32C-43F0-8E45-BB0A4CE79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373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227C-ECF8-4B56-AA42-36DE88917443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EFAA-A32C-43F0-8E45-BB0A4CE79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49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227C-ECF8-4B56-AA42-36DE88917443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EFAA-A32C-43F0-8E45-BB0A4CE79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14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227C-ECF8-4B56-AA42-36DE88917443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EFAA-A32C-43F0-8E45-BB0A4CE79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97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227C-ECF8-4B56-AA42-36DE88917443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EFAA-A32C-43F0-8E45-BB0A4CE79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0187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227C-ECF8-4B56-AA42-36DE88917443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EFAA-A32C-43F0-8E45-BB0A4CE79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3937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227C-ECF8-4B56-AA42-36DE88917443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EFAA-A32C-43F0-8E45-BB0A4CE79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99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227C-ECF8-4B56-AA42-36DE88917443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EFAA-A32C-43F0-8E45-BB0A4CE79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418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227C-ECF8-4B56-AA42-36DE88917443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EFAA-A32C-43F0-8E45-BB0A4CE79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007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227C-ECF8-4B56-AA42-36DE88917443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EFAA-A32C-43F0-8E45-BB0A4CE79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85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E227C-ECF8-4B56-AA42-36DE88917443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EF1EFAA-A32C-43F0-8E45-BB0A4CE79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83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551" y="1604514"/>
            <a:ext cx="7766936" cy="1980496"/>
          </a:xfrm>
        </p:spPr>
        <p:txBody>
          <a:bodyPr/>
          <a:lstStyle/>
          <a:p>
            <a:pPr algn="ctr"/>
            <a:r>
              <a:rPr lang="ru-RU" sz="1800" dirty="0" smtClean="0">
                <a:latin typeface="DS Down Cyr" panose="04000400000000000000" pitchFamily="82" charset="0"/>
              </a:rPr>
              <a:t>Краткосрочный </a:t>
            </a:r>
            <a:r>
              <a:rPr lang="ru-RU" sz="1800" dirty="0" err="1" smtClean="0">
                <a:latin typeface="DS Down Cyr" panose="04000400000000000000" pitchFamily="82" charset="0"/>
              </a:rPr>
              <a:t>Исследовательско</a:t>
            </a:r>
            <a:r>
              <a:rPr lang="ru-RU" sz="1800" dirty="0" smtClean="0">
                <a:latin typeface="DS Down Cyr" panose="04000400000000000000" pitchFamily="82" charset="0"/>
              </a:rPr>
              <a:t>-творческий проект</a:t>
            </a:r>
            <a:br>
              <a:rPr lang="ru-RU" sz="1800" dirty="0" smtClean="0">
                <a:latin typeface="DS Down Cyr" panose="04000400000000000000" pitchFamily="82" charset="0"/>
              </a:rPr>
            </a:br>
            <a:r>
              <a:rPr lang="ru-RU" sz="4800" dirty="0" smtClean="0">
                <a:latin typeface="DS Down Cyr" panose="04000400000000000000" pitchFamily="82" charset="0"/>
              </a:rPr>
              <a:t>«Игрушки наших родителей»</a:t>
            </a:r>
            <a:endParaRPr lang="ru-RU" sz="4800" dirty="0">
              <a:latin typeface="DS Down Cyr" panose="04000400000000000000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34046" y="4715067"/>
            <a:ext cx="2217594" cy="17719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Разработали: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оспитатели 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группы «А» 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«Колокольчики»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Филипьева Н.Л.</a:t>
            </a:r>
          </a:p>
          <a:p>
            <a:pPr>
              <a:spcBef>
                <a:spcPts val="0"/>
              </a:spcBef>
            </a:pP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Хорошевская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С.Ю.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866" y="3714406"/>
            <a:ext cx="3364305" cy="266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DS Down Cyr" panose="04000400000000000000" pitchFamily="82" charset="0"/>
              </a:rPr>
              <a:t>Актуальность проекта:</a:t>
            </a:r>
            <a:endParaRPr lang="ru-RU" dirty="0">
              <a:latin typeface="DS Down Cyr" panose="04000400000000000000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28469"/>
            <a:ext cx="8596668" cy="492568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Важнейшей частью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среды являются игра и игрушка. Игрушки для ребенка - та «среда», которая позволяет исследовать окружающий мир, формировать и реализовывать творческие способности, выражать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чувства, общаться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познавать себя.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На современном этапе развития общества мы сталкиваемся с проблемой засилья гаджетов: телевизоров, компьютеров, планшетов, которыми начали заменяться обычные игрушки. Замыкаясь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этих гаджетах,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стали меньше общаться со взрослыми и сверстниками, а ведь общение в значительной степени обогащает чувственную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сферу ребенка.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Игрушка является источником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накопления чувственного опыта в раннем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возрасте, а знакомство с игрушками своих родителей, бабушек и дедушек способствует укреплению родственных связей разных поколений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Реализуя данный проект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стремились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и систематизировать знания детей о свойствах, качествах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функциональном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назначении игрушек; способствовать повышению интереса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игрушкам старшего поколения;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речевую активность, 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активизировать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обогатить опыт родителей по данной теме.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041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DS Down Cyr" panose="04000400000000000000" pitchFamily="82" charset="0"/>
              </a:rPr>
              <a:t>Цель </a:t>
            </a:r>
            <a:r>
              <a:rPr lang="ru-RU" sz="1800" dirty="0" smtClean="0">
                <a:latin typeface="DS Down Cyr" panose="04000400000000000000" pitchFamily="82" charset="0"/>
              </a:rPr>
              <a:t>проекта: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оздание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социальной ситуации развития детей в процессе реализации проекта «Игрушки моих родителей».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latin typeface="DS Down Cyr" panose="04000400000000000000" pitchFamily="82" charset="0"/>
              </a:rPr>
              <a:t>Задачи проекта:</a:t>
            </a:r>
            <a:br>
              <a:rPr lang="ru-RU" sz="1800" dirty="0">
                <a:latin typeface="DS Down Cyr" panose="04000400000000000000" pitchFamily="82" charset="0"/>
              </a:rPr>
            </a:br>
            <a:endParaRPr lang="ru-RU" sz="1800" dirty="0">
              <a:latin typeface="DS Down Cyr" panose="04000400000000000000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25751"/>
            <a:ext cx="8596668" cy="4404113"/>
          </a:xfrm>
        </p:spPr>
        <p:txBody>
          <a:bodyPr>
            <a:normAutofit fontScale="70000" lnSpcReduction="20000"/>
          </a:bodyPr>
          <a:lstStyle/>
          <a:p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DS Down Cyr" panose="04000400000000000000" pitchFamily="82" charset="0"/>
                <a:ea typeface="+mj-ea"/>
                <a:cs typeface="+mj-cs"/>
              </a:rPr>
              <a:t>Для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DS Down Cyr" panose="04000400000000000000" pitchFamily="82" charset="0"/>
                <a:ea typeface="+mj-ea"/>
                <a:cs typeface="+mj-cs"/>
              </a:rPr>
              <a:t>детей: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и систематизировать знания детей о свойствах, качествах и функциональном назначении игрушек;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интереса к игрушкам старшего поколения; </a:t>
            </a:r>
            <a:endParaRPr lang="ru-RU" dirty="0"/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и желание играть с игрушками, использовать игрушку по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назначению;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речевую активность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 в сюжетно-ролевые игры различные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с правилами бережного отношения к игрушкам.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DS Down Cyr" panose="04000400000000000000" pitchFamily="82" charset="0"/>
                <a:ea typeface="+mj-ea"/>
                <a:cs typeface="+mj-cs"/>
              </a:rPr>
              <a:t>Для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DS Down Cyr" panose="04000400000000000000" pitchFamily="82" charset="0"/>
                <a:ea typeface="+mj-ea"/>
                <a:cs typeface="+mj-cs"/>
              </a:rPr>
              <a:t>педагогов: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 педагога по данной теме за счет внедрения проектной  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развивающую среду для самостоятельной деятельности детей.</a:t>
            </a:r>
          </a:p>
          <a:p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DS Down Cyr" panose="04000400000000000000" pitchFamily="82" charset="0"/>
                <a:ea typeface="+mj-ea"/>
                <a:cs typeface="+mj-cs"/>
              </a:rPr>
              <a:t>Для родителей: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с информацией на тему «Влияние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на развитие ребенка 4-5 лет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опыт приемами взаимодействия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процессе совместного изготовления игрушки.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ривлечь родителей к созданию выставки игрушек.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240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2219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DS Down Cyr" panose="04000400000000000000" pitchFamily="82" charset="0"/>
              </a:rPr>
              <a:t>Этапы реализации проекта:</a:t>
            </a:r>
            <a:endParaRPr lang="ru-RU" dirty="0">
              <a:latin typeface="DS Down Cyr" panose="04000400000000000000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63307"/>
            <a:ext cx="8596668" cy="491992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(18.12.2017г.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22.12.2017г.)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методической, научно-популярной и художественной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литературы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иллюстрированного материала.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родительский уголок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игрушки на развитие ребенка 4-5 лет».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музыкального сопровождения,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презентаций, стихов.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4245" t="22013" r="39576" b="11698"/>
          <a:stretch/>
        </p:blipFill>
        <p:spPr>
          <a:xfrm>
            <a:off x="7985415" y="1313424"/>
            <a:ext cx="3314644" cy="47211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141" y="4709158"/>
            <a:ext cx="5172467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3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2030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DS Down Cyr" panose="04000400000000000000" pitchFamily="82" charset="0"/>
              </a:rPr>
              <a:t>Основной этап: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25.12.2017г.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19.01.2018г.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29903"/>
            <a:ext cx="8596668" cy="3880773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«Береги свои игрушки».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«Магазин игрушек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ФОТО!!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876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dirty="0" smtClean="0">
                <a:latin typeface="DS Down Cyr" panose="04000400000000000000" pitchFamily="82" charset="0"/>
              </a:rPr>
              <a:t>Мастер-класс </a:t>
            </a:r>
            <a:r>
              <a:rPr lang="ru-RU" sz="2200" dirty="0">
                <a:latin typeface="DS Down Cyr" panose="04000400000000000000" pitchFamily="82" charset="0"/>
              </a:rPr>
              <a:t>с родителями «Новогодняя игрушка»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78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3646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latin typeface="DS Down Cyr" panose="04000400000000000000" pitchFamily="82" charset="0"/>
              </a:rPr>
              <a:t>Чтение и разучивание </a:t>
            </a:r>
            <a:r>
              <a:rPr lang="ru-RU" sz="2000" dirty="0">
                <a:latin typeface="DS Down Cyr" panose="04000400000000000000" pitchFamily="82" charset="0"/>
              </a:rPr>
              <a:t>стихотворений</a:t>
            </a:r>
            <a:r>
              <a:rPr lang="ru-RU" sz="2000" dirty="0" smtClean="0">
                <a:latin typeface="DS Down Cyr" panose="04000400000000000000" pitchFamily="82" charset="0"/>
              </a:rPr>
              <a:t>:</a:t>
            </a:r>
            <a:br>
              <a:rPr lang="ru-RU" sz="2000" dirty="0" smtClean="0">
                <a:latin typeface="DS Down Cyr" panose="04000400000000000000" pitchFamily="82" charset="0"/>
              </a:rPr>
            </a:br>
            <a:r>
              <a:rPr lang="ru-RU" sz="2000" dirty="0" smtClean="0">
                <a:latin typeface="DS Down Cyr" panose="04000400000000000000" pitchFamily="82" charset="0"/>
              </a:rPr>
              <a:t/>
            </a:r>
            <a:br>
              <a:rPr lang="ru-RU" sz="2000" dirty="0" smtClean="0">
                <a:latin typeface="DS Down Cyr" panose="04000400000000000000" pitchFamily="82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И.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Плакида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«Игрушки», 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А.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«Лошадка», 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Н.Антонова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«Жеребенок», 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Б.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Заходер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«Подарил мне папа льва», 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Т.Коваль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«Кукла».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DS Down Cyr" panose="04000400000000000000" pitchFamily="82" charset="0"/>
              </a:rPr>
              <a:t/>
            </a:r>
            <a:br>
              <a:rPr lang="ru-RU" sz="2000" dirty="0">
                <a:latin typeface="DS Down Cyr" panose="04000400000000000000" pitchFamily="82" charset="0"/>
              </a:rPr>
            </a:br>
            <a:endParaRPr lang="ru-RU" sz="2000" dirty="0">
              <a:latin typeface="DS Down Cyr" panose="04000400000000000000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9646" y="3137836"/>
            <a:ext cx="8596668" cy="315708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DS Down Cyr" panose="04000400000000000000" pitchFamily="82" charset="0"/>
                <a:ea typeface="+mj-ea"/>
                <a:cs typeface="+mj-cs"/>
              </a:rPr>
              <a:t>Аппликация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DS Down Cyr" panose="04000400000000000000" pitchFamily="82" charset="0"/>
                <a:ea typeface="+mj-ea"/>
                <a:cs typeface="+mj-cs"/>
              </a:rPr>
              <a:t>«Неваляшки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DS Down Cyr" panose="04000400000000000000" pitchFamily="82" charset="0"/>
                <a:ea typeface="+mj-ea"/>
                <a:cs typeface="+mj-cs"/>
              </a:rPr>
              <a:t>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DS Down Cyr" panose="04000400000000000000" pitchFamily="82" charset="0"/>
              <a:ea typeface="+mj-ea"/>
              <a:cs typeface="+mj-cs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628" y="1145247"/>
            <a:ext cx="2200847" cy="18289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783" y="1095480"/>
            <a:ext cx="1177549" cy="18787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4" r="17821"/>
          <a:stretch/>
        </p:blipFill>
        <p:spPr>
          <a:xfrm>
            <a:off x="915945" y="3561346"/>
            <a:ext cx="1973186" cy="28644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232" y="3667708"/>
            <a:ext cx="4574810" cy="275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2156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32728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</TotalTime>
  <Words>363</Words>
  <Application>Microsoft Office PowerPoint</Application>
  <PresentationFormat>Широкоэкранный</PresentationFormat>
  <Paragraphs>42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DS Down Cyr</vt:lpstr>
      <vt:lpstr>Times New Roman</vt:lpstr>
      <vt:lpstr>Trebuchet MS</vt:lpstr>
      <vt:lpstr>Wingdings 3</vt:lpstr>
      <vt:lpstr>Грань</vt:lpstr>
      <vt:lpstr>Краткосрочный Исследовательско-творческий проект «Игрушки наших родителей»</vt:lpstr>
      <vt:lpstr>Актуальность проекта:</vt:lpstr>
      <vt:lpstr>Цель проекта: создание социальной ситуации развития детей в процессе реализации проекта «Игрушки моих родителей». Задачи проекта: </vt:lpstr>
      <vt:lpstr>Этапы реализации проекта:</vt:lpstr>
      <vt:lpstr>Основной этап: 25.12.2017г. –19.01.2018г.</vt:lpstr>
      <vt:lpstr>Мастер-класс с родителями «Новогодняя игрушка» </vt:lpstr>
      <vt:lpstr>Чтение и разучивание стихотворений:  - И. Плакида «Игрушки»,  - А. Барто «Лошадка»,  - Н.Антонова «Жеребенок»,  - Б. Заходер «Подарил мне папа льва»,  - Т.Коваль «Кукла». 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Исследовательско-творческий проект «Игрушки наших родителей»</dc:title>
  <dc:creator>Aleksey Khoroshevskiy</dc:creator>
  <cp:lastModifiedBy>Aleksey Khoroshevskiy</cp:lastModifiedBy>
  <cp:revision>9</cp:revision>
  <dcterms:created xsi:type="dcterms:W3CDTF">2018-05-06T09:37:30Z</dcterms:created>
  <dcterms:modified xsi:type="dcterms:W3CDTF">2018-05-06T10:53:05Z</dcterms:modified>
</cp:coreProperties>
</file>